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674" r:id="rId2"/>
    <p:sldId id="675" r:id="rId3"/>
    <p:sldId id="676" r:id="rId4"/>
    <p:sldId id="677" r:id="rId5"/>
    <p:sldId id="678" r:id="rId6"/>
    <p:sldId id="689" r:id="rId7"/>
    <p:sldId id="686" r:id="rId8"/>
    <p:sldId id="695" r:id="rId9"/>
    <p:sldId id="696" r:id="rId10"/>
    <p:sldId id="697" r:id="rId11"/>
    <p:sldId id="699" r:id="rId12"/>
    <p:sldId id="556" r:id="rId13"/>
    <p:sldId id="606" r:id="rId14"/>
    <p:sldId id="692" r:id="rId15"/>
    <p:sldId id="693" r:id="rId16"/>
    <p:sldId id="700" r:id="rId17"/>
    <p:sldId id="701" r:id="rId18"/>
    <p:sldId id="702" r:id="rId19"/>
    <p:sldId id="703" r:id="rId20"/>
    <p:sldId id="698" r:id="rId21"/>
    <p:sldId id="694" r:id="rId22"/>
    <p:sldId id="691" r:id="rId23"/>
    <p:sldId id="704" r:id="rId24"/>
    <p:sldId id="705" r:id="rId25"/>
    <p:sldId id="707" r:id="rId26"/>
    <p:sldId id="70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27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4B4B"/>
    <a:srgbClr val="F1C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84079" autoAdjust="0"/>
  </p:normalViewPr>
  <p:slideViewPr>
    <p:cSldViewPr snapToGrid="0" showGuides="1">
      <p:cViewPr varScale="1">
        <p:scale>
          <a:sx n="57" d="100"/>
          <a:sy n="57" d="100"/>
        </p:scale>
        <p:origin x="1254" y="72"/>
      </p:cViewPr>
      <p:guideLst>
        <p:guide orient="horz" pos="393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5B8940-1F79-43F7-9D6E-949FDC878A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2AA0C-7D5D-4CA4-9C6B-4A1C8E718C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4321C-E271-4BA5-8456-990A7DD7F8B7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3F528-9BC4-47B6-8378-2C762E88D4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5D970-DE91-41C3-B3C0-348AB7DCAB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E4D85-77B6-4DC7-97B0-2694D7932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63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7EA2C-9F3E-4B4A-92FD-4672096EA95E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BE75E-8E77-4E38-B17F-1A0E5CA37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6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E75E-8E77-4E38-B17F-1A0E5CA3706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397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E75E-8E77-4E38-B17F-1A0E5CA3706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235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E75E-8E77-4E38-B17F-1A0E5CA3706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97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E75E-8E77-4E38-B17F-1A0E5CA3706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E75E-8E77-4E38-B17F-1A0E5CA3706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049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E75E-8E77-4E38-B17F-1A0E5CA3706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850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080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563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892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71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E75E-8E77-4E38-B17F-1A0E5CA3706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34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E75E-8E77-4E38-B17F-1A0E5CA3706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45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5711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7BF9-101F-47DA-9838-4B875B19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7D18-2D3B-4F6C-B9D6-7ECE9174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42058-CFFC-44D5-850F-2A783A6B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908D2-897A-4FAB-A7C6-EC293F4C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48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AF7DC-B70D-4F1B-8EB4-D0CF8068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256A3-243B-408B-A70E-94FBDB70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58F65-843B-4D75-8B1F-39687626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750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F0F8-BCD7-4ED2-8F26-4307AAC3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79E6A-7604-4707-A7D0-F64EB6A6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E47B6-80F6-4937-8F52-22CB3CACD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70D7B-C676-4859-90DA-A9FE7604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2B009-3C0E-44A0-BFEC-3236E75D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F8D8B-62F7-46E7-A5DA-F00F1EB1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599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D616-5B13-4798-B4FD-5033C8CD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B89C7-ABC7-4D0E-89A2-A585CC44B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74150-619C-4936-83F2-0BB495FD8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89FC4-F80B-4C0D-8A13-B1FA8A7F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B456-8686-4E97-A4A9-2AC796D4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26183-995E-4071-B296-A555D3E9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331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6E63-5119-47B2-A6A2-724D99D0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4B38C-4968-4F8F-B141-0BD8E9021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69CC-14A3-4844-84EF-0B67281D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41DFB-66B8-4427-86A0-B84FD6E3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677A5-F4E8-42F1-9C5D-17381C1A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553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DA80D-5743-46EE-B4E7-E15C3E965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1622-06F9-4BBB-90D5-B3B5BF4D8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2595-3382-4C61-9238-94D20C42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4C202-8B69-46EC-834D-5FA38DB5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D934A-1BFE-4CBD-B2D8-4C98909F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805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1C3538-72A8-4B0B-8FD9-04FC172891A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40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65827A0-EBB0-4F42-A750-F2ABF84774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711" y="1882256"/>
            <a:ext cx="13619748" cy="223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5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84EDD34-19A7-4785-BFC2-22B5636CA3F4}"/>
              </a:ext>
            </a:extLst>
          </p:cNvPr>
          <p:cNvGrpSpPr/>
          <p:nvPr userDrawn="1"/>
        </p:nvGrpSpPr>
        <p:grpSpPr>
          <a:xfrm>
            <a:off x="-773299" y="2098321"/>
            <a:ext cx="13087630" cy="2345950"/>
            <a:chOff x="-773299" y="2098321"/>
            <a:chExt cx="13087630" cy="2345950"/>
          </a:xfrm>
        </p:grpSpPr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5AFC4F61-90D8-46CF-B2E4-B48B8D25605D}"/>
                </a:ext>
              </a:extLst>
            </p:cNvPr>
            <p:cNvSpPr/>
            <p:nvPr userDrawn="1"/>
          </p:nvSpPr>
          <p:spPr>
            <a:xfrm>
              <a:off x="-773299" y="2578678"/>
              <a:ext cx="13087630" cy="850447"/>
            </a:xfrm>
            <a:custGeom>
              <a:avLst/>
              <a:gdLst>
                <a:gd name="connsiteX0" fmla="*/ 0 w 12801600"/>
                <a:gd name="connsiteY0" fmla="*/ 814387 h 814387"/>
                <a:gd name="connsiteX1" fmla="*/ 271462 w 12801600"/>
                <a:gd name="connsiteY1" fmla="*/ 271462 h 814387"/>
                <a:gd name="connsiteX2" fmla="*/ 3500437 w 12801600"/>
                <a:gd name="connsiteY2" fmla="*/ 0 h 814387"/>
                <a:gd name="connsiteX3" fmla="*/ 4657725 w 12801600"/>
                <a:gd name="connsiteY3" fmla="*/ 328612 h 814387"/>
                <a:gd name="connsiteX4" fmla="*/ 5572125 w 12801600"/>
                <a:gd name="connsiteY4" fmla="*/ 214312 h 814387"/>
                <a:gd name="connsiteX5" fmla="*/ 6600825 w 12801600"/>
                <a:gd name="connsiteY5" fmla="*/ 442912 h 814387"/>
                <a:gd name="connsiteX6" fmla="*/ 7386637 w 12801600"/>
                <a:gd name="connsiteY6" fmla="*/ 328612 h 814387"/>
                <a:gd name="connsiteX7" fmla="*/ 8115300 w 12801600"/>
                <a:gd name="connsiteY7" fmla="*/ 514350 h 814387"/>
                <a:gd name="connsiteX8" fmla="*/ 8586787 w 12801600"/>
                <a:gd name="connsiteY8" fmla="*/ 585787 h 814387"/>
                <a:gd name="connsiteX9" fmla="*/ 9144000 w 12801600"/>
                <a:gd name="connsiteY9" fmla="*/ 585787 h 814387"/>
                <a:gd name="connsiteX10" fmla="*/ 12144375 w 12801600"/>
                <a:gd name="connsiteY10" fmla="*/ 600075 h 814387"/>
                <a:gd name="connsiteX11" fmla="*/ 12801600 w 12801600"/>
                <a:gd name="connsiteY11" fmla="*/ 628650 h 814387"/>
                <a:gd name="connsiteX12" fmla="*/ 12801600 w 12801600"/>
                <a:gd name="connsiteY12" fmla="*/ 757237 h 814387"/>
                <a:gd name="connsiteX13" fmla="*/ 0 w 12801600"/>
                <a:gd name="connsiteY13" fmla="*/ 814387 h 814387"/>
                <a:gd name="connsiteX0" fmla="*/ 0 w 13062857"/>
                <a:gd name="connsiteY0" fmla="*/ 785359 h 785359"/>
                <a:gd name="connsiteX1" fmla="*/ 532719 w 13062857"/>
                <a:gd name="connsiteY1" fmla="*/ 271462 h 785359"/>
                <a:gd name="connsiteX2" fmla="*/ 3761694 w 13062857"/>
                <a:gd name="connsiteY2" fmla="*/ 0 h 785359"/>
                <a:gd name="connsiteX3" fmla="*/ 4918982 w 13062857"/>
                <a:gd name="connsiteY3" fmla="*/ 328612 h 785359"/>
                <a:gd name="connsiteX4" fmla="*/ 5833382 w 13062857"/>
                <a:gd name="connsiteY4" fmla="*/ 214312 h 785359"/>
                <a:gd name="connsiteX5" fmla="*/ 6862082 w 13062857"/>
                <a:gd name="connsiteY5" fmla="*/ 442912 h 785359"/>
                <a:gd name="connsiteX6" fmla="*/ 7647894 w 13062857"/>
                <a:gd name="connsiteY6" fmla="*/ 328612 h 785359"/>
                <a:gd name="connsiteX7" fmla="*/ 8376557 w 13062857"/>
                <a:gd name="connsiteY7" fmla="*/ 514350 h 785359"/>
                <a:gd name="connsiteX8" fmla="*/ 8848044 w 13062857"/>
                <a:gd name="connsiteY8" fmla="*/ 585787 h 785359"/>
                <a:gd name="connsiteX9" fmla="*/ 9405257 w 13062857"/>
                <a:gd name="connsiteY9" fmla="*/ 585787 h 785359"/>
                <a:gd name="connsiteX10" fmla="*/ 12405632 w 13062857"/>
                <a:gd name="connsiteY10" fmla="*/ 600075 h 785359"/>
                <a:gd name="connsiteX11" fmla="*/ 13062857 w 13062857"/>
                <a:gd name="connsiteY11" fmla="*/ 628650 h 785359"/>
                <a:gd name="connsiteX12" fmla="*/ 13062857 w 13062857"/>
                <a:gd name="connsiteY12" fmla="*/ 757237 h 785359"/>
                <a:gd name="connsiteX13" fmla="*/ 0 w 13062857"/>
                <a:gd name="connsiteY13" fmla="*/ 785359 h 785359"/>
                <a:gd name="connsiteX0" fmla="*/ 0 w 13062857"/>
                <a:gd name="connsiteY0" fmla="*/ 785359 h 785359"/>
                <a:gd name="connsiteX1" fmla="*/ 338138 w 13062857"/>
                <a:gd name="connsiteY1" fmla="*/ 428398 h 785359"/>
                <a:gd name="connsiteX2" fmla="*/ 532719 w 13062857"/>
                <a:gd name="connsiteY2" fmla="*/ 271462 h 785359"/>
                <a:gd name="connsiteX3" fmla="*/ 3761694 w 13062857"/>
                <a:gd name="connsiteY3" fmla="*/ 0 h 785359"/>
                <a:gd name="connsiteX4" fmla="*/ 4918982 w 13062857"/>
                <a:gd name="connsiteY4" fmla="*/ 328612 h 785359"/>
                <a:gd name="connsiteX5" fmla="*/ 5833382 w 13062857"/>
                <a:gd name="connsiteY5" fmla="*/ 214312 h 785359"/>
                <a:gd name="connsiteX6" fmla="*/ 6862082 w 13062857"/>
                <a:gd name="connsiteY6" fmla="*/ 442912 h 785359"/>
                <a:gd name="connsiteX7" fmla="*/ 7647894 w 13062857"/>
                <a:gd name="connsiteY7" fmla="*/ 328612 h 785359"/>
                <a:gd name="connsiteX8" fmla="*/ 8376557 w 13062857"/>
                <a:gd name="connsiteY8" fmla="*/ 514350 h 785359"/>
                <a:gd name="connsiteX9" fmla="*/ 8848044 w 13062857"/>
                <a:gd name="connsiteY9" fmla="*/ 585787 h 785359"/>
                <a:gd name="connsiteX10" fmla="*/ 9405257 w 13062857"/>
                <a:gd name="connsiteY10" fmla="*/ 585787 h 785359"/>
                <a:gd name="connsiteX11" fmla="*/ 12405632 w 13062857"/>
                <a:gd name="connsiteY11" fmla="*/ 600075 h 785359"/>
                <a:gd name="connsiteX12" fmla="*/ 13062857 w 13062857"/>
                <a:gd name="connsiteY12" fmla="*/ 628650 h 785359"/>
                <a:gd name="connsiteX13" fmla="*/ 13062857 w 13062857"/>
                <a:gd name="connsiteY13" fmla="*/ 757237 h 785359"/>
                <a:gd name="connsiteX14" fmla="*/ 0 w 13062857"/>
                <a:gd name="connsiteY14" fmla="*/ 785359 h 785359"/>
                <a:gd name="connsiteX0" fmla="*/ 0 w 13062857"/>
                <a:gd name="connsiteY0" fmla="*/ 785359 h 785359"/>
                <a:gd name="connsiteX1" fmla="*/ 4309 w 13062857"/>
                <a:gd name="connsiteY1" fmla="*/ 573541 h 785359"/>
                <a:gd name="connsiteX2" fmla="*/ 532719 w 13062857"/>
                <a:gd name="connsiteY2" fmla="*/ 271462 h 785359"/>
                <a:gd name="connsiteX3" fmla="*/ 3761694 w 13062857"/>
                <a:gd name="connsiteY3" fmla="*/ 0 h 785359"/>
                <a:gd name="connsiteX4" fmla="*/ 4918982 w 13062857"/>
                <a:gd name="connsiteY4" fmla="*/ 328612 h 785359"/>
                <a:gd name="connsiteX5" fmla="*/ 5833382 w 13062857"/>
                <a:gd name="connsiteY5" fmla="*/ 214312 h 785359"/>
                <a:gd name="connsiteX6" fmla="*/ 6862082 w 13062857"/>
                <a:gd name="connsiteY6" fmla="*/ 442912 h 785359"/>
                <a:gd name="connsiteX7" fmla="*/ 7647894 w 13062857"/>
                <a:gd name="connsiteY7" fmla="*/ 328612 h 785359"/>
                <a:gd name="connsiteX8" fmla="*/ 8376557 w 13062857"/>
                <a:gd name="connsiteY8" fmla="*/ 514350 h 785359"/>
                <a:gd name="connsiteX9" fmla="*/ 8848044 w 13062857"/>
                <a:gd name="connsiteY9" fmla="*/ 585787 h 785359"/>
                <a:gd name="connsiteX10" fmla="*/ 9405257 w 13062857"/>
                <a:gd name="connsiteY10" fmla="*/ 585787 h 785359"/>
                <a:gd name="connsiteX11" fmla="*/ 12405632 w 13062857"/>
                <a:gd name="connsiteY11" fmla="*/ 600075 h 785359"/>
                <a:gd name="connsiteX12" fmla="*/ 13062857 w 13062857"/>
                <a:gd name="connsiteY12" fmla="*/ 628650 h 785359"/>
                <a:gd name="connsiteX13" fmla="*/ 13062857 w 13062857"/>
                <a:gd name="connsiteY13" fmla="*/ 757237 h 785359"/>
                <a:gd name="connsiteX14" fmla="*/ 0 w 13062857"/>
                <a:gd name="connsiteY14" fmla="*/ 785359 h 785359"/>
                <a:gd name="connsiteX0" fmla="*/ 0 w 13062857"/>
                <a:gd name="connsiteY0" fmla="*/ 785359 h 785359"/>
                <a:gd name="connsiteX1" fmla="*/ 4309 w 13062857"/>
                <a:gd name="connsiteY1" fmla="*/ 573541 h 785359"/>
                <a:gd name="connsiteX2" fmla="*/ 532719 w 13062857"/>
                <a:gd name="connsiteY2" fmla="*/ 271462 h 785359"/>
                <a:gd name="connsiteX3" fmla="*/ 3761694 w 13062857"/>
                <a:gd name="connsiteY3" fmla="*/ 0 h 785359"/>
                <a:gd name="connsiteX4" fmla="*/ 4918982 w 13062857"/>
                <a:gd name="connsiteY4" fmla="*/ 328612 h 785359"/>
                <a:gd name="connsiteX5" fmla="*/ 5833382 w 13062857"/>
                <a:gd name="connsiteY5" fmla="*/ 214312 h 785359"/>
                <a:gd name="connsiteX6" fmla="*/ 6862082 w 13062857"/>
                <a:gd name="connsiteY6" fmla="*/ 442912 h 785359"/>
                <a:gd name="connsiteX7" fmla="*/ 7647894 w 13062857"/>
                <a:gd name="connsiteY7" fmla="*/ 328612 h 785359"/>
                <a:gd name="connsiteX8" fmla="*/ 8376557 w 13062857"/>
                <a:gd name="connsiteY8" fmla="*/ 514350 h 785359"/>
                <a:gd name="connsiteX9" fmla="*/ 8833530 w 13062857"/>
                <a:gd name="connsiteY9" fmla="*/ 440644 h 785359"/>
                <a:gd name="connsiteX10" fmla="*/ 9405257 w 13062857"/>
                <a:gd name="connsiteY10" fmla="*/ 585787 h 785359"/>
                <a:gd name="connsiteX11" fmla="*/ 12405632 w 13062857"/>
                <a:gd name="connsiteY11" fmla="*/ 600075 h 785359"/>
                <a:gd name="connsiteX12" fmla="*/ 13062857 w 13062857"/>
                <a:gd name="connsiteY12" fmla="*/ 628650 h 785359"/>
                <a:gd name="connsiteX13" fmla="*/ 13062857 w 13062857"/>
                <a:gd name="connsiteY13" fmla="*/ 757237 h 785359"/>
                <a:gd name="connsiteX14" fmla="*/ 0 w 13062857"/>
                <a:gd name="connsiteY14" fmla="*/ 785359 h 785359"/>
                <a:gd name="connsiteX0" fmla="*/ 0 w 13062857"/>
                <a:gd name="connsiteY0" fmla="*/ 785359 h 785359"/>
                <a:gd name="connsiteX1" fmla="*/ 4309 w 13062857"/>
                <a:gd name="connsiteY1" fmla="*/ 573541 h 785359"/>
                <a:gd name="connsiteX2" fmla="*/ 532719 w 13062857"/>
                <a:gd name="connsiteY2" fmla="*/ 271462 h 785359"/>
                <a:gd name="connsiteX3" fmla="*/ 3761694 w 13062857"/>
                <a:gd name="connsiteY3" fmla="*/ 0 h 785359"/>
                <a:gd name="connsiteX4" fmla="*/ 4918982 w 13062857"/>
                <a:gd name="connsiteY4" fmla="*/ 328612 h 785359"/>
                <a:gd name="connsiteX5" fmla="*/ 5833382 w 13062857"/>
                <a:gd name="connsiteY5" fmla="*/ 214312 h 785359"/>
                <a:gd name="connsiteX6" fmla="*/ 6862082 w 13062857"/>
                <a:gd name="connsiteY6" fmla="*/ 442912 h 785359"/>
                <a:gd name="connsiteX7" fmla="*/ 7647894 w 13062857"/>
                <a:gd name="connsiteY7" fmla="*/ 328612 h 785359"/>
                <a:gd name="connsiteX8" fmla="*/ 8376557 w 13062857"/>
                <a:gd name="connsiteY8" fmla="*/ 514350 h 785359"/>
                <a:gd name="connsiteX9" fmla="*/ 8833530 w 13062857"/>
                <a:gd name="connsiteY9" fmla="*/ 440644 h 785359"/>
                <a:gd name="connsiteX10" fmla="*/ 10218057 w 13062857"/>
                <a:gd name="connsiteY10" fmla="*/ 179387 h 785359"/>
                <a:gd name="connsiteX11" fmla="*/ 12405632 w 13062857"/>
                <a:gd name="connsiteY11" fmla="*/ 600075 h 785359"/>
                <a:gd name="connsiteX12" fmla="*/ 13062857 w 13062857"/>
                <a:gd name="connsiteY12" fmla="*/ 628650 h 785359"/>
                <a:gd name="connsiteX13" fmla="*/ 13062857 w 13062857"/>
                <a:gd name="connsiteY13" fmla="*/ 757237 h 785359"/>
                <a:gd name="connsiteX14" fmla="*/ 0 w 13062857"/>
                <a:gd name="connsiteY14" fmla="*/ 785359 h 785359"/>
                <a:gd name="connsiteX0" fmla="*/ 0 w 13062857"/>
                <a:gd name="connsiteY0" fmla="*/ 785359 h 785359"/>
                <a:gd name="connsiteX1" fmla="*/ 4309 w 13062857"/>
                <a:gd name="connsiteY1" fmla="*/ 573541 h 785359"/>
                <a:gd name="connsiteX2" fmla="*/ 532719 w 13062857"/>
                <a:gd name="connsiteY2" fmla="*/ 271462 h 785359"/>
                <a:gd name="connsiteX3" fmla="*/ 3761694 w 13062857"/>
                <a:gd name="connsiteY3" fmla="*/ 0 h 785359"/>
                <a:gd name="connsiteX4" fmla="*/ 4918982 w 13062857"/>
                <a:gd name="connsiteY4" fmla="*/ 328612 h 785359"/>
                <a:gd name="connsiteX5" fmla="*/ 5833382 w 13062857"/>
                <a:gd name="connsiteY5" fmla="*/ 214312 h 785359"/>
                <a:gd name="connsiteX6" fmla="*/ 6862082 w 13062857"/>
                <a:gd name="connsiteY6" fmla="*/ 442912 h 785359"/>
                <a:gd name="connsiteX7" fmla="*/ 7647894 w 13062857"/>
                <a:gd name="connsiteY7" fmla="*/ 328612 h 785359"/>
                <a:gd name="connsiteX8" fmla="*/ 8376557 w 13062857"/>
                <a:gd name="connsiteY8" fmla="*/ 514350 h 785359"/>
                <a:gd name="connsiteX9" fmla="*/ 8833530 w 13062857"/>
                <a:gd name="connsiteY9" fmla="*/ 440644 h 785359"/>
                <a:gd name="connsiteX10" fmla="*/ 10218057 w 13062857"/>
                <a:gd name="connsiteY10" fmla="*/ 179387 h 785359"/>
                <a:gd name="connsiteX11" fmla="*/ 12710432 w 13062857"/>
                <a:gd name="connsiteY11" fmla="*/ 382360 h 785359"/>
                <a:gd name="connsiteX12" fmla="*/ 13062857 w 13062857"/>
                <a:gd name="connsiteY12" fmla="*/ 628650 h 785359"/>
                <a:gd name="connsiteX13" fmla="*/ 13062857 w 13062857"/>
                <a:gd name="connsiteY13" fmla="*/ 757237 h 785359"/>
                <a:gd name="connsiteX14" fmla="*/ 0 w 13062857"/>
                <a:gd name="connsiteY14" fmla="*/ 785359 h 785359"/>
                <a:gd name="connsiteX0" fmla="*/ 0 w 13062857"/>
                <a:gd name="connsiteY0" fmla="*/ 785359 h 785359"/>
                <a:gd name="connsiteX1" fmla="*/ 4309 w 13062857"/>
                <a:gd name="connsiteY1" fmla="*/ 573541 h 785359"/>
                <a:gd name="connsiteX2" fmla="*/ 532719 w 13062857"/>
                <a:gd name="connsiteY2" fmla="*/ 271462 h 785359"/>
                <a:gd name="connsiteX3" fmla="*/ 3761694 w 13062857"/>
                <a:gd name="connsiteY3" fmla="*/ 0 h 785359"/>
                <a:gd name="connsiteX4" fmla="*/ 4918982 w 13062857"/>
                <a:gd name="connsiteY4" fmla="*/ 328612 h 785359"/>
                <a:gd name="connsiteX5" fmla="*/ 5833382 w 13062857"/>
                <a:gd name="connsiteY5" fmla="*/ 214312 h 785359"/>
                <a:gd name="connsiteX6" fmla="*/ 6862082 w 13062857"/>
                <a:gd name="connsiteY6" fmla="*/ 442912 h 785359"/>
                <a:gd name="connsiteX7" fmla="*/ 7647894 w 13062857"/>
                <a:gd name="connsiteY7" fmla="*/ 328612 h 785359"/>
                <a:gd name="connsiteX8" fmla="*/ 8376557 w 13062857"/>
                <a:gd name="connsiteY8" fmla="*/ 514350 h 785359"/>
                <a:gd name="connsiteX9" fmla="*/ 8833530 w 13062857"/>
                <a:gd name="connsiteY9" fmla="*/ 440644 h 785359"/>
                <a:gd name="connsiteX10" fmla="*/ 10218057 w 13062857"/>
                <a:gd name="connsiteY10" fmla="*/ 179387 h 785359"/>
                <a:gd name="connsiteX11" fmla="*/ 11514138 w 13062857"/>
                <a:gd name="connsiteY11" fmla="*/ 297769 h 785359"/>
                <a:gd name="connsiteX12" fmla="*/ 12710432 w 13062857"/>
                <a:gd name="connsiteY12" fmla="*/ 382360 h 785359"/>
                <a:gd name="connsiteX13" fmla="*/ 13062857 w 13062857"/>
                <a:gd name="connsiteY13" fmla="*/ 628650 h 785359"/>
                <a:gd name="connsiteX14" fmla="*/ 13062857 w 13062857"/>
                <a:gd name="connsiteY14" fmla="*/ 757237 h 785359"/>
                <a:gd name="connsiteX15" fmla="*/ 0 w 13062857"/>
                <a:gd name="connsiteY15" fmla="*/ 785359 h 785359"/>
                <a:gd name="connsiteX0" fmla="*/ 0 w 13062857"/>
                <a:gd name="connsiteY0" fmla="*/ 850447 h 850447"/>
                <a:gd name="connsiteX1" fmla="*/ 4309 w 13062857"/>
                <a:gd name="connsiteY1" fmla="*/ 638629 h 850447"/>
                <a:gd name="connsiteX2" fmla="*/ 532719 w 13062857"/>
                <a:gd name="connsiteY2" fmla="*/ 336550 h 850447"/>
                <a:gd name="connsiteX3" fmla="*/ 3761694 w 13062857"/>
                <a:gd name="connsiteY3" fmla="*/ 65088 h 850447"/>
                <a:gd name="connsiteX4" fmla="*/ 4918982 w 13062857"/>
                <a:gd name="connsiteY4" fmla="*/ 393700 h 850447"/>
                <a:gd name="connsiteX5" fmla="*/ 5833382 w 13062857"/>
                <a:gd name="connsiteY5" fmla="*/ 279400 h 850447"/>
                <a:gd name="connsiteX6" fmla="*/ 6862082 w 13062857"/>
                <a:gd name="connsiteY6" fmla="*/ 508000 h 850447"/>
                <a:gd name="connsiteX7" fmla="*/ 7647894 w 13062857"/>
                <a:gd name="connsiteY7" fmla="*/ 393700 h 850447"/>
                <a:gd name="connsiteX8" fmla="*/ 8376557 w 13062857"/>
                <a:gd name="connsiteY8" fmla="*/ 579438 h 850447"/>
                <a:gd name="connsiteX9" fmla="*/ 8833530 w 13062857"/>
                <a:gd name="connsiteY9" fmla="*/ 505732 h 850447"/>
                <a:gd name="connsiteX10" fmla="*/ 10218057 w 13062857"/>
                <a:gd name="connsiteY10" fmla="*/ 244475 h 850447"/>
                <a:gd name="connsiteX11" fmla="*/ 12094710 w 13062857"/>
                <a:gd name="connsiteY11" fmla="*/ 0 h 850447"/>
                <a:gd name="connsiteX12" fmla="*/ 12710432 w 13062857"/>
                <a:gd name="connsiteY12" fmla="*/ 447448 h 850447"/>
                <a:gd name="connsiteX13" fmla="*/ 13062857 w 13062857"/>
                <a:gd name="connsiteY13" fmla="*/ 693738 h 850447"/>
                <a:gd name="connsiteX14" fmla="*/ 13062857 w 13062857"/>
                <a:gd name="connsiteY14" fmla="*/ 822325 h 850447"/>
                <a:gd name="connsiteX15" fmla="*/ 0 w 13062857"/>
                <a:gd name="connsiteY15" fmla="*/ 850447 h 850447"/>
                <a:gd name="connsiteX0" fmla="*/ 0 w 13062857"/>
                <a:gd name="connsiteY0" fmla="*/ 850447 h 850447"/>
                <a:gd name="connsiteX1" fmla="*/ 4309 w 13062857"/>
                <a:gd name="connsiteY1" fmla="*/ 638629 h 850447"/>
                <a:gd name="connsiteX2" fmla="*/ 532719 w 13062857"/>
                <a:gd name="connsiteY2" fmla="*/ 336550 h 850447"/>
                <a:gd name="connsiteX3" fmla="*/ 3761694 w 13062857"/>
                <a:gd name="connsiteY3" fmla="*/ 65088 h 850447"/>
                <a:gd name="connsiteX4" fmla="*/ 4918982 w 13062857"/>
                <a:gd name="connsiteY4" fmla="*/ 393700 h 850447"/>
                <a:gd name="connsiteX5" fmla="*/ 5833382 w 13062857"/>
                <a:gd name="connsiteY5" fmla="*/ 279400 h 850447"/>
                <a:gd name="connsiteX6" fmla="*/ 6862082 w 13062857"/>
                <a:gd name="connsiteY6" fmla="*/ 508000 h 850447"/>
                <a:gd name="connsiteX7" fmla="*/ 7647894 w 13062857"/>
                <a:gd name="connsiteY7" fmla="*/ 393700 h 850447"/>
                <a:gd name="connsiteX8" fmla="*/ 8376557 w 13062857"/>
                <a:gd name="connsiteY8" fmla="*/ 579438 h 850447"/>
                <a:gd name="connsiteX9" fmla="*/ 8833530 w 13062857"/>
                <a:gd name="connsiteY9" fmla="*/ 505732 h 850447"/>
                <a:gd name="connsiteX10" fmla="*/ 10218057 w 13062857"/>
                <a:gd name="connsiteY10" fmla="*/ 244475 h 850447"/>
                <a:gd name="connsiteX11" fmla="*/ 12094710 w 13062857"/>
                <a:gd name="connsiteY11" fmla="*/ 0 h 850447"/>
                <a:gd name="connsiteX12" fmla="*/ 12710432 w 13062857"/>
                <a:gd name="connsiteY12" fmla="*/ 345848 h 850447"/>
                <a:gd name="connsiteX13" fmla="*/ 13062857 w 13062857"/>
                <a:gd name="connsiteY13" fmla="*/ 693738 h 850447"/>
                <a:gd name="connsiteX14" fmla="*/ 13062857 w 13062857"/>
                <a:gd name="connsiteY14" fmla="*/ 822325 h 850447"/>
                <a:gd name="connsiteX15" fmla="*/ 0 w 13062857"/>
                <a:gd name="connsiteY15" fmla="*/ 850447 h 850447"/>
                <a:gd name="connsiteX0" fmla="*/ 0 w 13062857"/>
                <a:gd name="connsiteY0" fmla="*/ 850447 h 850447"/>
                <a:gd name="connsiteX1" fmla="*/ 4309 w 13062857"/>
                <a:gd name="connsiteY1" fmla="*/ 638629 h 850447"/>
                <a:gd name="connsiteX2" fmla="*/ 532719 w 13062857"/>
                <a:gd name="connsiteY2" fmla="*/ 336550 h 850447"/>
                <a:gd name="connsiteX3" fmla="*/ 3761694 w 13062857"/>
                <a:gd name="connsiteY3" fmla="*/ 65088 h 850447"/>
                <a:gd name="connsiteX4" fmla="*/ 4918982 w 13062857"/>
                <a:gd name="connsiteY4" fmla="*/ 393700 h 850447"/>
                <a:gd name="connsiteX5" fmla="*/ 5833382 w 13062857"/>
                <a:gd name="connsiteY5" fmla="*/ 279400 h 850447"/>
                <a:gd name="connsiteX6" fmla="*/ 6862082 w 13062857"/>
                <a:gd name="connsiteY6" fmla="*/ 508000 h 850447"/>
                <a:gd name="connsiteX7" fmla="*/ 7647894 w 13062857"/>
                <a:gd name="connsiteY7" fmla="*/ 393700 h 850447"/>
                <a:gd name="connsiteX8" fmla="*/ 8376557 w 13062857"/>
                <a:gd name="connsiteY8" fmla="*/ 579438 h 850447"/>
                <a:gd name="connsiteX9" fmla="*/ 8833530 w 13062857"/>
                <a:gd name="connsiteY9" fmla="*/ 505732 h 850447"/>
                <a:gd name="connsiteX10" fmla="*/ 10218057 w 13062857"/>
                <a:gd name="connsiteY10" fmla="*/ 244475 h 850447"/>
                <a:gd name="connsiteX11" fmla="*/ 12094710 w 13062857"/>
                <a:gd name="connsiteY11" fmla="*/ 0 h 850447"/>
                <a:gd name="connsiteX12" fmla="*/ 12710432 w 13062857"/>
                <a:gd name="connsiteY12" fmla="*/ 345848 h 850447"/>
                <a:gd name="connsiteX13" fmla="*/ 13062857 w 13062857"/>
                <a:gd name="connsiteY13" fmla="*/ 693738 h 850447"/>
                <a:gd name="connsiteX14" fmla="*/ 13062857 w 13062857"/>
                <a:gd name="connsiteY14" fmla="*/ 822325 h 850447"/>
                <a:gd name="connsiteX15" fmla="*/ 0 w 13062857"/>
                <a:gd name="connsiteY15" fmla="*/ 850447 h 850447"/>
                <a:gd name="connsiteX0" fmla="*/ 0 w 13062857"/>
                <a:gd name="connsiteY0" fmla="*/ 850447 h 850447"/>
                <a:gd name="connsiteX1" fmla="*/ 4309 w 13062857"/>
                <a:gd name="connsiteY1" fmla="*/ 638629 h 850447"/>
                <a:gd name="connsiteX2" fmla="*/ 532719 w 13062857"/>
                <a:gd name="connsiteY2" fmla="*/ 336550 h 850447"/>
                <a:gd name="connsiteX3" fmla="*/ 3761694 w 13062857"/>
                <a:gd name="connsiteY3" fmla="*/ 65088 h 850447"/>
                <a:gd name="connsiteX4" fmla="*/ 4918982 w 13062857"/>
                <a:gd name="connsiteY4" fmla="*/ 393700 h 850447"/>
                <a:gd name="connsiteX5" fmla="*/ 5833382 w 13062857"/>
                <a:gd name="connsiteY5" fmla="*/ 279400 h 850447"/>
                <a:gd name="connsiteX6" fmla="*/ 6862082 w 13062857"/>
                <a:gd name="connsiteY6" fmla="*/ 508000 h 850447"/>
                <a:gd name="connsiteX7" fmla="*/ 7647894 w 13062857"/>
                <a:gd name="connsiteY7" fmla="*/ 393700 h 850447"/>
                <a:gd name="connsiteX8" fmla="*/ 8376557 w 13062857"/>
                <a:gd name="connsiteY8" fmla="*/ 579438 h 850447"/>
                <a:gd name="connsiteX9" fmla="*/ 8833530 w 13062857"/>
                <a:gd name="connsiteY9" fmla="*/ 505732 h 850447"/>
                <a:gd name="connsiteX10" fmla="*/ 10218057 w 13062857"/>
                <a:gd name="connsiteY10" fmla="*/ 244475 h 850447"/>
                <a:gd name="connsiteX11" fmla="*/ 12094710 w 13062857"/>
                <a:gd name="connsiteY11" fmla="*/ 0 h 850447"/>
                <a:gd name="connsiteX12" fmla="*/ 12710432 w 13062857"/>
                <a:gd name="connsiteY12" fmla="*/ 345848 h 850447"/>
                <a:gd name="connsiteX13" fmla="*/ 13062857 w 13062857"/>
                <a:gd name="connsiteY13" fmla="*/ 693738 h 850447"/>
                <a:gd name="connsiteX14" fmla="*/ 13062857 w 13062857"/>
                <a:gd name="connsiteY14" fmla="*/ 822325 h 850447"/>
                <a:gd name="connsiteX15" fmla="*/ 0 w 13062857"/>
                <a:gd name="connsiteY15" fmla="*/ 850447 h 850447"/>
                <a:gd name="connsiteX0" fmla="*/ 0 w 13062857"/>
                <a:gd name="connsiteY0" fmla="*/ 850447 h 850447"/>
                <a:gd name="connsiteX1" fmla="*/ 4309 w 13062857"/>
                <a:gd name="connsiteY1" fmla="*/ 638629 h 850447"/>
                <a:gd name="connsiteX2" fmla="*/ 532719 w 13062857"/>
                <a:gd name="connsiteY2" fmla="*/ 336550 h 850447"/>
                <a:gd name="connsiteX3" fmla="*/ 3761694 w 13062857"/>
                <a:gd name="connsiteY3" fmla="*/ 65088 h 850447"/>
                <a:gd name="connsiteX4" fmla="*/ 4918982 w 13062857"/>
                <a:gd name="connsiteY4" fmla="*/ 393700 h 850447"/>
                <a:gd name="connsiteX5" fmla="*/ 5833382 w 13062857"/>
                <a:gd name="connsiteY5" fmla="*/ 279400 h 850447"/>
                <a:gd name="connsiteX6" fmla="*/ 6862082 w 13062857"/>
                <a:gd name="connsiteY6" fmla="*/ 508000 h 850447"/>
                <a:gd name="connsiteX7" fmla="*/ 7647894 w 13062857"/>
                <a:gd name="connsiteY7" fmla="*/ 393700 h 850447"/>
                <a:gd name="connsiteX8" fmla="*/ 8376557 w 13062857"/>
                <a:gd name="connsiteY8" fmla="*/ 579438 h 850447"/>
                <a:gd name="connsiteX9" fmla="*/ 8833530 w 13062857"/>
                <a:gd name="connsiteY9" fmla="*/ 505732 h 850447"/>
                <a:gd name="connsiteX10" fmla="*/ 10218057 w 13062857"/>
                <a:gd name="connsiteY10" fmla="*/ 244475 h 850447"/>
                <a:gd name="connsiteX11" fmla="*/ 12094710 w 13062857"/>
                <a:gd name="connsiteY11" fmla="*/ 0 h 850447"/>
                <a:gd name="connsiteX12" fmla="*/ 12710432 w 13062857"/>
                <a:gd name="connsiteY12" fmla="*/ 345848 h 850447"/>
                <a:gd name="connsiteX13" fmla="*/ 13062857 w 13062857"/>
                <a:gd name="connsiteY13" fmla="*/ 693738 h 850447"/>
                <a:gd name="connsiteX14" fmla="*/ 13062857 w 13062857"/>
                <a:gd name="connsiteY14" fmla="*/ 822325 h 850447"/>
                <a:gd name="connsiteX15" fmla="*/ 0 w 13062857"/>
                <a:gd name="connsiteY15" fmla="*/ 850447 h 850447"/>
                <a:gd name="connsiteX0" fmla="*/ 0 w 13062857"/>
                <a:gd name="connsiteY0" fmla="*/ 850447 h 850447"/>
                <a:gd name="connsiteX1" fmla="*/ 4309 w 13062857"/>
                <a:gd name="connsiteY1" fmla="*/ 638629 h 850447"/>
                <a:gd name="connsiteX2" fmla="*/ 532719 w 13062857"/>
                <a:gd name="connsiteY2" fmla="*/ 336550 h 850447"/>
                <a:gd name="connsiteX3" fmla="*/ 3761694 w 13062857"/>
                <a:gd name="connsiteY3" fmla="*/ 65088 h 850447"/>
                <a:gd name="connsiteX4" fmla="*/ 4918982 w 13062857"/>
                <a:gd name="connsiteY4" fmla="*/ 393700 h 850447"/>
                <a:gd name="connsiteX5" fmla="*/ 5833382 w 13062857"/>
                <a:gd name="connsiteY5" fmla="*/ 279400 h 850447"/>
                <a:gd name="connsiteX6" fmla="*/ 6862082 w 13062857"/>
                <a:gd name="connsiteY6" fmla="*/ 508000 h 850447"/>
                <a:gd name="connsiteX7" fmla="*/ 7647894 w 13062857"/>
                <a:gd name="connsiteY7" fmla="*/ 393700 h 850447"/>
                <a:gd name="connsiteX8" fmla="*/ 8376557 w 13062857"/>
                <a:gd name="connsiteY8" fmla="*/ 579438 h 850447"/>
                <a:gd name="connsiteX9" fmla="*/ 8833530 w 13062857"/>
                <a:gd name="connsiteY9" fmla="*/ 505732 h 850447"/>
                <a:gd name="connsiteX10" fmla="*/ 10218057 w 13062857"/>
                <a:gd name="connsiteY10" fmla="*/ 244475 h 850447"/>
                <a:gd name="connsiteX11" fmla="*/ 12094710 w 13062857"/>
                <a:gd name="connsiteY11" fmla="*/ 0 h 850447"/>
                <a:gd name="connsiteX12" fmla="*/ 12710432 w 13062857"/>
                <a:gd name="connsiteY12" fmla="*/ 345848 h 850447"/>
                <a:gd name="connsiteX13" fmla="*/ 13062857 w 13062857"/>
                <a:gd name="connsiteY13" fmla="*/ 693738 h 850447"/>
                <a:gd name="connsiteX14" fmla="*/ 13062857 w 13062857"/>
                <a:gd name="connsiteY14" fmla="*/ 822325 h 850447"/>
                <a:gd name="connsiteX15" fmla="*/ 0 w 13062857"/>
                <a:gd name="connsiteY15" fmla="*/ 850447 h 850447"/>
                <a:gd name="connsiteX0" fmla="*/ 0 w 13062857"/>
                <a:gd name="connsiteY0" fmla="*/ 850447 h 850447"/>
                <a:gd name="connsiteX1" fmla="*/ 4309 w 13062857"/>
                <a:gd name="connsiteY1" fmla="*/ 638629 h 850447"/>
                <a:gd name="connsiteX2" fmla="*/ 532719 w 13062857"/>
                <a:gd name="connsiteY2" fmla="*/ 336550 h 850447"/>
                <a:gd name="connsiteX3" fmla="*/ 3761694 w 13062857"/>
                <a:gd name="connsiteY3" fmla="*/ 65088 h 850447"/>
                <a:gd name="connsiteX4" fmla="*/ 4918982 w 13062857"/>
                <a:gd name="connsiteY4" fmla="*/ 393700 h 850447"/>
                <a:gd name="connsiteX5" fmla="*/ 5833382 w 13062857"/>
                <a:gd name="connsiteY5" fmla="*/ 279400 h 850447"/>
                <a:gd name="connsiteX6" fmla="*/ 6862082 w 13062857"/>
                <a:gd name="connsiteY6" fmla="*/ 508000 h 850447"/>
                <a:gd name="connsiteX7" fmla="*/ 7647894 w 13062857"/>
                <a:gd name="connsiteY7" fmla="*/ 393700 h 850447"/>
                <a:gd name="connsiteX8" fmla="*/ 8376557 w 13062857"/>
                <a:gd name="connsiteY8" fmla="*/ 579438 h 850447"/>
                <a:gd name="connsiteX9" fmla="*/ 8833530 w 13062857"/>
                <a:gd name="connsiteY9" fmla="*/ 505732 h 850447"/>
                <a:gd name="connsiteX10" fmla="*/ 10218057 w 13062857"/>
                <a:gd name="connsiteY10" fmla="*/ 244475 h 850447"/>
                <a:gd name="connsiteX11" fmla="*/ 12094710 w 13062857"/>
                <a:gd name="connsiteY11" fmla="*/ 0 h 850447"/>
                <a:gd name="connsiteX12" fmla="*/ 12710432 w 13062857"/>
                <a:gd name="connsiteY12" fmla="*/ 345848 h 850447"/>
                <a:gd name="connsiteX13" fmla="*/ 13062857 w 13062857"/>
                <a:gd name="connsiteY13" fmla="*/ 693738 h 850447"/>
                <a:gd name="connsiteX14" fmla="*/ 13062857 w 13062857"/>
                <a:gd name="connsiteY14" fmla="*/ 822325 h 850447"/>
                <a:gd name="connsiteX15" fmla="*/ 0 w 13062857"/>
                <a:gd name="connsiteY15" fmla="*/ 850447 h 850447"/>
                <a:gd name="connsiteX0" fmla="*/ 0 w 13062857"/>
                <a:gd name="connsiteY0" fmla="*/ 850447 h 850447"/>
                <a:gd name="connsiteX1" fmla="*/ 4309 w 13062857"/>
                <a:gd name="connsiteY1" fmla="*/ 638629 h 850447"/>
                <a:gd name="connsiteX2" fmla="*/ 532719 w 13062857"/>
                <a:gd name="connsiteY2" fmla="*/ 336550 h 850447"/>
                <a:gd name="connsiteX3" fmla="*/ 3761694 w 13062857"/>
                <a:gd name="connsiteY3" fmla="*/ 65088 h 850447"/>
                <a:gd name="connsiteX4" fmla="*/ 4918982 w 13062857"/>
                <a:gd name="connsiteY4" fmla="*/ 393700 h 850447"/>
                <a:gd name="connsiteX5" fmla="*/ 5833382 w 13062857"/>
                <a:gd name="connsiteY5" fmla="*/ 279400 h 850447"/>
                <a:gd name="connsiteX6" fmla="*/ 6862082 w 13062857"/>
                <a:gd name="connsiteY6" fmla="*/ 508000 h 850447"/>
                <a:gd name="connsiteX7" fmla="*/ 7647894 w 13062857"/>
                <a:gd name="connsiteY7" fmla="*/ 393700 h 850447"/>
                <a:gd name="connsiteX8" fmla="*/ 8376557 w 13062857"/>
                <a:gd name="connsiteY8" fmla="*/ 579438 h 850447"/>
                <a:gd name="connsiteX9" fmla="*/ 8833530 w 13062857"/>
                <a:gd name="connsiteY9" fmla="*/ 505732 h 850447"/>
                <a:gd name="connsiteX10" fmla="*/ 10218057 w 13062857"/>
                <a:gd name="connsiteY10" fmla="*/ 244475 h 850447"/>
                <a:gd name="connsiteX11" fmla="*/ 12094710 w 13062857"/>
                <a:gd name="connsiteY11" fmla="*/ 0 h 850447"/>
                <a:gd name="connsiteX12" fmla="*/ 12710432 w 13062857"/>
                <a:gd name="connsiteY12" fmla="*/ 345848 h 850447"/>
                <a:gd name="connsiteX13" fmla="*/ 13062857 w 13062857"/>
                <a:gd name="connsiteY13" fmla="*/ 693738 h 850447"/>
                <a:gd name="connsiteX14" fmla="*/ 13062857 w 13062857"/>
                <a:gd name="connsiteY14" fmla="*/ 822325 h 850447"/>
                <a:gd name="connsiteX15" fmla="*/ 0 w 13062857"/>
                <a:gd name="connsiteY15" fmla="*/ 850447 h 850447"/>
                <a:gd name="connsiteX0" fmla="*/ 24773 w 13087630"/>
                <a:gd name="connsiteY0" fmla="*/ 850447 h 850447"/>
                <a:gd name="connsiteX1" fmla="*/ 54 w 13087630"/>
                <a:gd name="connsiteY1" fmla="*/ 711201 h 850447"/>
                <a:gd name="connsiteX2" fmla="*/ 557492 w 13087630"/>
                <a:gd name="connsiteY2" fmla="*/ 336550 h 850447"/>
                <a:gd name="connsiteX3" fmla="*/ 3786467 w 13087630"/>
                <a:gd name="connsiteY3" fmla="*/ 65088 h 850447"/>
                <a:gd name="connsiteX4" fmla="*/ 4943755 w 13087630"/>
                <a:gd name="connsiteY4" fmla="*/ 393700 h 850447"/>
                <a:gd name="connsiteX5" fmla="*/ 5858155 w 13087630"/>
                <a:gd name="connsiteY5" fmla="*/ 279400 h 850447"/>
                <a:gd name="connsiteX6" fmla="*/ 6886855 w 13087630"/>
                <a:gd name="connsiteY6" fmla="*/ 508000 h 850447"/>
                <a:gd name="connsiteX7" fmla="*/ 7672667 w 13087630"/>
                <a:gd name="connsiteY7" fmla="*/ 393700 h 850447"/>
                <a:gd name="connsiteX8" fmla="*/ 8401330 w 13087630"/>
                <a:gd name="connsiteY8" fmla="*/ 579438 h 850447"/>
                <a:gd name="connsiteX9" fmla="*/ 8858303 w 13087630"/>
                <a:gd name="connsiteY9" fmla="*/ 505732 h 850447"/>
                <a:gd name="connsiteX10" fmla="*/ 10242830 w 13087630"/>
                <a:gd name="connsiteY10" fmla="*/ 244475 h 850447"/>
                <a:gd name="connsiteX11" fmla="*/ 12119483 w 13087630"/>
                <a:gd name="connsiteY11" fmla="*/ 0 h 850447"/>
                <a:gd name="connsiteX12" fmla="*/ 12735205 w 13087630"/>
                <a:gd name="connsiteY12" fmla="*/ 345848 h 850447"/>
                <a:gd name="connsiteX13" fmla="*/ 13087630 w 13087630"/>
                <a:gd name="connsiteY13" fmla="*/ 693738 h 850447"/>
                <a:gd name="connsiteX14" fmla="*/ 13087630 w 13087630"/>
                <a:gd name="connsiteY14" fmla="*/ 822325 h 850447"/>
                <a:gd name="connsiteX15" fmla="*/ 24773 w 13087630"/>
                <a:gd name="connsiteY15" fmla="*/ 850447 h 85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087630" h="850447">
                  <a:moveTo>
                    <a:pt x="24773" y="850447"/>
                  </a:moveTo>
                  <a:cubicBezTo>
                    <a:pt x="26209" y="779841"/>
                    <a:pt x="-1382" y="781807"/>
                    <a:pt x="54" y="711201"/>
                  </a:cubicBezTo>
                  <a:cubicBezTo>
                    <a:pt x="88841" y="625552"/>
                    <a:pt x="-68739" y="432140"/>
                    <a:pt x="557492" y="336550"/>
                  </a:cubicBezTo>
                  <a:cubicBezTo>
                    <a:pt x="1183723" y="240960"/>
                    <a:pt x="3055423" y="55563"/>
                    <a:pt x="3786467" y="65088"/>
                  </a:cubicBezTo>
                  <a:lnTo>
                    <a:pt x="4943755" y="393700"/>
                  </a:lnTo>
                  <a:cubicBezTo>
                    <a:pt x="5289036" y="429419"/>
                    <a:pt x="5534305" y="260350"/>
                    <a:pt x="5858155" y="279400"/>
                  </a:cubicBezTo>
                  <a:cubicBezTo>
                    <a:pt x="6182005" y="298450"/>
                    <a:pt x="6584436" y="488950"/>
                    <a:pt x="6886855" y="508000"/>
                  </a:cubicBezTo>
                  <a:lnTo>
                    <a:pt x="7672667" y="393700"/>
                  </a:lnTo>
                  <a:lnTo>
                    <a:pt x="8401330" y="579438"/>
                  </a:lnTo>
                  <a:lnTo>
                    <a:pt x="8858303" y="505732"/>
                  </a:lnTo>
                  <a:lnTo>
                    <a:pt x="10242830" y="244475"/>
                  </a:lnTo>
                  <a:lnTo>
                    <a:pt x="12119483" y="0"/>
                  </a:lnTo>
                  <a:cubicBezTo>
                    <a:pt x="12534879" y="16895"/>
                    <a:pt x="12573847" y="230225"/>
                    <a:pt x="12735205" y="345848"/>
                  </a:cubicBezTo>
                  <a:cubicBezTo>
                    <a:pt x="12896563" y="461471"/>
                    <a:pt x="13028893" y="614325"/>
                    <a:pt x="13087630" y="693738"/>
                  </a:cubicBezTo>
                  <a:lnTo>
                    <a:pt x="13087630" y="822325"/>
                  </a:lnTo>
                  <a:lnTo>
                    <a:pt x="24773" y="8504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18" name="Group 1217">
              <a:extLst>
                <a:ext uri="{FF2B5EF4-FFF2-40B4-BE49-F238E27FC236}">
                  <a16:creationId xmlns:a16="http://schemas.microsoft.com/office/drawing/2014/main" id="{AE142823-1C15-471D-AF3E-2F03DFFDED60}"/>
                </a:ext>
              </a:extLst>
            </p:cNvPr>
            <p:cNvGrpSpPr/>
            <p:nvPr userDrawn="1"/>
          </p:nvGrpSpPr>
          <p:grpSpPr>
            <a:xfrm>
              <a:off x="2043824" y="3022420"/>
              <a:ext cx="800715" cy="515704"/>
              <a:chOff x="6592888" y="2581275"/>
              <a:chExt cx="1698625" cy="1370013"/>
            </a:xfrm>
          </p:grpSpPr>
          <p:sp>
            <p:nvSpPr>
              <p:cNvPr id="1870" name="Freeform 145">
                <a:extLst>
                  <a:ext uri="{FF2B5EF4-FFF2-40B4-BE49-F238E27FC236}">
                    <a16:creationId xmlns:a16="http://schemas.microsoft.com/office/drawing/2014/main" id="{6EC7CAB5-9EB3-4671-8F55-7B04021C6A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92888" y="2581275"/>
                <a:ext cx="1697038" cy="1335088"/>
              </a:xfrm>
              <a:custGeom>
                <a:avLst/>
                <a:gdLst>
                  <a:gd name="T0" fmla="*/ 3303 w 7481"/>
                  <a:gd name="T1" fmla="*/ 7513 h 7563"/>
                  <a:gd name="T2" fmla="*/ 3481 w 7481"/>
                  <a:gd name="T3" fmla="*/ 4755 h 7563"/>
                  <a:gd name="T4" fmla="*/ 3150 w 7481"/>
                  <a:gd name="T5" fmla="*/ 4523 h 7563"/>
                  <a:gd name="T6" fmla="*/ 2861 w 7481"/>
                  <a:gd name="T7" fmla="*/ 4764 h 7563"/>
                  <a:gd name="T8" fmla="*/ 2551 w 7481"/>
                  <a:gd name="T9" fmla="*/ 4576 h 7563"/>
                  <a:gd name="T10" fmla="*/ 2134 w 7481"/>
                  <a:gd name="T11" fmla="*/ 4653 h 7563"/>
                  <a:gd name="T12" fmla="*/ 1459 w 7481"/>
                  <a:gd name="T13" fmla="*/ 4883 h 7563"/>
                  <a:gd name="T14" fmla="*/ 1800 w 7481"/>
                  <a:gd name="T15" fmla="*/ 4514 h 7563"/>
                  <a:gd name="T16" fmla="*/ 1927 w 7481"/>
                  <a:gd name="T17" fmla="*/ 4170 h 7563"/>
                  <a:gd name="T18" fmla="*/ 1905 w 7481"/>
                  <a:gd name="T19" fmla="*/ 3990 h 7563"/>
                  <a:gd name="T20" fmla="*/ 1320 w 7481"/>
                  <a:gd name="T21" fmla="*/ 4123 h 7563"/>
                  <a:gd name="T22" fmla="*/ 664 w 7481"/>
                  <a:gd name="T23" fmla="*/ 3963 h 7563"/>
                  <a:gd name="T24" fmla="*/ 799 w 7481"/>
                  <a:gd name="T25" fmla="*/ 3652 h 7563"/>
                  <a:gd name="T26" fmla="*/ 221 w 7481"/>
                  <a:gd name="T27" fmla="*/ 3454 h 7563"/>
                  <a:gd name="T28" fmla="*/ 355 w 7481"/>
                  <a:gd name="T29" fmla="*/ 3145 h 7563"/>
                  <a:gd name="T30" fmla="*/ 902 w 7481"/>
                  <a:gd name="T31" fmla="*/ 3083 h 7563"/>
                  <a:gd name="T32" fmla="*/ 1048 w 7481"/>
                  <a:gd name="T33" fmla="*/ 2783 h 7563"/>
                  <a:gd name="T34" fmla="*/ 1380 w 7481"/>
                  <a:gd name="T35" fmla="*/ 2354 h 7563"/>
                  <a:gd name="T36" fmla="*/ 1071 w 7481"/>
                  <a:gd name="T37" fmla="*/ 1934 h 7563"/>
                  <a:gd name="T38" fmla="*/ 1297 w 7481"/>
                  <a:gd name="T39" fmla="*/ 1667 h 7563"/>
                  <a:gd name="T40" fmla="*/ 1912 w 7481"/>
                  <a:gd name="T41" fmla="*/ 1862 h 7563"/>
                  <a:gd name="T42" fmla="*/ 2098 w 7481"/>
                  <a:gd name="T43" fmla="*/ 1478 h 7563"/>
                  <a:gd name="T44" fmla="*/ 2654 w 7481"/>
                  <a:gd name="T45" fmla="*/ 1739 h 7563"/>
                  <a:gd name="T46" fmla="*/ 2876 w 7481"/>
                  <a:gd name="T47" fmla="*/ 1469 h 7563"/>
                  <a:gd name="T48" fmla="*/ 2562 w 7481"/>
                  <a:gd name="T49" fmla="*/ 1004 h 7563"/>
                  <a:gd name="T50" fmla="*/ 3095 w 7481"/>
                  <a:gd name="T51" fmla="*/ 1097 h 7563"/>
                  <a:gd name="T52" fmla="*/ 3437 w 7481"/>
                  <a:gd name="T53" fmla="*/ 640 h 7563"/>
                  <a:gd name="T54" fmla="*/ 3707 w 7481"/>
                  <a:gd name="T55" fmla="*/ 151 h 7563"/>
                  <a:gd name="T56" fmla="*/ 4189 w 7481"/>
                  <a:gd name="T57" fmla="*/ 377 h 7563"/>
                  <a:gd name="T58" fmla="*/ 4619 w 7481"/>
                  <a:gd name="T59" fmla="*/ 444 h 7563"/>
                  <a:gd name="T60" fmla="*/ 4956 w 7481"/>
                  <a:gd name="T61" fmla="*/ 767 h 7563"/>
                  <a:gd name="T62" fmla="*/ 5096 w 7481"/>
                  <a:gd name="T63" fmla="*/ 840 h 7563"/>
                  <a:gd name="T64" fmla="*/ 5493 w 7481"/>
                  <a:gd name="T65" fmla="*/ 378 h 7563"/>
                  <a:gd name="T66" fmla="*/ 5902 w 7481"/>
                  <a:gd name="T67" fmla="*/ 607 h 7563"/>
                  <a:gd name="T68" fmla="*/ 5862 w 7481"/>
                  <a:gd name="T69" fmla="*/ 1098 h 7563"/>
                  <a:gd name="T70" fmla="*/ 5874 w 7481"/>
                  <a:gd name="T71" fmla="*/ 1616 h 7563"/>
                  <a:gd name="T72" fmla="*/ 5749 w 7481"/>
                  <a:gd name="T73" fmla="*/ 2118 h 7563"/>
                  <a:gd name="T74" fmla="*/ 6208 w 7481"/>
                  <a:gd name="T75" fmla="*/ 2150 h 7563"/>
                  <a:gd name="T76" fmla="*/ 6224 w 7481"/>
                  <a:gd name="T77" fmla="*/ 2449 h 7563"/>
                  <a:gd name="T78" fmla="*/ 6647 w 7481"/>
                  <a:gd name="T79" fmla="*/ 2385 h 7563"/>
                  <a:gd name="T80" fmla="*/ 6953 w 7481"/>
                  <a:gd name="T81" fmla="*/ 2719 h 7563"/>
                  <a:gd name="T82" fmla="*/ 7270 w 7481"/>
                  <a:gd name="T83" fmla="*/ 3026 h 7563"/>
                  <a:gd name="T84" fmla="*/ 6841 w 7481"/>
                  <a:gd name="T85" fmla="*/ 3246 h 7563"/>
                  <a:gd name="T86" fmla="*/ 7116 w 7481"/>
                  <a:gd name="T87" fmla="*/ 3669 h 7563"/>
                  <a:gd name="T88" fmla="*/ 6733 w 7481"/>
                  <a:gd name="T89" fmla="*/ 3652 h 7563"/>
                  <a:gd name="T90" fmla="*/ 6358 w 7481"/>
                  <a:gd name="T91" fmla="*/ 3776 h 7563"/>
                  <a:gd name="T92" fmla="*/ 6017 w 7481"/>
                  <a:gd name="T93" fmla="*/ 3829 h 7563"/>
                  <a:gd name="T94" fmla="*/ 5646 w 7481"/>
                  <a:gd name="T95" fmla="*/ 4087 h 7563"/>
                  <a:gd name="T96" fmla="*/ 5919 w 7481"/>
                  <a:gd name="T97" fmla="*/ 4458 h 7563"/>
                  <a:gd name="T98" fmla="*/ 6447 w 7481"/>
                  <a:gd name="T99" fmla="*/ 4341 h 7563"/>
                  <a:gd name="T100" fmla="*/ 6373 w 7481"/>
                  <a:gd name="T101" fmla="*/ 4854 h 7563"/>
                  <a:gd name="T102" fmla="*/ 6101 w 7481"/>
                  <a:gd name="T103" fmla="*/ 5132 h 7563"/>
                  <a:gd name="T104" fmla="*/ 5588 w 7481"/>
                  <a:gd name="T105" fmla="*/ 4985 h 7563"/>
                  <a:gd name="T106" fmla="*/ 5220 w 7481"/>
                  <a:gd name="T107" fmla="*/ 4891 h 7563"/>
                  <a:gd name="T108" fmla="*/ 5016 w 7481"/>
                  <a:gd name="T109" fmla="*/ 4854 h 7563"/>
                  <a:gd name="T110" fmla="*/ 4888 w 7481"/>
                  <a:gd name="T111" fmla="*/ 5177 h 7563"/>
                  <a:gd name="T112" fmla="*/ 4364 w 7481"/>
                  <a:gd name="T113" fmla="*/ 4985 h 7563"/>
                  <a:gd name="T114" fmla="*/ 3806 w 7481"/>
                  <a:gd name="T115" fmla="*/ 4725 h 7563"/>
                  <a:gd name="T116" fmla="*/ 6099 w 7481"/>
                  <a:gd name="T117" fmla="*/ 1428 h 7563"/>
                  <a:gd name="T118" fmla="*/ 7345 w 7481"/>
                  <a:gd name="T119" fmla="*/ 3317 h 7563"/>
                  <a:gd name="T120" fmla="*/ 6718 w 7481"/>
                  <a:gd name="T121" fmla="*/ 4933 h 7563"/>
                  <a:gd name="T122" fmla="*/ 6375 w 7481"/>
                  <a:gd name="T123" fmla="*/ 5413 h 7563"/>
                  <a:gd name="T124" fmla="*/ 6619 w 7481"/>
                  <a:gd name="T125" fmla="*/ 5243 h 7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81" h="7563">
                    <a:moveTo>
                      <a:pt x="3243" y="7563"/>
                    </a:moveTo>
                    <a:lnTo>
                      <a:pt x="3217" y="7529"/>
                    </a:lnTo>
                    <a:lnTo>
                      <a:pt x="3259" y="7519"/>
                    </a:lnTo>
                    <a:lnTo>
                      <a:pt x="3236" y="7492"/>
                    </a:lnTo>
                    <a:lnTo>
                      <a:pt x="3288" y="7492"/>
                    </a:lnTo>
                    <a:lnTo>
                      <a:pt x="3273" y="7461"/>
                    </a:lnTo>
                    <a:lnTo>
                      <a:pt x="3247" y="7433"/>
                    </a:lnTo>
                    <a:lnTo>
                      <a:pt x="3296" y="7444"/>
                    </a:lnTo>
                    <a:lnTo>
                      <a:pt x="3293" y="7412"/>
                    </a:lnTo>
                    <a:lnTo>
                      <a:pt x="3285" y="7379"/>
                    </a:lnTo>
                    <a:lnTo>
                      <a:pt x="3270" y="7345"/>
                    </a:lnTo>
                    <a:lnTo>
                      <a:pt x="3250" y="7310"/>
                    </a:lnTo>
                    <a:lnTo>
                      <a:pt x="3280" y="7332"/>
                    </a:lnTo>
                    <a:lnTo>
                      <a:pt x="3304" y="7357"/>
                    </a:lnTo>
                    <a:lnTo>
                      <a:pt x="3321" y="7386"/>
                    </a:lnTo>
                    <a:lnTo>
                      <a:pt x="3333" y="7418"/>
                    </a:lnTo>
                    <a:lnTo>
                      <a:pt x="3345" y="7383"/>
                    </a:lnTo>
                    <a:lnTo>
                      <a:pt x="3352" y="7344"/>
                    </a:lnTo>
                    <a:lnTo>
                      <a:pt x="3353" y="7302"/>
                    </a:lnTo>
                    <a:lnTo>
                      <a:pt x="3348" y="7259"/>
                    </a:lnTo>
                    <a:lnTo>
                      <a:pt x="3371" y="7322"/>
                    </a:lnTo>
                    <a:lnTo>
                      <a:pt x="3382" y="7242"/>
                    </a:lnTo>
                    <a:lnTo>
                      <a:pt x="3382" y="7136"/>
                    </a:lnTo>
                    <a:lnTo>
                      <a:pt x="3400" y="7184"/>
                    </a:lnTo>
                    <a:lnTo>
                      <a:pt x="3414" y="7241"/>
                    </a:lnTo>
                    <a:lnTo>
                      <a:pt x="3423" y="7304"/>
                    </a:lnTo>
                    <a:lnTo>
                      <a:pt x="3424" y="7370"/>
                    </a:lnTo>
                    <a:lnTo>
                      <a:pt x="3439" y="7314"/>
                    </a:lnTo>
                    <a:lnTo>
                      <a:pt x="3453" y="7248"/>
                    </a:lnTo>
                    <a:lnTo>
                      <a:pt x="3465" y="7176"/>
                    </a:lnTo>
                    <a:lnTo>
                      <a:pt x="3472" y="7096"/>
                    </a:lnTo>
                    <a:lnTo>
                      <a:pt x="3484" y="7178"/>
                    </a:lnTo>
                    <a:lnTo>
                      <a:pt x="3485" y="7259"/>
                    </a:lnTo>
                    <a:lnTo>
                      <a:pt x="3478" y="7339"/>
                    </a:lnTo>
                    <a:lnTo>
                      <a:pt x="3462" y="7418"/>
                    </a:lnTo>
                    <a:lnTo>
                      <a:pt x="3480" y="7407"/>
                    </a:lnTo>
                    <a:lnTo>
                      <a:pt x="3499" y="7388"/>
                    </a:lnTo>
                    <a:lnTo>
                      <a:pt x="3517" y="7366"/>
                    </a:lnTo>
                    <a:lnTo>
                      <a:pt x="3532" y="7340"/>
                    </a:lnTo>
                    <a:lnTo>
                      <a:pt x="3524" y="7378"/>
                    </a:lnTo>
                    <a:lnTo>
                      <a:pt x="3509" y="7417"/>
                    </a:lnTo>
                    <a:lnTo>
                      <a:pt x="3487" y="7456"/>
                    </a:lnTo>
                    <a:lnTo>
                      <a:pt x="3463" y="7490"/>
                    </a:lnTo>
                    <a:lnTo>
                      <a:pt x="3376" y="7509"/>
                    </a:lnTo>
                    <a:lnTo>
                      <a:pt x="3339" y="7515"/>
                    </a:lnTo>
                    <a:lnTo>
                      <a:pt x="3327" y="7516"/>
                    </a:lnTo>
                    <a:lnTo>
                      <a:pt x="3315" y="7515"/>
                    </a:lnTo>
                    <a:lnTo>
                      <a:pt x="3303" y="7513"/>
                    </a:lnTo>
                    <a:lnTo>
                      <a:pt x="3293" y="7516"/>
                    </a:lnTo>
                    <a:lnTo>
                      <a:pt x="3276" y="7526"/>
                    </a:lnTo>
                    <a:lnTo>
                      <a:pt x="3243" y="7563"/>
                    </a:lnTo>
                    <a:close/>
                    <a:moveTo>
                      <a:pt x="4333" y="7422"/>
                    </a:moveTo>
                    <a:lnTo>
                      <a:pt x="4292" y="7386"/>
                    </a:lnTo>
                    <a:lnTo>
                      <a:pt x="4311" y="7335"/>
                    </a:lnTo>
                    <a:lnTo>
                      <a:pt x="4335" y="7286"/>
                    </a:lnTo>
                    <a:lnTo>
                      <a:pt x="4364" y="7242"/>
                    </a:lnTo>
                    <a:lnTo>
                      <a:pt x="4380" y="7224"/>
                    </a:lnTo>
                    <a:lnTo>
                      <a:pt x="4398" y="7207"/>
                    </a:lnTo>
                    <a:lnTo>
                      <a:pt x="4377" y="7239"/>
                    </a:lnTo>
                    <a:lnTo>
                      <a:pt x="4361" y="7272"/>
                    </a:lnTo>
                    <a:lnTo>
                      <a:pt x="4349" y="7307"/>
                    </a:lnTo>
                    <a:lnTo>
                      <a:pt x="4345" y="7340"/>
                    </a:lnTo>
                    <a:lnTo>
                      <a:pt x="4381" y="7288"/>
                    </a:lnTo>
                    <a:lnTo>
                      <a:pt x="4423" y="7240"/>
                    </a:lnTo>
                    <a:lnTo>
                      <a:pt x="4472" y="7196"/>
                    </a:lnTo>
                    <a:lnTo>
                      <a:pt x="4525" y="7158"/>
                    </a:lnTo>
                    <a:lnTo>
                      <a:pt x="4457" y="7224"/>
                    </a:lnTo>
                    <a:lnTo>
                      <a:pt x="4426" y="7261"/>
                    </a:lnTo>
                    <a:lnTo>
                      <a:pt x="4398" y="7303"/>
                    </a:lnTo>
                    <a:lnTo>
                      <a:pt x="4435" y="7285"/>
                    </a:lnTo>
                    <a:lnTo>
                      <a:pt x="4457" y="7278"/>
                    </a:lnTo>
                    <a:lnTo>
                      <a:pt x="4481" y="7274"/>
                    </a:lnTo>
                    <a:lnTo>
                      <a:pt x="4457" y="7285"/>
                    </a:lnTo>
                    <a:lnTo>
                      <a:pt x="4433" y="7299"/>
                    </a:lnTo>
                    <a:lnTo>
                      <a:pt x="4390" y="7335"/>
                    </a:lnTo>
                    <a:lnTo>
                      <a:pt x="4355" y="7378"/>
                    </a:lnTo>
                    <a:lnTo>
                      <a:pt x="4343" y="7399"/>
                    </a:lnTo>
                    <a:lnTo>
                      <a:pt x="4333" y="7422"/>
                    </a:lnTo>
                    <a:close/>
                    <a:moveTo>
                      <a:pt x="3719" y="4744"/>
                    </a:moveTo>
                    <a:lnTo>
                      <a:pt x="3712" y="4763"/>
                    </a:lnTo>
                    <a:lnTo>
                      <a:pt x="3699" y="4777"/>
                    </a:lnTo>
                    <a:lnTo>
                      <a:pt x="3682" y="4787"/>
                    </a:lnTo>
                    <a:lnTo>
                      <a:pt x="3663" y="4790"/>
                    </a:lnTo>
                    <a:lnTo>
                      <a:pt x="3644" y="4787"/>
                    </a:lnTo>
                    <a:lnTo>
                      <a:pt x="3627" y="4779"/>
                    </a:lnTo>
                    <a:lnTo>
                      <a:pt x="3613" y="4766"/>
                    </a:lnTo>
                    <a:lnTo>
                      <a:pt x="3603" y="4746"/>
                    </a:lnTo>
                    <a:lnTo>
                      <a:pt x="3587" y="4769"/>
                    </a:lnTo>
                    <a:lnTo>
                      <a:pt x="3568" y="4784"/>
                    </a:lnTo>
                    <a:lnTo>
                      <a:pt x="3549" y="4791"/>
                    </a:lnTo>
                    <a:lnTo>
                      <a:pt x="3529" y="4793"/>
                    </a:lnTo>
                    <a:lnTo>
                      <a:pt x="3512" y="4788"/>
                    </a:lnTo>
                    <a:lnTo>
                      <a:pt x="3498" y="4776"/>
                    </a:lnTo>
                    <a:lnTo>
                      <a:pt x="3487" y="4759"/>
                    </a:lnTo>
                    <a:lnTo>
                      <a:pt x="3483" y="4736"/>
                    </a:lnTo>
                    <a:lnTo>
                      <a:pt x="3481" y="4755"/>
                    </a:lnTo>
                    <a:lnTo>
                      <a:pt x="3473" y="4771"/>
                    </a:lnTo>
                    <a:lnTo>
                      <a:pt x="3462" y="4784"/>
                    </a:lnTo>
                    <a:lnTo>
                      <a:pt x="3448" y="4792"/>
                    </a:lnTo>
                    <a:lnTo>
                      <a:pt x="3431" y="4793"/>
                    </a:lnTo>
                    <a:lnTo>
                      <a:pt x="3415" y="4789"/>
                    </a:lnTo>
                    <a:lnTo>
                      <a:pt x="3400" y="4776"/>
                    </a:lnTo>
                    <a:lnTo>
                      <a:pt x="3386" y="4755"/>
                    </a:lnTo>
                    <a:lnTo>
                      <a:pt x="3361" y="4760"/>
                    </a:lnTo>
                    <a:lnTo>
                      <a:pt x="3340" y="4759"/>
                    </a:lnTo>
                    <a:lnTo>
                      <a:pt x="3322" y="4752"/>
                    </a:lnTo>
                    <a:lnTo>
                      <a:pt x="3311" y="4739"/>
                    </a:lnTo>
                    <a:lnTo>
                      <a:pt x="3305" y="4723"/>
                    </a:lnTo>
                    <a:lnTo>
                      <a:pt x="3308" y="4704"/>
                    </a:lnTo>
                    <a:lnTo>
                      <a:pt x="3320" y="4683"/>
                    </a:lnTo>
                    <a:lnTo>
                      <a:pt x="3344" y="4662"/>
                    </a:lnTo>
                    <a:lnTo>
                      <a:pt x="3315" y="4661"/>
                    </a:lnTo>
                    <a:lnTo>
                      <a:pt x="3293" y="4652"/>
                    </a:lnTo>
                    <a:lnTo>
                      <a:pt x="3279" y="4637"/>
                    </a:lnTo>
                    <a:lnTo>
                      <a:pt x="3273" y="4620"/>
                    </a:lnTo>
                    <a:lnTo>
                      <a:pt x="3274" y="4601"/>
                    </a:lnTo>
                    <a:lnTo>
                      <a:pt x="3285" y="4583"/>
                    </a:lnTo>
                    <a:lnTo>
                      <a:pt x="3304" y="4567"/>
                    </a:lnTo>
                    <a:lnTo>
                      <a:pt x="3333" y="4557"/>
                    </a:lnTo>
                    <a:lnTo>
                      <a:pt x="3314" y="4559"/>
                    </a:lnTo>
                    <a:lnTo>
                      <a:pt x="3297" y="4556"/>
                    </a:lnTo>
                    <a:lnTo>
                      <a:pt x="3281" y="4550"/>
                    </a:lnTo>
                    <a:lnTo>
                      <a:pt x="3271" y="4541"/>
                    </a:lnTo>
                    <a:lnTo>
                      <a:pt x="3263" y="4530"/>
                    </a:lnTo>
                    <a:lnTo>
                      <a:pt x="3263" y="4518"/>
                    </a:lnTo>
                    <a:lnTo>
                      <a:pt x="3270" y="4505"/>
                    </a:lnTo>
                    <a:lnTo>
                      <a:pt x="3285" y="4491"/>
                    </a:lnTo>
                    <a:lnTo>
                      <a:pt x="3275" y="4496"/>
                    </a:lnTo>
                    <a:lnTo>
                      <a:pt x="3265" y="4497"/>
                    </a:lnTo>
                    <a:lnTo>
                      <a:pt x="3257" y="4495"/>
                    </a:lnTo>
                    <a:lnTo>
                      <a:pt x="3249" y="4490"/>
                    </a:lnTo>
                    <a:lnTo>
                      <a:pt x="3243" y="4481"/>
                    </a:lnTo>
                    <a:lnTo>
                      <a:pt x="3238" y="4469"/>
                    </a:lnTo>
                    <a:lnTo>
                      <a:pt x="3236" y="4438"/>
                    </a:lnTo>
                    <a:lnTo>
                      <a:pt x="3233" y="4461"/>
                    </a:lnTo>
                    <a:lnTo>
                      <a:pt x="3226" y="4480"/>
                    </a:lnTo>
                    <a:lnTo>
                      <a:pt x="3216" y="4496"/>
                    </a:lnTo>
                    <a:lnTo>
                      <a:pt x="3204" y="4508"/>
                    </a:lnTo>
                    <a:lnTo>
                      <a:pt x="3189" y="4513"/>
                    </a:lnTo>
                    <a:lnTo>
                      <a:pt x="3173" y="4512"/>
                    </a:lnTo>
                    <a:lnTo>
                      <a:pt x="3154" y="4504"/>
                    </a:lnTo>
                    <a:lnTo>
                      <a:pt x="3135" y="4487"/>
                    </a:lnTo>
                    <a:lnTo>
                      <a:pt x="3149" y="4511"/>
                    </a:lnTo>
                    <a:lnTo>
                      <a:pt x="3150" y="4523"/>
                    </a:lnTo>
                    <a:lnTo>
                      <a:pt x="3148" y="4533"/>
                    </a:lnTo>
                    <a:lnTo>
                      <a:pt x="3135" y="4548"/>
                    </a:lnTo>
                    <a:lnTo>
                      <a:pt x="3115" y="4553"/>
                    </a:lnTo>
                    <a:lnTo>
                      <a:pt x="3132" y="4561"/>
                    </a:lnTo>
                    <a:lnTo>
                      <a:pt x="3142" y="4570"/>
                    </a:lnTo>
                    <a:lnTo>
                      <a:pt x="3148" y="4581"/>
                    </a:lnTo>
                    <a:lnTo>
                      <a:pt x="3150" y="4590"/>
                    </a:lnTo>
                    <a:lnTo>
                      <a:pt x="3147" y="4600"/>
                    </a:lnTo>
                    <a:lnTo>
                      <a:pt x="3139" y="4608"/>
                    </a:lnTo>
                    <a:lnTo>
                      <a:pt x="3112" y="4621"/>
                    </a:lnTo>
                    <a:lnTo>
                      <a:pt x="3143" y="4631"/>
                    </a:lnTo>
                    <a:lnTo>
                      <a:pt x="3166" y="4643"/>
                    </a:lnTo>
                    <a:lnTo>
                      <a:pt x="3182" y="4657"/>
                    </a:lnTo>
                    <a:lnTo>
                      <a:pt x="3190" y="4670"/>
                    </a:lnTo>
                    <a:lnTo>
                      <a:pt x="3191" y="4685"/>
                    </a:lnTo>
                    <a:lnTo>
                      <a:pt x="3184" y="4699"/>
                    </a:lnTo>
                    <a:lnTo>
                      <a:pt x="3170" y="4711"/>
                    </a:lnTo>
                    <a:lnTo>
                      <a:pt x="3150" y="4722"/>
                    </a:lnTo>
                    <a:lnTo>
                      <a:pt x="3156" y="4750"/>
                    </a:lnTo>
                    <a:lnTo>
                      <a:pt x="3154" y="4769"/>
                    </a:lnTo>
                    <a:lnTo>
                      <a:pt x="3143" y="4781"/>
                    </a:lnTo>
                    <a:lnTo>
                      <a:pt x="3129" y="4784"/>
                    </a:lnTo>
                    <a:lnTo>
                      <a:pt x="3112" y="4781"/>
                    </a:lnTo>
                    <a:lnTo>
                      <a:pt x="3095" y="4771"/>
                    </a:lnTo>
                    <a:lnTo>
                      <a:pt x="3081" y="4756"/>
                    </a:lnTo>
                    <a:lnTo>
                      <a:pt x="3071" y="4736"/>
                    </a:lnTo>
                    <a:lnTo>
                      <a:pt x="3073" y="4752"/>
                    </a:lnTo>
                    <a:lnTo>
                      <a:pt x="3070" y="4763"/>
                    </a:lnTo>
                    <a:lnTo>
                      <a:pt x="3063" y="4772"/>
                    </a:lnTo>
                    <a:lnTo>
                      <a:pt x="3053" y="4778"/>
                    </a:lnTo>
                    <a:lnTo>
                      <a:pt x="3041" y="4781"/>
                    </a:lnTo>
                    <a:lnTo>
                      <a:pt x="3029" y="4779"/>
                    </a:lnTo>
                    <a:lnTo>
                      <a:pt x="3008" y="4770"/>
                    </a:lnTo>
                    <a:lnTo>
                      <a:pt x="3013" y="4792"/>
                    </a:lnTo>
                    <a:lnTo>
                      <a:pt x="3010" y="4812"/>
                    </a:lnTo>
                    <a:lnTo>
                      <a:pt x="3000" y="4828"/>
                    </a:lnTo>
                    <a:lnTo>
                      <a:pt x="2987" y="4837"/>
                    </a:lnTo>
                    <a:lnTo>
                      <a:pt x="2972" y="4840"/>
                    </a:lnTo>
                    <a:lnTo>
                      <a:pt x="2957" y="4835"/>
                    </a:lnTo>
                    <a:lnTo>
                      <a:pt x="2944" y="4819"/>
                    </a:lnTo>
                    <a:lnTo>
                      <a:pt x="2935" y="4792"/>
                    </a:lnTo>
                    <a:lnTo>
                      <a:pt x="2916" y="4809"/>
                    </a:lnTo>
                    <a:lnTo>
                      <a:pt x="2898" y="4819"/>
                    </a:lnTo>
                    <a:lnTo>
                      <a:pt x="2881" y="4820"/>
                    </a:lnTo>
                    <a:lnTo>
                      <a:pt x="2869" y="4815"/>
                    </a:lnTo>
                    <a:lnTo>
                      <a:pt x="2861" y="4803"/>
                    </a:lnTo>
                    <a:lnTo>
                      <a:pt x="2858" y="4786"/>
                    </a:lnTo>
                    <a:lnTo>
                      <a:pt x="2861" y="4764"/>
                    </a:lnTo>
                    <a:lnTo>
                      <a:pt x="2873" y="4740"/>
                    </a:lnTo>
                    <a:lnTo>
                      <a:pt x="2860" y="4747"/>
                    </a:lnTo>
                    <a:lnTo>
                      <a:pt x="2847" y="4750"/>
                    </a:lnTo>
                    <a:lnTo>
                      <a:pt x="2821" y="4740"/>
                    </a:lnTo>
                    <a:lnTo>
                      <a:pt x="2811" y="4730"/>
                    </a:lnTo>
                    <a:lnTo>
                      <a:pt x="2806" y="4719"/>
                    </a:lnTo>
                    <a:lnTo>
                      <a:pt x="2806" y="4706"/>
                    </a:lnTo>
                    <a:lnTo>
                      <a:pt x="2812" y="4692"/>
                    </a:lnTo>
                    <a:lnTo>
                      <a:pt x="2795" y="4704"/>
                    </a:lnTo>
                    <a:lnTo>
                      <a:pt x="2781" y="4708"/>
                    </a:lnTo>
                    <a:lnTo>
                      <a:pt x="2771" y="4706"/>
                    </a:lnTo>
                    <a:lnTo>
                      <a:pt x="2765" y="4698"/>
                    </a:lnTo>
                    <a:lnTo>
                      <a:pt x="2764" y="4685"/>
                    </a:lnTo>
                    <a:lnTo>
                      <a:pt x="2767" y="4669"/>
                    </a:lnTo>
                    <a:lnTo>
                      <a:pt x="2776" y="4651"/>
                    </a:lnTo>
                    <a:lnTo>
                      <a:pt x="2790" y="4632"/>
                    </a:lnTo>
                    <a:lnTo>
                      <a:pt x="2769" y="4651"/>
                    </a:lnTo>
                    <a:lnTo>
                      <a:pt x="2761" y="4654"/>
                    </a:lnTo>
                    <a:lnTo>
                      <a:pt x="2752" y="4654"/>
                    </a:lnTo>
                    <a:lnTo>
                      <a:pt x="2744" y="4650"/>
                    </a:lnTo>
                    <a:lnTo>
                      <a:pt x="2738" y="4644"/>
                    </a:lnTo>
                    <a:lnTo>
                      <a:pt x="2726" y="4621"/>
                    </a:lnTo>
                    <a:lnTo>
                      <a:pt x="2724" y="4643"/>
                    </a:lnTo>
                    <a:lnTo>
                      <a:pt x="2715" y="4668"/>
                    </a:lnTo>
                    <a:lnTo>
                      <a:pt x="2688" y="4717"/>
                    </a:lnTo>
                    <a:lnTo>
                      <a:pt x="2672" y="4732"/>
                    </a:lnTo>
                    <a:lnTo>
                      <a:pt x="2655" y="4735"/>
                    </a:lnTo>
                    <a:lnTo>
                      <a:pt x="2646" y="4730"/>
                    </a:lnTo>
                    <a:lnTo>
                      <a:pt x="2639" y="4722"/>
                    </a:lnTo>
                    <a:lnTo>
                      <a:pt x="2631" y="4708"/>
                    </a:lnTo>
                    <a:lnTo>
                      <a:pt x="2625" y="4688"/>
                    </a:lnTo>
                    <a:lnTo>
                      <a:pt x="2601" y="4714"/>
                    </a:lnTo>
                    <a:lnTo>
                      <a:pt x="2578" y="4725"/>
                    </a:lnTo>
                    <a:lnTo>
                      <a:pt x="2569" y="4726"/>
                    </a:lnTo>
                    <a:lnTo>
                      <a:pt x="2560" y="4724"/>
                    </a:lnTo>
                    <a:lnTo>
                      <a:pt x="2547" y="4713"/>
                    </a:lnTo>
                    <a:lnTo>
                      <a:pt x="2541" y="4696"/>
                    </a:lnTo>
                    <a:lnTo>
                      <a:pt x="2544" y="4676"/>
                    </a:lnTo>
                    <a:lnTo>
                      <a:pt x="2550" y="4665"/>
                    </a:lnTo>
                    <a:lnTo>
                      <a:pt x="2559" y="4654"/>
                    </a:lnTo>
                    <a:lnTo>
                      <a:pt x="2587" y="4636"/>
                    </a:lnTo>
                    <a:lnTo>
                      <a:pt x="2574" y="4629"/>
                    </a:lnTo>
                    <a:lnTo>
                      <a:pt x="2565" y="4621"/>
                    </a:lnTo>
                    <a:lnTo>
                      <a:pt x="2561" y="4612"/>
                    </a:lnTo>
                    <a:lnTo>
                      <a:pt x="2560" y="4602"/>
                    </a:lnTo>
                    <a:lnTo>
                      <a:pt x="2568" y="4582"/>
                    </a:lnTo>
                    <a:lnTo>
                      <a:pt x="2585" y="4562"/>
                    </a:lnTo>
                    <a:lnTo>
                      <a:pt x="2551" y="4576"/>
                    </a:lnTo>
                    <a:lnTo>
                      <a:pt x="2536" y="4577"/>
                    </a:lnTo>
                    <a:lnTo>
                      <a:pt x="2525" y="4575"/>
                    </a:lnTo>
                    <a:lnTo>
                      <a:pt x="2515" y="4568"/>
                    </a:lnTo>
                    <a:lnTo>
                      <a:pt x="2509" y="4557"/>
                    </a:lnTo>
                    <a:lnTo>
                      <a:pt x="2508" y="4543"/>
                    </a:lnTo>
                    <a:lnTo>
                      <a:pt x="2513" y="4524"/>
                    </a:lnTo>
                    <a:lnTo>
                      <a:pt x="2499" y="4548"/>
                    </a:lnTo>
                    <a:lnTo>
                      <a:pt x="2478" y="4560"/>
                    </a:lnTo>
                    <a:lnTo>
                      <a:pt x="2466" y="4562"/>
                    </a:lnTo>
                    <a:lnTo>
                      <a:pt x="2454" y="4562"/>
                    </a:lnTo>
                    <a:lnTo>
                      <a:pt x="2430" y="4554"/>
                    </a:lnTo>
                    <a:lnTo>
                      <a:pt x="2425" y="4570"/>
                    </a:lnTo>
                    <a:lnTo>
                      <a:pt x="2418" y="4583"/>
                    </a:lnTo>
                    <a:lnTo>
                      <a:pt x="2406" y="4591"/>
                    </a:lnTo>
                    <a:lnTo>
                      <a:pt x="2393" y="4598"/>
                    </a:lnTo>
                    <a:lnTo>
                      <a:pt x="2363" y="4602"/>
                    </a:lnTo>
                    <a:lnTo>
                      <a:pt x="2333" y="4599"/>
                    </a:lnTo>
                    <a:lnTo>
                      <a:pt x="2347" y="4627"/>
                    </a:lnTo>
                    <a:lnTo>
                      <a:pt x="2350" y="4643"/>
                    </a:lnTo>
                    <a:lnTo>
                      <a:pt x="2349" y="4660"/>
                    </a:lnTo>
                    <a:lnTo>
                      <a:pt x="2346" y="4675"/>
                    </a:lnTo>
                    <a:lnTo>
                      <a:pt x="2337" y="4688"/>
                    </a:lnTo>
                    <a:lnTo>
                      <a:pt x="2326" y="4697"/>
                    </a:lnTo>
                    <a:lnTo>
                      <a:pt x="2310" y="4702"/>
                    </a:lnTo>
                    <a:lnTo>
                      <a:pt x="2313" y="4721"/>
                    </a:lnTo>
                    <a:lnTo>
                      <a:pt x="2309" y="4743"/>
                    </a:lnTo>
                    <a:lnTo>
                      <a:pt x="2286" y="4785"/>
                    </a:lnTo>
                    <a:lnTo>
                      <a:pt x="2272" y="4797"/>
                    </a:lnTo>
                    <a:lnTo>
                      <a:pt x="2265" y="4799"/>
                    </a:lnTo>
                    <a:lnTo>
                      <a:pt x="2258" y="4799"/>
                    </a:lnTo>
                    <a:lnTo>
                      <a:pt x="2253" y="4794"/>
                    </a:lnTo>
                    <a:lnTo>
                      <a:pt x="2248" y="4786"/>
                    </a:lnTo>
                    <a:lnTo>
                      <a:pt x="2243" y="4755"/>
                    </a:lnTo>
                    <a:lnTo>
                      <a:pt x="2214" y="4769"/>
                    </a:lnTo>
                    <a:lnTo>
                      <a:pt x="2193" y="4772"/>
                    </a:lnTo>
                    <a:lnTo>
                      <a:pt x="2182" y="4768"/>
                    </a:lnTo>
                    <a:lnTo>
                      <a:pt x="2175" y="4757"/>
                    </a:lnTo>
                    <a:lnTo>
                      <a:pt x="2175" y="4741"/>
                    </a:lnTo>
                    <a:lnTo>
                      <a:pt x="2179" y="4722"/>
                    </a:lnTo>
                    <a:lnTo>
                      <a:pt x="2198" y="4680"/>
                    </a:lnTo>
                    <a:lnTo>
                      <a:pt x="2181" y="4693"/>
                    </a:lnTo>
                    <a:lnTo>
                      <a:pt x="2163" y="4698"/>
                    </a:lnTo>
                    <a:lnTo>
                      <a:pt x="2149" y="4699"/>
                    </a:lnTo>
                    <a:lnTo>
                      <a:pt x="2137" y="4696"/>
                    </a:lnTo>
                    <a:lnTo>
                      <a:pt x="2129" y="4689"/>
                    </a:lnTo>
                    <a:lnTo>
                      <a:pt x="2124" y="4679"/>
                    </a:lnTo>
                    <a:lnTo>
                      <a:pt x="2127" y="4666"/>
                    </a:lnTo>
                    <a:lnTo>
                      <a:pt x="2134" y="4653"/>
                    </a:lnTo>
                    <a:lnTo>
                      <a:pt x="2109" y="4663"/>
                    </a:lnTo>
                    <a:lnTo>
                      <a:pt x="2098" y="4664"/>
                    </a:lnTo>
                    <a:lnTo>
                      <a:pt x="2085" y="4662"/>
                    </a:lnTo>
                    <a:lnTo>
                      <a:pt x="2062" y="4650"/>
                    </a:lnTo>
                    <a:lnTo>
                      <a:pt x="2045" y="4628"/>
                    </a:lnTo>
                    <a:lnTo>
                      <a:pt x="2057" y="4664"/>
                    </a:lnTo>
                    <a:lnTo>
                      <a:pt x="2058" y="4680"/>
                    </a:lnTo>
                    <a:lnTo>
                      <a:pt x="2057" y="4695"/>
                    </a:lnTo>
                    <a:lnTo>
                      <a:pt x="2050" y="4709"/>
                    </a:lnTo>
                    <a:lnTo>
                      <a:pt x="2041" y="4722"/>
                    </a:lnTo>
                    <a:lnTo>
                      <a:pt x="2010" y="4744"/>
                    </a:lnTo>
                    <a:lnTo>
                      <a:pt x="2017" y="4767"/>
                    </a:lnTo>
                    <a:lnTo>
                      <a:pt x="2014" y="4788"/>
                    </a:lnTo>
                    <a:lnTo>
                      <a:pt x="2006" y="4806"/>
                    </a:lnTo>
                    <a:lnTo>
                      <a:pt x="1992" y="4821"/>
                    </a:lnTo>
                    <a:lnTo>
                      <a:pt x="1975" y="4829"/>
                    </a:lnTo>
                    <a:lnTo>
                      <a:pt x="1957" y="4829"/>
                    </a:lnTo>
                    <a:lnTo>
                      <a:pt x="1949" y="4824"/>
                    </a:lnTo>
                    <a:lnTo>
                      <a:pt x="1941" y="4818"/>
                    </a:lnTo>
                    <a:lnTo>
                      <a:pt x="1927" y="4795"/>
                    </a:lnTo>
                    <a:lnTo>
                      <a:pt x="1910" y="4808"/>
                    </a:lnTo>
                    <a:lnTo>
                      <a:pt x="1887" y="4812"/>
                    </a:lnTo>
                    <a:lnTo>
                      <a:pt x="1867" y="4805"/>
                    </a:lnTo>
                    <a:lnTo>
                      <a:pt x="1858" y="4798"/>
                    </a:lnTo>
                    <a:lnTo>
                      <a:pt x="1853" y="4788"/>
                    </a:lnTo>
                    <a:lnTo>
                      <a:pt x="1850" y="4816"/>
                    </a:lnTo>
                    <a:lnTo>
                      <a:pt x="1842" y="4838"/>
                    </a:lnTo>
                    <a:lnTo>
                      <a:pt x="1830" y="4854"/>
                    </a:lnTo>
                    <a:lnTo>
                      <a:pt x="1816" y="4864"/>
                    </a:lnTo>
                    <a:lnTo>
                      <a:pt x="1801" y="4866"/>
                    </a:lnTo>
                    <a:lnTo>
                      <a:pt x="1785" y="4862"/>
                    </a:lnTo>
                    <a:lnTo>
                      <a:pt x="1770" y="4851"/>
                    </a:lnTo>
                    <a:lnTo>
                      <a:pt x="1756" y="4832"/>
                    </a:lnTo>
                    <a:lnTo>
                      <a:pt x="1733" y="4859"/>
                    </a:lnTo>
                    <a:lnTo>
                      <a:pt x="1705" y="4883"/>
                    </a:lnTo>
                    <a:lnTo>
                      <a:pt x="1690" y="4892"/>
                    </a:lnTo>
                    <a:lnTo>
                      <a:pt x="1675" y="4894"/>
                    </a:lnTo>
                    <a:lnTo>
                      <a:pt x="1659" y="4890"/>
                    </a:lnTo>
                    <a:lnTo>
                      <a:pt x="1644" y="4877"/>
                    </a:lnTo>
                    <a:lnTo>
                      <a:pt x="1625" y="4888"/>
                    </a:lnTo>
                    <a:lnTo>
                      <a:pt x="1605" y="4890"/>
                    </a:lnTo>
                    <a:lnTo>
                      <a:pt x="1589" y="4881"/>
                    </a:lnTo>
                    <a:lnTo>
                      <a:pt x="1583" y="4873"/>
                    </a:lnTo>
                    <a:lnTo>
                      <a:pt x="1581" y="4863"/>
                    </a:lnTo>
                    <a:lnTo>
                      <a:pt x="1545" y="4884"/>
                    </a:lnTo>
                    <a:lnTo>
                      <a:pt x="1511" y="4894"/>
                    </a:lnTo>
                    <a:lnTo>
                      <a:pt x="1482" y="4893"/>
                    </a:lnTo>
                    <a:lnTo>
                      <a:pt x="1459" y="4883"/>
                    </a:lnTo>
                    <a:lnTo>
                      <a:pt x="1445" y="4867"/>
                    </a:lnTo>
                    <a:lnTo>
                      <a:pt x="1443" y="4856"/>
                    </a:lnTo>
                    <a:lnTo>
                      <a:pt x="1443" y="4846"/>
                    </a:lnTo>
                    <a:lnTo>
                      <a:pt x="1455" y="4820"/>
                    </a:lnTo>
                    <a:lnTo>
                      <a:pt x="1466" y="4806"/>
                    </a:lnTo>
                    <a:lnTo>
                      <a:pt x="1482" y="4792"/>
                    </a:lnTo>
                    <a:lnTo>
                      <a:pt x="1457" y="4784"/>
                    </a:lnTo>
                    <a:lnTo>
                      <a:pt x="1441" y="4769"/>
                    </a:lnTo>
                    <a:lnTo>
                      <a:pt x="1434" y="4752"/>
                    </a:lnTo>
                    <a:lnTo>
                      <a:pt x="1438" y="4735"/>
                    </a:lnTo>
                    <a:lnTo>
                      <a:pt x="1443" y="4727"/>
                    </a:lnTo>
                    <a:lnTo>
                      <a:pt x="1452" y="4720"/>
                    </a:lnTo>
                    <a:lnTo>
                      <a:pt x="1477" y="4710"/>
                    </a:lnTo>
                    <a:lnTo>
                      <a:pt x="1515" y="4707"/>
                    </a:lnTo>
                    <a:lnTo>
                      <a:pt x="1565" y="4713"/>
                    </a:lnTo>
                    <a:lnTo>
                      <a:pt x="1537" y="4677"/>
                    </a:lnTo>
                    <a:lnTo>
                      <a:pt x="1526" y="4648"/>
                    </a:lnTo>
                    <a:lnTo>
                      <a:pt x="1527" y="4637"/>
                    </a:lnTo>
                    <a:lnTo>
                      <a:pt x="1532" y="4630"/>
                    </a:lnTo>
                    <a:lnTo>
                      <a:pt x="1542" y="4624"/>
                    </a:lnTo>
                    <a:lnTo>
                      <a:pt x="1556" y="4623"/>
                    </a:lnTo>
                    <a:lnTo>
                      <a:pt x="1556" y="4609"/>
                    </a:lnTo>
                    <a:lnTo>
                      <a:pt x="1559" y="4597"/>
                    </a:lnTo>
                    <a:lnTo>
                      <a:pt x="1567" y="4586"/>
                    </a:lnTo>
                    <a:lnTo>
                      <a:pt x="1577" y="4577"/>
                    </a:lnTo>
                    <a:lnTo>
                      <a:pt x="1589" y="4571"/>
                    </a:lnTo>
                    <a:lnTo>
                      <a:pt x="1602" y="4567"/>
                    </a:lnTo>
                    <a:lnTo>
                      <a:pt x="1614" y="4567"/>
                    </a:lnTo>
                    <a:lnTo>
                      <a:pt x="1627" y="4569"/>
                    </a:lnTo>
                    <a:lnTo>
                      <a:pt x="1613" y="4543"/>
                    </a:lnTo>
                    <a:lnTo>
                      <a:pt x="1611" y="4523"/>
                    </a:lnTo>
                    <a:lnTo>
                      <a:pt x="1619" y="4508"/>
                    </a:lnTo>
                    <a:lnTo>
                      <a:pt x="1632" y="4499"/>
                    </a:lnTo>
                    <a:lnTo>
                      <a:pt x="1649" y="4497"/>
                    </a:lnTo>
                    <a:lnTo>
                      <a:pt x="1667" y="4503"/>
                    </a:lnTo>
                    <a:lnTo>
                      <a:pt x="1685" y="4514"/>
                    </a:lnTo>
                    <a:lnTo>
                      <a:pt x="1699" y="4535"/>
                    </a:lnTo>
                    <a:lnTo>
                      <a:pt x="1707" y="4522"/>
                    </a:lnTo>
                    <a:lnTo>
                      <a:pt x="1718" y="4513"/>
                    </a:lnTo>
                    <a:lnTo>
                      <a:pt x="1730" y="4509"/>
                    </a:lnTo>
                    <a:lnTo>
                      <a:pt x="1743" y="4508"/>
                    </a:lnTo>
                    <a:lnTo>
                      <a:pt x="1755" y="4512"/>
                    </a:lnTo>
                    <a:lnTo>
                      <a:pt x="1766" y="4521"/>
                    </a:lnTo>
                    <a:lnTo>
                      <a:pt x="1775" y="4534"/>
                    </a:lnTo>
                    <a:lnTo>
                      <a:pt x="1782" y="4551"/>
                    </a:lnTo>
                    <a:lnTo>
                      <a:pt x="1782" y="4538"/>
                    </a:lnTo>
                    <a:lnTo>
                      <a:pt x="1785" y="4527"/>
                    </a:lnTo>
                    <a:lnTo>
                      <a:pt x="1800" y="4514"/>
                    </a:lnTo>
                    <a:lnTo>
                      <a:pt x="1820" y="4511"/>
                    </a:lnTo>
                    <a:lnTo>
                      <a:pt x="1830" y="4514"/>
                    </a:lnTo>
                    <a:lnTo>
                      <a:pt x="1839" y="4520"/>
                    </a:lnTo>
                    <a:lnTo>
                      <a:pt x="1821" y="4505"/>
                    </a:lnTo>
                    <a:lnTo>
                      <a:pt x="1813" y="4491"/>
                    </a:lnTo>
                    <a:lnTo>
                      <a:pt x="1813" y="4475"/>
                    </a:lnTo>
                    <a:lnTo>
                      <a:pt x="1823" y="4458"/>
                    </a:lnTo>
                    <a:lnTo>
                      <a:pt x="1806" y="4467"/>
                    </a:lnTo>
                    <a:lnTo>
                      <a:pt x="1788" y="4473"/>
                    </a:lnTo>
                    <a:lnTo>
                      <a:pt x="1769" y="4473"/>
                    </a:lnTo>
                    <a:lnTo>
                      <a:pt x="1749" y="4469"/>
                    </a:lnTo>
                    <a:lnTo>
                      <a:pt x="1734" y="4461"/>
                    </a:lnTo>
                    <a:lnTo>
                      <a:pt x="1724" y="4448"/>
                    </a:lnTo>
                    <a:lnTo>
                      <a:pt x="1722" y="4431"/>
                    </a:lnTo>
                    <a:lnTo>
                      <a:pt x="1730" y="4410"/>
                    </a:lnTo>
                    <a:lnTo>
                      <a:pt x="1711" y="4397"/>
                    </a:lnTo>
                    <a:lnTo>
                      <a:pt x="1703" y="4382"/>
                    </a:lnTo>
                    <a:lnTo>
                      <a:pt x="1704" y="4366"/>
                    </a:lnTo>
                    <a:lnTo>
                      <a:pt x="1711" y="4353"/>
                    </a:lnTo>
                    <a:lnTo>
                      <a:pt x="1726" y="4344"/>
                    </a:lnTo>
                    <a:lnTo>
                      <a:pt x="1743" y="4341"/>
                    </a:lnTo>
                    <a:lnTo>
                      <a:pt x="1762" y="4346"/>
                    </a:lnTo>
                    <a:lnTo>
                      <a:pt x="1783" y="4359"/>
                    </a:lnTo>
                    <a:lnTo>
                      <a:pt x="1778" y="4347"/>
                    </a:lnTo>
                    <a:lnTo>
                      <a:pt x="1779" y="4334"/>
                    </a:lnTo>
                    <a:lnTo>
                      <a:pt x="1789" y="4312"/>
                    </a:lnTo>
                    <a:lnTo>
                      <a:pt x="1757" y="4311"/>
                    </a:lnTo>
                    <a:lnTo>
                      <a:pt x="1731" y="4303"/>
                    </a:lnTo>
                    <a:lnTo>
                      <a:pt x="1713" y="4290"/>
                    </a:lnTo>
                    <a:lnTo>
                      <a:pt x="1702" y="4274"/>
                    </a:lnTo>
                    <a:lnTo>
                      <a:pt x="1700" y="4260"/>
                    </a:lnTo>
                    <a:lnTo>
                      <a:pt x="1705" y="4247"/>
                    </a:lnTo>
                    <a:lnTo>
                      <a:pt x="1720" y="4241"/>
                    </a:lnTo>
                    <a:lnTo>
                      <a:pt x="1745" y="4242"/>
                    </a:lnTo>
                    <a:lnTo>
                      <a:pt x="1723" y="4216"/>
                    </a:lnTo>
                    <a:lnTo>
                      <a:pt x="1718" y="4195"/>
                    </a:lnTo>
                    <a:lnTo>
                      <a:pt x="1724" y="4180"/>
                    </a:lnTo>
                    <a:lnTo>
                      <a:pt x="1742" y="4169"/>
                    </a:lnTo>
                    <a:lnTo>
                      <a:pt x="1763" y="4164"/>
                    </a:lnTo>
                    <a:lnTo>
                      <a:pt x="1789" y="4164"/>
                    </a:lnTo>
                    <a:lnTo>
                      <a:pt x="1814" y="4169"/>
                    </a:lnTo>
                    <a:lnTo>
                      <a:pt x="1834" y="4179"/>
                    </a:lnTo>
                    <a:lnTo>
                      <a:pt x="1844" y="4154"/>
                    </a:lnTo>
                    <a:lnTo>
                      <a:pt x="1857" y="4141"/>
                    </a:lnTo>
                    <a:lnTo>
                      <a:pt x="1873" y="4138"/>
                    </a:lnTo>
                    <a:lnTo>
                      <a:pt x="1892" y="4143"/>
                    </a:lnTo>
                    <a:lnTo>
                      <a:pt x="1909" y="4154"/>
                    </a:lnTo>
                    <a:lnTo>
                      <a:pt x="1927" y="4170"/>
                    </a:lnTo>
                    <a:lnTo>
                      <a:pt x="1954" y="4209"/>
                    </a:lnTo>
                    <a:lnTo>
                      <a:pt x="1956" y="4193"/>
                    </a:lnTo>
                    <a:lnTo>
                      <a:pt x="1961" y="4180"/>
                    </a:lnTo>
                    <a:lnTo>
                      <a:pt x="1968" y="4169"/>
                    </a:lnTo>
                    <a:lnTo>
                      <a:pt x="1978" y="4163"/>
                    </a:lnTo>
                    <a:lnTo>
                      <a:pt x="1988" y="4162"/>
                    </a:lnTo>
                    <a:lnTo>
                      <a:pt x="1997" y="4165"/>
                    </a:lnTo>
                    <a:lnTo>
                      <a:pt x="2007" y="4173"/>
                    </a:lnTo>
                    <a:lnTo>
                      <a:pt x="2014" y="4189"/>
                    </a:lnTo>
                    <a:lnTo>
                      <a:pt x="2016" y="4169"/>
                    </a:lnTo>
                    <a:lnTo>
                      <a:pt x="2021" y="4155"/>
                    </a:lnTo>
                    <a:lnTo>
                      <a:pt x="2031" y="4148"/>
                    </a:lnTo>
                    <a:lnTo>
                      <a:pt x="2044" y="4147"/>
                    </a:lnTo>
                    <a:lnTo>
                      <a:pt x="2057" y="4150"/>
                    </a:lnTo>
                    <a:lnTo>
                      <a:pt x="2069" y="4160"/>
                    </a:lnTo>
                    <a:lnTo>
                      <a:pt x="2081" y="4174"/>
                    </a:lnTo>
                    <a:lnTo>
                      <a:pt x="2090" y="4194"/>
                    </a:lnTo>
                    <a:lnTo>
                      <a:pt x="2094" y="4181"/>
                    </a:lnTo>
                    <a:lnTo>
                      <a:pt x="2101" y="4170"/>
                    </a:lnTo>
                    <a:lnTo>
                      <a:pt x="2121" y="4154"/>
                    </a:lnTo>
                    <a:lnTo>
                      <a:pt x="2107" y="4133"/>
                    </a:lnTo>
                    <a:lnTo>
                      <a:pt x="2100" y="4110"/>
                    </a:lnTo>
                    <a:lnTo>
                      <a:pt x="2102" y="4088"/>
                    </a:lnTo>
                    <a:lnTo>
                      <a:pt x="2108" y="4077"/>
                    </a:lnTo>
                    <a:lnTo>
                      <a:pt x="2119" y="4067"/>
                    </a:lnTo>
                    <a:lnTo>
                      <a:pt x="2095" y="4065"/>
                    </a:lnTo>
                    <a:lnTo>
                      <a:pt x="2077" y="4057"/>
                    </a:lnTo>
                    <a:lnTo>
                      <a:pt x="2071" y="4051"/>
                    </a:lnTo>
                    <a:lnTo>
                      <a:pt x="2068" y="4042"/>
                    </a:lnTo>
                    <a:lnTo>
                      <a:pt x="2071" y="4031"/>
                    </a:lnTo>
                    <a:lnTo>
                      <a:pt x="2078" y="4018"/>
                    </a:lnTo>
                    <a:lnTo>
                      <a:pt x="2059" y="4031"/>
                    </a:lnTo>
                    <a:lnTo>
                      <a:pt x="2039" y="4037"/>
                    </a:lnTo>
                    <a:lnTo>
                      <a:pt x="2022" y="4038"/>
                    </a:lnTo>
                    <a:lnTo>
                      <a:pt x="2009" y="4032"/>
                    </a:lnTo>
                    <a:lnTo>
                      <a:pt x="1999" y="4022"/>
                    </a:lnTo>
                    <a:lnTo>
                      <a:pt x="1995" y="4008"/>
                    </a:lnTo>
                    <a:lnTo>
                      <a:pt x="1997" y="3990"/>
                    </a:lnTo>
                    <a:lnTo>
                      <a:pt x="2007" y="3967"/>
                    </a:lnTo>
                    <a:lnTo>
                      <a:pt x="1993" y="3985"/>
                    </a:lnTo>
                    <a:lnTo>
                      <a:pt x="1977" y="3998"/>
                    </a:lnTo>
                    <a:lnTo>
                      <a:pt x="1959" y="4006"/>
                    </a:lnTo>
                    <a:lnTo>
                      <a:pt x="1944" y="4007"/>
                    </a:lnTo>
                    <a:lnTo>
                      <a:pt x="1933" y="4002"/>
                    </a:lnTo>
                    <a:lnTo>
                      <a:pt x="1924" y="3994"/>
                    </a:lnTo>
                    <a:lnTo>
                      <a:pt x="1922" y="3979"/>
                    </a:lnTo>
                    <a:lnTo>
                      <a:pt x="1927" y="3960"/>
                    </a:lnTo>
                    <a:lnTo>
                      <a:pt x="1905" y="3990"/>
                    </a:lnTo>
                    <a:lnTo>
                      <a:pt x="1889" y="3999"/>
                    </a:lnTo>
                    <a:lnTo>
                      <a:pt x="1874" y="4007"/>
                    </a:lnTo>
                    <a:lnTo>
                      <a:pt x="1859" y="4011"/>
                    </a:lnTo>
                    <a:lnTo>
                      <a:pt x="1847" y="4011"/>
                    </a:lnTo>
                    <a:lnTo>
                      <a:pt x="1839" y="4007"/>
                    </a:lnTo>
                    <a:lnTo>
                      <a:pt x="1837" y="3998"/>
                    </a:lnTo>
                    <a:lnTo>
                      <a:pt x="1828" y="4023"/>
                    </a:lnTo>
                    <a:lnTo>
                      <a:pt x="1815" y="4044"/>
                    </a:lnTo>
                    <a:lnTo>
                      <a:pt x="1799" y="4059"/>
                    </a:lnTo>
                    <a:lnTo>
                      <a:pt x="1783" y="4067"/>
                    </a:lnTo>
                    <a:lnTo>
                      <a:pt x="1769" y="4064"/>
                    </a:lnTo>
                    <a:lnTo>
                      <a:pt x="1759" y="4052"/>
                    </a:lnTo>
                    <a:lnTo>
                      <a:pt x="1757" y="4026"/>
                    </a:lnTo>
                    <a:lnTo>
                      <a:pt x="1763" y="3985"/>
                    </a:lnTo>
                    <a:lnTo>
                      <a:pt x="1750" y="4003"/>
                    </a:lnTo>
                    <a:lnTo>
                      <a:pt x="1736" y="4015"/>
                    </a:lnTo>
                    <a:lnTo>
                      <a:pt x="1722" y="4021"/>
                    </a:lnTo>
                    <a:lnTo>
                      <a:pt x="1709" y="4022"/>
                    </a:lnTo>
                    <a:lnTo>
                      <a:pt x="1700" y="4016"/>
                    </a:lnTo>
                    <a:lnTo>
                      <a:pt x="1692" y="4006"/>
                    </a:lnTo>
                    <a:lnTo>
                      <a:pt x="1690" y="3991"/>
                    </a:lnTo>
                    <a:lnTo>
                      <a:pt x="1692" y="3970"/>
                    </a:lnTo>
                    <a:lnTo>
                      <a:pt x="1666" y="3993"/>
                    </a:lnTo>
                    <a:lnTo>
                      <a:pt x="1654" y="3998"/>
                    </a:lnTo>
                    <a:lnTo>
                      <a:pt x="1642" y="4000"/>
                    </a:lnTo>
                    <a:lnTo>
                      <a:pt x="1631" y="3997"/>
                    </a:lnTo>
                    <a:lnTo>
                      <a:pt x="1621" y="3990"/>
                    </a:lnTo>
                    <a:lnTo>
                      <a:pt x="1612" y="3979"/>
                    </a:lnTo>
                    <a:lnTo>
                      <a:pt x="1606" y="3963"/>
                    </a:lnTo>
                    <a:lnTo>
                      <a:pt x="1595" y="3999"/>
                    </a:lnTo>
                    <a:lnTo>
                      <a:pt x="1586" y="4014"/>
                    </a:lnTo>
                    <a:lnTo>
                      <a:pt x="1576" y="4027"/>
                    </a:lnTo>
                    <a:lnTo>
                      <a:pt x="1562" y="4036"/>
                    </a:lnTo>
                    <a:lnTo>
                      <a:pt x="1547" y="4041"/>
                    </a:lnTo>
                    <a:lnTo>
                      <a:pt x="1508" y="4041"/>
                    </a:lnTo>
                    <a:lnTo>
                      <a:pt x="1502" y="4063"/>
                    </a:lnTo>
                    <a:lnTo>
                      <a:pt x="1493" y="4080"/>
                    </a:lnTo>
                    <a:lnTo>
                      <a:pt x="1479" y="4092"/>
                    </a:lnTo>
                    <a:lnTo>
                      <a:pt x="1462" y="4098"/>
                    </a:lnTo>
                    <a:lnTo>
                      <a:pt x="1445" y="4098"/>
                    </a:lnTo>
                    <a:lnTo>
                      <a:pt x="1428" y="4091"/>
                    </a:lnTo>
                    <a:lnTo>
                      <a:pt x="1412" y="4078"/>
                    </a:lnTo>
                    <a:lnTo>
                      <a:pt x="1399" y="4060"/>
                    </a:lnTo>
                    <a:lnTo>
                      <a:pt x="1390" y="4088"/>
                    </a:lnTo>
                    <a:lnTo>
                      <a:pt x="1376" y="4108"/>
                    </a:lnTo>
                    <a:lnTo>
                      <a:pt x="1359" y="4121"/>
                    </a:lnTo>
                    <a:lnTo>
                      <a:pt x="1339" y="4125"/>
                    </a:lnTo>
                    <a:lnTo>
                      <a:pt x="1320" y="4123"/>
                    </a:lnTo>
                    <a:lnTo>
                      <a:pt x="1302" y="4113"/>
                    </a:lnTo>
                    <a:lnTo>
                      <a:pt x="1288" y="4095"/>
                    </a:lnTo>
                    <a:lnTo>
                      <a:pt x="1279" y="4071"/>
                    </a:lnTo>
                    <a:lnTo>
                      <a:pt x="1256" y="4087"/>
                    </a:lnTo>
                    <a:lnTo>
                      <a:pt x="1235" y="4095"/>
                    </a:lnTo>
                    <a:lnTo>
                      <a:pt x="1218" y="4099"/>
                    </a:lnTo>
                    <a:lnTo>
                      <a:pt x="1203" y="4095"/>
                    </a:lnTo>
                    <a:lnTo>
                      <a:pt x="1193" y="4086"/>
                    </a:lnTo>
                    <a:lnTo>
                      <a:pt x="1189" y="4072"/>
                    </a:lnTo>
                    <a:lnTo>
                      <a:pt x="1190" y="4053"/>
                    </a:lnTo>
                    <a:lnTo>
                      <a:pt x="1197" y="4030"/>
                    </a:lnTo>
                    <a:lnTo>
                      <a:pt x="1179" y="4044"/>
                    </a:lnTo>
                    <a:lnTo>
                      <a:pt x="1159" y="4053"/>
                    </a:lnTo>
                    <a:lnTo>
                      <a:pt x="1141" y="4056"/>
                    </a:lnTo>
                    <a:lnTo>
                      <a:pt x="1124" y="4055"/>
                    </a:lnTo>
                    <a:lnTo>
                      <a:pt x="1110" y="4048"/>
                    </a:lnTo>
                    <a:lnTo>
                      <a:pt x="1100" y="4037"/>
                    </a:lnTo>
                    <a:lnTo>
                      <a:pt x="1095" y="4021"/>
                    </a:lnTo>
                    <a:lnTo>
                      <a:pt x="1096" y="4000"/>
                    </a:lnTo>
                    <a:lnTo>
                      <a:pt x="1071" y="4003"/>
                    </a:lnTo>
                    <a:lnTo>
                      <a:pt x="1047" y="3998"/>
                    </a:lnTo>
                    <a:lnTo>
                      <a:pt x="1026" y="3987"/>
                    </a:lnTo>
                    <a:lnTo>
                      <a:pt x="1011" y="3972"/>
                    </a:lnTo>
                    <a:lnTo>
                      <a:pt x="975" y="4003"/>
                    </a:lnTo>
                    <a:lnTo>
                      <a:pt x="934" y="4023"/>
                    </a:lnTo>
                    <a:lnTo>
                      <a:pt x="916" y="4026"/>
                    </a:lnTo>
                    <a:lnTo>
                      <a:pt x="900" y="4023"/>
                    </a:lnTo>
                    <a:lnTo>
                      <a:pt x="889" y="4012"/>
                    </a:lnTo>
                    <a:lnTo>
                      <a:pt x="882" y="3993"/>
                    </a:lnTo>
                    <a:lnTo>
                      <a:pt x="871" y="4010"/>
                    </a:lnTo>
                    <a:lnTo>
                      <a:pt x="850" y="4028"/>
                    </a:lnTo>
                    <a:lnTo>
                      <a:pt x="823" y="4043"/>
                    </a:lnTo>
                    <a:lnTo>
                      <a:pt x="795" y="4055"/>
                    </a:lnTo>
                    <a:lnTo>
                      <a:pt x="769" y="4058"/>
                    </a:lnTo>
                    <a:lnTo>
                      <a:pt x="759" y="4057"/>
                    </a:lnTo>
                    <a:lnTo>
                      <a:pt x="752" y="4053"/>
                    </a:lnTo>
                    <a:lnTo>
                      <a:pt x="747" y="4045"/>
                    </a:lnTo>
                    <a:lnTo>
                      <a:pt x="746" y="4033"/>
                    </a:lnTo>
                    <a:lnTo>
                      <a:pt x="750" y="4020"/>
                    </a:lnTo>
                    <a:lnTo>
                      <a:pt x="758" y="4000"/>
                    </a:lnTo>
                    <a:lnTo>
                      <a:pt x="741" y="4017"/>
                    </a:lnTo>
                    <a:lnTo>
                      <a:pt x="723" y="4029"/>
                    </a:lnTo>
                    <a:lnTo>
                      <a:pt x="704" y="4033"/>
                    </a:lnTo>
                    <a:lnTo>
                      <a:pt x="687" y="4032"/>
                    </a:lnTo>
                    <a:lnTo>
                      <a:pt x="673" y="4024"/>
                    </a:lnTo>
                    <a:lnTo>
                      <a:pt x="663" y="4010"/>
                    </a:lnTo>
                    <a:lnTo>
                      <a:pt x="660" y="3990"/>
                    </a:lnTo>
                    <a:lnTo>
                      <a:pt x="664" y="3963"/>
                    </a:lnTo>
                    <a:lnTo>
                      <a:pt x="621" y="3965"/>
                    </a:lnTo>
                    <a:lnTo>
                      <a:pt x="591" y="3956"/>
                    </a:lnTo>
                    <a:lnTo>
                      <a:pt x="581" y="3949"/>
                    </a:lnTo>
                    <a:lnTo>
                      <a:pt x="573" y="3941"/>
                    </a:lnTo>
                    <a:lnTo>
                      <a:pt x="565" y="3922"/>
                    </a:lnTo>
                    <a:lnTo>
                      <a:pt x="568" y="3902"/>
                    </a:lnTo>
                    <a:lnTo>
                      <a:pt x="580" y="3885"/>
                    </a:lnTo>
                    <a:lnTo>
                      <a:pt x="600" y="3873"/>
                    </a:lnTo>
                    <a:lnTo>
                      <a:pt x="628" y="3870"/>
                    </a:lnTo>
                    <a:lnTo>
                      <a:pt x="608" y="3849"/>
                    </a:lnTo>
                    <a:lnTo>
                      <a:pt x="600" y="3828"/>
                    </a:lnTo>
                    <a:lnTo>
                      <a:pt x="601" y="3810"/>
                    </a:lnTo>
                    <a:lnTo>
                      <a:pt x="608" y="3795"/>
                    </a:lnTo>
                    <a:lnTo>
                      <a:pt x="622" y="3784"/>
                    </a:lnTo>
                    <a:lnTo>
                      <a:pt x="641" y="3780"/>
                    </a:lnTo>
                    <a:lnTo>
                      <a:pt x="662" y="3783"/>
                    </a:lnTo>
                    <a:lnTo>
                      <a:pt x="684" y="3796"/>
                    </a:lnTo>
                    <a:lnTo>
                      <a:pt x="684" y="3777"/>
                    </a:lnTo>
                    <a:lnTo>
                      <a:pt x="690" y="3762"/>
                    </a:lnTo>
                    <a:lnTo>
                      <a:pt x="700" y="3751"/>
                    </a:lnTo>
                    <a:lnTo>
                      <a:pt x="713" y="3745"/>
                    </a:lnTo>
                    <a:lnTo>
                      <a:pt x="728" y="3744"/>
                    </a:lnTo>
                    <a:lnTo>
                      <a:pt x="744" y="3747"/>
                    </a:lnTo>
                    <a:lnTo>
                      <a:pt x="760" y="3754"/>
                    </a:lnTo>
                    <a:lnTo>
                      <a:pt x="776" y="3768"/>
                    </a:lnTo>
                    <a:lnTo>
                      <a:pt x="801" y="3758"/>
                    </a:lnTo>
                    <a:lnTo>
                      <a:pt x="816" y="3757"/>
                    </a:lnTo>
                    <a:lnTo>
                      <a:pt x="832" y="3760"/>
                    </a:lnTo>
                    <a:lnTo>
                      <a:pt x="846" y="3765"/>
                    </a:lnTo>
                    <a:lnTo>
                      <a:pt x="859" y="3776"/>
                    </a:lnTo>
                    <a:lnTo>
                      <a:pt x="868" y="3791"/>
                    </a:lnTo>
                    <a:lnTo>
                      <a:pt x="875" y="3811"/>
                    </a:lnTo>
                    <a:lnTo>
                      <a:pt x="873" y="3793"/>
                    </a:lnTo>
                    <a:lnTo>
                      <a:pt x="875" y="3778"/>
                    </a:lnTo>
                    <a:lnTo>
                      <a:pt x="880" y="3766"/>
                    </a:lnTo>
                    <a:lnTo>
                      <a:pt x="887" y="3758"/>
                    </a:lnTo>
                    <a:lnTo>
                      <a:pt x="896" y="3752"/>
                    </a:lnTo>
                    <a:lnTo>
                      <a:pt x="907" y="3750"/>
                    </a:lnTo>
                    <a:lnTo>
                      <a:pt x="919" y="3751"/>
                    </a:lnTo>
                    <a:lnTo>
                      <a:pt x="931" y="3756"/>
                    </a:lnTo>
                    <a:lnTo>
                      <a:pt x="895" y="3737"/>
                    </a:lnTo>
                    <a:lnTo>
                      <a:pt x="869" y="3719"/>
                    </a:lnTo>
                    <a:lnTo>
                      <a:pt x="852" y="3699"/>
                    </a:lnTo>
                    <a:lnTo>
                      <a:pt x="841" y="3675"/>
                    </a:lnTo>
                    <a:lnTo>
                      <a:pt x="815" y="3671"/>
                    </a:lnTo>
                    <a:lnTo>
                      <a:pt x="807" y="3666"/>
                    </a:lnTo>
                    <a:lnTo>
                      <a:pt x="801" y="3659"/>
                    </a:lnTo>
                    <a:lnTo>
                      <a:pt x="799" y="3652"/>
                    </a:lnTo>
                    <a:lnTo>
                      <a:pt x="801" y="3643"/>
                    </a:lnTo>
                    <a:lnTo>
                      <a:pt x="816" y="3625"/>
                    </a:lnTo>
                    <a:lnTo>
                      <a:pt x="798" y="3626"/>
                    </a:lnTo>
                    <a:lnTo>
                      <a:pt x="782" y="3623"/>
                    </a:lnTo>
                    <a:lnTo>
                      <a:pt x="771" y="3614"/>
                    </a:lnTo>
                    <a:lnTo>
                      <a:pt x="766" y="3599"/>
                    </a:lnTo>
                    <a:lnTo>
                      <a:pt x="745" y="3613"/>
                    </a:lnTo>
                    <a:lnTo>
                      <a:pt x="732" y="3617"/>
                    </a:lnTo>
                    <a:lnTo>
                      <a:pt x="719" y="3618"/>
                    </a:lnTo>
                    <a:lnTo>
                      <a:pt x="708" y="3614"/>
                    </a:lnTo>
                    <a:lnTo>
                      <a:pt x="697" y="3607"/>
                    </a:lnTo>
                    <a:lnTo>
                      <a:pt x="688" y="3595"/>
                    </a:lnTo>
                    <a:lnTo>
                      <a:pt x="684" y="3577"/>
                    </a:lnTo>
                    <a:lnTo>
                      <a:pt x="677" y="3599"/>
                    </a:lnTo>
                    <a:lnTo>
                      <a:pt x="662" y="3618"/>
                    </a:lnTo>
                    <a:lnTo>
                      <a:pt x="642" y="3629"/>
                    </a:lnTo>
                    <a:lnTo>
                      <a:pt x="618" y="3635"/>
                    </a:lnTo>
                    <a:lnTo>
                      <a:pt x="594" y="3633"/>
                    </a:lnTo>
                    <a:lnTo>
                      <a:pt x="573" y="3622"/>
                    </a:lnTo>
                    <a:lnTo>
                      <a:pt x="554" y="3603"/>
                    </a:lnTo>
                    <a:lnTo>
                      <a:pt x="545" y="3573"/>
                    </a:lnTo>
                    <a:lnTo>
                      <a:pt x="536" y="3583"/>
                    </a:lnTo>
                    <a:lnTo>
                      <a:pt x="525" y="3591"/>
                    </a:lnTo>
                    <a:lnTo>
                      <a:pt x="511" y="3596"/>
                    </a:lnTo>
                    <a:lnTo>
                      <a:pt x="496" y="3599"/>
                    </a:lnTo>
                    <a:lnTo>
                      <a:pt x="466" y="3596"/>
                    </a:lnTo>
                    <a:lnTo>
                      <a:pt x="441" y="3583"/>
                    </a:lnTo>
                    <a:lnTo>
                      <a:pt x="401" y="3593"/>
                    </a:lnTo>
                    <a:lnTo>
                      <a:pt x="384" y="3593"/>
                    </a:lnTo>
                    <a:lnTo>
                      <a:pt x="369" y="3588"/>
                    </a:lnTo>
                    <a:lnTo>
                      <a:pt x="356" y="3578"/>
                    </a:lnTo>
                    <a:lnTo>
                      <a:pt x="346" y="3564"/>
                    </a:lnTo>
                    <a:lnTo>
                      <a:pt x="341" y="3546"/>
                    </a:lnTo>
                    <a:lnTo>
                      <a:pt x="339" y="3523"/>
                    </a:lnTo>
                    <a:lnTo>
                      <a:pt x="319" y="3526"/>
                    </a:lnTo>
                    <a:lnTo>
                      <a:pt x="303" y="3526"/>
                    </a:lnTo>
                    <a:lnTo>
                      <a:pt x="290" y="3523"/>
                    </a:lnTo>
                    <a:lnTo>
                      <a:pt x="283" y="3516"/>
                    </a:lnTo>
                    <a:lnTo>
                      <a:pt x="280" y="3505"/>
                    </a:lnTo>
                    <a:lnTo>
                      <a:pt x="283" y="3492"/>
                    </a:lnTo>
                    <a:lnTo>
                      <a:pt x="292" y="3474"/>
                    </a:lnTo>
                    <a:lnTo>
                      <a:pt x="309" y="3454"/>
                    </a:lnTo>
                    <a:lnTo>
                      <a:pt x="290" y="3469"/>
                    </a:lnTo>
                    <a:lnTo>
                      <a:pt x="272" y="3478"/>
                    </a:lnTo>
                    <a:lnTo>
                      <a:pt x="255" y="3481"/>
                    </a:lnTo>
                    <a:lnTo>
                      <a:pt x="241" y="3478"/>
                    </a:lnTo>
                    <a:lnTo>
                      <a:pt x="229" y="3469"/>
                    </a:lnTo>
                    <a:lnTo>
                      <a:pt x="221" y="3454"/>
                    </a:lnTo>
                    <a:lnTo>
                      <a:pt x="219" y="3435"/>
                    </a:lnTo>
                    <a:lnTo>
                      <a:pt x="222" y="3409"/>
                    </a:lnTo>
                    <a:lnTo>
                      <a:pt x="196" y="3428"/>
                    </a:lnTo>
                    <a:lnTo>
                      <a:pt x="165" y="3435"/>
                    </a:lnTo>
                    <a:lnTo>
                      <a:pt x="135" y="3427"/>
                    </a:lnTo>
                    <a:lnTo>
                      <a:pt x="121" y="3419"/>
                    </a:lnTo>
                    <a:lnTo>
                      <a:pt x="110" y="3406"/>
                    </a:lnTo>
                    <a:lnTo>
                      <a:pt x="75" y="3423"/>
                    </a:lnTo>
                    <a:lnTo>
                      <a:pt x="44" y="3427"/>
                    </a:lnTo>
                    <a:lnTo>
                      <a:pt x="21" y="3423"/>
                    </a:lnTo>
                    <a:lnTo>
                      <a:pt x="6" y="3411"/>
                    </a:lnTo>
                    <a:lnTo>
                      <a:pt x="1" y="3403"/>
                    </a:lnTo>
                    <a:lnTo>
                      <a:pt x="0" y="3394"/>
                    </a:lnTo>
                    <a:lnTo>
                      <a:pt x="7" y="3374"/>
                    </a:lnTo>
                    <a:lnTo>
                      <a:pt x="27" y="3354"/>
                    </a:lnTo>
                    <a:lnTo>
                      <a:pt x="62" y="3335"/>
                    </a:lnTo>
                    <a:lnTo>
                      <a:pt x="50" y="3323"/>
                    </a:lnTo>
                    <a:lnTo>
                      <a:pt x="43" y="3308"/>
                    </a:lnTo>
                    <a:lnTo>
                      <a:pt x="43" y="3294"/>
                    </a:lnTo>
                    <a:lnTo>
                      <a:pt x="48" y="3282"/>
                    </a:lnTo>
                    <a:lnTo>
                      <a:pt x="56" y="3271"/>
                    </a:lnTo>
                    <a:lnTo>
                      <a:pt x="67" y="3265"/>
                    </a:lnTo>
                    <a:lnTo>
                      <a:pt x="82" y="3264"/>
                    </a:lnTo>
                    <a:lnTo>
                      <a:pt x="98" y="3268"/>
                    </a:lnTo>
                    <a:lnTo>
                      <a:pt x="96" y="3250"/>
                    </a:lnTo>
                    <a:lnTo>
                      <a:pt x="99" y="3234"/>
                    </a:lnTo>
                    <a:lnTo>
                      <a:pt x="106" y="3220"/>
                    </a:lnTo>
                    <a:lnTo>
                      <a:pt x="115" y="3210"/>
                    </a:lnTo>
                    <a:lnTo>
                      <a:pt x="126" y="3204"/>
                    </a:lnTo>
                    <a:lnTo>
                      <a:pt x="140" y="3203"/>
                    </a:lnTo>
                    <a:lnTo>
                      <a:pt x="156" y="3207"/>
                    </a:lnTo>
                    <a:lnTo>
                      <a:pt x="171" y="3217"/>
                    </a:lnTo>
                    <a:lnTo>
                      <a:pt x="171" y="3188"/>
                    </a:lnTo>
                    <a:lnTo>
                      <a:pt x="178" y="3166"/>
                    </a:lnTo>
                    <a:lnTo>
                      <a:pt x="189" y="3148"/>
                    </a:lnTo>
                    <a:lnTo>
                      <a:pt x="205" y="3137"/>
                    </a:lnTo>
                    <a:lnTo>
                      <a:pt x="223" y="3131"/>
                    </a:lnTo>
                    <a:lnTo>
                      <a:pt x="245" y="3132"/>
                    </a:lnTo>
                    <a:lnTo>
                      <a:pt x="268" y="3141"/>
                    </a:lnTo>
                    <a:lnTo>
                      <a:pt x="290" y="3157"/>
                    </a:lnTo>
                    <a:lnTo>
                      <a:pt x="294" y="3144"/>
                    </a:lnTo>
                    <a:lnTo>
                      <a:pt x="301" y="3136"/>
                    </a:lnTo>
                    <a:lnTo>
                      <a:pt x="312" y="3131"/>
                    </a:lnTo>
                    <a:lnTo>
                      <a:pt x="323" y="3130"/>
                    </a:lnTo>
                    <a:lnTo>
                      <a:pt x="344" y="3140"/>
                    </a:lnTo>
                    <a:lnTo>
                      <a:pt x="352" y="3148"/>
                    </a:lnTo>
                    <a:lnTo>
                      <a:pt x="354" y="3160"/>
                    </a:lnTo>
                    <a:lnTo>
                      <a:pt x="355" y="3145"/>
                    </a:lnTo>
                    <a:lnTo>
                      <a:pt x="360" y="3132"/>
                    </a:lnTo>
                    <a:lnTo>
                      <a:pt x="370" y="3123"/>
                    </a:lnTo>
                    <a:lnTo>
                      <a:pt x="383" y="3116"/>
                    </a:lnTo>
                    <a:lnTo>
                      <a:pt x="412" y="3113"/>
                    </a:lnTo>
                    <a:lnTo>
                      <a:pt x="427" y="3115"/>
                    </a:lnTo>
                    <a:lnTo>
                      <a:pt x="441" y="3121"/>
                    </a:lnTo>
                    <a:lnTo>
                      <a:pt x="439" y="3105"/>
                    </a:lnTo>
                    <a:lnTo>
                      <a:pt x="443" y="3089"/>
                    </a:lnTo>
                    <a:lnTo>
                      <a:pt x="455" y="3077"/>
                    </a:lnTo>
                    <a:lnTo>
                      <a:pt x="474" y="3071"/>
                    </a:lnTo>
                    <a:lnTo>
                      <a:pt x="439" y="3047"/>
                    </a:lnTo>
                    <a:lnTo>
                      <a:pt x="419" y="3021"/>
                    </a:lnTo>
                    <a:lnTo>
                      <a:pt x="409" y="2998"/>
                    </a:lnTo>
                    <a:lnTo>
                      <a:pt x="409" y="2976"/>
                    </a:lnTo>
                    <a:lnTo>
                      <a:pt x="418" y="2960"/>
                    </a:lnTo>
                    <a:lnTo>
                      <a:pt x="434" y="2950"/>
                    </a:lnTo>
                    <a:lnTo>
                      <a:pt x="456" y="2947"/>
                    </a:lnTo>
                    <a:lnTo>
                      <a:pt x="484" y="2956"/>
                    </a:lnTo>
                    <a:lnTo>
                      <a:pt x="484" y="2914"/>
                    </a:lnTo>
                    <a:lnTo>
                      <a:pt x="489" y="2900"/>
                    </a:lnTo>
                    <a:lnTo>
                      <a:pt x="495" y="2891"/>
                    </a:lnTo>
                    <a:lnTo>
                      <a:pt x="504" y="2884"/>
                    </a:lnTo>
                    <a:lnTo>
                      <a:pt x="513" y="2882"/>
                    </a:lnTo>
                    <a:lnTo>
                      <a:pt x="536" y="2886"/>
                    </a:lnTo>
                    <a:lnTo>
                      <a:pt x="561" y="2899"/>
                    </a:lnTo>
                    <a:lnTo>
                      <a:pt x="584" y="2919"/>
                    </a:lnTo>
                    <a:lnTo>
                      <a:pt x="602" y="2943"/>
                    </a:lnTo>
                    <a:lnTo>
                      <a:pt x="613" y="2968"/>
                    </a:lnTo>
                    <a:lnTo>
                      <a:pt x="638" y="2960"/>
                    </a:lnTo>
                    <a:lnTo>
                      <a:pt x="659" y="2959"/>
                    </a:lnTo>
                    <a:lnTo>
                      <a:pt x="675" y="2965"/>
                    </a:lnTo>
                    <a:lnTo>
                      <a:pt x="688" y="2975"/>
                    </a:lnTo>
                    <a:lnTo>
                      <a:pt x="697" y="2989"/>
                    </a:lnTo>
                    <a:lnTo>
                      <a:pt x="700" y="3006"/>
                    </a:lnTo>
                    <a:lnTo>
                      <a:pt x="698" y="3026"/>
                    </a:lnTo>
                    <a:lnTo>
                      <a:pt x="691" y="3046"/>
                    </a:lnTo>
                    <a:lnTo>
                      <a:pt x="712" y="3033"/>
                    </a:lnTo>
                    <a:lnTo>
                      <a:pt x="735" y="3027"/>
                    </a:lnTo>
                    <a:lnTo>
                      <a:pt x="757" y="3028"/>
                    </a:lnTo>
                    <a:lnTo>
                      <a:pt x="778" y="3033"/>
                    </a:lnTo>
                    <a:lnTo>
                      <a:pt x="795" y="3043"/>
                    </a:lnTo>
                    <a:lnTo>
                      <a:pt x="808" y="3057"/>
                    </a:lnTo>
                    <a:lnTo>
                      <a:pt x="815" y="3073"/>
                    </a:lnTo>
                    <a:lnTo>
                      <a:pt x="815" y="3090"/>
                    </a:lnTo>
                    <a:lnTo>
                      <a:pt x="841" y="3077"/>
                    </a:lnTo>
                    <a:lnTo>
                      <a:pt x="865" y="3071"/>
                    </a:lnTo>
                    <a:lnTo>
                      <a:pt x="886" y="3075"/>
                    </a:lnTo>
                    <a:lnTo>
                      <a:pt x="902" y="3083"/>
                    </a:lnTo>
                    <a:lnTo>
                      <a:pt x="915" y="3098"/>
                    </a:lnTo>
                    <a:lnTo>
                      <a:pt x="921" y="3116"/>
                    </a:lnTo>
                    <a:lnTo>
                      <a:pt x="922" y="3138"/>
                    </a:lnTo>
                    <a:lnTo>
                      <a:pt x="916" y="3160"/>
                    </a:lnTo>
                    <a:lnTo>
                      <a:pt x="938" y="3151"/>
                    </a:lnTo>
                    <a:lnTo>
                      <a:pt x="958" y="3146"/>
                    </a:lnTo>
                    <a:lnTo>
                      <a:pt x="975" y="3146"/>
                    </a:lnTo>
                    <a:lnTo>
                      <a:pt x="990" y="3151"/>
                    </a:lnTo>
                    <a:lnTo>
                      <a:pt x="1002" y="3159"/>
                    </a:lnTo>
                    <a:lnTo>
                      <a:pt x="1012" y="3171"/>
                    </a:lnTo>
                    <a:lnTo>
                      <a:pt x="1025" y="3205"/>
                    </a:lnTo>
                    <a:lnTo>
                      <a:pt x="1034" y="3182"/>
                    </a:lnTo>
                    <a:lnTo>
                      <a:pt x="1052" y="3164"/>
                    </a:lnTo>
                    <a:lnTo>
                      <a:pt x="1074" y="3156"/>
                    </a:lnTo>
                    <a:lnTo>
                      <a:pt x="1099" y="3160"/>
                    </a:lnTo>
                    <a:lnTo>
                      <a:pt x="1090" y="3150"/>
                    </a:lnTo>
                    <a:lnTo>
                      <a:pt x="1087" y="3138"/>
                    </a:lnTo>
                    <a:lnTo>
                      <a:pt x="1087" y="3126"/>
                    </a:lnTo>
                    <a:lnTo>
                      <a:pt x="1090" y="3114"/>
                    </a:lnTo>
                    <a:lnTo>
                      <a:pt x="1107" y="3094"/>
                    </a:lnTo>
                    <a:lnTo>
                      <a:pt x="1117" y="3088"/>
                    </a:lnTo>
                    <a:lnTo>
                      <a:pt x="1130" y="3083"/>
                    </a:lnTo>
                    <a:lnTo>
                      <a:pt x="1117" y="3075"/>
                    </a:lnTo>
                    <a:lnTo>
                      <a:pt x="1108" y="3061"/>
                    </a:lnTo>
                    <a:lnTo>
                      <a:pt x="1103" y="3044"/>
                    </a:lnTo>
                    <a:lnTo>
                      <a:pt x="1108" y="3023"/>
                    </a:lnTo>
                    <a:lnTo>
                      <a:pt x="1089" y="3027"/>
                    </a:lnTo>
                    <a:lnTo>
                      <a:pt x="1069" y="3026"/>
                    </a:lnTo>
                    <a:lnTo>
                      <a:pt x="1050" y="3021"/>
                    </a:lnTo>
                    <a:lnTo>
                      <a:pt x="1034" y="3014"/>
                    </a:lnTo>
                    <a:lnTo>
                      <a:pt x="1022" y="3002"/>
                    </a:lnTo>
                    <a:lnTo>
                      <a:pt x="1017" y="2988"/>
                    </a:lnTo>
                    <a:lnTo>
                      <a:pt x="1021" y="2971"/>
                    </a:lnTo>
                    <a:lnTo>
                      <a:pt x="1035" y="2953"/>
                    </a:lnTo>
                    <a:lnTo>
                      <a:pt x="1018" y="2951"/>
                    </a:lnTo>
                    <a:lnTo>
                      <a:pt x="1004" y="2944"/>
                    </a:lnTo>
                    <a:lnTo>
                      <a:pt x="993" y="2934"/>
                    </a:lnTo>
                    <a:lnTo>
                      <a:pt x="988" y="2921"/>
                    </a:lnTo>
                    <a:lnTo>
                      <a:pt x="987" y="2907"/>
                    </a:lnTo>
                    <a:lnTo>
                      <a:pt x="991" y="2893"/>
                    </a:lnTo>
                    <a:lnTo>
                      <a:pt x="1003" y="2882"/>
                    </a:lnTo>
                    <a:lnTo>
                      <a:pt x="1021" y="2874"/>
                    </a:lnTo>
                    <a:lnTo>
                      <a:pt x="1006" y="2853"/>
                    </a:lnTo>
                    <a:lnTo>
                      <a:pt x="1001" y="2832"/>
                    </a:lnTo>
                    <a:lnTo>
                      <a:pt x="1004" y="2812"/>
                    </a:lnTo>
                    <a:lnTo>
                      <a:pt x="1015" y="2795"/>
                    </a:lnTo>
                    <a:lnTo>
                      <a:pt x="1030" y="2784"/>
                    </a:lnTo>
                    <a:lnTo>
                      <a:pt x="1048" y="2783"/>
                    </a:lnTo>
                    <a:lnTo>
                      <a:pt x="1069" y="2791"/>
                    </a:lnTo>
                    <a:lnTo>
                      <a:pt x="1088" y="2815"/>
                    </a:lnTo>
                    <a:lnTo>
                      <a:pt x="1096" y="2802"/>
                    </a:lnTo>
                    <a:lnTo>
                      <a:pt x="1108" y="2793"/>
                    </a:lnTo>
                    <a:lnTo>
                      <a:pt x="1121" y="2787"/>
                    </a:lnTo>
                    <a:lnTo>
                      <a:pt x="1135" y="2785"/>
                    </a:lnTo>
                    <a:lnTo>
                      <a:pt x="1148" y="2788"/>
                    </a:lnTo>
                    <a:lnTo>
                      <a:pt x="1158" y="2796"/>
                    </a:lnTo>
                    <a:lnTo>
                      <a:pt x="1166" y="2809"/>
                    </a:lnTo>
                    <a:lnTo>
                      <a:pt x="1170" y="2826"/>
                    </a:lnTo>
                    <a:lnTo>
                      <a:pt x="1176" y="2809"/>
                    </a:lnTo>
                    <a:lnTo>
                      <a:pt x="1183" y="2796"/>
                    </a:lnTo>
                    <a:lnTo>
                      <a:pt x="1203" y="2779"/>
                    </a:lnTo>
                    <a:lnTo>
                      <a:pt x="1229" y="2774"/>
                    </a:lnTo>
                    <a:lnTo>
                      <a:pt x="1261" y="2782"/>
                    </a:lnTo>
                    <a:lnTo>
                      <a:pt x="1266" y="2766"/>
                    </a:lnTo>
                    <a:lnTo>
                      <a:pt x="1273" y="2753"/>
                    </a:lnTo>
                    <a:lnTo>
                      <a:pt x="1292" y="2737"/>
                    </a:lnTo>
                    <a:lnTo>
                      <a:pt x="1316" y="2734"/>
                    </a:lnTo>
                    <a:lnTo>
                      <a:pt x="1338" y="2743"/>
                    </a:lnTo>
                    <a:lnTo>
                      <a:pt x="1330" y="2729"/>
                    </a:lnTo>
                    <a:lnTo>
                      <a:pt x="1325" y="2713"/>
                    </a:lnTo>
                    <a:lnTo>
                      <a:pt x="1328" y="2676"/>
                    </a:lnTo>
                    <a:lnTo>
                      <a:pt x="1334" y="2658"/>
                    </a:lnTo>
                    <a:lnTo>
                      <a:pt x="1344" y="2643"/>
                    </a:lnTo>
                    <a:lnTo>
                      <a:pt x="1357" y="2630"/>
                    </a:lnTo>
                    <a:lnTo>
                      <a:pt x="1373" y="2622"/>
                    </a:lnTo>
                    <a:lnTo>
                      <a:pt x="1344" y="2607"/>
                    </a:lnTo>
                    <a:lnTo>
                      <a:pt x="1325" y="2586"/>
                    </a:lnTo>
                    <a:lnTo>
                      <a:pt x="1317" y="2565"/>
                    </a:lnTo>
                    <a:lnTo>
                      <a:pt x="1317" y="2542"/>
                    </a:lnTo>
                    <a:lnTo>
                      <a:pt x="1325" y="2524"/>
                    </a:lnTo>
                    <a:lnTo>
                      <a:pt x="1345" y="2512"/>
                    </a:lnTo>
                    <a:lnTo>
                      <a:pt x="1372" y="2509"/>
                    </a:lnTo>
                    <a:lnTo>
                      <a:pt x="1388" y="2512"/>
                    </a:lnTo>
                    <a:lnTo>
                      <a:pt x="1407" y="2518"/>
                    </a:lnTo>
                    <a:lnTo>
                      <a:pt x="1394" y="2509"/>
                    </a:lnTo>
                    <a:lnTo>
                      <a:pt x="1386" y="2498"/>
                    </a:lnTo>
                    <a:lnTo>
                      <a:pt x="1380" y="2483"/>
                    </a:lnTo>
                    <a:lnTo>
                      <a:pt x="1379" y="2465"/>
                    </a:lnTo>
                    <a:lnTo>
                      <a:pt x="1382" y="2449"/>
                    </a:lnTo>
                    <a:lnTo>
                      <a:pt x="1388" y="2434"/>
                    </a:lnTo>
                    <a:lnTo>
                      <a:pt x="1398" y="2422"/>
                    </a:lnTo>
                    <a:lnTo>
                      <a:pt x="1411" y="2414"/>
                    </a:lnTo>
                    <a:lnTo>
                      <a:pt x="1397" y="2400"/>
                    </a:lnTo>
                    <a:lnTo>
                      <a:pt x="1386" y="2384"/>
                    </a:lnTo>
                    <a:lnTo>
                      <a:pt x="1380" y="2369"/>
                    </a:lnTo>
                    <a:lnTo>
                      <a:pt x="1380" y="2354"/>
                    </a:lnTo>
                    <a:lnTo>
                      <a:pt x="1385" y="2340"/>
                    </a:lnTo>
                    <a:lnTo>
                      <a:pt x="1394" y="2329"/>
                    </a:lnTo>
                    <a:lnTo>
                      <a:pt x="1410" y="2319"/>
                    </a:lnTo>
                    <a:lnTo>
                      <a:pt x="1430" y="2313"/>
                    </a:lnTo>
                    <a:lnTo>
                      <a:pt x="1415" y="2293"/>
                    </a:lnTo>
                    <a:lnTo>
                      <a:pt x="1408" y="2275"/>
                    </a:lnTo>
                    <a:lnTo>
                      <a:pt x="1410" y="2257"/>
                    </a:lnTo>
                    <a:lnTo>
                      <a:pt x="1416" y="2243"/>
                    </a:lnTo>
                    <a:lnTo>
                      <a:pt x="1429" y="2234"/>
                    </a:lnTo>
                    <a:lnTo>
                      <a:pt x="1445" y="2230"/>
                    </a:lnTo>
                    <a:lnTo>
                      <a:pt x="1466" y="2236"/>
                    </a:lnTo>
                    <a:lnTo>
                      <a:pt x="1489" y="2251"/>
                    </a:lnTo>
                    <a:lnTo>
                      <a:pt x="1483" y="2236"/>
                    </a:lnTo>
                    <a:lnTo>
                      <a:pt x="1482" y="2220"/>
                    </a:lnTo>
                    <a:lnTo>
                      <a:pt x="1489" y="2205"/>
                    </a:lnTo>
                    <a:lnTo>
                      <a:pt x="1508" y="2194"/>
                    </a:lnTo>
                    <a:lnTo>
                      <a:pt x="1480" y="2184"/>
                    </a:lnTo>
                    <a:lnTo>
                      <a:pt x="1461" y="2166"/>
                    </a:lnTo>
                    <a:lnTo>
                      <a:pt x="1452" y="2141"/>
                    </a:lnTo>
                    <a:lnTo>
                      <a:pt x="1452" y="2110"/>
                    </a:lnTo>
                    <a:lnTo>
                      <a:pt x="1430" y="2119"/>
                    </a:lnTo>
                    <a:lnTo>
                      <a:pt x="1408" y="2123"/>
                    </a:lnTo>
                    <a:lnTo>
                      <a:pt x="1388" y="2122"/>
                    </a:lnTo>
                    <a:lnTo>
                      <a:pt x="1370" y="2118"/>
                    </a:lnTo>
                    <a:lnTo>
                      <a:pt x="1353" y="2108"/>
                    </a:lnTo>
                    <a:lnTo>
                      <a:pt x="1341" y="2096"/>
                    </a:lnTo>
                    <a:lnTo>
                      <a:pt x="1330" y="2077"/>
                    </a:lnTo>
                    <a:lnTo>
                      <a:pt x="1324" y="2057"/>
                    </a:lnTo>
                    <a:lnTo>
                      <a:pt x="1315" y="2074"/>
                    </a:lnTo>
                    <a:lnTo>
                      <a:pt x="1298" y="2088"/>
                    </a:lnTo>
                    <a:lnTo>
                      <a:pt x="1279" y="2097"/>
                    </a:lnTo>
                    <a:lnTo>
                      <a:pt x="1258" y="2101"/>
                    </a:lnTo>
                    <a:lnTo>
                      <a:pt x="1236" y="2100"/>
                    </a:lnTo>
                    <a:lnTo>
                      <a:pt x="1214" y="2092"/>
                    </a:lnTo>
                    <a:lnTo>
                      <a:pt x="1196" y="2080"/>
                    </a:lnTo>
                    <a:lnTo>
                      <a:pt x="1182" y="2060"/>
                    </a:lnTo>
                    <a:lnTo>
                      <a:pt x="1167" y="2061"/>
                    </a:lnTo>
                    <a:lnTo>
                      <a:pt x="1152" y="2057"/>
                    </a:lnTo>
                    <a:lnTo>
                      <a:pt x="1130" y="2040"/>
                    </a:lnTo>
                    <a:lnTo>
                      <a:pt x="1124" y="2027"/>
                    </a:lnTo>
                    <a:lnTo>
                      <a:pt x="1120" y="2014"/>
                    </a:lnTo>
                    <a:lnTo>
                      <a:pt x="1121" y="2001"/>
                    </a:lnTo>
                    <a:lnTo>
                      <a:pt x="1125" y="1987"/>
                    </a:lnTo>
                    <a:lnTo>
                      <a:pt x="1100" y="1980"/>
                    </a:lnTo>
                    <a:lnTo>
                      <a:pt x="1080" y="1965"/>
                    </a:lnTo>
                    <a:lnTo>
                      <a:pt x="1073" y="1957"/>
                    </a:lnTo>
                    <a:lnTo>
                      <a:pt x="1070" y="1946"/>
                    </a:lnTo>
                    <a:lnTo>
                      <a:pt x="1071" y="1934"/>
                    </a:lnTo>
                    <a:lnTo>
                      <a:pt x="1076" y="1921"/>
                    </a:lnTo>
                    <a:lnTo>
                      <a:pt x="1030" y="1946"/>
                    </a:lnTo>
                    <a:lnTo>
                      <a:pt x="987" y="1956"/>
                    </a:lnTo>
                    <a:lnTo>
                      <a:pt x="949" y="1952"/>
                    </a:lnTo>
                    <a:lnTo>
                      <a:pt x="934" y="1947"/>
                    </a:lnTo>
                    <a:lnTo>
                      <a:pt x="922" y="1940"/>
                    </a:lnTo>
                    <a:lnTo>
                      <a:pt x="912" y="1930"/>
                    </a:lnTo>
                    <a:lnTo>
                      <a:pt x="907" y="1919"/>
                    </a:lnTo>
                    <a:lnTo>
                      <a:pt x="906" y="1908"/>
                    </a:lnTo>
                    <a:lnTo>
                      <a:pt x="909" y="1895"/>
                    </a:lnTo>
                    <a:lnTo>
                      <a:pt x="918" y="1882"/>
                    </a:lnTo>
                    <a:lnTo>
                      <a:pt x="931" y="1869"/>
                    </a:lnTo>
                    <a:lnTo>
                      <a:pt x="950" y="1857"/>
                    </a:lnTo>
                    <a:lnTo>
                      <a:pt x="976" y="1846"/>
                    </a:lnTo>
                    <a:lnTo>
                      <a:pt x="960" y="1840"/>
                    </a:lnTo>
                    <a:lnTo>
                      <a:pt x="949" y="1831"/>
                    </a:lnTo>
                    <a:lnTo>
                      <a:pt x="945" y="1819"/>
                    </a:lnTo>
                    <a:lnTo>
                      <a:pt x="946" y="1806"/>
                    </a:lnTo>
                    <a:lnTo>
                      <a:pt x="952" y="1795"/>
                    </a:lnTo>
                    <a:lnTo>
                      <a:pt x="963" y="1788"/>
                    </a:lnTo>
                    <a:lnTo>
                      <a:pt x="979" y="1785"/>
                    </a:lnTo>
                    <a:lnTo>
                      <a:pt x="999" y="1789"/>
                    </a:lnTo>
                    <a:lnTo>
                      <a:pt x="989" y="1779"/>
                    </a:lnTo>
                    <a:lnTo>
                      <a:pt x="983" y="1769"/>
                    </a:lnTo>
                    <a:lnTo>
                      <a:pt x="983" y="1746"/>
                    </a:lnTo>
                    <a:lnTo>
                      <a:pt x="993" y="1725"/>
                    </a:lnTo>
                    <a:lnTo>
                      <a:pt x="1014" y="1706"/>
                    </a:lnTo>
                    <a:lnTo>
                      <a:pt x="1038" y="1692"/>
                    </a:lnTo>
                    <a:lnTo>
                      <a:pt x="1063" y="1686"/>
                    </a:lnTo>
                    <a:lnTo>
                      <a:pt x="1075" y="1688"/>
                    </a:lnTo>
                    <a:lnTo>
                      <a:pt x="1086" y="1693"/>
                    </a:lnTo>
                    <a:lnTo>
                      <a:pt x="1096" y="1700"/>
                    </a:lnTo>
                    <a:lnTo>
                      <a:pt x="1103" y="1712"/>
                    </a:lnTo>
                    <a:lnTo>
                      <a:pt x="1124" y="1694"/>
                    </a:lnTo>
                    <a:lnTo>
                      <a:pt x="1144" y="1682"/>
                    </a:lnTo>
                    <a:lnTo>
                      <a:pt x="1164" y="1678"/>
                    </a:lnTo>
                    <a:lnTo>
                      <a:pt x="1181" y="1680"/>
                    </a:lnTo>
                    <a:lnTo>
                      <a:pt x="1195" y="1687"/>
                    </a:lnTo>
                    <a:lnTo>
                      <a:pt x="1205" y="1702"/>
                    </a:lnTo>
                    <a:lnTo>
                      <a:pt x="1210" y="1725"/>
                    </a:lnTo>
                    <a:lnTo>
                      <a:pt x="1208" y="1753"/>
                    </a:lnTo>
                    <a:lnTo>
                      <a:pt x="1217" y="1739"/>
                    </a:lnTo>
                    <a:lnTo>
                      <a:pt x="1227" y="1728"/>
                    </a:lnTo>
                    <a:lnTo>
                      <a:pt x="1254" y="1715"/>
                    </a:lnTo>
                    <a:lnTo>
                      <a:pt x="1283" y="1712"/>
                    </a:lnTo>
                    <a:lnTo>
                      <a:pt x="1313" y="1718"/>
                    </a:lnTo>
                    <a:lnTo>
                      <a:pt x="1301" y="1694"/>
                    </a:lnTo>
                    <a:lnTo>
                      <a:pt x="1297" y="1667"/>
                    </a:lnTo>
                    <a:lnTo>
                      <a:pt x="1301" y="1640"/>
                    </a:lnTo>
                    <a:lnTo>
                      <a:pt x="1310" y="1619"/>
                    </a:lnTo>
                    <a:lnTo>
                      <a:pt x="1327" y="1603"/>
                    </a:lnTo>
                    <a:lnTo>
                      <a:pt x="1335" y="1600"/>
                    </a:lnTo>
                    <a:lnTo>
                      <a:pt x="1347" y="1599"/>
                    </a:lnTo>
                    <a:lnTo>
                      <a:pt x="1358" y="1601"/>
                    </a:lnTo>
                    <a:lnTo>
                      <a:pt x="1371" y="1606"/>
                    </a:lnTo>
                    <a:lnTo>
                      <a:pt x="1385" y="1616"/>
                    </a:lnTo>
                    <a:lnTo>
                      <a:pt x="1399" y="1631"/>
                    </a:lnTo>
                    <a:lnTo>
                      <a:pt x="1413" y="1604"/>
                    </a:lnTo>
                    <a:lnTo>
                      <a:pt x="1430" y="1590"/>
                    </a:lnTo>
                    <a:lnTo>
                      <a:pt x="1449" y="1586"/>
                    </a:lnTo>
                    <a:lnTo>
                      <a:pt x="1469" y="1591"/>
                    </a:lnTo>
                    <a:lnTo>
                      <a:pt x="1486" y="1604"/>
                    </a:lnTo>
                    <a:lnTo>
                      <a:pt x="1499" y="1622"/>
                    </a:lnTo>
                    <a:lnTo>
                      <a:pt x="1506" y="1645"/>
                    </a:lnTo>
                    <a:lnTo>
                      <a:pt x="1504" y="1670"/>
                    </a:lnTo>
                    <a:lnTo>
                      <a:pt x="1526" y="1666"/>
                    </a:lnTo>
                    <a:lnTo>
                      <a:pt x="1544" y="1665"/>
                    </a:lnTo>
                    <a:lnTo>
                      <a:pt x="1559" y="1669"/>
                    </a:lnTo>
                    <a:lnTo>
                      <a:pt x="1571" y="1677"/>
                    </a:lnTo>
                    <a:lnTo>
                      <a:pt x="1579" y="1687"/>
                    </a:lnTo>
                    <a:lnTo>
                      <a:pt x="1583" y="1701"/>
                    </a:lnTo>
                    <a:lnTo>
                      <a:pt x="1582" y="1718"/>
                    </a:lnTo>
                    <a:lnTo>
                      <a:pt x="1578" y="1738"/>
                    </a:lnTo>
                    <a:lnTo>
                      <a:pt x="1599" y="1726"/>
                    </a:lnTo>
                    <a:lnTo>
                      <a:pt x="1622" y="1722"/>
                    </a:lnTo>
                    <a:lnTo>
                      <a:pt x="1644" y="1726"/>
                    </a:lnTo>
                    <a:lnTo>
                      <a:pt x="1663" y="1738"/>
                    </a:lnTo>
                    <a:lnTo>
                      <a:pt x="1674" y="1712"/>
                    </a:lnTo>
                    <a:lnTo>
                      <a:pt x="1688" y="1694"/>
                    </a:lnTo>
                    <a:lnTo>
                      <a:pt x="1704" y="1685"/>
                    </a:lnTo>
                    <a:lnTo>
                      <a:pt x="1720" y="1685"/>
                    </a:lnTo>
                    <a:lnTo>
                      <a:pt x="1735" y="1694"/>
                    </a:lnTo>
                    <a:lnTo>
                      <a:pt x="1747" y="1712"/>
                    </a:lnTo>
                    <a:lnTo>
                      <a:pt x="1755" y="1739"/>
                    </a:lnTo>
                    <a:lnTo>
                      <a:pt x="1756" y="1775"/>
                    </a:lnTo>
                    <a:lnTo>
                      <a:pt x="1784" y="1782"/>
                    </a:lnTo>
                    <a:lnTo>
                      <a:pt x="1802" y="1796"/>
                    </a:lnTo>
                    <a:lnTo>
                      <a:pt x="1812" y="1818"/>
                    </a:lnTo>
                    <a:lnTo>
                      <a:pt x="1812" y="1846"/>
                    </a:lnTo>
                    <a:lnTo>
                      <a:pt x="1824" y="1846"/>
                    </a:lnTo>
                    <a:lnTo>
                      <a:pt x="1835" y="1848"/>
                    </a:lnTo>
                    <a:lnTo>
                      <a:pt x="1855" y="1858"/>
                    </a:lnTo>
                    <a:lnTo>
                      <a:pt x="1868" y="1877"/>
                    </a:lnTo>
                    <a:lnTo>
                      <a:pt x="1872" y="1897"/>
                    </a:lnTo>
                    <a:lnTo>
                      <a:pt x="1888" y="1875"/>
                    </a:lnTo>
                    <a:lnTo>
                      <a:pt x="1912" y="1862"/>
                    </a:lnTo>
                    <a:lnTo>
                      <a:pt x="1938" y="1856"/>
                    </a:lnTo>
                    <a:lnTo>
                      <a:pt x="1952" y="1858"/>
                    </a:lnTo>
                    <a:lnTo>
                      <a:pt x="1965" y="1864"/>
                    </a:lnTo>
                    <a:lnTo>
                      <a:pt x="1970" y="1841"/>
                    </a:lnTo>
                    <a:lnTo>
                      <a:pt x="1980" y="1822"/>
                    </a:lnTo>
                    <a:lnTo>
                      <a:pt x="1993" y="1807"/>
                    </a:lnTo>
                    <a:lnTo>
                      <a:pt x="2010" y="1801"/>
                    </a:lnTo>
                    <a:lnTo>
                      <a:pt x="1995" y="1787"/>
                    </a:lnTo>
                    <a:lnTo>
                      <a:pt x="1988" y="1770"/>
                    </a:lnTo>
                    <a:lnTo>
                      <a:pt x="1989" y="1753"/>
                    </a:lnTo>
                    <a:lnTo>
                      <a:pt x="1996" y="1734"/>
                    </a:lnTo>
                    <a:lnTo>
                      <a:pt x="1963" y="1732"/>
                    </a:lnTo>
                    <a:lnTo>
                      <a:pt x="1935" y="1726"/>
                    </a:lnTo>
                    <a:lnTo>
                      <a:pt x="1913" y="1716"/>
                    </a:lnTo>
                    <a:lnTo>
                      <a:pt x="1898" y="1704"/>
                    </a:lnTo>
                    <a:lnTo>
                      <a:pt x="1889" y="1688"/>
                    </a:lnTo>
                    <a:lnTo>
                      <a:pt x="1889" y="1671"/>
                    </a:lnTo>
                    <a:lnTo>
                      <a:pt x="1897" y="1653"/>
                    </a:lnTo>
                    <a:lnTo>
                      <a:pt x="1913" y="1633"/>
                    </a:lnTo>
                    <a:lnTo>
                      <a:pt x="1893" y="1626"/>
                    </a:lnTo>
                    <a:lnTo>
                      <a:pt x="1879" y="1616"/>
                    </a:lnTo>
                    <a:lnTo>
                      <a:pt x="1869" y="1601"/>
                    </a:lnTo>
                    <a:lnTo>
                      <a:pt x="1866" y="1585"/>
                    </a:lnTo>
                    <a:lnTo>
                      <a:pt x="1867" y="1568"/>
                    </a:lnTo>
                    <a:lnTo>
                      <a:pt x="1874" y="1552"/>
                    </a:lnTo>
                    <a:lnTo>
                      <a:pt x="1886" y="1538"/>
                    </a:lnTo>
                    <a:lnTo>
                      <a:pt x="1905" y="1528"/>
                    </a:lnTo>
                    <a:lnTo>
                      <a:pt x="1892" y="1507"/>
                    </a:lnTo>
                    <a:lnTo>
                      <a:pt x="1883" y="1482"/>
                    </a:lnTo>
                    <a:lnTo>
                      <a:pt x="1879" y="1459"/>
                    </a:lnTo>
                    <a:lnTo>
                      <a:pt x="1880" y="1437"/>
                    </a:lnTo>
                    <a:lnTo>
                      <a:pt x="1887" y="1421"/>
                    </a:lnTo>
                    <a:lnTo>
                      <a:pt x="1901" y="1414"/>
                    </a:lnTo>
                    <a:lnTo>
                      <a:pt x="1911" y="1413"/>
                    </a:lnTo>
                    <a:lnTo>
                      <a:pt x="1923" y="1415"/>
                    </a:lnTo>
                    <a:lnTo>
                      <a:pt x="1954" y="1429"/>
                    </a:lnTo>
                    <a:lnTo>
                      <a:pt x="1972" y="1429"/>
                    </a:lnTo>
                    <a:lnTo>
                      <a:pt x="1991" y="1433"/>
                    </a:lnTo>
                    <a:lnTo>
                      <a:pt x="2007" y="1442"/>
                    </a:lnTo>
                    <a:lnTo>
                      <a:pt x="2022" y="1453"/>
                    </a:lnTo>
                    <a:lnTo>
                      <a:pt x="2034" y="1467"/>
                    </a:lnTo>
                    <a:lnTo>
                      <a:pt x="2043" y="1484"/>
                    </a:lnTo>
                    <a:lnTo>
                      <a:pt x="2046" y="1502"/>
                    </a:lnTo>
                    <a:lnTo>
                      <a:pt x="2045" y="1523"/>
                    </a:lnTo>
                    <a:lnTo>
                      <a:pt x="2053" y="1499"/>
                    </a:lnTo>
                    <a:lnTo>
                      <a:pt x="2065" y="1484"/>
                    </a:lnTo>
                    <a:lnTo>
                      <a:pt x="2081" y="1477"/>
                    </a:lnTo>
                    <a:lnTo>
                      <a:pt x="2098" y="1478"/>
                    </a:lnTo>
                    <a:lnTo>
                      <a:pt x="2113" y="1485"/>
                    </a:lnTo>
                    <a:lnTo>
                      <a:pt x="2124" y="1498"/>
                    </a:lnTo>
                    <a:lnTo>
                      <a:pt x="2132" y="1515"/>
                    </a:lnTo>
                    <a:lnTo>
                      <a:pt x="2133" y="1537"/>
                    </a:lnTo>
                    <a:lnTo>
                      <a:pt x="2150" y="1531"/>
                    </a:lnTo>
                    <a:lnTo>
                      <a:pt x="2167" y="1531"/>
                    </a:lnTo>
                    <a:lnTo>
                      <a:pt x="2182" y="1538"/>
                    </a:lnTo>
                    <a:lnTo>
                      <a:pt x="2195" y="1548"/>
                    </a:lnTo>
                    <a:lnTo>
                      <a:pt x="2203" y="1514"/>
                    </a:lnTo>
                    <a:lnTo>
                      <a:pt x="2220" y="1492"/>
                    </a:lnTo>
                    <a:lnTo>
                      <a:pt x="2231" y="1485"/>
                    </a:lnTo>
                    <a:lnTo>
                      <a:pt x="2242" y="1481"/>
                    </a:lnTo>
                    <a:lnTo>
                      <a:pt x="2254" y="1481"/>
                    </a:lnTo>
                    <a:lnTo>
                      <a:pt x="2265" y="1483"/>
                    </a:lnTo>
                    <a:lnTo>
                      <a:pt x="2284" y="1497"/>
                    </a:lnTo>
                    <a:lnTo>
                      <a:pt x="2296" y="1522"/>
                    </a:lnTo>
                    <a:lnTo>
                      <a:pt x="2297" y="1559"/>
                    </a:lnTo>
                    <a:lnTo>
                      <a:pt x="2284" y="1607"/>
                    </a:lnTo>
                    <a:lnTo>
                      <a:pt x="2301" y="1607"/>
                    </a:lnTo>
                    <a:lnTo>
                      <a:pt x="2314" y="1613"/>
                    </a:lnTo>
                    <a:lnTo>
                      <a:pt x="2322" y="1623"/>
                    </a:lnTo>
                    <a:lnTo>
                      <a:pt x="2326" y="1637"/>
                    </a:lnTo>
                    <a:lnTo>
                      <a:pt x="2326" y="1653"/>
                    </a:lnTo>
                    <a:lnTo>
                      <a:pt x="2322" y="1671"/>
                    </a:lnTo>
                    <a:lnTo>
                      <a:pt x="2303" y="1709"/>
                    </a:lnTo>
                    <a:lnTo>
                      <a:pt x="2326" y="1700"/>
                    </a:lnTo>
                    <a:lnTo>
                      <a:pt x="2349" y="1700"/>
                    </a:lnTo>
                    <a:lnTo>
                      <a:pt x="2367" y="1711"/>
                    </a:lnTo>
                    <a:lnTo>
                      <a:pt x="2378" y="1734"/>
                    </a:lnTo>
                    <a:lnTo>
                      <a:pt x="2376" y="1721"/>
                    </a:lnTo>
                    <a:lnTo>
                      <a:pt x="2377" y="1708"/>
                    </a:lnTo>
                    <a:lnTo>
                      <a:pt x="2388" y="1684"/>
                    </a:lnTo>
                    <a:lnTo>
                      <a:pt x="2406" y="1665"/>
                    </a:lnTo>
                    <a:lnTo>
                      <a:pt x="2430" y="1652"/>
                    </a:lnTo>
                    <a:lnTo>
                      <a:pt x="2454" y="1647"/>
                    </a:lnTo>
                    <a:lnTo>
                      <a:pt x="2478" y="1650"/>
                    </a:lnTo>
                    <a:lnTo>
                      <a:pt x="2488" y="1656"/>
                    </a:lnTo>
                    <a:lnTo>
                      <a:pt x="2496" y="1665"/>
                    </a:lnTo>
                    <a:lnTo>
                      <a:pt x="2505" y="1693"/>
                    </a:lnTo>
                    <a:lnTo>
                      <a:pt x="2528" y="1676"/>
                    </a:lnTo>
                    <a:lnTo>
                      <a:pt x="2550" y="1666"/>
                    </a:lnTo>
                    <a:lnTo>
                      <a:pt x="2571" y="1665"/>
                    </a:lnTo>
                    <a:lnTo>
                      <a:pt x="2590" y="1671"/>
                    </a:lnTo>
                    <a:lnTo>
                      <a:pt x="2606" y="1683"/>
                    </a:lnTo>
                    <a:lnTo>
                      <a:pt x="2620" y="1700"/>
                    </a:lnTo>
                    <a:lnTo>
                      <a:pt x="2630" y="1723"/>
                    </a:lnTo>
                    <a:lnTo>
                      <a:pt x="2636" y="1749"/>
                    </a:lnTo>
                    <a:lnTo>
                      <a:pt x="2654" y="1739"/>
                    </a:lnTo>
                    <a:lnTo>
                      <a:pt x="2672" y="1732"/>
                    </a:lnTo>
                    <a:lnTo>
                      <a:pt x="2709" y="1730"/>
                    </a:lnTo>
                    <a:lnTo>
                      <a:pt x="2744" y="1739"/>
                    </a:lnTo>
                    <a:lnTo>
                      <a:pt x="2775" y="1756"/>
                    </a:lnTo>
                    <a:lnTo>
                      <a:pt x="2788" y="1745"/>
                    </a:lnTo>
                    <a:lnTo>
                      <a:pt x="2804" y="1738"/>
                    </a:lnTo>
                    <a:lnTo>
                      <a:pt x="2820" y="1735"/>
                    </a:lnTo>
                    <a:lnTo>
                      <a:pt x="2838" y="1737"/>
                    </a:lnTo>
                    <a:lnTo>
                      <a:pt x="2854" y="1741"/>
                    </a:lnTo>
                    <a:lnTo>
                      <a:pt x="2870" y="1749"/>
                    </a:lnTo>
                    <a:lnTo>
                      <a:pt x="2883" y="1761"/>
                    </a:lnTo>
                    <a:lnTo>
                      <a:pt x="2891" y="1775"/>
                    </a:lnTo>
                    <a:lnTo>
                      <a:pt x="2905" y="1760"/>
                    </a:lnTo>
                    <a:lnTo>
                      <a:pt x="2921" y="1749"/>
                    </a:lnTo>
                    <a:lnTo>
                      <a:pt x="2938" y="1744"/>
                    </a:lnTo>
                    <a:lnTo>
                      <a:pt x="2955" y="1743"/>
                    </a:lnTo>
                    <a:lnTo>
                      <a:pt x="2971" y="1747"/>
                    </a:lnTo>
                    <a:lnTo>
                      <a:pt x="2985" y="1758"/>
                    </a:lnTo>
                    <a:lnTo>
                      <a:pt x="2996" y="1775"/>
                    </a:lnTo>
                    <a:lnTo>
                      <a:pt x="3003" y="1797"/>
                    </a:lnTo>
                    <a:lnTo>
                      <a:pt x="3014" y="1771"/>
                    </a:lnTo>
                    <a:lnTo>
                      <a:pt x="3030" y="1750"/>
                    </a:lnTo>
                    <a:lnTo>
                      <a:pt x="3053" y="1739"/>
                    </a:lnTo>
                    <a:lnTo>
                      <a:pt x="3082" y="1734"/>
                    </a:lnTo>
                    <a:lnTo>
                      <a:pt x="3064" y="1724"/>
                    </a:lnTo>
                    <a:lnTo>
                      <a:pt x="3050" y="1710"/>
                    </a:lnTo>
                    <a:lnTo>
                      <a:pt x="3041" y="1695"/>
                    </a:lnTo>
                    <a:lnTo>
                      <a:pt x="3038" y="1680"/>
                    </a:lnTo>
                    <a:lnTo>
                      <a:pt x="3039" y="1664"/>
                    </a:lnTo>
                    <a:lnTo>
                      <a:pt x="3044" y="1649"/>
                    </a:lnTo>
                    <a:lnTo>
                      <a:pt x="3055" y="1635"/>
                    </a:lnTo>
                    <a:lnTo>
                      <a:pt x="3071" y="1622"/>
                    </a:lnTo>
                    <a:lnTo>
                      <a:pt x="3051" y="1619"/>
                    </a:lnTo>
                    <a:lnTo>
                      <a:pt x="3035" y="1609"/>
                    </a:lnTo>
                    <a:lnTo>
                      <a:pt x="3023" y="1598"/>
                    </a:lnTo>
                    <a:lnTo>
                      <a:pt x="3016" y="1583"/>
                    </a:lnTo>
                    <a:lnTo>
                      <a:pt x="3014" y="1568"/>
                    </a:lnTo>
                    <a:lnTo>
                      <a:pt x="3017" y="1553"/>
                    </a:lnTo>
                    <a:lnTo>
                      <a:pt x="3028" y="1540"/>
                    </a:lnTo>
                    <a:lnTo>
                      <a:pt x="3044" y="1530"/>
                    </a:lnTo>
                    <a:lnTo>
                      <a:pt x="3022" y="1526"/>
                    </a:lnTo>
                    <a:lnTo>
                      <a:pt x="3004" y="1518"/>
                    </a:lnTo>
                    <a:lnTo>
                      <a:pt x="2977" y="1497"/>
                    </a:lnTo>
                    <a:lnTo>
                      <a:pt x="2941" y="1507"/>
                    </a:lnTo>
                    <a:lnTo>
                      <a:pt x="2906" y="1504"/>
                    </a:lnTo>
                    <a:lnTo>
                      <a:pt x="2892" y="1496"/>
                    </a:lnTo>
                    <a:lnTo>
                      <a:pt x="2881" y="1485"/>
                    </a:lnTo>
                    <a:lnTo>
                      <a:pt x="2876" y="1469"/>
                    </a:lnTo>
                    <a:lnTo>
                      <a:pt x="2876" y="1448"/>
                    </a:lnTo>
                    <a:lnTo>
                      <a:pt x="2854" y="1466"/>
                    </a:lnTo>
                    <a:lnTo>
                      <a:pt x="2832" y="1478"/>
                    </a:lnTo>
                    <a:lnTo>
                      <a:pt x="2810" y="1484"/>
                    </a:lnTo>
                    <a:lnTo>
                      <a:pt x="2790" y="1483"/>
                    </a:lnTo>
                    <a:lnTo>
                      <a:pt x="2770" y="1476"/>
                    </a:lnTo>
                    <a:lnTo>
                      <a:pt x="2756" y="1463"/>
                    </a:lnTo>
                    <a:lnTo>
                      <a:pt x="2746" y="1444"/>
                    </a:lnTo>
                    <a:lnTo>
                      <a:pt x="2741" y="1418"/>
                    </a:lnTo>
                    <a:lnTo>
                      <a:pt x="2715" y="1429"/>
                    </a:lnTo>
                    <a:lnTo>
                      <a:pt x="2687" y="1433"/>
                    </a:lnTo>
                    <a:lnTo>
                      <a:pt x="2663" y="1430"/>
                    </a:lnTo>
                    <a:lnTo>
                      <a:pt x="2641" y="1420"/>
                    </a:lnTo>
                    <a:lnTo>
                      <a:pt x="2626" y="1406"/>
                    </a:lnTo>
                    <a:lnTo>
                      <a:pt x="2623" y="1397"/>
                    </a:lnTo>
                    <a:lnTo>
                      <a:pt x="2620" y="1386"/>
                    </a:lnTo>
                    <a:lnTo>
                      <a:pt x="2623" y="1374"/>
                    </a:lnTo>
                    <a:lnTo>
                      <a:pt x="2628" y="1361"/>
                    </a:lnTo>
                    <a:lnTo>
                      <a:pt x="2638" y="1347"/>
                    </a:lnTo>
                    <a:lnTo>
                      <a:pt x="2651" y="1333"/>
                    </a:lnTo>
                    <a:lnTo>
                      <a:pt x="2627" y="1309"/>
                    </a:lnTo>
                    <a:lnTo>
                      <a:pt x="2613" y="1284"/>
                    </a:lnTo>
                    <a:lnTo>
                      <a:pt x="2609" y="1260"/>
                    </a:lnTo>
                    <a:lnTo>
                      <a:pt x="2614" y="1240"/>
                    </a:lnTo>
                    <a:lnTo>
                      <a:pt x="2627" y="1224"/>
                    </a:lnTo>
                    <a:lnTo>
                      <a:pt x="2638" y="1218"/>
                    </a:lnTo>
                    <a:lnTo>
                      <a:pt x="2650" y="1214"/>
                    </a:lnTo>
                    <a:lnTo>
                      <a:pt x="2680" y="1214"/>
                    </a:lnTo>
                    <a:lnTo>
                      <a:pt x="2719" y="1225"/>
                    </a:lnTo>
                    <a:lnTo>
                      <a:pt x="2713" y="1209"/>
                    </a:lnTo>
                    <a:lnTo>
                      <a:pt x="2714" y="1193"/>
                    </a:lnTo>
                    <a:lnTo>
                      <a:pt x="2721" y="1178"/>
                    </a:lnTo>
                    <a:lnTo>
                      <a:pt x="2732" y="1166"/>
                    </a:lnTo>
                    <a:lnTo>
                      <a:pt x="2718" y="1155"/>
                    </a:lnTo>
                    <a:lnTo>
                      <a:pt x="2709" y="1141"/>
                    </a:lnTo>
                    <a:lnTo>
                      <a:pt x="2708" y="1123"/>
                    </a:lnTo>
                    <a:lnTo>
                      <a:pt x="2714" y="1103"/>
                    </a:lnTo>
                    <a:lnTo>
                      <a:pt x="2692" y="1103"/>
                    </a:lnTo>
                    <a:lnTo>
                      <a:pt x="2673" y="1095"/>
                    </a:lnTo>
                    <a:lnTo>
                      <a:pt x="2661" y="1080"/>
                    </a:lnTo>
                    <a:lnTo>
                      <a:pt x="2656" y="1061"/>
                    </a:lnTo>
                    <a:lnTo>
                      <a:pt x="2628" y="1063"/>
                    </a:lnTo>
                    <a:lnTo>
                      <a:pt x="2616" y="1059"/>
                    </a:lnTo>
                    <a:lnTo>
                      <a:pt x="2606" y="1054"/>
                    </a:lnTo>
                    <a:lnTo>
                      <a:pt x="2596" y="1034"/>
                    </a:lnTo>
                    <a:lnTo>
                      <a:pt x="2596" y="1010"/>
                    </a:lnTo>
                    <a:lnTo>
                      <a:pt x="2577" y="1009"/>
                    </a:lnTo>
                    <a:lnTo>
                      <a:pt x="2562" y="1004"/>
                    </a:lnTo>
                    <a:lnTo>
                      <a:pt x="2537" y="988"/>
                    </a:lnTo>
                    <a:lnTo>
                      <a:pt x="2521" y="967"/>
                    </a:lnTo>
                    <a:lnTo>
                      <a:pt x="2516" y="940"/>
                    </a:lnTo>
                    <a:lnTo>
                      <a:pt x="2519" y="915"/>
                    </a:lnTo>
                    <a:lnTo>
                      <a:pt x="2532" y="891"/>
                    </a:lnTo>
                    <a:lnTo>
                      <a:pt x="2555" y="873"/>
                    </a:lnTo>
                    <a:lnTo>
                      <a:pt x="2570" y="868"/>
                    </a:lnTo>
                    <a:lnTo>
                      <a:pt x="2587" y="864"/>
                    </a:lnTo>
                    <a:lnTo>
                      <a:pt x="2583" y="847"/>
                    </a:lnTo>
                    <a:lnTo>
                      <a:pt x="2583" y="832"/>
                    </a:lnTo>
                    <a:lnTo>
                      <a:pt x="2586" y="819"/>
                    </a:lnTo>
                    <a:lnTo>
                      <a:pt x="2591" y="808"/>
                    </a:lnTo>
                    <a:lnTo>
                      <a:pt x="2608" y="791"/>
                    </a:lnTo>
                    <a:lnTo>
                      <a:pt x="2630" y="782"/>
                    </a:lnTo>
                    <a:lnTo>
                      <a:pt x="2654" y="782"/>
                    </a:lnTo>
                    <a:lnTo>
                      <a:pt x="2677" y="793"/>
                    </a:lnTo>
                    <a:lnTo>
                      <a:pt x="2694" y="813"/>
                    </a:lnTo>
                    <a:lnTo>
                      <a:pt x="2704" y="845"/>
                    </a:lnTo>
                    <a:lnTo>
                      <a:pt x="2719" y="847"/>
                    </a:lnTo>
                    <a:lnTo>
                      <a:pt x="2732" y="852"/>
                    </a:lnTo>
                    <a:lnTo>
                      <a:pt x="2752" y="867"/>
                    </a:lnTo>
                    <a:lnTo>
                      <a:pt x="2764" y="888"/>
                    </a:lnTo>
                    <a:lnTo>
                      <a:pt x="2768" y="914"/>
                    </a:lnTo>
                    <a:lnTo>
                      <a:pt x="2787" y="904"/>
                    </a:lnTo>
                    <a:lnTo>
                      <a:pt x="2806" y="900"/>
                    </a:lnTo>
                    <a:lnTo>
                      <a:pt x="2825" y="901"/>
                    </a:lnTo>
                    <a:lnTo>
                      <a:pt x="2844" y="905"/>
                    </a:lnTo>
                    <a:lnTo>
                      <a:pt x="2860" y="915"/>
                    </a:lnTo>
                    <a:lnTo>
                      <a:pt x="2873" y="927"/>
                    </a:lnTo>
                    <a:lnTo>
                      <a:pt x="2880" y="945"/>
                    </a:lnTo>
                    <a:lnTo>
                      <a:pt x="2884" y="965"/>
                    </a:lnTo>
                    <a:lnTo>
                      <a:pt x="2912" y="951"/>
                    </a:lnTo>
                    <a:lnTo>
                      <a:pt x="2936" y="947"/>
                    </a:lnTo>
                    <a:lnTo>
                      <a:pt x="2957" y="951"/>
                    </a:lnTo>
                    <a:lnTo>
                      <a:pt x="2973" y="962"/>
                    </a:lnTo>
                    <a:lnTo>
                      <a:pt x="2984" y="979"/>
                    </a:lnTo>
                    <a:lnTo>
                      <a:pt x="2990" y="999"/>
                    </a:lnTo>
                    <a:lnTo>
                      <a:pt x="2990" y="1021"/>
                    </a:lnTo>
                    <a:lnTo>
                      <a:pt x="2985" y="1046"/>
                    </a:lnTo>
                    <a:lnTo>
                      <a:pt x="3007" y="1041"/>
                    </a:lnTo>
                    <a:lnTo>
                      <a:pt x="3026" y="1040"/>
                    </a:lnTo>
                    <a:lnTo>
                      <a:pt x="3042" y="1043"/>
                    </a:lnTo>
                    <a:lnTo>
                      <a:pt x="3055" y="1050"/>
                    </a:lnTo>
                    <a:lnTo>
                      <a:pt x="3065" y="1060"/>
                    </a:lnTo>
                    <a:lnTo>
                      <a:pt x="3071" y="1074"/>
                    </a:lnTo>
                    <a:lnTo>
                      <a:pt x="3074" y="1090"/>
                    </a:lnTo>
                    <a:lnTo>
                      <a:pt x="3073" y="1109"/>
                    </a:lnTo>
                    <a:lnTo>
                      <a:pt x="3095" y="1097"/>
                    </a:lnTo>
                    <a:lnTo>
                      <a:pt x="3119" y="1091"/>
                    </a:lnTo>
                    <a:lnTo>
                      <a:pt x="3142" y="1090"/>
                    </a:lnTo>
                    <a:lnTo>
                      <a:pt x="3167" y="1095"/>
                    </a:lnTo>
                    <a:lnTo>
                      <a:pt x="3165" y="1069"/>
                    </a:lnTo>
                    <a:lnTo>
                      <a:pt x="3173" y="1046"/>
                    </a:lnTo>
                    <a:lnTo>
                      <a:pt x="3189" y="1030"/>
                    </a:lnTo>
                    <a:lnTo>
                      <a:pt x="3214" y="1023"/>
                    </a:lnTo>
                    <a:lnTo>
                      <a:pt x="3205" y="1010"/>
                    </a:lnTo>
                    <a:lnTo>
                      <a:pt x="3200" y="995"/>
                    </a:lnTo>
                    <a:lnTo>
                      <a:pt x="3197" y="979"/>
                    </a:lnTo>
                    <a:lnTo>
                      <a:pt x="3198" y="963"/>
                    </a:lnTo>
                    <a:lnTo>
                      <a:pt x="3203" y="948"/>
                    </a:lnTo>
                    <a:lnTo>
                      <a:pt x="3211" y="934"/>
                    </a:lnTo>
                    <a:lnTo>
                      <a:pt x="3223" y="922"/>
                    </a:lnTo>
                    <a:lnTo>
                      <a:pt x="3239" y="914"/>
                    </a:lnTo>
                    <a:lnTo>
                      <a:pt x="3222" y="909"/>
                    </a:lnTo>
                    <a:lnTo>
                      <a:pt x="3208" y="900"/>
                    </a:lnTo>
                    <a:lnTo>
                      <a:pt x="3196" y="887"/>
                    </a:lnTo>
                    <a:lnTo>
                      <a:pt x="3190" y="871"/>
                    </a:lnTo>
                    <a:lnTo>
                      <a:pt x="3187" y="855"/>
                    </a:lnTo>
                    <a:lnTo>
                      <a:pt x="3188" y="838"/>
                    </a:lnTo>
                    <a:lnTo>
                      <a:pt x="3194" y="822"/>
                    </a:lnTo>
                    <a:lnTo>
                      <a:pt x="3206" y="809"/>
                    </a:lnTo>
                    <a:lnTo>
                      <a:pt x="3182" y="795"/>
                    </a:lnTo>
                    <a:lnTo>
                      <a:pt x="3164" y="779"/>
                    </a:lnTo>
                    <a:lnTo>
                      <a:pt x="3153" y="763"/>
                    </a:lnTo>
                    <a:lnTo>
                      <a:pt x="3150" y="747"/>
                    </a:lnTo>
                    <a:lnTo>
                      <a:pt x="3154" y="732"/>
                    </a:lnTo>
                    <a:lnTo>
                      <a:pt x="3167" y="719"/>
                    </a:lnTo>
                    <a:lnTo>
                      <a:pt x="3188" y="708"/>
                    </a:lnTo>
                    <a:lnTo>
                      <a:pt x="3217" y="701"/>
                    </a:lnTo>
                    <a:lnTo>
                      <a:pt x="3209" y="683"/>
                    </a:lnTo>
                    <a:lnTo>
                      <a:pt x="3205" y="667"/>
                    </a:lnTo>
                    <a:lnTo>
                      <a:pt x="3208" y="637"/>
                    </a:lnTo>
                    <a:lnTo>
                      <a:pt x="3222" y="613"/>
                    </a:lnTo>
                    <a:lnTo>
                      <a:pt x="3232" y="605"/>
                    </a:lnTo>
                    <a:lnTo>
                      <a:pt x="3244" y="598"/>
                    </a:lnTo>
                    <a:lnTo>
                      <a:pt x="3257" y="594"/>
                    </a:lnTo>
                    <a:lnTo>
                      <a:pt x="3270" y="593"/>
                    </a:lnTo>
                    <a:lnTo>
                      <a:pt x="3296" y="600"/>
                    </a:lnTo>
                    <a:lnTo>
                      <a:pt x="3307" y="609"/>
                    </a:lnTo>
                    <a:lnTo>
                      <a:pt x="3318" y="621"/>
                    </a:lnTo>
                    <a:lnTo>
                      <a:pt x="3333" y="656"/>
                    </a:lnTo>
                    <a:lnTo>
                      <a:pt x="3356" y="635"/>
                    </a:lnTo>
                    <a:lnTo>
                      <a:pt x="3379" y="624"/>
                    </a:lnTo>
                    <a:lnTo>
                      <a:pt x="3400" y="622"/>
                    </a:lnTo>
                    <a:lnTo>
                      <a:pt x="3420" y="627"/>
                    </a:lnTo>
                    <a:lnTo>
                      <a:pt x="3437" y="640"/>
                    </a:lnTo>
                    <a:lnTo>
                      <a:pt x="3451" y="658"/>
                    </a:lnTo>
                    <a:lnTo>
                      <a:pt x="3472" y="704"/>
                    </a:lnTo>
                    <a:lnTo>
                      <a:pt x="3510" y="678"/>
                    </a:lnTo>
                    <a:lnTo>
                      <a:pt x="3503" y="663"/>
                    </a:lnTo>
                    <a:lnTo>
                      <a:pt x="3499" y="648"/>
                    </a:lnTo>
                    <a:lnTo>
                      <a:pt x="3500" y="635"/>
                    </a:lnTo>
                    <a:lnTo>
                      <a:pt x="3505" y="621"/>
                    </a:lnTo>
                    <a:lnTo>
                      <a:pt x="3512" y="608"/>
                    </a:lnTo>
                    <a:lnTo>
                      <a:pt x="3522" y="598"/>
                    </a:lnTo>
                    <a:lnTo>
                      <a:pt x="3534" y="592"/>
                    </a:lnTo>
                    <a:lnTo>
                      <a:pt x="3547" y="590"/>
                    </a:lnTo>
                    <a:lnTo>
                      <a:pt x="3527" y="578"/>
                    </a:lnTo>
                    <a:lnTo>
                      <a:pt x="3512" y="564"/>
                    </a:lnTo>
                    <a:lnTo>
                      <a:pt x="3504" y="548"/>
                    </a:lnTo>
                    <a:lnTo>
                      <a:pt x="3499" y="531"/>
                    </a:lnTo>
                    <a:lnTo>
                      <a:pt x="3501" y="515"/>
                    </a:lnTo>
                    <a:lnTo>
                      <a:pt x="3509" y="500"/>
                    </a:lnTo>
                    <a:lnTo>
                      <a:pt x="3523" y="489"/>
                    </a:lnTo>
                    <a:lnTo>
                      <a:pt x="3544" y="482"/>
                    </a:lnTo>
                    <a:lnTo>
                      <a:pt x="3521" y="472"/>
                    </a:lnTo>
                    <a:lnTo>
                      <a:pt x="3504" y="458"/>
                    </a:lnTo>
                    <a:lnTo>
                      <a:pt x="3493" y="441"/>
                    </a:lnTo>
                    <a:lnTo>
                      <a:pt x="3489" y="423"/>
                    </a:lnTo>
                    <a:lnTo>
                      <a:pt x="3490" y="405"/>
                    </a:lnTo>
                    <a:lnTo>
                      <a:pt x="3499" y="388"/>
                    </a:lnTo>
                    <a:lnTo>
                      <a:pt x="3515" y="375"/>
                    </a:lnTo>
                    <a:lnTo>
                      <a:pt x="3539" y="366"/>
                    </a:lnTo>
                    <a:lnTo>
                      <a:pt x="3523" y="348"/>
                    </a:lnTo>
                    <a:lnTo>
                      <a:pt x="3513" y="330"/>
                    </a:lnTo>
                    <a:lnTo>
                      <a:pt x="3508" y="311"/>
                    </a:lnTo>
                    <a:lnTo>
                      <a:pt x="3507" y="293"/>
                    </a:lnTo>
                    <a:lnTo>
                      <a:pt x="3510" y="275"/>
                    </a:lnTo>
                    <a:lnTo>
                      <a:pt x="3518" y="259"/>
                    </a:lnTo>
                    <a:lnTo>
                      <a:pt x="3539" y="234"/>
                    </a:lnTo>
                    <a:lnTo>
                      <a:pt x="3569" y="218"/>
                    </a:lnTo>
                    <a:lnTo>
                      <a:pt x="3586" y="216"/>
                    </a:lnTo>
                    <a:lnTo>
                      <a:pt x="3602" y="217"/>
                    </a:lnTo>
                    <a:lnTo>
                      <a:pt x="3618" y="222"/>
                    </a:lnTo>
                    <a:lnTo>
                      <a:pt x="3633" y="233"/>
                    </a:lnTo>
                    <a:lnTo>
                      <a:pt x="3647" y="249"/>
                    </a:lnTo>
                    <a:lnTo>
                      <a:pt x="3659" y="270"/>
                    </a:lnTo>
                    <a:lnTo>
                      <a:pt x="3671" y="255"/>
                    </a:lnTo>
                    <a:lnTo>
                      <a:pt x="3686" y="244"/>
                    </a:lnTo>
                    <a:lnTo>
                      <a:pt x="3704" y="237"/>
                    </a:lnTo>
                    <a:lnTo>
                      <a:pt x="3724" y="235"/>
                    </a:lnTo>
                    <a:lnTo>
                      <a:pt x="3706" y="205"/>
                    </a:lnTo>
                    <a:lnTo>
                      <a:pt x="3701" y="176"/>
                    </a:lnTo>
                    <a:lnTo>
                      <a:pt x="3707" y="151"/>
                    </a:lnTo>
                    <a:lnTo>
                      <a:pt x="3715" y="141"/>
                    </a:lnTo>
                    <a:lnTo>
                      <a:pt x="3727" y="132"/>
                    </a:lnTo>
                    <a:lnTo>
                      <a:pt x="3715" y="116"/>
                    </a:lnTo>
                    <a:lnTo>
                      <a:pt x="3707" y="100"/>
                    </a:lnTo>
                    <a:lnTo>
                      <a:pt x="3703" y="85"/>
                    </a:lnTo>
                    <a:lnTo>
                      <a:pt x="3702" y="70"/>
                    </a:lnTo>
                    <a:lnTo>
                      <a:pt x="3707" y="45"/>
                    </a:lnTo>
                    <a:lnTo>
                      <a:pt x="3723" y="24"/>
                    </a:lnTo>
                    <a:lnTo>
                      <a:pt x="3745" y="13"/>
                    </a:lnTo>
                    <a:lnTo>
                      <a:pt x="3771" y="10"/>
                    </a:lnTo>
                    <a:lnTo>
                      <a:pt x="3800" y="20"/>
                    </a:lnTo>
                    <a:lnTo>
                      <a:pt x="3830" y="45"/>
                    </a:lnTo>
                    <a:lnTo>
                      <a:pt x="3840" y="31"/>
                    </a:lnTo>
                    <a:lnTo>
                      <a:pt x="3851" y="20"/>
                    </a:lnTo>
                    <a:lnTo>
                      <a:pt x="3875" y="5"/>
                    </a:lnTo>
                    <a:lnTo>
                      <a:pt x="3899" y="0"/>
                    </a:lnTo>
                    <a:lnTo>
                      <a:pt x="3921" y="3"/>
                    </a:lnTo>
                    <a:lnTo>
                      <a:pt x="3939" y="16"/>
                    </a:lnTo>
                    <a:lnTo>
                      <a:pt x="3950" y="36"/>
                    </a:lnTo>
                    <a:lnTo>
                      <a:pt x="3951" y="50"/>
                    </a:lnTo>
                    <a:lnTo>
                      <a:pt x="3951" y="66"/>
                    </a:lnTo>
                    <a:lnTo>
                      <a:pt x="3940" y="103"/>
                    </a:lnTo>
                    <a:lnTo>
                      <a:pt x="3967" y="101"/>
                    </a:lnTo>
                    <a:lnTo>
                      <a:pt x="3990" y="108"/>
                    </a:lnTo>
                    <a:lnTo>
                      <a:pt x="4006" y="122"/>
                    </a:lnTo>
                    <a:lnTo>
                      <a:pt x="4018" y="139"/>
                    </a:lnTo>
                    <a:lnTo>
                      <a:pt x="4023" y="160"/>
                    </a:lnTo>
                    <a:lnTo>
                      <a:pt x="4022" y="182"/>
                    </a:lnTo>
                    <a:lnTo>
                      <a:pt x="4015" y="205"/>
                    </a:lnTo>
                    <a:lnTo>
                      <a:pt x="4001" y="225"/>
                    </a:lnTo>
                    <a:lnTo>
                      <a:pt x="4022" y="226"/>
                    </a:lnTo>
                    <a:lnTo>
                      <a:pt x="4038" y="233"/>
                    </a:lnTo>
                    <a:lnTo>
                      <a:pt x="4048" y="246"/>
                    </a:lnTo>
                    <a:lnTo>
                      <a:pt x="4054" y="265"/>
                    </a:lnTo>
                    <a:lnTo>
                      <a:pt x="4072" y="257"/>
                    </a:lnTo>
                    <a:lnTo>
                      <a:pt x="4088" y="255"/>
                    </a:lnTo>
                    <a:lnTo>
                      <a:pt x="4100" y="258"/>
                    </a:lnTo>
                    <a:lnTo>
                      <a:pt x="4109" y="266"/>
                    </a:lnTo>
                    <a:lnTo>
                      <a:pt x="4113" y="277"/>
                    </a:lnTo>
                    <a:lnTo>
                      <a:pt x="4114" y="290"/>
                    </a:lnTo>
                    <a:lnTo>
                      <a:pt x="4112" y="308"/>
                    </a:lnTo>
                    <a:lnTo>
                      <a:pt x="4105" y="326"/>
                    </a:lnTo>
                    <a:lnTo>
                      <a:pt x="4128" y="319"/>
                    </a:lnTo>
                    <a:lnTo>
                      <a:pt x="4147" y="320"/>
                    </a:lnTo>
                    <a:lnTo>
                      <a:pt x="4165" y="328"/>
                    </a:lnTo>
                    <a:lnTo>
                      <a:pt x="4179" y="341"/>
                    </a:lnTo>
                    <a:lnTo>
                      <a:pt x="4186" y="358"/>
                    </a:lnTo>
                    <a:lnTo>
                      <a:pt x="4189" y="377"/>
                    </a:lnTo>
                    <a:lnTo>
                      <a:pt x="4185" y="396"/>
                    </a:lnTo>
                    <a:lnTo>
                      <a:pt x="4173" y="415"/>
                    </a:lnTo>
                    <a:lnTo>
                      <a:pt x="4195" y="430"/>
                    </a:lnTo>
                    <a:lnTo>
                      <a:pt x="4206" y="452"/>
                    </a:lnTo>
                    <a:lnTo>
                      <a:pt x="4207" y="475"/>
                    </a:lnTo>
                    <a:lnTo>
                      <a:pt x="4199" y="500"/>
                    </a:lnTo>
                    <a:lnTo>
                      <a:pt x="4221" y="492"/>
                    </a:lnTo>
                    <a:lnTo>
                      <a:pt x="4240" y="490"/>
                    </a:lnTo>
                    <a:lnTo>
                      <a:pt x="4261" y="492"/>
                    </a:lnTo>
                    <a:lnTo>
                      <a:pt x="4281" y="500"/>
                    </a:lnTo>
                    <a:lnTo>
                      <a:pt x="4277" y="477"/>
                    </a:lnTo>
                    <a:lnTo>
                      <a:pt x="4277" y="457"/>
                    </a:lnTo>
                    <a:lnTo>
                      <a:pt x="4282" y="438"/>
                    </a:lnTo>
                    <a:lnTo>
                      <a:pt x="4292" y="422"/>
                    </a:lnTo>
                    <a:lnTo>
                      <a:pt x="4306" y="408"/>
                    </a:lnTo>
                    <a:lnTo>
                      <a:pt x="4323" y="398"/>
                    </a:lnTo>
                    <a:lnTo>
                      <a:pt x="4346" y="393"/>
                    </a:lnTo>
                    <a:lnTo>
                      <a:pt x="4372" y="392"/>
                    </a:lnTo>
                    <a:lnTo>
                      <a:pt x="4365" y="370"/>
                    </a:lnTo>
                    <a:lnTo>
                      <a:pt x="4363" y="349"/>
                    </a:lnTo>
                    <a:lnTo>
                      <a:pt x="4365" y="332"/>
                    </a:lnTo>
                    <a:lnTo>
                      <a:pt x="4373" y="318"/>
                    </a:lnTo>
                    <a:lnTo>
                      <a:pt x="4386" y="309"/>
                    </a:lnTo>
                    <a:lnTo>
                      <a:pt x="4402" y="304"/>
                    </a:lnTo>
                    <a:lnTo>
                      <a:pt x="4424" y="306"/>
                    </a:lnTo>
                    <a:lnTo>
                      <a:pt x="4450" y="315"/>
                    </a:lnTo>
                    <a:lnTo>
                      <a:pt x="4449" y="295"/>
                    </a:lnTo>
                    <a:lnTo>
                      <a:pt x="4451" y="278"/>
                    </a:lnTo>
                    <a:lnTo>
                      <a:pt x="4458" y="265"/>
                    </a:lnTo>
                    <a:lnTo>
                      <a:pt x="4468" y="255"/>
                    </a:lnTo>
                    <a:lnTo>
                      <a:pt x="4479" y="249"/>
                    </a:lnTo>
                    <a:lnTo>
                      <a:pt x="4492" y="246"/>
                    </a:lnTo>
                    <a:lnTo>
                      <a:pt x="4520" y="248"/>
                    </a:lnTo>
                    <a:lnTo>
                      <a:pt x="4546" y="259"/>
                    </a:lnTo>
                    <a:lnTo>
                      <a:pt x="4556" y="269"/>
                    </a:lnTo>
                    <a:lnTo>
                      <a:pt x="4564" y="280"/>
                    </a:lnTo>
                    <a:lnTo>
                      <a:pt x="4568" y="293"/>
                    </a:lnTo>
                    <a:lnTo>
                      <a:pt x="4567" y="308"/>
                    </a:lnTo>
                    <a:lnTo>
                      <a:pt x="4563" y="324"/>
                    </a:lnTo>
                    <a:lnTo>
                      <a:pt x="4552" y="341"/>
                    </a:lnTo>
                    <a:lnTo>
                      <a:pt x="4577" y="336"/>
                    </a:lnTo>
                    <a:lnTo>
                      <a:pt x="4597" y="341"/>
                    </a:lnTo>
                    <a:lnTo>
                      <a:pt x="4614" y="351"/>
                    </a:lnTo>
                    <a:lnTo>
                      <a:pt x="4626" y="367"/>
                    </a:lnTo>
                    <a:lnTo>
                      <a:pt x="4634" y="387"/>
                    </a:lnTo>
                    <a:lnTo>
                      <a:pt x="4635" y="407"/>
                    </a:lnTo>
                    <a:lnTo>
                      <a:pt x="4630" y="426"/>
                    </a:lnTo>
                    <a:lnTo>
                      <a:pt x="4619" y="444"/>
                    </a:lnTo>
                    <a:lnTo>
                      <a:pt x="4647" y="440"/>
                    </a:lnTo>
                    <a:lnTo>
                      <a:pt x="4668" y="444"/>
                    </a:lnTo>
                    <a:lnTo>
                      <a:pt x="4682" y="456"/>
                    </a:lnTo>
                    <a:lnTo>
                      <a:pt x="4689" y="472"/>
                    </a:lnTo>
                    <a:lnTo>
                      <a:pt x="4687" y="490"/>
                    </a:lnTo>
                    <a:lnTo>
                      <a:pt x="4676" y="508"/>
                    </a:lnTo>
                    <a:lnTo>
                      <a:pt x="4656" y="523"/>
                    </a:lnTo>
                    <a:lnTo>
                      <a:pt x="4626" y="534"/>
                    </a:lnTo>
                    <a:lnTo>
                      <a:pt x="4634" y="545"/>
                    </a:lnTo>
                    <a:lnTo>
                      <a:pt x="4637" y="557"/>
                    </a:lnTo>
                    <a:lnTo>
                      <a:pt x="4635" y="569"/>
                    </a:lnTo>
                    <a:lnTo>
                      <a:pt x="4626" y="584"/>
                    </a:lnTo>
                    <a:lnTo>
                      <a:pt x="4642" y="577"/>
                    </a:lnTo>
                    <a:lnTo>
                      <a:pt x="4660" y="574"/>
                    </a:lnTo>
                    <a:lnTo>
                      <a:pt x="4677" y="574"/>
                    </a:lnTo>
                    <a:lnTo>
                      <a:pt x="4694" y="577"/>
                    </a:lnTo>
                    <a:lnTo>
                      <a:pt x="4709" y="584"/>
                    </a:lnTo>
                    <a:lnTo>
                      <a:pt x="4721" y="595"/>
                    </a:lnTo>
                    <a:lnTo>
                      <a:pt x="4731" y="610"/>
                    </a:lnTo>
                    <a:lnTo>
                      <a:pt x="4735" y="627"/>
                    </a:lnTo>
                    <a:lnTo>
                      <a:pt x="4742" y="604"/>
                    </a:lnTo>
                    <a:lnTo>
                      <a:pt x="4754" y="585"/>
                    </a:lnTo>
                    <a:lnTo>
                      <a:pt x="4773" y="573"/>
                    </a:lnTo>
                    <a:lnTo>
                      <a:pt x="4794" y="565"/>
                    </a:lnTo>
                    <a:lnTo>
                      <a:pt x="4818" y="562"/>
                    </a:lnTo>
                    <a:lnTo>
                      <a:pt x="4842" y="565"/>
                    </a:lnTo>
                    <a:lnTo>
                      <a:pt x="4863" y="573"/>
                    </a:lnTo>
                    <a:lnTo>
                      <a:pt x="4882" y="585"/>
                    </a:lnTo>
                    <a:lnTo>
                      <a:pt x="4904" y="557"/>
                    </a:lnTo>
                    <a:lnTo>
                      <a:pt x="4928" y="541"/>
                    </a:lnTo>
                    <a:lnTo>
                      <a:pt x="4953" y="535"/>
                    </a:lnTo>
                    <a:lnTo>
                      <a:pt x="4973" y="541"/>
                    </a:lnTo>
                    <a:lnTo>
                      <a:pt x="4988" y="554"/>
                    </a:lnTo>
                    <a:lnTo>
                      <a:pt x="4993" y="565"/>
                    </a:lnTo>
                    <a:lnTo>
                      <a:pt x="4995" y="577"/>
                    </a:lnTo>
                    <a:lnTo>
                      <a:pt x="4994" y="590"/>
                    </a:lnTo>
                    <a:lnTo>
                      <a:pt x="4990" y="605"/>
                    </a:lnTo>
                    <a:lnTo>
                      <a:pt x="4971" y="638"/>
                    </a:lnTo>
                    <a:lnTo>
                      <a:pt x="4993" y="650"/>
                    </a:lnTo>
                    <a:lnTo>
                      <a:pt x="5005" y="666"/>
                    </a:lnTo>
                    <a:lnTo>
                      <a:pt x="5009" y="683"/>
                    </a:lnTo>
                    <a:lnTo>
                      <a:pt x="5006" y="700"/>
                    </a:lnTo>
                    <a:lnTo>
                      <a:pt x="4996" y="716"/>
                    </a:lnTo>
                    <a:lnTo>
                      <a:pt x="4981" y="729"/>
                    </a:lnTo>
                    <a:lnTo>
                      <a:pt x="4961" y="736"/>
                    </a:lnTo>
                    <a:lnTo>
                      <a:pt x="4938" y="738"/>
                    </a:lnTo>
                    <a:lnTo>
                      <a:pt x="4950" y="752"/>
                    </a:lnTo>
                    <a:lnTo>
                      <a:pt x="4956" y="767"/>
                    </a:lnTo>
                    <a:lnTo>
                      <a:pt x="4958" y="784"/>
                    </a:lnTo>
                    <a:lnTo>
                      <a:pt x="4955" y="800"/>
                    </a:lnTo>
                    <a:lnTo>
                      <a:pt x="4947" y="815"/>
                    </a:lnTo>
                    <a:lnTo>
                      <a:pt x="4935" y="828"/>
                    </a:lnTo>
                    <a:lnTo>
                      <a:pt x="4917" y="838"/>
                    </a:lnTo>
                    <a:lnTo>
                      <a:pt x="4896" y="843"/>
                    </a:lnTo>
                    <a:lnTo>
                      <a:pt x="4902" y="860"/>
                    </a:lnTo>
                    <a:lnTo>
                      <a:pt x="4901" y="876"/>
                    </a:lnTo>
                    <a:lnTo>
                      <a:pt x="4895" y="890"/>
                    </a:lnTo>
                    <a:lnTo>
                      <a:pt x="4884" y="901"/>
                    </a:lnTo>
                    <a:lnTo>
                      <a:pt x="4870" y="909"/>
                    </a:lnTo>
                    <a:lnTo>
                      <a:pt x="4854" y="914"/>
                    </a:lnTo>
                    <a:lnTo>
                      <a:pt x="4837" y="914"/>
                    </a:lnTo>
                    <a:lnTo>
                      <a:pt x="4821" y="909"/>
                    </a:lnTo>
                    <a:lnTo>
                      <a:pt x="4831" y="922"/>
                    </a:lnTo>
                    <a:lnTo>
                      <a:pt x="4836" y="935"/>
                    </a:lnTo>
                    <a:lnTo>
                      <a:pt x="4836" y="947"/>
                    </a:lnTo>
                    <a:lnTo>
                      <a:pt x="4832" y="957"/>
                    </a:lnTo>
                    <a:lnTo>
                      <a:pt x="4813" y="973"/>
                    </a:lnTo>
                    <a:lnTo>
                      <a:pt x="4785" y="980"/>
                    </a:lnTo>
                    <a:lnTo>
                      <a:pt x="4804" y="985"/>
                    </a:lnTo>
                    <a:lnTo>
                      <a:pt x="4817" y="999"/>
                    </a:lnTo>
                    <a:lnTo>
                      <a:pt x="4822" y="1016"/>
                    </a:lnTo>
                    <a:lnTo>
                      <a:pt x="4818" y="1035"/>
                    </a:lnTo>
                    <a:lnTo>
                      <a:pt x="4839" y="1029"/>
                    </a:lnTo>
                    <a:lnTo>
                      <a:pt x="4856" y="1030"/>
                    </a:lnTo>
                    <a:lnTo>
                      <a:pt x="4867" y="1040"/>
                    </a:lnTo>
                    <a:lnTo>
                      <a:pt x="4870" y="1055"/>
                    </a:lnTo>
                    <a:lnTo>
                      <a:pt x="4876" y="1028"/>
                    </a:lnTo>
                    <a:lnTo>
                      <a:pt x="4886" y="1008"/>
                    </a:lnTo>
                    <a:lnTo>
                      <a:pt x="4898" y="993"/>
                    </a:lnTo>
                    <a:lnTo>
                      <a:pt x="4911" y="984"/>
                    </a:lnTo>
                    <a:lnTo>
                      <a:pt x="4926" y="980"/>
                    </a:lnTo>
                    <a:lnTo>
                      <a:pt x="4942" y="981"/>
                    </a:lnTo>
                    <a:lnTo>
                      <a:pt x="4958" y="987"/>
                    </a:lnTo>
                    <a:lnTo>
                      <a:pt x="4975" y="998"/>
                    </a:lnTo>
                    <a:lnTo>
                      <a:pt x="4979" y="980"/>
                    </a:lnTo>
                    <a:lnTo>
                      <a:pt x="4985" y="964"/>
                    </a:lnTo>
                    <a:lnTo>
                      <a:pt x="5008" y="936"/>
                    </a:lnTo>
                    <a:lnTo>
                      <a:pt x="5022" y="926"/>
                    </a:lnTo>
                    <a:lnTo>
                      <a:pt x="5038" y="922"/>
                    </a:lnTo>
                    <a:lnTo>
                      <a:pt x="5055" y="922"/>
                    </a:lnTo>
                    <a:lnTo>
                      <a:pt x="5073" y="927"/>
                    </a:lnTo>
                    <a:lnTo>
                      <a:pt x="5062" y="895"/>
                    </a:lnTo>
                    <a:lnTo>
                      <a:pt x="5065" y="867"/>
                    </a:lnTo>
                    <a:lnTo>
                      <a:pt x="5071" y="855"/>
                    </a:lnTo>
                    <a:lnTo>
                      <a:pt x="5082" y="846"/>
                    </a:lnTo>
                    <a:lnTo>
                      <a:pt x="5096" y="840"/>
                    </a:lnTo>
                    <a:lnTo>
                      <a:pt x="5114" y="837"/>
                    </a:lnTo>
                    <a:lnTo>
                      <a:pt x="5118" y="817"/>
                    </a:lnTo>
                    <a:lnTo>
                      <a:pt x="5126" y="800"/>
                    </a:lnTo>
                    <a:lnTo>
                      <a:pt x="5138" y="785"/>
                    </a:lnTo>
                    <a:lnTo>
                      <a:pt x="5152" y="775"/>
                    </a:lnTo>
                    <a:lnTo>
                      <a:pt x="5140" y="758"/>
                    </a:lnTo>
                    <a:lnTo>
                      <a:pt x="5135" y="738"/>
                    </a:lnTo>
                    <a:lnTo>
                      <a:pt x="5135" y="718"/>
                    </a:lnTo>
                    <a:lnTo>
                      <a:pt x="5139" y="698"/>
                    </a:lnTo>
                    <a:lnTo>
                      <a:pt x="5150" y="678"/>
                    </a:lnTo>
                    <a:lnTo>
                      <a:pt x="5164" y="663"/>
                    </a:lnTo>
                    <a:lnTo>
                      <a:pt x="5183" y="654"/>
                    </a:lnTo>
                    <a:lnTo>
                      <a:pt x="5204" y="650"/>
                    </a:lnTo>
                    <a:lnTo>
                      <a:pt x="5193" y="612"/>
                    </a:lnTo>
                    <a:lnTo>
                      <a:pt x="5197" y="582"/>
                    </a:lnTo>
                    <a:lnTo>
                      <a:pt x="5209" y="560"/>
                    </a:lnTo>
                    <a:lnTo>
                      <a:pt x="5228" y="547"/>
                    </a:lnTo>
                    <a:lnTo>
                      <a:pt x="5239" y="546"/>
                    </a:lnTo>
                    <a:lnTo>
                      <a:pt x="5249" y="546"/>
                    </a:lnTo>
                    <a:lnTo>
                      <a:pt x="5271" y="559"/>
                    </a:lnTo>
                    <a:lnTo>
                      <a:pt x="5280" y="569"/>
                    </a:lnTo>
                    <a:lnTo>
                      <a:pt x="5287" y="584"/>
                    </a:lnTo>
                    <a:lnTo>
                      <a:pt x="5297" y="627"/>
                    </a:lnTo>
                    <a:lnTo>
                      <a:pt x="5314" y="616"/>
                    </a:lnTo>
                    <a:lnTo>
                      <a:pt x="5330" y="609"/>
                    </a:lnTo>
                    <a:lnTo>
                      <a:pt x="5345" y="606"/>
                    </a:lnTo>
                    <a:lnTo>
                      <a:pt x="5358" y="606"/>
                    </a:lnTo>
                    <a:lnTo>
                      <a:pt x="5370" y="610"/>
                    </a:lnTo>
                    <a:lnTo>
                      <a:pt x="5379" y="617"/>
                    </a:lnTo>
                    <a:lnTo>
                      <a:pt x="5392" y="641"/>
                    </a:lnTo>
                    <a:lnTo>
                      <a:pt x="5405" y="632"/>
                    </a:lnTo>
                    <a:lnTo>
                      <a:pt x="5419" y="627"/>
                    </a:lnTo>
                    <a:lnTo>
                      <a:pt x="5434" y="627"/>
                    </a:lnTo>
                    <a:lnTo>
                      <a:pt x="5448" y="630"/>
                    </a:lnTo>
                    <a:lnTo>
                      <a:pt x="5452" y="611"/>
                    </a:lnTo>
                    <a:lnTo>
                      <a:pt x="5463" y="595"/>
                    </a:lnTo>
                    <a:lnTo>
                      <a:pt x="5480" y="585"/>
                    </a:lnTo>
                    <a:lnTo>
                      <a:pt x="5500" y="582"/>
                    </a:lnTo>
                    <a:lnTo>
                      <a:pt x="5477" y="548"/>
                    </a:lnTo>
                    <a:lnTo>
                      <a:pt x="5469" y="529"/>
                    </a:lnTo>
                    <a:lnTo>
                      <a:pt x="5466" y="510"/>
                    </a:lnTo>
                    <a:lnTo>
                      <a:pt x="5468" y="490"/>
                    </a:lnTo>
                    <a:lnTo>
                      <a:pt x="5476" y="474"/>
                    </a:lnTo>
                    <a:lnTo>
                      <a:pt x="5492" y="459"/>
                    </a:lnTo>
                    <a:lnTo>
                      <a:pt x="5515" y="449"/>
                    </a:lnTo>
                    <a:lnTo>
                      <a:pt x="5502" y="424"/>
                    </a:lnTo>
                    <a:lnTo>
                      <a:pt x="5494" y="399"/>
                    </a:lnTo>
                    <a:lnTo>
                      <a:pt x="5493" y="378"/>
                    </a:lnTo>
                    <a:lnTo>
                      <a:pt x="5497" y="359"/>
                    </a:lnTo>
                    <a:lnTo>
                      <a:pt x="5508" y="343"/>
                    </a:lnTo>
                    <a:lnTo>
                      <a:pt x="5527" y="333"/>
                    </a:lnTo>
                    <a:lnTo>
                      <a:pt x="5550" y="328"/>
                    </a:lnTo>
                    <a:lnTo>
                      <a:pt x="5581" y="330"/>
                    </a:lnTo>
                    <a:lnTo>
                      <a:pt x="5574" y="306"/>
                    </a:lnTo>
                    <a:lnTo>
                      <a:pt x="5571" y="285"/>
                    </a:lnTo>
                    <a:lnTo>
                      <a:pt x="5571" y="266"/>
                    </a:lnTo>
                    <a:lnTo>
                      <a:pt x="5574" y="248"/>
                    </a:lnTo>
                    <a:lnTo>
                      <a:pt x="5579" y="232"/>
                    </a:lnTo>
                    <a:lnTo>
                      <a:pt x="5588" y="219"/>
                    </a:lnTo>
                    <a:lnTo>
                      <a:pt x="5607" y="203"/>
                    </a:lnTo>
                    <a:lnTo>
                      <a:pt x="5618" y="200"/>
                    </a:lnTo>
                    <a:lnTo>
                      <a:pt x="5630" y="201"/>
                    </a:lnTo>
                    <a:lnTo>
                      <a:pt x="5640" y="205"/>
                    </a:lnTo>
                    <a:lnTo>
                      <a:pt x="5649" y="215"/>
                    </a:lnTo>
                    <a:lnTo>
                      <a:pt x="5658" y="230"/>
                    </a:lnTo>
                    <a:lnTo>
                      <a:pt x="5663" y="249"/>
                    </a:lnTo>
                    <a:lnTo>
                      <a:pt x="5668" y="303"/>
                    </a:lnTo>
                    <a:lnTo>
                      <a:pt x="5696" y="300"/>
                    </a:lnTo>
                    <a:lnTo>
                      <a:pt x="5720" y="304"/>
                    </a:lnTo>
                    <a:lnTo>
                      <a:pt x="5739" y="317"/>
                    </a:lnTo>
                    <a:lnTo>
                      <a:pt x="5752" y="335"/>
                    </a:lnTo>
                    <a:lnTo>
                      <a:pt x="5759" y="357"/>
                    </a:lnTo>
                    <a:lnTo>
                      <a:pt x="5758" y="379"/>
                    </a:lnTo>
                    <a:lnTo>
                      <a:pt x="5748" y="403"/>
                    </a:lnTo>
                    <a:lnTo>
                      <a:pt x="5728" y="423"/>
                    </a:lnTo>
                    <a:lnTo>
                      <a:pt x="5750" y="418"/>
                    </a:lnTo>
                    <a:lnTo>
                      <a:pt x="5767" y="417"/>
                    </a:lnTo>
                    <a:lnTo>
                      <a:pt x="5780" y="420"/>
                    </a:lnTo>
                    <a:lnTo>
                      <a:pt x="5790" y="427"/>
                    </a:lnTo>
                    <a:lnTo>
                      <a:pt x="5795" y="437"/>
                    </a:lnTo>
                    <a:lnTo>
                      <a:pt x="5797" y="449"/>
                    </a:lnTo>
                    <a:lnTo>
                      <a:pt x="5795" y="461"/>
                    </a:lnTo>
                    <a:lnTo>
                      <a:pt x="5791" y="475"/>
                    </a:lnTo>
                    <a:lnTo>
                      <a:pt x="5811" y="473"/>
                    </a:lnTo>
                    <a:lnTo>
                      <a:pt x="5831" y="475"/>
                    </a:lnTo>
                    <a:lnTo>
                      <a:pt x="5846" y="483"/>
                    </a:lnTo>
                    <a:lnTo>
                      <a:pt x="5859" y="497"/>
                    </a:lnTo>
                    <a:lnTo>
                      <a:pt x="5887" y="494"/>
                    </a:lnTo>
                    <a:lnTo>
                      <a:pt x="5907" y="497"/>
                    </a:lnTo>
                    <a:lnTo>
                      <a:pt x="5921" y="506"/>
                    </a:lnTo>
                    <a:lnTo>
                      <a:pt x="5929" y="521"/>
                    </a:lnTo>
                    <a:lnTo>
                      <a:pt x="5930" y="538"/>
                    </a:lnTo>
                    <a:lnTo>
                      <a:pt x="5923" y="558"/>
                    </a:lnTo>
                    <a:lnTo>
                      <a:pt x="5910" y="578"/>
                    </a:lnTo>
                    <a:lnTo>
                      <a:pt x="5890" y="597"/>
                    </a:lnTo>
                    <a:lnTo>
                      <a:pt x="5902" y="607"/>
                    </a:lnTo>
                    <a:lnTo>
                      <a:pt x="5909" y="620"/>
                    </a:lnTo>
                    <a:lnTo>
                      <a:pt x="5913" y="648"/>
                    </a:lnTo>
                    <a:lnTo>
                      <a:pt x="5908" y="662"/>
                    </a:lnTo>
                    <a:lnTo>
                      <a:pt x="5899" y="675"/>
                    </a:lnTo>
                    <a:lnTo>
                      <a:pt x="5886" y="686"/>
                    </a:lnTo>
                    <a:lnTo>
                      <a:pt x="5867" y="693"/>
                    </a:lnTo>
                    <a:lnTo>
                      <a:pt x="5870" y="715"/>
                    </a:lnTo>
                    <a:lnTo>
                      <a:pt x="5866" y="734"/>
                    </a:lnTo>
                    <a:lnTo>
                      <a:pt x="5858" y="751"/>
                    </a:lnTo>
                    <a:lnTo>
                      <a:pt x="5845" y="765"/>
                    </a:lnTo>
                    <a:lnTo>
                      <a:pt x="5828" y="776"/>
                    </a:lnTo>
                    <a:lnTo>
                      <a:pt x="5809" y="781"/>
                    </a:lnTo>
                    <a:lnTo>
                      <a:pt x="5787" y="781"/>
                    </a:lnTo>
                    <a:lnTo>
                      <a:pt x="5766" y="775"/>
                    </a:lnTo>
                    <a:lnTo>
                      <a:pt x="5785" y="800"/>
                    </a:lnTo>
                    <a:lnTo>
                      <a:pt x="5787" y="812"/>
                    </a:lnTo>
                    <a:lnTo>
                      <a:pt x="5786" y="823"/>
                    </a:lnTo>
                    <a:lnTo>
                      <a:pt x="5782" y="832"/>
                    </a:lnTo>
                    <a:lnTo>
                      <a:pt x="5775" y="840"/>
                    </a:lnTo>
                    <a:lnTo>
                      <a:pt x="5751" y="849"/>
                    </a:lnTo>
                    <a:lnTo>
                      <a:pt x="5760" y="860"/>
                    </a:lnTo>
                    <a:lnTo>
                      <a:pt x="5767" y="873"/>
                    </a:lnTo>
                    <a:lnTo>
                      <a:pt x="5769" y="899"/>
                    </a:lnTo>
                    <a:lnTo>
                      <a:pt x="5759" y="922"/>
                    </a:lnTo>
                    <a:lnTo>
                      <a:pt x="5751" y="932"/>
                    </a:lnTo>
                    <a:lnTo>
                      <a:pt x="5739" y="939"/>
                    </a:lnTo>
                    <a:lnTo>
                      <a:pt x="5764" y="935"/>
                    </a:lnTo>
                    <a:lnTo>
                      <a:pt x="5782" y="937"/>
                    </a:lnTo>
                    <a:lnTo>
                      <a:pt x="5795" y="947"/>
                    </a:lnTo>
                    <a:lnTo>
                      <a:pt x="5801" y="960"/>
                    </a:lnTo>
                    <a:lnTo>
                      <a:pt x="5803" y="976"/>
                    </a:lnTo>
                    <a:lnTo>
                      <a:pt x="5798" y="992"/>
                    </a:lnTo>
                    <a:lnTo>
                      <a:pt x="5787" y="1005"/>
                    </a:lnTo>
                    <a:lnTo>
                      <a:pt x="5770" y="1017"/>
                    </a:lnTo>
                    <a:lnTo>
                      <a:pt x="5789" y="1023"/>
                    </a:lnTo>
                    <a:lnTo>
                      <a:pt x="5800" y="1034"/>
                    </a:lnTo>
                    <a:lnTo>
                      <a:pt x="5807" y="1048"/>
                    </a:lnTo>
                    <a:lnTo>
                      <a:pt x="5809" y="1065"/>
                    </a:lnTo>
                    <a:lnTo>
                      <a:pt x="5805" y="1082"/>
                    </a:lnTo>
                    <a:lnTo>
                      <a:pt x="5798" y="1098"/>
                    </a:lnTo>
                    <a:lnTo>
                      <a:pt x="5786" y="1111"/>
                    </a:lnTo>
                    <a:lnTo>
                      <a:pt x="5772" y="1121"/>
                    </a:lnTo>
                    <a:lnTo>
                      <a:pt x="5799" y="1143"/>
                    </a:lnTo>
                    <a:lnTo>
                      <a:pt x="5805" y="1127"/>
                    </a:lnTo>
                    <a:lnTo>
                      <a:pt x="5813" y="1113"/>
                    </a:lnTo>
                    <a:lnTo>
                      <a:pt x="5836" y="1097"/>
                    </a:lnTo>
                    <a:lnTo>
                      <a:pt x="5848" y="1095"/>
                    </a:lnTo>
                    <a:lnTo>
                      <a:pt x="5862" y="1098"/>
                    </a:lnTo>
                    <a:lnTo>
                      <a:pt x="5874" y="1108"/>
                    </a:lnTo>
                    <a:lnTo>
                      <a:pt x="5886" y="1124"/>
                    </a:lnTo>
                    <a:lnTo>
                      <a:pt x="5900" y="1112"/>
                    </a:lnTo>
                    <a:lnTo>
                      <a:pt x="5916" y="1107"/>
                    </a:lnTo>
                    <a:lnTo>
                      <a:pt x="5932" y="1107"/>
                    </a:lnTo>
                    <a:lnTo>
                      <a:pt x="5947" y="1113"/>
                    </a:lnTo>
                    <a:lnTo>
                      <a:pt x="5961" y="1123"/>
                    </a:lnTo>
                    <a:lnTo>
                      <a:pt x="5971" y="1138"/>
                    </a:lnTo>
                    <a:lnTo>
                      <a:pt x="5977" y="1155"/>
                    </a:lnTo>
                    <a:lnTo>
                      <a:pt x="5978" y="1174"/>
                    </a:lnTo>
                    <a:lnTo>
                      <a:pt x="6000" y="1181"/>
                    </a:lnTo>
                    <a:lnTo>
                      <a:pt x="6014" y="1194"/>
                    </a:lnTo>
                    <a:lnTo>
                      <a:pt x="6023" y="1210"/>
                    </a:lnTo>
                    <a:lnTo>
                      <a:pt x="6025" y="1229"/>
                    </a:lnTo>
                    <a:lnTo>
                      <a:pt x="6021" y="1248"/>
                    </a:lnTo>
                    <a:lnTo>
                      <a:pt x="6012" y="1266"/>
                    </a:lnTo>
                    <a:lnTo>
                      <a:pt x="5998" y="1281"/>
                    </a:lnTo>
                    <a:lnTo>
                      <a:pt x="5979" y="1292"/>
                    </a:lnTo>
                    <a:lnTo>
                      <a:pt x="5999" y="1303"/>
                    </a:lnTo>
                    <a:lnTo>
                      <a:pt x="6007" y="1316"/>
                    </a:lnTo>
                    <a:lnTo>
                      <a:pt x="6009" y="1333"/>
                    </a:lnTo>
                    <a:lnTo>
                      <a:pt x="6003" y="1350"/>
                    </a:lnTo>
                    <a:lnTo>
                      <a:pt x="5993" y="1365"/>
                    </a:lnTo>
                    <a:lnTo>
                      <a:pt x="5979" y="1376"/>
                    </a:lnTo>
                    <a:lnTo>
                      <a:pt x="5963" y="1385"/>
                    </a:lnTo>
                    <a:lnTo>
                      <a:pt x="5946" y="1388"/>
                    </a:lnTo>
                    <a:lnTo>
                      <a:pt x="5946" y="1409"/>
                    </a:lnTo>
                    <a:lnTo>
                      <a:pt x="5939" y="1428"/>
                    </a:lnTo>
                    <a:lnTo>
                      <a:pt x="5928" y="1444"/>
                    </a:lnTo>
                    <a:lnTo>
                      <a:pt x="5913" y="1454"/>
                    </a:lnTo>
                    <a:lnTo>
                      <a:pt x="5894" y="1460"/>
                    </a:lnTo>
                    <a:lnTo>
                      <a:pt x="5876" y="1460"/>
                    </a:lnTo>
                    <a:lnTo>
                      <a:pt x="5858" y="1452"/>
                    </a:lnTo>
                    <a:lnTo>
                      <a:pt x="5841" y="1437"/>
                    </a:lnTo>
                    <a:lnTo>
                      <a:pt x="5847" y="1452"/>
                    </a:lnTo>
                    <a:lnTo>
                      <a:pt x="5847" y="1465"/>
                    </a:lnTo>
                    <a:lnTo>
                      <a:pt x="5842" y="1476"/>
                    </a:lnTo>
                    <a:lnTo>
                      <a:pt x="5833" y="1485"/>
                    </a:lnTo>
                    <a:lnTo>
                      <a:pt x="5855" y="1491"/>
                    </a:lnTo>
                    <a:lnTo>
                      <a:pt x="5870" y="1501"/>
                    </a:lnTo>
                    <a:lnTo>
                      <a:pt x="5880" y="1515"/>
                    </a:lnTo>
                    <a:lnTo>
                      <a:pt x="5883" y="1531"/>
                    </a:lnTo>
                    <a:lnTo>
                      <a:pt x="5882" y="1548"/>
                    </a:lnTo>
                    <a:lnTo>
                      <a:pt x="5876" y="1564"/>
                    </a:lnTo>
                    <a:lnTo>
                      <a:pt x="5866" y="1578"/>
                    </a:lnTo>
                    <a:lnTo>
                      <a:pt x="5852" y="1589"/>
                    </a:lnTo>
                    <a:lnTo>
                      <a:pt x="5865" y="1602"/>
                    </a:lnTo>
                    <a:lnTo>
                      <a:pt x="5874" y="1616"/>
                    </a:lnTo>
                    <a:lnTo>
                      <a:pt x="5878" y="1631"/>
                    </a:lnTo>
                    <a:lnTo>
                      <a:pt x="5878" y="1646"/>
                    </a:lnTo>
                    <a:lnTo>
                      <a:pt x="5875" y="1661"/>
                    </a:lnTo>
                    <a:lnTo>
                      <a:pt x="5866" y="1675"/>
                    </a:lnTo>
                    <a:lnTo>
                      <a:pt x="5837" y="1701"/>
                    </a:lnTo>
                    <a:lnTo>
                      <a:pt x="5846" y="1718"/>
                    </a:lnTo>
                    <a:lnTo>
                      <a:pt x="5848" y="1737"/>
                    </a:lnTo>
                    <a:lnTo>
                      <a:pt x="5845" y="1755"/>
                    </a:lnTo>
                    <a:lnTo>
                      <a:pt x="5836" y="1772"/>
                    </a:lnTo>
                    <a:lnTo>
                      <a:pt x="5824" y="1786"/>
                    </a:lnTo>
                    <a:lnTo>
                      <a:pt x="5808" y="1794"/>
                    </a:lnTo>
                    <a:lnTo>
                      <a:pt x="5790" y="1797"/>
                    </a:lnTo>
                    <a:lnTo>
                      <a:pt x="5770" y="1793"/>
                    </a:lnTo>
                    <a:lnTo>
                      <a:pt x="5773" y="1808"/>
                    </a:lnTo>
                    <a:lnTo>
                      <a:pt x="5769" y="1822"/>
                    </a:lnTo>
                    <a:lnTo>
                      <a:pt x="5759" y="1834"/>
                    </a:lnTo>
                    <a:lnTo>
                      <a:pt x="5746" y="1842"/>
                    </a:lnTo>
                    <a:lnTo>
                      <a:pt x="5730" y="1847"/>
                    </a:lnTo>
                    <a:lnTo>
                      <a:pt x="5714" y="1847"/>
                    </a:lnTo>
                    <a:lnTo>
                      <a:pt x="5699" y="1840"/>
                    </a:lnTo>
                    <a:lnTo>
                      <a:pt x="5687" y="1826"/>
                    </a:lnTo>
                    <a:lnTo>
                      <a:pt x="5675" y="1843"/>
                    </a:lnTo>
                    <a:lnTo>
                      <a:pt x="5660" y="1857"/>
                    </a:lnTo>
                    <a:lnTo>
                      <a:pt x="5640" y="1866"/>
                    </a:lnTo>
                    <a:lnTo>
                      <a:pt x="5616" y="1868"/>
                    </a:lnTo>
                    <a:lnTo>
                      <a:pt x="5628" y="1871"/>
                    </a:lnTo>
                    <a:lnTo>
                      <a:pt x="5638" y="1878"/>
                    </a:lnTo>
                    <a:lnTo>
                      <a:pt x="5649" y="1898"/>
                    </a:lnTo>
                    <a:lnTo>
                      <a:pt x="5653" y="1921"/>
                    </a:lnTo>
                    <a:lnTo>
                      <a:pt x="5646" y="1942"/>
                    </a:lnTo>
                    <a:lnTo>
                      <a:pt x="5656" y="1951"/>
                    </a:lnTo>
                    <a:lnTo>
                      <a:pt x="5661" y="1963"/>
                    </a:lnTo>
                    <a:lnTo>
                      <a:pt x="5663" y="1989"/>
                    </a:lnTo>
                    <a:lnTo>
                      <a:pt x="5655" y="2015"/>
                    </a:lnTo>
                    <a:lnTo>
                      <a:pt x="5646" y="2026"/>
                    </a:lnTo>
                    <a:lnTo>
                      <a:pt x="5635" y="2035"/>
                    </a:lnTo>
                    <a:lnTo>
                      <a:pt x="5641" y="2056"/>
                    </a:lnTo>
                    <a:lnTo>
                      <a:pt x="5641" y="2077"/>
                    </a:lnTo>
                    <a:lnTo>
                      <a:pt x="5633" y="2098"/>
                    </a:lnTo>
                    <a:lnTo>
                      <a:pt x="5619" y="2117"/>
                    </a:lnTo>
                    <a:lnTo>
                      <a:pt x="5639" y="2110"/>
                    </a:lnTo>
                    <a:lnTo>
                      <a:pt x="5657" y="2105"/>
                    </a:lnTo>
                    <a:lnTo>
                      <a:pt x="5675" y="2106"/>
                    </a:lnTo>
                    <a:lnTo>
                      <a:pt x="5691" y="2111"/>
                    </a:lnTo>
                    <a:lnTo>
                      <a:pt x="5721" y="2129"/>
                    </a:lnTo>
                    <a:lnTo>
                      <a:pt x="5731" y="2142"/>
                    </a:lnTo>
                    <a:lnTo>
                      <a:pt x="5739" y="2158"/>
                    </a:lnTo>
                    <a:lnTo>
                      <a:pt x="5749" y="2118"/>
                    </a:lnTo>
                    <a:lnTo>
                      <a:pt x="5769" y="2087"/>
                    </a:lnTo>
                    <a:lnTo>
                      <a:pt x="5784" y="2075"/>
                    </a:lnTo>
                    <a:lnTo>
                      <a:pt x="5803" y="2068"/>
                    </a:lnTo>
                    <a:lnTo>
                      <a:pt x="5823" y="2065"/>
                    </a:lnTo>
                    <a:lnTo>
                      <a:pt x="5848" y="2065"/>
                    </a:lnTo>
                    <a:lnTo>
                      <a:pt x="5861" y="2041"/>
                    </a:lnTo>
                    <a:lnTo>
                      <a:pt x="5877" y="2026"/>
                    </a:lnTo>
                    <a:lnTo>
                      <a:pt x="5900" y="2018"/>
                    </a:lnTo>
                    <a:lnTo>
                      <a:pt x="5931" y="2015"/>
                    </a:lnTo>
                    <a:lnTo>
                      <a:pt x="5932" y="1982"/>
                    </a:lnTo>
                    <a:lnTo>
                      <a:pt x="5943" y="1958"/>
                    </a:lnTo>
                    <a:lnTo>
                      <a:pt x="5960" y="1941"/>
                    </a:lnTo>
                    <a:lnTo>
                      <a:pt x="5980" y="1934"/>
                    </a:lnTo>
                    <a:lnTo>
                      <a:pt x="6000" y="1936"/>
                    </a:lnTo>
                    <a:lnTo>
                      <a:pt x="6016" y="1949"/>
                    </a:lnTo>
                    <a:lnTo>
                      <a:pt x="6024" y="1973"/>
                    </a:lnTo>
                    <a:lnTo>
                      <a:pt x="6020" y="2009"/>
                    </a:lnTo>
                    <a:lnTo>
                      <a:pt x="6037" y="2007"/>
                    </a:lnTo>
                    <a:lnTo>
                      <a:pt x="6049" y="2009"/>
                    </a:lnTo>
                    <a:lnTo>
                      <a:pt x="6059" y="2015"/>
                    </a:lnTo>
                    <a:lnTo>
                      <a:pt x="6065" y="2023"/>
                    </a:lnTo>
                    <a:lnTo>
                      <a:pt x="6066" y="2045"/>
                    </a:lnTo>
                    <a:lnTo>
                      <a:pt x="6051" y="2069"/>
                    </a:lnTo>
                    <a:lnTo>
                      <a:pt x="6073" y="2068"/>
                    </a:lnTo>
                    <a:lnTo>
                      <a:pt x="6088" y="2073"/>
                    </a:lnTo>
                    <a:lnTo>
                      <a:pt x="6096" y="2085"/>
                    </a:lnTo>
                    <a:lnTo>
                      <a:pt x="6097" y="2101"/>
                    </a:lnTo>
                    <a:lnTo>
                      <a:pt x="6093" y="2118"/>
                    </a:lnTo>
                    <a:lnTo>
                      <a:pt x="6081" y="2135"/>
                    </a:lnTo>
                    <a:lnTo>
                      <a:pt x="6065" y="2150"/>
                    </a:lnTo>
                    <a:lnTo>
                      <a:pt x="6043" y="2161"/>
                    </a:lnTo>
                    <a:lnTo>
                      <a:pt x="6059" y="2174"/>
                    </a:lnTo>
                    <a:lnTo>
                      <a:pt x="6068" y="2192"/>
                    </a:lnTo>
                    <a:lnTo>
                      <a:pt x="6070" y="2212"/>
                    </a:lnTo>
                    <a:lnTo>
                      <a:pt x="6066" y="2236"/>
                    </a:lnTo>
                    <a:lnTo>
                      <a:pt x="6076" y="2220"/>
                    </a:lnTo>
                    <a:lnTo>
                      <a:pt x="6092" y="2209"/>
                    </a:lnTo>
                    <a:lnTo>
                      <a:pt x="6111" y="2207"/>
                    </a:lnTo>
                    <a:lnTo>
                      <a:pt x="6133" y="2216"/>
                    </a:lnTo>
                    <a:lnTo>
                      <a:pt x="6124" y="2207"/>
                    </a:lnTo>
                    <a:lnTo>
                      <a:pt x="6120" y="2197"/>
                    </a:lnTo>
                    <a:lnTo>
                      <a:pt x="6116" y="2177"/>
                    </a:lnTo>
                    <a:lnTo>
                      <a:pt x="6122" y="2158"/>
                    </a:lnTo>
                    <a:lnTo>
                      <a:pt x="6134" y="2143"/>
                    </a:lnTo>
                    <a:lnTo>
                      <a:pt x="6151" y="2132"/>
                    </a:lnTo>
                    <a:lnTo>
                      <a:pt x="6170" y="2129"/>
                    </a:lnTo>
                    <a:lnTo>
                      <a:pt x="6190" y="2134"/>
                    </a:lnTo>
                    <a:lnTo>
                      <a:pt x="6208" y="2150"/>
                    </a:lnTo>
                    <a:lnTo>
                      <a:pt x="6227" y="2116"/>
                    </a:lnTo>
                    <a:lnTo>
                      <a:pt x="6248" y="2098"/>
                    </a:lnTo>
                    <a:lnTo>
                      <a:pt x="6266" y="2094"/>
                    </a:lnTo>
                    <a:lnTo>
                      <a:pt x="6281" y="2101"/>
                    </a:lnTo>
                    <a:lnTo>
                      <a:pt x="6289" y="2117"/>
                    </a:lnTo>
                    <a:lnTo>
                      <a:pt x="6289" y="2142"/>
                    </a:lnTo>
                    <a:lnTo>
                      <a:pt x="6276" y="2170"/>
                    </a:lnTo>
                    <a:lnTo>
                      <a:pt x="6249" y="2203"/>
                    </a:lnTo>
                    <a:lnTo>
                      <a:pt x="6262" y="2215"/>
                    </a:lnTo>
                    <a:lnTo>
                      <a:pt x="6267" y="2228"/>
                    </a:lnTo>
                    <a:lnTo>
                      <a:pt x="6267" y="2241"/>
                    </a:lnTo>
                    <a:lnTo>
                      <a:pt x="6261" y="2254"/>
                    </a:lnTo>
                    <a:lnTo>
                      <a:pt x="6249" y="2266"/>
                    </a:lnTo>
                    <a:lnTo>
                      <a:pt x="6235" y="2277"/>
                    </a:lnTo>
                    <a:lnTo>
                      <a:pt x="6196" y="2299"/>
                    </a:lnTo>
                    <a:lnTo>
                      <a:pt x="6202" y="2316"/>
                    </a:lnTo>
                    <a:lnTo>
                      <a:pt x="6202" y="2332"/>
                    </a:lnTo>
                    <a:lnTo>
                      <a:pt x="6194" y="2347"/>
                    </a:lnTo>
                    <a:lnTo>
                      <a:pt x="6183" y="2361"/>
                    </a:lnTo>
                    <a:lnTo>
                      <a:pt x="6169" y="2370"/>
                    </a:lnTo>
                    <a:lnTo>
                      <a:pt x="6154" y="2378"/>
                    </a:lnTo>
                    <a:lnTo>
                      <a:pt x="6138" y="2380"/>
                    </a:lnTo>
                    <a:lnTo>
                      <a:pt x="6122" y="2377"/>
                    </a:lnTo>
                    <a:lnTo>
                      <a:pt x="6125" y="2397"/>
                    </a:lnTo>
                    <a:lnTo>
                      <a:pt x="6123" y="2414"/>
                    </a:lnTo>
                    <a:lnTo>
                      <a:pt x="6116" y="2430"/>
                    </a:lnTo>
                    <a:lnTo>
                      <a:pt x="6106" y="2443"/>
                    </a:lnTo>
                    <a:lnTo>
                      <a:pt x="6092" y="2453"/>
                    </a:lnTo>
                    <a:lnTo>
                      <a:pt x="6075" y="2460"/>
                    </a:lnTo>
                    <a:lnTo>
                      <a:pt x="6035" y="2462"/>
                    </a:lnTo>
                    <a:lnTo>
                      <a:pt x="6047" y="2469"/>
                    </a:lnTo>
                    <a:lnTo>
                      <a:pt x="6056" y="2477"/>
                    </a:lnTo>
                    <a:lnTo>
                      <a:pt x="6061" y="2487"/>
                    </a:lnTo>
                    <a:lnTo>
                      <a:pt x="6065" y="2499"/>
                    </a:lnTo>
                    <a:lnTo>
                      <a:pt x="6066" y="2522"/>
                    </a:lnTo>
                    <a:lnTo>
                      <a:pt x="6058" y="2548"/>
                    </a:lnTo>
                    <a:lnTo>
                      <a:pt x="6084" y="2520"/>
                    </a:lnTo>
                    <a:lnTo>
                      <a:pt x="6098" y="2510"/>
                    </a:lnTo>
                    <a:lnTo>
                      <a:pt x="6113" y="2506"/>
                    </a:lnTo>
                    <a:lnTo>
                      <a:pt x="6128" y="2505"/>
                    </a:lnTo>
                    <a:lnTo>
                      <a:pt x="6144" y="2508"/>
                    </a:lnTo>
                    <a:lnTo>
                      <a:pt x="6161" y="2517"/>
                    </a:lnTo>
                    <a:lnTo>
                      <a:pt x="6178" y="2529"/>
                    </a:lnTo>
                    <a:lnTo>
                      <a:pt x="6181" y="2511"/>
                    </a:lnTo>
                    <a:lnTo>
                      <a:pt x="6186" y="2493"/>
                    </a:lnTo>
                    <a:lnTo>
                      <a:pt x="6196" y="2476"/>
                    </a:lnTo>
                    <a:lnTo>
                      <a:pt x="6208" y="2462"/>
                    </a:lnTo>
                    <a:lnTo>
                      <a:pt x="6224" y="2449"/>
                    </a:lnTo>
                    <a:lnTo>
                      <a:pt x="6241" y="2442"/>
                    </a:lnTo>
                    <a:lnTo>
                      <a:pt x="6263" y="2440"/>
                    </a:lnTo>
                    <a:lnTo>
                      <a:pt x="6287" y="2443"/>
                    </a:lnTo>
                    <a:lnTo>
                      <a:pt x="6285" y="2426"/>
                    </a:lnTo>
                    <a:lnTo>
                      <a:pt x="6286" y="2410"/>
                    </a:lnTo>
                    <a:lnTo>
                      <a:pt x="6295" y="2383"/>
                    </a:lnTo>
                    <a:lnTo>
                      <a:pt x="6304" y="2374"/>
                    </a:lnTo>
                    <a:lnTo>
                      <a:pt x="6315" y="2366"/>
                    </a:lnTo>
                    <a:lnTo>
                      <a:pt x="6328" y="2361"/>
                    </a:lnTo>
                    <a:lnTo>
                      <a:pt x="6343" y="2359"/>
                    </a:lnTo>
                    <a:lnTo>
                      <a:pt x="6338" y="2337"/>
                    </a:lnTo>
                    <a:lnTo>
                      <a:pt x="6340" y="2318"/>
                    </a:lnTo>
                    <a:lnTo>
                      <a:pt x="6345" y="2299"/>
                    </a:lnTo>
                    <a:lnTo>
                      <a:pt x="6355" y="2283"/>
                    </a:lnTo>
                    <a:lnTo>
                      <a:pt x="6369" y="2269"/>
                    </a:lnTo>
                    <a:lnTo>
                      <a:pt x="6386" y="2260"/>
                    </a:lnTo>
                    <a:lnTo>
                      <a:pt x="6406" y="2256"/>
                    </a:lnTo>
                    <a:lnTo>
                      <a:pt x="6429" y="2258"/>
                    </a:lnTo>
                    <a:lnTo>
                      <a:pt x="6430" y="2240"/>
                    </a:lnTo>
                    <a:lnTo>
                      <a:pt x="6434" y="2224"/>
                    </a:lnTo>
                    <a:lnTo>
                      <a:pt x="6441" y="2210"/>
                    </a:lnTo>
                    <a:lnTo>
                      <a:pt x="6450" y="2199"/>
                    </a:lnTo>
                    <a:lnTo>
                      <a:pt x="6460" y="2191"/>
                    </a:lnTo>
                    <a:lnTo>
                      <a:pt x="6473" y="2185"/>
                    </a:lnTo>
                    <a:lnTo>
                      <a:pt x="6488" y="2184"/>
                    </a:lnTo>
                    <a:lnTo>
                      <a:pt x="6505" y="2188"/>
                    </a:lnTo>
                    <a:lnTo>
                      <a:pt x="6517" y="2173"/>
                    </a:lnTo>
                    <a:lnTo>
                      <a:pt x="6533" y="2164"/>
                    </a:lnTo>
                    <a:lnTo>
                      <a:pt x="6548" y="2161"/>
                    </a:lnTo>
                    <a:lnTo>
                      <a:pt x="6562" y="2163"/>
                    </a:lnTo>
                    <a:lnTo>
                      <a:pt x="6574" y="2169"/>
                    </a:lnTo>
                    <a:lnTo>
                      <a:pt x="6582" y="2181"/>
                    </a:lnTo>
                    <a:lnTo>
                      <a:pt x="6585" y="2197"/>
                    </a:lnTo>
                    <a:lnTo>
                      <a:pt x="6583" y="2216"/>
                    </a:lnTo>
                    <a:lnTo>
                      <a:pt x="6608" y="2219"/>
                    </a:lnTo>
                    <a:lnTo>
                      <a:pt x="6625" y="2226"/>
                    </a:lnTo>
                    <a:lnTo>
                      <a:pt x="6637" y="2238"/>
                    </a:lnTo>
                    <a:lnTo>
                      <a:pt x="6641" y="2251"/>
                    </a:lnTo>
                    <a:lnTo>
                      <a:pt x="6641" y="2267"/>
                    </a:lnTo>
                    <a:lnTo>
                      <a:pt x="6636" y="2283"/>
                    </a:lnTo>
                    <a:lnTo>
                      <a:pt x="6624" y="2298"/>
                    </a:lnTo>
                    <a:lnTo>
                      <a:pt x="6609" y="2313"/>
                    </a:lnTo>
                    <a:lnTo>
                      <a:pt x="6630" y="2320"/>
                    </a:lnTo>
                    <a:lnTo>
                      <a:pt x="6644" y="2331"/>
                    </a:lnTo>
                    <a:lnTo>
                      <a:pt x="6652" y="2344"/>
                    </a:lnTo>
                    <a:lnTo>
                      <a:pt x="6655" y="2356"/>
                    </a:lnTo>
                    <a:lnTo>
                      <a:pt x="6653" y="2371"/>
                    </a:lnTo>
                    <a:lnTo>
                      <a:pt x="6647" y="2385"/>
                    </a:lnTo>
                    <a:lnTo>
                      <a:pt x="6619" y="2412"/>
                    </a:lnTo>
                    <a:lnTo>
                      <a:pt x="6629" y="2431"/>
                    </a:lnTo>
                    <a:lnTo>
                      <a:pt x="6625" y="2453"/>
                    </a:lnTo>
                    <a:lnTo>
                      <a:pt x="6611" y="2474"/>
                    </a:lnTo>
                    <a:lnTo>
                      <a:pt x="6590" y="2495"/>
                    </a:lnTo>
                    <a:lnTo>
                      <a:pt x="6613" y="2483"/>
                    </a:lnTo>
                    <a:lnTo>
                      <a:pt x="6636" y="2483"/>
                    </a:lnTo>
                    <a:lnTo>
                      <a:pt x="6653" y="2492"/>
                    </a:lnTo>
                    <a:lnTo>
                      <a:pt x="6665" y="2510"/>
                    </a:lnTo>
                    <a:lnTo>
                      <a:pt x="6677" y="2491"/>
                    </a:lnTo>
                    <a:lnTo>
                      <a:pt x="6691" y="2477"/>
                    </a:lnTo>
                    <a:lnTo>
                      <a:pt x="6705" y="2470"/>
                    </a:lnTo>
                    <a:lnTo>
                      <a:pt x="6718" y="2467"/>
                    </a:lnTo>
                    <a:lnTo>
                      <a:pt x="6730" y="2470"/>
                    </a:lnTo>
                    <a:lnTo>
                      <a:pt x="6739" y="2477"/>
                    </a:lnTo>
                    <a:lnTo>
                      <a:pt x="6745" y="2491"/>
                    </a:lnTo>
                    <a:lnTo>
                      <a:pt x="6747" y="2510"/>
                    </a:lnTo>
                    <a:lnTo>
                      <a:pt x="6769" y="2506"/>
                    </a:lnTo>
                    <a:lnTo>
                      <a:pt x="6785" y="2508"/>
                    </a:lnTo>
                    <a:lnTo>
                      <a:pt x="6796" y="2516"/>
                    </a:lnTo>
                    <a:lnTo>
                      <a:pt x="6801" y="2529"/>
                    </a:lnTo>
                    <a:lnTo>
                      <a:pt x="6802" y="2542"/>
                    </a:lnTo>
                    <a:lnTo>
                      <a:pt x="6798" y="2558"/>
                    </a:lnTo>
                    <a:lnTo>
                      <a:pt x="6788" y="2572"/>
                    </a:lnTo>
                    <a:lnTo>
                      <a:pt x="6774" y="2585"/>
                    </a:lnTo>
                    <a:lnTo>
                      <a:pt x="6796" y="2589"/>
                    </a:lnTo>
                    <a:lnTo>
                      <a:pt x="6809" y="2599"/>
                    </a:lnTo>
                    <a:lnTo>
                      <a:pt x="6813" y="2610"/>
                    </a:lnTo>
                    <a:lnTo>
                      <a:pt x="6811" y="2624"/>
                    </a:lnTo>
                    <a:lnTo>
                      <a:pt x="6802" y="2636"/>
                    </a:lnTo>
                    <a:lnTo>
                      <a:pt x="6789" y="2648"/>
                    </a:lnTo>
                    <a:lnTo>
                      <a:pt x="6773" y="2658"/>
                    </a:lnTo>
                    <a:lnTo>
                      <a:pt x="6756" y="2663"/>
                    </a:lnTo>
                    <a:lnTo>
                      <a:pt x="6770" y="2673"/>
                    </a:lnTo>
                    <a:lnTo>
                      <a:pt x="6781" y="2686"/>
                    </a:lnTo>
                    <a:lnTo>
                      <a:pt x="6792" y="2718"/>
                    </a:lnTo>
                    <a:lnTo>
                      <a:pt x="6810" y="2719"/>
                    </a:lnTo>
                    <a:lnTo>
                      <a:pt x="6826" y="2724"/>
                    </a:lnTo>
                    <a:lnTo>
                      <a:pt x="6840" y="2734"/>
                    </a:lnTo>
                    <a:lnTo>
                      <a:pt x="6848" y="2749"/>
                    </a:lnTo>
                    <a:lnTo>
                      <a:pt x="6861" y="2733"/>
                    </a:lnTo>
                    <a:lnTo>
                      <a:pt x="6874" y="2721"/>
                    </a:lnTo>
                    <a:lnTo>
                      <a:pt x="6886" y="2714"/>
                    </a:lnTo>
                    <a:lnTo>
                      <a:pt x="6899" y="2711"/>
                    </a:lnTo>
                    <a:lnTo>
                      <a:pt x="6911" y="2712"/>
                    </a:lnTo>
                    <a:lnTo>
                      <a:pt x="6923" y="2718"/>
                    </a:lnTo>
                    <a:lnTo>
                      <a:pt x="6950" y="2737"/>
                    </a:lnTo>
                    <a:lnTo>
                      <a:pt x="6953" y="2719"/>
                    </a:lnTo>
                    <a:lnTo>
                      <a:pt x="6961" y="2703"/>
                    </a:lnTo>
                    <a:lnTo>
                      <a:pt x="6973" y="2690"/>
                    </a:lnTo>
                    <a:lnTo>
                      <a:pt x="6985" y="2680"/>
                    </a:lnTo>
                    <a:lnTo>
                      <a:pt x="7001" y="2675"/>
                    </a:lnTo>
                    <a:lnTo>
                      <a:pt x="7018" y="2673"/>
                    </a:lnTo>
                    <a:lnTo>
                      <a:pt x="7035" y="2676"/>
                    </a:lnTo>
                    <a:lnTo>
                      <a:pt x="7051" y="2685"/>
                    </a:lnTo>
                    <a:lnTo>
                      <a:pt x="7057" y="2669"/>
                    </a:lnTo>
                    <a:lnTo>
                      <a:pt x="7064" y="2654"/>
                    </a:lnTo>
                    <a:lnTo>
                      <a:pt x="7074" y="2643"/>
                    </a:lnTo>
                    <a:lnTo>
                      <a:pt x="7085" y="2634"/>
                    </a:lnTo>
                    <a:lnTo>
                      <a:pt x="7098" y="2630"/>
                    </a:lnTo>
                    <a:lnTo>
                      <a:pt x="7111" y="2630"/>
                    </a:lnTo>
                    <a:lnTo>
                      <a:pt x="7126" y="2635"/>
                    </a:lnTo>
                    <a:lnTo>
                      <a:pt x="7141" y="2647"/>
                    </a:lnTo>
                    <a:lnTo>
                      <a:pt x="7159" y="2640"/>
                    </a:lnTo>
                    <a:lnTo>
                      <a:pt x="7177" y="2636"/>
                    </a:lnTo>
                    <a:lnTo>
                      <a:pt x="7196" y="2638"/>
                    </a:lnTo>
                    <a:lnTo>
                      <a:pt x="7211" y="2642"/>
                    </a:lnTo>
                    <a:lnTo>
                      <a:pt x="7223" y="2651"/>
                    </a:lnTo>
                    <a:lnTo>
                      <a:pt x="7231" y="2664"/>
                    </a:lnTo>
                    <a:lnTo>
                      <a:pt x="7235" y="2682"/>
                    </a:lnTo>
                    <a:lnTo>
                      <a:pt x="7231" y="2704"/>
                    </a:lnTo>
                    <a:lnTo>
                      <a:pt x="7255" y="2703"/>
                    </a:lnTo>
                    <a:lnTo>
                      <a:pt x="7273" y="2709"/>
                    </a:lnTo>
                    <a:lnTo>
                      <a:pt x="7285" y="2722"/>
                    </a:lnTo>
                    <a:lnTo>
                      <a:pt x="7291" y="2739"/>
                    </a:lnTo>
                    <a:lnTo>
                      <a:pt x="7291" y="2757"/>
                    </a:lnTo>
                    <a:lnTo>
                      <a:pt x="7284" y="2776"/>
                    </a:lnTo>
                    <a:lnTo>
                      <a:pt x="7270" y="2794"/>
                    </a:lnTo>
                    <a:lnTo>
                      <a:pt x="7250" y="2807"/>
                    </a:lnTo>
                    <a:lnTo>
                      <a:pt x="7264" y="2818"/>
                    </a:lnTo>
                    <a:lnTo>
                      <a:pt x="7270" y="2829"/>
                    </a:lnTo>
                    <a:lnTo>
                      <a:pt x="7270" y="2840"/>
                    </a:lnTo>
                    <a:lnTo>
                      <a:pt x="7267" y="2849"/>
                    </a:lnTo>
                    <a:lnTo>
                      <a:pt x="7250" y="2867"/>
                    </a:lnTo>
                    <a:lnTo>
                      <a:pt x="7227" y="2882"/>
                    </a:lnTo>
                    <a:lnTo>
                      <a:pt x="7241" y="2889"/>
                    </a:lnTo>
                    <a:lnTo>
                      <a:pt x="7252" y="2898"/>
                    </a:lnTo>
                    <a:lnTo>
                      <a:pt x="7257" y="2909"/>
                    </a:lnTo>
                    <a:lnTo>
                      <a:pt x="7259" y="2921"/>
                    </a:lnTo>
                    <a:lnTo>
                      <a:pt x="7253" y="2946"/>
                    </a:lnTo>
                    <a:lnTo>
                      <a:pt x="7235" y="2971"/>
                    </a:lnTo>
                    <a:lnTo>
                      <a:pt x="7251" y="2970"/>
                    </a:lnTo>
                    <a:lnTo>
                      <a:pt x="7263" y="2975"/>
                    </a:lnTo>
                    <a:lnTo>
                      <a:pt x="7270" y="2985"/>
                    </a:lnTo>
                    <a:lnTo>
                      <a:pt x="7274" y="2997"/>
                    </a:lnTo>
                    <a:lnTo>
                      <a:pt x="7270" y="3026"/>
                    </a:lnTo>
                    <a:lnTo>
                      <a:pt x="7264" y="3040"/>
                    </a:lnTo>
                    <a:lnTo>
                      <a:pt x="7254" y="3052"/>
                    </a:lnTo>
                    <a:lnTo>
                      <a:pt x="7270" y="3050"/>
                    </a:lnTo>
                    <a:lnTo>
                      <a:pt x="7284" y="3052"/>
                    </a:lnTo>
                    <a:lnTo>
                      <a:pt x="7295" y="3057"/>
                    </a:lnTo>
                    <a:lnTo>
                      <a:pt x="7301" y="3063"/>
                    </a:lnTo>
                    <a:lnTo>
                      <a:pt x="7305" y="3071"/>
                    </a:lnTo>
                    <a:lnTo>
                      <a:pt x="7302" y="3083"/>
                    </a:lnTo>
                    <a:lnTo>
                      <a:pt x="7296" y="3095"/>
                    </a:lnTo>
                    <a:lnTo>
                      <a:pt x="7284" y="3109"/>
                    </a:lnTo>
                    <a:lnTo>
                      <a:pt x="7294" y="3125"/>
                    </a:lnTo>
                    <a:lnTo>
                      <a:pt x="7297" y="3139"/>
                    </a:lnTo>
                    <a:lnTo>
                      <a:pt x="7296" y="3153"/>
                    </a:lnTo>
                    <a:lnTo>
                      <a:pt x="7291" y="3164"/>
                    </a:lnTo>
                    <a:lnTo>
                      <a:pt x="7269" y="3182"/>
                    </a:lnTo>
                    <a:lnTo>
                      <a:pt x="7238" y="3190"/>
                    </a:lnTo>
                    <a:lnTo>
                      <a:pt x="7250" y="3213"/>
                    </a:lnTo>
                    <a:lnTo>
                      <a:pt x="7249" y="3233"/>
                    </a:lnTo>
                    <a:lnTo>
                      <a:pt x="7239" y="3248"/>
                    </a:lnTo>
                    <a:lnTo>
                      <a:pt x="7223" y="3260"/>
                    </a:lnTo>
                    <a:lnTo>
                      <a:pt x="7202" y="3265"/>
                    </a:lnTo>
                    <a:lnTo>
                      <a:pt x="7182" y="3264"/>
                    </a:lnTo>
                    <a:lnTo>
                      <a:pt x="7162" y="3256"/>
                    </a:lnTo>
                    <a:lnTo>
                      <a:pt x="7148" y="3239"/>
                    </a:lnTo>
                    <a:lnTo>
                      <a:pt x="7141" y="3253"/>
                    </a:lnTo>
                    <a:lnTo>
                      <a:pt x="7130" y="3263"/>
                    </a:lnTo>
                    <a:lnTo>
                      <a:pt x="7116" y="3268"/>
                    </a:lnTo>
                    <a:lnTo>
                      <a:pt x="7102" y="3269"/>
                    </a:lnTo>
                    <a:lnTo>
                      <a:pt x="7088" y="3265"/>
                    </a:lnTo>
                    <a:lnTo>
                      <a:pt x="7077" y="3257"/>
                    </a:lnTo>
                    <a:lnTo>
                      <a:pt x="7068" y="3245"/>
                    </a:lnTo>
                    <a:lnTo>
                      <a:pt x="7066" y="3228"/>
                    </a:lnTo>
                    <a:lnTo>
                      <a:pt x="7049" y="3237"/>
                    </a:lnTo>
                    <a:lnTo>
                      <a:pt x="7029" y="3239"/>
                    </a:lnTo>
                    <a:lnTo>
                      <a:pt x="7019" y="3237"/>
                    </a:lnTo>
                    <a:lnTo>
                      <a:pt x="7010" y="3233"/>
                    </a:lnTo>
                    <a:lnTo>
                      <a:pt x="6998" y="3217"/>
                    </a:lnTo>
                    <a:lnTo>
                      <a:pt x="6973" y="3221"/>
                    </a:lnTo>
                    <a:lnTo>
                      <a:pt x="6950" y="3215"/>
                    </a:lnTo>
                    <a:lnTo>
                      <a:pt x="6933" y="3200"/>
                    </a:lnTo>
                    <a:lnTo>
                      <a:pt x="6928" y="3188"/>
                    </a:lnTo>
                    <a:lnTo>
                      <a:pt x="6927" y="3175"/>
                    </a:lnTo>
                    <a:lnTo>
                      <a:pt x="6916" y="3200"/>
                    </a:lnTo>
                    <a:lnTo>
                      <a:pt x="6899" y="3216"/>
                    </a:lnTo>
                    <a:lnTo>
                      <a:pt x="6877" y="3222"/>
                    </a:lnTo>
                    <a:lnTo>
                      <a:pt x="6850" y="3220"/>
                    </a:lnTo>
                    <a:lnTo>
                      <a:pt x="6847" y="3234"/>
                    </a:lnTo>
                    <a:lnTo>
                      <a:pt x="6841" y="3246"/>
                    </a:lnTo>
                    <a:lnTo>
                      <a:pt x="6830" y="3257"/>
                    </a:lnTo>
                    <a:lnTo>
                      <a:pt x="6815" y="3268"/>
                    </a:lnTo>
                    <a:lnTo>
                      <a:pt x="6827" y="3266"/>
                    </a:lnTo>
                    <a:lnTo>
                      <a:pt x="6839" y="3266"/>
                    </a:lnTo>
                    <a:lnTo>
                      <a:pt x="6859" y="3276"/>
                    </a:lnTo>
                    <a:lnTo>
                      <a:pt x="6866" y="3283"/>
                    </a:lnTo>
                    <a:lnTo>
                      <a:pt x="6870" y="3294"/>
                    </a:lnTo>
                    <a:lnTo>
                      <a:pt x="6871" y="3307"/>
                    </a:lnTo>
                    <a:lnTo>
                      <a:pt x="6867" y="3321"/>
                    </a:lnTo>
                    <a:lnTo>
                      <a:pt x="6884" y="3304"/>
                    </a:lnTo>
                    <a:lnTo>
                      <a:pt x="6900" y="3295"/>
                    </a:lnTo>
                    <a:lnTo>
                      <a:pt x="6916" y="3290"/>
                    </a:lnTo>
                    <a:lnTo>
                      <a:pt x="6930" y="3291"/>
                    </a:lnTo>
                    <a:lnTo>
                      <a:pt x="6943" y="3296"/>
                    </a:lnTo>
                    <a:lnTo>
                      <a:pt x="6952" y="3307"/>
                    </a:lnTo>
                    <a:lnTo>
                      <a:pt x="6958" y="3321"/>
                    </a:lnTo>
                    <a:lnTo>
                      <a:pt x="6961" y="3339"/>
                    </a:lnTo>
                    <a:lnTo>
                      <a:pt x="6966" y="3330"/>
                    </a:lnTo>
                    <a:lnTo>
                      <a:pt x="6973" y="3323"/>
                    </a:lnTo>
                    <a:lnTo>
                      <a:pt x="6991" y="3312"/>
                    </a:lnTo>
                    <a:lnTo>
                      <a:pt x="7012" y="3308"/>
                    </a:lnTo>
                    <a:lnTo>
                      <a:pt x="7035" y="3310"/>
                    </a:lnTo>
                    <a:lnTo>
                      <a:pt x="7056" y="3316"/>
                    </a:lnTo>
                    <a:lnTo>
                      <a:pt x="7074" y="3328"/>
                    </a:lnTo>
                    <a:lnTo>
                      <a:pt x="7087" y="3344"/>
                    </a:lnTo>
                    <a:lnTo>
                      <a:pt x="7092" y="3364"/>
                    </a:lnTo>
                    <a:lnTo>
                      <a:pt x="7117" y="3369"/>
                    </a:lnTo>
                    <a:lnTo>
                      <a:pt x="7137" y="3379"/>
                    </a:lnTo>
                    <a:lnTo>
                      <a:pt x="7151" y="3394"/>
                    </a:lnTo>
                    <a:lnTo>
                      <a:pt x="7160" y="3413"/>
                    </a:lnTo>
                    <a:lnTo>
                      <a:pt x="7163" y="3435"/>
                    </a:lnTo>
                    <a:lnTo>
                      <a:pt x="7159" y="3456"/>
                    </a:lnTo>
                    <a:lnTo>
                      <a:pt x="7148" y="3475"/>
                    </a:lnTo>
                    <a:lnTo>
                      <a:pt x="7130" y="3492"/>
                    </a:lnTo>
                    <a:lnTo>
                      <a:pt x="7148" y="3501"/>
                    </a:lnTo>
                    <a:lnTo>
                      <a:pt x="7161" y="3514"/>
                    </a:lnTo>
                    <a:lnTo>
                      <a:pt x="7168" y="3530"/>
                    </a:lnTo>
                    <a:lnTo>
                      <a:pt x="7168" y="3546"/>
                    </a:lnTo>
                    <a:lnTo>
                      <a:pt x="7162" y="3562"/>
                    </a:lnTo>
                    <a:lnTo>
                      <a:pt x="7153" y="3577"/>
                    </a:lnTo>
                    <a:lnTo>
                      <a:pt x="7137" y="3588"/>
                    </a:lnTo>
                    <a:lnTo>
                      <a:pt x="7118" y="3595"/>
                    </a:lnTo>
                    <a:lnTo>
                      <a:pt x="7127" y="3604"/>
                    </a:lnTo>
                    <a:lnTo>
                      <a:pt x="7132" y="3614"/>
                    </a:lnTo>
                    <a:lnTo>
                      <a:pt x="7134" y="3627"/>
                    </a:lnTo>
                    <a:lnTo>
                      <a:pt x="7134" y="3639"/>
                    </a:lnTo>
                    <a:lnTo>
                      <a:pt x="7125" y="3660"/>
                    </a:lnTo>
                    <a:lnTo>
                      <a:pt x="7116" y="3669"/>
                    </a:lnTo>
                    <a:lnTo>
                      <a:pt x="7104" y="3673"/>
                    </a:lnTo>
                    <a:lnTo>
                      <a:pt x="7120" y="3684"/>
                    </a:lnTo>
                    <a:lnTo>
                      <a:pt x="7132" y="3699"/>
                    </a:lnTo>
                    <a:lnTo>
                      <a:pt x="7139" y="3718"/>
                    </a:lnTo>
                    <a:lnTo>
                      <a:pt x="7141" y="3739"/>
                    </a:lnTo>
                    <a:lnTo>
                      <a:pt x="7136" y="3761"/>
                    </a:lnTo>
                    <a:lnTo>
                      <a:pt x="7129" y="3781"/>
                    </a:lnTo>
                    <a:lnTo>
                      <a:pt x="7115" y="3798"/>
                    </a:lnTo>
                    <a:lnTo>
                      <a:pt x="7095" y="3811"/>
                    </a:lnTo>
                    <a:lnTo>
                      <a:pt x="7104" y="3858"/>
                    </a:lnTo>
                    <a:lnTo>
                      <a:pt x="7100" y="3894"/>
                    </a:lnTo>
                    <a:lnTo>
                      <a:pt x="7093" y="3908"/>
                    </a:lnTo>
                    <a:lnTo>
                      <a:pt x="7085" y="3919"/>
                    </a:lnTo>
                    <a:lnTo>
                      <a:pt x="7074" y="3928"/>
                    </a:lnTo>
                    <a:lnTo>
                      <a:pt x="7063" y="3933"/>
                    </a:lnTo>
                    <a:lnTo>
                      <a:pt x="7051" y="3935"/>
                    </a:lnTo>
                    <a:lnTo>
                      <a:pt x="7039" y="3934"/>
                    </a:lnTo>
                    <a:lnTo>
                      <a:pt x="7017" y="3921"/>
                    </a:lnTo>
                    <a:lnTo>
                      <a:pt x="7007" y="3909"/>
                    </a:lnTo>
                    <a:lnTo>
                      <a:pt x="6999" y="3894"/>
                    </a:lnTo>
                    <a:lnTo>
                      <a:pt x="6994" y="3875"/>
                    </a:lnTo>
                    <a:lnTo>
                      <a:pt x="6991" y="3852"/>
                    </a:lnTo>
                    <a:lnTo>
                      <a:pt x="6973" y="3850"/>
                    </a:lnTo>
                    <a:lnTo>
                      <a:pt x="6960" y="3843"/>
                    </a:lnTo>
                    <a:lnTo>
                      <a:pt x="6950" y="3832"/>
                    </a:lnTo>
                    <a:lnTo>
                      <a:pt x="6944" y="3821"/>
                    </a:lnTo>
                    <a:lnTo>
                      <a:pt x="6942" y="3807"/>
                    </a:lnTo>
                    <a:lnTo>
                      <a:pt x="6943" y="3791"/>
                    </a:lnTo>
                    <a:lnTo>
                      <a:pt x="6953" y="3762"/>
                    </a:lnTo>
                    <a:lnTo>
                      <a:pt x="6932" y="3760"/>
                    </a:lnTo>
                    <a:lnTo>
                      <a:pt x="6913" y="3750"/>
                    </a:lnTo>
                    <a:lnTo>
                      <a:pt x="6901" y="3734"/>
                    </a:lnTo>
                    <a:lnTo>
                      <a:pt x="6898" y="3714"/>
                    </a:lnTo>
                    <a:lnTo>
                      <a:pt x="6891" y="3726"/>
                    </a:lnTo>
                    <a:lnTo>
                      <a:pt x="6878" y="3735"/>
                    </a:lnTo>
                    <a:lnTo>
                      <a:pt x="6864" y="3742"/>
                    </a:lnTo>
                    <a:lnTo>
                      <a:pt x="6848" y="3744"/>
                    </a:lnTo>
                    <a:lnTo>
                      <a:pt x="6833" y="3742"/>
                    </a:lnTo>
                    <a:lnTo>
                      <a:pt x="6823" y="3734"/>
                    </a:lnTo>
                    <a:lnTo>
                      <a:pt x="6815" y="3721"/>
                    </a:lnTo>
                    <a:lnTo>
                      <a:pt x="6815" y="3703"/>
                    </a:lnTo>
                    <a:lnTo>
                      <a:pt x="6792" y="3711"/>
                    </a:lnTo>
                    <a:lnTo>
                      <a:pt x="6774" y="3712"/>
                    </a:lnTo>
                    <a:lnTo>
                      <a:pt x="6759" y="3707"/>
                    </a:lnTo>
                    <a:lnTo>
                      <a:pt x="6747" y="3699"/>
                    </a:lnTo>
                    <a:lnTo>
                      <a:pt x="6739" y="3686"/>
                    </a:lnTo>
                    <a:lnTo>
                      <a:pt x="6734" y="3670"/>
                    </a:lnTo>
                    <a:lnTo>
                      <a:pt x="6733" y="3652"/>
                    </a:lnTo>
                    <a:lnTo>
                      <a:pt x="6736" y="3633"/>
                    </a:lnTo>
                    <a:lnTo>
                      <a:pt x="6720" y="3640"/>
                    </a:lnTo>
                    <a:lnTo>
                      <a:pt x="6704" y="3643"/>
                    </a:lnTo>
                    <a:lnTo>
                      <a:pt x="6689" y="3640"/>
                    </a:lnTo>
                    <a:lnTo>
                      <a:pt x="6675" y="3635"/>
                    </a:lnTo>
                    <a:lnTo>
                      <a:pt x="6665" y="3625"/>
                    </a:lnTo>
                    <a:lnTo>
                      <a:pt x="6659" y="3612"/>
                    </a:lnTo>
                    <a:lnTo>
                      <a:pt x="6657" y="3599"/>
                    </a:lnTo>
                    <a:lnTo>
                      <a:pt x="6661" y="3585"/>
                    </a:lnTo>
                    <a:lnTo>
                      <a:pt x="6646" y="3590"/>
                    </a:lnTo>
                    <a:lnTo>
                      <a:pt x="6631" y="3587"/>
                    </a:lnTo>
                    <a:lnTo>
                      <a:pt x="6619" y="3574"/>
                    </a:lnTo>
                    <a:lnTo>
                      <a:pt x="6617" y="3555"/>
                    </a:lnTo>
                    <a:lnTo>
                      <a:pt x="6600" y="3564"/>
                    </a:lnTo>
                    <a:lnTo>
                      <a:pt x="6584" y="3566"/>
                    </a:lnTo>
                    <a:lnTo>
                      <a:pt x="6568" y="3562"/>
                    </a:lnTo>
                    <a:lnTo>
                      <a:pt x="6556" y="3551"/>
                    </a:lnTo>
                    <a:lnTo>
                      <a:pt x="6560" y="3562"/>
                    </a:lnTo>
                    <a:lnTo>
                      <a:pt x="6557" y="3573"/>
                    </a:lnTo>
                    <a:lnTo>
                      <a:pt x="6552" y="3581"/>
                    </a:lnTo>
                    <a:lnTo>
                      <a:pt x="6541" y="3588"/>
                    </a:lnTo>
                    <a:lnTo>
                      <a:pt x="6561" y="3586"/>
                    </a:lnTo>
                    <a:lnTo>
                      <a:pt x="6576" y="3594"/>
                    </a:lnTo>
                    <a:lnTo>
                      <a:pt x="6582" y="3608"/>
                    </a:lnTo>
                    <a:lnTo>
                      <a:pt x="6579" y="3625"/>
                    </a:lnTo>
                    <a:lnTo>
                      <a:pt x="6598" y="3633"/>
                    </a:lnTo>
                    <a:lnTo>
                      <a:pt x="6611" y="3644"/>
                    </a:lnTo>
                    <a:lnTo>
                      <a:pt x="6618" y="3659"/>
                    </a:lnTo>
                    <a:lnTo>
                      <a:pt x="6619" y="3676"/>
                    </a:lnTo>
                    <a:lnTo>
                      <a:pt x="6613" y="3692"/>
                    </a:lnTo>
                    <a:lnTo>
                      <a:pt x="6604" y="3706"/>
                    </a:lnTo>
                    <a:lnTo>
                      <a:pt x="6588" y="3717"/>
                    </a:lnTo>
                    <a:lnTo>
                      <a:pt x="6567" y="3721"/>
                    </a:lnTo>
                    <a:lnTo>
                      <a:pt x="6565" y="3744"/>
                    </a:lnTo>
                    <a:lnTo>
                      <a:pt x="6554" y="3762"/>
                    </a:lnTo>
                    <a:lnTo>
                      <a:pt x="6539" y="3776"/>
                    </a:lnTo>
                    <a:lnTo>
                      <a:pt x="6521" y="3783"/>
                    </a:lnTo>
                    <a:lnTo>
                      <a:pt x="6500" y="3784"/>
                    </a:lnTo>
                    <a:lnTo>
                      <a:pt x="6483" y="3779"/>
                    </a:lnTo>
                    <a:lnTo>
                      <a:pt x="6469" y="3765"/>
                    </a:lnTo>
                    <a:lnTo>
                      <a:pt x="6460" y="3744"/>
                    </a:lnTo>
                    <a:lnTo>
                      <a:pt x="6448" y="3748"/>
                    </a:lnTo>
                    <a:lnTo>
                      <a:pt x="6436" y="3749"/>
                    </a:lnTo>
                    <a:lnTo>
                      <a:pt x="6424" y="3747"/>
                    </a:lnTo>
                    <a:lnTo>
                      <a:pt x="6414" y="3741"/>
                    </a:lnTo>
                    <a:lnTo>
                      <a:pt x="6399" y="3763"/>
                    </a:lnTo>
                    <a:lnTo>
                      <a:pt x="6373" y="3775"/>
                    </a:lnTo>
                    <a:lnTo>
                      <a:pt x="6358" y="3776"/>
                    </a:lnTo>
                    <a:lnTo>
                      <a:pt x="6345" y="3773"/>
                    </a:lnTo>
                    <a:lnTo>
                      <a:pt x="6333" y="3764"/>
                    </a:lnTo>
                    <a:lnTo>
                      <a:pt x="6324" y="3751"/>
                    </a:lnTo>
                    <a:lnTo>
                      <a:pt x="6322" y="3768"/>
                    </a:lnTo>
                    <a:lnTo>
                      <a:pt x="6313" y="3782"/>
                    </a:lnTo>
                    <a:lnTo>
                      <a:pt x="6299" y="3791"/>
                    </a:lnTo>
                    <a:lnTo>
                      <a:pt x="6283" y="3796"/>
                    </a:lnTo>
                    <a:lnTo>
                      <a:pt x="6266" y="3795"/>
                    </a:lnTo>
                    <a:lnTo>
                      <a:pt x="6252" y="3790"/>
                    </a:lnTo>
                    <a:lnTo>
                      <a:pt x="6242" y="3777"/>
                    </a:lnTo>
                    <a:lnTo>
                      <a:pt x="6238" y="3759"/>
                    </a:lnTo>
                    <a:lnTo>
                      <a:pt x="6226" y="3772"/>
                    </a:lnTo>
                    <a:lnTo>
                      <a:pt x="6212" y="3778"/>
                    </a:lnTo>
                    <a:lnTo>
                      <a:pt x="6197" y="3779"/>
                    </a:lnTo>
                    <a:lnTo>
                      <a:pt x="6184" y="3774"/>
                    </a:lnTo>
                    <a:lnTo>
                      <a:pt x="6173" y="3766"/>
                    </a:lnTo>
                    <a:lnTo>
                      <a:pt x="6167" y="3754"/>
                    </a:lnTo>
                    <a:lnTo>
                      <a:pt x="6167" y="3742"/>
                    </a:lnTo>
                    <a:lnTo>
                      <a:pt x="6173" y="3728"/>
                    </a:lnTo>
                    <a:lnTo>
                      <a:pt x="6153" y="3717"/>
                    </a:lnTo>
                    <a:lnTo>
                      <a:pt x="6140" y="3702"/>
                    </a:lnTo>
                    <a:lnTo>
                      <a:pt x="6135" y="3684"/>
                    </a:lnTo>
                    <a:lnTo>
                      <a:pt x="6141" y="3659"/>
                    </a:lnTo>
                    <a:lnTo>
                      <a:pt x="6126" y="3675"/>
                    </a:lnTo>
                    <a:lnTo>
                      <a:pt x="6107" y="3685"/>
                    </a:lnTo>
                    <a:lnTo>
                      <a:pt x="6097" y="3685"/>
                    </a:lnTo>
                    <a:lnTo>
                      <a:pt x="6087" y="3683"/>
                    </a:lnTo>
                    <a:lnTo>
                      <a:pt x="6078" y="3676"/>
                    </a:lnTo>
                    <a:lnTo>
                      <a:pt x="6070" y="3666"/>
                    </a:lnTo>
                    <a:lnTo>
                      <a:pt x="6060" y="3685"/>
                    </a:lnTo>
                    <a:lnTo>
                      <a:pt x="6043" y="3695"/>
                    </a:lnTo>
                    <a:lnTo>
                      <a:pt x="6023" y="3695"/>
                    </a:lnTo>
                    <a:lnTo>
                      <a:pt x="6005" y="3684"/>
                    </a:lnTo>
                    <a:lnTo>
                      <a:pt x="6006" y="3700"/>
                    </a:lnTo>
                    <a:lnTo>
                      <a:pt x="5998" y="3713"/>
                    </a:lnTo>
                    <a:lnTo>
                      <a:pt x="5984" y="3720"/>
                    </a:lnTo>
                    <a:lnTo>
                      <a:pt x="5964" y="3718"/>
                    </a:lnTo>
                    <a:lnTo>
                      <a:pt x="5986" y="3727"/>
                    </a:lnTo>
                    <a:lnTo>
                      <a:pt x="5997" y="3738"/>
                    </a:lnTo>
                    <a:lnTo>
                      <a:pt x="5998" y="3752"/>
                    </a:lnTo>
                    <a:lnTo>
                      <a:pt x="5990" y="3766"/>
                    </a:lnTo>
                    <a:lnTo>
                      <a:pt x="6002" y="3767"/>
                    </a:lnTo>
                    <a:lnTo>
                      <a:pt x="6012" y="3772"/>
                    </a:lnTo>
                    <a:lnTo>
                      <a:pt x="6020" y="3778"/>
                    </a:lnTo>
                    <a:lnTo>
                      <a:pt x="6026" y="3787"/>
                    </a:lnTo>
                    <a:lnTo>
                      <a:pt x="6029" y="3808"/>
                    </a:lnTo>
                    <a:lnTo>
                      <a:pt x="6025" y="3819"/>
                    </a:lnTo>
                    <a:lnTo>
                      <a:pt x="6017" y="3829"/>
                    </a:lnTo>
                    <a:lnTo>
                      <a:pt x="6032" y="3832"/>
                    </a:lnTo>
                    <a:lnTo>
                      <a:pt x="6044" y="3839"/>
                    </a:lnTo>
                    <a:lnTo>
                      <a:pt x="6052" y="3850"/>
                    </a:lnTo>
                    <a:lnTo>
                      <a:pt x="6056" y="3861"/>
                    </a:lnTo>
                    <a:lnTo>
                      <a:pt x="6055" y="3874"/>
                    </a:lnTo>
                    <a:lnTo>
                      <a:pt x="6052" y="3886"/>
                    </a:lnTo>
                    <a:lnTo>
                      <a:pt x="6044" y="3897"/>
                    </a:lnTo>
                    <a:lnTo>
                      <a:pt x="6032" y="3904"/>
                    </a:lnTo>
                    <a:lnTo>
                      <a:pt x="6053" y="3931"/>
                    </a:lnTo>
                    <a:lnTo>
                      <a:pt x="6059" y="3955"/>
                    </a:lnTo>
                    <a:lnTo>
                      <a:pt x="6058" y="3966"/>
                    </a:lnTo>
                    <a:lnTo>
                      <a:pt x="6054" y="3977"/>
                    </a:lnTo>
                    <a:lnTo>
                      <a:pt x="6040" y="3993"/>
                    </a:lnTo>
                    <a:lnTo>
                      <a:pt x="6018" y="4001"/>
                    </a:lnTo>
                    <a:lnTo>
                      <a:pt x="5994" y="4001"/>
                    </a:lnTo>
                    <a:lnTo>
                      <a:pt x="5983" y="3997"/>
                    </a:lnTo>
                    <a:lnTo>
                      <a:pt x="5971" y="3991"/>
                    </a:lnTo>
                    <a:lnTo>
                      <a:pt x="5960" y="3980"/>
                    </a:lnTo>
                    <a:lnTo>
                      <a:pt x="5949" y="3967"/>
                    </a:lnTo>
                    <a:lnTo>
                      <a:pt x="5944" y="3982"/>
                    </a:lnTo>
                    <a:lnTo>
                      <a:pt x="5936" y="3994"/>
                    </a:lnTo>
                    <a:lnTo>
                      <a:pt x="5925" y="4003"/>
                    </a:lnTo>
                    <a:lnTo>
                      <a:pt x="5914" y="4008"/>
                    </a:lnTo>
                    <a:lnTo>
                      <a:pt x="5901" y="4008"/>
                    </a:lnTo>
                    <a:lnTo>
                      <a:pt x="5889" y="4002"/>
                    </a:lnTo>
                    <a:lnTo>
                      <a:pt x="5878" y="3992"/>
                    </a:lnTo>
                    <a:lnTo>
                      <a:pt x="5870" y="3975"/>
                    </a:lnTo>
                    <a:lnTo>
                      <a:pt x="5849" y="3986"/>
                    </a:lnTo>
                    <a:lnTo>
                      <a:pt x="5824" y="3990"/>
                    </a:lnTo>
                    <a:lnTo>
                      <a:pt x="5800" y="3982"/>
                    </a:lnTo>
                    <a:lnTo>
                      <a:pt x="5781" y="3963"/>
                    </a:lnTo>
                    <a:lnTo>
                      <a:pt x="5776" y="3976"/>
                    </a:lnTo>
                    <a:lnTo>
                      <a:pt x="5766" y="3985"/>
                    </a:lnTo>
                    <a:lnTo>
                      <a:pt x="5754" y="3992"/>
                    </a:lnTo>
                    <a:lnTo>
                      <a:pt x="5740" y="3995"/>
                    </a:lnTo>
                    <a:lnTo>
                      <a:pt x="5726" y="3995"/>
                    </a:lnTo>
                    <a:lnTo>
                      <a:pt x="5713" y="3993"/>
                    </a:lnTo>
                    <a:lnTo>
                      <a:pt x="5695" y="3982"/>
                    </a:lnTo>
                    <a:lnTo>
                      <a:pt x="5698" y="3998"/>
                    </a:lnTo>
                    <a:lnTo>
                      <a:pt x="5698" y="4014"/>
                    </a:lnTo>
                    <a:lnTo>
                      <a:pt x="5694" y="4028"/>
                    </a:lnTo>
                    <a:lnTo>
                      <a:pt x="5686" y="4040"/>
                    </a:lnTo>
                    <a:lnTo>
                      <a:pt x="5675" y="4049"/>
                    </a:lnTo>
                    <a:lnTo>
                      <a:pt x="5661" y="4057"/>
                    </a:lnTo>
                    <a:lnTo>
                      <a:pt x="5645" y="4062"/>
                    </a:lnTo>
                    <a:lnTo>
                      <a:pt x="5627" y="4063"/>
                    </a:lnTo>
                    <a:lnTo>
                      <a:pt x="5639" y="4074"/>
                    </a:lnTo>
                    <a:lnTo>
                      <a:pt x="5646" y="4087"/>
                    </a:lnTo>
                    <a:lnTo>
                      <a:pt x="5648" y="4099"/>
                    </a:lnTo>
                    <a:lnTo>
                      <a:pt x="5648" y="4111"/>
                    </a:lnTo>
                    <a:lnTo>
                      <a:pt x="5644" y="4123"/>
                    </a:lnTo>
                    <a:lnTo>
                      <a:pt x="5638" y="4135"/>
                    </a:lnTo>
                    <a:lnTo>
                      <a:pt x="5616" y="4152"/>
                    </a:lnTo>
                    <a:lnTo>
                      <a:pt x="5631" y="4151"/>
                    </a:lnTo>
                    <a:lnTo>
                      <a:pt x="5644" y="4155"/>
                    </a:lnTo>
                    <a:lnTo>
                      <a:pt x="5653" y="4165"/>
                    </a:lnTo>
                    <a:lnTo>
                      <a:pt x="5657" y="4178"/>
                    </a:lnTo>
                    <a:lnTo>
                      <a:pt x="5676" y="4173"/>
                    </a:lnTo>
                    <a:lnTo>
                      <a:pt x="5691" y="4176"/>
                    </a:lnTo>
                    <a:lnTo>
                      <a:pt x="5703" y="4184"/>
                    </a:lnTo>
                    <a:lnTo>
                      <a:pt x="5710" y="4197"/>
                    </a:lnTo>
                    <a:lnTo>
                      <a:pt x="5722" y="4177"/>
                    </a:lnTo>
                    <a:lnTo>
                      <a:pt x="5742" y="4161"/>
                    </a:lnTo>
                    <a:lnTo>
                      <a:pt x="5769" y="4151"/>
                    </a:lnTo>
                    <a:lnTo>
                      <a:pt x="5784" y="4150"/>
                    </a:lnTo>
                    <a:lnTo>
                      <a:pt x="5799" y="4152"/>
                    </a:lnTo>
                    <a:lnTo>
                      <a:pt x="5820" y="4130"/>
                    </a:lnTo>
                    <a:lnTo>
                      <a:pt x="5840" y="4117"/>
                    </a:lnTo>
                    <a:lnTo>
                      <a:pt x="5859" y="4113"/>
                    </a:lnTo>
                    <a:lnTo>
                      <a:pt x="5874" y="4115"/>
                    </a:lnTo>
                    <a:lnTo>
                      <a:pt x="5884" y="4125"/>
                    </a:lnTo>
                    <a:lnTo>
                      <a:pt x="5890" y="4141"/>
                    </a:lnTo>
                    <a:lnTo>
                      <a:pt x="5888" y="4165"/>
                    </a:lnTo>
                    <a:lnTo>
                      <a:pt x="5878" y="4194"/>
                    </a:lnTo>
                    <a:lnTo>
                      <a:pt x="5904" y="4202"/>
                    </a:lnTo>
                    <a:lnTo>
                      <a:pt x="5919" y="4215"/>
                    </a:lnTo>
                    <a:lnTo>
                      <a:pt x="5923" y="4231"/>
                    </a:lnTo>
                    <a:lnTo>
                      <a:pt x="5919" y="4248"/>
                    </a:lnTo>
                    <a:lnTo>
                      <a:pt x="5907" y="4265"/>
                    </a:lnTo>
                    <a:lnTo>
                      <a:pt x="5889" y="4278"/>
                    </a:lnTo>
                    <a:lnTo>
                      <a:pt x="5867" y="4288"/>
                    </a:lnTo>
                    <a:lnTo>
                      <a:pt x="5841" y="4290"/>
                    </a:lnTo>
                    <a:lnTo>
                      <a:pt x="5851" y="4298"/>
                    </a:lnTo>
                    <a:lnTo>
                      <a:pt x="5859" y="4307"/>
                    </a:lnTo>
                    <a:lnTo>
                      <a:pt x="5862" y="4318"/>
                    </a:lnTo>
                    <a:lnTo>
                      <a:pt x="5863" y="4327"/>
                    </a:lnTo>
                    <a:lnTo>
                      <a:pt x="5856" y="4347"/>
                    </a:lnTo>
                    <a:lnTo>
                      <a:pt x="5841" y="4363"/>
                    </a:lnTo>
                    <a:lnTo>
                      <a:pt x="5854" y="4367"/>
                    </a:lnTo>
                    <a:lnTo>
                      <a:pt x="5865" y="4375"/>
                    </a:lnTo>
                    <a:lnTo>
                      <a:pt x="5869" y="4388"/>
                    </a:lnTo>
                    <a:lnTo>
                      <a:pt x="5867" y="4404"/>
                    </a:lnTo>
                    <a:lnTo>
                      <a:pt x="5889" y="4409"/>
                    </a:lnTo>
                    <a:lnTo>
                      <a:pt x="5905" y="4419"/>
                    </a:lnTo>
                    <a:lnTo>
                      <a:pt x="5916" y="4436"/>
                    </a:lnTo>
                    <a:lnTo>
                      <a:pt x="5919" y="4458"/>
                    </a:lnTo>
                    <a:lnTo>
                      <a:pt x="5931" y="4446"/>
                    </a:lnTo>
                    <a:lnTo>
                      <a:pt x="5945" y="4443"/>
                    </a:lnTo>
                    <a:lnTo>
                      <a:pt x="5959" y="4445"/>
                    </a:lnTo>
                    <a:lnTo>
                      <a:pt x="5972" y="4453"/>
                    </a:lnTo>
                    <a:lnTo>
                      <a:pt x="5982" y="4429"/>
                    </a:lnTo>
                    <a:lnTo>
                      <a:pt x="5997" y="4411"/>
                    </a:lnTo>
                    <a:lnTo>
                      <a:pt x="6016" y="4398"/>
                    </a:lnTo>
                    <a:lnTo>
                      <a:pt x="6043" y="4390"/>
                    </a:lnTo>
                    <a:lnTo>
                      <a:pt x="6040" y="4376"/>
                    </a:lnTo>
                    <a:lnTo>
                      <a:pt x="6039" y="4363"/>
                    </a:lnTo>
                    <a:lnTo>
                      <a:pt x="6046" y="4339"/>
                    </a:lnTo>
                    <a:lnTo>
                      <a:pt x="6054" y="4331"/>
                    </a:lnTo>
                    <a:lnTo>
                      <a:pt x="6066" y="4324"/>
                    </a:lnTo>
                    <a:lnTo>
                      <a:pt x="6079" y="4320"/>
                    </a:lnTo>
                    <a:lnTo>
                      <a:pt x="6096" y="4320"/>
                    </a:lnTo>
                    <a:lnTo>
                      <a:pt x="6090" y="4302"/>
                    </a:lnTo>
                    <a:lnTo>
                      <a:pt x="6089" y="4286"/>
                    </a:lnTo>
                    <a:lnTo>
                      <a:pt x="6095" y="4260"/>
                    </a:lnTo>
                    <a:lnTo>
                      <a:pt x="6109" y="4243"/>
                    </a:lnTo>
                    <a:lnTo>
                      <a:pt x="6127" y="4235"/>
                    </a:lnTo>
                    <a:lnTo>
                      <a:pt x="6148" y="4235"/>
                    </a:lnTo>
                    <a:lnTo>
                      <a:pt x="6166" y="4246"/>
                    </a:lnTo>
                    <a:lnTo>
                      <a:pt x="6178" y="4266"/>
                    </a:lnTo>
                    <a:lnTo>
                      <a:pt x="6181" y="4280"/>
                    </a:lnTo>
                    <a:lnTo>
                      <a:pt x="6181" y="4297"/>
                    </a:lnTo>
                    <a:lnTo>
                      <a:pt x="6199" y="4289"/>
                    </a:lnTo>
                    <a:lnTo>
                      <a:pt x="6216" y="4288"/>
                    </a:lnTo>
                    <a:lnTo>
                      <a:pt x="6230" y="4293"/>
                    </a:lnTo>
                    <a:lnTo>
                      <a:pt x="6239" y="4302"/>
                    </a:lnTo>
                    <a:lnTo>
                      <a:pt x="6245" y="4315"/>
                    </a:lnTo>
                    <a:lnTo>
                      <a:pt x="6247" y="4329"/>
                    </a:lnTo>
                    <a:lnTo>
                      <a:pt x="6242" y="4346"/>
                    </a:lnTo>
                    <a:lnTo>
                      <a:pt x="6234" y="4360"/>
                    </a:lnTo>
                    <a:lnTo>
                      <a:pt x="6258" y="4357"/>
                    </a:lnTo>
                    <a:lnTo>
                      <a:pt x="6274" y="4363"/>
                    </a:lnTo>
                    <a:lnTo>
                      <a:pt x="6283" y="4375"/>
                    </a:lnTo>
                    <a:lnTo>
                      <a:pt x="6285" y="4393"/>
                    </a:lnTo>
                    <a:lnTo>
                      <a:pt x="6294" y="4384"/>
                    </a:lnTo>
                    <a:lnTo>
                      <a:pt x="6306" y="4380"/>
                    </a:lnTo>
                    <a:lnTo>
                      <a:pt x="6319" y="4378"/>
                    </a:lnTo>
                    <a:lnTo>
                      <a:pt x="6333" y="4380"/>
                    </a:lnTo>
                    <a:lnTo>
                      <a:pt x="6342" y="4362"/>
                    </a:lnTo>
                    <a:lnTo>
                      <a:pt x="6351" y="4348"/>
                    </a:lnTo>
                    <a:lnTo>
                      <a:pt x="6363" y="4337"/>
                    </a:lnTo>
                    <a:lnTo>
                      <a:pt x="6376" y="4329"/>
                    </a:lnTo>
                    <a:lnTo>
                      <a:pt x="6403" y="4323"/>
                    </a:lnTo>
                    <a:lnTo>
                      <a:pt x="6429" y="4327"/>
                    </a:lnTo>
                    <a:lnTo>
                      <a:pt x="6447" y="4341"/>
                    </a:lnTo>
                    <a:lnTo>
                      <a:pt x="6456" y="4360"/>
                    </a:lnTo>
                    <a:lnTo>
                      <a:pt x="6450" y="4386"/>
                    </a:lnTo>
                    <a:lnTo>
                      <a:pt x="6425" y="4416"/>
                    </a:lnTo>
                    <a:lnTo>
                      <a:pt x="6439" y="4418"/>
                    </a:lnTo>
                    <a:lnTo>
                      <a:pt x="6450" y="4424"/>
                    </a:lnTo>
                    <a:lnTo>
                      <a:pt x="6462" y="4438"/>
                    </a:lnTo>
                    <a:lnTo>
                      <a:pt x="6464" y="4459"/>
                    </a:lnTo>
                    <a:lnTo>
                      <a:pt x="6452" y="4480"/>
                    </a:lnTo>
                    <a:lnTo>
                      <a:pt x="6470" y="4472"/>
                    </a:lnTo>
                    <a:lnTo>
                      <a:pt x="6487" y="4471"/>
                    </a:lnTo>
                    <a:lnTo>
                      <a:pt x="6502" y="4474"/>
                    </a:lnTo>
                    <a:lnTo>
                      <a:pt x="6515" y="4481"/>
                    </a:lnTo>
                    <a:lnTo>
                      <a:pt x="6525" y="4493"/>
                    </a:lnTo>
                    <a:lnTo>
                      <a:pt x="6530" y="4507"/>
                    </a:lnTo>
                    <a:lnTo>
                      <a:pt x="6531" y="4523"/>
                    </a:lnTo>
                    <a:lnTo>
                      <a:pt x="6527" y="4539"/>
                    </a:lnTo>
                    <a:lnTo>
                      <a:pt x="6555" y="4542"/>
                    </a:lnTo>
                    <a:lnTo>
                      <a:pt x="6577" y="4550"/>
                    </a:lnTo>
                    <a:lnTo>
                      <a:pt x="6592" y="4560"/>
                    </a:lnTo>
                    <a:lnTo>
                      <a:pt x="6600" y="4574"/>
                    </a:lnTo>
                    <a:lnTo>
                      <a:pt x="6603" y="4589"/>
                    </a:lnTo>
                    <a:lnTo>
                      <a:pt x="6597" y="4605"/>
                    </a:lnTo>
                    <a:lnTo>
                      <a:pt x="6584" y="4622"/>
                    </a:lnTo>
                    <a:lnTo>
                      <a:pt x="6564" y="4639"/>
                    </a:lnTo>
                    <a:lnTo>
                      <a:pt x="6589" y="4649"/>
                    </a:lnTo>
                    <a:lnTo>
                      <a:pt x="6607" y="4664"/>
                    </a:lnTo>
                    <a:lnTo>
                      <a:pt x="6617" y="4683"/>
                    </a:lnTo>
                    <a:lnTo>
                      <a:pt x="6621" y="4704"/>
                    </a:lnTo>
                    <a:lnTo>
                      <a:pt x="6617" y="4724"/>
                    </a:lnTo>
                    <a:lnTo>
                      <a:pt x="6607" y="4743"/>
                    </a:lnTo>
                    <a:lnTo>
                      <a:pt x="6590" y="4759"/>
                    </a:lnTo>
                    <a:lnTo>
                      <a:pt x="6567" y="4770"/>
                    </a:lnTo>
                    <a:lnTo>
                      <a:pt x="6581" y="4792"/>
                    </a:lnTo>
                    <a:lnTo>
                      <a:pt x="6586" y="4814"/>
                    </a:lnTo>
                    <a:lnTo>
                      <a:pt x="6586" y="4833"/>
                    </a:lnTo>
                    <a:lnTo>
                      <a:pt x="6579" y="4850"/>
                    </a:lnTo>
                    <a:lnTo>
                      <a:pt x="6566" y="4863"/>
                    </a:lnTo>
                    <a:lnTo>
                      <a:pt x="6547" y="4870"/>
                    </a:lnTo>
                    <a:lnTo>
                      <a:pt x="6522" y="4871"/>
                    </a:lnTo>
                    <a:lnTo>
                      <a:pt x="6493" y="4866"/>
                    </a:lnTo>
                    <a:lnTo>
                      <a:pt x="6486" y="4888"/>
                    </a:lnTo>
                    <a:lnTo>
                      <a:pt x="6471" y="4904"/>
                    </a:lnTo>
                    <a:lnTo>
                      <a:pt x="6452" y="4915"/>
                    </a:lnTo>
                    <a:lnTo>
                      <a:pt x="6429" y="4918"/>
                    </a:lnTo>
                    <a:lnTo>
                      <a:pt x="6406" y="4914"/>
                    </a:lnTo>
                    <a:lnTo>
                      <a:pt x="6388" y="4902"/>
                    </a:lnTo>
                    <a:lnTo>
                      <a:pt x="6376" y="4883"/>
                    </a:lnTo>
                    <a:lnTo>
                      <a:pt x="6373" y="4854"/>
                    </a:lnTo>
                    <a:lnTo>
                      <a:pt x="6355" y="4865"/>
                    </a:lnTo>
                    <a:lnTo>
                      <a:pt x="6334" y="4870"/>
                    </a:lnTo>
                    <a:lnTo>
                      <a:pt x="6315" y="4868"/>
                    </a:lnTo>
                    <a:lnTo>
                      <a:pt x="6297" y="4862"/>
                    </a:lnTo>
                    <a:lnTo>
                      <a:pt x="6283" y="4850"/>
                    </a:lnTo>
                    <a:lnTo>
                      <a:pt x="6273" y="4835"/>
                    </a:lnTo>
                    <a:lnTo>
                      <a:pt x="6268" y="4818"/>
                    </a:lnTo>
                    <a:lnTo>
                      <a:pt x="6272" y="4799"/>
                    </a:lnTo>
                    <a:lnTo>
                      <a:pt x="6253" y="4814"/>
                    </a:lnTo>
                    <a:lnTo>
                      <a:pt x="6232" y="4821"/>
                    </a:lnTo>
                    <a:lnTo>
                      <a:pt x="6209" y="4822"/>
                    </a:lnTo>
                    <a:lnTo>
                      <a:pt x="6185" y="4818"/>
                    </a:lnTo>
                    <a:lnTo>
                      <a:pt x="6198" y="4823"/>
                    </a:lnTo>
                    <a:lnTo>
                      <a:pt x="6208" y="4832"/>
                    </a:lnTo>
                    <a:lnTo>
                      <a:pt x="6213" y="4840"/>
                    </a:lnTo>
                    <a:lnTo>
                      <a:pt x="6216" y="4851"/>
                    </a:lnTo>
                    <a:lnTo>
                      <a:pt x="6214" y="4862"/>
                    </a:lnTo>
                    <a:lnTo>
                      <a:pt x="6211" y="4871"/>
                    </a:lnTo>
                    <a:lnTo>
                      <a:pt x="6193" y="4888"/>
                    </a:lnTo>
                    <a:lnTo>
                      <a:pt x="6216" y="4893"/>
                    </a:lnTo>
                    <a:lnTo>
                      <a:pt x="6231" y="4906"/>
                    </a:lnTo>
                    <a:lnTo>
                      <a:pt x="6234" y="4925"/>
                    </a:lnTo>
                    <a:lnTo>
                      <a:pt x="6223" y="4944"/>
                    </a:lnTo>
                    <a:lnTo>
                      <a:pt x="6244" y="4945"/>
                    </a:lnTo>
                    <a:lnTo>
                      <a:pt x="6259" y="4953"/>
                    </a:lnTo>
                    <a:lnTo>
                      <a:pt x="6269" y="4965"/>
                    </a:lnTo>
                    <a:lnTo>
                      <a:pt x="6275" y="4980"/>
                    </a:lnTo>
                    <a:lnTo>
                      <a:pt x="6274" y="4996"/>
                    </a:lnTo>
                    <a:lnTo>
                      <a:pt x="6268" y="5011"/>
                    </a:lnTo>
                    <a:lnTo>
                      <a:pt x="6257" y="5023"/>
                    </a:lnTo>
                    <a:lnTo>
                      <a:pt x="6238" y="5030"/>
                    </a:lnTo>
                    <a:lnTo>
                      <a:pt x="6255" y="5040"/>
                    </a:lnTo>
                    <a:lnTo>
                      <a:pt x="6266" y="5053"/>
                    </a:lnTo>
                    <a:lnTo>
                      <a:pt x="6271" y="5069"/>
                    </a:lnTo>
                    <a:lnTo>
                      <a:pt x="6269" y="5084"/>
                    </a:lnTo>
                    <a:lnTo>
                      <a:pt x="6262" y="5099"/>
                    </a:lnTo>
                    <a:lnTo>
                      <a:pt x="6251" y="5111"/>
                    </a:lnTo>
                    <a:lnTo>
                      <a:pt x="6235" y="5119"/>
                    </a:lnTo>
                    <a:lnTo>
                      <a:pt x="6216" y="5123"/>
                    </a:lnTo>
                    <a:lnTo>
                      <a:pt x="6216" y="5143"/>
                    </a:lnTo>
                    <a:lnTo>
                      <a:pt x="6207" y="5159"/>
                    </a:lnTo>
                    <a:lnTo>
                      <a:pt x="6194" y="5170"/>
                    </a:lnTo>
                    <a:lnTo>
                      <a:pt x="6178" y="5176"/>
                    </a:lnTo>
                    <a:lnTo>
                      <a:pt x="6161" y="5177"/>
                    </a:lnTo>
                    <a:lnTo>
                      <a:pt x="6145" y="5171"/>
                    </a:lnTo>
                    <a:lnTo>
                      <a:pt x="6134" y="5158"/>
                    </a:lnTo>
                    <a:lnTo>
                      <a:pt x="6129" y="5137"/>
                    </a:lnTo>
                    <a:lnTo>
                      <a:pt x="6101" y="5132"/>
                    </a:lnTo>
                    <a:lnTo>
                      <a:pt x="6084" y="5117"/>
                    </a:lnTo>
                    <a:lnTo>
                      <a:pt x="6080" y="5106"/>
                    </a:lnTo>
                    <a:lnTo>
                      <a:pt x="6078" y="5094"/>
                    </a:lnTo>
                    <a:lnTo>
                      <a:pt x="6081" y="5058"/>
                    </a:lnTo>
                    <a:lnTo>
                      <a:pt x="6062" y="5077"/>
                    </a:lnTo>
                    <a:lnTo>
                      <a:pt x="6042" y="5083"/>
                    </a:lnTo>
                    <a:lnTo>
                      <a:pt x="6033" y="5082"/>
                    </a:lnTo>
                    <a:lnTo>
                      <a:pt x="6025" y="5077"/>
                    </a:lnTo>
                    <a:lnTo>
                      <a:pt x="6018" y="5068"/>
                    </a:lnTo>
                    <a:lnTo>
                      <a:pt x="6013" y="5055"/>
                    </a:lnTo>
                    <a:lnTo>
                      <a:pt x="6010" y="5069"/>
                    </a:lnTo>
                    <a:lnTo>
                      <a:pt x="6001" y="5084"/>
                    </a:lnTo>
                    <a:lnTo>
                      <a:pt x="5987" y="5099"/>
                    </a:lnTo>
                    <a:lnTo>
                      <a:pt x="5972" y="5112"/>
                    </a:lnTo>
                    <a:lnTo>
                      <a:pt x="5955" y="5119"/>
                    </a:lnTo>
                    <a:lnTo>
                      <a:pt x="5941" y="5120"/>
                    </a:lnTo>
                    <a:lnTo>
                      <a:pt x="5929" y="5112"/>
                    </a:lnTo>
                    <a:lnTo>
                      <a:pt x="5923" y="5093"/>
                    </a:lnTo>
                    <a:lnTo>
                      <a:pt x="5900" y="5117"/>
                    </a:lnTo>
                    <a:lnTo>
                      <a:pt x="5875" y="5133"/>
                    </a:lnTo>
                    <a:lnTo>
                      <a:pt x="5852" y="5141"/>
                    </a:lnTo>
                    <a:lnTo>
                      <a:pt x="5832" y="5140"/>
                    </a:lnTo>
                    <a:lnTo>
                      <a:pt x="5818" y="5131"/>
                    </a:lnTo>
                    <a:lnTo>
                      <a:pt x="5811" y="5115"/>
                    </a:lnTo>
                    <a:lnTo>
                      <a:pt x="5814" y="5090"/>
                    </a:lnTo>
                    <a:lnTo>
                      <a:pt x="5830" y="5058"/>
                    </a:lnTo>
                    <a:lnTo>
                      <a:pt x="5808" y="5069"/>
                    </a:lnTo>
                    <a:lnTo>
                      <a:pt x="5781" y="5070"/>
                    </a:lnTo>
                    <a:lnTo>
                      <a:pt x="5759" y="5059"/>
                    </a:lnTo>
                    <a:lnTo>
                      <a:pt x="5753" y="5050"/>
                    </a:lnTo>
                    <a:lnTo>
                      <a:pt x="5751" y="5037"/>
                    </a:lnTo>
                    <a:lnTo>
                      <a:pt x="5748" y="5057"/>
                    </a:lnTo>
                    <a:lnTo>
                      <a:pt x="5739" y="5074"/>
                    </a:lnTo>
                    <a:lnTo>
                      <a:pt x="5727" y="5086"/>
                    </a:lnTo>
                    <a:lnTo>
                      <a:pt x="5714" y="5094"/>
                    </a:lnTo>
                    <a:lnTo>
                      <a:pt x="5699" y="5095"/>
                    </a:lnTo>
                    <a:lnTo>
                      <a:pt x="5685" y="5089"/>
                    </a:lnTo>
                    <a:lnTo>
                      <a:pt x="5673" y="5077"/>
                    </a:lnTo>
                    <a:lnTo>
                      <a:pt x="5665" y="5055"/>
                    </a:lnTo>
                    <a:lnTo>
                      <a:pt x="5643" y="5062"/>
                    </a:lnTo>
                    <a:lnTo>
                      <a:pt x="5624" y="5063"/>
                    </a:lnTo>
                    <a:lnTo>
                      <a:pt x="5608" y="5057"/>
                    </a:lnTo>
                    <a:lnTo>
                      <a:pt x="5597" y="5049"/>
                    </a:lnTo>
                    <a:lnTo>
                      <a:pt x="5590" y="5036"/>
                    </a:lnTo>
                    <a:lnTo>
                      <a:pt x="5590" y="5020"/>
                    </a:lnTo>
                    <a:lnTo>
                      <a:pt x="5596" y="5002"/>
                    </a:lnTo>
                    <a:lnTo>
                      <a:pt x="5608" y="4981"/>
                    </a:lnTo>
                    <a:lnTo>
                      <a:pt x="5588" y="4985"/>
                    </a:lnTo>
                    <a:lnTo>
                      <a:pt x="5572" y="4981"/>
                    </a:lnTo>
                    <a:lnTo>
                      <a:pt x="5559" y="4972"/>
                    </a:lnTo>
                    <a:lnTo>
                      <a:pt x="5550" y="4959"/>
                    </a:lnTo>
                    <a:lnTo>
                      <a:pt x="5547" y="4943"/>
                    </a:lnTo>
                    <a:lnTo>
                      <a:pt x="5549" y="4925"/>
                    </a:lnTo>
                    <a:lnTo>
                      <a:pt x="5557" y="4908"/>
                    </a:lnTo>
                    <a:lnTo>
                      <a:pt x="5571" y="4892"/>
                    </a:lnTo>
                    <a:lnTo>
                      <a:pt x="5553" y="4880"/>
                    </a:lnTo>
                    <a:lnTo>
                      <a:pt x="5543" y="4867"/>
                    </a:lnTo>
                    <a:lnTo>
                      <a:pt x="5538" y="4853"/>
                    </a:lnTo>
                    <a:lnTo>
                      <a:pt x="5539" y="4838"/>
                    </a:lnTo>
                    <a:lnTo>
                      <a:pt x="5544" y="4824"/>
                    </a:lnTo>
                    <a:lnTo>
                      <a:pt x="5552" y="4809"/>
                    </a:lnTo>
                    <a:lnTo>
                      <a:pt x="5578" y="4784"/>
                    </a:lnTo>
                    <a:lnTo>
                      <a:pt x="5563" y="4770"/>
                    </a:lnTo>
                    <a:lnTo>
                      <a:pt x="5549" y="4789"/>
                    </a:lnTo>
                    <a:lnTo>
                      <a:pt x="5527" y="4802"/>
                    </a:lnTo>
                    <a:lnTo>
                      <a:pt x="5501" y="4808"/>
                    </a:lnTo>
                    <a:lnTo>
                      <a:pt x="5473" y="4806"/>
                    </a:lnTo>
                    <a:lnTo>
                      <a:pt x="5480" y="4835"/>
                    </a:lnTo>
                    <a:lnTo>
                      <a:pt x="5477" y="4869"/>
                    </a:lnTo>
                    <a:lnTo>
                      <a:pt x="5470" y="4885"/>
                    </a:lnTo>
                    <a:lnTo>
                      <a:pt x="5462" y="4897"/>
                    </a:lnTo>
                    <a:lnTo>
                      <a:pt x="5449" y="4904"/>
                    </a:lnTo>
                    <a:lnTo>
                      <a:pt x="5433" y="4907"/>
                    </a:lnTo>
                    <a:lnTo>
                      <a:pt x="5428" y="4931"/>
                    </a:lnTo>
                    <a:lnTo>
                      <a:pt x="5414" y="4950"/>
                    </a:lnTo>
                    <a:lnTo>
                      <a:pt x="5395" y="4961"/>
                    </a:lnTo>
                    <a:lnTo>
                      <a:pt x="5373" y="4965"/>
                    </a:lnTo>
                    <a:lnTo>
                      <a:pt x="5353" y="4961"/>
                    </a:lnTo>
                    <a:lnTo>
                      <a:pt x="5339" y="4948"/>
                    </a:lnTo>
                    <a:lnTo>
                      <a:pt x="5335" y="4939"/>
                    </a:lnTo>
                    <a:lnTo>
                      <a:pt x="5333" y="4927"/>
                    </a:lnTo>
                    <a:lnTo>
                      <a:pt x="5336" y="4913"/>
                    </a:lnTo>
                    <a:lnTo>
                      <a:pt x="5342" y="4896"/>
                    </a:lnTo>
                    <a:lnTo>
                      <a:pt x="5330" y="4901"/>
                    </a:lnTo>
                    <a:lnTo>
                      <a:pt x="5318" y="4901"/>
                    </a:lnTo>
                    <a:lnTo>
                      <a:pt x="5310" y="4897"/>
                    </a:lnTo>
                    <a:lnTo>
                      <a:pt x="5304" y="4887"/>
                    </a:lnTo>
                    <a:lnTo>
                      <a:pt x="5289" y="4916"/>
                    </a:lnTo>
                    <a:lnTo>
                      <a:pt x="5269" y="4933"/>
                    </a:lnTo>
                    <a:lnTo>
                      <a:pt x="5247" y="4939"/>
                    </a:lnTo>
                    <a:lnTo>
                      <a:pt x="5228" y="4937"/>
                    </a:lnTo>
                    <a:lnTo>
                      <a:pt x="5214" y="4926"/>
                    </a:lnTo>
                    <a:lnTo>
                      <a:pt x="5211" y="4918"/>
                    </a:lnTo>
                    <a:lnTo>
                      <a:pt x="5211" y="4910"/>
                    </a:lnTo>
                    <a:lnTo>
                      <a:pt x="5214" y="4901"/>
                    </a:lnTo>
                    <a:lnTo>
                      <a:pt x="5220" y="4891"/>
                    </a:lnTo>
                    <a:lnTo>
                      <a:pt x="5232" y="4880"/>
                    </a:lnTo>
                    <a:lnTo>
                      <a:pt x="5248" y="4869"/>
                    </a:lnTo>
                    <a:lnTo>
                      <a:pt x="5227" y="4856"/>
                    </a:lnTo>
                    <a:lnTo>
                      <a:pt x="5213" y="4835"/>
                    </a:lnTo>
                    <a:lnTo>
                      <a:pt x="5211" y="4823"/>
                    </a:lnTo>
                    <a:lnTo>
                      <a:pt x="5212" y="4810"/>
                    </a:lnTo>
                    <a:lnTo>
                      <a:pt x="5216" y="4799"/>
                    </a:lnTo>
                    <a:lnTo>
                      <a:pt x="5226" y="4788"/>
                    </a:lnTo>
                    <a:lnTo>
                      <a:pt x="5211" y="4794"/>
                    </a:lnTo>
                    <a:lnTo>
                      <a:pt x="5195" y="4795"/>
                    </a:lnTo>
                    <a:lnTo>
                      <a:pt x="5183" y="4791"/>
                    </a:lnTo>
                    <a:lnTo>
                      <a:pt x="5172" y="4783"/>
                    </a:lnTo>
                    <a:lnTo>
                      <a:pt x="5165" y="4772"/>
                    </a:lnTo>
                    <a:lnTo>
                      <a:pt x="5162" y="4759"/>
                    </a:lnTo>
                    <a:lnTo>
                      <a:pt x="5163" y="4746"/>
                    </a:lnTo>
                    <a:lnTo>
                      <a:pt x="5170" y="4732"/>
                    </a:lnTo>
                    <a:lnTo>
                      <a:pt x="5153" y="4739"/>
                    </a:lnTo>
                    <a:lnTo>
                      <a:pt x="5137" y="4740"/>
                    </a:lnTo>
                    <a:lnTo>
                      <a:pt x="5122" y="4737"/>
                    </a:lnTo>
                    <a:lnTo>
                      <a:pt x="5109" y="4730"/>
                    </a:lnTo>
                    <a:lnTo>
                      <a:pt x="5099" y="4720"/>
                    </a:lnTo>
                    <a:lnTo>
                      <a:pt x="5094" y="4707"/>
                    </a:lnTo>
                    <a:lnTo>
                      <a:pt x="5093" y="4692"/>
                    </a:lnTo>
                    <a:lnTo>
                      <a:pt x="5098" y="4676"/>
                    </a:lnTo>
                    <a:lnTo>
                      <a:pt x="5062" y="4679"/>
                    </a:lnTo>
                    <a:lnTo>
                      <a:pt x="5029" y="4673"/>
                    </a:lnTo>
                    <a:lnTo>
                      <a:pt x="5005" y="4658"/>
                    </a:lnTo>
                    <a:lnTo>
                      <a:pt x="4990" y="4636"/>
                    </a:lnTo>
                    <a:lnTo>
                      <a:pt x="4994" y="4664"/>
                    </a:lnTo>
                    <a:lnTo>
                      <a:pt x="4987" y="4683"/>
                    </a:lnTo>
                    <a:lnTo>
                      <a:pt x="4970" y="4697"/>
                    </a:lnTo>
                    <a:lnTo>
                      <a:pt x="4941" y="4707"/>
                    </a:lnTo>
                    <a:lnTo>
                      <a:pt x="4954" y="4715"/>
                    </a:lnTo>
                    <a:lnTo>
                      <a:pt x="4961" y="4726"/>
                    </a:lnTo>
                    <a:lnTo>
                      <a:pt x="4965" y="4738"/>
                    </a:lnTo>
                    <a:lnTo>
                      <a:pt x="4964" y="4750"/>
                    </a:lnTo>
                    <a:lnTo>
                      <a:pt x="4958" y="4760"/>
                    </a:lnTo>
                    <a:lnTo>
                      <a:pt x="4950" y="4770"/>
                    </a:lnTo>
                    <a:lnTo>
                      <a:pt x="4923" y="4781"/>
                    </a:lnTo>
                    <a:lnTo>
                      <a:pt x="4940" y="4779"/>
                    </a:lnTo>
                    <a:lnTo>
                      <a:pt x="4958" y="4782"/>
                    </a:lnTo>
                    <a:lnTo>
                      <a:pt x="4974" y="4787"/>
                    </a:lnTo>
                    <a:lnTo>
                      <a:pt x="4988" y="4795"/>
                    </a:lnTo>
                    <a:lnTo>
                      <a:pt x="4999" y="4806"/>
                    </a:lnTo>
                    <a:lnTo>
                      <a:pt x="5005" y="4820"/>
                    </a:lnTo>
                    <a:lnTo>
                      <a:pt x="5005" y="4836"/>
                    </a:lnTo>
                    <a:lnTo>
                      <a:pt x="4997" y="4854"/>
                    </a:lnTo>
                    <a:lnTo>
                      <a:pt x="5016" y="4854"/>
                    </a:lnTo>
                    <a:lnTo>
                      <a:pt x="5035" y="4859"/>
                    </a:lnTo>
                    <a:lnTo>
                      <a:pt x="5052" y="4866"/>
                    </a:lnTo>
                    <a:lnTo>
                      <a:pt x="5067" y="4878"/>
                    </a:lnTo>
                    <a:lnTo>
                      <a:pt x="5078" y="4892"/>
                    </a:lnTo>
                    <a:lnTo>
                      <a:pt x="5085" y="4908"/>
                    </a:lnTo>
                    <a:lnTo>
                      <a:pt x="5085" y="4927"/>
                    </a:lnTo>
                    <a:lnTo>
                      <a:pt x="5080" y="4948"/>
                    </a:lnTo>
                    <a:lnTo>
                      <a:pt x="5101" y="4959"/>
                    </a:lnTo>
                    <a:lnTo>
                      <a:pt x="5117" y="4972"/>
                    </a:lnTo>
                    <a:lnTo>
                      <a:pt x="5128" y="4987"/>
                    </a:lnTo>
                    <a:lnTo>
                      <a:pt x="5135" y="5004"/>
                    </a:lnTo>
                    <a:lnTo>
                      <a:pt x="5138" y="5022"/>
                    </a:lnTo>
                    <a:lnTo>
                      <a:pt x="5137" y="5040"/>
                    </a:lnTo>
                    <a:lnTo>
                      <a:pt x="5132" y="5058"/>
                    </a:lnTo>
                    <a:lnTo>
                      <a:pt x="5121" y="5074"/>
                    </a:lnTo>
                    <a:lnTo>
                      <a:pt x="5133" y="5092"/>
                    </a:lnTo>
                    <a:lnTo>
                      <a:pt x="5139" y="5109"/>
                    </a:lnTo>
                    <a:lnTo>
                      <a:pt x="5142" y="5126"/>
                    </a:lnTo>
                    <a:lnTo>
                      <a:pt x="5139" y="5142"/>
                    </a:lnTo>
                    <a:lnTo>
                      <a:pt x="5131" y="5155"/>
                    </a:lnTo>
                    <a:lnTo>
                      <a:pt x="5117" y="5165"/>
                    </a:lnTo>
                    <a:lnTo>
                      <a:pt x="5097" y="5171"/>
                    </a:lnTo>
                    <a:lnTo>
                      <a:pt x="5073" y="5171"/>
                    </a:lnTo>
                    <a:lnTo>
                      <a:pt x="5076" y="5186"/>
                    </a:lnTo>
                    <a:lnTo>
                      <a:pt x="5076" y="5202"/>
                    </a:lnTo>
                    <a:lnTo>
                      <a:pt x="5071" y="5216"/>
                    </a:lnTo>
                    <a:lnTo>
                      <a:pt x="5064" y="5227"/>
                    </a:lnTo>
                    <a:lnTo>
                      <a:pt x="5053" y="5237"/>
                    </a:lnTo>
                    <a:lnTo>
                      <a:pt x="5039" y="5242"/>
                    </a:lnTo>
                    <a:lnTo>
                      <a:pt x="5023" y="5242"/>
                    </a:lnTo>
                    <a:lnTo>
                      <a:pt x="5005" y="5237"/>
                    </a:lnTo>
                    <a:lnTo>
                      <a:pt x="4986" y="5271"/>
                    </a:lnTo>
                    <a:lnTo>
                      <a:pt x="4974" y="5283"/>
                    </a:lnTo>
                    <a:lnTo>
                      <a:pt x="4961" y="5290"/>
                    </a:lnTo>
                    <a:lnTo>
                      <a:pt x="4947" y="5295"/>
                    </a:lnTo>
                    <a:lnTo>
                      <a:pt x="4931" y="5296"/>
                    </a:lnTo>
                    <a:lnTo>
                      <a:pt x="4896" y="5286"/>
                    </a:lnTo>
                    <a:lnTo>
                      <a:pt x="4886" y="5280"/>
                    </a:lnTo>
                    <a:lnTo>
                      <a:pt x="4880" y="5269"/>
                    </a:lnTo>
                    <a:lnTo>
                      <a:pt x="4875" y="5244"/>
                    </a:lnTo>
                    <a:lnTo>
                      <a:pt x="4880" y="5232"/>
                    </a:lnTo>
                    <a:lnTo>
                      <a:pt x="4887" y="5221"/>
                    </a:lnTo>
                    <a:lnTo>
                      <a:pt x="4900" y="5214"/>
                    </a:lnTo>
                    <a:lnTo>
                      <a:pt x="4918" y="5211"/>
                    </a:lnTo>
                    <a:lnTo>
                      <a:pt x="4908" y="5206"/>
                    </a:lnTo>
                    <a:lnTo>
                      <a:pt x="4899" y="5198"/>
                    </a:lnTo>
                    <a:lnTo>
                      <a:pt x="4892" y="5188"/>
                    </a:lnTo>
                    <a:lnTo>
                      <a:pt x="4888" y="5177"/>
                    </a:lnTo>
                    <a:lnTo>
                      <a:pt x="4887" y="5164"/>
                    </a:lnTo>
                    <a:lnTo>
                      <a:pt x="4889" y="5152"/>
                    </a:lnTo>
                    <a:lnTo>
                      <a:pt x="4896" y="5142"/>
                    </a:lnTo>
                    <a:lnTo>
                      <a:pt x="4904" y="5133"/>
                    </a:lnTo>
                    <a:lnTo>
                      <a:pt x="4892" y="5133"/>
                    </a:lnTo>
                    <a:lnTo>
                      <a:pt x="4882" y="5129"/>
                    </a:lnTo>
                    <a:lnTo>
                      <a:pt x="4867" y="5114"/>
                    </a:lnTo>
                    <a:lnTo>
                      <a:pt x="4861" y="5094"/>
                    </a:lnTo>
                    <a:lnTo>
                      <a:pt x="4867" y="5072"/>
                    </a:lnTo>
                    <a:lnTo>
                      <a:pt x="4834" y="5064"/>
                    </a:lnTo>
                    <a:lnTo>
                      <a:pt x="4820" y="5055"/>
                    </a:lnTo>
                    <a:lnTo>
                      <a:pt x="4811" y="5045"/>
                    </a:lnTo>
                    <a:lnTo>
                      <a:pt x="4802" y="5054"/>
                    </a:lnTo>
                    <a:lnTo>
                      <a:pt x="4790" y="5059"/>
                    </a:lnTo>
                    <a:lnTo>
                      <a:pt x="4776" y="5059"/>
                    </a:lnTo>
                    <a:lnTo>
                      <a:pt x="4765" y="5052"/>
                    </a:lnTo>
                    <a:lnTo>
                      <a:pt x="4760" y="5067"/>
                    </a:lnTo>
                    <a:lnTo>
                      <a:pt x="4751" y="5079"/>
                    </a:lnTo>
                    <a:lnTo>
                      <a:pt x="4740" y="5087"/>
                    </a:lnTo>
                    <a:lnTo>
                      <a:pt x="4727" y="5090"/>
                    </a:lnTo>
                    <a:lnTo>
                      <a:pt x="4716" y="5089"/>
                    </a:lnTo>
                    <a:lnTo>
                      <a:pt x="4704" y="5083"/>
                    </a:lnTo>
                    <a:lnTo>
                      <a:pt x="4695" y="5071"/>
                    </a:lnTo>
                    <a:lnTo>
                      <a:pt x="4690" y="5052"/>
                    </a:lnTo>
                    <a:lnTo>
                      <a:pt x="4665" y="5059"/>
                    </a:lnTo>
                    <a:lnTo>
                      <a:pt x="4641" y="5057"/>
                    </a:lnTo>
                    <a:lnTo>
                      <a:pt x="4624" y="5046"/>
                    </a:lnTo>
                    <a:lnTo>
                      <a:pt x="4619" y="5037"/>
                    </a:lnTo>
                    <a:lnTo>
                      <a:pt x="4619" y="5025"/>
                    </a:lnTo>
                    <a:lnTo>
                      <a:pt x="4602" y="5033"/>
                    </a:lnTo>
                    <a:lnTo>
                      <a:pt x="4584" y="5035"/>
                    </a:lnTo>
                    <a:lnTo>
                      <a:pt x="4565" y="5031"/>
                    </a:lnTo>
                    <a:lnTo>
                      <a:pt x="4547" y="5022"/>
                    </a:lnTo>
                    <a:lnTo>
                      <a:pt x="4541" y="5036"/>
                    </a:lnTo>
                    <a:lnTo>
                      <a:pt x="4531" y="5048"/>
                    </a:lnTo>
                    <a:lnTo>
                      <a:pt x="4519" y="5055"/>
                    </a:lnTo>
                    <a:lnTo>
                      <a:pt x="4504" y="5059"/>
                    </a:lnTo>
                    <a:lnTo>
                      <a:pt x="4489" y="5061"/>
                    </a:lnTo>
                    <a:lnTo>
                      <a:pt x="4475" y="5058"/>
                    </a:lnTo>
                    <a:lnTo>
                      <a:pt x="4461" y="5052"/>
                    </a:lnTo>
                    <a:lnTo>
                      <a:pt x="4450" y="5041"/>
                    </a:lnTo>
                    <a:lnTo>
                      <a:pt x="4417" y="5046"/>
                    </a:lnTo>
                    <a:lnTo>
                      <a:pt x="4403" y="5042"/>
                    </a:lnTo>
                    <a:lnTo>
                      <a:pt x="4390" y="5037"/>
                    </a:lnTo>
                    <a:lnTo>
                      <a:pt x="4380" y="5028"/>
                    </a:lnTo>
                    <a:lnTo>
                      <a:pt x="4372" y="5018"/>
                    </a:lnTo>
                    <a:lnTo>
                      <a:pt x="4366" y="5003"/>
                    </a:lnTo>
                    <a:lnTo>
                      <a:pt x="4364" y="4985"/>
                    </a:lnTo>
                    <a:lnTo>
                      <a:pt x="4314" y="4992"/>
                    </a:lnTo>
                    <a:lnTo>
                      <a:pt x="4292" y="4989"/>
                    </a:lnTo>
                    <a:lnTo>
                      <a:pt x="4271" y="4984"/>
                    </a:lnTo>
                    <a:lnTo>
                      <a:pt x="4253" y="4973"/>
                    </a:lnTo>
                    <a:lnTo>
                      <a:pt x="4238" y="4960"/>
                    </a:lnTo>
                    <a:lnTo>
                      <a:pt x="4224" y="4942"/>
                    </a:lnTo>
                    <a:lnTo>
                      <a:pt x="4214" y="4922"/>
                    </a:lnTo>
                    <a:lnTo>
                      <a:pt x="4197" y="4932"/>
                    </a:lnTo>
                    <a:lnTo>
                      <a:pt x="4176" y="4937"/>
                    </a:lnTo>
                    <a:lnTo>
                      <a:pt x="4158" y="4931"/>
                    </a:lnTo>
                    <a:lnTo>
                      <a:pt x="4143" y="4914"/>
                    </a:lnTo>
                    <a:lnTo>
                      <a:pt x="4121" y="4925"/>
                    </a:lnTo>
                    <a:lnTo>
                      <a:pt x="4102" y="4927"/>
                    </a:lnTo>
                    <a:lnTo>
                      <a:pt x="4085" y="4921"/>
                    </a:lnTo>
                    <a:lnTo>
                      <a:pt x="4073" y="4909"/>
                    </a:lnTo>
                    <a:lnTo>
                      <a:pt x="4065" y="4894"/>
                    </a:lnTo>
                    <a:lnTo>
                      <a:pt x="4065" y="4876"/>
                    </a:lnTo>
                    <a:lnTo>
                      <a:pt x="4073" y="4857"/>
                    </a:lnTo>
                    <a:lnTo>
                      <a:pt x="4090" y="4840"/>
                    </a:lnTo>
                    <a:lnTo>
                      <a:pt x="4070" y="4839"/>
                    </a:lnTo>
                    <a:lnTo>
                      <a:pt x="4054" y="4835"/>
                    </a:lnTo>
                    <a:lnTo>
                      <a:pt x="4043" y="4826"/>
                    </a:lnTo>
                    <a:lnTo>
                      <a:pt x="4036" y="4815"/>
                    </a:lnTo>
                    <a:lnTo>
                      <a:pt x="4034" y="4802"/>
                    </a:lnTo>
                    <a:lnTo>
                      <a:pt x="4038" y="4787"/>
                    </a:lnTo>
                    <a:lnTo>
                      <a:pt x="4047" y="4773"/>
                    </a:lnTo>
                    <a:lnTo>
                      <a:pt x="4061" y="4758"/>
                    </a:lnTo>
                    <a:lnTo>
                      <a:pt x="4044" y="4769"/>
                    </a:lnTo>
                    <a:lnTo>
                      <a:pt x="4028" y="4774"/>
                    </a:lnTo>
                    <a:lnTo>
                      <a:pt x="4014" y="4772"/>
                    </a:lnTo>
                    <a:lnTo>
                      <a:pt x="4002" y="4767"/>
                    </a:lnTo>
                    <a:lnTo>
                      <a:pt x="3993" y="4756"/>
                    </a:lnTo>
                    <a:lnTo>
                      <a:pt x="3989" y="4742"/>
                    </a:lnTo>
                    <a:lnTo>
                      <a:pt x="3990" y="4727"/>
                    </a:lnTo>
                    <a:lnTo>
                      <a:pt x="3996" y="4710"/>
                    </a:lnTo>
                    <a:lnTo>
                      <a:pt x="3978" y="4727"/>
                    </a:lnTo>
                    <a:lnTo>
                      <a:pt x="3960" y="4736"/>
                    </a:lnTo>
                    <a:lnTo>
                      <a:pt x="3941" y="4738"/>
                    </a:lnTo>
                    <a:lnTo>
                      <a:pt x="3925" y="4733"/>
                    </a:lnTo>
                    <a:lnTo>
                      <a:pt x="3913" y="4725"/>
                    </a:lnTo>
                    <a:lnTo>
                      <a:pt x="3906" y="4711"/>
                    </a:lnTo>
                    <a:lnTo>
                      <a:pt x="3906" y="4694"/>
                    </a:lnTo>
                    <a:lnTo>
                      <a:pt x="3914" y="4674"/>
                    </a:lnTo>
                    <a:lnTo>
                      <a:pt x="3893" y="4699"/>
                    </a:lnTo>
                    <a:lnTo>
                      <a:pt x="3868" y="4713"/>
                    </a:lnTo>
                    <a:lnTo>
                      <a:pt x="3839" y="4716"/>
                    </a:lnTo>
                    <a:lnTo>
                      <a:pt x="3806" y="4710"/>
                    </a:lnTo>
                    <a:lnTo>
                      <a:pt x="3806" y="4725"/>
                    </a:lnTo>
                    <a:lnTo>
                      <a:pt x="3799" y="4739"/>
                    </a:lnTo>
                    <a:lnTo>
                      <a:pt x="3788" y="4750"/>
                    </a:lnTo>
                    <a:lnTo>
                      <a:pt x="3774" y="4758"/>
                    </a:lnTo>
                    <a:lnTo>
                      <a:pt x="3759" y="4762"/>
                    </a:lnTo>
                    <a:lnTo>
                      <a:pt x="3744" y="4761"/>
                    </a:lnTo>
                    <a:lnTo>
                      <a:pt x="3730" y="4756"/>
                    </a:lnTo>
                    <a:lnTo>
                      <a:pt x="3719" y="4744"/>
                    </a:lnTo>
                    <a:close/>
                    <a:moveTo>
                      <a:pt x="788" y="1834"/>
                    </a:moveTo>
                    <a:lnTo>
                      <a:pt x="788" y="1820"/>
                    </a:lnTo>
                    <a:lnTo>
                      <a:pt x="799" y="1805"/>
                    </a:lnTo>
                    <a:lnTo>
                      <a:pt x="816" y="1791"/>
                    </a:lnTo>
                    <a:lnTo>
                      <a:pt x="838" y="1779"/>
                    </a:lnTo>
                    <a:lnTo>
                      <a:pt x="862" y="1771"/>
                    </a:lnTo>
                    <a:lnTo>
                      <a:pt x="884" y="1766"/>
                    </a:lnTo>
                    <a:lnTo>
                      <a:pt x="902" y="1769"/>
                    </a:lnTo>
                    <a:lnTo>
                      <a:pt x="908" y="1773"/>
                    </a:lnTo>
                    <a:lnTo>
                      <a:pt x="912" y="1778"/>
                    </a:lnTo>
                    <a:lnTo>
                      <a:pt x="912" y="1792"/>
                    </a:lnTo>
                    <a:lnTo>
                      <a:pt x="902" y="1807"/>
                    </a:lnTo>
                    <a:lnTo>
                      <a:pt x="884" y="1822"/>
                    </a:lnTo>
                    <a:lnTo>
                      <a:pt x="863" y="1834"/>
                    </a:lnTo>
                    <a:lnTo>
                      <a:pt x="839" y="1842"/>
                    </a:lnTo>
                    <a:lnTo>
                      <a:pt x="816" y="1846"/>
                    </a:lnTo>
                    <a:lnTo>
                      <a:pt x="799" y="1843"/>
                    </a:lnTo>
                    <a:lnTo>
                      <a:pt x="788" y="1834"/>
                    </a:lnTo>
                    <a:close/>
                    <a:moveTo>
                      <a:pt x="848" y="1769"/>
                    </a:moveTo>
                    <a:lnTo>
                      <a:pt x="841" y="1778"/>
                    </a:lnTo>
                    <a:lnTo>
                      <a:pt x="826" y="1784"/>
                    </a:lnTo>
                    <a:lnTo>
                      <a:pt x="782" y="1784"/>
                    </a:lnTo>
                    <a:lnTo>
                      <a:pt x="740" y="1772"/>
                    </a:lnTo>
                    <a:lnTo>
                      <a:pt x="727" y="1762"/>
                    </a:lnTo>
                    <a:lnTo>
                      <a:pt x="723" y="1759"/>
                    </a:lnTo>
                    <a:lnTo>
                      <a:pt x="723" y="1751"/>
                    </a:lnTo>
                    <a:lnTo>
                      <a:pt x="729" y="1742"/>
                    </a:lnTo>
                    <a:lnTo>
                      <a:pt x="744" y="1737"/>
                    </a:lnTo>
                    <a:lnTo>
                      <a:pt x="788" y="1737"/>
                    </a:lnTo>
                    <a:lnTo>
                      <a:pt x="831" y="1748"/>
                    </a:lnTo>
                    <a:lnTo>
                      <a:pt x="843" y="1758"/>
                    </a:lnTo>
                    <a:lnTo>
                      <a:pt x="847" y="1761"/>
                    </a:lnTo>
                    <a:lnTo>
                      <a:pt x="848" y="1769"/>
                    </a:lnTo>
                    <a:close/>
                    <a:moveTo>
                      <a:pt x="5979" y="1433"/>
                    </a:moveTo>
                    <a:lnTo>
                      <a:pt x="5986" y="1421"/>
                    </a:lnTo>
                    <a:lnTo>
                      <a:pt x="6000" y="1413"/>
                    </a:lnTo>
                    <a:lnTo>
                      <a:pt x="6020" y="1409"/>
                    </a:lnTo>
                    <a:lnTo>
                      <a:pt x="6043" y="1408"/>
                    </a:lnTo>
                    <a:lnTo>
                      <a:pt x="6066" y="1412"/>
                    </a:lnTo>
                    <a:lnTo>
                      <a:pt x="6085" y="1418"/>
                    </a:lnTo>
                    <a:lnTo>
                      <a:pt x="6099" y="1428"/>
                    </a:lnTo>
                    <a:lnTo>
                      <a:pt x="6103" y="1440"/>
                    </a:lnTo>
                    <a:lnTo>
                      <a:pt x="6097" y="1452"/>
                    </a:lnTo>
                    <a:lnTo>
                      <a:pt x="6083" y="1460"/>
                    </a:lnTo>
                    <a:lnTo>
                      <a:pt x="6062" y="1464"/>
                    </a:lnTo>
                    <a:lnTo>
                      <a:pt x="6040" y="1464"/>
                    </a:lnTo>
                    <a:lnTo>
                      <a:pt x="6017" y="1462"/>
                    </a:lnTo>
                    <a:lnTo>
                      <a:pt x="5998" y="1455"/>
                    </a:lnTo>
                    <a:lnTo>
                      <a:pt x="5984" y="1446"/>
                    </a:lnTo>
                    <a:lnTo>
                      <a:pt x="5980" y="1439"/>
                    </a:lnTo>
                    <a:lnTo>
                      <a:pt x="5979" y="1433"/>
                    </a:lnTo>
                    <a:close/>
                    <a:moveTo>
                      <a:pt x="7333" y="3202"/>
                    </a:moveTo>
                    <a:lnTo>
                      <a:pt x="7345" y="3202"/>
                    </a:lnTo>
                    <a:lnTo>
                      <a:pt x="7356" y="3207"/>
                    </a:lnTo>
                    <a:lnTo>
                      <a:pt x="7381" y="3230"/>
                    </a:lnTo>
                    <a:lnTo>
                      <a:pt x="7391" y="3245"/>
                    </a:lnTo>
                    <a:lnTo>
                      <a:pt x="7397" y="3260"/>
                    </a:lnTo>
                    <a:lnTo>
                      <a:pt x="7398" y="3272"/>
                    </a:lnTo>
                    <a:lnTo>
                      <a:pt x="7395" y="3283"/>
                    </a:lnTo>
                    <a:lnTo>
                      <a:pt x="7381" y="3280"/>
                    </a:lnTo>
                    <a:lnTo>
                      <a:pt x="7371" y="3270"/>
                    </a:lnTo>
                    <a:lnTo>
                      <a:pt x="7364" y="3255"/>
                    </a:lnTo>
                    <a:lnTo>
                      <a:pt x="7360" y="3239"/>
                    </a:lnTo>
                    <a:lnTo>
                      <a:pt x="7349" y="3209"/>
                    </a:lnTo>
                    <a:lnTo>
                      <a:pt x="7342" y="3202"/>
                    </a:lnTo>
                    <a:lnTo>
                      <a:pt x="7339" y="3200"/>
                    </a:lnTo>
                    <a:lnTo>
                      <a:pt x="7333" y="3202"/>
                    </a:lnTo>
                    <a:close/>
                    <a:moveTo>
                      <a:pt x="7404" y="3321"/>
                    </a:moveTo>
                    <a:lnTo>
                      <a:pt x="7410" y="3318"/>
                    </a:lnTo>
                    <a:lnTo>
                      <a:pt x="7418" y="3319"/>
                    </a:lnTo>
                    <a:lnTo>
                      <a:pt x="7434" y="3329"/>
                    </a:lnTo>
                    <a:lnTo>
                      <a:pt x="7450" y="3346"/>
                    </a:lnTo>
                    <a:lnTo>
                      <a:pt x="7464" y="3368"/>
                    </a:lnTo>
                    <a:lnTo>
                      <a:pt x="7475" y="3390"/>
                    </a:lnTo>
                    <a:lnTo>
                      <a:pt x="7481" y="3412"/>
                    </a:lnTo>
                    <a:lnTo>
                      <a:pt x="7480" y="3432"/>
                    </a:lnTo>
                    <a:lnTo>
                      <a:pt x="7471" y="3443"/>
                    </a:lnTo>
                    <a:lnTo>
                      <a:pt x="7456" y="3444"/>
                    </a:lnTo>
                    <a:lnTo>
                      <a:pt x="7439" y="3435"/>
                    </a:lnTo>
                    <a:lnTo>
                      <a:pt x="7423" y="3418"/>
                    </a:lnTo>
                    <a:lnTo>
                      <a:pt x="7410" y="3396"/>
                    </a:lnTo>
                    <a:lnTo>
                      <a:pt x="7400" y="3373"/>
                    </a:lnTo>
                    <a:lnTo>
                      <a:pt x="7394" y="3350"/>
                    </a:lnTo>
                    <a:lnTo>
                      <a:pt x="7395" y="3332"/>
                    </a:lnTo>
                    <a:lnTo>
                      <a:pt x="7398" y="3325"/>
                    </a:lnTo>
                    <a:lnTo>
                      <a:pt x="7404" y="3321"/>
                    </a:lnTo>
                    <a:close/>
                    <a:moveTo>
                      <a:pt x="7298" y="3265"/>
                    </a:moveTo>
                    <a:lnTo>
                      <a:pt x="7323" y="3288"/>
                    </a:lnTo>
                    <a:lnTo>
                      <a:pt x="7345" y="3317"/>
                    </a:lnTo>
                    <a:lnTo>
                      <a:pt x="7357" y="3349"/>
                    </a:lnTo>
                    <a:lnTo>
                      <a:pt x="7360" y="3366"/>
                    </a:lnTo>
                    <a:lnTo>
                      <a:pt x="7359" y="3384"/>
                    </a:lnTo>
                    <a:lnTo>
                      <a:pt x="7345" y="3374"/>
                    </a:lnTo>
                    <a:lnTo>
                      <a:pt x="7333" y="3362"/>
                    </a:lnTo>
                    <a:lnTo>
                      <a:pt x="7314" y="3332"/>
                    </a:lnTo>
                    <a:lnTo>
                      <a:pt x="7302" y="3298"/>
                    </a:lnTo>
                    <a:lnTo>
                      <a:pt x="7298" y="3265"/>
                    </a:lnTo>
                    <a:close/>
                    <a:moveTo>
                      <a:pt x="7298" y="3922"/>
                    </a:moveTo>
                    <a:lnTo>
                      <a:pt x="7316" y="3945"/>
                    </a:lnTo>
                    <a:lnTo>
                      <a:pt x="7323" y="3966"/>
                    </a:lnTo>
                    <a:lnTo>
                      <a:pt x="7320" y="3983"/>
                    </a:lnTo>
                    <a:lnTo>
                      <a:pt x="7310" y="3996"/>
                    </a:lnTo>
                    <a:lnTo>
                      <a:pt x="7296" y="3999"/>
                    </a:lnTo>
                    <a:lnTo>
                      <a:pt x="7282" y="3993"/>
                    </a:lnTo>
                    <a:lnTo>
                      <a:pt x="7271" y="3975"/>
                    </a:lnTo>
                    <a:lnTo>
                      <a:pt x="7265" y="3940"/>
                    </a:lnTo>
                    <a:lnTo>
                      <a:pt x="7265" y="3918"/>
                    </a:lnTo>
                    <a:lnTo>
                      <a:pt x="7270" y="3907"/>
                    </a:lnTo>
                    <a:lnTo>
                      <a:pt x="7280" y="3909"/>
                    </a:lnTo>
                    <a:lnTo>
                      <a:pt x="7298" y="3922"/>
                    </a:lnTo>
                    <a:close/>
                    <a:moveTo>
                      <a:pt x="7213" y="3862"/>
                    </a:moveTo>
                    <a:lnTo>
                      <a:pt x="7214" y="3904"/>
                    </a:lnTo>
                    <a:lnTo>
                      <a:pt x="7205" y="3932"/>
                    </a:lnTo>
                    <a:lnTo>
                      <a:pt x="7191" y="3948"/>
                    </a:lnTo>
                    <a:lnTo>
                      <a:pt x="7175" y="3952"/>
                    </a:lnTo>
                    <a:lnTo>
                      <a:pt x="7160" y="3945"/>
                    </a:lnTo>
                    <a:lnTo>
                      <a:pt x="7151" y="3927"/>
                    </a:lnTo>
                    <a:lnTo>
                      <a:pt x="7153" y="3898"/>
                    </a:lnTo>
                    <a:lnTo>
                      <a:pt x="7167" y="3859"/>
                    </a:lnTo>
                    <a:lnTo>
                      <a:pt x="7181" y="3841"/>
                    </a:lnTo>
                    <a:lnTo>
                      <a:pt x="7187" y="3836"/>
                    </a:lnTo>
                    <a:lnTo>
                      <a:pt x="7194" y="3835"/>
                    </a:lnTo>
                    <a:lnTo>
                      <a:pt x="7205" y="3842"/>
                    </a:lnTo>
                    <a:lnTo>
                      <a:pt x="7213" y="3862"/>
                    </a:lnTo>
                    <a:close/>
                    <a:moveTo>
                      <a:pt x="6718" y="4933"/>
                    </a:moveTo>
                    <a:lnTo>
                      <a:pt x="6737" y="4957"/>
                    </a:lnTo>
                    <a:lnTo>
                      <a:pt x="6747" y="4985"/>
                    </a:lnTo>
                    <a:lnTo>
                      <a:pt x="6745" y="5017"/>
                    </a:lnTo>
                    <a:lnTo>
                      <a:pt x="6733" y="5048"/>
                    </a:lnTo>
                    <a:lnTo>
                      <a:pt x="6712" y="5053"/>
                    </a:lnTo>
                    <a:lnTo>
                      <a:pt x="6696" y="5046"/>
                    </a:lnTo>
                    <a:lnTo>
                      <a:pt x="6688" y="5028"/>
                    </a:lnTo>
                    <a:lnTo>
                      <a:pt x="6686" y="5005"/>
                    </a:lnTo>
                    <a:lnTo>
                      <a:pt x="6688" y="4979"/>
                    </a:lnTo>
                    <a:lnTo>
                      <a:pt x="6694" y="4957"/>
                    </a:lnTo>
                    <a:lnTo>
                      <a:pt x="6704" y="4940"/>
                    </a:lnTo>
                    <a:lnTo>
                      <a:pt x="6718" y="4933"/>
                    </a:lnTo>
                    <a:close/>
                    <a:moveTo>
                      <a:pt x="6661" y="5223"/>
                    </a:moveTo>
                    <a:lnTo>
                      <a:pt x="6685" y="5242"/>
                    </a:lnTo>
                    <a:lnTo>
                      <a:pt x="6705" y="5265"/>
                    </a:lnTo>
                    <a:lnTo>
                      <a:pt x="6720" y="5289"/>
                    </a:lnTo>
                    <a:lnTo>
                      <a:pt x="6729" y="5316"/>
                    </a:lnTo>
                    <a:lnTo>
                      <a:pt x="6706" y="5300"/>
                    </a:lnTo>
                    <a:lnTo>
                      <a:pt x="6687" y="5280"/>
                    </a:lnTo>
                    <a:lnTo>
                      <a:pt x="6672" y="5254"/>
                    </a:lnTo>
                    <a:lnTo>
                      <a:pt x="6661" y="5223"/>
                    </a:lnTo>
                    <a:close/>
                    <a:moveTo>
                      <a:pt x="6691" y="5349"/>
                    </a:moveTo>
                    <a:lnTo>
                      <a:pt x="6708" y="5363"/>
                    </a:lnTo>
                    <a:lnTo>
                      <a:pt x="6724" y="5387"/>
                    </a:lnTo>
                    <a:lnTo>
                      <a:pt x="6735" y="5415"/>
                    </a:lnTo>
                    <a:lnTo>
                      <a:pt x="6741" y="5445"/>
                    </a:lnTo>
                    <a:lnTo>
                      <a:pt x="6739" y="5456"/>
                    </a:lnTo>
                    <a:lnTo>
                      <a:pt x="6732" y="5461"/>
                    </a:lnTo>
                    <a:lnTo>
                      <a:pt x="6721" y="5460"/>
                    </a:lnTo>
                    <a:lnTo>
                      <a:pt x="6707" y="5453"/>
                    </a:lnTo>
                    <a:lnTo>
                      <a:pt x="6690" y="5432"/>
                    </a:lnTo>
                    <a:lnTo>
                      <a:pt x="6679" y="5404"/>
                    </a:lnTo>
                    <a:lnTo>
                      <a:pt x="6679" y="5374"/>
                    </a:lnTo>
                    <a:lnTo>
                      <a:pt x="6684" y="5360"/>
                    </a:lnTo>
                    <a:lnTo>
                      <a:pt x="6691" y="5349"/>
                    </a:lnTo>
                    <a:close/>
                    <a:moveTo>
                      <a:pt x="6474" y="5427"/>
                    </a:moveTo>
                    <a:lnTo>
                      <a:pt x="6479" y="5454"/>
                    </a:lnTo>
                    <a:lnTo>
                      <a:pt x="6478" y="5481"/>
                    </a:lnTo>
                    <a:lnTo>
                      <a:pt x="6471" y="5506"/>
                    </a:lnTo>
                    <a:lnTo>
                      <a:pt x="6459" y="5531"/>
                    </a:lnTo>
                    <a:lnTo>
                      <a:pt x="6444" y="5521"/>
                    </a:lnTo>
                    <a:lnTo>
                      <a:pt x="6433" y="5508"/>
                    </a:lnTo>
                    <a:lnTo>
                      <a:pt x="6419" y="5478"/>
                    </a:lnTo>
                    <a:lnTo>
                      <a:pt x="6417" y="5461"/>
                    </a:lnTo>
                    <a:lnTo>
                      <a:pt x="6418" y="5444"/>
                    </a:lnTo>
                    <a:lnTo>
                      <a:pt x="6423" y="5428"/>
                    </a:lnTo>
                    <a:lnTo>
                      <a:pt x="6429" y="5412"/>
                    </a:lnTo>
                    <a:lnTo>
                      <a:pt x="6442" y="5395"/>
                    </a:lnTo>
                    <a:lnTo>
                      <a:pt x="6448" y="5393"/>
                    </a:lnTo>
                    <a:lnTo>
                      <a:pt x="6455" y="5394"/>
                    </a:lnTo>
                    <a:lnTo>
                      <a:pt x="6466" y="5405"/>
                    </a:lnTo>
                    <a:lnTo>
                      <a:pt x="6474" y="5427"/>
                    </a:lnTo>
                    <a:close/>
                    <a:moveTo>
                      <a:pt x="6328" y="5415"/>
                    </a:moveTo>
                    <a:lnTo>
                      <a:pt x="6331" y="5390"/>
                    </a:lnTo>
                    <a:lnTo>
                      <a:pt x="6342" y="5364"/>
                    </a:lnTo>
                    <a:lnTo>
                      <a:pt x="6358" y="5343"/>
                    </a:lnTo>
                    <a:lnTo>
                      <a:pt x="6381" y="5330"/>
                    </a:lnTo>
                    <a:lnTo>
                      <a:pt x="6391" y="5359"/>
                    </a:lnTo>
                    <a:lnTo>
                      <a:pt x="6387" y="5388"/>
                    </a:lnTo>
                    <a:lnTo>
                      <a:pt x="6375" y="5413"/>
                    </a:lnTo>
                    <a:lnTo>
                      <a:pt x="6358" y="5435"/>
                    </a:lnTo>
                    <a:lnTo>
                      <a:pt x="6347" y="5441"/>
                    </a:lnTo>
                    <a:lnTo>
                      <a:pt x="6338" y="5441"/>
                    </a:lnTo>
                    <a:lnTo>
                      <a:pt x="6331" y="5432"/>
                    </a:lnTo>
                    <a:lnTo>
                      <a:pt x="6328" y="5415"/>
                    </a:lnTo>
                    <a:close/>
                    <a:moveTo>
                      <a:pt x="6381" y="5010"/>
                    </a:moveTo>
                    <a:lnTo>
                      <a:pt x="6386" y="4995"/>
                    </a:lnTo>
                    <a:lnTo>
                      <a:pt x="6395" y="4986"/>
                    </a:lnTo>
                    <a:lnTo>
                      <a:pt x="6418" y="4976"/>
                    </a:lnTo>
                    <a:lnTo>
                      <a:pt x="6442" y="4981"/>
                    </a:lnTo>
                    <a:lnTo>
                      <a:pt x="6452" y="4990"/>
                    </a:lnTo>
                    <a:lnTo>
                      <a:pt x="6458" y="5002"/>
                    </a:lnTo>
                    <a:lnTo>
                      <a:pt x="6471" y="4992"/>
                    </a:lnTo>
                    <a:lnTo>
                      <a:pt x="6485" y="4987"/>
                    </a:lnTo>
                    <a:lnTo>
                      <a:pt x="6500" y="4986"/>
                    </a:lnTo>
                    <a:lnTo>
                      <a:pt x="6515" y="4989"/>
                    </a:lnTo>
                    <a:lnTo>
                      <a:pt x="6523" y="4979"/>
                    </a:lnTo>
                    <a:lnTo>
                      <a:pt x="6534" y="4972"/>
                    </a:lnTo>
                    <a:lnTo>
                      <a:pt x="6557" y="4970"/>
                    </a:lnTo>
                    <a:lnTo>
                      <a:pt x="6568" y="4973"/>
                    </a:lnTo>
                    <a:lnTo>
                      <a:pt x="6578" y="4979"/>
                    </a:lnTo>
                    <a:lnTo>
                      <a:pt x="6585" y="4990"/>
                    </a:lnTo>
                    <a:lnTo>
                      <a:pt x="6590" y="5004"/>
                    </a:lnTo>
                    <a:lnTo>
                      <a:pt x="6612" y="5001"/>
                    </a:lnTo>
                    <a:lnTo>
                      <a:pt x="6630" y="5003"/>
                    </a:lnTo>
                    <a:lnTo>
                      <a:pt x="6643" y="5009"/>
                    </a:lnTo>
                    <a:lnTo>
                      <a:pt x="6649" y="5020"/>
                    </a:lnTo>
                    <a:lnTo>
                      <a:pt x="6651" y="5032"/>
                    </a:lnTo>
                    <a:lnTo>
                      <a:pt x="6649" y="5043"/>
                    </a:lnTo>
                    <a:lnTo>
                      <a:pt x="6640" y="5056"/>
                    </a:lnTo>
                    <a:lnTo>
                      <a:pt x="6627" y="5067"/>
                    </a:lnTo>
                    <a:lnTo>
                      <a:pt x="6647" y="5068"/>
                    </a:lnTo>
                    <a:lnTo>
                      <a:pt x="6663" y="5077"/>
                    </a:lnTo>
                    <a:lnTo>
                      <a:pt x="6676" y="5089"/>
                    </a:lnTo>
                    <a:lnTo>
                      <a:pt x="6684" y="5104"/>
                    </a:lnTo>
                    <a:lnTo>
                      <a:pt x="6686" y="5119"/>
                    </a:lnTo>
                    <a:lnTo>
                      <a:pt x="6679" y="5131"/>
                    </a:lnTo>
                    <a:lnTo>
                      <a:pt x="6664" y="5139"/>
                    </a:lnTo>
                    <a:lnTo>
                      <a:pt x="6638" y="5137"/>
                    </a:lnTo>
                    <a:lnTo>
                      <a:pt x="6646" y="5150"/>
                    </a:lnTo>
                    <a:lnTo>
                      <a:pt x="6646" y="5162"/>
                    </a:lnTo>
                    <a:lnTo>
                      <a:pt x="6641" y="5173"/>
                    </a:lnTo>
                    <a:lnTo>
                      <a:pt x="6633" y="5181"/>
                    </a:lnTo>
                    <a:lnTo>
                      <a:pt x="6609" y="5190"/>
                    </a:lnTo>
                    <a:lnTo>
                      <a:pt x="6597" y="5188"/>
                    </a:lnTo>
                    <a:lnTo>
                      <a:pt x="6586" y="5181"/>
                    </a:lnTo>
                    <a:lnTo>
                      <a:pt x="6611" y="5221"/>
                    </a:lnTo>
                    <a:lnTo>
                      <a:pt x="6619" y="5243"/>
                    </a:lnTo>
                    <a:lnTo>
                      <a:pt x="6623" y="5265"/>
                    </a:lnTo>
                    <a:lnTo>
                      <a:pt x="6622" y="5282"/>
                    </a:lnTo>
                    <a:lnTo>
                      <a:pt x="6615" y="5292"/>
                    </a:lnTo>
                    <a:lnTo>
                      <a:pt x="6599" y="5295"/>
                    </a:lnTo>
                    <a:lnTo>
                      <a:pt x="6576" y="5286"/>
                    </a:lnTo>
                    <a:lnTo>
                      <a:pt x="6568" y="5323"/>
                    </a:lnTo>
                    <a:lnTo>
                      <a:pt x="6552" y="5347"/>
                    </a:lnTo>
                    <a:lnTo>
                      <a:pt x="6533" y="5358"/>
                    </a:lnTo>
                    <a:lnTo>
                      <a:pt x="6510" y="5358"/>
                    </a:lnTo>
                    <a:lnTo>
                      <a:pt x="6489" y="5348"/>
                    </a:lnTo>
                    <a:lnTo>
                      <a:pt x="6472" y="5330"/>
                    </a:lnTo>
                    <a:lnTo>
                      <a:pt x="6467" y="5318"/>
                    </a:lnTo>
                    <a:lnTo>
                      <a:pt x="6462" y="5304"/>
                    </a:lnTo>
                    <a:lnTo>
                      <a:pt x="6462" y="5274"/>
                    </a:lnTo>
                    <a:lnTo>
                      <a:pt x="6440" y="5280"/>
                    </a:lnTo>
                    <a:lnTo>
                      <a:pt x="6420" y="5281"/>
                    </a:lnTo>
                    <a:lnTo>
                      <a:pt x="6403" y="5278"/>
                    </a:lnTo>
                    <a:lnTo>
                      <a:pt x="6391" y="5270"/>
                    </a:lnTo>
                    <a:lnTo>
                      <a:pt x="6384" y="5259"/>
                    </a:lnTo>
                    <a:lnTo>
                      <a:pt x="6382" y="5244"/>
                    </a:lnTo>
                    <a:lnTo>
                      <a:pt x="6386" y="5227"/>
                    </a:lnTo>
                    <a:lnTo>
                      <a:pt x="6399" y="5208"/>
                    </a:lnTo>
                    <a:lnTo>
                      <a:pt x="6375" y="5222"/>
                    </a:lnTo>
                    <a:lnTo>
                      <a:pt x="6354" y="5230"/>
                    </a:lnTo>
                    <a:lnTo>
                      <a:pt x="6335" y="5234"/>
                    </a:lnTo>
                    <a:lnTo>
                      <a:pt x="6320" y="5233"/>
                    </a:lnTo>
                    <a:lnTo>
                      <a:pt x="6299" y="5222"/>
                    </a:lnTo>
                    <a:lnTo>
                      <a:pt x="6292" y="5213"/>
                    </a:lnTo>
                    <a:lnTo>
                      <a:pt x="6289" y="5203"/>
                    </a:lnTo>
                    <a:lnTo>
                      <a:pt x="6292" y="5180"/>
                    </a:lnTo>
                    <a:lnTo>
                      <a:pt x="6308" y="5160"/>
                    </a:lnTo>
                    <a:lnTo>
                      <a:pt x="6321" y="5152"/>
                    </a:lnTo>
                    <a:lnTo>
                      <a:pt x="6337" y="5147"/>
                    </a:lnTo>
                    <a:lnTo>
                      <a:pt x="6358" y="5146"/>
                    </a:lnTo>
                    <a:lnTo>
                      <a:pt x="6381" y="5148"/>
                    </a:lnTo>
                    <a:lnTo>
                      <a:pt x="6370" y="5133"/>
                    </a:lnTo>
                    <a:lnTo>
                      <a:pt x="6370" y="5118"/>
                    </a:lnTo>
                    <a:lnTo>
                      <a:pt x="6379" y="5108"/>
                    </a:lnTo>
                    <a:lnTo>
                      <a:pt x="6396" y="5103"/>
                    </a:lnTo>
                    <a:lnTo>
                      <a:pt x="6378" y="5099"/>
                    </a:lnTo>
                    <a:lnTo>
                      <a:pt x="6364" y="5089"/>
                    </a:lnTo>
                    <a:lnTo>
                      <a:pt x="6355" y="5075"/>
                    </a:lnTo>
                    <a:lnTo>
                      <a:pt x="6350" y="5059"/>
                    </a:lnTo>
                    <a:lnTo>
                      <a:pt x="6350" y="5043"/>
                    </a:lnTo>
                    <a:lnTo>
                      <a:pt x="6356" y="5028"/>
                    </a:lnTo>
                    <a:lnTo>
                      <a:pt x="6365" y="5017"/>
                    </a:lnTo>
                    <a:lnTo>
                      <a:pt x="6381" y="501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1" name="Freeform 146">
                <a:extLst>
                  <a:ext uri="{FF2B5EF4-FFF2-40B4-BE49-F238E27FC236}">
                    <a16:creationId xmlns:a16="http://schemas.microsoft.com/office/drawing/2014/main" id="{54386B85-7548-4EA1-BAA1-EAE343C55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138" y="3833813"/>
                <a:ext cx="71438" cy="82550"/>
              </a:xfrm>
              <a:custGeom>
                <a:avLst/>
                <a:gdLst>
                  <a:gd name="T0" fmla="*/ 26 w 315"/>
                  <a:gd name="T1" fmla="*/ 467 h 467"/>
                  <a:gd name="T2" fmla="*/ 0 w 315"/>
                  <a:gd name="T3" fmla="*/ 433 h 467"/>
                  <a:gd name="T4" fmla="*/ 42 w 315"/>
                  <a:gd name="T5" fmla="*/ 423 h 467"/>
                  <a:gd name="T6" fmla="*/ 19 w 315"/>
                  <a:gd name="T7" fmla="*/ 396 h 467"/>
                  <a:gd name="T8" fmla="*/ 71 w 315"/>
                  <a:gd name="T9" fmla="*/ 396 h 467"/>
                  <a:gd name="T10" fmla="*/ 56 w 315"/>
                  <a:gd name="T11" fmla="*/ 365 h 467"/>
                  <a:gd name="T12" fmla="*/ 30 w 315"/>
                  <a:gd name="T13" fmla="*/ 337 h 467"/>
                  <a:gd name="T14" fmla="*/ 79 w 315"/>
                  <a:gd name="T15" fmla="*/ 348 h 467"/>
                  <a:gd name="T16" fmla="*/ 76 w 315"/>
                  <a:gd name="T17" fmla="*/ 316 h 467"/>
                  <a:gd name="T18" fmla="*/ 68 w 315"/>
                  <a:gd name="T19" fmla="*/ 283 h 467"/>
                  <a:gd name="T20" fmla="*/ 53 w 315"/>
                  <a:gd name="T21" fmla="*/ 249 h 467"/>
                  <a:gd name="T22" fmla="*/ 33 w 315"/>
                  <a:gd name="T23" fmla="*/ 214 h 467"/>
                  <a:gd name="T24" fmla="*/ 63 w 315"/>
                  <a:gd name="T25" fmla="*/ 236 h 467"/>
                  <a:gd name="T26" fmla="*/ 87 w 315"/>
                  <a:gd name="T27" fmla="*/ 261 h 467"/>
                  <a:gd name="T28" fmla="*/ 104 w 315"/>
                  <a:gd name="T29" fmla="*/ 290 h 467"/>
                  <a:gd name="T30" fmla="*/ 116 w 315"/>
                  <a:gd name="T31" fmla="*/ 322 h 467"/>
                  <a:gd name="T32" fmla="*/ 128 w 315"/>
                  <a:gd name="T33" fmla="*/ 287 h 467"/>
                  <a:gd name="T34" fmla="*/ 135 w 315"/>
                  <a:gd name="T35" fmla="*/ 248 h 467"/>
                  <a:gd name="T36" fmla="*/ 136 w 315"/>
                  <a:gd name="T37" fmla="*/ 206 h 467"/>
                  <a:gd name="T38" fmla="*/ 131 w 315"/>
                  <a:gd name="T39" fmla="*/ 163 h 467"/>
                  <a:gd name="T40" fmla="*/ 154 w 315"/>
                  <a:gd name="T41" fmla="*/ 226 h 467"/>
                  <a:gd name="T42" fmla="*/ 165 w 315"/>
                  <a:gd name="T43" fmla="*/ 146 h 467"/>
                  <a:gd name="T44" fmla="*/ 165 w 315"/>
                  <a:gd name="T45" fmla="*/ 40 h 467"/>
                  <a:gd name="T46" fmla="*/ 183 w 315"/>
                  <a:gd name="T47" fmla="*/ 88 h 467"/>
                  <a:gd name="T48" fmla="*/ 197 w 315"/>
                  <a:gd name="T49" fmla="*/ 145 h 467"/>
                  <a:gd name="T50" fmla="*/ 206 w 315"/>
                  <a:gd name="T51" fmla="*/ 208 h 467"/>
                  <a:gd name="T52" fmla="*/ 207 w 315"/>
                  <a:gd name="T53" fmla="*/ 274 h 467"/>
                  <a:gd name="T54" fmla="*/ 222 w 315"/>
                  <a:gd name="T55" fmla="*/ 218 h 467"/>
                  <a:gd name="T56" fmla="*/ 236 w 315"/>
                  <a:gd name="T57" fmla="*/ 152 h 467"/>
                  <a:gd name="T58" fmla="*/ 248 w 315"/>
                  <a:gd name="T59" fmla="*/ 80 h 467"/>
                  <a:gd name="T60" fmla="*/ 255 w 315"/>
                  <a:gd name="T61" fmla="*/ 0 h 467"/>
                  <a:gd name="T62" fmla="*/ 267 w 315"/>
                  <a:gd name="T63" fmla="*/ 82 h 467"/>
                  <a:gd name="T64" fmla="*/ 268 w 315"/>
                  <a:gd name="T65" fmla="*/ 163 h 467"/>
                  <a:gd name="T66" fmla="*/ 261 w 315"/>
                  <a:gd name="T67" fmla="*/ 243 h 467"/>
                  <a:gd name="T68" fmla="*/ 245 w 315"/>
                  <a:gd name="T69" fmla="*/ 322 h 467"/>
                  <a:gd name="T70" fmla="*/ 263 w 315"/>
                  <a:gd name="T71" fmla="*/ 311 h 467"/>
                  <a:gd name="T72" fmla="*/ 282 w 315"/>
                  <a:gd name="T73" fmla="*/ 292 h 467"/>
                  <a:gd name="T74" fmla="*/ 300 w 315"/>
                  <a:gd name="T75" fmla="*/ 270 h 467"/>
                  <a:gd name="T76" fmla="*/ 315 w 315"/>
                  <a:gd name="T77" fmla="*/ 244 h 467"/>
                  <a:gd name="T78" fmla="*/ 307 w 315"/>
                  <a:gd name="T79" fmla="*/ 282 h 467"/>
                  <a:gd name="T80" fmla="*/ 292 w 315"/>
                  <a:gd name="T81" fmla="*/ 321 h 467"/>
                  <a:gd name="T82" fmla="*/ 270 w 315"/>
                  <a:gd name="T83" fmla="*/ 360 h 467"/>
                  <a:gd name="T84" fmla="*/ 246 w 315"/>
                  <a:gd name="T85" fmla="*/ 394 h 467"/>
                  <a:gd name="T86" fmla="*/ 159 w 315"/>
                  <a:gd name="T87" fmla="*/ 413 h 467"/>
                  <a:gd name="T88" fmla="*/ 122 w 315"/>
                  <a:gd name="T89" fmla="*/ 419 h 467"/>
                  <a:gd name="T90" fmla="*/ 110 w 315"/>
                  <a:gd name="T91" fmla="*/ 420 h 467"/>
                  <a:gd name="T92" fmla="*/ 98 w 315"/>
                  <a:gd name="T93" fmla="*/ 419 h 467"/>
                  <a:gd name="T94" fmla="*/ 86 w 315"/>
                  <a:gd name="T95" fmla="*/ 417 h 467"/>
                  <a:gd name="T96" fmla="*/ 76 w 315"/>
                  <a:gd name="T97" fmla="*/ 420 h 467"/>
                  <a:gd name="T98" fmla="*/ 59 w 315"/>
                  <a:gd name="T99" fmla="*/ 430 h 467"/>
                  <a:gd name="T100" fmla="*/ 26 w 315"/>
                  <a:gd name="T101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5" h="467">
                    <a:moveTo>
                      <a:pt x="26" y="467"/>
                    </a:moveTo>
                    <a:lnTo>
                      <a:pt x="0" y="433"/>
                    </a:lnTo>
                    <a:lnTo>
                      <a:pt x="42" y="423"/>
                    </a:lnTo>
                    <a:lnTo>
                      <a:pt x="19" y="396"/>
                    </a:lnTo>
                    <a:lnTo>
                      <a:pt x="71" y="396"/>
                    </a:lnTo>
                    <a:lnTo>
                      <a:pt x="56" y="365"/>
                    </a:lnTo>
                    <a:lnTo>
                      <a:pt x="30" y="337"/>
                    </a:lnTo>
                    <a:lnTo>
                      <a:pt x="79" y="348"/>
                    </a:lnTo>
                    <a:lnTo>
                      <a:pt x="76" y="316"/>
                    </a:lnTo>
                    <a:lnTo>
                      <a:pt x="68" y="283"/>
                    </a:lnTo>
                    <a:lnTo>
                      <a:pt x="53" y="249"/>
                    </a:lnTo>
                    <a:lnTo>
                      <a:pt x="33" y="214"/>
                    </a:lnTo>
                    <a:lnTo>
                      <a:pt x="63" y="236"/>
                    </a:lnTo>
                    <a:lnTo>
                      <a:pt x="87" y="261"/>
                    </a:lnTo>
                    <a:lnTo>
                      <a:pt x="104" y="290"/>
                    </a:lnTo>
                    <a:lnTo>
                      <a:pt x="116" y="322"/>
                    </a:lnTo>
                    <a:lnTo>
                      <a:pt x="128" y="287"/>
                    </a:lnTo>
                    <a:lnTo>
                      <a:pt x="135" y="248"/>
                    </a:lnTo>
                    <a:lnTo>
                      <a:pt x="136" y="206"/>
                    </a:lnTo>
                    <a:lnTo>
                      <a:pt x="131" y="163"/>
                    </a:lnTo>
                    <a:lnTo>
                      <a:pt x="154" y="226"/>
                    </a:lnTo>
                    <a:lnTo>
                      <a:pt x="165" y="146"/>
                    </a:lnTo>
                    <a:lnTo>
                      <a:pt x="165" y="40"/>
                    </a:lnTo>
                    <a:lnTo>
                      <a:pt x="183" y="88"/>
                    </a:lnTo>
                    <a:lnTo>
                      <a:pt x="197" y="145"/>
                    </a:lnTo>
                    <a:lnTo>
                      <a:pt x="206" y="208"/>
                    </a:lnTo>
                    <a:lnTo>
                      <a:pt x="207" y="274"/>
                    </a:lnTo>
                    <a:lnTo>
                      <a:pt x="222" y="218"/>
                    </a:lnTo>
                    <a:lnTo>
                      <a:pt x="236" y="152"/>
                    </a:lnTo>
                    <a:lnTo>
                      <a:pt x="248" y="80"/>
                    </a:lnTo>
                    <a:lnTo>
                      <a:pt x="255" y="0"/>
                    </a:lnTo>
                    <a:lnTo>
                      <a:pt x="267" y="82"/>
                    </a:lnTo>
                    <a:lnTo>
                      <a:pt x="268" y="163"/>
                    </a:lnTo>
                    <a:lnTo>
                      <a:pt x="261" y="243"/>
                    </a:lnTo>
                    <a:lnTo>
                      <a:pt x="245" y="322"/>
                    </a:lnTo>
                    <a:lnTo>
                      <a:pt x="263" y="311"/>
                    </a:lnTo>
                    <a:lnTo>
                      <a:pt x="282" y="292"/>
                    </a:lnTo>
                    <a:lnTo>
                      <a:pt x="300" y="270"/>
                    </a:lnTo>
                    <a:lnTo>
                      <a:pt x="315" y="244"/>
                    </a:lnTo>
                    <a:lnTo>
                      <a:pt x="307" y="282"/>
                    </a:lnTo>
                    <a:lnTo>
                      <a:pt x="292" y="321"/>
                    </a:lnTo>
                    <a:lnTo>
                      <a:pt x="270" y="360"/>
                    </a:lnTo>
                    <a:lnTo>
                      <a:pt x="246" y="394"/>
                    </a:lnTo>
                    <a:lnTo>
                      <a:pt x="159" y="413"/>
                    </a:lnTo>
                    <a:lnTo>
                      <a:pt x="122" y="419"/>
                    </a:lnTo>
                    <a:lnTo>
                      <a:pt x="110" y="420"/>
                    </a:lnTo>
                    <a:lnTo>
                      <a:pt x="98" y="419"/>
                    </a:lnTo>
                    <a:lnTo>
                      <a:pt x="86" y="417"/>
                    </a:lnTo>
                    <a:lnTo>
                      <a:pt x="76" y="420"/>
                    </a:lnTo>
                    <a:lnTo>
                      <a:pt x="59" y="430"/>
                    </a:lnTo>
                    <a:lnTo>
                      <a:pt x="26" y="46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2" name="Freeform 147">
                <a:extLst>
                  <a:ext uri="{FF2B5EF4-FFF2-40B4-BE49-F238E27FC236}">
                    <a16:creationId xmlns:a16="http://schemas.microsoft.com/office/drawing/2014/main" id="{30267F8B-07A3-441B-9AF3-713D00C9D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026" y="3844925"/>
                <a:ext cx="53975" cy="46038"/>
              </a:xfrm>
              <a:custGeom>
                <a:avLst/>
                <a:gdLst>
                  <a:gd name="T0" fmla="*/ 41 w 233"/>
                  <a:gd name="T1" fmla="*/ 264 h 264"/>
                  <a:gd name="T2" fmla="*/ 0 w 233"/>
                  <a:gd name="T3" fmla="*/ 228 h 264"/>
                  <a:gd name="T4" fmla="*/ 19 w 233"/>
                  <a:gd name="T5" fmla="*/ 177 h 264"/>
                  <a:gd name="T6" fmla="*/ 43 w 233"/>
                  <a:gd name="T7" fmla="*/ 128 h 264"/>
                  <a:gd name="T8" fmla="*/ 72 w 233"/>
                  <a:gd name="T9" fmla="*/ 84 h 264"/>
                  <a:gd name="T10" fmla="*/ 88 w 233"/>
                  <a:gd name="T11" fmla="*/ 66 h 264"/>
                  <a:gd name="T12" fmla="*/ 106 w 233"/>
                  <a:gd name="T13" fmla="*/ 49 h 264"/>
                  <a:gd name="T14" fmla="*/ 85 w 233"/>
                  <a:gd name="T15" fmla="*/ 81 h 264"/>
                  <a:gd name="T16" fmla="*/ 69 w 233"/>
                  <a:gd name="T17" fmla="*/ 114 h 264"/>
                  <a:gd name="T18" fmla="*/ 57 w 233"/>
                  <a:gd name="T19" fmla="*/ 149 h 264"/>
                  <a:gd name="T20" fmla="*/ 53 w 233"/>
                  <a:gd name="T21" fmla="*/ 182 h 264"/>
                  <a:gd name="T22" fmla="*/ 89 w 233"/>
                  <a:gd name="T23" fmla="*/ 130 h 264"/>
                  <a:gd name="T24" fmla="*/ 131 w 233"/>
                  <a:gd name="T25" fmla="*/ 82 h 264"/>
                  <a:gd name="T26" fmla="*/ 180 w 233"/>
                  <a:gd name="T27" fmla="*/ 38 h 264"/>
                  <a:gd name="T28" fmla="*/ 233 w 233"/>
                  <a:gd name="T29" fmla="*/ 0 h 264"/>
                  <a:gd name="T30" fmla="*/ 165 w 233"/>
                  <a:gd name="T31" fmla="*/ 66 h 264"/>
                  <a:gd name="T32" fmla="*/ 134 w 233"/>
                  <a:gd name="T33" fmla="*/ 103 h 264"/>
                  <a:gd name="T34" fmla="*/ 106 w 233"/>
                  <a:gd name="T35" fmla="*/ 145 h 264"/>
                  <a:gd name="T36" fmla="*/ 143 w 233"/>
                  <a:gd name="T37" fmla="*/ 127 h 264"/>
                  <a:gd name="T38" fmla="*/ 165 w 233"/>
                  <a:gd name="T39" fmla="*/ 120 h 264"/>
                  <a:gd name="T40" fmla="*/ 189 w 233"/>
                  <a:gd name="T41" fmla="*/ 116 h 264"/>
                  <a:gd name="T42" fmla="*/ 165 w 233"/>
                  <a:gd name="T43" fmla="*/ 127 h 264"/>
                  <a:gd name="T44" fmla="*/ 141 w 233"/>
                  <a:gd name="T45" fmla="*/ 141 h 264"/>
                  <a:gd name="T46" fmla="*/ 98 w 233"/>
                  <a:gd name="T47" fmla="*/ 177 h 264"/>
                  <a:gd name="T48" fmla="*/ 63 w 233"/>
                  <a:gd name="T49" fmla="*/ 220 h 264"/>
                  <a:gd name="T50" fmla="*/ 51 w 233"/>
                  <a:gd name="T51" fmla="*/ 241 h 264"/>
                  <a:gd name="T52" fmla="*/ 41 w 233"/>
                  <a:gd name="T5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3" h="264">
                    <a:moveTo>
                      <a:pt x="41" y="264"/>
                    </a:moveTo>
                    <a:lnTo>
                      <a:pt x="0" y="228"/>
                    </a:lnTo>
                    <a:lnTo>
                      <a:pt x="19" y="177"/>
                    </a:lnTo>
                    <a:lnTo>
                      <a:pt x="43" y="128"/>
                    </a:lnTo>
                    <a:lnTo>
                      <a:pt x="72" y="84"/>
                    </a:lnTo>
                    <a:lnTo>
                      <a:pt x="88" y="66"/>
                    </a:lnTo>
                    <a:lnTo>
                      <a:pt x="106" y="49"/>
                    </a:lnTo>
                    <a:lnTo>
                      <a:pt x="85" y="81"/>
                    </a:lnTo>
                    <a:lnTo>
                      <a:pt x="69" y="114"/>
                    </a:lnTo>
                    <a:lnTo>
                      <a:pt x="57" y="149"/>
                    </a:lnTo>
                    <a:lnTo>
                      <a:pt x="53" y="182"/>
                    </a:lnTo>
                    <a:lnTo>
                      <a:pt x="89" y="130"/>
                    </a:lnTo>
                    <a:lnTo>
                      <a:pt x="131" y="82"/>
                    </a:lnTo>
                    <a:lnTo>
                      <a:pt x="180" y="38"/>
                    </a:lnTo>
                    <a:lnTo>
                      <a:pt x="233" y="0"/>
                    </a:lnTo>
                    <a:lnTo>
                      <a:pt x="165" y="66"/>
                    </a:lnTo>
                    <a:lnTo>
                      <a:pt x="134" y="103"/>
                    </a:lnTo>
                    <a:lnTo>
                      <a:pt x="106" y="145"/>
                    </a:lnTo>
                    <a:lnTo>
                      <a:pt x="143" y="127"/>
                    </a:lnTo>
                    <a:lnTo>
                      <a:pt x="165" y="120"/>
                    </a:lnTo>
                    <a:lnTo>
                      <a:pt x="189" y="116"/>
                    </a:lnTo>
                    <a:lnTo>
                      <a:pt x="165" y="127"/>
                    </a:lnTo>
                    <a:lnTo>
                      <a:pt x="141" y="141"/>
                    </a:lnTo>
                    <a:lnTo>
                      <a:pt x="98" y="177"/>
                    </a:lnTo>
                    <a:lnTo>
                      <a:pt x="63" y="220"/>
                    </a:lnTo>
                    <a:lnTo>
                      <a:pt x="51" y="241"/>
                    </a:lnTo>
                    <a:lnTo>
                      <a:pt x="41" y="26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3" name="Freeform 148">
                <a:extLst>
                  <a:ext uri="{FF2B5EF4-FFF2-40B4-BE49-F238E27FC236}">
                    <a16:creationId xmlns:a16="http://schemas.microsoft.com/office/drawing/2014/main" id="{6F507791-51A5-4E1D-A71C-B3B8AF9B5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888" y="2581275"/>
                <a:ext cx="1657350" cy="935038"/>
              </a:xfrm>
              <a:custGeom>
                <a:avLst/>
                <a:gdLst>
                  <a:gd name="T0" fmla="*/ 3297 w 7305"/>
                  <a:gd name="T1" fmla="*/ 4556 h 5296"/>
                  <a:gd name="T2" fmla="*/ 3154 w 7305"/>
                  <a:gd name="T3" fmla="*/ 4769 h 5296"/>
                  <a:gd name="T4" fmla="*/ 2776 w 7305"/>
                  <a:gd name="T5" fmla="*/ 4651 h 5296"/>
                  <a:gd name="T6" fmla="*/ 2454 w 7305"/>
                  <a:gd name="T7" fmla="*/ 4562 h 5296"/>
                  <a:gd name="T8" fmla="*/ 2045 w 7305"/>
                  <a:gd name="T9" fmla="*/ 4628 h 5296"/>
                  <a:gd name="T10" fmla="*/ 1459 w 7305"/>
                  <a:gd name="T11" fmla="*/ 4883 h 5296"/>
                  <a:gd name="T12" fmla="*/ 1766 w 7305"/>
                  <a:gd name="T13" fmla="*/ 4521 h 5296"/>
                  <a:gd name="T14" fmla="*/ 1742 w 7305"/>
                  <a:gd name="T15" fmla="*/ 4169 h 5296"/>
                  <a:gd name="T16" fmla="*/ 2039 w 7305"/>
                  <a:gd name="T17" fmla="*/ 4037 h 5296"/>
                  <a:gd name="T18" fmla="*/ 1612 w 7305"/>
                  <a:gd name="T19" fmla="*/ 3979 h 5296"/>
                  <a:gd name="T20" fmla="*/ 1011 w 7305"/>
                  <a:gd name="T21" fmla="*/ 3972 h 5296"/>
                  <a:gd name="T22" fmla="*/ 684 w 7305"/>
                  <a:gd name="T23" fmla="*/ 3777 h 5296"/>
                  <a:gd name="T24" fmla="*/ 684 w 7305"/>
                  <a:gd name="T25" fmla="*/ 3577 h 5296"/>
                  <a:gd name="T26" fmla="*/ 75 w 7305"/>
                  <a:gd name="T27" fmla="*/ 3423 h 5296"/>
                  <a:gd name="T28" fmla="*/ 383 w 7305"/>
                  <a:gd name="T29" fmla="*/ 3116 h 5296"/>
                  <a:gd name="T30" fmla="*/ 865 w 7305"/>
                  <a:gd name="T31" fmla="*/ 3071 h 5296"/>
                  <a:gd name="T32" fmla="*/ 1003 w 7305"/>
                  <a:gd name="T33" fmla="*/ 2882 h 5296"/>
                  <a:gd name="T34" fmla="*/ 1407 w 7305"/>
                  <a:gd name="T35" fmla="*/ 2518 h 5296"/>
                  <a:gd name="T36" fmla="*/ 1279 w 7305"/>
                  <a:gd name="T37" fmla="*/ 2097 h 5296"/>
                  <a:gd name="T38" fmla="*/ 993 w 7305"/>
                  <a:gd name="T39" fmla="*/ 1725 h 5296"/>
                  <a:gd name="T40" fmla="*/ 1571 w 7305"/>
                  <a:gd name="T41" fmla="*/ 1677 h 5296"/>
                  <a:gd name="T42" fmla="*/ 1889 w 7305"/>
                  <a:gd name="T43" fmla="*/ 1688 h 5296"/>
                  <a:gd name="T44" fmla="*/ 2231 w 7305"/>
                  <a:gd name="T45" fmla="*/ 1485 h 5296"/>
                  <a:gd name="T46" fmla="*/ 2804 w 7305"/>
                  <a:gd name="T47" fmla="*/ 1738 h 5296"/>
                  <a:gd name="T48" fmla="*/ 2876 w 7305"/>
                  <a:gd name="T49" fmla="*/ 1448 h 5296"/>
                  <a:gd name="T50" fmla="*/ 2606 w 7305"/>
                  <a:gd name="T51" fmla="*/ 1054 h 5296"/>
                  <a:gd name="T52" fmla="*/ 2985 w 7305"/>
                  <a:gd name="T53" fmla="*/ 1046 h 5296"/>
                  <a:gd name="T54" fmla="*/ 3208 w 7305"/>
                  <a:gd name="T55" fmla="*/ 637 h 5296"/>
                  <a:gd name="T56" fmla="*/ 3513 w 7305"/>
                  <a:gd name="T57" fmla="*/ 330 h 5296"/>
                  <a:gd name="T58" fmla="*/ 3990 w 7305"/>
                  <a:gd name="T59" fmla="*/ 108 h 5296"/>
                  <a:gd name="T60" fmla="*/ 4365 w 7305"/>
                  <a:gd name="T61" fmla="*/ 370 h 5296"/>
                  <a:gd name="T62" fmla="*/ 4660 w 7305"/>
                  <a:gd name="T63" fmla="*/ 574 h 5296"/>
                  <a:gd name="T64" fmla="*/ 4895 w 7305"/>
                  <a:gd name="T65" fmla="*/ 890 h 5296"/>
                  <a:gd name="T66" fmla="*/ 5138 w 7305"/>
                  <a:gd name="T67" fmla="*/ 785 h 5296"/>
                  <a:gd name="T68" fmla="*/ 5494 w 7305"/>
                  <a:gd name="T69" fmla="*/ 399 h 5296"/>
                  <a:gd name="T70" fmla="*/ 5921 w 7305"/>
                  <a:gd name="T71" fmla="*/ 506 h 5296"/>
                  <a:gd name="T72" fmla="*/ 5807 w 7305"/>
                  <a:gd name="T73" fmla="*/ 1048 h 5296"/>
                  <a:gd name="T74" fmla="*/ 5876 w 7305"/>
                  <a:gd name="T75" fmla="*/ 1460 h 5296"/>
                  <a:gd name="T76" fmla="*/ 5638 w 7305"/>
                  <a:gd name="T77" fmla="*/ 1878 h 5296"/>
                  <a:gd name="T78" fmla="*/ 6066 w 7305"/>
                  <a:gd name="T79" fmla="*/ 2045 h 5296"/>
                  <a:gd name="T80" fmla="*/ 6202 w 7305"/>
                  <a:gd name="T81" fmla="*/ 2332 h 5296"/>
                  <a:gd name="T82" fmla="*/ 6340 w 7305"/>
                  <a:gd name="T83" fmla="*/ 2318 h 5296"/>
                  <a:gd name="T84" fmla="*/ 6636 w 7305"/>
                  <a:gd name="T85" fmla="*/ 2483 h 5296"/>
                  <a:gd name="T86" fmla="*/ 6973 w 7305"/>
                  <a:gd name="T87" fmla="*/ 2690 h 5296"/>
                  <a:gd name="T88" fmla="*/ 7263 w 7305"/>
                  <a:gd name="T89" fmla="*/ 2975 h 5296"/>
                  <a:gd name="T90" fmla="*/ 6933 w 7305"/>
                  <a:gd name="T91" fmla="*/ 3200 h 5296"/>
                  <a:gd name="T92" fmla="*/ 7148 w 7305"/>
                  <a:gd name="T93" fmla="*/ 3501 h 5296"/>
                  <a:gd name="T94" fmla="*/ 6932 w 7305"/>
                  <a:gd name="T95" fmla="*/ 3760 h 5296"/>
                  <a:gd name="T96" fmla="*/ 6579 w 7305"/>
                  <a:gd name="T97" fmla="*/ 3625 h 5296"/>
                  <a:gd name="T98" fmla="*/ 6153 w 7305"/>
                  <a:gd name="T99" fmla="*/ 3717 h 5296"/>
                  <a:gd name="T100" fmla="*/ 5994 w 7305"/>
                  <a:gd name="T101" fmla="*/ 4001 h 5296"/>
                  <a:gd name="T102" fmla="*/ 5676 w 7305"/>
                  <a:gd name="T103" fmla="*/ 4173 h 5296"/>
                  <a:gd name="T104" fmla="*/ 5982 w 7305"/>
                  <a:gd name="T105" fmla="*/ 4429 h 5296"/>
                  <a:gd name="T106" fmla="*/ 6447 w 7305"/>
                  <a:gd name="T107" fmla="*/ 4341 h 5296"/>
                  <a:gd name="T108" fmla="*/ 6452 w 7305"/>
                  <a:gd name="T109" fmla="*/ 4915 h 5296"/>
                  <a:gd name="T110" fmla="*/ 6235 w 7305"/>
                  <a:gd name="T111" fmla="*/ 5119 h 5296"/>
                  <a:gd name="T112" fmla="*/ 5739 w 7305"/>
                  <a:gd name="T113" fmla="*/ 5074 h 5296"/>
                  <a:gd name="T114" fmla="*/ 5395 w 7305"/>
                  <a:gd name="T115" fmla="*/ 4961 h 5296"/>
                  <a:gd name="T116" fmla="*/ 5093 w 7305"/>
                  <a:gd name="T117" fmla="*/ 4692 h 5296"/>
                  <a:gd name="T118" fmla="*/ 5142 w 7305"/>
                  <a:gd name="T119" fmla="*/ 5126 h 5296"/>
                  <a:gd name="T120" fmla="*/ 4802 w 7305"/>
                  <a:gd name="T121" fmla="*/ 5054 h 5296"/>
                  <a:gd name="T122" fmla="*/ 4197 w 7305"/>
                  <a:gd name="T123" fmla="*/ 4932 h 5296"/>
                  <a:gd name="T124" fmla="*/ 3774 w 7305"/>
                  <a:gd name="T125" fmla="*/ 4758 h 5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05" h="5296">
                    <a:moveTo>
                      <a:pt x="3719" y="4744"/>
                    </a:moveTo>
                    <a:lnTo>
                      <a:pt x="3712" y="4763"/>
                    </a:lnTo>
                    <a:lnTo>
                      <a:pt x="3699" y="4777"/>
                    </a:lnTo>
                    <a:lnTo>
                      <a:pt x="3682" y="4787"/>
                    </a:lnTo>
                    <a:lnTo>
                      <a:pt x="3663" y="4790"/>
                    </a:lnTo>
                    <a:lnTo>
                      <a:pt x="3644" y="4787"/>
                    </a:lnTo>
                    <a:lnTo>
                      <a:pt x="3627" y="4779"/>
                    </a:lnTo>
                    <a:lnTo>
                      <a:pt x="3613" y="4766"/>
                    </a:lnTo>
                    <a:lnTo>
                      <a:pt x="3603" y="4746"/>
                    </a:lnTo>
                    <a:lnTo>
                      <a:pt x="3587" y="4769"/>
                    </a:lnTo>
                    <a:lnTo>
                      <a:pt x="3568" y="4784"/>
                    </a:lnTo>
                    <a:lnTo>
                      <a:pt x="3549" y="4791"/>
                    </a:lnTo>
                    <a:lnTo>
                      <a:pt x="3529" y="4793"/>
                    </a:lnTo>
                    <a:lnTo>
                      <a:pt x="3512" y="4788"/>
                    </a:lnTo>
                    <a:lnTo>
                      <a:pt x="3498" y="4776"/>
                    </a:lnTo>
                    <a:lnTo>
                      <a:pt x="3487" y="4759"/>
                    </a:lnTo>
                    <a:lnTo>
                      <a:pt x="3483" y="4736"/>
                    </a:lnTo>
                    <a:lnTo>
                      <a:pt x="3481" y="4755"/>
                    </a:lnTo>
                    <a:lnTo>
                      <a:pt x="3473" y="4771"/>
                    </a:lnTo>
                    <a:lnTo>
                      <a:pt x="3462" y="4784"/>
                    </a:lnTo>
                    <a:lnTo>
                      <a:pt x="3448" y="4792"/>
                    </a:lnTo>
                    <a:lnTo>
                      <a:pt x="3431" y="4793"/>
                    </a:lnTo>
                    <a:lnTo>
                      <a:pt x="3415" y="4789"/>
                    </a:lnTo>
                    <a:lnTo>
                      <a:pt x="3400" y="4776"/>
                    </a:lnTo>
                    <a:lnTo>
                      <a:pt x="3386" y="4755"/>
                    </a:lnTo>
                    <a:lnTo>
                      <a:pt x="3361" y="4760"/>
                    </a:lnTo>
                    <a:lnTo>
                      <a:pt x="3340" y="4759"/>
                    </a:lnTo>
                    <a:lnTo>
                      <a:pt x="3322" y="4752"/>
                    </a:lnTo>
                    <a:lnTo>
                      <a:pt x="3311" y="4739"/>
                    </a:lnTo>
                    <a:lnTo>
                      <a:pt x="3305" y="4723"/>
                    </a:lnTo>
                    <a:lnTo>
                      <a:pt x="3308" y="4704"/>
                    </a:lnTo>
                    <a:lnTo>
                      <a:pt x="3320" y="4683"/>
                    </a:lnTo>
                    <a:lnTo>
                      <a:pt x="3344" y="4662"/>
                    </a:lnTo>
                    <a:lnTo>
                      <a:pt x="3315" y="4661"/>
                    </a:lnTo>
                    <a:lnTo>
                      <a:pt x="3293" y="4652"/>
                    </a:lnTo>
                    <a:lnTo>
                      <a:pt x="3279" y="4637"/>
                    </a:lnTo>
                    <a:lnTo>
                      <a:pt x="3273" y="4620"/>
                    </a:lnTo>
                    <a:lnTo>
                      <a:pt x="3274" y="4601"/>
                    </a:lnTo>
                    <a:lnTo>
                      <a:pt x="3285" y="4583"/>
                    </a:lnTo>
                    <a:lnTo>
                      <a:pt x="3304" y="4567"/>
                    </a:lnTo>
                    <a:lnTo>
                      <a:pt x="3333" y="4557"/>
                    </a:lnTo>
                    <a:lnTo>
                      <a:pt x="3314" y="4559"/>
                    </a:lnTo>
                    <a:lnTo>
                      <a:pt x="3297" y="4556"/>
                    </a:lnTo>
                    <a:lnTo>
                      <a:pt x="3281" y="4550"/>
                    </a:lnTo>
                    <a:lnTo>
                      <a:pt x="3271" y="4541"/>
                    </a:lnTo>
                    <a:lnTo>
                      <a:pt x="3263" y="4530"/>
                    </a:lnTo>
                    <a:lnTo>
                      <a:pt x="3263" y="4518"/>
                    </a:lnTo>
                    <a:lnTo>
                      <a:pt x="3270" y="4505"/>
                    </a:lnTo>
                    <a:lnTo>
                      <a:pt x="3285" y="4491"/>
                    </a:lnTo>
                    <a:lnTo>
                      <a:pt x="3275" y="4496"/>
                    </a:lnTo>
                    <a:lnTo>
                      <a:pt x="3265" y="4497"/>
                    </a:lnTo>
                    <a:lnTo>
                      <a:pt x="3257" y="4495"/>
                    </a:lnTo>
                    <a:lnTo>
                      <a:pt x="3249" y="4490"/>
                    </a:lnTo>
                    <a:lnTo>
                      <a:pt x="3243" y="4481"/>
                    </a:lnTo>
                    <a:lnTo>
                      <a:pt x="3238" y="4469"/>
                    </a:lnTo>
                    <a:lnTo>
                      <a:pt x="3236" y="4438"/>
                    </a:lnTo>
                    <a:lnTo>
                      <a:pt x="3233" y="4461"/>
                    </a:lnTo>
                    <a:lnTo>
                      <a:pt x="3226" y="4480"/>
                    </a:lnTo>
                    <a:lnTo>
                      <a:pt x="3216" y="4496"/>
                    </a:lnTo>
                    <a:lnTo>
                      <a:pt x="3204" y="4508"/>
                    </a:lnTo>
                    <a:lnTo>
                      <a:pt x="3189" y="4513"/>
                    </a:lnTo>
                    <a:lnTo>
                      <a:pt x="3173" y="4512"/>
                    </a:lnTo>
                    <a:lnTo>
                      <a:pt x="3154" y="4504"/>
                    </a:lnTo>
                    <a:lnTo>
                      <a:pt x="3135" y="4487"/>
                    </a:lnTo>
                    <a:lnTo>
                      <a:pt x="3149" y="4511"/>
                    </a:lnTo>
                    <a:lnTo>
                      <a:pt x="3150" y="4523"/>
                    </a:lnTo>
                    <a:lnTo>
                      <a:pt x="3148" y="4533"/>
                    </a:lnTo>
                    <a:lnTo>
                      <a:pt x="3135" y="4548"/>
                    </a:lnTo>
                    <a:lnTo>
                      <a:pt x="3115" y="4553"/>
                    </a:lnTo>
                    <a:lnTo>
                      <a:pt x="3132" y="4561"/>
                    </a:lnTo>
                    <a:lnTo>
                      <a:pt x="3142" y="4570"/>
                    </a:lnTo>
                    <a:lnTo>
                      <a:pt x="3148" y="4581"/>
                    </a:lnTo>
                    <a:lnTo>
                      <a:pt x="3150" y="4590"/>
                    </a:lnTo>
                    <a:lnTo>
                      <a:pt x="3147" y="4600"/>
                    </a:lnTo>
                    <a:lnTo>
                      <a:pt x="3139" y="4608"/>
                    </a:lnTo>
                    <a:lnTo>
                      <a:pt x="3112" y="4621"/>
                    </a:lnTo>
                    <a:lnTo>
                      <a:pt x="3143" y="4631"/>
                    </a:lnTo>
                    <a:lnTo>
                      <a:pt x="3166" y="4643"/>
                    </a:lnTo>
                    <a:lnTo>
                      <a:pt x="3182" y="4657"/>
                    </a:lnTo>
                    <a:lnTo>
                      <a:pt x="3190" y="4670"/>
                    </a:lnTo>
                    <a:lnTo>
                      <a:pt x="3191" y="4685"/>
                    </a:lnTo>
                    <a:lnTo>
                      <a:pt x="3184" y="4699"/>
                    </a:lnTo>
                    <a:lnTo>
                      <a:pt x="3170" y="4711"/>
                    </a:lnTo>
                    <a:lnTo>
                      <a:pt x="3150" y="4722"/>
                    </a:lnTo>
                    <a:lnTo>
                      <a:pt x="3156" y="4750"/>
                    </a:lnTo>
                    <a:lnTo>
                      <a:pt x="3154" y="4769"/>
                    </a:lnTo>
                    <a:lnTo>
                      <a:pt x="3143" y="4781"/>
                    </a:lnTo>
                    <a:lnTo>
                      <a:pt x="3129" y="4784"/>
                    </a:lnTo>
                    <a:lnTo>
                      <a:pt x="3112" y="4781"/>
                    </a:lnTo>
                    <a:lnTo>
                      <a:pt x="3095" y="4771"/>
                    </a:lnTo>
                    <a:lnTo>
                      <a:pt x="3081" y="4756"/>
                    </a:lnTo>
                    <a:lnTo>
                      <a:pt x="3071" y="4736"/>
                    </a:lnTo>
                    <a:lnTo>
                      <a:pt x="3073" y="4752"/>
                    </a:lnTo>
                    <a:lnTo>
                      <a:pt x="3070" y="4763"/>
                    </a:lnTo>
                    <a:lnTo>
                      <a:pt x="3063" y="4772"/>
                    </a:lnTo>
                    <a:lnTo>
                      <a:pt x="3053" y="4778"/>
                    </a:lnTo>
                    <a:lnTo>
                      <a:pt x="3041" y="4781"/>
                    </a:lnTo>
                    <a:lnTo>
                      <a:pt x="3029" y="4779"/>
                    </a:lnTo>
                    <a:lnTo>
                      <a:pt x="3008" y="4770"/>
                    </a:lnTo>
                    <a:lnTo>
                      <a:pt x="3013" y="4792"/>
                    </a:lnTo>
                    <a:lnTo>
                      <a:pt x="3010" y="4812"/>
                    </a:lnTo>
                    <a:lnTo>
                      <a:pt x="3000" y="4828"/>
                    </a:lnTo>
                    <a:lnTo>
                      <a:pt x="2987" y="4837"/>
                    </a:lnTo>
                    <a:lnTo>
                      <a:pt x="2972" y="4840"/>
                    </a:lnTo>
                    <a:lnTo>
                      <a:pt x="2957" y="4835"/>
                    </a:lnTo>
                    <a:lnTo>
                      <a:pt x="2944" y="4819"/>
                    </a:lnTo>
                    <a:lnTo>
                      <a:pt x="2935" y="4792"/>
                    </a:lnTo>
                    <a:lnTo>
                      <a:pt x="2916" y="4809"/>
                    </a:lnTo>
                    <a:lnTo>
                      <a:pt x="2898" y="4819"/>
                    </a:lnTo>
                    <a:lnTo>
                      <a:pt x="2881" y="4820"/>
                    </a:lnTo>
                    <a:lnTo>
                      <a:pt x="2869" y="4815"/>
                    </a:lnTo>
                    <a:lnTo>
                      <a:pt x="2861" y="4803"/>
                    </a:lnTo>
                    <a:lnTo>
                      <a:pt x="2858" y="4786"/>
                    </a:lnTo>
                    <a:lnTo>
                      <a:pt x="2861" y="4764"/>
                    </a:lnTo>
                    <a:lnTo>
                      <a:pt x="2873" y="4740"/>
                    </a:lnTo>
                    <a:lnTo>
                      <a:pt x="2860" y="4747"/>
                    </a:lnTo>
                    <a:lnTo>
                      <a:pt x="2847" y="4750"/>
                    </a:lnTo>
                    <a:lnTo>
                      <a:pt x="2821" y="4740"/>
                    </a:lnTo>
                    <a:lnTo>
                      <a:pt x="2811" y="4730"/>
                    </a:lnTo>
                    <a:lnTo>
                      <a:pt x="2806" y="4719"/>
                    </a:lnTo>
                    <a:lnTo>
                      <a:pt x="2806" y="4706"/>
                    </a:lnTo>
                    <a:lnTo>
                      <a:pt x="2812" y="4692"/>
                    </a:lnTo>
                    <a:lnTo>
                      <a:pt x="2795" y="4704"/>
                    </a:lnTo>
                    <a:lnTo>
                      <a:pt x="2781" y="4708"/>
                    </a:lnTo>
                    <a:lnTo>
                      <a:pt x="2771" y="4706"/>
                    </a:lnTo>
                    <a:lnTo>
                      <a:pt x="2765" y="4698"/>
                    </a:lnTo>
                    <a:lnTo>
                      <a:pt x="2764" y="4685"/>
                    </a:lnTo>
                    <a:lnTo>
                      <a:pt x="2767" y="4669"/>
                    </a:lnTo>
                    <a:lnTo>
                      <a:pt x="2776" y="4651"/>
                    </a:lnTo>
                    <a:lnTo>
                      <a:pt x="2790" y="4632"/>
                    </a:lnTo>
                    <a:lnTo>
                      <a:pt x="2769" y="4651"/>
                    </a:lnTo>
                    <a:lnTo>
                      <a:pt x="2761" y="4654"/>
                    </a:lnTo>
                    <a:lnTo>
                      <a:pt x="2752" y="4654"/>
                    </a:lnTo>
                    <a:lnTo>
                      <a:pt x="2744" y="4650"/>
                    </a:lnTo>
                    <a:lnTo>
                      <a:pt x="2738" y="4644"/>
                    </a:lnTo>
                    <a:lnTo>
                      <a:pt x="2726" y="4621"/>
                    </a:lnTo>
                    <a:lnTo>
                      <a:pt x="2724" y="4643"/>
                    </a:lnTo>
                    <a:lnTo>
                      <a:pt x="2715" y="4668"/>
                    </a:lnTo>
                    <a:lnTo>
                      <a:pt x="2688" y="4717"/>
                    </a:lnTo>
                    <a:lnTo>
                      <a:pt x="2672" y="4732"/>
                    </a:lnTo>
                    <a:lnTo>
                      <a:pt x="2655" y="4735"/>
                    </a:lnTo>
                    <a:lnTo>
                      <a:pt x="2646" y="4730"/>
                    </a:lnTo>
                    <a:lnTo>
                      <a:pt x="2639" y="4722"/>
                    </a:lnTo>
                    <a:lnTo>
                      <a:pt x="2631" y="4708"/>
                    </a:lnTo>
                    <a:lnTo>
                      <a:pt x="2625" y="4688"/>
                    </a:lnTo>
                    <a:lnTo>
                      <a:pt x="2601" y="4714"/>
                    </a:lnTo>
                    <a:lnTo>
                      <a:pt x="2578" y="4725"/>
                    </a:lnTo>
                    <a:lnTo>
                      <a:pt x="2569" y="4726"/>
                    </a:lnTo>
                    <a:lnTo>
                      <a:pt x="2560" y="4724"/>
                    </a:lnTo>
                    <a:lnTo>
                      <a:pt x="2547" y="4713"/>
                    </a:lnTo>
                    <a:lnTo>
                      <a:pt x="2541" y="4696"/>
                    </a:lnTo>
                    <a:lnTo>
                      <a:pt x="2544" y="4676"/>
                    </a:lnTo>
                    <a:lnTo>
                      <a:pt x="2550" y="4665"/>
                    </a:lnTo>
                    <a:lnTo>
                      <a:pt x="2559" y="4654"/>
                    </a:lnTo>
                    <a:lnTo>
                      <a:pt x="2587" y="4636"/>
                    </a:lnTo>
                    <a:lnTo>
                      <a:pt x="2574" y="4629"/>
                    </a:lnTo>
                    <a:lnTo>
                      <a:pt x="2565" y="4621"/>
                    </a:lnTo>
                    <a:lnTo>
                      <a:pt x="2561" y="4612"/>
                    </a:lnTo>
                    <a:lnTo>
                      <a:pt x="2560" y="4602"/>
                    </a:lnTo>
                    <a:lnTo>
                      <a:pt x="2568" y="4582"/>
                    </a:lnTo>
                    <a:lnTo>
                      <a:pt x="2585" y="4562"/>
                    </a:lnTo>
                    <a:lnTo>
                      <a:pt x="2551" y="4576"/>
                    </a:lnTo>
                    <a:lnTo>
                      <a:pt x="2536" y="4577"/>
                    </a:lnTo>
                    <a:lnTo>
                      <a:pt x="2525" y="4575"/>
                    </a:lnTo>
                    <a:lnTo>
                      <a:pt x="2515" y="4568"/>
                    </a:lnTo>
                    <a:lnTo>
                      <a:pt x="2509" y="4557"/>
                    </a:lnTo>
                    <a:lnTo>
                      <a:pt x="2508" y="4543"/>
                    </a:lnTo>
                    <a:lnTo>
                      <a:pt x="2513" y="4524"/>
                    </a:lnTo>
                    <a:lnTo>
                      <a:pt x="2499" y="4548"/>
                    </a:lnTo>
                    <a:lnTo>
                      <a:pt x="2478" y="4560"/>
                    </a:lnTo>
                    <a:lnTo>
                      <a:pt x="2466" y="4562"/>
                    </a:lnTo>
                    <a:lnTo>
                      <a:pt x="2454" y="4562"/>
                    </a:lnTo>
                    <a:lnTo>
                      <a:pt x="2430" y="4554"/>
                    </a:lnTo>
                    <a:lnTo>
                      <a:pt x="2425" y="4570"/>
                    </a:lnTo>
                    <a:lnTo>
                      <a:pt x="2418" y="4583"/>
                    </a:lnTo>
                    <a:lnTo>
                      <a:pt x="2406" y="4591"/>
                    </a:lnTo>
                    <a:lnTo>
                      <a:pt x="2393" y="4598"/>
                    </a:lnTo>
                    <a:lnTo>
                      <a:pt x="2363" y="4602"/>
                    </a:lnTo>
                    <a:lnTo>
                      <a:pt x="2333" y="4599"/>
                    </a:lnTo>
                    <a:lnTo>
                      <a:pt x="2347" y="4627"/>
                    </a:lnTo>
                    <a:lnTo>
                      <a:pt x="2350" y="4643"/>
                    </a:lnTo>
                    <a:lnTo>
                      <a:pt x="2349" y="4660"/>
                    </a:lnTo>
                    <a:lnTo>
                      <a:pt x="2346" y="4675"/>
                    </a:lnTo>
                    <a:lnTo>
                      <a:pt x="2337" y="4688"/>
                    </a:lnTo>
                    <a:lnTo>
                      <a:pt x="2326" y="4697"/>
                    </a:lnTo>
                    <a:lnTo>
                      <a:pt x="2310" y="4702"/>
                    </a:lnTo>
                    <a:lnTo>
                      <a:pt x="2313" y="4721"/>
                    </a:lnTo>
                    <a:lnTo>
                      <a:pt x="2309" y="4743"/>
                    </a:lnTo>
                    <a:lnTo>
                      <a:pt x="2286" y="4785"/>
                    </a:lnTo>
                    <a:lnTo>
                      <a:pt x="2272" y="4797"/>
                    </a:lnTo>
                    <a:lnTo>
                      <a:pt x="2265" y="4799"/>
                    </a:lnTo>
                    <a:lnTo>
                      <a:pt x="2258" y="4799"/>
                    </a:lnTo>
                    <a:lnTo>
                      <a:pt x="2253" y="4794"/>
                    </a:lnTo>
                    <a:lnTo>
                      <a:pt x="2248" y="4786"/>
                    </a:lnTo>
                    <a:lnTo>
                      <a:pt x="2243" y="4755"/>
                    </a:lnTo>
                    <a:lnTo>
                      <a:pt x="2214" y="4769"/>
                    </a:lnTo>
                    <a:lnTo>
                      <a:pt x="2193" y="4772"/>
                    </a:lnTo>
                    <a:lnTo>
                      <a:pt x="2182" y="4768"/>
                    </a:lnTo>
                    <a:lnTo>
                      <a:pt x="2175" y="4757"/>
                    </a:lnTo>
                    <a:lnTo>
                      <a:pt x="2175" y="4741"/>
                    </a:lnTo>
                    <a:lnTo>
                      <a:pt x="2179" y="4722"/>
                    </a:lnTo>
                    <a:lnTo>
                      <a:pt x="2198" y="4680"/>
                    </a:lnTo>
                    <a:lnTo>
                      <a:pt x="2181" y="4693"/>
                    </a:lnTo>
                    <a:lnTo>
                      <a:pt x="2163" y="4698"/>
                    </a:lnTo>
                    <a:lnTo>
                      <a:pt x="2149" y="4699"/>
                    </a:lnTo>
                    <a:lnTo>
                      <a:pt x="2137" y="4696"/>
                    </a:lnTo>
                    <a:lnTo>
                      <a:pt x="2129" y="4689"/>
                    </a:lnTo>
                    <a:lnTo>
                      <a:pt x="2124" y="4679"/>
                    </a:lnTo>
                    <a:lnTo>
                      <a:pt x="2127" y="4666"/>
                    </a:lnTo>
                    <a:lnTo>
                      <a:pt x="2134" y="4653"/>
                    </a:lnTo>
                    <a:lnTo>
                      <a:pt x="2109" y="4663"/>
                    </a:lnTo>
                    <a:lnTo>
                      <a:pt x="2098" y="4664"/>
                    </a:lnTo>
                    <a:lnTo>
                      <a:pt x="2085" y="4662"/>
                    </a:lnTo>
                    <a:lnTo>
                      <a:pt x="2062" y="4650"/>
                    </a:lnTo>
                    <a:lnTo>
                      <a:pt x="2045" y="4628"/>
                    </a:lnTo>
                    <a:lnTo>
                      <a:pt x="2057" y="4664"/>
                    </a:lnTo>
                    <a:lnTo>
                      <a:pt x="2058" y="4680"/>
                    </a:lnTo>
                    <a:lnTo>
                      <a:pt x="2057" y="4695"/>
                    </a:lnTo>
                    <a:lnTo>
                      <a:pt x="2050" y="4709"/>
                    </a:lnTo>
                    <a:lnTo>
                      <a:pt x="2041" y="4722"/>
                    </a:lnTo>
                    <a:lnTo>
                      <a:pt x="2010" y="4744"/>
                    </a:lnTo>
                    <a:lnTo>
                      <a:pt x="2017" y="4767"/>
                    </a:lnTo>
                    <a:lnTo>
                      <a:pt x="2014" y="4788"/>
                    </a:lnTo>
                    <a:lnTo>
                      <a:pt x="2006" y="4806"/>
                    </a:lnTo>
                    <a:lnTo>
                      <a:pt x="1992" y="4821"/>
                    </a:lnTo>
                    <a:lnTo>
                      <a:pt x="1975" y="4829"/>
                    </a:lnTo>
                    <a:lnTo>
                      <a:pt x="1957" y="4829"/>
                    </a:lnTo>
                    <a:lnTo>
                      <a:pt x="1949" y="4824"/>
                    </a:lnTo>
                    <a:lnTo>
                      <a:pt x="1941" y="4818"/>
                    </a:lnTo>
                    <a:lnTo>
                      <a:pt x="1927" y="4795"/>
                    </a:lnTo>
                    <a:lnTo>
                      <a:pt x="1910" y="4808"/>
                    </a:lnTo>
                    <a:lnTo>
                      <a:pt x="1887" y="4812"/>
                    </a:lnTo>
                    <a:lnTo>
                      <a:pt x="1867" y="4805"/>
                    </a:lnTo>
                    <a:lnTo>
                      <a:pt x="1858" y="4798"/>
                    </a:lnTo>
                    <a:lnTo>
                      <a:pt x="1853" y="4788"/>
                    </a:lnTo>
                    <a:lnTo>
                      <a:pt x="1850" y="4816"/>
                    </a:lnTo>
                    <a:lnTo>
                      <a:pt x="1842" y="4838"/>
                    </a:lnTo>
                    <a:lnTo>
                      <a:pt x="1830" y="4854"/>
                    </a:lnTo>
                    <a:lnTo>
                      <a:pt x="1816" y="4864"/>
                    </a:lnTo>
                    <a:lnTo>
                      <a:pt x="1801" y="4866"/>
                    </a:lnTo>
                    <a:lnTo>
                      <a:pt x="1785" y="4862"/>
                    </a:lnTo>
                    <a:lnTo>
                      <a:pt x="1770" y="4851"/>
                    </a:lnTo>
                    <a:lnTo>
                      <a:pt x="1756" y="4832"/>
                    </a:lnTo>
                    <a:lnTo>
                      <a:pt x="1733" y="4859"/>
                    </a:lnTo>
                    <a:lnTo>
                      <a:pt x="1705" y="4883"/>
                    </a:lnTo>
                    <a:lnTo>
                      <a:pt x="1690" y="4892"/>
                    </a:lnTo>
                    <a:lnTo>
                      <a:pt x="1675" y="4894"/>
                    </a:lnTo>
                    <a:lnTo>
                      <a:pt x="1659" y="4890"/>
                    </a:lnTo>
                    <a:lnTo>
                      <a:pt x="1644" y="4877"/>
                    </a:lnTo>
                    <a:lnTo>
                      <a:pt x="1625" y="4888"/>
                    </a:lnTo>
                    <a:lnTo>
                      <a:pt x="1605" y="4890"/>
                    </a:lnTo>
                    <a:lnTo>
                      <a:pt x="1589" y="4881"/>
                    </a:lnTo>
                    <a:lnTo>
                      <a:pt x="1583" y="4873"/>
                    </a:lnTo>
                    <a:lnTo>
                      <a:pt x="1581" y="4863"/>
                    </a:lnTo>
                    <a:lnTo>
                      <a:pt x="1545" y="4884"/>
                    </a:lnTo>
                    <a:lnTo>
                      <a:pt x="1511" y="4894"/>
                    </a:lnTo>
                    <a:lnTo>
                      <a:pt x="1482" y="4893"/>
                    </a:lnTo>
                    <a:lnTo>
                      <a:pt x="1459" y="4883"/>
                    </a:lnTo>
                    <a:lnTo>
                      <a:pt x="1445" y="4867"/>
                    </a:lnTo>
                    <a:lnTo>
                      <a:pt x="1443" y="4856"/>
                    </a:lnTo>
                    <a:lnTo>
                      <a:pt x="1443" y="4846"/>
                    </a:lnTo>
                    <a:lnTo>
                      <a:pt x="1455" y="4820"/>
                    </a:lnTo>
                    <a:lnTo>
                      <a:pt x="1466" y="4806"/>
                    </a:lnTo>
                    <a:lnTo>
                      <a:pt x="1482" y="4792"/>
                    </a:lnTo>
                    <a:lnTo>
                      <a:pt x="1457" y="4784"/>
                    </a:lnTo>
                    <a:lnTo>
                      <a:pt x="1441" y="4769"/>
                    </a:lnTo>
                    <a:lnTo>
                      <a:pt x="1434" y="4752"/>
                    </a:lnTo>
                    <a:lnTo>
                      <a:pt x="1438" y="4735"/>
                    </a:lnTo>
                    <a:lnTo>
                      <a:pt x="1443" y="4727"/>
                    </a:lnTo>
                    <a:lnTo>
                      <a:pt x="1452" y="4720"/>
                    </a:lnTo>
                    <a:lnTo>
                      <a:pt x="1477" y="4710"/>
                    </a:lnTo>
                    <a:lnTo>
                      <a:pt x="1515" y="4707"/>
                    </a:lnTo>
                    <a:lnTo>
                      <a:pt x="1565" y="4713"/>
                    </a:lnTo>
                    <a:lnTo>
                      <a:pt x="1537" y="4677"/>
                    </a:lnTo>
                    <a:lnTo>
                      <a:pt x="1526" y="4648"/>
                    </a:lnTo>
                    <a:lnTo>
                      <a:pt x="1527" y="4637"/>
                    </a:lnTo>
                    <a:lnTo>
                      <a:pt x="1532" y="4630"/>
                    </a:lnTo>
                    <a:lnTo>
                      <a:pt x="1542" y="4624"/>
                    </a:lnTo>
                    <a:lnTo>
                      <a:pt x="1556" y="4623"/>
                    </a:lnTo>
                    <a:lnTo>
                      <a:pt x="1556" y="4609"/>
                    </a:lnTo>
                    <a:lnTo>
                      <a:pt x="1559" y="4597"/>
                    </a:lnTo>
                    <a:lnTo>
                      <a:pt x="1567" y="4586"/>
                    </a:lnTo>
                    <a:lnTo>
                      <a:pt x="1577" y="4577"/>
                    </a:lnTo>
                    <a:lnTo>
                      <a:pt x="1589" y="4571"/>
                    </a:lnTo>
                    <a:lnTo>
                      <a:pt x="1602" y="4567"/>
                    </a:lnTo>
                    <a:lnTo>
                      <a:pt x="1614" y="4567"/>
                    </a:lnTo>
                    <a:lnTo>
                      <a:pt x="1627" y="4569"/>
                    </a:lnTo>
                    <a:lnTo>
                      <a:pt x="1613" y="4543"/>
                    </a:lnTo>
                    <a:lnTo>
                      <a:pt x="1611" y="4523"/>
                    </a:lnTo>
                    <a:lnTo>
                      <a:pt x="1619" y="4508"/>
                    </a:lnTo>
                    <a:lnTo>
                      <a:pt x="1632" y="4499"/>
                    </a:lnTo>
                    <a:lnTo>
                      <a:pt x="1649" y="4497"/>
                    </a:lnTo>
                    <a:lnTo>
                      <a:pt x="1667" y="4503"/>
                    </a:lnTo>
                    <a:lnTo>
                      <a:pt x="1685" y="4514"/>
                    </a:lnTo>
                    <a:lnTo>
                      <a:pt x="1699" y="4535"/>
                    </a:lnTo>
                    <a:lnTo>
                      <a:pt x="1707" y="4522"/>
                    </a:lnTo>
                    <a:lnTo>
                      <a:pt x="1718" y="4513"/>
                    </a:lnTo>
                    <a:lnTo>
                      <a:pt x="1730" y="4509"/>
                    </a:lnTo>
                    <a:lnTo>
                      <a:pt x="1743" y="4508"/>
                    </a:lnTo>
                    <a:lnTo>
                      <a:pt x="1755" y="4512"/>
                    </a:lnTo>
                    <a:lnTo>
                      <a:pt x="1766" y="4521"/>
                    </a:lnTo>
                    <a:lnTo>
                      <a:pt x="1775" y="4534"/>
                    </a:lnTo>
                    <a:lnTo>
                      <a:pt x="1782" y="4551"/>
                    </a:lnTo>
                    <a:lnTo>
                      <a:pt x="1782" y="4538"/>
                    </a:lnTo>
                    <a:lnTo>
                      <a:pt x="1785" y="4527"/>
                    </a:lnTo>
                    <a:lnTo>
                      <a:pt x="1800" y="4514"/>
                    </a:lnTo>
                    <a:lnTo>
                      <a:pt x="1820" y="4511"/>
                    </a:lnTo>
                    <a:lnTo>
                      <a:pt x="1830" y="4514"/>
                    </a:lnTo>
                    <a:lnTo>
                      <a:pt x="1839" y="4520"/>
                    </a:lnTo>
                    <a:lnTo>
                      <a:pt x="1821" y="4505"/>
                    </a:lnTo>
                    <a:lnTo>
                      <a:pt x="1813" y="4491"/>
                    </a:lnTo>
                    <a:lnTo>
                      <a:pt x="1813" y="4475"/>
                    </a:lnTo>
                    <a:lnTo>
                      <a:pt x="1823" y="4458"/>
                    </a:lnTo>
                    <a:lnTo>
                      <a:pt x="1806" y="4467"/>
                    </a:lnTo>
                    <a:lnTo>
                      <a:pt x="1788" y="4473"/>
                    </a:lnTo>
                    <a:lnTo>
                      <a:pt x="1769" y="4473"/>
                    </a:lnTo>
                    <a:lnTo>
                      <a:pt x="1749" y="4469"/>
                    </a:lnTo>
                    <a:lnTo>
                      <a:pt x="1734" y="4461"/>
                    </a:lnTo>
                    <a:lnTo>
                      <a:pt x="1724" y="4448"/>
                    </a:lnTo>
                    <a:lnTo>
                      <a:pt x="1722" y="4431"/>
                    </a:lnTo>
                    <a:lnTo>
                      <a:pt x="1730" y="4410"/>
                    </a:lnTo>
                    <a:lnTo>
                      <a:pt x="1711" y="4397"/>
                    </a:lnTo>
                    <a:lnTo>
                      <a:pt x="1703" y="4382"/>
                    </a:lnTo>
                    <a:lnTo>
                      <a:pt x="1704" y="4366"/>
                    </a:lnTo>
                    <a:lnTo>
                      <a:pt x="1711" y="4353"/>
                    </a:lnTo>
                    <a:lnTo>
                      <a:pt x="1726" y="4344"/>
                    </a:lnTo>
                    <a:lnTo>
                      <a:pt x="1743" y="4341"/>
                    </a:lnTo>
                    <a:lnTo>
                      <a:pt x="1762" y="4346"/>
                    </a:lnTo>
                    <a:lnTo>
                      <a:pt x="1783" y="4359"/>
                    </a:lnTo>
                    <a:lnTo>
                      <a:pt x="1778" y="4347"/>
                    </a:lnTo>
                    <a:lnTo>
                      <a:pt x="1779" y="4334"/>
                    </a:lnTo>
                    <a:lnTo>
                      <a:pt x="1789" y="4312"/>
                    </a:lnTo>
                    <a:lnTo>
                      <a:pt x="1757" y="4311"/>
                    </a:lnTo>
                    <a:lnTo>
                      <a:pt x="1731" y="4303"/>
                    </a:lnTo>
                    <a:lnTo>
                      <a:pt x="1713" y="4290"/>
                    </a:lnTo>
                    <a:lnTo>
                      <a:pt x="1702" y="4274"/>
                    </a:lnTo>
                    <a:lnTo>
                      <a:pt x="1700" y="4260"/>
                    </a:lnTo>
                    <a:lnTo>
                      <a:pt x="1705" y="4247"/>
                    </a:lnTo>
                    <a:lnTo>
                      <a:pt x="1720" y="4241"/>
                    </a:lnTo>
                    <a:lnTo>
                      <a:pt x="1745" y="4242"/>
                    </a:lnTo>
                    <a:lnTo>
                      <a:pt x="1723" y="4216"/>
                    </a:lnTo>
                    <a:lnTo>
                      <a:pt x="1718" y="4195"/>
                    </a:lnTo>
                    <a:lnTo>
                      <a:pt x="1724" y="4180"/>
                    </a:lnTo>
                    <a:lnTo>
                      <a:pt x="1742" y="4169"/>
                    </a:lnTo>
                    <a:lnTo>
                      <a:pt x="1763" y="4164"/>
                    </a:lnTo>
                    <a:lnTo>
                      <a:pt x="1789" y="4164"/>
                    </a:lnTo>
                    <a:lnTo>
                      <a:pt x="1814" y="4169"/>
                    </a:lnTo>
                    <a:lnTo>
                      <a:pt x="1834" y="4179"/>
                    </a:lnTo>
                    <a:lnTo>
                      <a:pt x="1844" y="4154"/>
                    </a:lnTo>
                    <a:lnTo>
                      <a:pt x="1857" y="4141"/>
                    </a:lnTo>
                    <a:lnTo>
                      <a:pt x="1873" y="4138"/>
                    </a:lnTo>
                    <a:lnTo>
                      <a:pt x="1892" y="4143"/>
                    </a:lnTo>
                    <a:lnTo>
                      <a:pt x="1909" y="4154"/>
                    </a:lnTo>
                    <a:lnTo>
                      <a:pt x="1927" y="4170"/>
                    </a:lnTo>
                    <a:lnTo>
                      <a:pt x="1954" y="4209"/>
                    </a:lnTo>
                    <a:lnTo>
                      <a:pt x="1956" y="4193"/>
                    </a:lnTo>
                    <a:lnTo>
                      <a:pt x="1961" y="4180"/>
                    </a:lnTo>
                    <a:lnTo>
                      <a:pt x="1968" y="4169"/>
                    </a:lnTo>
                    <a:lnTo>
                      <a:pt x="1978" y="4163"/>
                    </a:lnTo>
                    <a:lnTo>
                      <a:pt x="1988" y="4162"/>
                    </a:lnTo>
                    <a:lnTo>
                      <a:pt x="1997" y="4165"/>
                    </a:lnTo>
                    <a:lnTo>
                      <a:pt x="2007" y="4173"/>
                    </a:lnTo>
                    <a:lnTo>
                      <a:pt x="2014" y="4189"/>
                    </a:lnTo>
                    <a:lnTo>
                      <a:pt x="2016" y="4169"/>
                    </a:lnTo>
                    <a:lnTo>
                      <a:pt x="2021" y="4155"/>
                    </a:lnTo>
                    <a:lnTo>
                      <a:pt x="2031" y="4148"/>
                    </a:lnTo>
                    <a:lnTo>
                      <a:pt x="2044" y="4147"/>
                    </a:lnTo>
                    <a:lnTo>
                      <a:pt x="2057" y="4150"/>
                    </a:lnTo>
                    <a:lnTo>
                      <a:pt x="2069" y="4160"/>
                    </a:lnTo>
                    <a:lnTo>
                      <a:pt x="2081" y="4174"/>
                    </a:lnTo>
                    <a:lnTo>
                      <a:pt x="2090" y="4194"/>
                    </a:lnTo>
                    <a:lnTo>
                      <a:pt x="2094" y="4181"/>
                    </a:lnTo>
                    <a:lnTo>
                      <a:pt x="2101" y="4170"/>
                    </a:lnTo>
                    <a:lnTo>
                      <a:pt x="2121" y="4154"/>
                    </a:lnTo>
                    <a:lnTo>
                      <a:pt x="2107" y="4133"/>
                    </a:lnTo>
                    <a:lnTo>
                      <a:pt x="2100" y="4110"/>
                    </a:lnTo>
                    <a:lnTo>
                      <a:pt x="2102" y="4088"/>
                    </a:lnTo>
                    <a:lnTo>
                      <a:pt x="2108" y="4077"/>
                    </a:lnTo>
                    <a:lnTo>
                      <a:pt x="2119" y="4067"/>
                    </a:lnTo>
                    <a:lnTo>
                      <a:pt x="2095" y="4065"/>
                    </a:lnTo>
                    <a:lnTo>
                      <a:pt x="2077" y="4057"/>
                    </a:lnTo>
                    <a:lnTo>
                      <a:pt x="2071" y="4051"/>
                    </a:lnTo>
                    <a:lnTo>
                      <a:pt x="2068" y="4042"/>
                    </a:lnTo>
                    <a:lnTo>
                      <a:pt x="2071" y="4031"/>
                    </a:lnTo>
                    <a:lnTo>
                      <a:pt x="2078" y="4018"/>
                    </a:lnTo>
                    <a:lnTo>
                      <a:pt x="2059" y="4031"/>
                    </a:lnTo>
                    <a:lnTo>
                      <a:pt x="2039" y="4037"/>
                    </a:lnTo>
                    <a:lnTo>
                      <a:pt x="2022" y="4038"/>
                    </a:lnTo>
                    <a:lnTo>
                      <a:pt x="2009" y="4032"/>
                    </a:lnTo>
                    <a:lnTo>
                      <a:pt x="1999" y="4022"/>
                    </a:lnTo>
                    <a:lnTo>
                      <a:pt x="1995" y="4008"/>
                    </a:lnTo>
                    <a:lnTo>
                      <a:pt x="1997" y="3990"/>
                    </a:lnTo>
                    <a:lnTo>
                      <a:pt x="2007" y="3967"/>
                    </a:lnTo>
                    <a:lnTo>
                      <a:pt x="1993" y="3985"/>
                    </a:lnTo>
                    <a:lnTo>
                      <a:pt x="1977" y="3998"/>
                    </a:lnTo>
                    <a:lnTo>
                      <a:pt x="1959" y="4006"/>
                    </a:lnTo>
                    <a:lnTo>
                      <a:pt x="1944" y="4007"/>
                    </a:lnTo>
                    <a:lnTo>
                      <a:pt x="1933" y="4002"/>
                    </a:lnTo>
                    <a:lnTo>
                      <a:pt x="1924" y="3994"/>
                    </a:lnTo>
                    <a:lnTo>
                      <a:pt x="1922" y="3979"/>
                    </a:lnTo>
                    <a:lnTo>
                      <a:pt x="1927" y="3960"/>
                    </a:lnTo>
                    <a:lnTo>
                      <a:pt x="1905" y="3990"/>
                    </a:lnTo>
                    <a:lnTo>
                      <a:pt x="1889" y="3999"/>
                    </a:lnTo>
                    <a:lnTo>
                      <a:pt x="1874" y="4007"/>
                    </a:lnTo>
                    <a:lnTo>
                      <a:pt x="1859" y="4011"/>
                    </a:lnTo>
                    <a:lnTo>
                      <a:pt x="1847" y="4011"/>
                    </a:lnTo>
                    <a:lnTo>
                      <a:pt x="1839" y="4007"/>
                    </a:lnTo>
                    <a:lnTo>
                      <a:pt x="1837" y="3998"/>
                    </a:lnTo>
                    <a:lnTo>
                      <a:pt x="1828" y="4023"/>
                    </a:lnTo>
                    <a:lnTo>
                      <a:pt x="1815" y="4044"/>
                    </a:lnTo>
                    <a:lnTo>
                      <a:pt x="1799" y="4059"/>
                    </a:lnTo>
                    <a:lnTo>
                      <a:pt x="1783" y="4067"/>
                    </a:lnTo>
                    <a:lnTo>
                      <a:pt x="1769" y="4064"/>
                    </a:lnTo>
                    <a:lnTo>
                      <a:pt x="1759" y="4052"/>
                    </a:lnTo>
                    <a:lnTo>
                      <a:pt x="1757" y="4026"/>
                    </a:lnTo>
                    <a:lnTo>
                      <a:pt x="1763" y="3985"/>
                    </a:lnTo>
                    <a:lnTo>
                      <a:pt x="1750" y="4003"/>
                    </a:lnTo>
                    <a:lnTo>
                      <a:pt x="1736" y="4015"/>
                    </a:lnTo>
                    <a:lnTo>
                      <a:pt x="1722" y="4021"/>
                    </a:lnTo>
                    <a:lnTo>
                      <a:pt x="1709" y="4022"/>
                    </a:lnTo>
                    <a:lnTo>
                      <a:pt x="1700" y="4016"/>
                    </a:lnTo>
                    <a:lnTo>
                      <a:pt x="1692" y="4006"/>
                    </a:lnTo>
                    <a:lnTo>
                      <a:pt x="1690" y="3991"/>
                    </a:lnTo>
                    <a:lnTo>
                      <a:pt x="1692" y="3970"/>
                    </a:lnTo>
                    <a:lnTo>
                      <a:pt x="1666" y="3993"/>
                    </a:lnTo>
                    <a:lnTo>
                      <a:pt x="1654" y="3998"/>
                    </a:lnTo>
                    <a:lnTo>
                      <a:pt x="1642" y="4000"/>
                    </a:lnTo>
                    <a:lnTo>
                      <a:pt x="1631" y="3997"/>
                    </a:lnTo>
                    <a:lnTo>
                      <a:pt x="1621" y="3990"/>
                    </a:lnTo>
                    <a:lnTo>
                      <a:pt x="1612" y="3979"/>
                    </a:lnTo>
                    <a:lnTo>
                      <a:pt x="1606" y="3963"/>
                    </a:lnTo>
                    <a:lnTo>
                      <a:pt x="1595" y="3999"/>
                    </a:lnTo>
                    <a:lnTo>
                      <a:pt x="1586" y="4014"/>
                    </a:lnTo>
                    <a:lnTo>
                      <a:pt x="1576" y="4027"/>
                    </a:lnTo>
                    <a:lnTo>
                      <a:pt x="1562" y="4036"/>
                    </a:lnTo>
                    <a:lnTo>
                      <a:pt x="1547" y="4041"/>
                    </a:lnTo>
                    <a:lnTo>
                      <a:pt x="1508" y="4041"/>
                    </a:lnTo>
                    <a:lnTo>
                      <a:pt x="1502" y="4063"/>
                    </a:lnTo>
                    <a:lnTo>
                      <a:pt x="1493" y="4080"/>
                    </a:lnTo>
                    <a:lnTo>
                      <a:pt x="1479" y="4092"/>
                    </a:lnTo>
                    <a:lnTo>
                      <a:pt x="1462" y="4098"/>
                    </a:lnTo>
                    <a:lnTo>
                      <a:pt x="1445" y="4098"/>
                    </a:lnTo>
                    <a:lnTo>
                      <a:pt x="1428" y="4091"/>
                    </a:lnTo>
                    <a:lnTo>
                      <a:pt x="1412" y="4078"/>
                    </a:lnTo>
                    <a:lnTo>
                      <a:pt x="1399" y="4060"/>
                    </a:lnTo>
                    <a:lnTo>
                      <a:pt x="1390" y="4088"/>
                    </a:lnTo>
                    <a:lnTo>
                      <a:pt x="1376" y="4108"/>
                    </a:lnTo>
                    <a:lnTo>
                      <a:pt x="1359" y="4121"/>
                    </a:lnTo>
                    <a:lnTo>
                      <a:pt x="1339" y="4125"/>
                    </a:lnTo>
                    <a:lnTo>
                      <a:pt x="1320" y="4123"/>
                    </a:lnTo>
                    <a:lnTo>
                      <a:pt x="1302" y="4113"/>
                    </a:lnTo>
                    <a:lnTo>
                      <a:pt x="1288" y="4095"/>
                    </a:lnTo>
                    <a:lnTo>
                      <a:pt x="1279" y="4071"/>
                    </a:lnTo>
                    <a:lnTo>
                      <a:pt x="1256" y="4087"/>
                    </a:lnTo>
                    <a:lnTo>
                      <a:pt x="1235" y="4095"/>
                    </a:lnTo>
                    <a:lnTo>
                      <a:pt x="1218" y="4099"/>
                    </a:lnTo>
                    <a:lnTo>
                      <a:pt x="1203" y="4095"/>
                    </a:lnTo>
                    <a:lnTo>
                      <a:pt x="1193" y="4086"/>
                    </a:lnTo>
                    <a:lnTo>
                      <a:pt x="1189" y="4072"/>
                    </a:lnTo>
                    <a:lnTo>
                      <a:pt x="1190" y="4053"/>
                    </a:lnTo>
                    <a:lnTo>
                      <a:pt x="1197" y="4030"/>
                    </a:lnTo>
                    <a:lnTo>
                      <a:pt x="1179" y="4044"/>
                    </a:lnTo>
                    <a:lnTo>
                      <a:pt x="1159" y="4053"/>
                    </a:lnTo>
                    <a:lnTo>
                      <a:pt x="1141" y="4056"/>
                    </a:lnTo>
                    <a:lnTo>
                      <a:pt x="1124" y="4055"/>
                    </a:lnTo>
                    <a:lnTo>
                      <a:pt x="1110" y="4048"/>
                    </a:lnTo>
                    <a:lnTo>
                      <a:pt x="1100" y="4037"/>
                    </a:lnTo>
                    <a:lnTo>
                      <a:pt x="1095" y="4021"/>
                    </a:lnTo>
                    <a:lnTo>
                      <a:pt x="1096" y="4000"/>
                    </a:lnTo>
                    <a:lnTo>
                      <a:pt x="1071" y="4003"/>
                    </a:lnTo>
                    <a:lnTo>
                      <a:pt x="1047" y="3998"/>
                    </a:lnTo>
                    <a:lnTo>
                      <a:pt x="1026" y="3987"/>
                    </a:lnTo>
                    <a:lnTo>
                      <a:pt x="1011" y="3972"/>
                    </a:lnTo>
                    <a:lnTo>
                      <a:pt x="975" y="4003"/>
                    </a:lnTo>
                    <a:lnTo>
                      <a:pt x="934" y="4023"/>
                    </a:lnTo>
                    <a:lnTo>
                      <a:pt x="916" y="4026"/>
                    </a:lnTo>
                    <a:lnTo>
                      <a:pt x="900" y="4023"/>
                    </a:lnTo>
                    <a:lnTo>
                      <a:pt x="889" y="4012"/>
                    </a:lnTo>
                    <a:lnTo>
                      <a:pt x="882" y="3993"/>
                    </a:lnTo>
                    <a:lnTo>
                      <a:pt x="871" y="4010"/>
                    </a:lnTo>
                    <a:lnTo>
                      <a:pt x="850" y="4028"/>
                    </a:lnTo>
                    <a:lnTo>
                      <a:pt x="823" y="4043"/>
                    </a:lnTo>
                    <a:lnTo>
                      <a:pt x="795" y="4055"/>
                    </a:lnTo>
                    <a:lnTo>
                      <a:pt x="769" y="4058"/>
                    </a:lnTo>
                    <a:lnTo>
                      <a:pt x="759" y="4057"/>
                    </a:lnTo>
                    <a:lnTo>
                      <a:pt x="752" y="4053"/>
                    </a:lnTo>
                    <a:lnTo>
                      <a:pt x="747" y="4045"/>
                    </a:lnTo>
                    <a:lnTo>
                      <a:pt x="746" y="4033"/>
                    </a:lnTo>
                    <a:lnTo>
                      <a:pt x="750" y="4020"/>
                    </a:lnTo>
                    <a:lnTo>
                      <a:pt x="758" y="4000"/>
                    </a:lnTo>
                    <a:lnTo>
                      <a:pt x="741" y="4017"/>
                    </a:lnTo>
                    <a:lnTo>
                      <a:pt x="723" y="4029"/>
                    </a:lnTo>
                    <a:lnTo>
                      <a:pt x="704" y="4033"/>
                    </a:lnTo>
                    <a:lnTo>
                      <a:pt x="687" y="4032"/>
                    </a:lnTo>
                    <a:lnTo>
                      <a:pt x="673" y="4024"/>
                    </a:lnTo>
                    <a:lnTo>
                      <a:pt x="663" y="4010"/>
                    </a:lnTo>
                    <a:lnTo>
                      <a:pt x="660" y="3990"/>
                    </a:lnTo>
                    <a:lnTo>
                      <a:pt x="664" y="3963"/>
                    </a:lnTo>
                    <a:lnTo>
                      <a:pt x="621" y="3965"/>
                    </a:lnTo>
                    <a:lnTo>
                      <a:pt x="591" y="3956"/>
                    </a:lnTo>
                    <a:lnTo>
                      <a:pt x="581" y="3949"/>
                    </a:lnTo>
                    <a:lnTo>
                      <a:pt x="573" y="3941"/>
                    </a:lnTo>
                    <a:lnTo>
                      <a:pt x="565" y="3922"/>
                    </a:lnTo>
                    <a:lnTo>
                      <a:pt x="568" y="3902"/>
                    </a:lnTo>
                    <a:lnTo>
                      <a:pt x="580" y="3885"/>
                    </a:lnTo>
                    <a:lnTo>
                      <a:pt x="600" y="3873"/>
                    </a:lnTo>
                    <a:lnTo>
                      <a:pt x="628" y="3870"/>
                    </a:lnTo>
                    <a:lnTo>
                      <a:pt x="608" y="3849"/>
                    </a:lnTo>
                    <a:lnTo>
                      <a:pt x="600" y="3828"/>
                    </a:lnTo>
                    <a:lnTo>
                      <a:pt x="601" y="3810"/>
                    </a:lnTo>
                    <a:lnTo>
                      <a:pt x="608" y="3795"/>
                    </a:lnTo>
                    <a:lnTo>
                      <a:pt x="622" y="3784"/>
                    </a:lnTo>
                    <a:lnTo>
                      <a:pt x="641" y="3780"/>
                    </a:lnTo>
                    <a:lnTo>
                      <a:pt x="662" y="3783"/>
                    </a:lnTo>
                    <a:lnTo>
                      <a:pt x="684" y="3796"/>
                    </a:lnTo>
                    <a:lnTo>
                      <a:pt x="684" y="3777"/>
                    </a:lnTo>
                    <a:lnTo>
                      <a:pt x="690" y="3762"/>
                    </a:lnTo>
                    <a:lnTo>
                      <a:pt x="700" y="3751"/>
                    </a:lnTo>
                    <a:lnTo>
                      <a:pt x="713" y="3745"/>
                    </a:lnTo>
                    <a:lnTo>
                      <a:pt x="728" y="3744"/>
                    </a:lnTo>
                    <a:lnTo>
                      <a:pt x="744" y="3747"/>
                    </a:lnTo>
                    <a:lnTo>
                      <a:pt x="760" y="3754"/>
                    </a:lnTo>
                    <a:lnTo>
                      <a:pt x="776" y="3768"/>
                    </a:lnTo>
                    <a:lnTo>
                      <a:pt x="801" y="3758"/>
                    </a:lnTo>
                    <a:lnTo>
                      <a:pt x="816" y="3757"/>
                    </a:lnTo>
                    <a:lnTo>
                      <a:pt x="832" y="3760"/>
                    </a:lnTo>
                    <a:lnTo>
                      <a:pt x="846" y="3765"/>
                    </a:lnTo>
                    <a:lnTo>
                      <a:pt x="859" y="3776"/>
                    </a:lnTo>
                    <a:lnTo>
                      <a:pt x="868" y="3791"/>
                    </a:lnTo>
                    <a:lnTo>
                      <a:pt x="875" y="3811"/>
                    </a:lnTo>
                    <a:lnTo>
                      <a:pt x="873" y="3793"/>
                    </a:lnTo>
                    <a:lnTo>
                      <a:pt x="875" y="3778"/>
                    </a:lnTo>
                    <a:lnTo>
                      <a:pt x="880" y="3766"/>
                    </a:lnTo>
                    <a:lnTo>
                      <a:pt x="887" y="3758"/>
                    </a:lnTo>
                    <a:lnTo>
                      <a:pt x="896" y="3752"/>
                    </a:lnTo>
                    <a:lnTo>
                      <a:pt x="907" y="3750"/>
                    </a:lnTo>
                    <a:lnTo>
                      <a:pt x="919" y="3751"/>
                    </a:lnTo>
                    <a:lnTo>
                      <a:pt x="931" y="3756"/>
                    </a:lnTo>
                    <a:lnTo>
                      <a:pt x="895" y="3737"/>
                    </a:lnTo>
                    <a:lnTo>
                      <a:pt x="869" y="3719"/>
                    </a:lnTo>
                    <a:lnTo>
                      <a:pt x="852" y="3699"/>
                    </a:lnTo>
                    <a:lnTo>
                      <a:pt x="841" y="3675"/>
                    </a:lnTo>
                    <a:lnTo>
                      <a:pt x="815" y="3671"/>
                    </a:lnTo>
                    <a:lnTo>
                      <a:pt x="807" y="3666"/>
                    </a:lnTo>
                    <a:lnTo>
                      <a:pt x="801" y="3659"/>
                    </a:lnTo>
                    <a:lnTo>
                      <a:pt x="799" y="3652"/>
                    </a:lnTo>
                    <a:lnTo>
                      <a:pt x="801" y="3643"/>
                    </a:lnTo>
                    <a:lnTo>
                      <a:pt x="816" y="3625"/>
                    </a:lnTo>
                    <a:lnTo>
                      <a:pt x="798" y="3626"/>
                    </a:lnTo>
                    <a:lnTo>
                      <a:pt x="782" y="3623"/>
                    </a:lnTo>
                    <a:lnTo>
                      <a:pt x="771" y="3614"/>
                    </a:lnTo>
                    <a:lnTo>
                      <a:pt x="766" y="3599"/>
                    </a:lnTo>
                    <a:lnTo>
                      <a:pt x="745" y="3613"/>
                    </a:lnTo>
                    <a:lnTo>
                      <a:pt x="732" y="3617"/>
                    </a:lnTo>
                    <a:lnTo>
                      <a:pt x="719" y="3618"/>
                    </a:lnTo>
                    <a:lnTo>
                      <a:pt x="708" y="3614"/>
                    </a:lnTo>
                    <a:lnTo>
                      <a:pt x="697" y="3607"/>
                    </a:lnTo>
                    <a:lnTo>
                      <a:pt x="688" y="3595"/>
                    </a:lnTo>
                    <a:lnTo>
                      <a:pt x="684" y="3577"/>
                    </a:lnTo>
                    <a:lnTo>
                      <a:pt x="677" y="3599"/>
                    </a:lnTo>
                    <a:lnTo>
                      <a:pt x="662" y="3618"/>
                    </a:lnTo>
                    <a:lnTo>
                      <a:pt x="642" y="3629"/>
                    </a:lnTo>
                    <a:lnTo>
                      <a:pt x="618" y="3635"/>
                    </a:lnTo>
                    <a:lnTo>
                      <a:pt x="594" y="3633"/>
                    </a:lnTo>
                    <a:lnTo>
                      <a:pt x="573" y="3622"/>
                    </a:lnTo>
                    <a:lnTo>
                      <a:pt x="554" y="3603"/>
                    </a:lnTo>
                    <a:lnTo>
                      <a:pt x="545" y="3573"/>
                    </a:lnTo>
                    <a:lnTo>
                      <a:pt x="536" y="3583"/>
                    </a:lnTo>
                    <a:lnTo>
                      <a:pt x="525" y="3591"/>
                    </a:lnTo>
                    <a:lnTo>
                      <a:pt x="511" y="3596"/>
                    </a:lnTo>
                    <a:lnTo>
                      <a:pt x="496" y="3599"/>
                    </a:lnTo>
                    <a:lnTo>
                      <a:pt x="466" y="3596"/>
                    </a:lnTo>
                    <a:lnTo>
                      <a:pt x="441" y="3583"/>
                    </a:lnTo>
                    <a:lnTo>
                      <a:pt x="401" y="3593"/>
                    </a:lnTo>
                    <a:lnTo>
                      <a:pt x="384" y="3593"/>
                    </a:lnTo>
                    <a:lnTo>
                      <a:pt x="369" y="3588"/>
                    </a:lnTo>
                    <a:lnTo>
                      <a:pt x="356" y="3578"/>
                    </a:lnTo>
                    <a:lnTo>
                      <a:pt x="346" y="3564"/>
                    </a:lnTo>
                    <a:lnTo>
                      <a:pt x="341" y="3546"/>
                    </a:lnTo>
                    <a:lnTo>
                      <a:pt x="339" y="3523"/>
                    </a:lnTo>
                    <a:lnTo>
                      <a:pt x="319" y="3526"/>
                    </a:lnTo>
                    <a:lnTo>
                      <a:pt x="303" y="3526"/>
                    </a:lnTo>
                    <a:lnTo>
                      <a:pt x="290" y="3523"/>
                    </a:lnTo>
                    <a:lnTo>
                      <a:pt x="283" y="3516"/>
                    </a:lnTo>
                    <a:lnTo>
                      <a:pt x="280" y="3505"/>
                    </a:lnTo>
                    <a:lnTo>
                      <a:pt x="283" y="3492"/>
                    </a:lnTo>
                    <a:lnTo>
                      <a:pt x="292" y="3474"/>
                    </a:lnTo>
                    <a:lnTo>
                      <a:pt x="309" y="3454"/>
                    </a:lnTo>
                    <a:lnTo>
                      <a:pt x="290" y="3469"/>
                    </a:lnTo>
                    <a:lnTo>
                      <a:pt x="272" y="3478"/>
                    </a:lnTo>
                    <a:lnTo>
                      <a:pt x="255" y="3481"/>
                    </a:lnTo>
                    <a:lnTo>
                      <a:pt x="241" y="3478"/>
                    </a:lnTo>
                    <a:lnTo>
                      <a:pt x="229" y="3469"/>
                    </a:lnTo>
                    <a:lnTo>
                      <a:pt x="221" y="3454"/>
                    </a:lnTo>
                    <a:lnTo>
                      <a:pt x="219" y="3435"/>
                    </a:lnTo>
                    <a:lnTo>
                      <a:pt x="222" y="3409"/>
                    </a:lnTo>
                    <a:lnTo>
                      <a:pt x="196" y="3428"/>
                    </a:lnTo>
                    <a:lnTo>
                      <a:pt x="165" y="3435"/>
                    </a:lnTo>
                    <a:lnTo>
                      <a:pt x="135" y="3427"/>
                    </a:lnTo>
                    <a:lnTo>
                      <a:pt x="121" y="3419"/>
                    </a:lnTo>
                    <a:lnTo>
                      <a:pt x="110" y="3406"/>
                    </a:lnTo>
                    <a:lnTo>
                      <a:pt x="75" y="3423"/>
                    </a:lnTo>
                    <a:lnTo>
                      <a:pt x="44" y="3427"/>
                    </a:lnTo>
                    <a:lnTo>
                      <a:pt x="21" y="3423"/>
                    </a:lnTo>
                    <a:lnTo>
                      <a:pt x="6" y="3411"/>
                    </a:lnTo>
                    <a:lnTo>
                      <a:pt x="1" y="3403"/>
                    </a:lnTo>
                    <a:lnTo>
                      <a:pt x="0" y="3394"/>
                    </a:lnTo>
                    <a:lnTo>
                      <a:pt x="7" y="3374"/>
                    </a:lnTo>
                    <a:lnTo>
                      <a:pt x="27" y="3354"/>
                    </a:lnTo>
                    <a:lnTo>
                      <a:pt x="62" y="3335"/>
                    </a:lnTo>
                    <a:lnTo>
                      <a:pt x="50" y="3323"/>
                    </a:lnTo>
                    <a:lnTo>
                      <a:pt x="43" y="3308"/>
                    </a:lnTo>
                    <a:lnTo>
                      <a:pt x="43" y="3294"/>
                    </a:lnTo>
                    <a:lnTo>
                      <a:pt x="48" y="3282"/>
                    </a:lnTo>
                    <a:lnTo>
                      <a:pt x="56" y="3271"/>
                    </a:lnTo>
                    <a:lnTo>
                      <a:pt x="67" y="3265"/>
                    </a:lnTo>
                    <a:lnTo>
                      <a:pt x="82" y="3264"/>
                    </a:lnTo>
                    <a:lnTo>
                      <a:pt x="98" y="3268"/>
                    </a:lnTo>
                    <a:lnTo>
                      <a:pt x="96" y="3250"/>
                    </a:lnTo>
                    <a:lnTo>
                      <a:pt x="99" y="3234"/>
                    </a:lnTo>
                    <a:lnTo>
                      <a:pt x="106" y="3220"/>
                    </a:lnTo>
                    <a:lnTo>
                      <a:pt x="115" y="3210"/>
                    </a:lnTo>
                    <a:lnTo>
                      <a:pt x="126" y="3204"/>
                    </a:lnTo>
                    <a:lnTo>
                      <a:pt x="140" y="3203"/>
                    </a:lnTo>
                    <a:lnTo>
                      <a:pt x="156" y="3207"/>
                    </a:lnTo>
                    <a:lnTo>
                      <a:pt x="171" y="3217"/>
                    </a:lnTo>
                    <a:lnTo>
                      <a:pt x="171" y="3188"/>
                    </a:lnTo>
                    <a:lnTo>
                      <a:pt x="178" y="3166"/>
                    </a:lnTo>
                    <a:lnTo>
                      <a:pt x="189" y="3148"/>
                    </a:lnTo>
                    <a:lnTo>
                      <a:pt x="205" y="3137"/>
                    </a:lnTo>
                    <a:lnTo>
                      <a:pt x="223" y="3131"/>
                    </a:lnTo>
                    <a:lnTo>
                      <a:pt x="245" y="3132"/>
                    </a:lnTo>
                    <a:lnTo>
                      <a:pt x="268" y="3141"/>
                    </a:lnTo>
                    <a:lnTo>
                      <a:pt x="290" y="3157"/>
                    </a:lnTo>
                    <a:lnTo>
                      <a:pt x="294" y="3144"/>
                    </a:lnTo>
                    <a:lnTo>
                      <a:pt x="301" y="3136"/>
                    </a:lnTo>
                    <a:lnTo>
                      <a:pt x="312" y="3131"/>
                    </a:lnTo>
                    <a:lnTo>
                      <a:pt x="323" y="3130"/>
                    </a:lnTo>
                    <a:lnTo>
                      <a:pt x="344" y="3140"/>
                    </a:lnTo>
                    <a:lnTo>
                      <a:pt x="352" y="3148"/>
                    </a:lnTo>
                    <a:lnTo>
                      <a:pt x="354" y="3160"/>
                    </a:lnTo>
                    <a:lnTo>
                      <a:pt x="355" y="3145"/>
                    </a:lnTo>
                    <a:lnTo>
                      <a:pt x="360" y="3132"/>
                    </a:lnTo>
                    <a:lnTo>
                      <a:pt x="370" y="3123"/>
                    </a:lnTo>
                    <a:lnTo>
                      <a:pt x="383" y="3116"/>
                    </a:lnTo>
                    <a:lnTo>
                      <a:pt x="412" y="3113"/>
                    </a:lnTo>
                    <a:lnTo>
                      <a:pt x="427" y="3115"/>
                    </a:lnTo>
                    <a:lnTo>
                      <a:pt x="441" y="3121"/>
                    </a:lnTo>
                    <a:lnTo>
                      <a:pt x="439" y="3105"/>
                    </a:lnTo>
                    <a:lnTo>
                      <a:pt x="443" y="3089"/>
                    </a:lnTo>
                    <a:lnTo>
                      <a:pt x="455" y="3077"/>
                    </a:lnTo>
                    <a:lnTo>
                      <a:pt x="474" y="3071"/>
                    </a:lnTo>
                    <a:lnTo>
                      <a:pt x="439" y="3047"/>
                    </a:lnTo>
                    <a:lnTo>
                      <a:pt x="419" y="3021"/>
                    </a:lnTo>
                    <a:lnTo>
                      <a:pt x="409" y="2998"/>
                    </a:lnTo>
                    <a:lnTo>
                      <a:pt x="409" y="2976"/>
                    </a:lnTo>
                    <a:lnTo>
                      <a:pt x="418" y="2960"/>
                    </a:lnTo>
                    <a:lnTo>
                      <a:pt x="434" y="2950"/>
                    </a:lnTo>
                    <a:lnTo>
                      <a:pt x="456" y="2947"/>
                    </a:lnTo>
                    <a:lnTo>
                      <a:pt x="484" y="2956"/>
                    </a:lnTo>
                    <a:lnTo>
                      <a:pt x="484" y="2914"/>
                    </a:lnTo>
                    <a:lnTo>
                      <a:pt x="489" y="2900"/>
                    </a:lnTo>
                    <a:lnTo>
                      <a:pt x="495" y="2891"/>
                    </a:lnTo>
                    <a:lnTo>
                      <a:pt x="504" y="2884"/>
                    </a:lnTo>
                    <a:lnTo>
                      <a:pt x="513" y="2882"/>
                    </a:lnTo>
                    <a:lnTo>
                      <a:pt x="536" y="2886"/>
                    </a:lnTo>
                    <a:lnTo>
                      <a:pt x="561" y="2899"/>
                    </a:lnTo>
                    <a:lnTo>
                      <a:pt x="584" y="2919"/>
                    </a:lnTo>
                    <a:lnTo>
                      <a:pt x="602" y="2943"/>
                    </a:lnTo>
                    <a:lnTo>
                      <a:pt x="613" y="2968"/>
                    </a:lnTo>
                    <a:lnTo>
                      <a:pt x="638" y="2960"/>
                    </a:lnTo>
                    <a:lnTo>
                      <a:pt x="659" y="2959"/>
                    </a:lnTo>
                    <a:lnTo>
                      <a:pt x="675" y="2965"/>
                    </a:lnTo>
                    <a:lnTo>
                      <a:pt x="688" y="2975"/>
                    </a:lnTo>
                    <a:lnTo>
                      <a:pt x="697" y="2989"/>
                    </a:lnTo>
                    <a:lnTo>
                      <a:pt x="700" y="3006"/>
                    </a:lnTo>
                    <a:lnTo>
                      <a:pt x="698" y="3026"/>
                    </a:lnTo>
                    <a:lnTo>
                      <a:pt x="691" y="3046"/>
                    </a:lnTo>
                    <a:lnTo>
                      <a:pt x="712" y="3033"/>
                    </a:lnTo>
                    <a:lnTo>
                      <a:pt x="735" y="3027"/>
                    </a:lnTo>
                    <a:lnTo>
                      <a:pt x="757" y="3028"/>
                    </a:lnTo>
                    <a:lnTo>
                      <a:pt x="778" y="3033"/>
                    </a:lnTo>
                    <a:lnTo>
                      <a:pt x="795" y="3043"/>
                    </a:lnTo>
                    <a:lnTo>
                      <a:pt x="808" y="3057"/>
                    </a:lnTo>
                    <a:lnTo>
                      <a:pt x="815" y="3073"/>
                    </a:lnTo>
                    <a:lnTo>
                      <a:pt x="815" y="3090"/>
                    </a:lnTo>
                    <a:lnTo>
                      <a:pt x="841" y="3077"/>
                    </a:lnTo>
                    <a:lnTo>
                      <a:pt x="865" y="3071"/>
                    </a:lnTo>
                    <a:lnTo>
                      <a:pt x="886" y="3075"/>
                    </a:lnTo>
                    <a:lnTo>
                      <a:pt x="902" y="3083"/>
                    </a:lnTo>
                    <a:lnTo>
                      <a:pt x="915" y="3098"/>
                    </a:lnTo>
                    <a:lnTo>
                      <a:pt x="921" y="3116"/>
                    </a:lnTo>
                    <a:lnTo>
                      <a:pt x="922" y="3138"/>
                    </a:lnTo>
                    <a:lnTo>
                      <a:pt x="916" y="3160"/>
                    </a:lnTo>
                    <a:lnTo>
                      <a:pt x="938" y="3151"/>
                    </a:lnTo>
                    <a:lnTo>
                      <a:pt x="958" y="3146"/>
                    </a:lnTo>
                    <a:lnTo>
                      <a:pt x="975" y="3146"/>
                    </a:lnTo>
                    <a:lnTo>
                      <a:pt x="990" y="3151"/>
                    </a:lnTo>
                    <a:lnTo>
                      <a:pt x="1002" y="3159"/>
                    </a:lnTo>
                    <a:lnTo>
                      <a:pt x="1012" y="3171"/>
                    </a:lnTo>
                    <a:lnTo>
                      <a:pt x="1025" y="3205"/>
                    </a:lnTo>
                    <a:lnTo>
                      <a:pt x="1034" y="3182"/>
                    </a:lnTo>
                    <a:lnTo>
                      <a:pt x="1052" y="3164"/>
                    </a:lnTo>
                    <a:lnTo>
                      <a:pt x="1074" y="3156"/>
                    </a:lnTo>
                    <a:lnTo>
                      <a:pt x="1099" y="3160"/>
                    </a:lnTo>
                    <a:lnTo>
                      <a:pt x="1090" y="3150"/>
                    </a:lnTo>
                    <a:lnTo>
                      <a:pt x="1087" y="3138"/>
                    </a:lnTo>
                    <a:lnTo>
                      <a:pt x="1087" y="3126"/>
                    </a:lnTo>
                    <a:lnTo>
                      <a:pt x="1090" y="3114"/>
                    </a:lnTo>
                    <a:lnTo>
                      <a:pt x="1107" y="3094"/>
                    </a:lnTo>
                    <a:lnTo>
                      <a:pt x="1117" y="3088"/>
                    </a:lnTo>
                    <a:lnTo>
                      <a:pt x="1130" y="3083"/>
                    </a:lnTo>
                    <a:lnTo>
                      <a:pt x="1117" y="3075"/>
                    </a:lnTo>
                    <a:lnTo>
                      <a:pt x="1108" y="3061"/>
                    </a:lnTo>
                    <a:lnTo>
                      <a:pt x="1103" y="3044"/>
                    </a:lnTo>
                    <a:lnTo>
                      <a:pt x="1108" y="3023"/>
                    </a:lnTo>
                    <a:lnTo>
                      <a:pt x="1089" y="3027"/>
                    </a:lnTo>
                    <a:lnTo>
                      <a:pt x="1069" y="3026"/>
                    </a:lnTo>
                    <a:lnTo>
                      <a:pt x="1050" y="3021"/>
                    </a:lnTo>
                    <a:lnTo>
                      <a:pt x="1034" y="3014"/>
                    </a:lnTo>
                    <a:lnTo>
                      <a:pt x="1022" y="3002"/>
                    </a:lnTo>
                    <a:lnTo>
                      <a:pt x="1017" y="2988"/>
                    </a:lnTo>
                    <a:lnTo>
                      <a:pt x="1021" y="2971"/>
                    </a:lnTo>
                    <a:lnTo>
                      <a:pt x="1035" y="2953"/>
                    </a:lnTo>
                    <a:lnTo>
                      <a:pt x="1018" y="2951"/>
                    </a:lnTo>
                    <a:lnTo>
                      <a:pt x="1004" y="2944"/>
                    </a:lnTo>
                    <a:lnTo>
                      <a:pt x="993" y="2934"/>
                    </a:lnTo>
                    <a:lnTo>
                      <a:pt x="988" y="2921"/>
                    </a:lnTo>
                    <a:lnTo>
                      <a:pt x="987" y="2907"/>
                    </a:lnTo>
                    <a:lnTo>
                      <a:pt x="991" y="2893"/>
                    </a:lnTo>
                    <a:lnTo>
                      <a:pt x="1003" y="2882"/>
                    </a:lnTo>
                    <a:lnTo>
                      <a:pt x="1021" y="2874"/>
                    </a:lnTo>
                    <a:lnTo>
                      <a:pt x="1006" y="2853"/>
                    </a:lnTo>
                    <a:lnTo>
                      <a:pt x="1001" y="2832"/>
                    </a:lnTo>
                    <a:lnTo>
                      <a:pt x="1004" y="2812"/>
                    </a:lnTo>
                    <a:lnTo>
                      <a:pt x="1015" y="2795"/>
                    </a:lnTo>
                    <a:lnTo>
                      <a:pt x="1030" y="2784"/>
                    </a:lnTo>
                    <a:lnTo>
                      <a:pt x="1048" y="2783"/>
                    </a:lnTo>
                    <a:lnTo>
                      <a:pt x="1069" y="2791"/>
                    </a:lnTo>
                    <a:lnTo>
                      <a:pt x="1088" y="2815"/>
                    </a:lnTo>
                    <a:lnTo>
                      <a:pt x="1096" y="2802"/>
                    </a:lnTo>
                    <a:lnTo>
                      <a:pt x="1108" y="2793"/>
                    </a:lnTo>
                    <a:lnTo>
                      <a:pt x="1121" y="2787"/>
                    </a:lnTo>
                    <a:lnTo>
                      <a:pt x="1135" y="2785"/>
                    </a:lnTo>
                    <a:lnTo>
                      <a:pt x="1148" y="2788"/>
                    </a:lnTo>
                    <a:lnTo>
                      <a:pt x="1158" y="2796"/>
                    </a:lnTo>
                    <a:lnTo>
                      <a:pt x="1166" y="2809"/>
                    </a:lnTo>
                    <a:lnTo>
                      <a:pt x="1170" y="2826"/>
                    </a:lnTo>
                    <a:lnTo>
                      <a:pt x="1176" y="2809"/>
                    </a:lnTo>
                    <a:lnTo>
                      <a:pt x="1183" y="2796"/>
                    </a:lnTo>
                    <a:lnTo>
                      <a:pt x="1203" y="2779"/>
                    </a:lnTo>
                    <a:lnTo>
                      <a:pt x="1229" y="2774"/>
                    </a:lnTo>
                    <a:lnTo>
                      <a:pt x="1261" y="2782"/>
                    </a:lnTo>
                    <a:lnTo>
                      <a:pt x="1266" y="2766"/>
                    </a:lnTo>
                    <a:lnTo>
                      <a:pt x="1273" y="2753"/>
                    </a:lnTo>
                    <a:lnTo>
                      <a:pt x="1292" y="2737"/>
                    </a:lnTo>
                    <a:lnTo>
                      <a:pt x="1316" y="2734"/>
                    </a:lnTo>
                    <a:lnTo>
                      <a:pt x="1338" y="2743"/>
                    </a:lnTo>
                    <a:lnTo>
                      <a:pt x="1330" y="2729"/>
                    </a:lnTo>
                    <a:lnTo>
                      <a:pt x="1325" y="2713"/>
                    </a:lnTo>
                    <a:lnTo>
                      <a:pt x="1328" y="2676"/>
                    </a:lnTo>
                    <a:lnTo>
                      <a:pt x="1334" y="2658"/>
                    </a:lnTo>
                    <a:lnTo>
                      <a:pt x="1344" y="2643"/>
                    </a:lnTo>
                    <a:lnTo>
                      <a:pt x="1357" y="2630"/>
                    </a:lnTo>
                    <a:lnTo>
                      <a:pt x="1373" y="2622"/>
                    </a:lnTo>
                    <a:lnTo>
                      <a:pt x="1344" y="2607"/>
                    </a:lnTo>
                    <a:lnTo>
                      <a:pt x="1325" y="2586"/>
                    </a:lnTo>
                    <a:lnTo>
                      <a:pt x="1317" y="2565"/>
                    </a:lnTo>
                    <a:lnTo>
                      <a:pt x="1317" y="2542"/>
                    </a:lnTo>
                    <a:lnTo>
                      <a:pt x="1325" y="2524"/>
                    </a:lnTo>
                    <a:lnTo>
                      <a:pt x="1345" y="2512"/>
                    </a:lnTo>
                    <a:lnTo>
                      <a:pt x="1372" y="2509"/>
                    </a:lnTo>
                    <a:lnTo>
                      <a:pt x="1388" y="2512"/>
                    </a:lnTo>
                    <a:lnTo>
                      <a:pt x="1407" y="2518"/>
                    </a:lnTo>
                    <a:lnTo>
                      <a:pt x="1394" y="2509"/>
                    </a:lnTo>
                    <a:lnTo>
                      <a:pt x="1386" y="2498"/>
                    </a:lnTo>
                    <a:lnTo>
                      <a:pt x="1380" y="2483"/>
                    </a:lnTo>
                    <a:lnTo>
                      <a:pt x="1379" y="2465"/>
                    </a:lnTo>
                    <a:lnTo>
                      <a:pt x="1382" y="2449"/>
                    </a:lnTo>
                    <a:lnTo>
                      <a:pt x="1388" y="2434"/>
                    </a:lnTo>
                    <a:lnTo>
                      <a:pt x="1398" y="2422"/>
                    </a:lnTo>
                    <a:lnTo>
                      <a:pt x="1411" y="2414"/>
                    </a:lnTo>
                    <a:lnTo>
                      <a:pt x="1397" y="2400"/>
                    </a:lnTo>
                    <a:lnTo>
                      <a:pt x="1386" y="2384"/>
                    </a:lnTo>
                    <a:lnTo>
                      <a:pt x="1380" y="2369"/>
                    </a:lnTo>
                    <a:lnTo>
                      <a:pt x="1380" y="2354"/>
                    </a:lnTo>
                    <a:lnTo>
                      <a:pt x="1385" y="2340"/>
                    </a:lnTo>
                    <a:lnTo>
                      <a:pt x="1394" y="2329"/>
                    </a:lnTo>
                    <a:lnTo>
                      <a:pt x="1410" y="2319"/>
                    </a:lnTo>
                    <a:lnTo>
                      <a:pt x="1430" y="2313"/>
                    </a:lnTo>
                    <a:lnTo>
                      <a:pt x="1415" y="2293"/>
                    </a:lnTo>
                    <a:lnTo>
                      <a:pt x="1408" y="2275"/>
                    </a:lnTo>
                    <a:lnTo>
                      <a:pt x="1410" y="2257"/>
                    </a:lnTo>
                    <a:lnTo>
                      <a:pt x="1416" y="2243"/>
                    </a:lnTo>
                    <a:lnTo>
                      <a:pt x="1429" y="2234"/>
                    </a:lnTo>
                    <a:lnTo>
                      <a:pt x="1445" y="2230"/>
                    </a:lnTo>
                    <a:lnTo>
                      <a:pt x="1466" y="2236"/>
                    </a:lnTo>
                    <a:lnTo>
                      <a:pt x="1489" y="2251"/>
                    </a:lnTo>
                    <a:lnTo>
                      <a:pt x="1483" y="2236"/>
                    </a:lnTo>
                    <a:lnTo>
                      <a:pt x="1482" y="2220"/>
                    </a:lnTo>
                    <a:lnTo>
                      <a:pt x="1489" y="2205"/>
                    </a:lnTo>
                    <a:lnTo>
                      <a:pt x="1508" y="2194"/>
                    </a:lnTo>
                    <a:lnTo>
                      <a:pt x="1480" y="2184"/>
                    </a:lnTo>
                    <a:lnTo>
                      <a:pt x="1461" y="2166"/>
                    </a:lnTo>
                    <a:lnTo>
                      <a:pt x="1452" y="2141"/>
                    </a:lnTo>
                    <a:lnTo>
                      <a:pt x="1452" y="2110"/>
                    </a:lnTo>
                    <a:lnTo>
                      <a:pt x="1430" y="2119"/>
                    </a:lnTo>
                    <a:lnTo>
                      <a:pt x="1408" y="2123"/>
                    </a:lnTo>
                    <a:lnTo>
                      <a:pt x="1388" y="2122"/>
                    </a:lnTo>
                    <a:lnTo>
                      <a:pt x="1370" y="2118"/>
                    </a:lnTo>
                    <a:lnTo>
                      <a:pt x="1353" y="2108"/>
                    </a:lnTo>
                    <a:lnTo>
                      <a:pt x="1341" y="2096"/>
                    </a:lnTo>
                    <a:lnTo>
                      <a:pt x="1330" y="2077"/>
                    </a:lnTo>
                    <a:lnTo>
                      <a:pt x="1324" y="2057"/>
                    </a:lnTo>
                    <a:lnTo>
                      <a:pt x="1315" y="2074"/>
                    </a:lnTo>
                    <a:lnTo>
                      <a:pt x="1298" y="2088"/>
                    </a:lnTo>
                    <a:lnTo>
                      <a:pt x="1279" y="2097"/>
                    </a:lnTo>
                    <a:lnTo>
                      <a:pt x="1258" y="2101"/>
                    </a:lnTo>
                    <a:lnTo>
                      <a:pt x="1236" y="2100"/>
                    </a:lnTo>
                    <a:lnTo>
                      <a:pt x="1214" y="2092"/>
                    </a:lnTo>
                    <a:lnTo>
                      <a:pt x="1196" y="2080"/>
                    </a:lnTo>
                    <a:lnTo>
                      <a:pt x="1182" y="2060"/>
                    </a:lnTo>
                    <a:lnTo>
                      <a:pt x="1167" y="2061"/>
                    </a:lnTo>
                    <a:lnTo>
                      <a:pt x="1152" y="2057"/>
                    </a:lnTo>
                    <a:lnTo>
                      <a:pt x="1130" y="2040"/>
                    </a:lnTo>
                    <a:lnTo>
                      <a:pt x="1124" y="2027"/>
                    </a:lnTo>
                    <a:lnTo>
                      <a:pt x="1120" y="2014"/>
                    </a:lnTo>
                    <a:lnTo>
                      <a:pt x="1121" y="2001"/>
                    </a:lnTo>
                    <a:lnTo>
                      <a:pt x="1125" y="1987"/>
                    </a:lnTo>
                    <a:lnTo>
                      <a:pt x="1100" y="1980"/>
                    </a:lnTo>
                    <a:lnTo>
                      <a:pt x="1080" y="1965"/>
                    </a:lnTo>
                    <a:lnTo>
                      <a:pt x="1073" y="1957"/>
                    </a:lnTo>
                    <a:lnTo>
                      <a:pt x="1070" y="1946"/>
                    </a:lnTo>
                    <a:lnTo>
                      <a:pt x="1071" y="1934"/>
                    </a:lnTo>
                    <a:lnTo>
                      <a:pt x="1076" y="1921"/>
                    </a:lnTo>
                    <a:lnTo>
                      <a:pt x="1030" y="1946"/>
                    </a:lnTo>
                    <a:lnTo>
                      <a:pt x="987" y="1956"/>
                    </a:lnTo>
                    <a:lnTo>
                      <a:pt x="949" y="1952"/>
                    </a:lnTo>
                    <a:lnTo>
                      <a:pt x="934" y="1947"/>
                    </a:lnTo>
                    <a:lnTo>
                      <a:pt x="922" y="1940"/>
                    </a:lnTo>
                    <a:lnTo>
                      <a:pt x="912" y="1930"/>
                    </a:lnTo>
                    <a:lnTo>
                      <a:pt x="907" y="1919"/>
                    </a:lnTo>
                    <a:lnTo>
                      <a:pt x="906" y="1908"/>
                    </a:lnTo>
                    <a:lnTo>
                      <a:pt x="909" y="1895"/>
                    </a:lnTo>
                    <a:lnTo>
                      <a:pt x="918" y="1882"/>
                    </a:lnTo>
                    <a:lnTo>
                      <a:pt x="931" y="1869"/>
                    </a:lnTo>
                    <a:lnTo>
                      <a:pt x="950" y="1857"/>
                    </a:lnTo>
                    <a:lnTo>
                      <a:pt x="976" y="1846"/>
                    </a:lnTo>
                    <a:lnTo>
                      <a:pt x="960" y="1840"/>
                    </a:lnTo>
                    <a:lnTo>
                      <a:pt x="949" y="1831"/>
                    </a:lnTo>
                    <a:lnTo>
                      <a:pt x="945" y="1819"/>
                    </a:lnTo>
                    <a:lnTo>
                      <a:pt x="946" y="1806"/>
                    </a:lnTo>
                    <a:lnTo>
                      <a:pt x="952" y="1795"/>
                    </a:lnTo>
                    <a:lnTo>
                      <a:pt x="963" y="1788"/>
                    </a:lnTo>
                    <a:lnTo>
                      <a:pt x="979" y="1785"/>
                    </a:lnTo>
                    <a:lnTo>
                      <a:pt x="999" y="1789"/>
                    </a:lnTo>
                    <a:lnTo>
                      <a:pt x="989" y="1779"/>
                    </a:lnTo>
                    <a:lnTo>
                      <a:pt x="983" y="1769"/>
                    </a:lnTo>
                    <a:lnTo>
                      <a:pt x="983" y="1746"/>
                    </a:lnTo>
                    <a:lnTo>
                      <a:pt x="993" y="1725"/>
                    </a:lnTo>
                    <a:lnTo>
                      <a:pt x="1014" y="1706"/>
                    </a:lnTo>
                    <a:lnTo>
                      <a:pt x="1038" y="1692"/>
                    </a:lnTo>
                    <a:lnTo>
                      <a:pt x="1063" y="1686"/>
                    </a:lnTo>
                    <a:lnTo>
                      <a:pt x="1075" y="1688"/>
                    </a:lnTo>
                    <a:lnTo>
                      <a:pt x="1086" y="1693"/>
                    </a:lnTo>
                    <a:lnTo>
                      <a:pt x="1096" y="1700"/>
                    </a:lnTo>
                    <a:lnTo>
                      <a:pt x="1103" y="1712"/>
                    </a:lnTo>
                    <a:lnTo>
                      <a:pt x="1124" y="1694"/>
                    </a:lnTo>
                    <a:lnTo>
                      <a:pt x="1144" y="1682"/>
                    </a:lnTo>
                    <a:lnTo>
                      <a:pt x="1164" y="1678"/>
                    </a:lnTo>
                    <a:lnTo>
                      <a:pt x="1181" y="1680"/>
                    </a:lnTo>
                    <a:lnTo>
                      <a:pt x="1195" y="1687"/>
                    </a:lnTo>
                    <a:lnTo>
                      <a:pt x="1205" y="1702"/>
                    </a:lnTo>
                    <a:lnTo>
                      <a:pt x="1210" y="1725"/>
                    </a:lnTo>
                    <a:lnTo>
                      <a:pt x="1208" y="1753"/>
                    </a:lnTo>
                    <a:lnTo>
                      <a:pt x="1217" y="1739"/>
                    </a:lnTo>
                    <a:lnTo>
                      <a:pt x="1227" y="1728"/>
                    </a:lnTo>
                    <a:lnTo>
                      <a:pt x="1254" y="1715"/>
                    </a:lnTo>
                    <a:lnTo>
                      <a:pt x="1283" y="1712"/>
                    </a:lnTo>
                    <a:lnTo>
                      <a:pt x="1313" y="1718"/>
                    </a:lnTo>
                    <a:lnTo>
                      <a:pt x="1301" y="1694"/>
                    </a:lnTo>
                    <a:lnTo>
                      <a:pt x="1297" y="1667"/>
                    </a:lnTo>
                    <a:lnTo>
                      <a:pt x="1301" y="1640"/>
                    </a:lnTo>
                    <a:lnTo>
                      <a:pt x="1310" y="1619"/>
                    </a:lnTo>
                    <a:lnTo>
                      <a:pt x="1327" y="1603"/>
                    </a:lnTo>
                    <a:lnTo>
                      <a:pt x="1335" y="1600"/>
                    </a:lnTo>
                    <a:lnTo>
                      <a:pt x="1347" y="1599"/>
                    </a:lnTo>
                    <a:lnTo>
                      <a:pt x="1358" y="1601"/>
                    </a:lnTo>
                    <a:lnTo>
                      <a:pt x="1371" y="1606"/>
                    </a:lnTo>
                    <a:lnTo>
                      <a:pt x="1385" y="1616"/>
                    </a:lnTo>
                    <a:lnTo>
                      <a:pt x="1399" y="1631"/>
                    </a:lnTo>
                    <a:lnTo>
                      <a:pt x="1413" y="1604"/>
                    </a:lnTo>
                    <a:lnTo>
                      <a:pt x="1430" y="1590"/>
                    </a:lnTo>
                    <a:lnTo>
                      <a:pt x="1449" y="1586"/>
                    </a:lnTo>
                    <a:lnTo>
                      <a:pt x="1469" y="1591"/>
                    </a:lnTo>
                    <a:lnTo>
                      <a:pt x="1486" y="1604"/>
                    </a:lnTo>
                    <a:lnTo>
                      <a:pt x="1499" y="1622"/>
                    </a:lnTo>
                    <a:lnTo>
                      <a:pt x="1506" y="1645"/>
                    </a:lnTo>
                    <a:lnTo>
                      <a:pt x="1504" y="1670"/>
                    </a:lnTo>
                    <a:lnTo>
                      <a:pt x="1526" y="1666"/>
                    </a:lnTo>
                    <a:lnTo>
                      <a:pt x="1544" y="1665"/>
                    </a:lnTo>
                    <a:lnTo>
                      <a:pt x="1559" y="1669"/>
                    </a:lnTo>
                    <a:lnTo>
                      <a:pt x="1571" y="1677"/>
                    </a:lnTo>
                    <a:lnTo>
                      <a:pt x="1579" y="1687"/>
                    </a:lnTo>
                    <a:lnTo>
                      <a:pt x="1583" y="1701"/>
                    </a:lnTo>
                    <a:lnTo>
                      <a:pt x="1582" y="1718"/>
                    </a:lnTo>
                    <a:lnTo>
                      <a:pt x="1578" y="1738"/>
                    </a:lnTo>
                    <a:lnTo>
                      <a:pt x="1599" y="1726"/>
                    </a:lnTo>
                    <a:lnTo>
                      <a:pt x="1622" y="1722"/>
                    </a:lnTo>
                    <a:lnTo>
                      <a:pt x="1644" y="1726"/>
                    </a:lnTo>
                    <a:lnTo>
                      <a:pt x="1663" y="1738"/>
                    </a:lnTo>
                    <a:lnTo>
                      <a:pt x="1674" y="1712"/>
                    </a:lnTo>
                    <a:lnTo>
                      <a:pt x="1688" y="1694"/>
                    </a:lnTo>
                    <a:lnTo>
                      <a:pt x="1704" y="1685"/>
                    </a:lnTo>
                    <a:lnTo>
                      <a:pt x="1720" y="1685"/>
                    </a:lnTo>
                    <a:lnTo>
                      <a:pt x="1735" y="1694"/>
                    </a:lnTo>
                    <a:lnTo>
                      <a:pt x="1747" y="1712"/>
                    </a:lnTo>
                    <a:lnTo>
                      <a:pt x="1755" y="1739"/>
                    </a:lnTo>
                    <a:lnTo>
                      <a:pt x="1756" y="1775"/>
                    </a:lnTo>
                    <a:lnTo>
                      <a:pt x="1784" y="1782"/>
                    </a:lnTo>
                    <a:lnTo>
                      <a:pt x="1802" y="1796"/>
                    </a:lnTo>
                    <a:lnTo>
                      <a:pt x="1812" y="1818"/>
                    </a:lnTo>
                    <a:lnTo>
                      <a:pt x="1812" y="1846"/>
                    </a:lnTo>
                    <a:lnTo>
                      <a:pt x="1824" y="1846"/>
                    </a:lnTo>
                    <a:lnTo>
                      <a:pt x="1835" y="1848"/>
                    </a:lnTo>
                    <a:lnTo>
                      <a:pt x="1855" y="1858"/>
                    </a:lnTo>
                    <a:lnTo>
                      <a:pt x="1868" y="1877"/>
                    </a:lnTo>
                    <a:lnTo>
                      <a:pt x="1872" y="1897"/>
                    </a:lnTo>
                    <a:lnTo>
                      <a:pt x="1888" y="1875"/>
                    </a:lnTo>
                    <a:lnTo>
                      <a:pt x="1912" y="1862"/>
                    </a:lnTo>
                    <a:lnTo>
                      <a:pt x="1938" y="1856"/>
                    </a:lnTo>
                    <a:lnTo>
                      <a:pt x="1952" y="1858"/>
                    </a:lnTo>
                    <a:lnTo>
                      <a:pt x="1965" y="1864"/>
                    </a:lnTo>
                    <a:lnTo>
                      <a:pt x="1970" y="1841"/>
                    </a:lnTo>
                    <a:lnTo>
                      <a:pt x="1980" y="1822"/>
                    </a:lnTo>
                    <a:lnTo>
                      <a:pt x="1993" y="1807"/>
                    </a:lnTo>
                    <a:lnTo>
                      <a:pt x="2010" y="1801"/>
                    </a:lnTo>
                    <a:lnTo>
                      <a:pt x="1995" y="1787"/>
                    </a:lnTo>
                    <a:lnTo>
                      <a:pt x="1988" y="1770"/>
                    </a:lnTo>
                    <a:lnTo>
                      <a:pt x="1989" y="1753"/>
                    </a:lnTo>
                    <a:lnTo>
                      <a:pt x="1996" y="1734"/>
                    </a:lnTo>
                    <a:lnTo>
                      <a:pt x="1963" y="1732"/>
                    </a:lnTo>
                    <a:lnTo>
                      <a:pt x="1935" y="1726"/>
                    </a:lnTo>
                    <a:lnTo>
                      <a:pt x="1913" y="1716"/>
                    </a:lnTo>
                    <a:lnTo>
                      <a:pt x="1898" y="1704"/>
                    </a:lnTo>
                    <a:lnTo>
                      <a:pt x="1889" y="1688"/>
                    </a:lnTo>
                    <a:lnTo>
                      <a:pt x="1889" y="1671"/>
                    </a:lnTo>
                    <a:lnTo>
                      <a:pt x="1897" y="1653"/>
                    </a:lnTo>
                    <a:lnTo>
                      <a:pt x="1913" y="1633"/>
                    </a:lnTo>
                    <a:lnTo>
                      <a:pt x="1893" y="1626"/>
                    </a:lnTo>
                    <a:lnTo>
                      <a:pt x="1879" y="1616"/>
                    </a:lnTo>
                    <a:lnTo>
                      <a:pt x="1869" y="1601"/>
                    </a:lnTo>
                    <a:lnTo>
                      <a:pt x="1866" y="1585"/>
                    </a:lnTo>
                    <a:lnTo>
                      <a:pt x="1867" y="1568"/>
                    </a:lnTo>
                    <a:lnTo>
                      <a:pt x="1874" y="1552"/>
                    </a:lnTo>
                    <a:lnTo>
                      <a:pt x="1886" y="1538"/>
                    </a:lnTo>
                    <a:lnTo>
                      <a:pt x="1905" y="1528"/>
                    </a:lnTo>
                    <a:lnTo>
                      <a:pt x="1892" y="1507"/>
                    </a:lnTo>
                    <a:lnTo>
                      <a:pt x="1883" y="1482"/>
                    </a:lnTo>
                    <a:lnTo>
                      <a:pt x="1879" y="1459"/>
                    </a:lnTo>
                    <a:lnTo>
                      <a:pt x="1880" y="1437"/>
                    </a:lnTo>
                    <a:lnTo>
                      <a:pt x="1887" y="1421"/>
                    </a:lnTo>
                    <a:lnTo>
                      <a:pt x="1901" y="1414"/>
                    </a:lnTo>
                    <a:lnTo>
                      <a:pt x="1911" y="1413"/>
                    </a:lnTo>
                    <a:lnTo>
                      <a:pt x="1923" y="1415"/>
                    </a:lnTo>
                    <a:lnTo>
                      <a:pt x="1954" y="1429"/>
                    </a:lnTo>
                    <a:lnTo>
                      <a:pt x="1972" y="1429"/>
                    </a:lnTo>
                    <a:lnTo>
                      <a:pt x="1991" y="1433"/>
                    </a:lnTo>
                    <a:lnTo>
                      <a:pt x="2007" y="1442"/>
                    </a:lnTo>
                    <a:lnTo>
                      <a:pt x="2022" y="1453"/>
                    </a:lnTo>
                    <a:lnTo>
                      <a:pt x="2034" y="1467"/>
                    </a:lnTo>
                    <a:lnTo>
                      <a:pt x="2043" y="1484"/>
                    </a:lnTo>
                    <a:lnTo>
                      <a:pt x="2046" y="1502"/>
                    </a:lnTo>
                    <a:lnTo>
                      <a:pt x="2045" y="1523"/>
                    </a:lnTo>
                    <a:lnTo>
                      <a:pt x="2053" y="1499"/>
                    </a:lnTo>
                    <a:lnTo>
                      <a:pt x="2065" y="1484"/>
                    </a:lnTo>
                    <a:lnTo>
                      <a:pt x="2081" y="1477"/>
                    </a:lnTo>
                    <a:lnTo>
                      <a:pt x="2098" y="1478"/>
                    </a:lnTo>
                    <a:lnTo>
                      <a:pt x="2113" y="1485"/>
                    </a:lnTo>
                    <a:lnTo>
                      <a:pt x="2124" y="1498"/>
                    </a:lnTo>
                    <a:lnTo>
                      <a:pt x="2132" y="1515"/>
                    </a:lnTo>
                    <a:lnTo>
                      <a:pt x="2133" y="1537"/>
                    </a:lnTo>
                    <a:lnTo>
                      <a:pt x="2150" y="1531"/>
                    </a:lnTo>
                    <a:lnTo>
                      <a:pt x="2167" y="1531"/>
                    </a:lnTo>
                    <a:lnTo>
                      <a:pt x="2182" y="1538"/>
                    </a:lnTo>
                    <a:lnTo>
                      <a:pt x="2195" y="1548"/>
                    </a:lnTo>
                    <a:lnTo>
                      <a:pt x="2203" y="1514"/>
                    </a:lnTo>
                    <a:lnTo>
                      <a:pt x="2220" y="1492"/>
                    </a:lnTo>
                    <a:lnTo>
                      <a:pt x="2231" y="1485"/>
                    </a:lnTo>
                    <a:lnTo>
                      <a:pt x="2242" y="1481"/>
                    </a:lnTo>
                    <a:lnTo>
                      <a:pt x="2254" y="1481"/>
                    </a:lnTo>
                    <a:lnTo>
                      <a:pt x="2265" y="1483"/>
                    </a:lnTo>
                    <a:lnTo>
                      <a:pt x="2284" y="1497"/>
                    </a:lnTo>
                    <a:lnTo>
                      <a:pt x="2296" y="1522"/>
                    </a:lnTo>
                    <a:lnTo>
                      <a:pt x="2297" y="1559"/>
                    </a:lnTo>
                    <a:lnTo>
                      <a:pt x="2284" y="1607"/>
                    </a:lnTo>
                    <a:lnTo>
                      <a:pt x="2301" y="1607"/>
                    </a:lnTo>
                    <a:lnTo>
                      <a:pt x="2314" y="1613"/>
                    </a:lnTo>
                    <a:lnTo>
                      <a:pt x="2322" y="1623"/>
                    </a:lnTo>
                    <a:lnTo>
                      <a:pt x="2326" y="1637"/>
                    </a:lnTo>
                    <a:lnTo>
                      <a:pt x="2326" y="1653"/>
                    </a:lnTo>
                    <a:lnTo>
                      <a:pt x="2322" y="1671"/>
                    </a:lnTo>
                    <a:lnTo>
                      <a:pt x="2303" y="1709"/>
                    </a:lnTo>
                    <a:lnTo>
                      <a:pt x="2326" y="1700"/>
                    </a:lnTo>
                    <a:lnTo>
                      <a:pt x="2349" y="1700"/>
                    </a:lnTo>
                    <a:lnTo>
                      <a:pt x="2367" y="1711"/>
                    </a:lnTo>
                    <a:lnTo>
                      <a:pt x="2378" y="1734"/>
                    </a:lnTo>
                    <a:lnTo>
                      <a:pt x="2376" y="1721"/>
                    </a:lnTo>
                    <a:lnTo>
                      <a:pt x="2377" y="1708"/>
                    </a:lnTo>
                    <a:lnTo>
                      <a:pt x="2388" y="1684"/>
                    </a:lnTo>
                    <a:lnTo>
                      <a:pt x="2406" y="1665"/>
                    </a:lnTo>
                    <a:lnTo>
                      <a:pt x="2430" y="1652"/>
                    </a:lnTo>
                    <a:lnTo>
                      <a:pt x="2454" y="1647"/>
                    </a:lnTo>
                    <a:lnTo>
                      <a:pt x="2478" y="1650"/>
                    </a:lnTo>
                    <a:lnTo>
                      <a:pt x="2488" y="1656"/>
                    </a:lnTo>
                    <a:lnTo>
                      <a:pt x="2496" y="1665"/>
                    </a:lnTo>
                    <a:lnTo>
                      <a:pt x="2505" y="1693"/>
                    </a:lnTo>
                    <a:lnTo>
                      <a:pt x="2528" y="1676"/>
                    </a:lnTo>
                    <a:lnTo>
                      <a:pt x="2550" y="1666"/>
                    </a:lnTo>
                    <a:lnTo>
                      <a:pt x="2571" y="1665"/>
                    </a:lnTo>
                    <a:lnTo>
                      <a:pt x="2590" y="1671"/>
                    </a:lnTo>
                    <a:lnTo>
                      <a:pt x="2606" y="1683"/>
                    </a:lnTo>
                    <a:lnTo>
                      <a:pt x="2620" y="1700"/>
                    </a:lnTo>
                    <a:lnTo>
                      <a:pt x="2630" y="1723"/>
                    </a:lnTo>
                    <a:lnTo>
                      <a:pt x="2636" y="1749"/>
                    </a:lnTo>
                    <a:lnTo>
                      <a:pt x="2654" y="1739"/>
                    </a:lnTo>
                    <a:lnTo>
                      <a:pt x="2672" y="1732"/>
                    </a:lnTo>
                    <a:lnTo>
                      <a:pt x="2709" y="1730"/>
                    </a:lnTo>
                    <a:lnTo>
                      <a:pt x="2744" y="1739"/>
                    </a:lnTo>
                    <a:lnTo>
                      <a:pt x="2775" y="1756"/>
                    </a:lnTo>
                    <a:lnTo>
                      <a:pt x="2788" y="1745"/>
                    </a:lnTo>
                    <a:lnTo>
                      <a:pt x="2804" y="1738"/>
                    </a:lnTo>
                    <a:lnTo>
                      <a:pt x="2820" y="1735"/>
                    </a:lnTo>
                    <a:lnTo>
                      <a:pt x="2838" y="1737"/>
                    </a:lnTo>
                    <a:lnTo>
                      <a:pt x="2854" y="1741"/>
                    </a:lnTo>
                    <a:lnTo>
                      <a:pt x="2870" y="1749"/>
                    </a:lnTo>
                    <a:lnTo>
                      <a:pt x="2883" y="1761"/>
                    </a:lnTo>
                    <a:lnTo>
                      <a:pt x="2891" y="1775"/>
                    </a:lnTo>
                    <a:lnTo>
                      <a:pt x="2905" y="1760"/>
                    </a:lnTo>
                    <a:lnTo>
                      <a:pt x="2921" y="1749"/>
                    </a:lnTo>
                    <a:lnTo>
                      <a:pt x="2938" y="1744"/>
                    </a:lnTo>
                    <a:lnTo>
                      <a:pt x="2955" y="1743"/>
                    </a:lnTo>
                    <a:lnTo>
                      <a:pt x="2971" y="1747"/>
                    </a:lnTo>
                    <a:lnTo>
                      <a:pt x="2985" y="1758"/>
                    </a:lnTo>
                    <a:lnTo>
                      <a:pt x="2996" y="1775"/>
                    </a:lnTo>
                    <a:lnTo>
                      <a:pt x="3003" y="1797"/>
                    </a:lnTo>
                    <a:lnTo>
                      <a:pt x="3014" y="1771"/>
                    </a:lnTo>
                    <a:lnTo>
                      <a:pt x="3030" y="1750"/>
                    </a:lnTo>
                    <a:lnTo>
                      <a:pt x="3053" y="1739"/>
                    </a:lnTo>
                    <a:lnTo>
                      <a:pt x="3082" y="1734"/>
                    </a:lnTo>
                    <a:lnTo>
                      <a:pt x="3064" y="1724"/>
                    </a:lnTo>
                    <a:lnTo>
                      <a:pt x="3050" y="1710"/>
                    </a:lnTo>
                    <a:lnTo>
                      <a:pt x="3041" y="1695"/>
                    </a:lnTo>
                    <a:lnTo>
                      <a:pt x="3038" y="1680"/>
                    </a:lnTo>
                    <a:lnTo>
                      <a:pt x="3039" y="1664"/>
                    </a:lnTo>
                    <a:lnTo>
                      <a:pt x="3044" y="1649"/>
                    </a:lnTo>
                    <a:lnTo>
                      <a:pt x="3055" y="1635"/>
                    </a:lnTo>
                    <a:lnTo>
                      <a:pt x="3071" y="1622"/>
                    </a:lnTo>
                    <a:lnTo>
                      <a:pt x="3051" y="1619"/>
                    </a:lnTo>
                    <a:lnTo>
                      <a:pt x="3035" y="1609"/>
                    </a:lnTo>
                    <a:lnTo>
                      <a:pt x="3023" y="1598"/>
                    </a:lnTo>
                    <a:lnTo>
                      <a:pt x="3016" y="1583"/>
                    </a:lnTo>
                    <a:lnTo>
                      <a:pt x="3014" y="1568"/>
                    </a:lnTo>
                    <a:lnTo>
                      <a:pt x="3017" y="1553"/>
                    </a:lnTo>
                    <a:lnTo>
                      <a:pt x="3028" y="1540"/>
                    </a:lnTo>
                    <a:lnTo>
                      <a:pt x="3044" y="1530"/>
                    </a:lnTo>
                    <a:lnTo>
                      <a:pt x="3022" y="1526"/>
                    </a:lnTo>
                    <a:lnTo>
                      <a:pt x="3004" y="1518"/>
                    </a:lnTo>
                    <a:lnTo>
                      <a:pt x="2977" y="1497"/>
                    </a:lnTo>
                    <a:lnTo>
                      <a:pt x="2941" y="1507"/>
                    </a:lnTo>
                    <a:lnTo>
                      <a:pt x="2906" y="1504"/>
                    </a:lnTo>
                    <a:lnTo>
                      <a:pt x="2892" y="1496"/>
                    </a:lnTo>
                    <a:lnTo>
                      <a:pt x="2881" y="1485"/>
                    </a:lnTo>
                    <a:lnTo>
                      <a:pt x="2876" y="1469"/>
                    </a:lnTo>
                    <a:lnTo>
                      <a:pt x="2876" y="1448"/>
                    </a:lnTo>
                    <a:lnTo>
                      <a:pt x="2854" y="1466"/>
                    </a:lnTo>
                    <a:lnTo>
                      <a:pt x="2832" y="1478"/>
                    </a:lnTo>
                    <a:lnTo>
                      <a:pt x="2810" y="1484"/>
                    </a:lnTo>
                    <a:lnTo>
                      <a:pt x="2790" y="1483"/>
                    </a:lnTo>
                    <a:lnTo>
                      <a:pt x="2770" y="1476"/>
                    </a:lnTo>
                    <a:lnTo>
                      <a:pt x="2756" y="1463"/>
                    </a:lnTo>
                    <a:lnTo>
                      <a:pt x="2746" y="1444"/>
                    </a:lnTo>
                    <a:lnTo>
                      <a:pt x="2741" y="1418"/>
                    </a:lnTo>
                    <a:lnTo>
                      <a:pt x="2715" y="1429"/>
                    </a:lnTo>
                    <a:lnTo>
                      <a:pt x="2687" y="1433"/>
                    </a:lnTo>
                    <a:lnTo>
                      <a:pt x="2663" y="1430"/>
                    </a:lnTo>
                    <a:lnTo>
                      <a:pt x="2641" y="1420"/>
                    </a:lnTo>
                    <a:lnTo>
                      <a:pt x="2626" y="1406"/>
                    </a:lnTo>
                    <a:lnTo>
                      <a:pt x="2623" y="1397"/>
                    </a:lnTo>
                    <a:lnTo>
                      <a:pt x="2620" y="1386"/>
                    </a:lnTo>
                    <a:lnTo>
                      <a:pt x="2623" y="1374"/>
                    </a:lnTo>
                    <a:lnTo>
                      <a:pt x="2628" y="1361"/>
                    </a:lnTo>
                    <a:lnTo>
                      <a:pt x="2638" y="1347"/>
                    </a:lnTo>
                    <a:lnTo>
                      <a:pt x="2651" y="1333"/>
                    </a:lnTo>
                    <a:lnTo>
                      <a:pt x="2627" y="1309"/>
                    </a:lnTo>
                    <a:lnTo>
                      <a:pt x="2613" y="1284"/>
                    </a:lnTo>
                    <a:lnTo>
                      <a:pt x="2609" y="1260"/>
                    </a:lnTo>
                    <a:lnTo>
                      <a:pt x="2614" y="1240"/>
                    </a:lnTo>
                    <a:lnTo>
                      <a:pt x="2627" y="1224"/>
                    </a:lnTo>
                    <a:lnTo>
                      <a:pt x="2638" y="1218"/>
                    </a:lnTo>
                    <a:lnTo>
                      <a:pt x="2650" y="1214"/>
                    </a:lnTo>
                    <a:lnTo>
                      <a:pt x="2680" y="1214"/>
                    </a:lnTo>
                    <a:lnTo>
                      <a:pt x="2719" y="1225"/>
                    </a:lnTo>
                    <a:lnTo>
                      <a:pt x="2713" y="1209"/>
                    </a:lnTo>
                    <a:lnTo>
                      <a:pt x="2714" y="1193"/>
                    </a:lnTo>
                    <a:lnTo>
                      <a:pt x="2721" y="1178"/>
                    </a:lnTo>
                    <a:lnTo>
                      <a:pt x="2732" y="1166"/>
                    </a:lnTo>
                    <a:lnTo>
                      <a:pt x="2718" y="1155"/>
                    </a:lnTo>
                    <a:lnTo>
                      <a:pt x="2709" y="1141"/>
                    </a:lnTo>
                    <a:lnTo>
                      <a:pt x="2708" y="1123"/>
                    </a:lnTo>
                    <a:lnTo>
                      <a:pt x="2714" y="1103"/>
                    </a:lnTo>
                    <a:lnTo>
                      <a:pt x="2692" y="1103"/>
                    </a:lnTo>
                    <a:lnTo>
                      <a:pt x="2673" y="1095"/>
                    </a:lnTo>
                    <a:lnTo>
                      <a:pt x="2661" y="1080"/>
                    </a:lnTo>
                    <a:lnTo>
                      <a:pt x="2656" y="1061"/>
                    </a:lnTo>
                    <a:lnTo>
                      <a:pt x="2628" y="1063"/>
                    </a:lnTo>
                    <a:lnTo>
                      <a:pt x="2616" y="1059"/>
                    </a:lnTo>
                    <a:lnTo>
                      <a:pt x="2606" y="1054"/>
                    </a:lnTo>
                    <a:lnTo>
                      <a:pt x="2596" y="1034"/>
                    </a:lnTo>
                    <a:lnTo>
                      <a:pt x="2596" y="1010"/>
                    </a:lnTo>
                    <a:lnTo>
                      <a:pt x="2577" y="1009"/>
                    </a:lnTo>
                    <a:lnTo>
                      <a:pt x="2562" y="1004"/>
                    </a:lnTo>
                    <a:lnTo>
                      <a:pt x="2537" y="988"/>
                    </a:lnTo>
                    <a:lnTo>
                      <a:pt x="2521" y="967"/>
                    </a:lnTo>
                    <a:lnTo>
                      <a:pt x="2516" y="940"/>
                    </a:lnTo>
                    <a:lnTo>
                      <a:pt x="2519" y="915"/>
                    </a:lnTo>
                    <a:lnTo>
                      <a:pt x="2532" y="891"/>
                    </a:lnTo>
                    <a:lnTo>
                      <a:pt x="2555" y="873"/>
                    </a:lnTo>
                    <a:lnTo>
                      <a:pt x="2570" y="868"/>
                    </a:lnTo>
                    <a:lnTo>
                      <a:pt x="2587" y="864"/>
                    </a:lnTo>
                    <a:lnTo>
                      <a:pt x="2583" y="847"/>
                    </a:lnTo>
                    <a:lnTo>
                      <a:pt x="2583" y="832"/>
                    </a:lnTo>
                    <a:lnTo>
                      <a:pt x="2586" y="819"/>
                    </a:lnTo>
                    <a:lnTo>
                      <a:pt x="2591" y="808"/>
                    </a:lnTo>
                    <a:lnTo>
                      <a:pt x="2608" y="791"/>
                    </a:lnTo>
                    <a:lnTo>
                      <a:pt x="2630" y="782"/>
                    </a:lnTo>
                    <a:lnTo>
                      <a:pt x="2654" y="782"/>
                    </a:lnTo>
                    <a:lnTo>
                      <a:pt x="2677" y="793"/>
                    </a:lnTo>
                    <a:lnTo>
                      <a:pt x="2694" y="813"/>
                    </a:lnTo>
                    <a:lnTo>
                      <a:pt x="2704" y="845"/>
                    </a:lnTo>
                    <a:lnTo>
                      <a:pt x="2719" y="847"/>
                    </a:lnTo>
                    <a:lnTo>
                      <a:pt x="2732" y="852"/>
                    </a:lnTo>
                    <a:lnTo>
                      <a:pt x="2752" y="867"/>
                    </a:lnTo>
                    <a:lnTo>
                      <a:pt x="2764" y="888"/>
                    </a:lnTo>
                    <a:lnTo>
                      <a:pt x="2768" y="914"/>
                    </a:lnTo>
                    <a:lnTo>
                      <a:pt x="2787" y="904"/>
                    </a:lnTo>
                    <a:lnTo>
                      <a:pt x="2806" y="900"/>
                    </a:lnTo>
                    <a:lnTo>
                      <a:pt x="2825" y="901"/>
                    </a:lnTo>
                    <a:lnTo>
                      <a:pt x="2844" y="905"/>
                    </a:lnTo>
                    <a:lnTo>
                      <a:pt x="2860" y="915"/>
                    </a:lnTo>
                    <a:lnTo>
                      <a:pt x="2873" y="927"/>
                    </a:lnTo>
                    <a:lnTo>
                      <a:pt x="2880" y="945"/>
                    </a:lnTo>
                    <a:lnTo>
                      <a:pt x="2884" y="965"/>
                    </a:lnTo>
                    <a:lnTo>
                      <a:pt x="2912" y="951"/>
                    </a:lnTo>
                    <a:lnTo>
                      <a:pt x="2936" y="947"/>
                    </a:lnTo>
                    <a:lnTo>
                      <a:pt x="2957" y="951"/>
                    </a:lnTo>
                    <a:lnTo>
                      <a:pt x="2973" y="962"/>
                    </a:lnTo>
                    <a:lnTo>
                      <a:pt x="2984" y="979"/>
                    </a:lnTo>
                    <a:lnTo>
                      <a:pt x="2990" y="999"/>
                    </a:lnTo>
                    <a:lnTo>
                      <a:pt x="2990" y="1021"/>
                    </a:lnTo>
                    <a:lnTo>
                      <a:pt x="2985" y="1046"/>
                    </a:lnTo>
                    <a:lnTo>
                      <a:pt x="3007" y="1041"/>
                    </a:lnTo>
                    <a:lnTo>
                      <a:pt x="3026" y="1040"/>
                    </a:lnTo>
                    <a:lnTo>
                      <a:pt x="3042" y="1043"/>
                    </a:lnTo>
                    <a:lnTo>
                      <a:pt x="3055" y="1050"/>
                    </a:lnTo>
                    <a:lnTo>
                      <a:pt x="3065" y="1060"/>
                    </a:lnTo>
                    <a:lnTo>
                      <a:pt x="3071" y="1074"/>
                    </a:lnTo>
                    <a:lnTo>
                      <a:pt x="3074" y="1090"/>
                    </a:lnTo>
                    <a:lnTo>
                      <a:pt x="3073" y="1109"/>
                    </a:lnTo>
                    <a:lnTo>
                      <a:pt x="3095" y="1097"/>
                    </a:lnTo>
                    <a:lnTo>
                      <a:pt x="3119" y="1091"/>
                    </a:lnTo>
                    <a:lnTo>
                      <a:pt x="3142" y="1090"/>
                    </a:lnTo>
                    <a:lnTo>
                      <a:pt x="3167" y="1095"/>
                    </a:lnTo>
                    <a:lnTo>
                      <a:pt x="3165" y="1069"/>
                    </a:lnTo>
                    <a:lnTo>
                      <a:pt x="3173" y="1046"/>
                    </a:lnTo>
                    <a:lnTo>
                      <a:pt x="3189" y="1030"/>
                    </a:lnTo>
                    <a:lnTo>
                      <a:pt x="3214" y="1023"/>
                    </a:lnTo>
                    <a:lnTo>
                      <a:pt x="3205" y="1010"/>
                    </a:lnTo>
                    <a:lnTo>
                      <a:pt x="3200" y="995"/>
                    </a:lnTo>
                    <a:lnTo>
                      <a:pt x="3197" y="979"/>
                    </a:lnTo>
                    <a:lnTo>
                      <a:pt x="3198" y="963"/>
                    </a:lnTo>
                    <a:lnTo>
                      <a:pt x="3203" y="948"/>
                    </a:lnTo>
                    <a:lnTo>
                      <a:pt x="3211" y="934"/>
                    </a:lnTo>
                    <a:lnTo>
                      <a:pt x="3223" y="922"/>
                    </a:lnTo>
                    <a:lnTo>
                      <a:pt x="3239" y="914"/>
                    </a:lnTo>
                    <a:lnTo>
                      <a:pt x="3222" y="909"/>
                    </a:lnTo>
                    <a:lnTo>
                      <a:pt x="3208" y="900"/>
                    </a:lnTo>
                    <a:lnTo>
                      <a:pt x="3196" y="887"/>
                    </a:lnTo>
                    <a:lnTo>
                      <a:pt x="3190" y="871"/>
                    </a:lnTo>
                    <a:lnTo>
                      <a:pt x="3187" y="855"/>
                    </a:lnTo>
                    <a:lnTo>
                      <a:pt x="3188" y="838"/>
                    </a:lnTo>
                    <a:lnTo>
                      <a:pt x="3194" y="822"/>
                    </a:lnTo>
                    <a:lnTo>
                      <a:pt x="3206" y="809"/>
                    </a:lnTo>
                    <a:lnTo>
                      <a:pt x="3182" y="795"/>
                    </a:lnTo>
                    <a:lnTo>
                      <a:pt x="3164" y="779"/>
                    </a:lnTo>
                    <a:lnTo>
                      <a:pt x="3153" y="763"/>
                    </a:lnTo>
                    <a:lnTo>
                      <a:pt x="3150" y="747"/>
                    </a:lnTo>
                    <a:lnTo>
                      <a:pt x="3154" y="732"/>
                    </a:lnTo>
                    <a:lnTo>
                      <a:pt x="3167" y="719"/>
                    </a:lnTo>
                    <a:lnTo>
                      <a:pt x="3188" y="708"/>
                    </a:lnTo>
                    <a:lnTo>
                      <a:pt x="3217" y="701"/>
                    </a:lnTo>
                    <a:lnTo>
                      <a:pt x="3209" y="683"/>
                    </a:lnTo>
                    <a:lnTo>
                      <a:pt x="3205" y="667"/>
                    </a:lnTo>
                    <a:lnTo>
                      <a:pt x="3208" y="637"/>
                    </a:lnTo>
                    <a:lnTo>
                      <a:pt x="3222" y="613"/>
                    </a:lnTo>
                    <a:lnTo>
                      <a:pt x="3232" y="605"/>
                    </a:lnTo>
                    <a:lnTo>
                      <a:pt x="3244" y="598"/>
                    </a:lnTo>
                    <a:lnTo>
                      <a:pt x="3257" y="594"/>
                    </a:lnTo>
                    <a:lnTo>
                      <a:pt x="3270" y="593"/>
                    </a:lnTo>
                    <a:lnTo>
                      <a:pt x="3296" y="600"/>
                    </a:lnTo>
                    <a:lnTo>
                      <a:pt x="3307" y="609"/>
                    </a:lnTo>
                    <a:lnTo>
                      <a:pt x="3318" y="621"/>
                    </a:lnTo>
                    <a:lnTo>
                      <a:pt x="3333" y="656"/>
                    </a:lnTo>
                    <a:lnTo>
                      <a:pt x="3356" y="635"/>
                    </a:lnTo>
                    <a:lnTo>
                      <a:pt x="3379" y="624"/>
                    </a:lnTo>
                    <a:lnTo>
                      <a:pt x="3400" y="622"/>
                    </a:lnTo>
                    <a:lnTo>
                      <a:pt x="3420" y="627"/>
                    </a:lnTo>
                    <a:lnTo>
                      <a:pt x="3437" y="640"/>
                    </a:lnTo>
                    <a:lnTo>
                      <a:pt x="3451" y="658"/>
                    </a:lnTo>
                    <a:lnTo>
                      <a:pt x="3472" y="704"/>
                    </a:lnTo>
                    <a:lnTo>
                      <a:pt x="3510" y="678"/>
                    </a:lnTo>
                    <a:lnTo>
                      <a:pt x="3503" y="663"/>
                    </a:lnTo>
                    <a:lnTo>
                      <a:pt x="3499" y="648"/>
                    </a:lnTo>
                    <a:lnTo>
                      <a:pt x="3500" y="635"/>
                    </a:lnTo>
                    <a:lnTo>
                      <a:pt x="3505" y="621"/>
                    </a:lnTo>
                    <a:lnTo>
                      <a:pt x="3512" y="608"/>
                    </a:lnTo>
                    <a:lnTo>
                      <a:pt x="3522" y="598"/>
                    </a:lnTo>
                    <a:lnTo>
                      <a:pt x="3534" y="592"/>
                    </a:lnTo>
                    <a:lnTo>
                      <a:pt x="3547" y="590"/>
                    </a:lnTo>
                    <a:lnTo>
                      <a:pt x="3527" y="578"/>
                    </a:lnTo>
                    <a:lnTo>
                      <a:pt x="3512" y="564"/>
                    </a:lnTo>
                    <a:lnTo>
                      <a:pt x="3504" y="548"/>
                    </a:lnTo>
                    <a:lnTo>
                      <a:pt x="3499" y="531"/>
                    </a:lnTo>
                    <a:lnTo>
                      <a:pt x="3501" y="515"/>
                    </a:lnTo>
                    <a:lnTo>
                      <a:pt x="3509" y="500"/>
                    </a:lnTo>
                    <a:lnTo>
                      <a:pt x="3523" y="489"/>
                    </a:lnTo>
                    <a:lnTo>
                      <a:pt x="3544" y="482"/>
                    </a:lnTo>
                    <a:lnTo>
                      <a:pt x="3521" y="472"/>
                    </a:lnTo>
                    <a:lnTo>
                      <a:pt x="3504" y="458"/>
                    </a:lnTo>
                    <a:lnTo>
                      <a:pt x="3493" y="441"/>
                    </a:lnTo>
                    <a:lnTo>
                      <a:pt x="3489" y="423"/>
                    </a:lnTo>
                    <a:lnTo>
                      <a:pt x="3490" y="405"/>
                    </a:lnTo>
                    <a:lnTo>
                      <a:pt x="3499" y="388"/>
                    </a:lnTo>
                    <a:lnTo>
                      <a:pt x="3515" y="375"/>
                    </a:lnTo>
                    <a:lnTo>
                      <a:pt x="3539" y="366"/>
                    </a:lnTo>
                    <a:lnTo>
                      <a:pt x="3523" y="348"/>
                    </a:lnTo>
                    <a:lnTo>
                      <a:pt x="3513" y="330"/>
                    </a:lnTo>
                    <a:lnTo>
                      <a:pt x="3508" y="311"/>
                    </a:lnTo>
                    <a:lnTo>
                      <a:pt x="3507" y="293"/>
                    </a:lnTo>
                    <a:lnTo>
                      <a:pt x="3510" y="275"/>
                    </a:lnTo>
                    <a:lnTo>
                      <a:pt x="3518" y="259"/>
                    </a:lnTo>
                    <a:lnTo>
                      <a:pt x="3539" y="234"/>
                    </a:lnTo>
                    <a:lnTo>
                      <a:pt x="3569" y="218"/>
                    </a:lnTo>
                    <a:lnTo>
                      <a:pt x="3586" y="216"/>
                    </a:lnTo>
                    <a:lnTo>
                      <a:pt x="3602" y="217"/>
                    </a:lnTo>
                    <a:lnTo>
                      <a:pt x="3618" y="222"/>
                    </a:lnTo>
                    <a:lnTo>
                      <a:pt x="3633" y="233"/>
                    </a:lnTo>
                    <a:lnTo>
                      <a:pt x="3647" y="249"/>
                    </a:lnTo>
                    <a:lnTo>
                      <a:pt x="3659" y="270"/>
                    </a:lnTo>
                    <a:lnTo>
                      <a:pt x="3671" y="255"/>
                    </a:lnTo>
                    <a:lnTo>
                      <a:pt x="3686" y="244"/>
                    </a:lnTo>
                    <a:lnTo>
                      <a:pt x="3704" y="237"/>
                    </a:lnTo>
                    <a:lnTo>
                      <a:pt x="3724" y="235"/>
                    </a:lnTo>
                    <a:lnTo>
                      <a:pt x="3706" y="205"/>
                    </a:lnTo>
                    <a:lnTo>
                      <a:pt x="3701" y="176"/>
                    </a:lnTo>
                    <a:lnTo>
                      <a:pt x="3707" y="151"/>
                    </a:lnTo>
                    <a:lnTo>
                      <a:pt x="3715" y="141"/>
                    </a:lnTo>
                    <a:lnTo>
                      <a:pt x="3727" y="132"/>
                    </a:lnTo>
                    <a:lnTo>
                      <a:pt x="3715" y="116"/>
                    </a:lnTo>
                    <a:lnTo>
                      <a:pt x="3707" y="100"/>
                    </a:lnTo>
                    <a:lnTo>
                      <a:pt x="3703" y="85"/>
                    </a:lnTo>
                    <a:lnTo>
                      <a:pt x="3702" y="70"/>
                    </a:lnTo>
                    <a:lnTo>
                      <a:pt x="3707" y="45"/>
                    </a:lnTo>
                    <a:lnTo>
                      <a:pt x="3723" y="24"/>
                    </a:lnTo>
                    <a:lnTo>
                      <a:pt x="3745" y="13"/>
                    </a:lnTo>
                    <a:lnTo>
                      <a:pt x="3771" y="10"/>
                    </a:lnTo>
                    <a:lnTo>
                      <a:pt x="3800" y="20"/>
                    </a:lnTo>
                    <a:lnTo>
                      <a:pt x="3830" y="45"/>
                    </a:lnTo>
                    <a:lnTo>
                      <a:pt x="3840" y="31"/>
                    </a:lnTo>
                    <a:lnTo>
                      <a:pt x="3851" y="20"/>
                    </a:lnTo>
                    <a:lnTo>
                      <a:pt x="3875" y="5"/>
                    </a:lnTo>
                    <a:lnTo>
                      <a:pt x="3899" y="0"/>
                    </a:lnTo>
                    <a:lnTo>
                      <a:pt x="3921" y="3"/>
                    </a:lnTo>
                    <a:lnTo>
                      <a:pt x="3939" y="16"/>
                    </a:lnTo>
                    <a:lnTo>
                      <a:pt x="3950" y="36"/>
                    </a:lnTo>
                    <a:lnTo>
                      <a:pt x="3951" y="50"/>
                    </a:lnTo>
                    <a:lnTo>
                      <a:pt x="3951" y="66"/>
                    </a:lnTo>
                    <a:lnTo>
                      <a:pt x="3940" y="103"/>
                    </a:lnTo>
                    <a:lnTo>
                      <a:pt x="3967" y="101"/>
                    </a:lnTo>
                    <a:lnTo>
                      <a:pt x="3990" y="108"/>
                    </a:lnTo>
                    <a:lnTo>
                      <a:pt x="4006" y="122"/>
                    </a:lnTo>
                    <a:lnTo>
                      <a:pt x="4018" y="139"/>
                    </a:lnTo>
                    <a:lnTo>
                      <a:pt x="4023" y="160"/>
                    </a:lnTo>
                    <a:lnTo>
                      <a:pt x="4022" y="182"/>
                    </a:lnTo>
                    <a:lnTo>
                      <a:pt x="4015" y="205"/>
                    </a:lnTo>
                    <a:lnTo>
                      <a:pt x="4001" y="225"/>
                    </a:lnTo>
                    <a:lnTo>
                      <a:pt x="4022" y="226"/>
                    </a:lnTo>
                    <a:lnTo>
                      <a:pt x="4038" y="233"/>
                    </a:lnTo>
                    <a:lnTo>
                      <a:pt x="4048" y="246"/>
                    </a:lnTo>
                    <a:lnTo>
                      <a:pt x="4054" y="265"/>
                    </a:lnTo>
                    <a:lnTo>
                      <a:pt x="4072" y="257"/>
                    </a:lnTo>
                    <a:lnTo>
                      <a:pt x="4088" y="255"/>
                    </a:lnTo>
                    <a:lnTo>
                      <a:pt x="4100" y="258"/>
                    </a:lnTo>
                    <a:lnTo>
                      <a:pt x="4109" y="266"/>
                    </a:lnTo>
                    <a:lnTo>
                      <a:pt x="4113" y="277"/>
                    </a:lnTo>
                    <a:lnTo>
                      <a:pt x="4114" y="290"/>
                    </a:lnTo>
                    <a:lnTo>
                      <a:pt x="4112" y="308"/>
                    </a:lnTo>
                    <a:lnTo>
                      <a:pt x="4105" y="326"/>
                    </a:lnTo>
                    <a:lnTo>
                      <a:pt x="4128" y="319"/>
                    </a:lnTo>
                    <a:lnTo>
                      <a:pt x="4147" y="320"/>
                    </a:lnTo>
                    <a:lnTo>
                      <a:pt x="4165" y="328"/>
                    </a:lnTo>
                    <a:lnTo>
                      <a:pt x="4179" y="341"/>
                    </a:lnTo>
                    <a:lnTo>
                      <a:pt x="4186" y="358"/>
                    </a:lnTo>
                    <a:lnTo>
                      <a:pt x="4189" y="377"/>
                    </a:lnTo>
                    <a:lnTo>
                      <a:pt x="4185" y="396"/>
                    </a:lnTo>
                    <a:lnTo>
                      <a:pt x="4173" y="415"/>
                    </a:lnTo>
                    <a:lnTo>
                      <a:pt x="4195" y="430"/>
                    </a:lnTo>
                    <a:lnTo>
                      <a:pt x="4206" y="452"/>
                    </a:lnTo>
                    <a:lnTo>
                      <a:pt x="4207" y="475"/>
                    </a:lnTo>
                    <a:lnTo>
                      <a:pt x="4199" y="500"/>
                    </a:lnTo>
                    <a:lnTo>
                      <a:pt x="4221" y="492"/>
                    </a:lnTo>
                    <a:lnTo>
                      <a:pt x="4240" y="490"/>
                    </a:lnTo>
                    <a:lnTo>
                      <a:pt x="4261" y="492"/>
                    </a:lnTo>
                    <a:lnTo>
                      <a:pt x="4281" y="500"/>
                    </a:lnTo>
                    <a:lnTo>
                      <a:pt x="4277" y="477"/>
                    </a:lnTo>
                    <a:lnTo>
                      <a:pt x="4277" y="457"/>
                    </a:lnTo>
                    <a:lnTo>
                      <a:pt x="4282" y="438"/>
                    </a:lnTo>
                    <a:lnTo>
                      <a:pt x="4292" y="422"/>
                    </a:lnTo>
                    <a:lnTo>
                      <a:pt x="4306" y="408"/>
                    </a:lnTo>
                    <a:lnTo>
                      <a:pt x="4323" y="398"/>
                    </a:lnTo>
                    <a:lnTo>
                      <a:pt x="4346" y="393"/>
                    </a:lnTo>
                    <a:lnTo>
                      <a:pt x="4372" y="392"/>
                    </a:lnTo>
                    <a:lnTo>
                      <a:pt x="4365" y="370"/>
                    </a:lnTo>
                    <a:lnTo>
                      <a:pt x="4363" y="349"/>
                    </a:lnTo>
                    <a:lnTo>
                      <a:pt x="4365" y="332"/>
                    </a:lnTo>
                    <a:lnTo>
                      <a:pt x="4373" y="318"/>
                    </a:lnTo>
                    <a:lnTo>
                      <a:pt x="4386" y="309"/>
                    </a:lnTo>
                    <a:lnTo>
                      <a:pt x="4402" y="304"/>
                    </a:lnTo>
                    <a:lnTo>
                      <a:pt x="4424" y="306"/>
                    </a:lnTo>
                    <a:lnTo>
                      <a:pt x="4450" y="315"/>
                    </a:lnTo>
                    <a:lnTo>
                      <a:pt x="4449" y="295"/>
                    </a:lnTo>
                    <a:lnTo>
                      <a:pt x="4451" y="278"/>
                    </a:lnTo>
                    <a:lnTo>
                      <a:pt x="4458" y="265"/>
                    </a:lnTo>
                    <a:lnTo>
                      <a:pt x="4468" y="255"/>
                    </a:lnTo>
                    <a:lnTo>
                      <a:pt x="4479" y="249"/>
                    </a:lnTo>
                    <a:lnTo>
                      <a:pt x="4492" y="246"/>
                    </a:lnTo>
                    <a:lnTo>
                      <a:pt x="4520" y="248"/>
                    </a:lnTo>
                    <a:lnTo>
                      <a:pt x="4546" y="259"/>
                    </a:lnTo>
                    <a:lnTo>
                      <a:pt x="4556" y="269"/>
                    </a:lnTo>
                    <a:lnTo>
                      <a:pt x="4564" y="280"/>
                    </a:lnTo>
                    <a:lnTo>
                      <a:pt x="4568" y="293"/>
                    </a:lnTo>
                    <a:lnTo>
                      <a:pt x="4567" y="308"/>
                    </a:lnTo>
                    <a:lnTo>
                      <a:pt x="4563" y="324"/>
                    </a:lnTo>
                    <a:lnTo>
                      <a:pt x="4552" y="341"/>
                    </a:lnTo>
                    <a:lnTo>
                      <a:pt x="4577" y="336"/>
                    </a:lnTo>
                    <a:lnTo>
                      <a:pt x="4597" y="341"/>
                    </a:lnTo>
                    <a:lnTo>
                      <a:pt x="4614" y="351"/>
                    </a:lnTo>
                    <a:lnTo>
                      <a:pt x="4626" y="367"/>
                    </a:lnTo>
                    <a:lnTo>
                      <a:pt x="4634" y="387"/>
                    </a:lnTo>
                    <a:lnTo>
                      <a:pt x="4635" y="407"/>
                    </a:lnTo>
                    <a:lnTo>
                      <a:pt x="4630" y="426"/>
                    </a:lnTo>
                    <a:lnTo>
                      <a:pt x="4619" y="444"/>
                    </a:lnTo>
                    <a:lnTo>
                      <a:pt x="4647" y="440"/>
                    </a:lnTo>
                    <a:lnTo>
                      <a:pt x="4668" y="444"/>
                    </a:lnTo>
                    <a:lnTo>
                      <a:pt x="4682" y="456"/>
                    </a:lnTo>
                    <a:lnTo>
                      <a:pt x="4689" y="472"/>
                    </a:lnTo>
                    <a:lnTo>
                      <a:pt x="4687" y="490"/>
                    </a:lnTo>
                    <a:lnTo>
                      <a:pt x="4676" y="508"/>
                    </a:lnTo>
                    <a:lnTo>
                      <a:pt x="4656" y="523"/>
                    </a:lnTo>
                    <a:lnTo>
                      <a:pt x="4626" y="534"/>
                    </a:lnTo>
                    <a:lnTo>
                      <a:pt x="4634" y="545"/>
                    </a:lnTo>
                    <a:lnTo>
                      <a:pt x="4637" y="557"/>
                    </a:lnTo>
                    <a:lnTo>
                      <a:pt x="4635" y="569"/>
                    </a:lnTo>
                    <a:lnTo>
                      <a:pt x="4626" y="584"/>
                    </a:lnTo>
                    <a:lnTo>
                      <a:pt x="4642" y="577"/>
                    </a:lnTo>
                    <a:lnTo>
                      <a:pt x="4660" y="574"/>
                    </a:lnTo>
                    <a:lnTo>
                      <a:pt x="4677" y="574"/>
                    </a:lnTo>
                    <a:lnTo>
                      <a:pt x="4694" y="577"/>
                    </a:lnTo>
                    <a:lnTo>
                      <a:pt x="4709" y="584"/>
                    </a:lnTo>
                    <a:lnTo>
                      <a:pt x="4721" y="595"/>
                    </a:lnTo>
                    <a:lnTo>
                      <a:pt x="4731" y="610"/>
                    </a:lnTo>
                    <a:lnTo>
                      <a:pt x="4735" y="627"/>
                    </a:lnTo>
                    <a:lnTo>
                      <a:pt x="4742" y="604"/>
                    </a:lnTo>
                    <a:lnTo>
                      <a:pt x="4754" y="585"/>
                    </a:lnTo>
                    <a:lnTo>
                      <a:pt x="4773" y="573"/>
                    </a:lnTo>
                    <a:lnTo>
                      <a:pt x="4794" y="565"/>
                    </a:lnTo>
                    <a:lnTo>
                      <a:pt x="4818" y="562"/>
                    </a:lnTo>
                    <a:lnTo>
                      <a:pt x="4842" y="565"/>
                    </a:lnTo>
                    <a:lnTo>
                      <a:pt x="4863" y="573"/>
                    </a:lnTo>
                    <a:lnTo>
                      <a:pt x="4882" y="585"/>
                    </a:lnTo>
                    <a:lnTo>
                      <a:pt x="4904" y="557"/>
                    </a:lnTo>
                    <a:lnTo>
                      <a:pt x="4928" y="541"/>
                    </a:lnTo>
                    <a:lnTo>
                      <a:pt x="4953" y="535"/>
                    </a:lnTo>
                    <a:lnTo>
                      <a:pt x="4973" y="541"/>
                    </a:lnTo>
                    <a:lnTo>
                      <a:pt x="4988" y="554"/>
                    </a:lnTo>
                    <a:lnTo>
                      <a:pt x="4993" y="565"/>
                    </a:lnTo>
                    <a:lnTo>
                      <a:pt x="4995" y="577"/>
                    </a:lnTo>
                    <a:lnTo>
                      <a:pt x="4994" y="590"/>
                    </a:lnTo>
                    <a:lnTo>
                      <a:pt x="4990" y="605"/>
                    </a:lnTo>
                    <a:lnTo>
                      <a:pt x="4971" y="638"/>
                    </a:lnTo>
                    <a:lnTo>
                      <a:pt x="4993" y="650"/>
                    </a:lnTo>
                    <a:lnTo>
                      <a:pt x="5005" y="666"/>
                    </a:lnTo>
                    <a:lnTo>
                      <a:pt x="5009" y="683"/>
                    </a:lnTo>
                    <a:lnTo>
                      <a:pt x="5006" y="700"/>
                    </a:lnTo>
                    <a:lnTo>
                      <a:pt x="4996" y="716"/>
                    </a:lnTo>
                    <a:lnTo>
                      <a:pt x="4981" y="729"/>
                    </a:lnTo>
                    <a:lnTo>
                      <a:pt x="4961" y="736"/>
                    </a:lnTo>
                    <a:lnTo>
                      <a:pt x="4938" y="738"/>
                    </a:lnTo>
                    <a:lnTo>
                      <a:pt x="4950" y="752"/>
                    </a:lnTo>
                    <a:lnTo>
                      <a:pt x="4956" y="767"/>
                    </a:lnTo>
                    <a:lnTo>
                      <a:pt x="4958" y="784"/>
                    </a:lnTo>
                    <a:lnTo>
                      <a:pt x="4955" y="800"/>
                    </a:lnTo>
                    <a:lnTo>
                      <a:pt x="4947" y="815"/>
                    </a:lnTo>
                    <a:lnTo>
                      <a:pt x="4935" y="828"/>
                    </a:lnTo>
                    <a:lnTo>
                      <a:pt x="4917" y="838"/>
                    </a:lnTo>
                    <a:lnTo>
                      <a:pt x="4896" y="843"/>
                    </a:lnTo>
                    <a:lnTo>
                      <a:pt x="4902" y="860"/>
                    </a:lnTo>
                    <a:lnTo>
                      <a:pt x="4901" y="876"/>
                    </a:lnTo>
                    <a:lnTo>
                      <a:pt x="4895" y="890"/>
                    </a:lnTo>
                    <a:lnTo>
                      <a:pt x="4884" y="901"/>
                    </a:lnTo>
                    <a:lnTo>
                      <a:pt x="4870" y="909"/>
                    </a:lnTo>
                    <a:lnTo>
                      <a:pt x="4854" y="914"/>
                    </a:lnTo>
                    <a:lnTo>
                      <a:pt x="4837" y="914"/>
                    </a:lnTo>
                    <a:lnTo>
                      <a:pt x="4821" y="909"/>
                    </a:lnTo>
                    <a:lnTo>
                      <a:pt x="4831" y="922"/>
                    </a:lnTo>
                    <a:lnTo>
                      <a:pt x="4836" y="935"/>
                    </a:lnTo>
                    <a:lnTo>
                      <a:pt x="4836" y="947"/>
                    </a:lnTo>
                    <a:lnTo>
                      <a:pt x="4832" y="957"/>
                    </a:lnTo>
                    <a:lnTo>
                      <a:pt x="4813" y="973"/>
                    </a:lnTo>
                    <a:lnTo>
                      <a:pt x="4785" y="980"/>
                    </a:lnTo>
                    <a:lnTo>
                      <a:pt x="4804" y="985"/>
                    </a:lnTo>
                    <a:lnTo>
                      <a:pt x="4817" y="999"/>
                    </a:lnTo>
                    <a:lnTo>
                      <a:pt x="4822" y="1016"/>
                    </a:lnTo>
                    <a:lnTo>
                      <a:pt x="4818" y="1035"/>
                    </a:lnTo>
                    <a:lnTo>
                      <a:pt x="4839" y="1029"/>
                    </a:lnTo>
                    <a:lnTo>
                      <a:pt x="4856" y="1030"/>
                    </a:lnTo>
                    <a:lnTo>
                      <a:pt x="4867" y="1040"/>
                    </a:lnTo>
                    <a:lnTo>
                      <a:pt x="4870" y="1055"/>
                    </a:lnTo>
                    <a:lnTo>
                      <a:pt x="4876" y="1028"/>
                    </a:lnTo>
                    <a:lnTo>
                      <a:pt x="4886" y="1008"/>
                    </a:lnTo>
                    <a:lnTo>
                      <a:pt x="4898" y="993"/>
                    </a:lnTo>
                    <a:lnTo>
                      <a:pt x="4911" y="984"/>
                    </a:lnTo>
                    <a:lnTo>
                      <a:pt x="4926" y="980"/>
                    </a:lnTo>
                    <a:lnTo>
                      <a:pt x="4942" y="981"/>
                    </a:lnTo>
                    <a:lnTo>
                      <a:pt x="4958" y="987"/>
                    </a:lnTo>
                    <a:lnTo>
                      <a:pt x="4975" y="998"/>
                    </a:lnTo>
                    <a:lnTo>
                      <a:pt x="4979" y="980"/>
                    </a:lnTo>
                    <a:lnTo>
                      <a:pt x="4985" y="964"/>
                    </a:lnTo>
                    <a:lnTo>
                      <a:pt x="5008" y="936"/>
                    </a:lnTo>
                    <a:lnTo>
                      <a:pt x="5022" y="926"/>
                    </a:lnTo>
                    <a:lnTo>
                      <a:pt x="5038" y="922"/>
                    </a:lnTo>
                    <a:lnTo>
                      <a:pt x="5055" y="922"/>
                    </a:lnTo>
                    <a:lnTo>
                      <a:pt x="5073" y="927"/>
                    </a:lnTo>
                    <a:lnTo>
                      <a:pt x="5062" y="895"/>
                    </a:lnTo>
                    <a:lnTo>
                      <a:pt x="5065" y="867"/>
                    </a:lnTo>
                    <a:lnTo>
                      <a:pt x="5071" y="855"/>
                    </a:lnTo>
                    <a:lnTo>
                      <a:pt x="5082" y="846"/>
                    </a:lnTo>
                    <a:lnTo>
                      <a:pt x="5096" y="840"/>
                    </a:lnTo>
                    <a:lnTo>
                      <a:pt x="5114" y="837"/>
                    </a:lnTo>
                    <a:lnTo>
                      <a:pt x="5118" y="817"/>
                    </a:lnTo>
                    <a:lnTo>
                      <a:pt x="5126" y="800"/>
                    </a:lnTo>
                    <a:lnTo>
                      <a:pt x="5138" y="785"/>
                    </a:lnTo>
                    <a:lnTo>
                      <a:pt x="5152" y="775"/>
                    </a:lnTo>
                    <a:lnTo>
                      <a:pt x="5140" y="758"/>
                    </a:lnTo>
                    <a:lnTo>
                      <a:pt x="5135" y="738"/>
                    </a:lnTo>
                    <a:lnTo>
                      <a:pt x="5135" y="718"/>
                    </a:lnTo>
                    <a:lnTo>
                      <a:pt x="5139" y="698"/>
                    </a:lnTo>
                    <a:lnTo>
                      <a:pt x="5150" y="678"/>
                    </a:lnTo>
                    <a:lnTo>
                      <a:pt x="5164" y="663"/>
                    </a:lnTo>
                    <a:lnTo>
                      <a:pt x="5183" y="654"/>
                    </a:lnTo>
                    <a:lnTo>
                      <a:pt x="5204" y="650"/>
                    </a:lnTo>
                    <a:lnTo>
                      <a:pt x="5193" y="612"/>
                    </a:lnTo>
                    <a:lnTo>
                      <a:pt x="5197" y="582"/>
                    </a:lnTo>
                    <a:lnTo>
                      <a:pt x="5209" y="560"/>
                    </a:lnTo>
                    <a:lnTo>
                      <a:pt x="5228" y="547"/>
                    </a:lnTo>
                    <a:lnTo>
                      <a:pt x="5239" y="546"/>
                    </a:lnTo>
                    <a:lnTo>
                      <a:pt x="5249" y="546"/>
                    </a:lnTo>
                    <a:lnTo>
                      <a:pt x="5271" y="559"/>
                    </a:lnTo>
                    <a:lnTo>
                      <a:pt x="5280" y="569"/>
                    </a:lnTo>
                    <a:lnTo>
                      <a:pt x="5287" y="584"/>
                    </a:lnTo>
                    <a:lnTo>
                      <a:pt x="5297" y="627"/>
                    </a:lnTo>
                    <a:lnTo>
                      <a:pt x="5314" y="616"/>
                    </a:lnTo>
                    <a:lnTo>
                      <a:pt x="5330" y="609"/>
                    </a:lnTo>
                    <a:lnTo>
                      <a:pt x="5345" y="606"/>
                    </a:lnTo>
                    <a:lnTo>
                      <a:pt x="5358" y="606"/>
                    </a:lnTo>
                    <a:lnTo>
                      <a:pt x="5370" y="610"/>
                    </a:lnTo>
                    <a:lnTo>
                      <a:pt x="5379" y="617"/>
                    </a:lnTo>
                    <a:lnTo>
                      <a:pt x="5392" y="641"/>
                    </a:lnTo>
                    <a:lnTo>
                      <a:pt x="5405" y="632"/>
                    </a:lnTo>
                    <a:lnTo>
                      <a:pt x="5419" y="627"/>
                    </a:lnTo>
                    <a:lnTo>
                      <a:pt x="5434" y="627"/>
                    </a:lnTo>
                    <a:lnTo>
                      <a:pt x="5448" y="630"/>
                    </a:lnTo>
                    <a:lnTo>
                      <a:pt x="5452" y="611"/>
                    </a:lnTo>
                    <a:lnTo>
                      <a:pt x="5463" y="595"/>
                    </a:lnTo>
                    <a:lnTo>
                      <a:pt x="5480" y="585"/>
                    </a:lnTo>
                    <a:lnTo>
                      <a:pt x="5500" y="582"/>
                    </a:lnTo>
                    <a:lnTo>
                      <a:pt x="5477" y="548"/>
                    </a:lnTo>
                    <a:lnTo>
                      <a:pt x="5469" y="529"/>
                    </a:lnTo>
                    <a:lnTo>
                      <a:pt x="5466" y="510"/>
                    </a:lnTo>
                    <a:lnTo>
                      <a:pt x="5468" y="490"/>
                    </a:lnTo>
                    <a:lnTo>
                      <a:pt x="5476" y="474"/>
                    </a:lnTo>
                    <a:lnTo>
                      <a:pt x="5492" y="459"/>
                    </a:lnTo>
                    <a:lnTo>
                      <a:pt x="5515" y="449"/>
                    </a:lnTo>
                    <a:lnTo>
                      <a:pt x="5502" y="424"/>
                    </a:lnTo>
                    <a:lnTo>
                      <a:pt x="5494" y="399"/>
                    </a:lnTo>
                    <a:lnTo>
                      <a:pt x="5493" y="378"/>
                    </a:lnTo>
                    <a:lnTo>
                      <a:pt x="5497" y="359"/>
                    </a:lnTo>
                    <a:lnTo>
                      <a:pt x="5508" y="343"/>
                    </a:lnTo>
                    <a:lnTo>
                      <a:pt x="5527" y="333"/>
                    </a:lnTo>
                    <a:lnTo>
                      <a:pt x="5550" y="328"/>
                    </a:lnTo>
                    <a:lnTo>
                      <a:pt x="5581" y="330"/>
                    </a:lnTo>
                    <a:lnTo>
                      <a:pt x="5574" y="306"/>
                    </a:lnTo>
                    <a:lnTo>
                      <a:pt x="5571" y="285"/>
                    </a:lnTo>
                    <a:lnTo>
                      <a:pt x="5571" y="266"/>
                    </a:lnTo>
                    <a:lnTo>
                      <a:pt x="5574" y="248"/>
                    </a:lnTo>
                    <a:lnTo>
                      <a:pt x="5579" y="232"/>
                    </a:lnTo>
                    <a:lnTo>
                      <a:pt x="5588" y="219"/>
                    </a:lnTo>
                    <a:lnTo>
                      <a:pt x="5607" y="203"/>
                    </a:lnTo>
                    <a:lnTo>
                      <a:pt x="5618" y="200"/>
                    </a:lnTo>
                    <a:lnTo>
                      <a:pt x="5630" y="201"/>
                    </a:lnTo>
                    <a:lnTo>
                      <a:pt x="5640" y="205"/>
                    </a:lnTo>
                    <a:lnTo>
                      <a:pt x="5649" y="215"/>
                    </a:lnTo>
                    <a:lnTo>
                      <a:pt x="5658" y="230"/>
                    </a:lnTo>
                    <a:lnTo>
                      <a:pt x="5663" y="249"/>
                    </a:lnTo>
                    <a:lnTo>
                      <a:pt x="5668" y="303"/>
                    </a:lnTo>
                    <a:lnTo>
                      <a:pt x="5696" y="300"/>
                    </a:lnTo>
                    <a:lnTo>
                      <a:pt x="5720" y="304"/>
                    </a:lnTo>
                    <a:lnTo>
                      <a:pt x="5739" y="317"/>
                    </a:lnTo>
                    <a:lnTo>
                      <a:pt x="5752" y="335"/>
                    </a:lnTo>
                    <a:lnTo>
                      <a:pt x="5759" y="357"/>
                    </a:lnTo>
                    <a:lnTo>
                      <a:pt x="5758" y="379"/>
                    </a:lnTo>
                    <a:lnTo>
                      <a:pt x="5748" y="403"/>
                    </a:lnTo>
                    <a:lnTo>
                      <a:pt x="5728" y="423"/>
                    </a:lnTo>
                    <a:lnTo>
                      <a:pt x="5750" y="418"/>
                    </a:lnTo>
                    <a:lnTo>
                      <a:pt x="5767" y="417"/>
                    </a:lnTo>
                    <a:lnTo>
                      <a:pt x="5780" y="420"/>
                    </a:lnTo>
                    <a:lnTo>
                      <a:pt x="5790" y="427"/>
                    </a:lnTo>
                    <a:lnTo>
                      <a:pt x="5795" y="437"/>
                    </a:lnTo>
                    <a:lnTo>
                      <a:pt x="5797" y="449"/>
                    </a:lnTo>
                    <a:lnTo>
                      <a:pt x="5795" y="461"/>
                    </a:lnTo>
                    <a:lnTo>
                      <a:pt x="5791" y="475"/>
                    </a:lnTo>
                    <a:lnTo>
                      <a:pt x="5811" y="473"/>
                    </a:lnTo>
                    <a:lnTo>
                      <a:pt x="5831" y="475"/>
                    </a:lnTo>
                    <a:lnTo>
                      <a:pt x="5846" y="483"/>
                    </a:lnTo>
                    <a:lnTo>
                      <a:pt x="5859" y="497"/>
                    </a:lnTo>
                    <a:lnTo>
                      <a:pt x="5887" y="494"/>
                    </a:lnTo>
                    <a:lnTo>
                      <a:pt x="5907" y="497"/>
                    </a:lnTo>
                    <a:lnTo>
                      <a:pt x="5921" y="506"/>
                    </a:lnTo>
                    <a:lnTo>
                      <a:pt x="5929" y="521"/>
                    </a:lnTo>
                    <a:lnTo>
                      <a:pt x="5930" y="538"/>
                    </a:lnTo>
                    <a:lnTo>
                      <a:pt x="5923" y="558"/>
                    </a:lnTo>
                    <a:lnTo>
                      <a:pt x="5910" y="578"/>
                    </a:lnTo>
                    <a:lnTo>
                      <a:pt x="5890" y="597"/>
                    </a:lnTo>
                    <a:lnTo>
                      <a:pt x="5902" y="607"/>
                    </a:lnTo>
                    <a:lnTo>
                      <a:pt x="5909" y="620"/>
                    </a:lnTo>
                    <a:lnTo>
                      <a:pt x="5913" y="648"/>
                    </a:lnTo>
                    <a:lnTo>
                      <a:pt x="5908" y="662"/>
                    </a:lnTo>
                    <a:lnTo>
                      <a:pt x="5899" y="675"/>
                    </a:lnTo>
                    <a:lnTo>
                      <a:pt x="5886" y="686"/>
                    </a:lnTo>
                    <a:lnTo>
                      <a:pt x="5867" y="693"/>
                    </a:lnTo>
                    <a:lnTo>
                      <a:pt x="5870" y="715"/>
                    </a:lnTo>
                    <a:lnTo>
                      <a:pt x="5866" y="734"/>
                    </a:lnTo>
                    <a:lnTo>
                      <a:pt x="5858" y="751"/>
                    </a:lnTo>
                    <a:lnTo>
                      <a:pt x="5845" y="765"/>
                    </a:lnTo>
                    <a:lnTo>
                      <a:pt x="5828" y="776"/>
                    </a:lnTo>
                    <a:lnTo>
                      <a:pt x="5809" y="781"/>
                    </a:lnTo>
                    <a:lnTo>
                      <a:pt x="5787" y="781"/>
                    </a:lnTo>
                    <a:lnTo>
                      <a:pt x="5766" y="775"/>
                    </a:lnTo>
                    <a:lnTo>
                      <a:pt x="5785" y="800"/>
                    </a:lnTo>
                    <a:lnTo>
                      <a:pt x="5787" y="812"/>
                    </a:lnTo>
                    <a:lnTo>
                      <a:pt x="5786" y="823"/>
                    </a:lnTo>
                    <a:lnTo>
                      <a:pt x="5782" y="832"/>
                    </a:lnTo>
                    <a:lnTo>
                      <a:pt x="5775" y="840"/>
                    </a:lnTo>
                    <a:lnTo>
                      <a:pt x="5751" y="849"/>
                    </a:lnTo>
                    <a:lnTo>
                      <a:pt x="5760" y="860"/>
                    </a:lnTo>
                    <a:lnTo>
                      <a:pt x="5767" y="873"/>
                    </a:lnTo>
                    <a:lnTo>
                      <a:pt x="5769" y="899"/>
                    </a:lnTo>
                    <a:lnTo>
                      <a:pt x="5759" y="922"/>
                    </a:lnTo>
                    <a:lnTo>
                      <a:pt x="5751" y="932"/>
                    </a:lnTo>
                    <a:lnTo>
                      <a:pt x="5739" y="939"/>
                    </a:lnTo>
                    <a:lnTo>
                      <a:pt x="5764" y="935"/>
                    </a:lnTo>
                    <a:lnTo>
                      <a:pt x="5782" y="937"/>
                    </a:lnTo>
                    <a:lnTo>
                      <a:pt x="5795" y="947"/>
                    </a:lnTo>
                    <a:lnTo>
                      <a:pt x="5801" y="960"/>
                    </a:lnTo>
                    <a:lnTo>
                      <a:pt x="5803" y="976"/>
                    </a:lnTo>
                    <a:lnTo>
                      <a:pt x="5798" y="992"/>
                    </a:lnTo>
                    <a:lnTo>
                      <a:pt x="5787" y="1005"/>
                    </a:lnTo>
                    <a:lnTo>
                      <a:pt x="5770" y="1017"/>
                    </a:lnTo>
                    <a:lnTo>
                      <a:pt x="5789" y="1023"/>
                    </a:lnTo>
                    <a:lnTo>
                      <a:pt x="5800" y="1034"/>
                    </a:lnTo>
                    <a:lnTo>
                      <a:pt x="5807" y="1048"/>
                    </a:lnTo>
                    <a:lnTo>
                      <a:pt x="5809" y="1065"/>
                    </a:lnTo>
                    <a:lnTo>
                      <a:pt x="5805" y="1082"/>
                    </a:lnTo>
                    <a:lnTo>
                      <a:pt x="5798" y="1098"/>
                    </a:lnTo>
                    <a:lnTo>
                      <a:pt x="5786" y="1111"/>
                    </a:lnTo>
                    <a:lnTo>
                      <a:pt x="5772" y="1121"/>
                    </a:lnTo>
                    <a:lnTo>
                      <a:pt x="5799" y="1143"/>
                    </a:lnTo>
                    <a:lnTo>
                      <a:pt x="5805" y="1127"/>
                    </a:lnTo>
                    <a:lnTo>
                      <a:pt x="5813" y="1113"/>
                    </a:lnTo>
                    <a:lnTo>
                      <a:pt x="5836" y="1097"/>
                    </a:lnTo>
                    <a:lnTo>
                      <a:pt x="5848" y="1095"/>
                    </a:lnTo>
                    <a:lnTo>
                      <a:pt x="5862" y="1098"/>
                    </a:lnTo>
                    <a:lnTo>
                      <a:pt x="5874" y="1108"/>
                    </a:lnTo>
                    <a:lnTo>
                      <a:pt x="5886" y="1124"/>
                    </a:lnTo>
                    <a:lnTo>
                      <a:pt x="5900" y="1112"/>
                    </a:lnTo>
                    <a:lnTo>
                      <a:pt x="5916" y="1107"/>
                    </a:lnTo>
                    <a:lnTo>
                      <a:pt x="5932" y="1107"/>
                    </a:lnTo>
                    <a:lnTo>
                      <a:pt x="5947" y="1113"/>
                    </a:lnTo>
                    <a:lnTo>
                      <a:pt x="5961" y="1123"/>
                    </a:lnTo>
                    <a:lnTo>
                      <a:pt x="5971" y="1138"/>
                    </a:lnTo>
                    <a:lnTo>
                      <a:pt x="5977" y="1155"/>
                    </a:lnTo>
                    <a:lnTo>
                      <a:pt x="5978" y="1174"/>
                    </a:lnTo>
                    <a:lnTo>
                      <a:pt x="6000" y="1181"/>
                    </a:lnTo>
                    <a:lnTo>
                      <a:pt x="6014" y="1194"/>
                    </a:lnTo>
                    <a:lnTo>
                      <a:pt x="6023" y="1210"/>
                    </a:lnTo>
                    <a:lnTo>
                      <a:pt x="6025" y="1229"/>
                    </a:lnTo>
                    <a:lnTo>
                      <a:pt x="6021" y="1248"/>
                    </a:lnTo>
                    <a:lnTo>
                      <a:pt x="6012" y="1266"/>
                    </a:lnTo>
                    <a:lnTo>
                      <a:pt x="5998" y="1281"/>
                    </a:lnTo>
                    <a:lnTo>
                      <a:pt x="5979" y="1292"/>
                    </a:lnTo>
                    <a:lnTo>
                      <a:pt x="5999" y="1303"/>
                    </a:lnTo>
                    <a:lnTo>
                      <a:pt x="6007" y="1316"/>
                    </a:lnTo>
                    <a:lnTo>
                      <a:pt x="6009" y="1333"/>
                    </a:lnTo>
                    <a:lnTo>
                      <a:pt x="6003" y="1350"/>
                    </a:lnTo>
                    <a:lnTo>
                      <a:pt x="5993" y="1365"/>
                    </a:lnTo>
                    <a:lnTo>
                      <a:pt x="5979" y="1376"/>
                    </a:lnTo>
                    <a:lnTo>
                      <a:pt x="5963" y="1385"/>
                    </a:lnTo>
                    <a:lnTo>
                      <a:pt x="5946" y="1388"/>
                    </a:lnTo>
                    <a:lnTo>
                      <a:pt x="5946" y="1409"/>
                    </a:lnTo>
                    <a:lnTo>
                      <a:pt x="5939" y="1428"/>
                    </a:lnTo>
                    <a:lnTo>
                      <a:pt x="5928" y="1444"/>
                    </a:lnTo>
                    <a:lnTo>
                      <a:pt x="5913" y="1454"/>
                    </a:lnTo>
                    <a:lnTo>
                      <a:pt x="5894" y="1460"/>
                    </a:lnTo>
                    <a:lnTo>
                      <a:pt x="5876" y="1460"/>
                    </a:lnTo>
                    <a:lnTo>
                      <a:pt x="5858" y="1452"/>
                    </a:lnTo>
                    <a:lnTo>
                      <a:pt x="5841" y="1437"/>
                    </a:lnTo>
                    <a:lnTo>
                      <a:pt x="5847" y="1452"/>
                    </a:lnTo>
                    <a:lnTo>
                      <a:pt x="5847" y="1465"/>
                    </a:lnTo>
                    <a:lnTo>
                      <a:pt x="5842" y="1476"/>
                    </a:lnTo>
                    <a:lnTo>
                      <a:pt x="5833" y="1485"/>
                    </a:lnTo>
                    <a:lnTo>
                      <a:pt x="5855" y="1491"/>
                    </a:lnTo>
                    <a:lnTo>
                      <a:pt x="5870" y="1501"/>
                    </a:lnTo>
                    <a:lnTo>
                      <a:pt x="5880" y="1515"/>
                    </a:lnTo>
                    <a:lnTo>
                      <a:pt x="5883" y="1531"/>
                    </a:lnTo>
                    <a:lnTo>
                      <a:pt x="5882" y="1548"/>
                    </a:lnTo>
                    <a:lnTo>
                      <a:pt x="5876" y="1564"/>
                    </a:lnTo>
                    <a:lnTo>
                      <a:pt x="5866" y="1578"/>
                    </a:lnTo>
                    <a:lnTo>
                      <a:pt x="5852" y="1589"/>
                    </a:lnTo>
                    <a:lnTo>
                      <a:pt x="5865" y="1602"/>
                    </a:lnTo>
                    <a:lnTo>
                      <a:pt x="5874" y="1616"/>
                    </a:lnTo>
                    <a:lnTo>
                      <a:pt x="5878" y="1631"/>
                    </a:lnTo>
                    <a:lnTo>
                      <a:pt x="5878" y="1646"/>
                    </a:lnTo>
                    <a:lnTo>
                      <a:pt x="5875" y="1661"/>
                    </a:lnTo>
                    <a:lnTo>
                      <a:pt x="5866" y="1675"/>
                    </a:lnTo>
                    <a:lnTo>
                      <a:pt x="5837" y="1701"/>
                    </a:lnTo>
                    <a:lnTo>
                      <a:pt x="5846" y="1718"/>
                    </a:lnTo>
                    <a:lnTo>
                      <a:pt x="5848" y="1737"/>
                    </a:lnTo>
                    <a:lnTo>
                      <a:pt x="5845" y="1755"/>
                    </a:lnTo>
                    <a:lnTo>
                      <a:pt x="5836" y="1772"/>
                    </a:lnTo>
                    <a:lnTo>
                      <a:pt x="5824" y="1786"/>
                    </a:lnTo>
                    <a:lnTo>
                      <a:pt x="5808" y="1794"/>
                    </a:lnTo>
                    <a:lnTo>
                      <a:pt x="5790" y="1797"/>
                    </a:lnTo>
                    <a:lnTo>
                      <a:pt x="5770" y="1793"/>
                    </a:lnTo>
                    <a:lnTo>
                      <a:pt x="5773" y="1808"/>
                    </a:lnTo>
                    <a:lnTo>
                      <a:pt x="5769" y="1822"/>
                    </a:lnTo>
                    <a:lnTo>
                      <a:pt x="5759" y="1834"/>
                    </a:lnTo>
                    <a:lnTo>
                      <a:pt x="5746" y="1842"/>
                    </a:lnTo>
                    <a:lnTo>
                      <a:pt x="5730" y="1847"/>
                    </a:lnTo>
                    <a:lnTo>
                      <a:pt x="5714" y="1847"/>
                    </a:lnTo>
                    <a:lnTo>
                      <a:pt x="5699" y="1840"/>
                    </a:lnTo>
                    <a:lnTo>
                      <a:pt x="5687" y="1826"/>
                    </a:lnTo>
                    <a:lnTo>
                      <a:pt x="5675" y="1843"/>
                    </a:lnTo>
                    <a:lnTo>
                      <a:pt x="5660" y="1857"/>
                    </a:lnTo>
                    <a:lnTo>
                      <a:pt x="5640" y="1866"/>
                    </a:lnTo>
                    <a:lnTo>
                      <a:pt x="5616" y="1868"/>
                    </a:lnTo>
                    <a:lnTo>
                      <a:pt x="5628" y="1871"/>
                    </a:lnTo>
                    <a:lnTo>
                      <a:pt x="5638" y="1878"/>
                    </a:lnTo>
                    <a:lnTo>
                      <a:pt x="5649" y="1898"/>
                    </a:lnTo>
                    <a:lnTo>
                      <a:pt x="5653" y="1921"/>
                    </a:lnTo>
                    <a:lnTo>
                      <a:pt x="5646" y="1942"/>
                    </a:lnTo>
                    <a:lnTo>
                      <a:pt x="5656" y="1951"/>
                    </a:lnTo>
                    <a:lnTo>
                      <a:pt x="5661" y="1963"/>
                    </a:lnTo>
                    <a:lnTo>
                      <a:pt x="5663" y="1989"/>
                    </a:lnTo>
                    <a:lnTo>
                      <a:pt x="5655" y="2015"/>
                    </a:lnTo>
                    <a:lnTo>
                      <a:pt x="5646" y="2026"/>
                    </a:lnTo>
                    <a:lnTo>
                      <a:pt x="5635" y="2035"/>
                    </a:lnTo>
                    <a:lnTo>
                      <a:pt x="5641" y="2056"/>
                    </a:lnTo>
                    <a:lnTo>
                      <a:pt x="5641" y="2077"/>
                    </a:lnTo>
                    <a:lnTo>
                      <a:pt x="5633" y="2098"/>
                    </a:lnTo>
                    <a:lnTo>
                      <a:pt x="5619" y="2117"/>
                    </a:lnTo>
                    <a:lnTo>
                      <a:pt x="5639" y="2110"/>
                    </a:lnTo>
                    <a:lnTo>
                      <a:pt x="5657" y="2105"/>
                    </a:lnTo>
                    <a:lnTo>
                      <a:pt x="5675" y="2106"/>
                    </a:lnTo>
                    <a:lnTo>
                      <a:pt x="5691" y="2111"/>
                    </a:lnTo>
                    <a:lnTo>
                      <a:pt x="5721" y="2129"/>
                    </a:lnTo>
                    <a:lnTo>
                      <a:pt x="5731" y="2142"/>
                    </a:lnTo>
                    <a:lnTo>
                      <a:pt x="5739" y="2158"/>
                    </a:lnTo>
                    <a:lnTo>
                      <a:pt x="5749" y="2118"/>
                    </a:lnTo>
                    <a:lnTo>
                      <a:pt x="5769" y="2087"/>
                    </a:lnTo>
                    <a:lnTo>
                      <a:pt x="5784" y="2075"/>
                    </a:lnTo>
                    <a:lnTo>
                      <a:pt x="5803" y="2068"/>
                    </a:lnTo>
                    <a:lnTo>
                      <a:pt x="5823" y="2065"/>
                    </a:lnTo>
                    <a:lnTo>
                      <a:pt x="5848" y="2065"/>
                    </a:lnTo>
                    <a:lnTo>
                      <a:pt x="5861" y="2041"/>
                    </a:lnTo>
                    <a:lnTo>
                      <a:pt x="5877" y="2026"/>
                    </a:lnTo>
                    <a:lnTo>
                      <a:pt x="5900" y="2018"/>
                    </a:lnTo>
                    <a:lnTo>
                      <a:pt x="5931" y="2015"/>
                    </a:lnTo>
                    <a:lnTo>
                      <a:pt x="5932" y="1982"/>
                    </a:lnTo>
                    <a:lnTo>
                      <a:pt x="5943" y="1958"/>
                    </a:lnTo>
                    <a:lnTo>
                      <a:pt x="5960" y="1941"/>
                    </a:lnTo>
                    <a:lnTo>
                      <a:pt x="5980" y="1934"/>
                    </a:lnTo>
                    <a:lnTo>
                      <a:pt x="6000" y="1936"/>
                    </a:lnTo>
                    <a:lnTo>
                      <a:pt x="6016" y="1949"/>
                    </a:lnTo>
                    <a:lnTo>
                      <a:pt x="6024" y="1973"/>
                    </a:lnTo>
                    <a:lnTo>
                      <a:pt x="6020" y="2009"/>
                    </a:lnTo>
                    <a:lnTo>
                      <a:pt x="6037" y="2007"/>
                    </a:lnTo>
                    <a:lnTo>
                      <a:pt x="6049" y="2009"/>
                    </a:lnTo>
                    <a:lnTo>
                      <a:pt x="6059" y="2015"/>
                    </a:lnTo>
                    <a:lnTo>
                      <a:pt x="6065" y="2023"/>
                    </a:lnTo>
                    <a:lnTo>
                      <a:pt x="6066" y="2045"/>
                    </a:lnTo>
                    <a:lnTo>
                      <a:pt x="6051" y="2069"/>
                    </a:lnTo>
                    <a:lnTo>
                      <a:pt x="6073" y="2068"/>
                    </a:lnTo>
                    <a:lnTo>
                      <a:pt x="6088" y="2073"/>
                    </a:lnTo>
                    <a:lnTo>
                      <a:pt x="6096" y="2085"/>
                    </a:lnTo>
                    <a:lnTo>
                      <a:pt x="6097" y="2101"/>
                    </a:lnTo>
                    <a:lnTo>
                      <a:pt x="6093" y="2118"/>
                    </a:lnTo>
                    <a:lnTo>
                      <a:pt x="6081" y="2135"/>
                    </a:lnTo>
                    <a:lnTo>
                      <a:pt x="6065" y="2150"/>
                    </a:lnTo>
                    <a:lnTo>
                      <a:pt x="6043" y="2161"/>
                    </a:lnTo>
                    <a:lnTo>
                      <a:pt x="6059" y="2174"/>
                    </a:lnTo>
                    <a:lnTo>
                      <a:pt x="6068" y="2192"/>
                    </a:lnTo>
                    <a:lnTo>
                      <a:pt x="6070" y="2212"/>
                    </a:lnTo>
                    <a:lnTo>
                      <a:pt x="6066" y="2236"/>
                    </a:lnTo>
                    <a:lnTo>
                      <a:pt x="6076" y="2220"/>
                    </a:lnTo>
                    <a:lnTo>
                      <a:pt x="6092" y="2209"/>
                    </a:lnTo>
                    <a:lnTo>
                      <a:pt x="6111" y="2207"/>
                    </a:lnTo>
                    <a:lnTo>
                      <a:pt x="6133" y="2216"/>
                    </a:lnTo>
                    <a:lnTo>
                      <a:pt x="6124" y="2207"/>
                    </a:lnTo>
                    <a:lnTo>
                      <a:pt x="6120" y="2197"/>
                    </a:lnTo>
                    <a:lnTo>
                      <a:pt x="6116" y="2177"/>
                    </a:lnTo>
                    <a:lnTo>
                      <a:pt x="6122" y="2158"/>
                    </a:lnTo>
                    <a:lnTo>
                      <a:pt x="6134" y="2143"/>
                    </a:lnTo>
                    <a:lnTo>
                      <a:pt x="6151" y="2132"/>
                    </a:lnTo>
                    <a:lnTo>
                      <a:pt x="6170" y="2129"/>
                    </a:lnTo>
                    <a:lnTo>
                      <a:pt x="6190" y="2134"/>
                    </a:lnTo>
                    <a:lnTo>
                      <a:pt x="6208" y="2150"/>
                    </a:lnTo>
                    <a:lnTo>
                      <a:pt x="6227" y="2116"/>
                    </a:lnTo>
                    <a:lnTo>
                      <a:pt x="6248" y="2098"/>
                    </a:lnTo>
                    <a:lnTo>
                      <a:pt x="6266" y="2094"/>
                    </a:lnTo>
                    <a:lnTo>
                      <a:pt x="6281" y="2101"/>
                    </a:lnTo>
                    <a:lnTo>
                      <a:pt x="6289" y="2117"/>
                    </a:lnTo>
                    <a:lnTo>
                      <a:pt x="6289" y="2142"/>
                    </a:lnTo>
                    <a:lnTo>
                      <a:pt x="6276" y="2170"/>
                    </a:lnTo>
                    <a:lnTo>
                      <a:pt x="6249" y="2203"/>
                    </a:lnTo>
                    <a:lnTo>
                      <a:pt x="6262" y="2215"/>
                    </a:lnTo>
                    <a:lnTo>
                      <a:pt x="6267" y="2228"/>
                    </a:lnTo>
                    <a:lnTo>
                      <a:pt x="6267" y="2241"/>
                    </a:lnTo>
                    <a:lnTo>
                      <a:pt x="6261" y="2254"/>
                    </a:lnTo>
                    <a:lnTo>
                      <a:pt x="6249" y="2266"/>
                    </a:lnTo>
                    <a:lnTo>
                      <a:pt x="6235" y="2277"/>
                    </a:lnTo>
                    <a:lnTo>
                      <a:pt x="6196" y="2299"/>
                    </a:lnTo>
                    <a:lnTo>
                      <a:pt x="6202" y="2316"/>
                    </a:lnTo>
                    <a:lnTo>
                      <a:pt x="6202" y="2332"/>
                    </a:lnTo>
                    <a:lnTo>
                      <a:pt x="6194" y="2347"/>
                    </a:lnTo>
                    <a:lnTo>
                      <a:pt x="6183" y="2361"/>
                    </a:lnTo>
                    <a:lnTo>
                      <a:pt x="6169" y="2370"/>
                    </a:lnTo>
                    <a:lnTo>
                      <a:pt x="6154" y="2378"/>
                    </a:lnTo>
                    <a:lnTo>
                      <a:pt x="6138" y="2380"/>
                    </a:lnTo>
                    <a:lnTo>
                      <a:pt x="6122" y="2377"/>
                    </a:lnTo>
                    <a:lnTo>
                      <a:pt x="6125" y="2397"/>
                    </a:lnTo>
                    <a:lnTo>
                      <a:pt x="6123" y="2414"/>
                    </a:lnTo>
                    <a:lnTo>
                      <a:pt x="6116" y="2430"/>
                    </a:lnTo>
                    <a:lnTo>
                      <a:pt x="6106" y="2443"/>
                    </a:lnTo>
                    <a:lnTo>
                      <a:pt x="6092" y="2453"/>
                    </a:lnTo>
                    <a:lnTo>
                      <a:pt x="6075" y="2460"/>
                    </a:lnTo>
                    <a:lnTo>
                      <a:pt x="6035" y="2462"/>
                    </a:lnTo>
                    <a:lnTo>
                      <a:pt x="6047" y="2469"/>
                    </a:lnTo>
                    <a:lnTo>
                      <a:pt x="6056" y="2477"/>
                    </a:lnTo>
                    <a:lnTo>
                      <a:pt x="6061" y="2487"/>
                    </a:lnTo>
                    <a:lnTo>
                      <a:pt x="6065" y="2499"/>
                    </a:lnTo>
                    <a:lnTo>
                      <a:pt x="6066" y="2522"/>
                    </a:lnTo>
                    <a:lnTo>
                      <a:pt x="6058" y="2548"/>
                    </a:lnTo>
                    <a:lnTo>
                      <a:pt x="6084" y="2520"/>
                    </a:lnTo>
                    <a:lnTo>
                      <a:pt x="6098" y="2510"/>
                    </a:lnTo>
                    <a:lnTo>
                      <a:pt x="6113" y="2506"/>
                    </a:lnTo>
                    <a:lnTo>
                      <a:pt x="6128" y="2505"/>
                    </a:lnTo>
                    <a:lnTo>
                      <a:pt x="6144" y="2508"/>
                    </a:lnTo>
                    <a:lnTo>
                      <a:pt x="6161" y="2517"/>
                    </a:lnTo>
                    <a:lnTo>
                      <a:pt x="6178" y="2529"/>
                    </a:lnTo>
                    <a:lnTo>
                      <a:pt x="6181" y="2511"/>
                    </a:lnTo>
                    <a:lnTo>
                      <a:pt x="6186" y="2493"/>
                    </a:lnTo>
                    <a:lnTo>
                      <a:pt x="6196" y="2476"/>
                    </a:lnTo>
                    <a:lnTo>
                      <a:pt x="6208" y="2462"/>
                    </a:lnTo>
                    <a:lnTo>
                      <a:pt x="6224" y="2449"/>
                    </a:lnTo>
                    <a:lnTo>
                      <a:pt x="6241" y="2442"/>
                    </a:lnTo>
                    <a:lnTo>
                      <a:pt x="6263" y="2440"/>
                    </a:lnTo>
                    <a:lnTo>
                      <a:pt x="6287" y="2443"/>
                    </a:lnTo>
                    <a:lnTo>
                      <a:pt x="6285" y="2426"/>
                    </a:lnTo>
                    <a:lnTo>
                      <a:pt x="6286" y="2410"/>
                    </a:lnTo>
                    <a:lnTo>
                      <a:pt x="6295" y="2383"/>
                    </a:lnTo>
                    <a:lnTo>
                      <a:pt x="6304" y="2374"/>
                    </a:lnTo>
                    <a:lnTo>
                      <a:pt x="6315" y="2366"/>
                    </a:lnTo>
                    <a:lnTo>
                      <a:pt x="6328" y="2361"/>
                    </a:lnTo>
                    <a:lnTo>
                      <a:pt x="6343" y="2359"/>
                    </a:lnTo>
                    <a:lnTo>
                      <a:pt x="6338" y="2337"/>
                    </a:lnTo>
                    <a:lnTo>
                      <a:pt x="6340" y="2318"/>
                    </a:lnTo>
                    <a:lnTo>
                      <a:pt x="6345" y="2299"/>
                    </a:lnTo>
                    <a:lnTo>
                      <a:pt x="6355" y="2283"/>
                    </a:lnTo>
                    <a:lnTo>
                      <a:pt x="6369" y="2269"/>
                    </a:lnTo>
                    <a:lnTo>
                      <a:pt x="6386" y="2260"/>
                    </a:lnTo>
                    <a:lnTo>
                      <a:pt x="6406" y="2256"/>
                    </a:lnTo>
                    <a:lnTo>
                      <a:pt x="6429" y="2258"/>
                    </a:lnTo>
                    <a:lnTo>
                      <a:pt x="6430" y="2240"/>
                    </a:lnTo>
                    <a:lnTo>
                      <a:pt x="6434" y="2224"/>
                    </a:lnTo>
                    <a:lnTo>
                      <a:pt x="6441" y="2210"/>
                    </a:lnTo>
                    <a:lnTo>
                      <a:pt x="6450" y="2199"/>
                    </a:lnTo>
                    <a:lnTo>
                      <a:pt x="6460" y="2191"/>
                    </a:lnTo>
                    <a:lnTo>
                      <a:pt x="6473" y="2185"/>
                    </a:lnTo>
                    <a:lnTo>
                      <a:pt x="6488" y="2184"/>
                    </a:lnTo>
                    <a:lnTo>
                      <a:pt x="6505" y="2188"/>
                    </a:lnTo>
                    <a:lnTo>
                      <a:pt x="6517" y="2173"/>
                    </a:lnTo>
                    <a:lnTo>
                      <a:pt x="6533" y="2164"/>
                    </a:lnTo>
                    <a:lnTo>
                      <a:pt x="6548" y="2161"/>
                    </a:lnTo>
                    <a:lnTo>
                      <a:pt x="6562" y="2163"/>
                    </a:lnTo>
                    <a:lnTo>
                      <a:pt x="6574" y="2169"/>
                    </a:lnTo>
                    <a:lnTo>
                      <a:pt x="6582" y="2181"/>
                    </a:lnTo>
                    <a:lnTo>
                      <a:pt x="6585" y="2197"/>
                    </a:lnTo>
                    <a:lnTo>
                      <a:pt x="6583" y="2216"/>
                    </a:lnTo>
                    <a:lnTo>
                      <a:pt x="6608" y="2219"/>
                    </a:lnTo>
                    <a:lnTo>
                      <a:pt x="6625" y="2226"/>
                    </a:lnTo>
                    <a:lnTo>
                      <a:pt x="6637" y="2238"/>
                    </a:lnTo>
                    <a:lnTo>
                      <a:pt x="6641" y="2251"/>
                    </a:lnTo>
                    <a:lnTo>
                      <a:pt x="6641" y="2267"/>
                    </a:lnTo>
                    <a:lnTo>
                      <a:pt x="6636" y="2283"/>
                    </a:lnTo>
                    <a:lnTo>
                      <a:pt x="6624" y="2298"/>
                    </a:lnTo>
                    <a:lnTo>
                      <a:pt x="6609" y="2313"/>
                    </a:lnTo>
                    <a:lnTo>
                      <a:pt x="6630" y="2320"/>
                    </a:lnTo>
                    <a:lnTo>
                      <a:pt x="6644" y="2331"/>
                    </a:lnTo>
                    <a:lnTo>
                      <a:pt x="6652" y="2344"/>
                    </a:lnTo>
                    <a:lnTo>
                      <a:pt x="6655" y="2356"/>
                    </a:lnTo>
                    <a:lnTo>
                      <a:pt x="6653" y="2371"/>
                    </a:lnTo>
                    <a:lnTo>
                      <a:pt x="6647" y="2385"/>
                    </a:lnTo>
                    <a:lnTo>
                      <a:pt x="6619" y="2412"/>
                    </a:lnTo>
                    <a:lnTo>
                      <a:pt x="6629" y="2431"/>
                    </a:lnTo>
                    <a:lnTo>
                      <a:pt x="6625" y="2453"/>
                    </a:lnTo>
                    <a:lnTo>
                      <a:pt x="6611" y="2474"/>
                    </a:lnTo>
                    <a:lnTo>
                      <a:pt x="6590" y="2495"/>
                    </a:lnTo>
                    <a:lnTo>
                      <a:pt x="6613" y="2483"/>
                    </a:lnTo>
                    <a:lnTo>
                      <a:pt x="6636" y="2483"/>
                    </a:lnTo>
                    <a:lnTo>
                      <a:pt x="6653" y="2492"/>
                    </a:lnTo>
                    <a:lnTo>
                      <a:pt x="6665" y="2510"/>
                    </a:lnTo>
                    <a:lnTo>
                      <a:pt x="6677" y="2491"/>
                    </a:lnTo>
                    <a:lnTo>
                      <a:pt x="6691" y="2477"/>
                    </a:lnTo>
                    <a:lnTo>
                      <a:pt x="6705" y="2470"/>
                    </a:lnTo>
                    <a:lnTo>
                      <a:pt x="6718" y="2467"/>
                    </a:lnTo>
                    <a:lnTo>
                      <a:pt x="6730" y="2470"/>
                    </a:lnTo>
                    <a:lnTo>
                      <a:pt x="6739" y="2477"/>
                    </a:lnTo>
                    <a:lnTo>
                      <a:pt x="6745" y="2491"/>
                    </a:lnTo>
                    <a:lnTo>
                      <a:pt x="6747" y="2510"/>
                    </a:lnTo>
                    <a:lnTo>
                      <a:pt x="6769" y="2506"/>
                    </a:lnTo>
                    <a:lnTo>
                      <a:pt x="6785" y="2508"/>
                    </a:lnTo>
                    <a:lnTo>
                      <a:pt x="6796" y="2516"/>
                    </a:lnTo>
                    <a:lnTo>
                      <a:pt x="6801" y="2529"/>
                    </a:lnTo>
                    <a:lnTo>
                      <a:pt x="6802" y="2542"/>
                    </a:lnTo>
                    <a:lnTo>
                      <a:pt x="6798" y="2558"/>
                    </a:lnTo>
                    <a:lnTo>
                      <a:pt x="6788" y="2572"/>
                    </a:lnTo>
                    <a:lnTo>
                      <a:pt x="6774" y="2585"/>
                    </a:lnTo>
                    <a:lnTo>
                      <a:pt x="6796" y="2589"/>
                    </a:lnTo>
                    <a:lnTo>
                      <a:pt x="6809" y="2599"/>
                    </a:lnTo>
                    <a:lnTo>
                      <a:pt x="6813" y="2610"/>
                    </a:lnTo>
                    <a:lnTo>
                      <a:pt x="6811" y="2624"/>
                    </a:lnTo>
                    <a:lnTo>
                      <a:pt x="6802" y="2636"/>
                    </a:lnTo>
                    <a:lnTo>
                      <a:pt x="6789" y="2648"/>
                    </a:lnTo>
                    <a:lnTo>
                      <a:pt x="6773" y="2658"/>
                    </a:lnTo>
                    <a:lnTo>
                      <a:pt x="6756" y="2663"/>
                    </a:lnTo>
                    <a:lnTo>
                      <a:pt x="6770" y="2673"/>
                    </a:lnTo>
                    <a:lnTo>
                      <a:pt x="6781" y="2686"/>
                    </a:lnTo>
                    <a:lnTo>
                      <a:pt x="6792" y="2718"/>
                    </a:lnTo>
                    <a:lnTo>
                      <a:pt x="6810" y="2719"/>
                    </a:lnTo>
                    <a:lnTo>
                      <a:pt x="6826" y="2724"/>
                    </a:lnTo>
                    <a:lnTo>
                      <a:pt x="6840" y="2734"/>
                    </a:lnTo>
                    <a:lnTo>
                      <a:pt x="6848" y="2749"/>
                    </a:lnTo>
                    <a:lnTo>
                      <a:pt x="6861" y="2733"/>
                    </a:lnTo>
                    <a:lnTo>
                      <a:pt x="6874" y="2721"/>
                    </a:lnTo>
                    <a:lnTo>
                      <a:pt x="6886" y="2714"/>
                    </a:lnTo>
                    <a:lnTo>
                      <a:pt x="6899" y="2711"/>
                    </a:lnTo>
                    <a:lnTo>
                      <a:pt x="6911" y="2712"/>
                    </a:lnTo>
                    <a:lnTo>
                      <a:pt x="6923" y="2718"/>
                    </a:lnTo>
                    <a:lnTo>
                      <a:pt x="6950" y="2737"/>
                    </a:lnTo>
                    <a:lnTo>
                      <a:pt x="6953" y="2719"/>
                    </a:lnTo>
                    <a:lnTo>
                      <a:pt x="6961" y="2703"/>
                    </a:lnTo>
                    <a:lnTo>
                      <a:pt x="6973" y="2690"/>
                    </a:lnTo>
                    <a:lnTo>
                      <a:pt x="6985" y="2680"/>
                    </a:lnTo>
                    <a:lnTo>
                      <a:pt x="7001" y="2675"/>
                    </a:lnTo>
                    <a:lnTo>
                      <a:pt x="7018" y="2673"/>
                    </a:lnTo>
                    <a:lnTo>
                      <a:pt x="7035" y="2676"/>
                    </a:lnTo>
                    <a:lnTo>
                      <a:pt x="7051" y="2685"/>
                    </a:lnTo>
                    <a:lnTo>
                      <a:pt x="7057" y="2669"/>
                    </a:lnTo>
                    <a:lnTo>
                      <a:pt x="7064" y="2654"/>
                    </a:lnTo>
                    <a:lnTo>
                      <a:pt x="7074" y="2643"/>
                    </a:lnTo>
                    <a:lnTo>
                      <a:pt x="7085" y="2634"/>
                    </a:lnTo>
                    <a:lnTo>
                      <a:pt x="7098" y="2630"/>
                    </a:lnTo>
                    <a:lnTo>
                      <a:pt x="7111" y="2630"/>
                    </a:lnTo>
                    <a:lnTo>
                      <a:pt x="7126" y="2635"/>
                    </a:lnTo>
                    <a:lnTo>
                      <a:pt x="7141" y="2647"/>
                    </a:lnTo>
                    <a:lnTo>
                      <a:pt x="7159" y="2640"/>
                    </a:lnTo>
                    <a:lnTo>
                      <a:pt x="7177" y="2636"/>
                    </a:lnTo>
                    <a:lnTo>
                      <a:pt x="7196" y="2638"/>
                    </a:lnTo>
                    <a:lnTo>
                      <a:pt x="7211" y="2642"/>
                    </a:lnTo>
                    <a:lnTo>
                      <a:pt x="7223" y="2651"/>
                    </a:lnTo>
                    <a:lnTo>
                      <a:pt x="7231" y="2664"/>
                    </a:lnTo>
                    <a:lnTo>
                      <a:pt x="7235" y="2682"/>
                    </a:lnTo>
                    <a:lnTo>
                      <a:pt x="7231" y="2704"/>
                    </a:lnTo>
                    <a:lnTo>
                      <a:pt x="7255" y="2703"/>
                    </a:lnTo>
                    <a:lnTo>
                      <a:pt x="7273" y="2709"/>
                    </a:lnTo>
                    <a:lnTo>
                      <a:pt x="7285" y="2722"/>
                    </a:lnTo>
                    <a:lnTo>
                      <a:pt x="7291" y="2739"/>
                    </a:lnTo>
                    <a:lnTo>
                      <a:pt x="7291" y="2757"/>
                    </a:lnTo>
                    <a:lnTo>
                      <a:pt x="7284" y="2776"/>
                    </a:lnTo>
                    <a:lnTo>
                      <a:pt x="7270" y="2794"/>
                    </a:lnTo>
                    <a:lnTo>
                      <a:pt x="7250" y="2807"/>
                    </a:lnTo>
                    <a:lnTo>
                      <a:pt x="7264" y="2818"/>
                    </a:lnTo>
                    <a:lnTo>
                      <a:pt x="7270" y="2829"/>
                    </a:lnTo>
                    <a:lnTo>
                      <a:pt x="7270" y="2840"/>
                    </a:lnTo>
                    <a:lnTo>
                      <a:pt x="7267" y="2849"/>
                    </a:lnTo>
                    <a:lnTo>
                      <a:pt x="7250" y="2867"/>
                    </a:lnTo>
                    <a:lnTo>
                      <a:pt x="7227" y="2882"/>
                    </a:lnTo>
                    <a:lnTo>
                      <a:pt x="7241" y="2889"/>
                    </a:lnTo>
                    <a:lnTo>
                      <a:pt x="7252" y="2898"/>
                    </a:lnTo>
                    <a:lnTo>
                      <a:pt x="7257" y="2909"/>
                    </a:lnTo>
                    <a:lnTo>
                      <a:pt x="7259" y="2921"/>
                    </a:lnTo>
                    <a:lnTo>
                      <a:pt x="7253" y="2946"/>
                    </a:lnTo>
                    <a:lnTo>
                      <a:pt x="7235" y="2971"/>
                    </a:lnTo>
                    <a:lnTo>
                      <a:pt x="7251" y="2970"/>
                    </a:lnTo>
                    <a:lnTo>
                      <a:pt x="7263" y="2975"/>
                    </a:lnTo>
                    <a:lnTo>
                      <a:pt x="7270" y="2985"/>
                    </a:lnTo>
                    <a:lnTo>
                      <a:pt x="7274" y="2997"/>
                    </a:lnTo>
                    <a:lnTo>
                      <a:pt x="7270" y="3026"/>
                    </a:lnTo>
                    <a:lnTo>
                      <a:pt x="7264" y="3040"/>
                    </a:lnTo>
                    <a:lnTo>
                      <a:pt x="7254" y="3052"/>
                    </a:lnTo>
                    <a:lnTo>
                      <a:pt x="7270" y="3050"/>
                    </a:lnTo>
                    <a:lnTo>
                      <a:pt x="7284" y="3052"/>
                    </a:lnTo>
                    <a:lnTo>
                      <a:pt x="7295" y="3057"/>
                    </a:lnTo>
                    <a:lnTo>
                      <a:pt x="7301" y="3063"/>
                    </a:lnTo>
                    <a:lnTo>
                      <a:pt x="7305" y="3071"/>
                    </a:lnTo>
                    <a:lnTo>
                      <a:pt x="7302" y="3083"/>
                    </a:lnTo>
                    <a:lnTo>
                      <a:pt x="7296" y="3095"/>
                    </a:lnTo>
                    <a:lnTo>
                      <a:pt x="7284" y="3109"/>
                    </a:lnTo>
                    <a:lnTo>
                      <a:pt x="7294" y="3125"/>
                    </a:lnTo>
                    <a:lnTo>
                      <a:pt x="7297" y="3139"/>
                    </a:lnTo>
                    <a:lnTo>
                      <a:pt x="7296" y="3153"/>
                    </a:lnTo>
                    <a:lnTo>
                      <a:pt x="7291" y="3164"/>
                    </a:lnTo>
                    <a:lnTo>
                      <a:pt x="7269" y="3182"/>
                    </a:lnTo>
                    <a:lnTo>
                      <a:pt x="7238" y="3190"/>
                    </a:lnTo>
                    <a:lnTo>
                      <a:pt x="7250" y="3213"/>
                    </a:lnTo>
                    <a:lnTo>
                      <a:pt x="7249" y="3233"/>
                    </a:lnTo>
                    <a:lnTo>
                      <a:pt x="7239" y="3248"/>
                    </a:lnTo>
                    <a:lnTo>
                      <a:pt x="7223" y="3260"/>
                    </a:lnTo>
                    <a:lnTo>
                      <a:pt x="7202" y="3265"/>
                    </a:lnTo>
                    <a:lnTo>
                      <a:pt x="7182" y="3264"/>
                    </a:lnTo>
                    <a:lnTo>
                      <a:pt x="7162" y="3256"/>
                    </a:lnTo>
                    <a:lnTo>
                      <a:pt x="7148" y="3239"/>
                    </a:lnTo>
                    <a:lnTo>
                      <a:pt x="7141" y="3253"/>
                    </a:lnTo>
                    <a:lnTo>
                      <a:pt x="7130" y="3263"/>
                    </a:lnTo>
                    <a:lnTo>
                      <a:pt x="7116" y="3268"/>
                    </a:lnTo>
                    <a:lnTo>
                      <a:pt x="7102" y="3269"/>
                    </a:lnTo>
                    <a:lnTo>
                      <a:pt x="7088" y="3265"/>
                    </a:lnTo>
                    <a:lnTo>
                      <a:pt x="7077" y="3257"/>
                    </a:lnTo>
                    <a:lnTo>
                      <a:pt x="7068" y="3245"/>
                    </a:lnTo>
                    <a:lnTo>
                      <a:pt x="7066" y="3228"/>
                    </a:lnTo>
                    <a:lnTo>
                      <a:pt x="7049" y="3237"/>
                    </a:lnTo>
                    <a:lnTo>
                      <a:pt x="7029" y="3239"/>
                    </a:lnTo>
                    <a:lnTo>
                      <a:pt x="7019" y="3237"/>
                    </a:lnTo>
                    <a:lnTo>
                      <a:pt x="7010" y="3233"/>
                    </a:lnTo>
                    <a:lnTo>
                      <a:pt x="6998" y="3217"/>
                    </a:lnTo>
                    <a:lnTo>
                      <a:pt x="6973" y="3221"/>
                    </a:lnTo>
                    <a:lnTo>
                      <a:pt x="6950" y="3215"/>
                    </a:lnTo>
                    <a:lnTo>
                      <a:pt x="6933" y="3200"/>
                    </a:lnTo>
                    <a:lnTo>
                      <a:pt x="6928" y="3188"/>
                    </a:lnTo>
                    <a:lnTo>
                      <a:pt x="6927" y="3175"/>
                    </a:lnTo>
                    <a:lnTo>
                      <a:pt x="6916" y="3200"/>
                    </a:lnTo>
                    <a:lnTo>
                      <a:pt x="6899" y="3216"/>
                    </a:lnTo>
                    <a:lnTo>
                      <a:pt x="6877" y="3222"/>
                    </a:lnTo>
                    <a:lnTo>
                      <a:pt x="6850" y="3220"/>
                    </a:lnTo>
                    <a:lnTo>
                      <a:pt x="6847" y="3234"/>
                    </a:lnTo>
                    <a:lnTo>
                      <a:pt x="6841" y="3246"/>
                    </a:lnTo>
                    <a:lnTo>
                      <a:pt x="6830" y="3257"/>
                    </a:lnTo>
                    <a:lnTo>
                      <a:pt x="6815" y="3268"/>
                    </a:lnTo>
                    <a:lnTo>
                      <a:pt x="6827" y="3266"/>
                    </a:lnTo>
                    <a:lnTo>
                      <a:pt x="6839" y="3266"/>
                    </a:lnTo>
                    <a:lnTo>
                      <a:pt x="6859" y="3276"/>
                    </a:lnTo>
                    <a:lnTo>
                      <a:pt x="6866" y="3283"/>
                    </a:lnTo>
                    <a:lnTo>
                      <a:pt x="6870" y="3294"/>
                    </a:lnTo>
                    <a:lnTo>
                      <a:pt x="6871" y="3307"/>
                    </a:lnTo>
                    <a:lnTo>
                      <a:pt x="6867" y="3321"/>
                    </a:lnTo>
                    <a:lnTo>
                      <a:pt x="6884" y="3304"/>
                    </a:lnTo>
                    <a:lnTo>
                      <a:pt x="6900" y="3295"/>
                    </a:lnTo>
                    <a:lnTo>
                      <a:pt x="6916" y="3290"/>
                    </a:lnTo>
                    <a:lnTo>
                      <a:pt x="6930" y="3291"/>
                    </a:lnTo>
                    <a:lnTo>
                      <a:pt x="6943" y="3296"/>
                    </a:lnTo>
                    <a:lnTo>
                      <a:pt x="6952" y="3307"/>
                    </a:lnTo>
                    <a:lnTo>
                      <a:pt x="6958" y="3321"/>
                    </a:lnTo>
                    <a:lnTo>
                      <a:pt x="6961" y="3339"/>
                    </a:lnTo>
                    <a:lnTo>
                      <a:pt x="6966" y="3330"/>
                    </a:lnTo>
                    <a:lnTo>
                      <a:pt x="6973" y="3323"/>
                    </a:lnTo>
                    <a:lnTo>
                      <a:pt x="6991" y="3312"/>
                    </a:lnTo>
                    <a:lnTo>
                      <a:pt x="7012" y="3308"/>
                    </a:lnTo>
                    <a:lnTo>
                      <a:pt x="7035" y="3310"/>
                    </a:lnTo>
                    <a:lnTo>
                      <a:pt x="7056" y="3316"/>
                    </a:lnTo>
                    <a:lnTo>
                      <a:pt x="7074" y="3328"/>
                    </a:lnTo>
                    <a:lnTo>
                      <a:pt x="7087" y="3344"/>
                    </a:lnTo>
                    <a:lnTo>
                      <a:pt x="7092" y="3364"/>
                    </a:lnTo>
                    <a:lnTo>
                      <a:pt x="7117" y="3369"/>
                    </a:lnTo>
                    <a:lnTo>
                      <a:pt x="7137" y="3379"/>
                    </a:lnTo>
                    <a:lnTo>
                      <a:pt x="7151" y="3394"/>
                    </a:lnTo>
                    <a:lnTo>
                      <a:pt x="7160" y="3413"/>
                    </a:lnTo>
                    <a:lnTo>
                      <a:pt x="7163" y="3435"/>
                    </a:lnTo>
                    <a:lnTo>
                      <a:pt x="7159" y="3456"/>
                    </a:lnTo>
                    <a:lnTo>
                      <a:pt x="7148" y="3475"/>
                    </a:lnTo>
                    <a:lnTo>
                      <a:pt x="7130" y="3492"/>
                    </a:lnTo>
                    <a:lnTo>
                      <a:pt x="7148" y="3501"/>
                    </a:lnTo>
                    <a:lnTo>
                      <a:pt x="7161" y="3514"/>
                    </a:lnTo>
                    <a:lnTo>
                      <a:pt x="7168" y="3530"/>
                    </a:lnTo>
                    <a:lnTo>
                      <a:pt x="7168" y="3546"/>
                    </a:lnTo>
                    <a:lnTo>
                      <a:pt x="7162" y="3562"/>
                    </a:lnTo>
                    <a:lnTo>
                      <a:pt x="7153" y="3577"/>
                    </a:lnTo>
                    <a:lnTo>
                      <a:pt x="7137" y="3588"/>
                    </a:lnTo>
                    <a:lnTo>
                      <a:pt x="7118" y="3595"/>
                    </a:lnTo>
                    <a:lnTo>
                      <a:pt x="7127" y="3604"/>
                    </a:lnTo>
                    <a:lnTo>
                      <a:pt x="7132" y="3614"/>
                    </a:lnTo>
                    <a:lnTo>
                      <a:pt x="7134" y="3627"/>
                    </a:lnTo>
                    <a:lnTo>
                      <a:pt x="7134" y="3639"/>
                    </a:lnTo>
                    <a:lnTo>
                      <a:pt x="7125" y="3660"/>
                    </a:lnTo>
                    <a:lnTo>
                      <a:pt x="7116" y="3669"/>
                    </a:lnTo>
                    <a:lnTo>
                      <a:pt x="7104" y="3673"/>
                    </a:lnTo>
                    <a:lnTo>
                      <a:pt x="7120" y="3684"/>
                    </a:lnTo>
                    <a:lnTo>
                      <a:pt x="7132" y="3699"/>
                    </a:lnTo>
                    <a:lnTo>
                      <a:pt x="7139" y="3718"/>
                    </a:lnTo>
                    <a:lnTo>
                      <a:pt x="7141" y="3739"/>
                    </a:lnTo>
                    <a:lnTo>
                      <a:pt x="7136" y="3761"/>
                    </a:lnTo>
                    <a:lnTo>
                      <a:pt x="7129" y="3781"/>
                    </a:lnTo>
                    <a:lnTo>
                      <a:pt x="7115" y="3798"/>
                    </a:lnTo>
                    <a:lnTo>
                      <a:pt x="7095" y="3811"/>
                    </a:lnTo>
                    <a:lnTo>
                      <a:pt x="7104" y="3858"/>
                    </a:lnTo>
                    <a:lnTo>
                      <a:pt x="7100" y="3894"/>
                    </a:lnTo>
                    <a:lnTo>
                      <a:pt x="7093" y="3908"/>
                    </a:lnTo>
                    <a:lnTo>
                      <a:pt x="7085" y="3919"/>
                    </a:lnTo>
                    <a:lnTo>
                      <a:pt x="7074" y="3928"/>
                    </a:lnTo>
                    <a:lnTo>
                      <a:pt x="7063" y="3933"/>
                    </a:lnTo>
                    <a:lnTo>
                      <a:pt x="7051" y="3935"/>
                    </a:lnTo>
                    <a:lnTo>
                      <a:pt x="7039" y="3934"/>
                    </a:lnTo>
                    <a:lnTo>
                      <a:pt x="7017" y="3921"/>
                    </a:lnTo>
                    <a:lnTo>
                      <a:pt x="7007" y="3909"/>
                    </a:lnTo>
                    <a:lnTo>
                      <a:pt x="6999" y="3894"/>
                    </a:lnTo>
                    <a:lnTo>
                      <a:pt x="6994" y="3875"/>
                    </a:lnTo>
                    <a:lnTo>
                      <a:pt x="6991" y="3852"/>
                    </a:lnTo>
                    <a:lnTo>
                      <a:pt x="6973" y="3850"/>
                    </a:lnTo>
                    <a:lnTo>
                      <a:pt x="6960" y="3843"/>
                    </a:lnTo>
                    <a:lnTo>
                      <a:pt x="6950" y="3832"/>
                    </a:lnTo>
                    <a:lnTo>
                      <a:pt x="6944" y="3821"/>
                    </a:lnTo>
                    <a:lnTo>
                      <a:pt x="6942" y="3807"/>
                    </a:lnTo>
                    <a:lnTo>
                      <a:pt x="6943" y="3791"/>
                    </a:lnTo>
                    <a:lnTo>
                      <a:pt x="6953" y="3762"/>
                    </a:lnTo>
                    <a:lnTo>
                      <a:pt x="6932" y="3760"/>
                    </a:lnTo>
                    <a:lnTo>
                      <a:pt x="6913" y="3750"/>
                    </a:lnTo>
                    <a:lnTo>
                      <a:pt x="6901" y="3734"/>
                    </a:lnTo>
                    <a:lnTo>
                      <a:pt x="6898" y="3714"/>
                    </a:lnTo>
                    <a:lnTo>
                      <a:pt x="6891" y="3726"/>
                    </a:lnTo>
                    <a:lnTo>
                      <a:pt x="6878" y="3735"/>
                    </a:lnTo>
                    <a:lnTo>
                      <a:pt x="6864" y="3742"/>
                    </a:lnTo>
                    <a:lnTo>
                      <a:pt x="6848" y="3744"/>
                    </a:lnTo>
                    <a:lnTo>
                      <a:pt x="6833" y="3742"/>
                    </a:lnTo>
                    <a:lnTo>
                      <a:pt x="6823" y="3734"/>
                    </a:lnTo>
                    <a:lnTo>
                      <a:pt x="6815" y="3721"/>
                    </a:lnTo>
                    <a:lnTo>
                      <a:pt x="6815" y="3703"/>
                    </a:lnTo>
                    <a:lnTo>
                      <a:pt x="6792" y="3711"/>
                    </a:lnTo>
                    <a:lnTo>
                      <a:pt x="6774" y="3712"/>
                    </a:lnTo>
                    <a:lnTo>
                      <a:pt x="6759" y="3707"/>
                    </a:lnTo>
                    <a:lnTo>
                      <a:pt x="6747" y="3699"/>
                    </a:lnTo>
                    <a:lnTo>
                      <a:pt x="6739" y="3686"/>
                    </a:lnTo>
                    <a:lnTo>
                      <a:pt x="6734" y="3670"/>
                    </a:lnTo>
                    <a:lnTo>
                      <a:pt x="6733" y="3652"/>
                    </a:lnTo>
                    <a:lnTo>
                      <a:pt x="6736" y="3633"/>
                    </a:lnTo>
                    <a:lnTo>
                      <a:pt x="6720" y="3640"/>
                    </a:lnTo>
                    <a:lnTo>
                      <a:pt x="6704" y="3643"/>
                    </a:lnTo>
                    <a:lnTo>
                      <a:pt x="6689" y="3640"/>
                    </a:lnTo>
                    <a:lnTo>
                      <a:pt x="6675" y="3635"/>
                    </a:lnTo>
                    <a:lnTo>
                      <a:pt x="6665" y="3625"/>
                    </a:lnTo>
                    <a:lnTo>
                      <a:pt x="6659" y="3612"/>
                    </a:lnTo>
                    <a:lnTo>
                      <a:pt x="6657" y="3599"/>
                    </a:lnTo>
                    <a:lnTo>
                      <a:pt x="6661" y="3585"/>
                    </a:lnTo>
                    <a:lnTo>
                      <a:pt x="6646" y="3590"/>
                    </a:lnTo>
                    <a:lnTo>
                      <a:pt x="6631" y="3587"/>
                    </a:lnTo>
                    <a:lnTo>
                      <a:pt x="6619" y="3574"/>
                    </a:lnTo>
                    <a:lnTo>
                      <a:pt x="6617" y="3555"/>
                    </a:lnTo>
                    <a:lnTo>
                      <a:pt x="6600" y="3564"/>
                    </a:lnTo>
                    <a:lnTo>
                      <a:pt x="6584" y="3566"/>
                    </a:lnTo>
                    <a:lnTo>
                      <a:pt x="6568" y="3562"/>
                    </a:lnTo>
                    <a:lnTo>
                      <a:pt x="6556" y="3551"/>
                    </a:lnTo>
                    <a:lnTo>
                      <a:pt x="6560" y="3562"/>
                    </a:lnTo>
                    <a:lnTo>
                      <a:pt x="6557" y="3573"/>
                    </a:lnTo>
                    <a:lnTo>
                      <a:pt x="6552" y="3581"/>
                    </a:lnTo>
                    <a:lnTo>
                      <a:pt x="6541" y="3588"/>
                    </a:lnTo>
                    <a:lnTo>
                      <a:pt x="6561" y="3586"/>
                    </a:lnTo>
                    <a:lnTo>
                      <a:pt x="6576" y="3594"/>
                    </a:lnTo>
                    <a:lnTo>
                      <a:pt x="6582" y="3608"/>
                    </a:lnTo>
                    <a:lnTo>
                      <a:pt x="6579" y="3625"/>
                    </a:lnTo>
                    <a:lnTo>
                      <a:pt x="6598" y="3633"/>
                    </a:lnTo>
                    <a:lnTo>
                      <a:pt x="6611" y="3644"/>
                    </a:lnTo>
                    <a:lnTo>
                      <a:pt x="6618" y="3659"/>
                    </a:lnTo>
                    <a:lnTo>
                      <a:pt x="6619" y="3676"/>
                    </a:lnTo>
                    <a:lnTo>
                      <a:pt x="6613" y="3692"/>
                    </a:lnTo>
                    <a:lnTo>
                      <a:pt x="6604" y="3706"/>
                    </a:lnTo>
                    <a:lnTo>
                      <a:pt x="6588" y="3717"/>
                    </a:lnTo>
                    <a:lnTo>
                      <a:pt x="6567" y="3721"/>
                    </a:lnTo>
                    <a:lnTo>
                      <a:pt x="6565" y="3744"/>
                    </a:lnTo>
                    <a:lnTo>
                      <a:pt x="6554" y="3762"/>
                    </a:lnTo>
                    <a:lnTo>
                      <a:pt x="6539" y="3776"/>
                    </a:lnTo>
                    <a:lnTo>
                      <a:pt x="6521" y="3783"/>
                    </a:lnTo>
                    <a:lnTo>
                      <a:pt x="6500" y="3784"/>
                    </a:lnTo>
                    <a:lnTo>
                      <a:pt x="6483" y="3779"/>
                    </a:lnTo>
                    <a:lnTo>
                      <a:pt x="6469" y="3765"/>
                    </a:lnTo>
                    <a:lnTo>
                      <a:pt x="6460" y="3744"/>
                    </a:lnTo>
                    <a:lnTo>
                      <a:pt x="6448" y="3748"/>
                    </a:lnTo>
                    <a:lnTo>
                      <a:pt x="6436" y="3749"/>
                    </a:lnTo>
                    <a:lnTo>
                      <a:pt x="6424" y="3747"/>
                    </a:lnTo>
                    <a:lnTo>
                      <a:pt x="6414" y="3741"/>
                    </a:lnTo>
                    <a:lnTo>
                      <a:pt x="6399" y="3763"/>
                    </a:lnTo>
                    <a:lnTo>
                      <a:pt x="6373" y="3775"/>
                    </a:lnTo>
                    <a:lnTo>
                      <a:pt x="6358" y="3776"/>
                    </a:lnTo>
                    <a:lnTo>
                      <a:pt x="6345" y="3773"/>
                    </a:lnTo>
                    <a:lnTo>
                      <a:pt x="6333" y="3764"/>
                    </a:lnTo>
                    <a:lnTo>
                      <a:pt x="6324" y="3751"/>
                    </a:lnTo>
                    <a:lnTo>
                      <a:pt x="6322" y="3768"/>
                    </a:lnTo>
                    <a:lnTo>
                      <a:pt x="6313" y="3782"/>
                    </a:lnTo>
                    <a:lnTo>
                      <a:pt x="6299" y="3791"/>
                    </a:lnTo>
                    <a:lnTo>
                      <a:pt x="6283" y="3796"/>
                    </a:lnTo>
                    <a:lnTo>
                      <a:pt x="6266" y="3795"/>
                    </a:lnTo>
                    <a:lnTo>
                      <a:pt x="6252" y="3790"/>
                    </a:lnTo>
                    <a:lnTo>
                      <a:pt x="6242" y="3777"/>
                    </a:lnTo>
                    <a:lnTo>
                      <a:pt x="6238" y="3759"/>
                    </a:lnTo>
                    <a:lnTo>
                      <a:pt x="6226" y="3772"/>
                    </a:lnTo>
                    <a:lnTo>
                      <a:pt x="6212" y="3778"/>
                    </a:lnTo>
                    <a:lnTo>
                      <a:pt x="6197" y="3779"/>
                    </a:lnTo>
                    <a:lnTo>
                      <a:pt x="6184" y="3774"/>
                    </a:lnTo>
                    <a:lnTo>
                      <a:pt x="6173" y="3766"/>
                    </a:lnTo>
                    <a:lnTo>
                      <a:pt x="6167" y="3754"/>
                    </a:lnTo>
                    <a:lnTo>
                      <a:pt x="6167" y="3742"/>
                    </a:lnTo>
                    <a:lnTo>
                      <a:pt x="6173" y="3728"/>
                    </a:lnTo>
                    <a:lnTo>
                      <a:pt x="6153" y="3717"/>
                    </a:lnTo>
                    <a:lnTo>
                      <a:pt x="6140" y="3702"/>
                    </a:lnTo>
                    <a:lnTo>
                      <a:pt x="6135" y="3684"/>
                    </a:lnTo>
                    <a:lnTo>
                      <a:pt x="6141" y="3659"/>
                    </a:lnTo>
                    <a:lnTo>
                      <a:pt x="6126" y="3675"/>
                    </a:lnTo>
                    <a:lnTo>
                      <a:pt x="6107" y="3685"/>
                    </a:lnTo>
                    <a:lnTo>
                      <a:pt x="6097" y="3685"/>
                    </a:lnTo>
                    <a:lnTo>
                      <a:pt x="6087" y="3683"/>
                    </a:lnTo>
                    <a:lnTo>
                      <a:pt x="6078" y="3676"/>
                    </a:lnTo>
                    <a:lnTo>
                      <a:pt x="6070" y="3666"/>
                    </a:lnTo>
                    <a:lnTo>
                      <a:pt x="6060" y="3685"/>
                    </a:lnTo>
                    <a:lnTo>
                      <a:pt x="6043" y="3695"/>
                    </a:lnTo>
                    <a:lnTo>
                      <a:pt x="6023" y="3695"/>
                    </a:lnTo>
                    <a:lnTo>
                      <a:pt x="6005" y="3684"/>
                    </a:lnTo>
                    <a:lnTo>
                      <a:pt x="6006" y="3700"/>
                    </a:lnTo>
                    <a:lnTo>
                      <a:pt x="5998" y="3713"/>
                    </a:lnTo>
                    <a:lnTo>
                      <a:pt x="5984" y="3720"/>
                    </a:lnTo>
                    <a:lnTo>
                      <a:pt x="5964" y="3718"/>
                    </a:lnTo>
                    <a:lnTo>
                      <a:pt x="5986" y="3727"/>
                    </a:lnTo>
                    <a:lnTo>
                      <a:pt x="5997" y="3738"/>
                    </a:lnTo>
                    <a:lnTo>
                      <a:pt x="5998" y="3752"/>
                    </a:lnTo>
                    <a:lnTo>
                      <a:pt x="5990" y="3766"/>
                    </a:lnTo>
                    <a:lnTo>
                      <a:pt x="6002" y="3767"/>
                    </a:lnTo>
                    <a:lnTo>
                      <a:pt x="6012" y="3772"/>
                    </a:lnTo>
                    <a:lnTo>
                      <a:pt x="6020" y="3778"/>
                    </a:lnTo>
                    <a:lnTo>
                      <a:pt x="6026" y="3787"/>
                    </a:lnTo>
                    <a:lnTo>
                      <a:pt x="6029" y="3808"/>
                    </a:lnTo>
                    <a:lnTo>
                      <a:pt x="6025" y="3819"/>
                    </a:lnTo>
                    <a:lnTo>
                      <a:pt x="6017" y="3829"/>
                    </a:lnTo>
                    <a:lnTo>
                      <a:pt x="6032" y="3832"/>
                    </a:lnTo>
                    <a:lnTo>
                      <a:pt x="6044" y="3839"/>
                    </a:lnTo>
                    <a:lnTo>
                      <a:pt x="6052" y="3850"/>
                    </a:lnTo>
                    <a:lnTo>
                      <a:pt x="6056" y="3861"/>
                    </a:lnTo>
                    <a:lnTo>
                      <a:pt x="6055" y="3874"/>
                    </a:lnTo>
                    <a:lnTo>
                      <a:pt x="6052" y="3886"/>
                    </a:lnTo>
                    <a:lnTo>
                      <a:pt x="6044" y="3897"/>
                    </a:lnTo>
                    <a:lnTo>
                      <a:pt x="6032" y="3904"/>
                    </a:lnTo>
                    <a:lnTo>
                      <a:pt x="6053" y="3931"/>
                    </a:lnTo>
                    <a:lnTo>
                      <a:pt x="6059" y="3955"/>
                    </a:lnTo>
                    <a:lnTo>
                      <a:pt x="6058" y="3966"/>
                    </a:lnTo>
                    <a:lnTo>
                      <a:pt x="6054" y="3977"/>
                    </a:lnTo>
                    <a:lnTo>
                      <a:pt x="6040" y="3993"/>
                    </a:lnTo>
                    <a:lnTo>
                      <a:pt x="6018" y="4001"/>
                    </a:lnTo>
                    <a:lnTo>
                      <a:pt x="5994" y="4001"/>
                    </a:lnTo>
                    <a:lnTo>
                      <a:pt x="5983" y="3997"/>
                    </a:lnTo>
                    <a:lnTo>
                      <a:pt x="5971" y="3991"/>
                    </a:lnTo>
                    <a:lnTo>
                      <a:pt x="5960" y="3980"/>
                    </a:lnTo>
                    <a:lnTo>
                      <a:pt x="5949" y="3967"/>
                    </a:lnTo>
                    <a:lnTo>
                      <a:pt x="5944" y="3982"/>
                    </a:lnTo>
                    <a:lnTo>
                      <a:pt x="5936" y="3994"/>
                    </a:lnTo>
                    <a:lnTo>
                      <a:pt x="5925" y="4003"/>
                    </a:lnTo>
                    <a:lnTo>
                      <a:pt x="5914" y="4008"/>
                    </a:lnTo>
                    <a:lnTo>
                      <a:pt x="5901" y="4008"/>
                    </a:lnTo>
                    <a:lnTo>
                      <a:pt x="5889" y="4002"/>
                    </a:lnTo>
                    <a:lnTo>
                      <a:pt x="5878" y="3992"/>
                    </a:lnTo>
                    <a:lnTo>
                      <a:pt x="5870" y="3975"/>
                    </a:lnTo>
                    <a:lnTo>
                      <a:pt x="5849" y="3986"/>
                    </a:lnTo>
                    <a:lnTo>
                      <a:pt x="5824" y="3990"/>
                    </a:lnTo>
                    <a:lnTo>
                      <a:pt x="5800" y="3982"/>
                    </a:lnTo>
                    <a:lnTo>
                      <a:pt x="5781" y="3963"/>
                    </a:lnTo>
                    <a:lnTo>
                      <a:pt x="5776" y="3976"/>
                    </a:lnTo>
                    <a:lnTo>
                      <a:pt x="5766" y="3985"/>
                    </a:lnTo>
                    <a:lnTo>
                      <a:pt x="5754" y="3992"/>
                    </a:lnTo>
                    <a:lnTo>
                      <a:pt x="5740" y="3995"/>
                    </a:lnTo>
                    <a:lnTo>
                      <a:pt x="5726" y="3995"/>
                    </a:lnTo>
                    <a:lnTo>
                      <a:pt x="5713" y="3993"/>
                    </a:lnTo>
                    <a:lnTo>
                      <a:pt x="5695" y="3982"/>
                    </a:lnTo>
                    <a:lnTo>
                      <a:pt x="5698" y="3998"/>
                    </a:lnTo>
                    <a:lnTo>
                      <a:pt x="5698" y="4014"/>
                    </a:lnTo>
                    <a:lnTo>
                      <a:pt x="5694" y="4028"/>
                    </a:lnTo>
                    <a:lnTo>
                      <a:pt x="5686" y="4040"/>
                    </a:lnTo>
                    <a:lnTo>
                      <a:pt x="5675" y="4049"/>
                    </a:lnTo>
                    <a:lnTo>
                      <a:pt x="5661" y="4057"/>
                    </a:lnTo>
                    <a:lnTo>
                      <a:pt x="5645" y="4062"/>
                    </a:lnTo>
                    <a:lnTo>
                      <a:pt x="5627" y="4063"/>
                    </a:lnTo>
                    <a:lnTo>
                      <a:pt x="5639" y="4074"/>
                    </a:lnTo>
                    <a:lnTo>
                      <a:pt x="5646" y="4087"/>
                    </a:lnTo>
                    <a:lnTo>
                      <a:pt x="5648" y="4099"/>
                    </a:lnTo>
                    <a:lnTo>
                      <a:pt x="5648" y="4111"/>
                    </a:lnTo>
                    <a:lnTo>
                      <a:pt x="5644" y="4123"/>
                    </a:lnTo>
                    <a:lnTo>
                      <a:pt x="5638" y="4135"/>
                    </a:lnTo>
                    <a:lnTo>
                      <a:pt x="5616" y="4152"/>
                    </a:lnTo>
                    <a:lnTo>
                      <a:pt x="5631" y="4151"/>
                    </a:lnTo>
                    <a:lnTo>
                      <a:pt x="5644" y="4155"/>
                    </a:lnTo>
                    <a:lnTo>
                      <a:pt x="5653" y="4165"/>
                    </a:lnTo>
                    <a:lnTo>
                      <a:pt x="5657" y="4178"/>
                    </a:lnTo>
                    <a:lnTo>
                      <a:pt x="5676" y="4173"/>
                    </a:lnTo>
                    <a:lnTo>
                      <a:pt x="5691" y="4176"/>
                    </a:lnTo>
                    <a:lnTo>
                      <a:pt x="5703" y="4184"/>
                    </a:lnTo>
                    <a:lnTo>
                      <a:pt x="5710" y="4197"/>
                    </a:lnTo>
                    <a:lnTo>
                      <a:pt x="5722" y="4177"/>
                    </a:lnTo>
                    <a:lnTo>
                      <a:pt x="5742" y="4161"/>
                    </a:lnTo>
                    <a:lnTo>
                      <a:pt x="5769" y="4151"/>
                    </a:lnTo>
                    <a:lnTo>
                      <a:pt x="5784" y="4150"/>
                    </a:lnTo>
                    <a:lnTo>
                      <a:pt x="5799" y="4152"/>
                    </a:lnTo>
                    <a:lnTo>
                      <a:pt x="5820" y="4130"/>
                    </a:lnTo>
                    <a:lnTo>
                      <a:pt x="5840" y="4117"/>
                    </a:lnTo>
                    <a:lnTo>
                      <a:pt x="5859" y="4113"/>
                    </a:lnTo>
                    <a:lnTo>
                      <a:pt x="5874" y="4115"/>
                    </a:lnTo>
                    <a:lnTo>
                      <a:pt x="5884" y="4125"/>
                    </a:lnTo>
                    <a:lnTo>
                      <a:pt x="5890" y="4141"/>
                    </a:lnTo>
                    <a:lnTo>
                      <a:pt x="5888" y="4165"/>
                    </a:lnTo>
                    <a:lnTo>
                      <a:pt x="5878" y="4194"/>
                    </a:lnTo>
                    <a:lnTo>
                      <a:pt x="5904" y="4202"/>
                    </a:lnTo>
                    <a:lnTo>
                      <a:pt x="5919" y="4215"/>
                    </a:lnTo>
                    <a:lnTo>
                      <a:pt x="5923" y="4231"/>
                    </a:lnTo>
                    <a:lnTo>
                      <a:pt x="5919" y="4248"/>
                    </a:lnTo>
                    <a:lnTo>
                      <a:pt x="5907" y="4265"/>
                    </a:lnTo>
                    <a:lnTo>
                      <a:pt x="5889" y="4278"/>
                    </a:lnTo>
                    <a:lnTo>
                      <a:pt x="5867" y="4288"/>
                    </a:lnTo>
                    <a:lnTo>
                      <a:pt x="5841" y="4290"/>
                    </a:lnTo>
                    <a:lnTo>
                      <a:pt x="5851" y="4298"/>
                    </a:lnTo>
                    <a:lnTo>
                      <a:pt x="5859" y="4307"/>
                    </a:lnTo>
                    <a:lnTo>
                      <a:pt x="5862" y="4318"/>
                    </a:lnTo>
                    <a:lnTo>
                      <a:pt x="5863" y="4327"/>
                    </a:lnTo>
                    <a:lnTo>
                      <a:pt x="5856" y="4347"/>
                    </a:lnTo>
                    <a:lnTo>
                      <a:pt x="5841" y="4363"/>
                    </a:lnTo>
                    <a:lnTo>
                      <a:pt x="5854" y="4367"/>
                    </a:lnTo>
                    <a:lnTo>
                      <a:pt x="5865" y="4375"/>
                    </a:lnTo>
                    <a:lnTo>
                      <a:pt x="5869" y="4388"/>
                    </a:lnTo>
                    <a:lnTo>
                      <a:pt x="5867" y="4404"/>
                    </a:lnTo>
                    <a:lnTo>
                      <a:pt x="5889" y="4409"/>
                    </a:lnTo>
                    <a:lnTo>
                      <a:pt x="5905" y="4419"/>
                    </a:lnTo>
                    <a:lnTo>
                      <a:pt x="5916" y="4436"/>
                    </a:lnTo>
                    <a:lnTo>
                      <a:pt x="5919" y="4458"/>
                    </a:lnTo>
                    <a:lnTo>
                      <a:pt x="5931" y="4446"/>
                    </a:lnTo>
                    <a:lnTo>
                      <a:pt x="5945" y="4443"/>
                    </a:lnTo>
                    <a:lnTo>
                      <a:pt x="5959" y="4445"/>
                    </a:lnTo>
                    <a:lnTo>
                      <a:pt x="5972" y="4453"/>
                    </a:lnTo>
                    <a:lnTo>
                      <a:pt x="5982" y="4429"/>
                    </a:lnTo>
                    <a:lnTo>
                      <a:pt x="5997" y="4411"/>
                    </a:lnTo>
                    <a:lnTo>
                      <a:pt x="6016" y="4398"/>
                    </a:lnTo>
                    <a:lnTo>
                      <a:pt x="6043" y="4390"/>
                    </a:lnTo>
                    <a:lnTo>
                      <a:pt x="6040" y="4376"/>
                    </a:lnTo>
                    <a:lnTo>
                      <a:pt x="6039" y="4363"/>
                    </a:lnTo>
                    <a:lnTo>
                      <a:pt x="6046" y="4339"/>
                    </a:lnTo>
                    <a:lnTo>
                      <a:pt x="6054" y="4331"/>
                    </a:lnTo>
                    <a:lnTo>
                      <a:pt x="6066" y="4324"/>
                    </a:lnTo>
                    <a:lnTo>
                      <a:pt x="6079" y="4320"/>
                    </a:lnTo>
                    <a:lnTo>
                      <a:pt x="6096" y="4320"/>
                    </a:lnTo>
                    <a:lnTo>
                      <a:pt x="6090" y="4302"/>
                    </a:lnTo>
                    <a:lnTo>
                      <a:pt x="6089" y="4286"/>
                    </a:lnTo>
                    <a:lnTo>
                      <a:pt x="6095" y="4260"/>
                    </a:lnTo>
                    <a:lnTo>
                      <a:pt x="6109" y="4243"/>
                    </a:lnTo>
                    <a:lnTo>
                      <a:pt x="6127" y="4235"/>
                    </a:lnTo>
                    <a:lnTo>
                      <a:pt x="6148" y="4235"/>
                    </a:lnTo>
                    <a:lnTo>
                      <a:pt x="6166" y="4246"/>
                    </a:lnTo>
                    <a:lnTo>
                      <a:pt x="6178" y="4266"/>
                    </a:lnTo>
                    <a:lnTo>
                      <a:pt x="6181" y="4280"/>
                    </a:lnTo>
                    <a:lnTo>
                      <a:pt x="6181" y="4297"/>
                    </a:lnTo>
                    <a:lnTo>
                      <a:pt x="6199" y="4289"/>
                    </a:lnTo>
                    <a:lnTo>
                      <a:pt x="6216" y="4288"/>
                    </a:lnTo>
                    <a:lnTo>
                      <a:pt x="6230" y="4293"/>
                    </a:lnTo>
                    <a:lnTo>
                      <a:pt x="6239" y="4302"/>
                    </a:lnTo>
                    <a:lnTo>
                      <a:pt x="6245" y="4315"/>
                    </a:lnTo>
                    <a:lnTo>
                      <a:pt x="6247" y="4329"/>
                    </a:lnTo>
                    <a:lnTo>
                      <a:pt x="6242" y="4346"/>
                    </a:lnTo>
                    <a:lnTo>
                      <a:pt x="6234" y="4360"/>
                    </a:lnTo>
                    <a:lnTo>
                      <a:pt x="6258" y="4357"/>
                    </a:lnTo>
                    <a:lnTo>
                      <a:pt x="6274" y="4363"/>
                    </a:lnTo>
                    <a:lnTo>
                      <a:pt x="6283" y="4375"/>
                    </a:lnTo>
                    <a:lnTo>
                      <a:pt x="6285" y="4393"/>
                    </a:lnTo>
                    <a:lnTo>
                      <a:pt x="6294" y="4384"/>
                    </a:lnTo>
                    <a:lnTo>
                      <a:pt x="6306" y="4380"/>
                    </a:lnTo>
                    <a:lnTo>
                      <a:pt x="6319" y="4378"/>
                    </a:lnTo>
                    <a:lnTo>
                      <a:pt x="6333" y="4380"/>
                    </a:lnTo>
                    <a:lnTo>
                      <a:pt x="6342" y="4362"/>
                    </a:lnTo>
                    <a:lnTo>
                      <a:pt x="6351" y="4348"/>
                    </a:lnTo>
                    <a:lnTo>
                      <a:pt x="6363" y="4337"/>
                    </a:lnTo>
                    <a:lnTo>
                      <a:pt x="6376" y="4329"/>
                    </a:lnTo>
                    <a:lnTo>
                      <a:pt x="6403" y="4323"/>
                    </a:lnTo>
                    <a:lnTo>
                      <a:pt x="6429" y="4327"/>
                    </a:lnTo>
                    <a:lnTo>
                      <a:pt x="6447" y="4341"/>
                    </a:lnTo>
                    <a:lnTo>
                      <a:pt x="6456" y="4360"/>
                    </a:lnTo>
                    <a:lnTo>
                      <a:pt x="6450" y="4386"/>
                    </a:lnTo>
                    <a:lnTo>
                      <a:pt x="6425" y="4416"/>
                    </a:lnTo>
                    <a:lnTo>
                      <a:pt x="6439" y="4418"/>
                    </a:lnTo>
                    <a:lnTo>
                      <a:pt x="6450" y="4424"/>
                    </a:lnTo>
                    <a:lnTo>
                      <a:pt x="6462" y="4438"/>
                    </a:lnTo>
                    <a:lnTo>
                      <a:pt x="6464" y="4459"/>
                    </a:lnTo>
                    <a:lnTo>
                      <a:pt x="6452" y="4480"/>
                    </a:lnTo>
                    <a:lnTo>
                      <a:pt x="6470" y="4472"/>
                    </a:lnTo>
                    <a:lnTo>
                      <a:pt x="6487" y="4471"/>
                    </a:lnTo>
                    <a:lnTo>
                      <a:pt x="6502" y="4474"/>
                    </a:lnTo>
                    <a:lnTo>
                      <a:pt x="6515" y="4481"/>
                    </a:lnTo>
                    <a:lnTo>
                      <a:pt x="6525" y="4493"/>
                    </a:lnTo>
                    <a:lnTo>
                      <a:pt x="6530" y="4507"/>
                    </a:lnTo>
                    <a:lnTo>
                      <a:pt x="6531" y="4523"/>
                    </a:lnTo>
                    <a:lnTo>
                      <a:pt x="6527" y="4539"/>
                    </a:lnTo>
                    <a:lnTo>
                      <a:pt x="6555" y="4542"/>
                    </a:lnTo>
                    <a:lnTo>
                      <a:pt x="6577" y="4550"/>
                    </a:lnTo>
                    <a:lnTo>
                      <a:pt x="6592" y="4560"/>
                    </a:lnTo>
                    <a:lnTo>
                      <a:pt x="6600" y="4574"/>
                    </a:lnTo>
                    <a:lnTo>
                      <a:pt x="6603" y="4589"/>
                    </a:lnTo>
                    <a:lnTo>
                      <a:pt x="6597" y="4605"/>
                    </a:lnTo>
                    <a:lnTo>
                      <a:pt x="6584" y="4622"/>
                    </a:lnTo>
                    <a:lnTo>
                      <a:pt x="6564" y="4639"/>
                    </a:lnTo>
                    <a:lnTo>
                      <a:pt x="6589" y="4649"/>
                    </a:lnTo>
                    <a:lnTo>
                      <a:pt x="6607" y="4664"/>
                    </a:lnTo>
                    <a:lnTo>
                      <a:pt x="6617" y="4683"/>
                    </a:lnTo>
                    <a:lnTo>
                      <a:pt x="6621" y="4704"/>
                    </a:lnTo>
                    <a:lnTo>
                      <a:pt x="6617" y="4724"/>
                    </a:lnTo>
                    <a:lnTo>
                      <a:pt x="6607" y="4743"/>
                    </a:lnTo>
                    <a:lnTo>
                      <a:pt x="6590" y="4759"/>
                    </a:lnTo>
                    <a:lnTo>
                      <a:pt x="6567" y="4770"/>
                    </a:lnTo>
                    <a:lnTo>
                      <a:pt x="6581" y="4792"/>
                    </a:lnTo>
                    <a:lnTo>
                      <a:pt x="6586" y="4814"/>
                    </a:lnTo>
                    <a:lnTo>
                      <a:pt x="6586" y="4833"/>
                    </a:lnTo>
                    <a:lnTo>
                      <a:pt x="6579" y="4850"/>
                    </a:lnTo>
                    <a:lnTo>
                      <a:pt x="6566" y="4863"/>
                    </a:lnTo>
                    <a:lnTo>
                      <a:pt x="6547" y="4870"/>
                    </a:lnTo>
                    <a:lnTo>
                      <a:pt x="6522" y="4871"/>
                    </a:lnTo>
                    <a:lnTo>
                      <a:pt x="6493" y="4866"/>
                    </a:lnTo>
                    <a:lnTo>
                      <a:pt x="6486" y="4888"/>
                    </a:lnTo>
                    <a:lnTo>
                      <a:pt x="6471" y="4904"/>
                    </a:lnTo>
                    <a:lnTo>
                      <a:pt x="6452" y="4915"/>
                    </a:lnTo>
                    <a:lnTo>
                      <a:pt x="6429" y="4918"/>
                    </a:lnTo>
                    <a:lnTo>
                      <a:pt x="6406" y="4914"/>
                    </a:lnTo>
                    <a:lnTo>
                      <a:pt x="6388" y="4902"/>
                    </a:lnTo>
                    <a:lnTo>
                      <a:pt x="6376" y="4883"/>
                    </a:lnTo>
                    <a:lnTo>
                      <a:pt x="6373" y="4854"/>
                    </a:lnTo>
                    <a:lnTo>
                      <a:pt x="6355" y="4865"/>
                    </a:lnTo>
                    <a:lnTo>
                      <a:pt x="6334" y="4870"/>
                    </a:lnTo>
                    <a:lnTo>
                      <a:pt x="6315" y="4868"/>
                    </a:lnTo>
                    <a:lnTo>
                      <a:pt x="6297" y="4862"/>
                    </a:lnTo>
                    <a:lnTo>
                      <a:pt x="6283" y="4850"/>
                    </a:lnTo>
                    <a:lnTo>
                      <a:pt x="6273" y="4835"/>
                    </a:lnTo>
                    <a:lnTo>
                      <a:pt x="6268" y="4818"/>
                    </a:lnTo>
                    <a:lnTo>
                      <a:pt x="6272" y="4799"/>
                    </a:lnTo>
                    <a:lnTo>
                      <a:pt x="6253" y="4814"/>
                    </a:lnTo>
                    <a:lnTo>
                      <a:pt x="6232" y="4821"/>
                    </a:lnTo>
                    <a:lnTo>
                      <a:pt x="6209" y="4822"/>
                    </a:lnTo>
                    <a:lnTo>
                      <a:pt x="6185" y="4818"/>
                    </a:lnTo>
                    <a:lnTo>
                      <a:pt x="6198" y="4823"/>
                    </a:lnTo>
                    <a:lnTo>
                      <a:pt x="6208" y="4832"/>
                    </a:lnTo>
                    <a:lnTo>
                      <a:pt x="6213" y="4840"/>
                    </a:lnTo>
                    <a:lnTo>
                      <a:pt x="6216" y="4851"/>
                    </a:lnTo>
                    <a:lnTo>
                      <a:pt x="6214" y="4862"/>
                    </a:lnTo>
                    <a:lnTo>
                      <a:pt x="6211" y="4871"/>
                    </a:lnTo>
                    <a:lnTo>
                      <a:pt x="6193" y="4888"/>
                    </a:lnTo>
                    <a:lnTo>
                      <a:pt x="6216" y="4893"/>
                    </a:lnTo>
                    <a:lnTo>
                      <a:pt x="6231" y="4906"/>
                    </a:lnTo>
                    <a:lnTo>
                      <a:pt x="6234" y="4925"/>
                    </a:lnTo>
                    <a:lnTo>
                      <a:pt x="6223" y="4944"/>
                    </a:lnTo>
                    <a:lnTo>
                      <a:pt x="6244" y="4945"/>
                    </a:lnTo>
                    <a:lnTo>
                      <a:pt x="6259" y="4953"/>
                    </a:lnTo>
                    <a:lnTo>
                      <a:pt x="6269" y="4965"/>
                    </a:lnTo>
                    <a:lnTo>
                      <a:pt x="6275" y="4980"/>
                    </a:lnTo>
                    <a:lnTo>
                      <a:pt x="6274" y="4996"/>
                    </a:lnTo>
                    <a:lnTo>
                      <a:pt x="6268" y="5011"/>
                    </a:lnTo>
                    <a:lnTo>
                      <a:pt x="6257" y="5023"/>
                    </a:lnTo>
                    <a:lnTo>
                      <a:pt x="6238" y="5030"/>
                    </a:lnTo>
                    <a:lnTo>
                      <a:pt x="6255" y="5040"/>
                    </a:lnTo>
                    <a:lnTo>
                      <a:pt x="6266" y="5053"/>
                    </a:lnTo>
                    <a:lnTo>
                      <a:pt x="6271" y="5069"/>
                    </a:lnTo>
                    <a:lnTo>
                      <a:pt x="6269" y="5084"/>
                    </a:lnTo>
                    <a:lnTo>
                      <a:pt x="6262" y="5099"/>
                    </a:lnTo>
                    <a:lnTo>
                      <a:pt x="6251" y="5111"/>
                    </a:lnTo>
                    <a:lnTo>
                      <a:pt x="6235" y="5119"/>
                    </a:lnTo>
                    <a:lnTo>
                      <a:pt x="6216" y="5123"/>
                    </a:lnTo>
                    <a:lnTo>
                      <a:pt x="6216" y="5143"/>
                    </a:lnTo>
                    <a:lnTo>
                      <a:pt x="6207" y="5159"/>
                    </a:lnTo>
                    <a:lnTo>
                      <a:pt x="6194" y="5170"/>
                    </a:lnTo>
                    <a:lnTo>
                      <a:pt x="6178" y="5176"/>
                    </a:lnTo>
                    <a:lnTo>
                      <a:pt x="6161" y="5177"/>
                    </a:lnTo>
                    <a:lnTo>
                      <a:pt x="6145" y="5171"/>
                    </a:lnTo>
                    <a:lnTo>
                      <a:pt x="6134" y="5158"/>
                    </a:lnTo>
                    <a:lnTo>
                      <a:pt x="6129" y="5137"/>
                    </a:lnTo>
                    <a:lnTo>
                      <a:pt x="6101" y="5132"/>
                    </a:lnTo>
                    <a:lnTo>
                      <a:pt x="6084" y="5117"/>
                    </a:lnTo>
                    <a:lnTo>
                      <a:pt x="6080" y="5106"/>
                    </a:lnTo>
                    <a:lnTo>
                      <a:pt x="6078" y="5094"/>
                    </a:lnTo>
                    <a:lnTo>
                      <a:pt x="6081" y="5058"/>
                    </a:lnTo>
                    <a:lnTo>
                      <a:pt x="6062" y="5077"/>
                    </a:lnTo>
                    <a:lnTo>
                      <a:pt x="6042" y="5083"/>
                    </a:lnTo>
                    <a:lnTo>
                      <a:pt x="6033" y="5082"/>
                    </a:lnTo>
                    <a:lnTo>
                      <a:pt x="6025" y="5077"/>
                    </a:lnTo>
                    <a:lnTo>
                      <a:pt x="6018" y="5068"/>
                    </a:lnTo>
                    <a:lnTo>
                      <a:pt x="6013" y="5055"/>
                    </a:lnTo>
                    <a:lnTo>
                      <a:pt x="6010" y="5069"/>
                    </a:lnTo>
                    <a:lnTo>
                      <a:pt x="6001" y="5084"/>
                    </a:lnTo>
                    <a:lnTo>
                      <a:pt x="5987" y="5099"/>
                    </a:lnTo>
                    <a:lnTo>
                      <a:pt x="5972" y="5112"/>
                    </a:lnTo>
                    <a:lnTo>
                      <a:pt x="5955" y="5119"/>
                    </a:lnTo>
                    <a:lnTo>
                      <a:pt x="5941" y="5120"/>
                    </a:lnTo>
                    <a:lnTo>
                      <a:pt x="5929" y="5112"/>
                    </a:lnTo>
                    <a:lnTo>
                      <a:pt x="5923" y="5093"/>
                    </a:lnTo>
                    <a:lnTo>
                      <a:pt x="5900" y="5117"/>
                    </a:lnTo>
                    <a:lnTo>
                      <a:pt x="5875" y="5133"/>
                    </a:lnTo>
                    <a:lnTo>
                      <a:pt x="5852" y="5141"/>
                    </a:lnTo>
                    <a:lnTo>
                      <a:pt x="5832" y="5140"/>
                    </a:lnTo>
                    <a:lnTo>
                      <a:pt x="5818" y="5131"/>
                    </a:lnTo>
                    <a:lnTo>
                      <a:pt x="5811" y="5115"/>
                    </a:lnTo>
                    <a:lnTo>
                      <a:pt x="5814" y="5090"/>
                    </a:lnTo>
                    <a:lnTo>
                      <a:pt x="5830" y="5058"/>
                    </a:lnTo>
                    <a:lnTo>
                      <a:pt x="5808" y="5069"/>
                    </a:lnTo>
                    <a:lnTo>
                      <a:pt x="5781" y="5070"/>
                    </a:lnTo>
                    <a:lnTo>
                      <a:pt x="5759" y="5059"/>
                    </a:lnTo>
                    <a:lnTo>
                      <a:pt x="5753" y="5050"/>
                    </a:lnTo>
                    <a:lnTo>
                      <a:pt x="5751" y="5037"/>
                    </a:lnTo>
                    <a:lnTo>
                      <a:pt x="5748" y="5057"/>
                    </a:lnTo>
                    <a:lnTo>
                      <a:pt x="5739" y="5074"/>
                    </a:lnTo>
                    <a:lnTo>
                      <a:pt x="5727" y="5086"/>
                    </a:lnTo>
                    <a:lnTo>
                      <a:pt x="5714" y="5094"/>
                    </a:lnTo>
                    <a:lnTo>
                      <a:pt x="5699" y="5095"/>
                    </a:lnTo>
                    <a:lnTo>
                      <a:pt x="5685" y="5089"/>
                    </a:lnTo>
                    <a:lnTo>
                      <a:pt x="5673" y="5077"/>
                    </a:lnTo>
                    <a:lnTo>
                      <a:pt x="5665" y="5055"/>
                    </a:lnTo>
                    <a:lnTo>
                      <a:pt x="5643" y="5062"/>
                    </a:lnTo>
                    <a:lnTo>
                      <a:pt x="5624" y="5063"/>
                    </a:lnTo>
                    <a:lnTo>
                      <a:pt x="5608" y="5057"/>
                    </a:lnTo>
                    <a:lnTo>
                      <a:pt x="5597" y="5049"/>
                    </a:lnTo>
                    <a:lnTo>
                      <a:pt x="5590" y="5036"/>
                    </a:lnTo>
                    <a:lnTo>
                      <a:pt x="5590" y="5020"/>
                    </a:lnTo>
                    <a:lnTo>
                      <a:pt x="5596" y="5002"/>
                    </a:lnTo>
                    <a:lnTo>
                      <a:pt x="5608" y="4981"/>
                    </a:lnTo>
                    <a:lnTo>
                      <a:pt x="5588" y="4985"/>
                    </a:lnTo>
                    <a:lnTo>
                      <a:pt x="5572" y="4981"/>
                    </a:lnTo>
                    <a:lnTo>
                      <a:pt x="5559" y="4972"/>
                    </a:lnTo>
                    <a:lnTo>
                      <a:pt x="5550" y="4959"/>
                    </a:lnTo>
                    <a:lnTo>
                      <a:pt x="5547" y="4943"/>
                    </a:lnTo>
                    <a:lnTo>
                      <a:pt x="5549" y="4925"/>
                    </a:lnTo>
                    <a:lnTo>
                      <a:pt x="5557" y="4908"/>
                    </a:lnTo>
                    <a:lnTo>
                      <a:pt x="5571" y="4892"/>
                    </a:lnTo>
                    <a:lnTo>
                      <a:pt x="5553" y="4880"/>
                    </a:lnTo>
                    <a:lnTo>
                      <a:pt x="5543" y="4867"/>
                    </a:lnTo>
                    <a:lnTo>
                      <a:pt x="5538" y="4853"/>
                    </a:lnTo>
                    <a:lnTo>
                      <a:pt x="5539" y="4838"/>
                    </a:lnTo>
                    <a:lnTo>
                      <a:pt x="5544" y="4824"/>
                    </a:lnTo>
                    <a:lnTo>
                      <a:pt x="5552" y="4809"/>
                    </a:lnTo>
                    <a:lnTo>
                      <a:pt x="5578" y="4784"/>
                    </a:lnTo>
                    <a:lnTo>
                      <a:pt x="5563" y="4770"/>
                    </a:lnTo>
                    <a:lnTo>
                      <a:pt x="5549" y="4789"/>
                    </a:lnTo>
                    <a:lnTo>
                      <a:pt x="5527" y="4802"/>
                    </a:lnTo>
                    <a:lnTo>
                      <a:pt x="5501" y="4808"/>
                    </a:lnTo>
                    <a:lnTo>
                      <a:pt x="5473" y="4806"/>
                    </a:lnTo>
                    <a:lnTo>
                      <a:pt x="5480" y="4835"/>
                    </a:lnTo>
                    <a:lnTo>
                      <a:pt x="5477" y="4869"/>
                    </a:lnTo>
                    <a:lnTo>
                      <a:pt x="5470" y="4885"/>
                    </a:lnTo>
                    <a:lnTo>
                      <a:pt x="5462" y="4897"/>
                    </a:lnTo>
                    <a:lnTo>
                      <a:pt x="5449" y="4904"/>
                    </a:lnTo>
                    <a:lnTo>
                      <a:pt x="5433" y="4907"/>
                    </a:lnTo>
                    <a:lnTo>
                      <a:pt x="5428" y="4931"/>
                    </a:lnTo>
                    <a:lnTo>
                      <a:pt x="5414" y="4950"/>
                    </a:lnTo>
                    <a:lnTo>
                      <a:pt x="5395" y="4961"/>
                    </a:lnTo>
                    <a:lnTo>
                      <a:pt x="5373" y="4965"/>
                    </a:lnTo>
                    <a:lnTo>
                      <a:pt x="5353" y="4961"/>
                    </a:lnTo>
                    <a:lnTo>
                      <a:pt x="5339" y="4948"/>
                    </a:lnTo>
                    <a:lnTo>
                      <a:pt x="5335" y="4939"/>
                    </a:lnTo>
                    <a:lnTo>
                      <a:pt x="5333" y="4927"/>
                    </a:lnTo>
                    <a:lnTo>
                      <a:pt x="5336" y="4913"/>
                    </a:lnTo>
                    <a:lnTo>
                      <a:pt x="5342" y="4896"/>
                    </a:lnTo>
                    <a:lnTo>
                      <a:pt x="5330" y="4901"/>
                    </a:lnTo>
                    <a:lnTo>
                      <a:pt x="5318" y="4901"/>
                    </a:lnTo>
                    <a:lnTo>
                      <a:pt x="5310" y="4897"/>
                    </a:lnTo>
                    <a:lnTo>
                      <a:pt x="5304" y="4887"/>
                    </a:lnTo>
                    <a:lnTo>
                      <a:pt x="5289" y="4916"/>
                    </a:lnTo>
                    <a:lnTo>
                      <a:pt x="5269" y="4933"/>
                    </a:lnTo>
                    <a:lnTo>
                      <a:pt x="5247" y="4939"/>
                    </a:lnTo>
                    <a:lnTo>
                      <a:pt x="5228" y="4937"/>
                    </a:lnTo>
                    <a:lnTo>
                      <a:pt x="5214" y="4926"/>
                    </a:lnTo>
                    <a:lnTo>
                      <a:pt x="5211" y="4918"/>
                    </a:lnTo>
                    <a:lnTo>
                      <a:pt x="5211" y="4910"/>
                    </a:lnTo>
                    <a:lnTo>
                      <a:pt x="5214" y="4901"/>
                    </a:lnTo>
                    <a:lnTo>
                      <a:pt x="5220" y="4891"/>
                    </a:lnTo>
                    <a:lnTo>
                      <a:pt x="5232" y="4880"/>
                    </a:lnTo>
                    <a:lnTo>
                      <a:pt x="5248" y="4869"/>
                    </a:lnTo>
                    <a:lnTo>
                      <a:pt x="5227" y="4856"/>
                    </a:lnTo>
                    <a:lnTo>
                      <a:pt x="5213" y="4835"/>
                    </a:lnTo>
                    <a:lnTo>
                      <a:pt x="5211" y="4823"/>
                    </a:lnTo>
                    <a:lnTo>
                      <a:pt x="5212" y="4810"/>
                    </a:lnTo>
                    <a:lnTo>
                      <a:pt x="5216" y="4799"/>
                    </a:lnTo>
                    <a:lnTo>
                      <a:pt x="5226" y="4788"/>
                    </a:lnTo>
                    <a:lnTo>
                      <a:pt x="5211" y="4794"/>
                    </a:lnTo>
                    <a:lnTo>
                      <a:pt x="5195" y="4795"/>
                    </a:lnTo>
                    <a:lnTo>
                      <a:pt x="5183" y="4791"/>
                    </a:lnTo>
                    <a:lnTo>
                      <a:pt x="5172" y="4783"/>
                    </a:lnTo>
                    <a:lnTo>
                      <a:pt x="5165" y="4772"/>
                    </a:lnTo>
                    <a:lnTo>
                      <a:pt x="5162" y="4759"/>
                    </a:lnTo>
                    <a:lnTo>
                      <a:pt x="5163" y="4746"/>
                    </a:lnTo>
                    <a:lnTo>
                      <a:pt x="5170" y="4732"/>
                    </a:lnTo>
                    <a:lnTo>
                      <a:pt x="5153" y="4739"/>
                    </a:lnTo>
                    <a:lnTo>
                      <a:pt x="5137" y="4740"/>
                    </a:lnTo>
                    <a:lnTo>
                      <a:pt x="5122" y="4737"/>
                    </a:lnTo>
                    <a:lnTo>
                      <a:pt x="5109" y="4730"/>
                    </a:lnTo>
                    <a:lnTo>
                      <a:pt x="5099" y="4720"/>
                    </a:lnTo>
                    <a:lnTo>
                      <a:pt x="5094" y="4707"/>
                    </a:lnTo>
                    <a:lnTo>
                      <a:pt x="5093" y="4692"/>
                    </a:lnTo>
                    <a:lnTo>
                      <a:pt x="5098" y="4676"/>
                    </a:lnTo>
                    <a:lnTo>
                      <a:pt x="5062" y="4679"/>
                    </a:lnTo>
                    <a:lnTo>
                      <a:pt x="5029" y="4673"/>
                    </a:lnTo>
                    <a:lnTo>
                      <a:pt x="5005" y="4658"/>
                    </a:lnTo>
                    <a:lnTo>
                      <a:pt x="4990" y="4636"/>
                    </a:lnTo>
                    <a:lnTo>
                      <a:pt x="4994" y="4664"/>
                    </a:lnTo>
                    <a:lnTo>
                      <a:pt x="4987" y="4683"/>
                    </a:lnTo>
                    <a:lnTo>
                      <a:pt x="4970" y="4697"/>
                    </a:lnTo>
                    <a:lnTo>
                      <a:pt x="4941" y="4707"/>
                    </a:lnTo>
                    <a:lnTo>
                      <a:pt x="4954" y="4715"/>
                    </a:lnTo>
                    <a:lnTo>
                      <a:pt x="4961" y="4726"/>
                    </a:lnTo>
                    <a:lnTo>
                      <a:pt x="4965" y="4738"/>
                    </a:lnTo>
                    <a:lnTo>
                      <a:pt x="4964" y="4750"/>
                    </a:lnTo>
                    <a:lnTo>
                      <a:pt x="4958" y="4760"/>
                    </a:lnTo>
                    <a:lnTo>
                      <a:pt x="4950" y="4770"/>
                    </a:lnTo>
                    <a:lnTo>
                      <a:pt x="4923" y="4781"/>
                    </a:lnTo>
                    <a:lnTo>
                      <a:pt x="4940" y="4779"/>
                    </a:lnTo>
                    <a:lnTo>
                      <a:pt x="4958" y="4782"/>
                    </a:lnTo>
                    <a:lnTo>
                      <a:pt x="4974" y="4787"/>
                    </a:lnTo>
                    <a:lnTo>
                      <a:pt x="4988" y="4795"/>
                    </a:lnTo>
                    <a:lnTo>
                      <a:pt x="4999" y="4806"/>
                    </a:lnTo>
                    <a:lnTo>
                      <a:pt x="5005" y="4820"/>
                    </a:lnTo>
                    <a:lnTo>
                      <a:pt x="5005" y="4836"/>
                    </a:lnTo>
                    <a:lnTo>
                      <a:pt x="4997" y="4854"/>
                    </a:lnTo>
                    <a:lnTo>
                      <a:pt x="5016" y="4854"/>
                    </a:lnTo>
                    <a:lnTo>
                      <a:pt x="5035" y="4859"/>
                    </a:lnTo>
                    <a:lnTo>
                      <a:pt x="5052" y="4866"/>
                    </a:lnTo>
                    <a:lnTo>
                      <a:pt x="5067" y="4878"/>
                    </a:lnTo>
                    <a:lnTo>
                      <a:pt x="5078" y="4892"/>
                    </a:lnTo>
                    <a:lnTo>
                      <a:pt x="5085" y="4908"/>
                    </a:lnTo>
                    <a:lnTo>
                      <a:pt x="5085" y="4927"/>
                    </a:lnTo>
                    <a:lnTo>
                      <a:pt x="5080" y="4948"/>
                    </a:lnTo>
                    <a:lnTo>
                      <a:pt x="5101" y="4959"/>
                    </a:lnTo>
                    <a:lnTo>
                      <a:pt x="5117" y="4972"/>
                    </a:lnTo>
                    <a:lnTo>
                      <a:pt x="5128" y="4987"/>
                    </a:lnTo>
                    <a:lnTo>
                      <a:pt x="5135" y="5004"/>
                    </a:lnTo>
                    <a:lnTo>
                      <a:pt x="5138" y="5022"/>
                    </a:lnTo>
                    <a:lnTo>
                      <a:pt x="5137" y="5040"/>
                    </a:lnTo>
                    <a:lnTo>
                      <a:pt x="5132" y="5058"/>
                    </a:lnTo>
                    <a:lnTo>
                      <a:pt x="5121" y="5074"/>
                    </a:lnTo>
                    <a:lnTo>
                      <a:pt x="5133" y="5092"/>
                    </a:lnTo>
                    <a:lnTo>
                      <a:pt x="5139" y="5109"/>
                    </a:lnTo>
                    <a:lnTo>
                      <a:pt x="5142" y="5126"/>
                    </a:lnTo>
                    <a:lnTo>
                      <a:pt x="5139" y="5142"/>
                    </a:lnTo>
                    <a:lnTo>
                      <a:pt x="5131" y="5155"/>
                    </a:lnTo>
                    <a:lnTo>
                      <a:pt x="5117" y="5165"/>
                    </a:lnTo>
                    <a:lnTo>
                      <a:pt x="5097" y="5171"/>
                    </a:lnTo>
                    <a:lnTo>
                      <a:pt x="5073" y="5171"/>
                    </a:lnTo>
                    <a:lnTo>
                      <a:pt x="5076" y="5186"/>
                    </a:lnTo>
                    <a:lnTo>
                      <a:pt x="5076" y="5202"/>
                    </a:lnTo>
                    <a:lnTo>
                      <a:pt x="5071" y="5216"/>
                    </a:lnTo>
                    <a:lnTo>
                      <a:pt x="5064" y="5227"/>
                    </a:lnTo>
                    <a:lnTo>
                      <a:pt x="5053" y="5237"/>
                    </a:lnTo>
                    <a:lnTo>
                      <a:pt x="5039" y="5242"/>
                    </a:lnTo>
                    <a:lnTo>
                      <a:pt x="5023" y="5242"/>
                    </a:lnTo>
                    <a:lnTo>
                      <a:pt x="5005" y="5237"/>
                    </a:lnTo>
                    <a:lnTo>
                      <a:pt x="4986" y="5271"/>
                    </a:lnTo>
                    <a:lnTo>
                      <a:pt x="4974" y="5283"/>
                    </a:lnTo>
                    <a:lnTo>
                      <a:pt x="4961" y="5290"/>
                    </a:lnTo>
                    <a:lnTo>
                      <a:pt x="4947" y="5295"/>
                    </a:lnTo>
                    <a:lnTo>
                      <a:pt x="4931" y="5296"/>
                    </a:lnTo>
                    <a:lnTo>
                      <a:pt x="4896" y="5286"/>
                    </a:lnTo>
                    <a:lnTo>
                      <a:pt x="4886" y="5280"/>
                    </a:lnTo>
                    <a:lnTo>
                      <a:pt x="4880" y="5269"/>
                    </a:lnTo>
                    <a:lnTo>
                      <a:pt x="4875" y="5244"/>
                    </a:lnTo>
                    <a:lnTo>
                      <a:pt x="4880" y="5232"/>
                    </a:lnTo>
                    <a:lnTo>
                      <a:pt x="4887" y="5221"/>
                    </a:lnTo>
                    <a:lnTo>
                      <a:pt x="4900" y="5214"/>
                    </a:lnTo>
                    <a:lnTo>
                      <a:pt x="4918" y="5211"/>
                    </a:lnTo>
                    <a:lnTo>
                      <a:pt x="4908" y="5206"/>
                    </a:lnTo>
                    <a:lnTo>
                      <a:pt x="4899" y="5198"/>
                    </a:lnTo>
                    <a:lnTo>
                      <a:pt x="4892" y="5188"/>
                    </a:lnTo>
                    <a:lnTo>
                      <a:pt x="4888" y="5177"/>
                    </a:lnTo>
                    <a:lnTo>
                      <a:pt x="4887" y="5164"/>
                    </a:lnTo>
                    <a:lnTo>
                      <a:pt x="4889" y="5152"/>
                    </a:lnTo>
                    <a:lnTo>
                      <a:pt x="4896" y="5142"/>
                    </a:lnTo>
                    <a:lnTo>
                      <a:pt x="4904" y="5133"/>
                    </a:lnTo>
                    <a:lnTo>
                      <a:pt x="4892" y="5133"/>
                    </a:lnTo>
                    <a:lnTo>
                      <a:pt x="4882" y="5129"/>
                    </a:lnTo>
                    <a:lnTo>
                      <a:pt x="4867" y="5114"/>
                    </a:lnTo>
                    <a:lnTo>
                      <a:pt x="4861" y="5094"/>
                    </a:lnTo>
                    <a:lnTo>
                      <a:pt x="4867" y="5072"/>
                    </a:lnTo>
                    <a:lnTo>
                      <a:pt x="4834" y="5064"/>
                    </a:lnTo>
                    <a:lnTo>
                      <a:pt x="4820" y="5055"/>
                    </a:lnTo>
                    <a:lnTo>
                      <a:pt x="4811" y="5045"/>
                    </a:lnTo>
                    <a:lnTo>
                      <a:pt x="4802" y="5054"/>
                    </a:lnTo>
                    <a:lnTo>
                      <a:pt x="4790" y="5059"/>
                    </a:lnTo>
                    <a:lnTo>
                      <a:pt x="4776" y="5059"/>
                    </a:lnTo>
                    <a:lnTo>
                      <a:pt x="4765" y="5052"/>
                    </a:lnTo>
                    <a:lnTo>
                      <a:pt x="4760" y="5067"/>
                    </a:lnTo>
                    <a:lnTo>
                      <a:pt x="4751" y="5079"/>
                    </a:lnTo>
                    <a:lnTo>
                      <a:pt x="4740" y="5087"/>
                    </a:lnTo>
                    <a:lnTo>
                      <a:pt x="4727" y="5090"/>
                    </a:lnTo>
                    <a:lnTo>
                      <a:pt x="4716" y="5089"/>
                    </a:lnTo>
                    <a:lnTo>
                      <a:pt x="4704" y="5083"/>
                    </a:lnTo>
                    <a:lnTo>
                      <a:pt x="4695" y="5071"/>
                    </a:lnTo>
                    <a:lnTo>
                      <a:pt x="4690" y="5052"/>
                    </a:lnTo>
                    <a:lnTo>
                      <a:pt x="4665" y="5059"/>
                    </a:lnTo>
                    <a:lnTo>
                      <a:pt x="4641" y="5057"/>
                    </a:lnTo>
                    <a:lnTo>
                      <a:pt x="4624" y="5046"/>
                    </a:lnTo>
                    <a:lnTo>
                      <a:pt x="4619" y="5037"/>
                    </a:lnTo>
                    <a:lnTo>
                      <a:pt x="4619" y="5025"/>
                    </a:lnTo>
                    <a:lnTo>
                      <a:pt x="4602" y="5033"/>
                    </a:lnTo>
                    <a:lnTo>
                      <a:pt x="4584" y="5035"/>
                    </a:lnTo>
                    <a:lnTo>
                      <a:pt x="4565" y="5031"/>
                    </a:lnTo>
                    <a:lnTo>
                      <a:pt x="4547" y="5022"/>
                    </a:lnTo>
                    <a:lnTo>
                      <a:pt x="4541" y="5036"/>
                    </a:lnTo>
                    <a:lnTo>
                      <a:pt x="4531" y="5048"/>
                    </a:lnTo>
                    <a:lnTo>
                      <a:pt x="4519" y="5055"/>
                    </a:lnTo>
                    <a:lnTo>
                      <a:pt x="4504" y="5059"/>
                    </a:lnTo>
                    <a:lnTo>
                      <a:pt x="4489" y="5061"/>
                    </a:lnTo>
                    <a:lnTo>
                      <a:pt x="4475" y="5058"/>
                    </a:lnTo>
                    <a:lnTo>
                      <a:pt x="4461" y="5052"/>
                    </a:lnTo>
                    <a:lnTo>
                      <a:pt x="4450" y="5041"/>
                    </a:lnTo>
                    <a:lnTo>
                      <a:pt x="4417" y="5046"/>
                    </a:lnTo>
                    <a:lnTo>
                      <a:pt x="4403" y="5042"/>
                    </a:lnTo>
                    <a:lnTo>
                      <a:pt x="4390" y="5037"/>
                    </a:lnTo>
                    <a:lnTo>
                      <a:pt x="4380" y="5028"/>
                    </a:lnTo>
                    <a:lnTo>
                      <a:pt x="4372" y="5018"/>
                    </a:lnTo>
                    <a:lnTo>
                      <a:pt x="4366" y="5003"/>
                    </a:lnTo>
                    <a:lnTo>
                      <a:pt x="4364" y="4985"/>
                    </a:lnTo>
                    <a:lnTo>
                      <a:pt x="4314" y="4992"/>
                    </a:lnTo>
                    <a:lnTo>
                      <a:pt x="4292" y="4989"/>
                    </a:lnTo>
                    <a:lnTo>
                      <a:pt x="4271" y="4984"/>
                    </a:lnTo>
                    <a:lnTo>
                      <a:pt x="4253" y="4973"/>
                    </a:lnTo>
                    <a:lnTo>
                      <a:pt x="4238" y="4960"/>
                    </a:lnTo>
                    <a:lnTo>
                      <a:pt x="4224" y="4942"/>
                    </a:lnTo>
                    <a:lnTo>
                      <a:pt x="4214" y="4922"/>
                    </a:lnTo>
                    <a:lnTo>
                      <a:pt x="4197" y="4932"/>
                    </a:lnTo>
                    <a:lnTo>
                      <a:pt x="4176" y="4937"/>
                    </a:lnTo>
                    <a:lnTo>
                      <a:pt x="4158" y="4931"/>
                    </a:lnTo>
                    <a:lnTo>
                      <a:pt x="4143" y="4914"/>
                    </a:lnTo>
                    <a:lnTo>
                      <a:pt x="4121" y="4925"/>
                    </a:lnTo>
                    <a:lnTo>
                      <a:pt x="4102" y="4927"/>
                    </a:lnTo>
                    <a:lnTo>
                      <a:pt x="4085" y="4921"/>
                    </a:lnTo>
                    <a:lnTo>
                      <a:pt x="4073" y="4909"/>
                    </a:lnTo>
                    <a:lnTo>
                      <a:pt x="4065" y="4894"/>
                    </a:lnTo>
                    <a:lnTo>
                      <a:pt x="4065" y="4876"/>
                    </a:lnTo>
                    <a:lnTo>
                      <a:pt x="4073" y="4857"/>
                    </a:lnTo>
                    <a:lnTo>
                      <a:pt x="4090" y="4840"/>
                    </a:lnTo>
                    <a:lnTo>
                      <a:pt x="4070" y="4839"/>
                    </a:lnTo>
                    <a:lnTo>
                      <a:pt x="4054" y="4835"/>
                    </a:lnTo>
                    <a:lnTo>
                      <a:pt x="4043" y="4826"/>
                    </a:lnTo>
                    <a:lnTo>
                      <a:pt x="4036" y="4815"/>
                    </a:lnTo>
                    <a:lnTo>
                      <a:pt x="4034" y="4802"/>
                    </a:lnTo>
                    <a:lnTo>
                      <a:pt x="4038" y="4787"/>
                    </a:lnTo>
                    <a:lnTo>
                      <a:pt x="4047" y="4773"/>
                    </a:lnTo>
                    <a:lnTo>
                      <a:pt x="4061" y="4758"/>
                    </a:lnTo>
                    <a:lnTo>
                      <a:pt x="4044" y="4769"/>
                    </a:lnTo>
                    <a:lnTo>
                      <a:pt x="4028" y="4774"/>
                    </a:lnTo>
                    <a:lnTo>
                      <a:pt x="4014" y="4772"/>
                    </a:lnTo>
                    <a:lnTo>
                      <a:pt x="4002" y="4767"/>
                    </a:lnTo>
                    <a:lnTo>
                      <a:pt x="3993" y="4756"/>
                    </a:lnTo>
                    <a:lnTo>
                      <a:pt x="3989" y="4742"/>
                    </a:lnTo>
                    <a:lnTo>
                      <a:pt x="3990" y="4727"/>
                    </a:lnTo>
                    <a:lnTo>
                      <a:pt x="3996" y="4710"/>
                    </a:lnTo>
                    <a:lnTo>
                      <a:pt x="3978" y="4727"/>
                    </a:lnTo>
                    <a:lnTo>
                      <a:pt x="3960" y="4736"/>
                    </a:lnTo>
                    <a:lnTo>
                      <a:pt x="3941" y="4738"/>
                    </a:lnTo>
                    <a:lnTo>
                      <a:pt x="3925" y="4733"/>
                    </a:lnTo>
                    <a:lnTo>
                      <a:pt x="3913" y="4725"/>
                    </a:lnTo>
                    <a:lnTo>
                      <a:pt x="3906" y="4711"/>
                    </a:lnTo>
                    <a:lnTo>
                      <a:pt x="3906" y="4694"/>
                    </a:lnTo>
                    <a:lnTo>
                      <a:pt x="3914" y="4674"/>
                    </a:lnTo>
                    <a:lnTo>
                      <a:pt x="3893" y="4699"/>
                    </a:lnTo>
                    <a:lnTo>
                      <a:pt x="3868" y="4713"/>
                    </a:lnTo>
                    <a:lnTo>
                      <a:pt x="3839" y="4716"/>
                    </a:lnTo>
                    <a:lnTo>
                      <a:pt x="3806" y="4710"/>
                    </a:lnTo>
                    <a:lnTo>
                      <a:pt x="3806" y="4725"/>
                    </a:lnTo>
                    <a:lnTo>
                      <a:pt x="3799" y="4739"/>
                    </a:lnTo>
                    <a:lnTo>
                      <a:pt x="3788" y="4750"/>
                    </a:lnTo>
                    <a:lnTo>
                      <a:pt x="3774" y="4758"/>
                    </a:lnTo>
                    <a:lnTo>
                      <a:pt x="3759" y="4762"/>
                    </a:lnTo>
                    <a:lnTo>
                      <a:pt x="3744" y="4761"/>
                    </a:lnTo>
                    <a:lnTo>
                      <a:pt x="3730" y="4756"/>
                    </a:lnTo>
                    <a:lnTo>
                      <a:pt x="3719" y="474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4" name="Freeform 149">
                <a:extLst>
                  <a:ext uri="{FF2B5EF4-FFF2-40B4-BE49-F238E27FC236}">
                    <a16:creationId xmlns:a16="http://schemas.microsoft.com/office/drawing/2014/main" id="{F8684B60-C3A2-4270-AFE1-D9852FCFB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2276" y="2894013"/>
                <a:ext cx="28575" cy="14288"/>
              </a:xfrm>
              <a:custGeom>
                <a:avLst/>
                <a:gdLst>
                  <a:gd name="T0" fmla="*/ 0 w 124"/>
                  <a:gd name="T1" fmla="*/ 68 h 80"/>
                  <a:gd name="T2" fmla="*/ 0 w 124"/>
                  <a:gd name="T3" fmla="*/ 54 h 80"/>
                  <a:gd name="T4" fmla="*/ 11 w 124"/>
                  <a:gd name="T5" fmla="*/ 39 h 80"/>
                  <a:gd name="T6" fmla="*/ 28 w 124"/>
                  <a:gd name="T7" fmla="*/ 25 h 80"/>
                  <a:gd name="T8" fmla="*/ 50 w 124"/>
                  <a:gd name="T9" fmla="*/ 13 h 80"/>
                  <a:gd name="T10" fmla="*/ 74 w 124"/>
                  <a:gd name="T11" fmla="*/ 5 h 80"/>
                  <a:gd name="T12" fmla="*/ 96 w 124"/>
                  <a:gd name="T13" fmla="*/ 0 h 80"/>
                  <a:gd name="T14" fmla="*/ 114 w 124"/>
                  <a:gd name="T15" fmla="*/ 3 h 80"/>
                  <a:gd name="T16" fmla="*/ 120 w 124"/>
                  <a:gd name="T17" fmla="*/ 7 h 80"/>
                  <a:gd name="T18" fmla="*/ 124 w 124"/>
                  <a:gd name="T19" fmla="*/ 12 h 80"/>
                  <a:gd name="T20" fmla="*/ 124 w 124"/>
                  <a:gd name="T21" fmla="*/ 26 h 80"/>
                  <a:gd name="T22" fmla="*/ 114 w 124"/>
                  <a:gd name="T23" fmla="*/ 41 h 80"/>
                  <a:gd name="T24" fmla="*/ 96 w 124"/>
                  <a:gd name="T25" fmla="*/ 56 h 80"/>
                  <a:gd name="T26" fmla="*/ 75 w 124"/>
                  <a:gd name="T27" fmla="*/ 68 h 80"/>
                  <a:gd name="T28" fmla="*/ 51 w 124"/>
                  <a:gd name="T29" fmla="*/ 76 h 80"/>
                  <a:gd name="T30" fmla="*/ 28 w 124"/>
                  <a:gd name="T31" fmla="*/ 80 h 80"/>
                  <a:gd name="T32" fmla="*/ 11 w 124"/>
                  <a:gd name="T33" fmla="*/ 77 h 80"/>
                  <a:gd name="T34" fmla="*/ 0 w 124"/>
                  <a:gd name="T35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80">
                    <a:moveTo>
                      <a:pt x="0" y="68"/>
                    </a:moveTo>
                    <a:lnTo>
                      <a:pt x="0" y="54"/>
                    </a:lnTo>
                    <a:lnTo>
                      <a:pt x="11" y="39"/>
                    </a:lnTo>
                    <a:lnTo>
                      <a:pt x="28" y="25"/>
                    </a:lnTo>
                    <a:lnTo>
                      <a:pt x="50" y="13"/>
                    </a:lnTo>
                    <a:lnTo>
                      <a:pt x="74" y="5"/>
                    </a:lnTo>
                    <a:lnTo>
                      <a:pt x="96" y="0"/>
                    </a:lnTo>
                    <a:lnTo>
                      <a:pt x="114" y="3"/>
                    </a:lnTo>
                    <a:lnTo>
                      <a:pt x="120" y="7"/>
                    </a:lnTo>
                    <a:lnTo>
                      <a:pt x="124" y="12"/>
                    </a:lnTo>
                    <a:lnTo>
                      <a:pt x="124" y="26"/>
                    </a:lnTo>
                    <a:lnTo>
                      <a:pt x="114" y="41"/>
                    </a:lnTo>
                    <a:lnTo>
                      <a:pt x="96" y="56"/>
                    </a:lnTo>
                    <a:lnTo>
                      <a:pt x="75" y="68"/>
                    </a:lnTo>
                    <a:lnTo>
                      <a:pt x="51" y="76"/>
                    </a:lnTo>
                    <a:lnTo>
                      <a:pt x="28" y="80"/>
                    </a:lnTo>
                    <a:lnTo>
                      <a:pt x="11" y="77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5" name="Freeform 150">
                <a:extLst>
                  <a:ext uri="{FF2B5EF4-FFF2-40B4-BE49-F238E27FC236}">
                    <a16:creationId xmlns:a16="http://schemas.microsoft.com/office/drawing/2014/main" id="{2B8B82D9-8F48-4F5A-B483-73431AEA1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7988" y="2887663"/>
                <a:ext cx="26988" cy="9525"/>
              </a:xfrm>
              <a:custGeom>
                <a:avLst/>
                <a:gdLst>
                  <a:gd name="T0" fmla="*/ 125 w 125"/>
                  <a:gd name="T1" fmla="*/ 32 h 47"/>
                  <a:gd name="T2" fmla="*/ 118 w 125"/>
                  <a:gd name="T3" fmla="*/ 41 h 47"/>
                  <a:gd name="T4" fmla="*/ 103 w 125"/>
                  <a:gd name="T5" fmla="*/ 47 h 47"/>
                  <a:gd name="T6" fmla="*/ 59 w 125"/>
                  <a:gd name="T7" fmla="*/ 47 h 47"/>
                  <a:gd name="T8" fmla="*/ 17 w 125"/>
                  <a:gd name="T9" fmla="*/ 35 h 47"/>
                  <a:gd name="T10" fmla="*/ 4 w 125"/>
                  <a:gd name="T11" fmla="*/ 25 h 47"/>
                  <a:gd name="T12" fmla="*/ 0 w 125"/>
                  <a:gd name="T13" fmla="*/ 22 h 47"/>
                  <a:gd name="T14" fmla="*/ 0 w 125"/>
                  <a:gd name="T15" fmla="*/ 14 h 47"/>
                  <a:gd name="T16" fmla="*/ 6 w 125"/>
                  <a:gd name="T17" fmla="*/ 5 h 47"/>
                  <a:gd name="T18" fmla="*/ 21 w 125"/>
                  <a:gd name="T19" fmla="*/ 0 h 47"/>
                  <a:gd name="T20" fmla="*/ 65 w 125"/>
                  <a:gd name="T21" fmla="*/ 0 h 47"/>
                  <a:gd name="T22" fmla="*/ 108 w 125"/>
                  <a:gd name="T23" fmla="*/ 11 h 47"/>
                  <a:gd name="T24" fmla="*/ 120 w 125"/>
                  <a:gd name="T25" fmla="*/ 21 h 47"/>
                  <a:gd name="T26" fmla="*/ 124 w 125"/>
                  <a:gd name="T27" fmla="*/ 24 h 47"/>
                  <a:gd name="T28" fmla="*/ 125 w 125"/>
                  <a:gd name="T29" fmla="*/ 3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47">
                    <a:moveTo>
                      <a:pt x="125" y="32"/>
                    </a:moveTo>
                    <a:lnTo>
                      <a:pt x="118" y="41"/>
                    </a:lnTo>
                    <a:lnTo>
                      <a:pt x="103" y="47"/>
                    </a:lnTo>
                    <a:lnTo>
                      <a:pt x="59" y="47"/>
                    </a:lnTo>
                    <a:lnTo>
                      <a:pt x="17" y="35"/>
                    </a:lnTo>
                    <a:lnTo>
                      <a:pt x="4" y="25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6" y="5"/>
                    </a:lnTo>
                    <a:lnTo>
                      <a:pt x="21" y="0"/>
                    </a:lnTo>
                    <a:lnTo>
                      <a:pt x="65" y="0"/>
                    </a:lnTo>
                    <a:lnTo>
                      <a:pt x="108" y="11"/>
                    </a:lnTo>
                    <a:lnTo>
                      <a:pt x="120" y="21"/>
                    </a:lnTo>
                    <a:lnTo>
                      <a:pt x="124" y="24"/>
                    </a:lnTo>
                    <a:lnTo>
                      <a:pt x="125" y="32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6" name="Freeform 151">
                <a:extLst>
                  <a:ext uri="{FF2B5EF4-FFF2-40B4-BE49-F238E27FC236}">
                    <a16:creationId xmlns:a16="http://schemas.microsoft.com/office/drawing/2014/main" id="{74F37FF3-A5A3-4969-8ED1-806708BA1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8613" y="2830513"/>
                <a:ext cx="28575" cy="9525"/>
              </a:xfrm>
              <a:custGeom>
                <a:avLst/>
                <a:gdLst>
                  <a:gd name="T0" fmla="*/ 0 w 124"/>
                  <a:gd name="T1" fmla="*/ 25 h 56"/>
                  <a:gd name="T2" fmla="*/ 7 w 124"/>
                  <a:gd name="T3" fmla="*/ 13 h 56"/>
                  <a:gd name="T4" fmla="*/ 21 w 124"/>
                  <a:gd name="T5" fmla="*/ 5 h 56"/>
                  <a:gd name="T6" fmla="*/ 41 w 124"/>
                  <a:gd name="T7" fmla="*/ 1 h 56"/>
                  <a:gd name="T8" fmla="*/ 64 w 124"/>
                  <a:gd name="T9" fmla="*/ 0 h 56"/>
                  <a:gd name="T10" fmla="*/ 87 w 124"/>
                  <a:gd name="T11" fmla="*/ 4 h 56"/>
                  <a:gd name="T12" fmla="*/ 106 w 124"/>
                  <a:gd name="T13" fmla="*/ 10 h 56"/>
                  <a:gd name="T14" fmla="*/ 120 w 124"/>
                  <a:gd name="T15" fmla="*/ 20 h 56"/>
                  <a:gd name="T16" fmla="*/ 124 w 124"/>
                  <a:gd name="T17" fmla="*/ 32 h 56"/>
                  <a:gd name="T18" fmla="*/ 118 w 124"/>
                  <a:gd name="T19" fmla="*/ 44 h 56"/>
                  <a:gd name="T20" fmla="*/ 104 w 124"/>
                  <a:gd name="T21" fmla="*/ 52 h 56"/>
                  <a:gd name="T22" fmla="*/ 83 w 124"/>
                  <a:gd name="T23" fmla="*/ 56 h 56"/>
                  <a:gd name="T24" fmla="*/ 61 w 124"/>
                  <a:gd name="T25" fmla="*/ 56 h 56"/>
                  <a:gd name="T26" fmla="*/ 38 w 124"/>
                  <a:gd name="T27" fmla="*/ 54 h 56"/>
                  <a:gd name="T28" fmla="*/ 19 w 124"/>
                  <a:gd name="T29" fmla="*/ 47 h 56"/>
                  <a:gd name="T30" fmla="*/ 5 w 124"/>
                  <a:gd name="T31" fmla="*/ 38 h 56"/>
                  <a:gd name="T32" fmla="*/ 1 w 124"/>
                  <a:gd name="T33" fmla="*/ 31 h 56"/>
                  <a:gd name="T34" fmla="*/ 0 w 124"/>
                  <a:gd name="T35" fmla="*/ 2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56">
                    <a:moveTo>
                      <a:pt x="0" y="25"/>
                    </a:moveTo>
                    <a:lnTo>
                      <a:pt x="7" y="13"/>
                    </a:lnTo>
                    <a:lnTo>
                      <a:pt x="21" y="5"/>
                    </a:lnTo>
                    <a:lnTo>
                      <a:pt x="41" y="1"/>
                    </a:lnTo>
                    <a:lnTo>
                      <a:pt x="64" y="0"/>
                    </a:lnTo>
                    <a:lnTo>
                      <a:pt x="87" y="4"/>
                    </a:lnTo>
                    <a:lnTo>
                      <a:pt x="106" y="10"/>
                    </a:lnTo>
                    <a:lnTo>
                      <a:pt x="120" y="20"/>
                    </a:lnTo>
                    <a:lnTo>
                      <a:pt x="124" y="32"/>
                    </a:lnTo>
                    <a:lnTo>
                      <a:pt x="118" y="44"/>
                    </a:lnTo>
                    <a:lnTo>
                      <a:pt x="104" y="52"/>
                    </a:lnTo>
                    <a:lnTo>
                      <a:pt x="83" y="56"/>
                    </a:lnTo>
                    <a:lnTo>
                      <a:pt x="61" y="56"/>
                    </a:lnTo>
                    <a:lnTo>
                      <a:pt x="38" y="54"/>
                    </a:lnTo>
                    <a:lnTo>
                      <a:pt x="19" y="47"/>
                    </a:lnTo>
                    <a:lnTo>
                      <a:pt x="5" y="38"/>
                    </a:lnTo>
                    <a:lnTo>
                      <a:pt x="1" y="31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7" name="Freeform 152">
                <a:extLst>
                  <a:ext uri="{FF2B5EF4-FFF2-40B4-BE49-F238E27FC236}">
                    <a16:creationId xmlns:a16="http://schemas.microsoft.com/office/drawing/2014/main" id="{D1941C5E-2F31-434E-9FA9-071C99315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6588" y="3146425"/>
                <a:ext cx="14288" cy="14288"/>
              </a:xfrm>
              <a:custGeom>
                <a:avLst/>
                <a:gdLst>
                  <a:gd name="T0" fmla="*/ 0 w 65"/>
                  <a:gd name="T1" fmla="*/ 2 h 83"/>
                  <a:gd name="T2" fmla="*/ 12 w 65"/>
                  <a:gd name="T3" fmla="*/ 2 h 83"/>
                  <a:gd name="T4" fmla="*/ 23 w 65"/>
                  <a:gd name="T5" fmla="*/ 7 h 83"/>
                  <a:gd name="T6" fmla="*/ 48 w 65"/>
                  <a:gd name="T7" fmla="*/ 30 h 83"/>
                  <a:gd name="T8" fmla="*/ 58 w 65"/>
                  <a:gd name="T9" fmla="*/ 45 h 83"/>
                  <a:gd name="T10" fmla="*/ 64 w 65"/>
                  <a:gd name="T11" fmla="*/ 60 h 83"/>
                  <a:gd name="T12" fmla="*/ 65 w 65"/>
                  <a:gd name="T13" fmla="*/ 72 h 83"/>
                  <a:gd name="T14" fmla="*/ 62 w 65"/>
                  <a:gd name="T15" fmla="*/ 83 h 83"/>
                  <a:gd name="T16" fmla="*/ 48 w 65"/>
                  <a:gd name="T17" fmla="*/ 80 h 83"/>
                  <a:gd name="T18" fmla="*/ 38 w 65"/>
                  <a:gd name="T19" fmla="*/ 70 h 83"/>
                  <a:gd name="T20" fmla="*/ 31 w 65"/>
                  <a:gd name="T21" fmla="*/ 55 h 83"/>
                  <a:gd name="T22" fmla="*/ 27 w 65"/>
                  <a:gd name="T23" fmla="*/ 39 h 83"/>
                  <a:gd name="T24" fmla="*/ 16 w 65"/>
                  <a:gd name="T25" fmla="*/ 9 h 83"/>
                  <a:gd name="T26" fmla="*/ 9 w 65"/>
                  <a:gd name="T27" fmla="*/ 2 h 83"/>
                  <a:gd name="T28" fmla="*/ 6 w 65"/>
                  <a:gd name="T29" fmla="*/ 0 h 83"/>
                  <a:gd name="T30" fmla="*/ 0 w 65"/>
                  <a:gd name="T31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83">
                    <a:moveTo>
                      <a:pt x="0" y="2"/>
                    </a:moveTo>
                    <a:lnTo>
                      <a:pt x="12" y="2"/>
                    </a:lnTo>
                    <a:lnTo>
                      <a:pt x="23" y="7"/>
                    </a:lnTo>
                    <a:lnTo>
                      <a:pt x="48" y="30"/>
                    </a:lnTo>
                    <a:lnTo>
                      <a:pt x="58" y="45"/>
                    </a:lnTo>
                    <a:lnTo>
                      <a:pt x="64" y="60"/>
                    </a:lnTo>
                    <a:lnTo>
                      <a:pt x="65" y="72"/>
                    </a:lnTo>
                    <a:lnTo>
                      <a:pt x="62" y="83"/>
                    </a:lnTo>
                    <a:lnTo>
                      <a:pt x="48" y="80"/>
                    </a:lnTo>
                    <a:lnTo>
                      <a:pt x="38" y="70"/>
                    </a:lnTo>
                    <a:lnTo>
                      <a:pt x="31" y="55"/>
                    </a:lnTo>
                    <a:lnTo>
                      <a:pt x="27" y="39"/>
                    </a:lnTo>
                    <a:lnTo>
                      <a:pt x="16" y="9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8" name="Freeform 153">
                <a:extLst>
                  <a:ext uri="{FF2B5EF4-FFF2-40B4-BE49-F238E27FC236}">
                    <a16:creationId xmlns:a16="http://schemas.microsoft.com/office/drawing/2014/main" id="{9C3D5CE2-FD28-42C7-9E67-7E7068DDB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0876" y="3167063"/>
                <a:ext cx="19050" cy="22225"/>
              </a:xfrm>
              <a:custGeom>
                <a:avLst/>
                <a:gdLst>
                  <a:gd name="T0" fmla="*/ 10 w 87"/>
                  <a:gd name="T1" fmla="*/ 3 h 126"/>
                  <a:gd name="T2" fmla="*/ 16 w 87"/>
                  <a:gd name="T3" fmla="*/ 0 h 126"/>
                  <a:gd name="T4" fmla="*/ 24 w 87"/>
                  <a:gd name="T5" fmla="*/ 1 h 126"/>
                  <a:gd name="T6" fmla="*/ 40 w 87"/>
                  <a:gd name="T7" fmla="*/ 11 h 126"/>
                  <a:gd name="T8" fmla="*/ 56 w 87"/>
                  <a:gd name="T9" fmla="*/ 28 h 126"/>
                  <a:gd name="T10" fmla="*/ 70 w 87"/>
                  <a:gd name="T11" fmla="*/ 50 h 126"/>
                  <a:gd name="T12" fmla="*/ 81 w 87"/>
                  <a:gd name="T13" fmla="*/ 72 h 126"/>
                  <a:gd name="T14" fmla="*/ 87 w 87"/>
                  <a:gd name="T15" fmla="*/ 94 h 126"/>
                  <a:gd name="T16" fmla="*/ 86 w 87"/>
                  <a:gd name="T17" fmla="*/ 114 h 126"/>
                  <a:gd name="T18" fmla="*/ 77 w 87"/>
                  <a:gd name="T19" fmla="*/ 125 h 126"/>
                  <a:gd name="T20" fmla="*/ 62 w 87"/>
                  <a:gd name="T21" fmla="*/ 126 h 126"/>
                  <a:gd name="T22" fmla="*/ 45 w 87"/>
                  <a:gd name="T23" fmla="*/ 117 h 126"/>
                  <a:gd name="T24" fmla="*/ 29 w 87"/>
                  <a:gd name="T25" fmla="*/ 100 h 126"/>
                  <a:gd name="T26" fmla="*/ 16 w 87"/>
                  <a:gd name="T27" fmla="*/ 78 h 126"/>
                  <a:gd name="T28" fmla="*/ 6 w 87"/>
                  <a:gd name="T29" fmla="*/ 55 h 126"/>
                  <a:gd name="T30" fmla="*/ 0 w 87"/>
                  <a:gd name="T31" fmla="*/ 32 h 126"/>
                  <a:gd name="T32" fmla="*/ 1 w 87"/>
                  <a:gd name="T33" fmla="*/ 14 h 126"/>
                  <a:gd name="T34" fmla="*/ 4 w 87"/>
                  <a:gd name="T35" fmla="*/ 7 h 126"/>
                  <a:gd name="T36" fmla="*/ 10 w 87"/>
                  <a:gd name="T37" fmla="*/ 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126">
                    <a:moveTo>
                      <a:pt x="10" y="3"/>
                    </a:moveTo>
                    <a:lnTo>
                      <a:pt x="16" y="0"/>
                    </a:lnTo>
                    <a:lnTo>
                      <a:pt x="24" y="1"/>
                    </a:lnTo>
                    <a:lnTo>
                      <a:pt x="40" y="11"/>
                    </a:lnTo>
                    <a:lnTo>
                      <a:pt x="56" y="28"/>
                    </a:lnTo>
                    <a:lnTo>
                      <a:pt x="70" y="50"/>
                    </a:lnTo>
                    <a:lnTo>
                      <a:pt x="81" y="72"/>
                    </a:lnTo>
                    <a:lnTo>
                      <a:pt x="87" y="94"/>
                    </a:lnTo>
                    <a:lnTo>
                      <a:pt x="86" y="114"/>
                    </a:lnTo>
                    <a:lnTo>
                      <a:pt x="77" y="125"/>
                    </a:lnTo>
                    <a:lnTo>
                      <a:pt x="62" y="126"/>
                    </a:lnTo>
                    <a:lnTo>
                      <a:pt x="45" y="117"/>
                    </a:lnTo>
                    <a:lnTo>
                      <a:pt x="29" y="100"/>
                    </a:lnTo>
                    <a:lnTo>
                      <a:pt x="16" y="78"/>
                    </a:lnTo>
                    <a:lnTo>
                      <a:pt x="6" y="55"/>
                    </a:lnTo>
                    <a:lnTo>
                      <a:pt x="0" y="32"/>
                    </a:lnTo>
                    <a:lnTo>
                      <a:pt x="1" y="14"/>
                    </a:lnTo>
                    <a:lnTo>
                      <a:pt x="4" y="7"/>
                    </a:lnTo>
                    <a:lnTo>
                      <a:pt x="10" y="3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9" name="Freeform 154">
                <a:extLst>
                  <a:ext uri="{FF2B5EF4-FFF2-40B4-BE49-F238E27FC236}">
                    <a16:creationId xmlns:a16="http://schemas.microsoft.com/office/drawing/2014/main" id="{2D95B887-A3F3-419D-973D-CAEF8E82B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8651" y="3157538"/>
                <a:ext cx="14288" cy="20638"/>
              </a:xfrm>
              <a:custGeom>
                <a:avLst/>
                <a:gdLst>
                  <a:gd name="T0" fmla="*/ 0 w 62"/>
                  <a:gd name="T1" fmla="*/ 0 h 119"/>
                  <a:gd name="T2" fmla="*/ 25 w 62"/>
                  <a:gd name="T3" fmla="*/ 23 h 119"/>
                  <a:gd name="T4" fmla="*/ 47 w 62"/>
                  <a:gd name="T5" fmla="*/ 52 h 119"/>
                  <a:gd name="T6" fmla="*/ 59 w 62"/>
                  <a:gd name="T7" fmla="*/ 84 h 119"/>
                  <a:gd name="T8" fmla="*/ 62 w 62"/>
                  <a:gd name="T9" fmla="*/ 101 h 119"/>
                  <a:gd name="T10" fmla="*/ 61 w 62"/>
                  <a:gd name="T11" fmla="*/ 119 h 119"/>
                  <a:gd name="T12" fmla="*/ 47 w 62"/>
                  <a:gd name="T13" fmla="*/ 109 h 119"/>
                  <a:gd name="T14" fmla="*/ 35 w 62"/>
                  <a:gd name="T15" fmla="*/ 97 h 119"/>
                  <a:gd name="T16" fmla="*/ 16 w 62"/>
                  <a:gd name="T17" fmla="*/ 67 h 119"/>
                  <a:gd name="T18" fmla="*/ 4 w 62"/>
                  <a:gd name="T19" fmla="*/ 33 h 119"/>
                  <a:gd name="T20" fmla="*/ 0 w 62"/>
                  <a:gd name="T2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19">
                    <a:moveTo>
                      <a:pt x="0" y="0"/>
                    </a:moveTo>
                    <a:lnTo>
                      <a:pt x="25" y="23"/>
                    </a:lnTo>
                    <a:lnTo>
                      <a:pt x="47" y="52"/>
                    </a:lnTo>
                    <a:lnTo>
                      <a:pt x="59" y="84"/>
                    </a:lnTo>
                    <a:lnTo>
                      <a:pt x="62" y="101"/>
                    </a:lnTo>
                    <a:lnTo>
                      <a:pt x="61" y="119"/>
                    </a:lnTo>
                    <a:lnTo>
                      <a:pt x="47" y="109"/>
                    </a:lnTo>
                    <a:lnTo>
                      <a:pt x="35" y="97"/>
                    </a:lnTo>
                    <a:lnTo>
                      <a:pt x="16" y="67"/>
                    </a:lnTo>
                    <a:lnTo>
                      <a:pt x="4" y="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0" name="Freeform 155">
                <a:extLst>
                  <a:ext uri="{FF2B5EF4-FFF2-40B4-BE49-F238E27FC236}">
                    <a16:creationId xmlns:a16="http://schemas.microsoft.com/office/drawing/2014/main" id="{F1D862AF-300D-4A77-BAC8-1E204AC8C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0713" y="3271838"/>
                <a:ext cx="12700" cy="15875"/>
              </a:xfrm>
              <a:custGeom>
                <a:avLst/>
                <a:gdLst>
                  <a:gd name="T0" fmla="*/ 33 w 58"/>
                  <a:gd name="T1" fmla="*/ 15 h 92"/>
                  <a:gd name="T2" fmla="*/ 51 w 58"/>
                  <a:gd name="T3" fmla="*/ 38 h 92"/>
                  <a:gd name="T4" fmla="*/ 58 w 58"/>
                  <a:gd name="T5" fmla="*/ 59 h 92"/>
                  <a:gd name="T6" fmla="*/ 55 w 58"/>
                  <a:gd name="T7" fmla="*/ 76 h 92"/>
                  <a:gd name="T8" fmla="*/ 45 w 58"/>
                  <a:gd name="T9" fmla="*/ 89 h 92"/>
                  <a:gd name="T10" fmla="*/ 31 w 58"/>
                  <a:gd name="T11" fmla="*/ 92 h 92"/>
                  <a:gd name="T12" fmla="*/ 17 w 58"/>
                  <a:gd name="T13" fmla="*/ 86 h 92"/>
                  <a:gd name="T14" fmla="*/ 6 w 58"/>
                  <a:gd name="T15" fmla="*/ 68 h 92"/>
                  <a:gd name="T16" fmla="*/ 0 w 58"/>
                  <a:gd name="T17" fmla="*/ 33 h 92"/>
                  <a:gd name="T18" fmla="*/ 0 w 58"/>
                  <a:gd name="T19" fmla="*/ 11 h 92"/>
                  <a:gd name="T20" fmla="*/ 5 w 58"/>
                  <a:gd name="T21" fmla="*/ 0 h 92"/>
                  <a:gd name="T22" fmla="*/ 15 w 58"/>
                  <a:gd name="T23" fmla="*/ 2 h 92"/>
                  <a:gd name="T24" fmla="*/ 33 w 58"/>
                  <a:gd name="T25" fmla="*/ 1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92">
                    <a:moveTo>
                      <a:pt x="33" y="15"/>
                    </a:moveTo>
                    <a:lnTo>
                      <a:pt x="51" y="38"/>
                    </a:lnTo>
                    <a:lnTo>
                      <a:pt x="58" y="59"/>
                    </a:lnTo>
                    <a:lnTo>
                      <a:pt x="55" y="76"/>
                    </a:lnTo>
                    <a:lnTo>
                      <a:pt x="45" y="89"/>
                    </a:lnTo>
                    <a:lnTo>
                      <a:pt x="31" y="92"/>
                    </a:lnTo>
                    <a:lnTo>
                      <a:pt x="17" y="86"/>
                    </a:lnTo>
                    <a:lnTo>
                      <a:pt x="6" y="68"/>
                    </a:lnTo>
                    <a:lnTo>
                      <a:pt x="0" y="33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15" y="2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1" name="Freeform 156">
                <a:extLst>
                  <a:ext uri="{FF2B5EF4-FFF2-40B4-BE49-F238E27FC236}">
                    <a16:creationId xmlns:a16="http://schemas.microsoft.com/office/drawing/2014/main" id="{3A47D2A7-3625-49EB-8885-E652810B7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313" y="3259138"/>
                <a:ext cx="14288" cy="20638"/>
              </a:xfrm>
              <a:custGeom>
                <a:avLst/>
                <a:gdLst>
                  <a:gd name="T0" fmla="*/ 62 w 63"/>
                  <a:gd name="T1" fmla="*/ 27 h 117"/>
                  <a:gd name="T2" fmla="*/ 63 w 63"/>
                  <a:gd name="T3" fmla="*/ 69 h 117"/>
                  <a:gd name="T4" fmla="*/ 54 w 63"/>
                  <a:gd name="T5" fmla="*/ 97 h 117"/>
                  <a:gd name="T6" fmla="*/ 40 w 63"/>
                  <a:gd name="T7" fmla="*/ 113 h 117"/>
                  <a:gd name="T8" fmla="*/ 24 w 63"/>
                  <a:gd name="T9" fmla="*/ 117 h 117"/>
                  <a:gd name="T10" fmla="*/ 9 w 63"/>
                  <a:gd name="T11" fmla="*/ 110 h 117"/>
                  <a:gd name="T12" fmla="*/ 0 w 63"/>
                  <a:gd name="T13" fmla="*/ 92 h 117"/>
                  <a:gd name="T14" fmla="*/ 2 w 63"/>
                  <a:gd name="T15" fmla="*/ 63 h 117"/>
                  <a:gd name="T16" fmla="*/ 16 w 63"/>
                  <a:gd name="T17" fmla="*/ 24 h 117"/>
                  <a:gd name="T18" fmla="*/ 30 w 63"/>
                  <a:gd name="T19" fmla="*/ 6 h 117"/>
                  <a:gd name="T20" fmla="*/ 36 w 63"/>
                  <a:gd name="T21" fmla="*/ 1 h 117"/>
                  <a:gd name="T22" fmla="*/ 43 w 63"/>
                  <a:gd name="T23" fmla="*/ 0 h 117"/>
                  <a:gd name="T24" fmla="*/ 54 w 63"/>
                  <a:gd name="T25" fmla="*/ 7 h 117"/>
                  <a:gd name="T26" fmla="*/ 62 w 63"/>
                  <a:gd name="T2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17">
                    <a:moveTo>
                      <a:pt x="62" y="27"/>
                    </a:moveTo>
                    <a:lnTo>
                      <a:pt x="63" y="69"/>
                    </a:lnTo>
                    <a:lnTo>
                      <a:pt x="54" y="97"/>
                    </a:lnTo>
                    <a:lnTo>
                      <a:pt x="40" y="113"/>
                    </a:lnTo>
                    <a:lnTo>
                      <a:pt x="24" y="117"/>
                    </a:lnTo>
                    <a:lnTo>
                      <a:pt x="9" y="110"/>
                    </a:lnTo>
                    <a:lnTo>
                      <a:pt x="0" y="92"/>
                    </a:lnTo>
                    <a:lnTo>
                      <a:pt x="2" y="63"/>
                    </a:lnTo>
                    <a:lnTo>
                      <a:pt x="16" y="24"/>
                    </a:lnTo>
                    <a:lnTo>
                      <a:pt x="30" y="6"/>
                    </a:lnTo>
                    <a:lnTo>
                      <a:pt x="36" y="1"/>
                    </a:lnTo>
                    <a:lnTo>
                      <a:pt x="43" y="0"/>
                    </a:lnTo>
                    <a:lnTo>
                      <a:pt x="54" y="7"/>
                    </a:lnTo>
                    <a:lnTo>
                      <a:pt x="62" y="2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2" name="Freeform 157">
                <a:extLst>
                  <a:ext uri="{FF2B5EF4-FFF2-40B4-BE49-F238E27FC236}">
                    <a16:creationId xmlns:a16="http://schemas.microsoft.com/office/drawing/2014/main" id="{BB7968A2-8F22-42C5-9F7D-570D1B534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8951" y="3452813"/>
                <a:ext cx="14288" cy="20638"/>
              </a:xfrm>
              <a:custGeom>
                <a:avLst/>
                <a:gdLst>
                  <a:gd name="T0" fmla="*/ 32 w 61"/>
                  <a:gd name="T1" fmla="*/ 0 h 120"/>
                  <a:gd name="T2" fmla="*/ 51 w 61"/>
                  <a:gd name="T3" fmla="*/ 24 h 120"/>
                  <a:gd name="T4" fmla="*/ 61 w 61"/>
                  <a:gd name="T5" fmla="*/ 52 h 120"/>
                  <a:gd name="T6" fmla="*/ 59 w 61"/>
                  <a:gd name="T7" fmla="*/ 84 h 120"/>
                  <a:gd name="T8" fmla="*/ 47 w 61"/>
                  <a:gd name="T9" fmla="*/ 115 h 120"/>
                  <a:gd name="T10" fmla="*/ 26 w 61"/>
                  <a:gd name="T11" fmla="*/ 120 h 120"/>
                  <a:gd name="T12" fmla="*/ 10 w 61"/>
                  <a:gd name="T13" fmla="*/ 113 h 120"/>
                  <a:gd name="T14" fmla="*/ 2 w 61"/>
                  <a:gd name="T15" fmla="*/ 95 h 120"/>
                  <a:gd name="T16" fmla="*/ 0 w 61"/>
                  <a:gd name="T17" fmla="*/ 72 h 120"/>
                  <a:gd name="T18" fmla="*/ 2 w 61"/>
                  <a:gd name="T19" fmla="*/ 46 h 120"/>
                  <a:gd name="T20" fmla="*/ 8 w 61"/>
                  <a:gd name="T21" fmla="*/ 24 h 120"/>
                  <a:gd name="T22" fmla="*/ 18 w 61"/>
                  <a:gd name="T23" fmla="*/ 7 h 120"/>
                  <a:gd name="T24" fmla="*/ 32 w 61"/>
                  <a:gd name="T2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120">
                    <a:moveTo>
                      <a:pt x="32" y="0"/>
                    </a:moveTo>
                    <a:lnTo>
                      <a:pt x="51" y="24"/>
                    </a:lnTo>
                    <a:lnTo>
                      <a:pt x="61" y="52"/>
                    </a:lnTo>
                    <a:lnTo>
                      <a:pt x="59" y="84"/>
                    </a:lnTo>
                    <a:lnTo>
                      <a:pt x="47" y="115"/>
                    </a:lnTo>
                    <a:lnTo>
                      <a:pt x="26" y="120"/>
                    </a:lnTo>
                    <a:lnTo>
                      <a:pt x="10" y="113"/>
                    </a:lnTo>
                    <a:lnTo>
                      <a:pt x="2" y="95"/>
                    </a:lnTo>
                    <a:lnTo>
                      <a:pt x="0" y="72"/>
                    </a:lnTo>
                    <a:lnTo>
                      <a:pt x="2" y="46"/>
                    </a:lnTo>
                    <a:lnTo>
                      <a:pt x="8" y="24"/>
                    </a:lnTo>
                    <a:lnTo>
                      <a:pt x="18" y="7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3" name="Freeform 158">
                <a:extLst>
                  <a:ext uri="{FF2B5EF4-FFF2-40B4-BE49-F238E27FC236}">
                    <a16:creationId xmlns:a16="http://schemas.microsoft.com/office/drawing/2014/main" id="{9D48B98E-1E3C-494C-A654-01C6F394C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4188" y="3503613"/>
                <a:ext cx="15875" cy="15875"/>
              </a:xfrm>
              <a:custGeom>
                <a:avLst/>
                <a:gdLst>
                  <a:gd name="T0" fmla="*/ 0 w 68"/>
                  <a:gd name="T1" fmla="*/ 0 h 93"/>
                  <a:gd name="T2" fmla="*/ 24 w 68"/>
                  <a:gd name="T3" fmla="*/ 19 h 93"/>
                  <a:gd name="T4" fmla="*/ 44 w 68"/>
                  <a:gd name="T5" fmla="*/ 42 h 93"/>
                  <a:gd name="T6" fmla="*/ 59 w 68"/>
                  <a:gd name="T7" fmla="*/ 66 h 93"/>
                  <a:gd name="T8" fmla="*/ 68 w 68"/>
                  <a:gd name="T9" fmla="*/ 93 h 93"/>
                  <a:gd name="T10" fmla="*/ 45 w 68"/>
                  <a:gd name="T11" fmla="*/ 77 h 93"/>
                  <a:gd name="T12" fmla="*/ 26 w 68"/>
                  <a:gd name="T13" fmla="*/ 57 h 93"/>
                  <a:gd name="T14" fmla="*/ 11 w 68"/>
                  <a:gd name="T15" fmla="*/ 31 h 93"/>
                  <a:gd name="T16" fmla="*/ 0 w 68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3">
                    <a:moveTo>
                      <a:pt x="0" y="0"/>
                    </a:moveTo>
                    <a:lnTo>
                      <a:pt x="24" y="19"/>
                    </a:lnTo>
                    <a:lnTo>
                      <a:pt x="44" y="42"/>
                    </a:lnTo>
                    <a:lnTo>
                      <a:pt x="59" y="66"/>
                    </a:lnTo>
                    <a:lnTo>
                      <a:pt x="68" y="93"/>
                    </a:lnTo>
                    <a:lnTo>
                      <a:pt x="45" y="77"/>
                    </a:lnTo>
                    <a:lnTo>
                      <a:pt x="26" y="57"/>
                    </a:lnTo>
                    <a:lnTo>
                      <a:pt x="11" y="3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4" name="Freeform 159">
                <a:extLst>
                  <a:ext uri="{FF2B5EF4-FFF2-40B4-BE49-F238E27FC236}">
                    <a16:creationId xmlns:a16="http://schemas.microsoft.com/office/drawing/2014/main" id="{A46C4F91-2064-4586-BCC8-4F931C10F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7363" y="3525838"/>
                <a:ext cx="14288" cy="19050"/>
              </a:xfrm>
              <a:custGeom>
                <a:avLst/>
                <a:gdLst>
                  <a:gd name="T0" fmla="*/ 12 w 62"/>
                  <a:gd name="T1" fmla="*/ 0 h 112"/>
                  <a:gd name="T2" fmla="*/ 29 w 62"/>
                  <a:gd name="T3" fmla="*/ 14 h 112"/>
                  <a:gd name="T4" fmla="*/ 45 w 62"/>
                  <a:gd name="T5" fmla="*/ 38 h 112"/>
                  <a:gd name="T6" fmla="*/ 56 w 62"/>
                  <a:gd name="T7" fmla="*/ 66 h 112"/>
                  <a:gd name="T8" fmla="*/ 62 w 62"/>
                  <a:gd name="T9" fmla="*/ 96 h 112"/>
                  <a:gd name="T10" fmla="*/ 60 w 62"/>
                  <a:gd name="T11" fmla="*/ 107 h 112"/>
                  <a:gd name="T12" fmla="*/ 53 w 62"/>
                  <a:gd name="T13" fmla="*/ 112 h 112"/>
                  <a:gd name="T14" fmla="*/ 42 w 62"/>
                  <a:gd name="T15" fmla="*/ 111 h 112"/>
                  <a:gd name="T16" fmla="*/ 28 w 62"/>
                  <a:gd name="T17" fmla="*/ 104 h 112"/>
                  <a:gd name="T18" fmla="*/ 11 w 62"/>
                  <a:gd name="T19" fmla="*/ 83 h 112"/>
                  <a:gd name="T20" fmla="*/ 0 w 62"/>
                  <a:gd name="T21" fmla="*/ 55 h 112"/>
                  <a:gd name="T22" fmla="*/ 0 w 62"/>
                  <a:gd name="T23" fmla="*/ 25 h 112"/>
                  <a:gd name="T24" fmla="*/ 5 w 62"/>
                  <a:gd name="T25" fmla="*/ 11 h 112"/>
                  <a:gd name="T26" fmla="*/ 12 w 62"/>
                  <a:gd name="T2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12">
                    <a:moveTo>
                      <a:pt x="12" y="0"/>
                    </a:moveTo>
                    <a:lnTo>
                      <a:pt x="29" y="14"/>
                    </a:lnTo>
                    <a:lnTo>
                      <a:pt x="45" y="38"/>
                    </a:lnTo>
                    <a:lnTo>
                      <a:pt x="56" y="66"/>
                    </a:lnTo>
                    <a:lnTo>
                      <a:pt x="62" y="96"/>
                    </a:lnTo>
                    <a:lnTo>
                      <a:pt x="60" y="107"/>
                    </a:lnTo>
                    <a:lnTo>
                      <a:pt x="53" y="112"/>
                    </a:lnTo>
                    <a:lnTo>
                      <a:pt x="42" y="111"/>
                    </a:lnTo>
                    <a:lnTo>
                      <a:pt x="28" y="104"/>
                    </a:lnTo>
                    <a:lnTo>
                      <a:pt x="11" y="83"/>
                    </a:lnTo>
                    <a:lnTo>
                      <a:pt x="0" y="55"/>
                    </a:lnTo>
                    <a:lnTo>
                      <a:pt x="0" y="25"/>
                    </a:lnTo>
                    <a:lnTo>
                      <a:pt x="5" y="11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5" name="Freeform 160">
                <a:extLst>
                  <a:ext uri="{FF2B5EF4-FFF2-40B4-BE49-F238E27FC236}">
                    <a16:creationId xmlns:a16="http://schemas.microsoft.com/office/drawing/2014/main" id="{438D028C-5DAB-423C-9A82-E622F8557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8626" y="3533775"/>
                <a:ext cx="14288" cy="23813"/>
              </a:xfrm>
              <a:custGeom>
                <a:avLst/>
                <a:gdLst>
                  <a:gd name="T0" fmla="*/ 57 w 62"/>
                  <a:gd name="T1" fmla="*/ 34 h 138"/>
                  <a:gd name="T2" fmla="*/ 62 w 62"/>
                  <a:gd name="T3" fmla="*/ 61 h 138"/>
                  <a:gd name="T4" fmla="*/ 61 w 62"/>
                  <a:gd name="T5" fmla="*/ 88 h 138"/>
                  <a:gd name="T6" fmla="*/ 54 w 62"/>
                  <a:gd name="T7" fmla="*/ 113 h 138"/>
                  <a:gd name="T8" fmla="*/ 42 w 62"/>
                  <a:gd name="T9" fmla="*/ 138 h 138"/>
                  <a:gd name="T10" fmla="*/ 27 w 62"/>
                  <a:gd name="T11" fmla="*/ 128 h 138"/>
                  <a:gd name="T12" fmla="*/ 16 w 62"/>
                  <a:gd name="T13" fmla="*/ 115 h 138"/>
                  <a:gd name="T14" fmla="*/ 2 w 62"/>
                  <a:gd name="T15" fmla="*/ 85 h 138"/>
                  <a:gd name="T16" fmla="*/ 0 w 62"/>
                  <a:gd name="T17" fmla="*/ 68 h 138"/>
                  <a:gd name="T18" fmla="*/ 1 w 62"/>
                  <a:gd name="T19" fmla="*/ 51 h 138"/>
                  <a:gd name="T20" fmla="*/ 6 w 62"/>
                  <a:gd name="T21" fmla="*/ 35 h 138"/>
                  <a:gd name="T22" fmla="*/ 12 w 62"/>
                  <a:gd name="T23" fmla="*/ 19 h 138"/>
                  <a:gd name="T24" fmla="*/ 25 w 62"/>
                  <a:gd name="T25" fmla="*/ 2 h 138"/>
                  <a:gd name="T26" fmla="*/ 31 w 62"/>
                  <a:gd name="T27" fmla="*/ 0 h 138"/>
                  <a:gd name="T28" fmla="*/ 38 w 62"/>
                  <a:gd name="T29" fmla="*/ 1 h 138"/>
                  <a:gd name="T30" fmla="*/ 49 w 62"/>
                  <a:gd name="T31" fmla="*/ 12 h 138"/>
                  <a:gd name="T32" fmla="*/ 57 w 62"/>
                  <a:gd name="T33" fmla="*/ 3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38">
                    <a:moveTo>
                      <a:pt x="57" y="34"/>
                    </a:moveTo>
                    <a:lnTo>
                      <a:pt x="62" y="61"/>
                    </a:lnTo>
                    <a:lnTo>
                      <a:pt x="61" y="88"/>
                    </a:lnTo>
                    <a:lnTo>
                      <a:pt x="54" y="113"/>
                    </a:lnTo>
                    <a:lnTo>
                      <a:pt x="42" y="138"/>
                    </a:lnTo>
                    <a:lnTo>
                      <a:pt x="27" y="128"/>
                    </a:lnTo>
                    <a:lnTo>
                      <a:pt x="16" y="115"/>
                    </a:lnTo>
                    <a:lnTo>
                      <a:pt x="2" y="85"/>
                    </a:lnTo>
                    <a:lnTo>
                      <a:pt x="0" y="68"/>
                    </a:lnTo>
                    <a:lnTo>
                      <a:pt x="1" y="51"/>
                    </a:lnTo>
                    <a:lnTo>
                      <a:pt x="6" y="35"/>
                    </a:lnTo>
                    <a:lnTo>
                      <a:pt x="12" y="19"/>
                    </a:lnTo>
                    <a:lnTo>
                      <a:pt x="25" y="2"/>
                    </a:lnTo>
                    <a:lnTo>
                      <a:pt x="31" y="0"/>
                    </a:lnTo>
                    <a:lnTo>
                      <a:pt x="38" y="1"/>
                    </a:lnTo>
                    <a:lnTo>
                      <a:pt x="49" y="12"/>
                    </a:lnTo>
                    <a:lnTo>
                      <a:pt x="57" y="3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6" name="Freeform 161">
                <a:extLst>
                  <a:ext uri="{FF2B5EF4-FFF2-40B4-BE49-F238E27FC236}">
                    <a16:creationId xmlns:a16="http://schemas.microsoft.com/office/drawing/2014/main" id="{443AF549-18FE-4204-9592-43FA91087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7988" y="3522663"/>
                <a:ext cx="14288" cy="19050"/>
              </a:xfrm>
              <a:custGeom>
                <a:avLst/>
                <a:gdLst>
                  <a:gd name="T0" fmla="*/ 0 w 63"/>
                  <a:gd name="T1" fmla="*/ 85 h 111"/>
                  <a:gd name="T2" fmla="*/ 3 w 63"/>
                  <a:gd name="T3" fmla="*/ 60 h 111"/>
                  <a:gd name="T4" fmla="*/ 14 w 63"/>
                  <a:gd name="T5" fmla="*/ 34 h 111"/>
                  <a:gd name="T6" fmla="*/ 30 w 63"/>
                  <a:gd name="T7" fmla="*/ 13 h 111"/>
                  <a:gd name="T8" fmla="*/ 53 w 63"/>
                  <a:gd name="T9" fmla="*/ 0 h 111"/>
                  <a:gd name="T10" fmla="*/ 63 w 63"/>
                  <a:gd name="T11" fmla="*/ 29 h 111"/>
                  <a:gd name="T12" fmla="*/ 59 w 63"/>
                  <a:gd name="T13" fmla="*/ 58 h 111"/>
                  <a:gd name="T14" fmla="*/ 47 w 63"/>
                  <a:gd name="T15" fmla="*/ 83 h 111"/>
                  <a:gd name="T16" fmla="*/ 30 w 63"/>
                  <a:gd name="T17" fmla="*/ 105 h 111"/>
                  <a:gd name="T18" fmla="*/ 19 w 63"/>
                  <a:gd name="T19" fmla="*/ 111 h 111"/>
                  <a:gd name="T20" fmla="*/ 10 w 63"/>
                  <a:gd name="T21" fmla="*/ 111 h 111"/>
                  <a:gd name="T22" fmla="*/ 3 w 63"/>
                  <a:gd name="T23" fmla="*/ 102 h 111"/>
                  <a:gd name="T24" fmla="*/ 0 w 63"/>
                  <a:gd name="T25" fmla="*/ 8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111">
                    <a:moveTo>
                      <a:pt x="0" y="85"/>
                    </a:moveTo>
                    <a:lnTo>
                      <a:pt x="3" y="60"/>
                    </a:lnTo>
                    <a:lnTo>
                      <a:pt x="14" y="34"/>
                    </a:lnTo>
                    <a:lnTo>
                      <a:pt x="30" y="13"/>
                    </a:lnTo>
                    <a:lnTo>
                      <a:pt x="53" y="0"/>
                    </a:lnTo>
                    <a:lnTo>
                      <a:pt x="63" y="29"/>
                    </a:lnTo>
                    <a:lnTo>
                      <a:pt x="59" y="58"/>
                    </a:lnTo>
                    <a:lnTo>
                      <a:pt x="47" y="83"/>
                    </a:lnTo>
                    <a:lnTo>
                      <a:pt x="30" y="105"/>
                    </a:lnTo>
                    <a:lnTo>
                      <a:pt x="19" y="111"/>
                    </a:lnTo>
                    <a:lnTo>
                      <a:pt x="10" y="111"/>
                    </a:lnTo>
                    <a:lnTo>
                      <a:pt x="3" y="102"/>
                    </a:lnTo>
                    <a:lnTo>
                      <a:pt x="0" y="8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7" name="Freeform 162">
                <a:extLst>
                  <a:ext uri="{FF2B5EF4-FFF2-40B4-BE49-F238E27FC236}">
                    <a16:creationId xmlns:a16="http://schemas.microsoft.com/office/drawing/2014/main" id="{8D2797DE-7E6D-466B-8E86-7799A8C95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0051" y="3459163"/>
                <a:ext cx="88900" cy="68263"/>
              </a:xfrm>
              <a:custGeom>
                <a:avLst/>
                <a:gdLst>
                  <a:gd name="T0" fmla="*/ 97 w 397"/>
                  <a:gd name="T1" fmla="*/ 25 h 388"/>
                  <a:gd name="T2" fmla="*/ 129 w 397"/>
                  <a:gd name="T3" fmla="*/ 6 h 388"/>
                  <a:gd name="T4" fmla="*/ 163 w 397"/>
                  <a:gd name="T5" fmla="*/ 20 h 388"/>
                  <a:gd name="T6" fmla="*/ 182 w 397"/>
                  <a:gd name="T7" fmla="*/ 22 h 388"/>
                  <a:gd name="T8" fmla="*/ 211 w 397"/>
                  <a:gd name="T9" fmla="*/ 16 h 388"/>
                  <a:gd name="T10" fmla="*/ 234 w 397"/>
                  <a:gd name="T11" fmla="*/ 9 h 388"/>
                  <a:gd name="T12" fmla="*/ 268 w 397"/>
                  <a:gd name="T13" fmla="*/ 0 h 388"/>
                  <a:gd name="T14" fmla="*/ 289 w 397"/>
                  <a:gd name="T15" fmla="*/ 9 h 388"/>
                  <a:gd name="T16" fmla="*/ 301 w 397"/>
                  <a:gd name="T17" fmla="*/ 34 h 388"/>
                  <a:gd name="T18" fmla="*/ 341 w 397"/>
                  <a:gd name="T19" fmla="*/ 33 h 388"/>
                  <a:gd name="T20" fmla="*/ 360 w 397"/>
                  <a:gd name="T21" fmla="*/ 50 h 388"/>
                  <a:gd name="T22" fmla="*/ 360 w 397"/>
                  <a:gd name="T23" fmla="*/ 73 h 388"/>
                  <a:gd name="T24" fmla="*/ 338 w 397"/>
                  <a:gd name="T25" fmla="*/ 97 h 388"/>
                  <a:gd name="T26" fmla="*/ 374 w 397"/>
                  <a:gd name="T27" fmla="*/ 107 h 388"/>
                  <a:gd name="T28" fmla="*/ 395 w 397"/>
                  <a:gd name="T29" fmla="*/ 134 h 388"/>
                  <a:gd name="T30" fmla="*/ 390 w 397"/>
                  <a:gd name="T31" fmla="*/ 161 h 388"/>
                  <a:gd name="T32" fmla="*/ 349 w 397"/>
                  <a:gd name="T33" fmla="*/ 167 h 388"/>
                  <a:gd name="T34" fmla="*/ 357 w 397"/>
                  <a:gd name="T35" fmla="*/ 192 h 388"/>
                  <a:gd name="T36" fmla="*/ 344 w 397"/>
                  <a:gd name="T37" fmla="*/ 211 h 388"/>
                  <a:gd name="T38" fmla="*/ 308 w 397"/>
                  <a:gd name="T39" fmla="*/ 218 h 388"/>
                  <a:gd name="T40" fmla="*/ 322 w 397"/>
                  <a:gd name="T41" fmla="*/ 251 h 388"/>
                  <a:gd name="T42" fmla="*/ 334 w 397"/>
                  <a:gd name="T43" fmla="*/ 295 h 388"/>
                  <a:gd name="T44" fmla="*/ 326 w 397"/>
                  <a:gd name="T45" fmla="*/ 322 h 388"/>
                  <a:gd name="T46" fmla="*/ 287 w 397"/>
                  <a:gd name="T47" fmla="*/ 316 h 388"/>
                  <a:gd name="T48" fmla="*/ 263 w 397"/>
                  <a:gd name="T49" fmla="*/ 377 h 388"/>
                  <a:gd name="T50" fmla="*/ 221 w 397"/>
                  <a:gd name="T51" fmla="*/ 388 h 388"/>
                  <a:gd name="T52" fmla="*/ 183 w 397"/>
                  <a:gd name="T53" fmla="*/ 360 h 388"/>
                  <a:gd name="T54" fmla="*/ 173 w 397"/>
                  <a:gd name="T55" fmla="*/ 334 h 388"/>
                  <a:gd name="T56" fmla="*/ 151 w 397"/>
                  <a:gd name="T57" fmla="*/ 310 h 388"/>
                  <a:gd name="T58" fmla="*/ 114 w 397"/>
                  <a:gd name="T59" fmla="*/ 308 h 388"/>
                  <a:gd name="T60" fmla="*/ 95 w 397"/>
                  <a:gd name="T61" fmla="*/ 289 h 388"/>
                  <a:gd name="T62" fmla="*/ 97 w 397"/>
                  <a:gd name="T63" fmla="*/ 257 h 388"/>
                  <a:gd name="T64" fmla="*/ 86 w 397"/>
                  <a:gd name="T65" fmla="*/ 252 h 388"/>
                  <a:gd name="T66" fmla="*/ 46 w 397"/>
                  <a:gd name="T67" fmla="*/ 264 h 388"/>
                  <a:gd name="T68" fmla="*/ 10 w 397"/>
                  <a:gd name="T69" fmla="*/ 252 h 388"/>
                  <a:gd name="T70" fmla="*/ 0 w 397"/>
                  <a:gd name="T71" fmla="*/ 233 h 388"/>
                  <a:gd name="T72" fmla="*/ 19 w 397"/>
                  <a:gd name="T73" fmla="*/ 190 h 388"/>
                  <a:gd name="T74" fmla="*/ 48 w 397"/>
                  <a:gd name="T75" fmla="*/ 177 h 388"/>
                  <a:gd name="T76" fmla="*/ 92 w 397"/>
                  <a:gd name="T77" fmla="*/ 178 h 388"/>
                  <a:gd name="T78" fmla="*/ 81 w 397"/>
                  <a:gd name="T79" fmla="*/ 148 h 388"/>
                  <a:gd name="T80" fmla="*/ 107 w 397"/>
                  <a:gd name="T81" fmla="*/ 133 h 388"/>
                  <a:gd name="T82" fmla="*/ 75 w 397"/>
                  <a:gd name="T83" fmla="*/ 119 h 388"/>
                  <a:gd name="T84" fmla="*/ 61 w 397"/>
                  <a:gd name="T85" fmla="*/ 89 h 388"/>
                  <a:gd name="T86" fmla="*/ 67 w 397"/>
                  <a:gd name="T87" fmla="*/ 58 h 388"/>
                  <a:gd name="T88" fmla="*/ 92 w 397"/>
                  <a:gd name="T89" fmla="*/ 4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7" h="388">
                    <a:moveTo>
                      <a:pt x="92" y="40"/>
                    </a:moveTo>
                    <a:lnTo>
                      <a:pt x="97" y="25"/>
                    </a:lnTo>
                    <a:lnTo>
                      <a:pt x="106" y="16"/>
                    </a:lnTo>
                    <a:lnTo>
                      <a:pt x="129" y="6"/>
                    </a:lnTo>
                    <a:lnTo>
                      <a:pt x="153" y="11"/>
                    </a:lnTo>
                    <a:lnTo>
                      <a:pt x="163" y="20"/>
                    </a:lnTo>
                    <a:lnTo>
                      <a:pt x="169" y="32"/>
                    </a:lnTo>
                    <a:lnTo>
                      <a:pt x="182" y="22"/>
                    </a:lnTo>
                    <a:lnTo>
                      <a:pt x="196" y="17"/>
                    </a:lnTo>
                    <a:lnTo>
                      <a:pt x="211" y="16"/>
                    </a:lnTo>
                    <a:lnTo>
                      <a:pt x="226" y="19"/>
                    </a:lnTo>
                    <a:lnTo>
                      <a:pt x="234" y="9"/>
                    </a:lnTo>
                    <a:lnTo>
                      <a:pt x="245" y="2"/>
                    </a:lnTo>
                    <a:lnTo>
                      <a:pt x="268" y="0"/>
                    </a:lnTo>
                    <a:lnTo>
                      <a:pt x="279" y="3"/>
                    </a:lnTo>
                    <a:lnTo>
                      <a:pt x="289" y="9"/>
                    </a:lnTo>
                    <a:lnTo>
                      <a:pt x="296" y="20"/>
                    </a:lnTo>
                    <a:lnTo>
                      <a:pt x="301" y="34"/>
                    </a:lnTo>
                    <a:lnTo>
                      <a:pt x="323" y="31"/>
                    </a:lnTo>
                    <a:lnTo>
                      <a:pt x="341" y="33"/>
                    </a:lnTo>
                    <a:lnTo>
                      <a:pt x="354" y="39"/>
                    </a:lnTo>
                    <a:lnTo>
                      <a:pt x="360" y="50"/>
                    </a:lnTo>
                    <a:lnTo>
                      <a:pt x="362" y="62"/>
                    </a:lnTo>
                    <a:lnTo>
                      <a:pt x="360" y="73"/>
                    </a:lnTo>
                    <a:lnTo>
                      <a:pt x="351" y="86"/>
                    </a:lnTo>
                    <a:lnTo>
                      <a:pt x="338" y="97"/>
                    </a:lnTo>
                    <a:lnTo>
                      <a:pt x="358" y="98"/>
                    </a:lnTo>
                    <a:lnTo>
                      <a:pt x="374" y="107"/>
                    </a:lnTo>
                    <a:lnTo>
                      <a:pt x="387" y="119"/>
                    </a:lnTo>
                    <a:lnTo>
                      <a:pt x="395" y="134"/>
                    </a:lnTo>
                    <a:lnTo>
                      <a:pt x="397" y="149"/>
                    </a:lnTo>
                    <a:lnTo>
                      <a:pt x="390" y="161"/>
                    </a:lnTo>
                    <a:lnTo>
                      <a:pt x="375" y="169"/>
                    </a:lnTo>
                    <a:lnTo>
                      <a:pt x="349" y="167"/>
                    </a:lnTo>
                    <a:lnTo>
                      <a:pt x="357" y="180"/>
                    </a:lnTo>
                    <a:lnTo>
                      <a:pt x="357" y="192"/>
                    </a:lnTo>
                    <a:lnTo>
                      <a:pt x="352" y="203"/>
                    </a:lnTo>
                    <a:lnTo>
                      <a:pt x="344" y="211"/>
                    </a:lnTo>
                    <a:lnTo>
                      <a:pt x="320" y="220"/>
                    </a:lnTo>
                    <a:lnTo>
                      <a:pt x="308" y="218"/>
                    </a:lnTo>
                    <a:lnTo>
                      <a:pt x="297" y="211"/>
                    </a:lnTo>
                    <a:lnTo>
                      <a:pt x="322" y="251"/>
                    </a:lnTo>
                    <a:lnTo>
                      <a:pt x="330" y="273"/>
                    </a:lnTo>
                    <a:lnTo>
                      <a:pt x="334" y="295"/>
                    </a:lnTo>
                    <a:lnTo>
                      <a:pt x="333" y="312"/>
                    </a:lnTo>
                    <a:lnTo>
                      <a:pt x="326" y="322"/>
                    </a:lnTo>
                    <a:lnTo>
                      <a:pt x="310" y="325"/>
                    </a:lnTo>
                    <a:lnTo>
                      <a:pt x="287" y="316"/>
                    </a:lnTo>
                    <a:lnTo>
                      <a:pt x="279" y="353"/>
                    </a:lnTo>
                    <a:lnTo>
                      <a:pt x="263" y="377"/>
                    </a:lnTo>
                    <a:lnTo>
                      <a:pt x="244" y="388"/>
                    </a:lnTo>
                    <a:lnTo>
                      <a:pt x="221" y="388"/>
                    </a:lnTo>
                    <a:lnTo>
                      <a:pt x="200" y="378"/>
                    </a:lnTo>
                    <a:lnTo>
                      <a:pt x="183" y="360"/>
                    </a:lnTo>
                    <a:lnTo>
                      <a:pt x="178" y="348"/>
                    </a:lnTo>
                    <a:lnTo>
                      <a:pt x="173" y="334"/>
                    </a:lnTo>
                    <a:lnTo>
                      <a:pt x="173" y="304"/>
                    </a:lnTo>
                    <a:lnTo>
                      <a:pt x="151" y="310"/>
                    </a:lnTo>
                    <a:lnTo>
                      <a:pt x="131" y="311"/>
                    </a:lnTo>
                    <a:lnTo>
                      <a:pt x="114" y="308"/>
                    </a:lnTo>
                    <a:lnTo>
                      <a:pt x="102" y="300"/>
                    </a:lnTo>
                    <a:lnTo>
                      <a:pt x="95" y="289"/>
                    </a:lnTo>
                    <a:lnTo>
                      <a:pt x="93" y="274"/>
                    </a:lnTo>
                    <a:lnTo>
                      <a:pt x="97" y="257"/>
                    </a:lnTo>
                    <a:lnTo>
                      <a:pt x="110" y="238"/>
                    </a:lnTo>
                    <a:lnTo>
                      <a:pt x="86" y="252"/>
                    </a:lnTo>
                    <a:lnTo>
                      <a:pt x="65" y="260"/>
                    </a:lnTo>
                    <a:lnTo>
                      <a:pt x="46" y="264"/>
                    </a:lnTo>
                    <a:lnTo>
                      <a:pt x="31" y="263"/>
                    </a:lnTo>
                    <a:lnTo>
                      <a:pt x="10" y="252"/>
                    </a:lnTo>
                    <a:lnTo>
                      <a:pt x="3" y="243"/>
                    </a:lnTo>
                    <a:lnTo>
                      <a:pt x="0" y="233"/>
                    </a:lnTo>
                    <a:lnTo>
                      <a:pt x="3" y="210"/>
                    </a:lnTo>
                    <a:lnTo>
                      <a:pt x="19" y="190"/>
                    </a:lnTo>
                    <a:lnTo>
                      <a:pt x="32" y="182"/>
                    </a:lnTo>
                    <a:lnTo>
                      <a:pt x="48" y="177"/>
                    </a:lnTo>
                    <a:lnTo>
                      <a:pt x="69" y="176"/>
                    </a:lnTo>
                    <a:lnTo>
                      <a:pt x="92" y="178"/>
                    </a:lnTo>
                    <a:lnTo>
                      <a:pt x="81" y="163"/>
                    </a:lnTo>
                    <a:lnTo>
                      <a:pt x="81" y="148"/>
                    </a:lnTo>
                    <a:lnTo>
                      <a:pt x="90" y="138"/>
                    </a:lnTo>
                    <a:lnTo>
                      <a:pt x="107" y="133"/>
                    </a:lnTo>
                    <a:lnTo>
                      <a:pt x="89" y="129"/>
                    </a:lnTo>
                    <a:lnTo>
                      <a:pt x="75" y="119"/>
                    </a:lnTo>
                    <a:lnTo>
                      <a:pt x="66" y="105"/>
                    </a:lnTo>
                    <a:lnTo>
                      <a:pt x="61" y="89"/>
                    </a:lnTo>
                    <a:lnTo>
                      <a:pt x="61" y="73"/>
                    </a:lnTo>
                    <a:lnTo>
                      <a:pt x="67" y="58"/>
                    </a:lnTo>
                    <a:lnTo>
                      <a:pt x="76" y="47"/>
                    </a:lnTo>
                    <a:lnTo>
                      <a:pt x="92" y="4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8" name="Freeform 163">
                <a:extLst>
                  <a:ext uri="{FF2B5EF4-FFF2-40B4-BE49-F238E27FC236}">
                    <a16:creationId xmlns:a16="http://schemas.microsoft.com/office/drawing/2014/main" id="{AFBAE231-5DCC-431F-882C-DDF6CAAEC1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40513" y="2720975"/>
                <a:ext cx="1458913" cy="1230313"/>
              </a:xfrm>
              <a:custGeom>
                <a:avLst/>
                <a:gdLst>
                  <a:gd name="T0" fmla="*/ 3109 w 6438"/>
                  <a:gd name="T1" fmla="*/ 6711 h 6970"/>
                  <a:gd name="T2" fmla="*/ 3562 w 6438"/>
                  <a:gd name="T3" fmla="*/ 6310 h 6970"/>
                  <a:gd name="T4" fmla="*/ 3528 w 6438"/>
                  <a:gd name="T5" fmla="*/ 5447 h 6970"/>
                  <a:gd name="T6" fmla="*/ 3271 w 6438"/>
                  <a:gd name="T7" fmla="*/ 5041 h 6970"/>
                  <a:gd name="T8" fmla="*/ 3247 w 6438"/>
                  <a:gd name="T9" fmla="*/ 4986 h 6970"/>
                  <a:gd name="T10" fmla="*/ 2818 w 6438"/>
                  <a:gd name="T11" fmla="*/ 4737 h 6970"/>
                  <a:gd name="T12" fmla="*/ 3248 w 6438"/>
                  <a:gd name="T13" fmla="*/ 4933 h 6970"/>
                  <a:gd name="T14" fmla="*/ 3572 w 6438"/>
                  <a:gd name="T15" fmla="*/ 5001 h 6970"/>
                  <a:gd name="T16" fmla="*/ 3497 w 6438"/>
                  <a:gd name="T17" fmla="*/ 4117 h 6970"/>
                  <a:gd name="T18" fmla="*/ 3092 w 6438"/>
                  <a:gd name="T19" fmla="*/ 3158 h 6970"/>
                  <a:gd name="T20" fmla="*/ 3658 w 6438"/>
                  <a:gd name="T21" fmla="*/ 4178 h 6970"/>
                  <a:gd name="T22" fmla="*/ 4027 w 6438"/>
                  <a:gd name="T23" fmla="*/ 4061 h 6970"/>
                  <a:gd name="T24" fmla="*/ 4054 w 6438"/>
                  <a:gd name="T25" fmla="*/ 3445 h 6970"/>
                  <a:gd name="T26" fmla="*/ 4187 w 6438"/>
                  <a:gd name="T27" fmla="*/ 2876 h 6970"/>
                  <a:gd name="T28" fmla="*/ 3854 w 6438"/>
                  <a:gd name="T29" fmla="*/ 2118 h 6970"/>
                  <a:gd name="T30" fmla="*/ 3895 w 6438"/>
                  <a:gd name="T31" fmla="*/ 2112 h 6970"/>
                  <a:gd name="T32" fmla="*/ 4014 w 6438"/>
                  <a:gd name="T33" fmla="*/ 2292 h 6970"/>
                  <a:gd name="T34" fmla="*/ 4251 w 6438"/>
                  <a:gd name="T35" fmla="*/ 2436 h 6970"/>
                  <a:gd name="T36" fmla="*/ 4348 w 6438"/>
                  <a:gd name="T37" fmla="*/ 2793 h 6970"/>
                  <a:gd name="T38" fmla="*/ 4795 w 6438"/>
                  <a:gd name="T39" fmla="*/ 2475 h 6970"/>
                  <a:gd name="T40" fmla="*/ 4836 w 6438"/>
                  <a:gd name="T41" fmla="*/ 2372 h 6970"/>
                  <a:gd name="T42" fmla="*/ 4882 w 6438"/>
                  <a:gd name="T43" fmla="*/ 2472 h 6970"/>
                  <a:gd name="T44" fmla="*/ 4387 w 6438"/>
                  <a:gd name="T45" fmla="*/ 2881 h 6970"/>
                  <a:gd name="T46" fmla="*/ 4372 w 6438"/>
                  <a:gd name="T47" fmla="*/ 3734 h 6970"/>
                  <a:gd name="T48" fmla="*/ 5007 w 6438"/>
                  <a:gd name="T49" fmla="*/ 3326 h 6970"/>
                  <a:gd name="T50" fmla="*/ 4964 w 6438"/>
                  <a:gd name="T51" fmla="*/ 3414 h 6970"/>
                  <a:gd name="T52" fmla="*/ 5309 w 6438"/>
                  <a:gd name="T53" fmla="*/ 3522 h 6970"/>
                  <a:gd name="T54" fmla="*/ 5030 w 6438"/>
                  <a:gd name="T55" fmla="*/ 3422 h 6970"/>
                  <a:gd name="T56" fmla="*/ 4413 w 6438"/>
                  <a:gd name="T57" fmla="*/ 3778 h 6970"/>
                  <a:gd name="T58" fmla="*/ 3883 w 6438"/>
                  <a:gd name="T59" fmla="*/ 5030 h 6970"/>
                  <a:gd name="T60" fmla="*/ 3859 w 6438"/>
                  <a:gd name="T61" fmla="*/ 5813 h 6970"/>
                  <a:gd name="T62" fmla="*/ 4397 w 6438"/>
                  <a:gd name="T63" fmla="*/ 6834 h 6970"/>
                  <a:gd name="T64" fmla="*/ 4051 w 6438"/>
                  <a:gd name="T65" fmla="*/ 6684 h 6970"/>
                  <a:gd name="T66" fmla="*/ 3741 w 6438"/>
                  <a:gd name="T67" fmla="*/ 6707 h 6970"/>
                  <a:gd name="T68" fmla="*/ 3411 w 6438"/>
                  <a:gd name="T69" fmla="*/ 6849 h 6970"/>
                  <a:gd name="T70" fmla="*/ 2821 w 6438"/>
                  <a:gd name="T71" fmla="*/ 6855 h 6970"/>
                  <a:gd name="T72" fmla="*/ 3113 w 6438"/>
                  <a:gd name="T73" fmla="*/ 3950 h 6970"/>
                  <a:gd name="T74" fmla="*/ 815 w 6438"/>
                  <a:gd name="T75" fmla="*/ 3391 h 6970"/>
                  <a:gd name="T76" fmla="*/ 584 w 6438"/>
                  <a:gd name="T77" fmla="*/ 3477 h 6970"/>
                  <a:gd name="T78" fmla="*/ 274 w 6438"/>
                  <a:gd name="T79" fmla="*/ 3239 h 6970"/>
                  <a:gd name="T80" fmla="*/ 559 w 6438"/>
                  <a:gd name="T81" fmla="*/ 3347 h 6970"/>
                  <a:gd name="T82" fmla="*/ 1099 w 6438"/>
                  <a:gd name="T83" fmla="*/ 3314 h 6970"/>
                  <a:gd name="T84" fmla="*/ 6062 w 6438"/>
                  <a:gd name="T85" fmla="*/ 4195 h 6970"/>
                  <a:gd name="T86" fmla="*/ 6396 w 6438"/>
                  <a:gd name="T87" fmla="*/ 4583 h 6970"/>
                  <a:gd name="T88" fmla="*/ 2367 w 6438"/>
                  <a:gd name="T89" fmla="*/ 2190 h 6970"/>
                  <a:gd name="T90" fmla="*/ 3444 w 6438"/>
                  <a:gd name="T91" fmla="*/ 2860 h 6970"/>
                  <a:gd name="T92" fmla="*/ 3205 w 6438"/>
                  <a:gd name="T93" fmla="*/ 2402 h 6970"/>
                  <a:gd name="T94" fmla="*/ 3344 w 6438"/>
                  <a:gd name="T95" fmla="*/ 2625 h 6970"/>
                  <a:gd name="T96" fmla="*/ 3280 w 6438"/>
                  <a:gd name="T97" fmla="*/ 1820 h 6970"/>
                  <a:gd name="T98" fmla="*/ 3520 w 6438"/>
                  <a:gd name="T99" fmla="*/ 2208 h 6970"/>
                  <a:gd name="T100" fmla="*/ 3414 w 6438"/>
                  <a:gd name="T101" fmla="*/ 2765 h 6970"/>
                  <a:gd name="T102" fmla="*/ 3581 w 6438"/>
                  <a:gd name="T103" fmla="*/ 3053 h 6970"/>
                  <a:gd name="T104" fmla="*/ 3849 w 6438"/>
                  <a:gd name="T105" fmla="*/ 721 h 6970"/>
                  <a:gd name="T106" fmla="*/ 3546 w 6438"/>
                  <a:gd name="T107" fmla="*/ 293 h 6970"/>
                  <a:gd name="T108" fmla="*/ 3633 w 6438"/>
                  <a:gd name="T109" fmla="*/ 140 h 6970"/>
                  <a:gd name="T110" fmla="*/ 3864 w 6438"/>
                  <a:gd name="T111" fmla="*/ 671 h 6970"/>
                  <a:gd name="T112" fmla="*/ 3934 w 6438"/>
                  <a:gd name="T113" fmla="*/ 963 h 6970"/>
                  <a:gd name="T114" fmla="*/ 4658 w 6438"/>
                  <a:gd name="T115" fmla="*/ 924 h 6970"/>
                  <a:gd name="T116" fmla="*/ 4977 w 6438"/>
                  <a:gd name="T117" fmla="*/ 625 h 6970"/>
                  <a:gd name="T118" fmla="*/ 5271 w 6438"/>
                  <a:gd name="T119" fmla="*/ 455 h 6970"/>
                  <a:gd name="T120" fmla="*/ 5154 w 6438"/>
                  <a:gd name="T121" fmla="*/ 709 h 6970"/>
                  <a:gd name="T122" fmla="*/ 4576 w 6438"/>
                  <a:gd name="T123" fmla="*/ 1080 h 6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38" h="6970">
                    <a:moveTo>
                      <a:pt x="2776" y="6840"/>
                    </a:moveTo>
                    <a:lnTo>
                      <a:pt x="2796" y="6827"/>
                    </a:lnTo>
                    <a:lnTo>
                      <a:pt x="2818" y="6821"/>
                    </a:lnTo>
                    <a:lnTo>
                      <a:pt x="2859" y="6816"/>
                    </a:lnTo>
                    <a:lnTo>
                      <a:pt x="2901" y="6819"/>
                    </a:lnTo>
                    <a:lnTo>
                      <a:pt x="2944" y="6814"/>
                    </a:lnTo>
                    <a:lnTo>
                      <a:pt x="2978" y="6803"/>
                    </a:lnTo>
                    <a:lnTo>
                      <a:pt x="3005" y="6787"/>
                    </a:lnTo>
                    <a:lnTo>
                      <a:pt x="3043" y="6749"/>
                    </a:lnTo>
                    <a:lnTo>
                      <a:pt x="3073" y="6719"/>
                    </a:lnTo>
                    <a:lnTo>
                      <a:pt x="3090" y="6711"/>
                    </a:lnTo>
                    <a:lnTo>
                      <a:pt x="3096" y="6710"/>
                    </a:lnTo>
                    <a:lnTo>
                      <a:pt x="3109" y="6711"/>
                    </a:lnTo>
                    <a:lnTo>
                      <a:pt x="3141" y="6710"/>
                    </a:lnTo>
                    <a:lnTo>
                      <a:pt x="3191" y="6701"/>
                    </a:lnTo>
                    <a:lnTo>
                      <a:pt x="3292" y="6677"/>
                    </a:lnTo>
                    <a:lnTo>
                      <a:pt x="3349" y="6658"/>
                    </a:lnTo>
                    <a:lnTo>
                      <a:pt x="3391" y="6635"/>
                    </a:lnTo>
                    <a:lnTo>
                      <a:pt x="3423" y="6608"/>
                    </a:lnTo>
                    <a:lnTo>
                      <a:pt x="3445" y="6577"/>
                    </a:lnTo>
                    <a:lnTo>
                      <a:pt x="3464" y="6543"/>
                    </a:lnTo>
                    <a:lnTo>
                      <a:pt x="3481" y="6505"/>
                    </a:lnTo>
                    <a:lnTo>
                      <a:pt x="3499" y="6465"/>
                    </a:lnTo>
                    <a:lnTo>
                      <a:pt x="3523" y="6421"/>
                    </a:lnTo>
                    <a:lnTo>
                      <a:pt x="3548" y="6368"/>
                    </a:lnTo>
                    <a:lnTo>
                      <a:pt x="3562" y="6310"/>
                    </a:lnTo>
                    <a:lnTo>
                      <a:pt x="3568" y="6251"/>
                    </a:lnTo>
                    <a:lnTo>
                      <a:pt x="3570" y="6189"/>
                    </a:lnTo>
                    <a:lnTo>
                      <a:pt x="3568" y="6064"/>
                    </a:lnTo>
                    <a:lnTo>
                      <a:pt x="3569" y="6002"/>
                    </a:lnTo>
                    <a:lnTo>
                      <a:pt x="3576" y="5942"/>
                    </a:lnTo>
                    <a:lnTo>
                      <a:pt x="3567" y="5928"/>
                    </a:lnTo>
                    <a:lnTo>
                      <a:pt x="3564" y="5913"/>
                    </a:lnTo>
                    <a:lnTo>
                      <a:pt x="3566" y="5882"/>
                    </a:lnTo>
                    <a:lnTo>
                      <a:pt x="3574" y="5851"/>
                    </a:lnTo>
                    <a:lnTo>
                      <a:pt x="3576" y="5820"/>
                    </a:lnTo>
                    <a:lnTo>
                      <a:pt x="3563" y="5685"/>
                    </a:lnTo>
                    <a:lnTo>
                      <a:pt x="3547" y="5560"/>
                    </a:lnTo>
                    <a:lnTo>
                      <a:pt x="3528" y="5447"/>
                    </a:lnTo>
                    <a:lnTo>
                      <a:pt x="3508" y="5350"/>
                    </a:lnTo>
                    <a:lnTo>
                      <a:pt x="3484" y="5270"/>
                    </a:lnTo>
                    <a:lnTo>
                      <a:pt x="3458" y="5208"/>
                    </a:lnTo>
                    <a:lnTo>
                      <a:pt x="3430" y="5165"/>
                    </a:lnTo>
                    <a:lnTo>
                      <a:pt x="3415" y="5153"/>
                    </a:lnTo>
                    <a:lnTo>
                      <a:pt x="3400" y="5146"/>
                    </a:lnTo>
                    <a:lnTo>
                      <a:pt x="3384" y="5132"/>
                    </a:lnTo>
                    <a:lnTo>
                      <a:pt x="3366" y="5121"/>
                    </a:lnTo>
                    <a:lnTo>
                      <a:pt x="3325" y="5102"/>
                    </a:lnTo>
                    <a:lnTo>
                      <a:pt x="3305" y="5092"/>
                    </a:lnTo>
                    <a:lnTo>
                      <a:pt x="3289" y="5080"/>
                    </a:lnTo>
                    <a:lnTo>
                      <a:pt x="3277" y="5063"/>
                    </a:lnTo>
                    <a:lnTo>
                      <a:pt x="3271" y="5041"/>
                    </a:lnTo>
                    <a:lnTo>
                      <a:pt x="3262" y="5012"/>
                    </a:lnTo>
                    <a:lnTo>
                      <a:pt x="3219" y="5004"/>
                    </a:lnTo>
                    <a:lnTo>
                      <a:pt x="3175" y="5005"/>
                    </a:lnTo>
                    <a:lnTo>
                      <a:pt x="3132" y="5014"/>
                    </a:lnTo>
                    <a:lnTo>
                      <a:pt x="3112" y="5023"/>
                    </a:lnTo>
                    <a:lnTo>
                      <a:pt x="3094" y="5035"/>
                    </a:lnTo>
                    <a:lnTo>
                      <a:pt x="3056" y="5050"/>
                    </a:lnTo>
                    <a:lnTo>
                      <a:pt x="3075" y="5030"/>
                    </a:lnTo>
                    <a:lnTo>
                      <a:pt x="3097" y="5015"/>
                    </a:lnTo>
                    <a:lnTo>
                      <a:pt x="3120" y="5004"/>
                    </a:lnTo>
                    <a:lnTo>
                      <a:pt x="3143" y="4995"/>
                    </a:lnTo>
                    <a:lnTo>
                      <a:pt x="3194" y="4987"/>
                    </a:lnTo>
                    <a:lnTo>
                      <a:pt x="3247" y="4986"/>
                    </a:lnTo>
                    <a:lnTo>
                      <a:pt x="3225" y="4960"/>
                    </a:lnTo>
                    <a:lnTo>
                      <a:pt x="3198" y="4935"/>
                    </a:lnTo>
                    <a:lnTo>
                      <a:pt x="3168" y="4912"/>
                    </a:lnTo>
                    <a:lnTo>
                      <a:pt x="3135" y="4892"/>
                    </a:lnTo>
                    <a:lnTo>
                      <a:pt x="3066" y="4859"/>
                    </a:lnTo>
                    <a:lnTo>
                      <a:pt x="3031" y="4849"/>
                    </a:lnTo>
                    <a:lnTo>
                      <a:pt x="3000" y="4841"/>
                    </a:lnTo>
                    <a:lnTo>
                      <a:pt x="2962" y="4830"/>
                    </a:lnTo>
                    <a:lnTo>
                      <a:pt x="2945" y="4819"/>
                    </a:lnTo>
                    <a:lnTo>
                      <a:pt x="2930" y="4804"/>
                    </a:lnTo>
                    <a:lnTo>
                      <a:pt x="2887" y="4788"/>
                    </a:lnTo>
                    <a:lnTo>
                      <a:pt x="2849" y="4765"/>
                    </a:lnTo>
                    <a:lnTo>
                      <a:pt x="2818" y="4737"/>
                    </a:lnTo>
                    <a:lnTo>
                      <a:pt x="2794" y="4701"/>
                    </a:lnTo>
                    <a:lnTo>
                      <a:pt x="2791" y="4686"/>
                    </a:lnTo>
                    <a:lnTo>
                      <a:pt x="2798" y="4680"/>
                    </a:lnTo>
                    <a:lnTo>
                      <a:pt x="2810" y="4682"/>
                    </a:lnTo>
                    <a:lnTo>
                      <a:pt x="2824" y="4693"/>
                    </a:lnTo>
                    <a:lnTo>
                      <a:pt x="2856" y="4723"/>
                    </a:lnTo>
                    <a:lnTo>
                      <a:pt x="2891" y="4750"/>
                    </a:lnTo>
                    <a:lnTo>
                      <a:pt x="2973" y="4795"/>
                    </a:lnTo>
                    <a:lnTo>
                      <a:pt x="3061" y="4831"/>
                    </a:lnTo>
                    <a:lnTo>
                      <a:pt x="3149" y="4856"/>
                    </a:lnTo>
                    <a:lnTo>
                      <a:pt x="3180" y="4868"/>
                    </a:lnTo>
                    <a:lnTo>
                      <a:pt x="3206" y="4886"/>
                    </a:lnTo>
                    <a:lnTo>
                      <a:pt x="3248" y="4933"/>
                    </a:lnTo>
                    <a:lnTo>
                      <a:pt x="3285" y="4979"/>
                    </a:lnTo>
                    <a:lnTo>
                      <a:pt x="3304" y="4996"/>
                    </a:lnTo>
                    <a:lnTo>
                      <a:pt x="3312" y="5003"/>
                    </a:lnTo>
                    <a:lnTo>
                      <a:pt x="3326" y="5008"/>
                    </a:lnTo>
                    <a:lnTo>
                      <a:pt x="3353" y="5021"/>
                    </a:lnTo>
                    <a:lnTo>
                      <a:pt x="3375" y="5037"/>
                    </a:lnTo>
                    <a:lnTo>
                      <a:pt x="3416" y="5072"/>
                    </a:lnTo>
                    <a:lnTo>
                      <a:pt x="3437" y="5088"/>
                    </a:lnTo>
                    <a:lnTo>
                      <a:pt x="3459" y="5101"/>
                    </a:lnTo>
                    <a:lnTo>
                      <a:pt x="3485" y="5110"/>
                    </a:lnTo>
                    <a:lnTo>
                      <a:pt x="3517" y="5113"/>
                    </a:lnTo>
                    <a:lnTo>
                      <a:pt x="3546" y="5057"/>
                    </a:lnTo>
                    <a:lnTo>
                      <a:pt x="3572" y="5001"/>
                    </a:lnTo>
                    <a:lnTo>
                      <a:pt x="3594" y="4942"/>
                    </a:lnTo>
                    <a:lnTo>
                      <a:pt x="3612" y="4882"/>
                    </a:lnTo>
                    <a:lnTo>
                      <a:pt x="3638" y="4760"/>
                    </a:lnTo>
                    <a:lnTo>
                      <a:pt x="3646" y="4698"/>
                    </a:lnTo>
                    <a:lnTo>
                      <a:pt x="3649" y="4636"/>
                    </a:lnTo>
                    <a:lnTo>
                      <a:pt x="3643" y="4512"/>
                    </a:lnTo>
                    <a:lnTo>
                      <a:pt x="3634" y="4450"/>
                    </a:lnTo>
                    <a:lnTo>
                      <a:pt x="3620" y="4390"/>
                    </a:lnTo>
                    <a:lnTo>
                      <a:pt x="3602" y="4330"/>
                    </a:lnTo>
                    <a:lnTo>
                      <a:pt x="3579" y="4272"/>
                    </a:lnTo>
                    <a:lnTo>
                      <a:pt x="3552" y="4215"/>
                    </a:lnTo>
                    <a:lnTo>
                      <a:pt x="3520" y="4159"/>
                    </a:lnTo>
                    <a:lnTo>
                      <a:pt x="3497" y="4117"/>
                    </a:lnTo>
                    <a:lnTo>
                      <a:pt x="3481" y="4075"/>
                    </a:lnTo>
                    <a:lnTo>
                      <a:pt x="3464" y="4033"/>
                    </a:lnTo>
                    <a:lnTo>
                      <a:pt x="3438" y="3993"/>
                    </a:lnTo>
                    <a:lnTo>
                      <a:pt x="3410" y="3954"/>
                    </a:lnTo>
                    <a:lnTo>
                      <a:pt x="3386" y="3914"/>
                    </a:lnTo>
                    <a:lnTo>
                      <a:pt x="3345" y="3829"/>
                    </a:lnTo>
                    <a:lnTo>
                      <a:pt x="3305" y="3743"/>
                    </a:lnTo>
                    <a:lnTo>
                      <a:pt x="3284" y="3701"/>
                    </a:lnTo>
                    <a:lnTo>
                      <a:pt x="3258" y="3659"/>
                    </a:lnTo>
                    <a:lnTo>
                      <a:pt x="3223" y="3601"/>
                    </a:lnTo>
                    <a:lnTo>
                      <a:pt x="3196" y="3541"/>
                    </a:lnTo>
                    <a:lnTo>
                      <a:pt x="3154" y="3415"/>
                    </a:lnTo>
                    <a:lnTo>
                      <a:pt x="3092" y="3158"/>
                    </a:lnTo>
                    <a:lnTo>
                      <a:pt x="3122" y="3157"/>
                    </a:lnTo>
                    <a:lnTo>
                      <a:pt x="3148" y="3146"/>
                    </a:lnTo>
                    <a:lnTo>
                      <a:pt x="3160" y="3222"/>
                    </a:lnTo>
                    <a:lnTo>
                      <a:pt x="3176" y="3297"/>
                    </a:lnTo>
                    <a:lnTo>
                      <a:pt x="3191" y="3372"/>
                    </a:lnTo>
                    <a:lnTo>
                      <a:pt x="3202" y="3448"/>
                    </a:lnTo>
                    <a:lnTo>
                      <a:pt x="3243" y="3526"/>
                    </a:lnTo>
                    <a:lnTo>
                      <a:pt x="3287" y="3600"/>
                    </a:lnTo>
                    <a:lnTo>
                      <a:pt x="3385" y="3748"/>
                    </a:lnTo>
                    <a:lnTo>
                      <a:pt x="3453" y="3854"/>
                    </a:lnTo>
                    <a:lnTo>
                      <a:pt x="3517" y="3962"/>
                    </a:lnTo>
                    <a:lnTo>
                      <a:pt x="3582" y="4070"/>
                    </a:lnTo>
                    <a:lnTo>
                      <a:pt x="3658" y="4178"/>
                    </a:lnTo>
                    <a:lnTo>
                      <a:pt x="3681" y="4212"/>
                    </a:lnTo>
                    <a:lnTo>
                      <a:pt x="3703" y="4248"/>
                    </a:lnTo>
                    <a:lnTo>
                      <a:pt x="3740" y="4324"/>
                    </a:lnTo>
                    <a:lnTo>
                      <a:pt x="3776" y="4399"/>
                    </a:lnTo>
                    <a:lnTo>
                      <a:pt x="3798" y="4434"/>
                    </a:lnTo>
                    <a:lnTo>
                      <a:pt x="3823" y="4467"/>
                    </a:lnTo>
                    <a:lnTo>
                      <a:pt x="3853" y="4467"/>
                    </a:lnTo>
                    <a:lnTo>
                      <a:pt x="3880" y="4427"/>
                    </a:lnTo>
                    <a:lnTo>
                      <a:pt x="3903" y="4384"/>
                    </a:lnTo>
                    <a:lnTo>
                      <a:pt x="3938" y="4296"/>
                    </a:lnTo>
                    <a:lnTo>
                      <a:pt x="3970" y="4205"/>
                    </a:lnTo>
                    <a:lnTo>
                      <a:pt x="4006" y="4116"/>
                    </a:lnTo>
                    <a:lnTo>
                      <a:pt x="4027" y="4061"/>
                    </a:lnTo>
                    <a:lnTo>
                      <a:pt x="4039" y="4004"/>
                    </a:lnTo>
                    <a:lnTo>
                      <a:pt x="4047" y="3948"/>
                    </a:lnTo>
                    <a:lnTo>
                      <a:pt x="4050" y="3891"/>
                    </a:lnTo>
                    <a:lnTo>
                      <a:pt x="4048" y="3775"/>
                    </a:lnTo>
                    <a:lnTo>
                      <a:pt x="4043" y="3659"/>
                    </a:lnTo>
                    <a:lnTo>
                      <a:pt x="3989" y="3559"/>
                    </a:lnTo>
                    <a:lnTo>
                      <a:pt x="4010" y="3531"/>
                    </a:lnTo>
                    <a:lnTo>
                      <a:pt x="4024" y="3497"/>
                    </a:lnTo>
                    <a:lnTo>
                      <a:pt x="4028" y="3459"/>
                    </a:lnTo>
                    <a:lnTo>
                      <a:pt x="4021" y="3421"/>
                    </a:lnTo>
                    <a:lnTo>
                      <a:pt x="4031" y="3433"/>
                    </a:lnTo>
                    <a:lnTo>
                      <a:pt x="4042" y="3441"/>
                    </a:lnTo>
                    <a:lnTo>
                      <a:pt x="4054" y="3445"/>
                    </a:lnTo>
                    <a:lnTo>
                      <a:pt x="4065" y="3444"/>
                    </a:lnTo>
                    <a:lnTo>
                      <a:pt x="4075" y="3441"/>
                    </a:lnTo>
                    <a:lnTo>
                      <a:pt x="4084" y="3433"/>
                    </a:lnTo>
                    <a:lnTo>
                      <a:pt x="4089" y="3422"/>
                    </a:lnTo>
                    <a:lnTo>
                      <a:pt x="4092" y="3407"/>
                    </a:lnTo>
                    <a:lnTo>
                      <a:pt x="4101" y="3328"/>
                    </a:lnTo>
                    <a:lnTo>
                      <a:pt x="4117" y="3248"/>
                    </a:lnTo>
                    <a:lnTo>
                      <a:pt x="4139" y="3169"/>
                    </a:lnTo>
                    <a:lnTo>
                      <a:pt x="4163" y="3092"/>
                    </a:lnTo>
                    <a:lnTo>
                      <a:pt x="4181" y="3024"/>
                    </a:lnTo>
                    <a:lnTo>
                      <a:pt x="4189" y="2952"/>
                    </a:lnTo>
                    <a:lnTo>
                      <a:pt x="4189" y="2914"/>
                    </a:lnTo>
                    <a:lnTo>
                      <a:pt x="4187" y="2876"/>
                    </a:lnTo>
                    <a:lnTo>
                      <a:pt x="4183" y="2836"/>
                    </a:lnTo>
                    <a:lnTo>
                      <a:pt x="4175" y="2796"/>
                    </a:lnTo>
                    <a:lnTo>
                      <a:pt x="4153" y="2711"/>
                    </a:lnTo>
                    <a:lnTo>
                      <a:pt x="4120" y="2625"/>
                    </a:lnTo>
                    <a:lnTo>
                      <a:pt x="4076" y="2535"/>
                    </a:lnTo>
                    <a:lnTo>
                      <a:pt x="4021" y="2443"/>
                    </a:lnTo>
                    <a:lnTo>
                      <a:pt x="3965" y="2243"/>
                    </a:lnTo>
                    <a:lnTo>
                      <a:pt x="3944" y="2231"/>
                    </a:lnTo>
                    <a:lnTo>
                      <a:pt x="3930" y="2214"/>
                    </a:lnTo>
                    <a:lnTo>
                      <a:pt x="3922" y="2195"/>
                    </a:lnTo>
                    <a:lnTo>
                      <a:pt x="3920" y="2172"/>
                    </a:lnTo>
                    <a:lnTo>
                      <a:pt x="3890" y="2143"/>
                    </a:lnTo>
                    <a:lnTo>
                      <a:pt x="3854" y="2118"/>
                    </a:lnTo>
                    <a:lnTo>
                      <a:pt x="3773" y="2073"/>
                    </a:lnTo>
                    <a:lnTo>
                      <a:pt x="3734" y="2048"/>
                    </a:lnTo>
                    <a:lnTo>
                      <a:pt x="3701" y="2019"/>
                    </a:lnTo>
                    <a:lnTo>
                      <a:pt x="3686" y="2001"/>
                    </a:lnTo>
                    <a:lnTo>
                      <a:pt x="3674" y="1981"/>
                    </a:lnTo>
                    <a:lnTo>
                      <a:pt x="3664" y="1960"/>
                    </a:lnTo>
                    <a:lnTo>
                      <a:pt x="3658" y="1934"/>
                    </a:lnTo>
                    <a:lnTo>
                      <a:pt x="3688" y="1981"/>
                    </a:lnTo>
                    <a:lnTo>
                      <a:pt x="3727" y="2020"/>
                    </a:lnTo>
                    <a:lnTo>
                      <a:pt x="3773" y="2050"/>
                    </a:lnTo>
                    <a:lnTo>
                      <a:pt x="3826" y="2072"/>
                    </a:lnTo>
                    <a:lnTo>
                      <a:pt x="3870" y="2091"/>
                    </a:lnTo>
                    <a:lnTo>
                      <a:pt x="3895" y="2112"/>
                    </a:lnTo>
                    <a:lnTo>
                      <a:pt x="3914" y="2131"/>
                    </a:lnTo>
                    <a:lnTo>
                      <a:pt x="3942" y="2149"/>
                    </a:lnTo>
                    <a:lnTo>
                      <a:pt x="3983" y="2060"/>
                    </a:lnTo>
                    <a:lnTo>
                      <a:pt x="4017" y="1938"/>
                    </a:lnTo>
                    <a:lnTo>
                      <a:pt x="4062" y="1868"/>
                    </a:lnTo>
                    <a:lnTo>
                      <a:pt x="4080" y="1793"/>
                    </a:lnTo>
                    <a:lnTo>
                      <a:pt x="4090" y="1853"/>
                    </a:lnTo>
                    <a:lnTo>
                      <a:pt x="4058" y="1921"/>
                    </a:lnTo>
                    <a:lnTo>
                      <a:pt x="4032" y="1993"/>
                    </a:lnTo>
                    <a:lnTo>
                      <a:pt x="4015" y="2067"/>
                    </a:lnTo>
                    <a:lnTo>
                      <a:pt x="4005" y="2143"/>
                    </a:lnTo>
                    <a:lnTo>
                      <a:pt x="4005" y="2217"/>
                    </a:lnTo>
                    <a:lnTo>
                      <a:pt x="4014" y="2292"/>
                    </a:lnTo>
                    <a:lnTo>
                      <a:pt x="4034" y="2366"/>
                    </a:lnTo>
                    <a:lnTo>
                      <a:pt x="4065" y="2435"/>
                    </a:lnTo>
                    <a:lnTo>
                      <a:pt x="4100" y="2480"/>
                    </a:lnTo>
                    <a:lnTo>
                      <a:pt x="4131" y="2528"/>
                    </a:lnTo>
                    <a:lnTo>
                      <a:pt x="4159" y="2579"/>
                    </a:lnTo>
                    <a:lnTo>
                      <a:pt x="4186" y="2631"/>
                    </a:lnTo>
                    <a:lnTo>
                      <a:pt x="4189" y="2529"/>
                    </a:lnTo>
                    <a:lnTo>
                      <a:pt x="4200" y="2429"/>
                    </a:lnTo>
                    <a:lnTo>
                      <a:pt x="4235" y="2228"/>
                    </a:lnTo>
                    <a:lnTo>
                      <a:pt x="4253" y="2239"/>
                    </a:lnTo>
                    <a:lnTo>
                      <a:pt x="4273" y="2243"/>
                    </a:lnTo>
                    <a:lnTo>
                      <a:pt x="4253" y="2398"/>
                    </a:lnTo>
                    <a:lnTo>
                      <a:pt x="4251" y="2436"/>
                    </a:lnTo>
                    <a:lnTo>
                      <a:pt x="4252" y="2475"/>
                    </a:lnTo>
                    <a:lnTo>
                      <a:pt x="4259" y="2553"/>
                    </a:lnTo>
                    <a:lnTo>
                      <a:pt x="4263" y="2632"/>
                    </a:lnTo>
                    <a:lnTo>
                      <a:pt x="4258" y="2672"/>
                    </a:lnTo>
                    <a:lnTo>
                      <a:pt x="4249" y="2713"/>
                    </a:lnTo>
                    <a:lnTo>
                      <a:pt x="4259" y="2729"/>
                    </a:lnTo>
                    <a:lnTo>
                      <a:pt x="4266" y="2746"/>
                    </a:lnTo>
                    <a:lnTo>
                      <a:pt x="4268" y="2784"/>
                    </a:lnTo>
                    <a:lnTo>
                      <a:pt x="4281" y="2807"/>
                    </a:lnTo>
                    <a:lnTo>
                      <a:pt x="4284" y="2835"/>
                    </a:lnTo>
                    <a:lnTo>
                      <a:pt x="4311" y="2826"/>
                    </a:lnTo>
                    <a:lnTo>
                      <a:pt x="4332" y="2812"/>
                    </a:lnTo>
                    <a:lnTo>
                      <a:pt x="4348" y="2793"/>
                    </a:lnTo>
                    <a:lnTo>
                      <a:pt x="4362" y="2773"/>
                    </a:lnTo>
                    <a:lnTo>
                      <a:pt x="4390" y="2733"/>
                    </a:lnTo>
                    <a:lnTo>
                      <a:pt x="4407" y="2713"/>
                    </a:lnTo>
                    <a:lnTo>
                      <a:pt x="4429" y="2698"/>
                    </a:lnTo>
                    <a:lnTo>
                      <a:pt x="4537" y="2634"/>
                    </a:lnTo>
                    <a:lnTo>
                      <a:pt x="4642" y="2569"/>
                    </a:lnTo>
                    <a:lnTo>
                      <a:pt x="4676" y="2556"/>
                    </a:lnTo>
                    <a:lnTo>
                      <a:pt x="4710" y="2549"/>
                    </a:lnTo>
                    <a:lnTo>
                      <a:pt x="4744" y="2537"/>
                    </a:lnTo>
                    <a:lnTo>
                      <a:pt x="4761" y="2525"/>
                    </a:lnTo>
                    <a:lnTo>
                      <a:pt x="4777" y="2509"/>
                    </a:lnTo>
                    <a:lnTo>
                      <a:pt x="4788" y="2493"/>
                    </a:lnTo>
                    <a:lnTo>
                      <a:pt x="4795" y="2475"/>
                    </a:lnTo>
                    <a:lnTo>
                      <a:pt x="4804" y="2429"/>
                    </a:lnTo>
                    <a:lnTo>
                      <a:pt x="4807" y="2376"/>
                    </a:lnTo>
                    <a:lnTo>
                      <a:pt x="4805" y="2316"/>
                    </a:lnTo>
                    <a:lnTo>
                      <a:pt x="4802" y="2194"/>
                    </a:lnTo>
                    <a:lnTo>
                      <a:pt x="4804" y="2137"/>
                    </a:lnTo>
                    <a:lnTo>
                      <a:pt x="4806" y="2117"/>
                    </a:lnTo>
                    <a:lnTo>
                      <a:pt x="4814" y="2087"/>
                    </a:lnTo>
                    <a:lnTo>
                      <a:pt x="4795" y="2050"/>
                    </a:lnTo>
                    <a:lnTo>
                      <a:pt x="4829" y="2083"/>
                    </a:lnTo>
                    <a:lnTo>
                      <a:pt x="4823" y="2118"/>
                    </a:lnTo>
                    <a:lnTo>
                      <a:pt x="4822" y="2154"/>
                    </a:lnTo>
                    <a:lnTo>
                      <a:pt x="4824" y="2228"/>
                    </a:lnTo>
                    <a:lnTo>
                      <a:pt x="4836" y="2372"/>
                    </a:lnTo>
                    <a:lnTo>
                      <a:pt x="4829" y="2454"/>
                    </a:lnTo>
                    <a:lnTo>
                      <a:pt x="4875" y="2410"/>
                    </a:lnTo>
                    <a:lnTo>
                      <a:pt x="4926" y="2369"/>
                    </a:lnTo>
                    <a:lnTo>
                      <a:pt x="4974" y="2329"/>
                    </a:lnTo>
                    <a:lnTo>
                      <a:pt x="5019" y="2281"/>
                    </a:lnTo>
                    <a:lnTo>
                      <a:pt x="5024" y="2301"/>
                    </a:lnTo>
                    <a:lnTo>
                      <a:pt x="5036" y="2317"/>
                    </a:lnTo>
                    <a:lnTo>
                      <a:pt x="5010" y="2347"/>
                    </a:lnTo>
                    <a:lnTo>
                      <a:pt x="4985" y="2370"/>
                    </a:lnTo>
                    <a:lnTo>
                      <a:pt x="4939" y="2408"/>
                    </a:lnTo>
                    <a:lnTo>
                      <a:pt x="4917" y="2425"/>
                    </a:lnTo>
                    <a:lnTo>
                      <a:pt x="4899" y="2446"/>
                    </a:lnTo>
                    <a:lnTo>
                      <a:pt x="4882" y="2472"/>
                    </a:lnTo>
                    <a:lnTo>
                      <a:pt x="4867" y="2506"/>
                    </a:lnTo>
                    <a:lnTo>
                      <a:pt x="4777" y="2580"/>
                    </a:lnTo>
                    <a:lnTo>
                      <a:pt x="4755" y="2595"/>
                    </a:lnTo>
                    <a:lnTo>
                      <a:pt x="4733" y="2604"/>
                    </a:lnTo>
                    <a:lnTo>
                      <a:pt x="4686" y="2616"/>
                    </a:lnTo>
                    <a:lnTo>
                      <a:pt x="4663" y="2621"/>
                    </a:lnTo>
                    <a:lnTo>
                      <a:pt x="4639" y="2630"/>
                    </a:lnTo>
                    <a:lnTo>
                      <a:pt x="4614" y="2643"/>
                    </a:lnTo>
                    <a:lnTo>
                      <a:pt x="4589" y="2662"/>
                    </a:lnTo>
                    <a:lnTo>
                      <a:pt x="4451" y="2787"/>
                    </a:lnTo>
                    <a:lnTo>
                      <a:pt x="4436" y="2784"/>
                    </a:lnTo>
                    <a:lnTo>
                      <a:pt x="4426" y="2832"/>
                    </a:lnTo>
                    <a:lnTo>
                      <a:pt x="4387" y="2881"/>
                    </a:lnTo>
                    <a:lnTo>
                      <a:pt x="4355" y="2933"/>
                    </a:lnTo>
                    <a:lnTo>
                      <a:pt x="4334" y="2990"/>
                    </a:lnTo>
                    <a:lnTo>
                      <a:pt x="4320" y="3050"/>
                    </a:lnTo>
                    <a:lnTo>
                      <a:pt x="4305" y="3139"/>
                    </a:lnTo>
                    <a:lnTo>
                      <a:pt x="4284" y="3228"/>
                    </a:lnTo>
                    <a:lnTo>
                      <a:pt x="4243" y="3406"/>
                    </a:lnTo>
                    <a:lnTo>
                      <a:pt x="4229" y="3495"/>
                    </a:lnTo>
                    <a:lnTo>
                      <a:pt x="4223" y="3583"/>
                    </a:lnTo>
                    <a:lnTo>
                      <a:pt x="4228" y="3673"/>
                    </a:lnTo>
                    <a:lnTo>
                      <a:pt x="4237" y="3718"/>
                    </a:lnTo>
                    <a:lnTo>
                      <a:pt x="4249" y="3763"/>
                    </a:lnTo>
                    <a:lnTo>
                      <a:pt x="4321" y="3749"/>
                    </a:lnTo>
                    <a:lnTo>
                      <a:pt x="4372" y="3734"/>
                    </a:lnTo>
                    <a:lnTo>
                      <a:pt x="4424" y="3708"/>
                    </a:lnTo>
                    <a:lnTo>
                      <a:pt x="4503" y="3662"/>
                    </a:lnTo>
                    <a:lnTo>
                      <a:pt x="4557" y="3624"/>
                    </a:lnTo>
                    <a:lnTo>
                      <a:pt x="4607" y="3584"/>
                    </a:lnTo>
                    <a:lnTo>
                      <a:pt x="4660" y="3548"/>
                    </a:lnTo>
                    <a:lnTo>
                      <a:pt x="4692" y="3533"/>
                    </a:lnTo>
                    <a:lnTo>
                      <a:pt x="4729" y="3521"/>
                    </a:lnTo>
                    <a:lnTo>
                      <a:pt x="4777" y="3504"/>
                    </a:lnTo>
                    <a:lnTo>
                      <a:pt x="4820" y="3480"/>
                    </a:lnTo>
                    <a:lnTo>
                      <a:pt x="4859" y="3451"/>
                    </a:lnTo>
                    <a:lnTo>
                      <a:pt x="4896" y="3419"/>
                    </a:lnTo>
                    <a:lnTo>
                      <a:pt x="4968" y="3353"/>
                    </a:lnTo>
                    <a:lnTo>
                      <a:pt x="5007" y="3326"/>
                    </a:lnTo>
                    <a:lnTo>
                      <a:pt x="5022" y="3316"/>
                    </a:lnTo>
                    <a:lnTo>
                      <a:pt x="5050" y="3302"/>
                    </a:lnTo>
                    <a:lnTo>
                      <a:pt x="5097" y="3279"/>
                    </a:lnTo>
                    <a:lnTo>
                      <a:pt x="5140" y="3252"/>
                    </a:lnTo>
                    <a:lnTo>
                      <a:pt x="5229" y="3195"/>
                    </a:lnTo>
                    <a:lnTo>
                      <a:pt x="5202" y="3230"/>
                    </a:lnTo>
                    <a:lnTo>
                      <a:pt x="5171" y="3258"/>
                    </a:lnTo>
                    <a:lnTo>
                      <a:pt x="5135" y="3283"/>
                    </a:lnTo>
                    <a:lnTo>
                      <a:pt x="5098" y="3306"/>
                    </a:lnTo>
                    <a:lnTo>
                      <a:pt x="5026" y="3353"/>
                    </a:lnTo>
                    <a:lnTo>
                      <a:pt x="4993" y="3381"/>
                    </a:lnTo>
                    <a:lnTo>
                      <a:pt x="4981" y="3393"/>
                    </a:lnTo>
                    <a:lnTo>
                      <a:pt x="4964" y="3414"/>
                    </a:lnTo>
                    <a:lnTo>
                      <a:pt x="5014" y="3394"/>
                    </a:lnTo>
                    <a:lnTo>
                      <a:pt x="5050" y="3388"/>
                    </a:lnTo>
                    <a:lnTo>
                      <a:pt x="5076" y="3392"/>
                    </a:lnTo>
                    <a:lnTo>
                      <a:pt x="5096" y="3403"/>
                    </a:lnTo>
                    <a:lnTo>
                      <a:pt x="5115" y="3417"/>
                    </a:lnTo>
                    <a:lnTo>
                      <a:pt x="5135" y="3430"/>
                    </a:lnTo>
                    <a:lnTo>
                      <a:pt x="5162" y="3439"/>
                    </a:lnTo>
                    <a:lnTo>
                      <a:pt x="5200" y="3440"/>
                    </a:lnTo>
                    <a:lnTo>
                      <a:pt x="5222" y="3441"/>
                    </a:lnTo>
                    <a:lnTo>
                      <a:pt x="5240" y="3449"/>
                    </a:lnTo>
                    <a:lnTo>
                      <a:pt x="5269" y="3476"/>
                    </a:lnTo>
                    <a:lnTo>
                      <a:pt x="5294" y="3508"/>
                    </a:lnTo>
                    <a:lnTo>
                      <a:pt x="5309" y="3522"/>
                    </a:lnTo>
                    <a:lnTo>
                      <a:pt x="5326" y="3532"/>
                    </a:lnTo>
                    <a:lnTo>
                      <a:pt x="5302" y="3529"/>
                    </a:lnTo>
                    <a:lnTo>
                      <a:pt x="5284" y="3518"/>
                    </a:lnTo>
                    <a:lnTo>
                      <a:pt x="5253" y="3485"/>
                    </a:lnTo>
                    <a:lnTo>
                      <a:pt x="5237" y="3469"/>
                    </a:lnTo>
                    <a:lnTo>
                      <a:pt x="5220" y="3458"/>
                    </a:lnTo>
                    <a:lnTo>
                      <a:pt x="5200" y="3455"/>
                    </a:lnTo>
                    <a:lnTo>
                      <a:pt x="5174" y="3463"/>
                    </a:lnTo>
                    <a:lnTo>
                      <a:pt x="5150" y="3469"/>
                    </a:lnTo>
                    <a:lnTo>
                      <a:pt x="5131" y="3464"/>
                    </a:lnTo>
                    <a:lnTo>
                      <a:pt x="5092" y="3438"/>
                    </a:lnTo>
                    <a:lnTo>
                      <a:pt x="5065" y="3427"/>
                    </a:lnTo>
                    <a:lnTo>
                      <a:pt x="5030" y="3422"/>
                    </a:lnTo>
                    <a:lnTo>
                      <a:pt x="4983" y="3428"/>
                    </a:lnTo>
                    <a:lnTo>
                      <a:pt x="4919" y="3451"/>
                    </a:lnTo>
                    <a:lnTo>
                      <a:pt x="4883" y="3487"/>
                    </a:lnTo>
                    <a:lnTo>
                      <a:pt x="4841" y="3517"/>
                    </a:lnTo>
                    <a:lnTo>
                      <a:pt x="4749" y="3565"/>
                    </a:lnTo>
                    <a:lnTo>
                      <a:pt x="4703" y="3589"/>
                    </a:lnTo>
                    <a:lnTo>
                      <a:pt x="4657" y="3614"/>
                    </a:lnTo>
                    <a:lnTo>
                      <a:pt x="4615" y="3644"/>
                    </a:lnTo>
                    <a:lnTo>
                      <a:pt x="4579" y="3682"/>
                    </a:lnTo>
                    <a:lnTo>
                      <a:pt x="4555" y="3705"/>
                    </a:lnTo>
                    <a:lnTo>
                      <a:pt x="4529" y="3723"/>
                    </a:lnTo>
                    <a:lnTo>
                      <a:pt x="4472" y="3752"/>
                    </a:lnTo>
                    <a:lnTo>
                      <a:pt x="4413" y="3778"/>
                    </a:lnTo>
                    <a:lnTo>
                      <a:pt x="4385" y="3793"/>
                    </a:lnTo>
                    <a:lnTo>
                      <a:pt x="4358" y="3811"/>
                    </a:lnTo>
                    <a:lnTo>
                      <a:pt x="4338" y="3827"/>
                    </a:lnTo>
                    <a:lnTo>
                      <a:pt x="4321" y="3846"/>
                    </a:lnTo>
                    <a:lnTo>
                      <a:pt x="4290" y="3890"/>
                    </a:lnTo>
                    <a:lnTo>
                      <a:pt x="4263" y="3940"/>
                    </a:lnTo>
                    <a:lnTo>
                      <a:pt x="4240" y="3995"/>
                    </a:lnTo>
                    <a:lnTo>
                      <a:pt x="4201" y="4104"/>
                    </a:lnTo>
                    <a:lnTo>
                      <a:pt x="4167" y="4200"/>
                    </a:lnTo>
                    <a:lnTo>
                      <a:pt x="4086" y="4404"/>
                    </a:lnTo>
                    <a:lnTo>
                      <a:pt x="4010" y="4610"/>
                    </a:lnTo>
                    <a:lnTo>
                      <a:pt x="3944" y="4819"/>
                    </a:lnTo>
                    <a:lnTo>
                      <a:pt x="3883" y="5030"/>
                    </a:lnTo>
                    <a:lnTo>
                      <a:pt x="3867" y="5090"/>
                    </a:lnTo>
                    <a:lnTo>
                      <a:pt x="3854" y="5152"/>
                    </a:lnTo>
                    <a:lnTo>
                      <a:pt x="3851" y="5214"/>
                    </a:lnTo>
                    <a:lnTo>
                      <a:pt x="3853" y="5244"/>
                    </a:lnTo>
                    <a:lnTo>
                      <a:pt x="3860" y="5275"/>
                    </a:lnTo>
                    <a:lnTo>
                      <a:pt x="3869" y="5284"/>
                    </a:lnTo>
                    <a:lnTo>
                      <a:pt x="3873" y="5293"/>
                    </a:lnTo>
                    <a:lnTo>
                      <a:pt x="3870" y="5314"/>
                    </a:lnTo>
                    <a:lnTo>
                      <a:pt x="3863" y="5335"/>
                    </a:lnTo>
                    <a:lnTo>
                      <a:pt x="3857" y="5361"/>
                    </a:lnTo>
                    <a:lnTo>
                      <a:pt x="3853" y="5520"/>
                    </a:lnTo>
                    <a:lnTo>
                      <a:pt x="3854" y="5671"/>
                    </a:lnTo>
                    <a:lnTo>
                      <a:pt x="3859" y="5813"/>
                    </a:lnTo>
                    <a:lnTo>
                      <a:pt x="3871" y="5948"/>
                    </a:lnTo>
                    <a:lnTo>
                      <a:pt x="3889" y="6075"/>
                    </a:lnTo>
                    <a:lnTo>
                      <a:pt x="3911" y="6194"/>
                    </a:lnTo>
                    <a:lnTo>
                      <a:pt x="3939" y="6307"/>
                    </a:lnTo>
                    <a:lnTo>
                      <a:pt x="3973" y="6414"/>
                    </a:lnTo>
                    <a:lnTo>
                      <a:pt x="3990" y="6454"/>
                    </a:lnTo>
                    <a:lnTo>
                      <a:pt x="4010" y="6492"/>
                    </a:lnTo>
                    <a:lnTo>
                      <a:pt x="4060" y="6557"/>
                    </a:lnTo>
                    <a:lnTo>
                      <a:pt x="4118" y="6612"/>
                    </a:lnTo>
                    <a:lnTo>
                      <a:pt x="4183" y="6663"/>
                    </a:lnTo>
                    <a:lnTo>
                      <a:pt x="4314" y="6759"/>
                    </a:lnTo>
                    <a:lnTo>
                      <a:pt x="4375" y="6812"/>
                    </a:lnTo>
                    <a:lnTo>
                      <a:pt x="4397" y="6834"/>
                    </a:lnTo>
                    <a:lnTo>
                      <a:pt x="4429" y="6874"/>
                    </a:lnTo>
                    <a:lnTo>
                      <a:pt x="4444" y="6929"/>
                    </a:lnTo>
                    <a:lnTo>
                      <a:pt x="4444" y="6970"/>
                    </a:lnTo>
                    <a:lnTo>
                      <a:pt x="4417" y="6966"/>
                    </a:lnTo>
                    <a:lnTo>
                      <a:pt x="4410" y="6914"/>
                    </a:lnTo>
                    <a:lnTo>
                      <a:pt x="4391" y="6888"/>
                    </a:lnTo>
                    <a:lnTo>
                      <a:pt x="4328" y="6840"/>
                    </a:lnTo>
                    <a:lnTo>
                      <a:pt x="4262" y="6796"/>
                    </a:lnTo>
                    <a:lnTo>
                      <a:pt x="4190" y="6761"/>
                    </a:lnTo>
                    <a:lnTo>
                      <a:pt x="4153" y="6748"/>
                    </a:lnTo>
                    <a:lnTo>
                      <a:pt x="4114" y="6738"/>
                    </a:lnTo>
                    <a:lnTo>
                      <a:pt x="4083" y="6711"/>
                    </a:lnTo>
                    <a:lnTo>
                      <a:pt x="4051" y="6684"/>
                    </a:lnTo>
                    <a:lnTo>
                      <a:pt x="4035" y="6674"/>
                    </a:lnTo>
                    <a:lnTo>
                      <a:pt x="4018" y="6668"/>
                    </a:lnTo>
                    <a:lnTo>
                      <a:pt x="4000" y="6667"/>
                    </a:lnTo>
                    <a:lnTo>
                      <a:pt x="3980" y="6670"/>
                    </a:lnTo>
                    <a:lnTo>
                      <a:pt x="3947" y="6673"/>
                    </a:lnTo>
                    <a:lnTo>
                      <a:pt x="3913" y="6670"/>
                    </a:lnTo>
                    <a:lnTo>
                      <a:pt x="3849" y="6656"/>
                    </a:lnTo>
                    <a:lnTo>
                      <a:pt x="3818" y="6654"/>
                    </a:lnTo>
                    <a:lnTo>
                      <a:pt x="3789" y="6658"/>
                    </a:lnTo>
                    <a:lnTo>
                      <a:pt x="3776" y="6666"/>
                    </a:lnTo>
                    <a:lnTo>
                      <a:pt x="3763" y="6675"/>
                    </a:lnTo>
                    <a:lnTo>
                      <a:pt x="3752" y="6689"/>
                    </a:lnTo>
                    <a:lnTo>
                      <a:pt x="3741" y="6707"/>
                    </a:lnTo>
                    <a:lnTo>
                      <a:pt x="3678" y="6721"/>
                    </a:lnTo>
                    <a:lnTo>
                      <a:pt x="3617" y="6741"/>
                    </a:lnTo>
                    <a:lnTo>
                      <a:pt x="3556" y="6767"/>
                    </a:lnTo>
                    <a:lnTo>
                      <a:pt x="3501" y="6799"/>
                    </a:lnTo>
                    <a:lnTo>
                      <a:pt x="3483" y="6838"/>
                    </a:lnTo>
                    <a:lnTo>
                      <a:pt x="3456" y="6872"/>
                    </a:lnTo>
                    <a:lnTo>
                      <a:pt x="3423" y="6900"/>
                    </a:lnTo>
                    <a:lnTo>
                      <a:pt x="3385" y="6918"/>
                    </a:lnTo>
                    <a:lnTo>
                      <a:pt x="3359" y="6955"/>
                    </a:lnTo>
                    <a:lnTo>
                      <a:pt x="3318" y="6955"/>
                    </a:lnTo>
                    <a:lnTo>
                      <a:pt x="3338" y="6925"/>
                    </a:lnTo>
                    <a:lnTo>
                      <a:pt x="3360" y="6899"/>
                    </a:lnTo>
                    <a:lnTo>
                      <a:pt x="3411" y="6849"/>
                    </a:lnTo>
                    <a:lnTo>
                      <a:pt x="3435" y="6823"/>
                    </a:lnTo>
                    <a:lnTo>
                      <a:pt x="3455" y="6794"/>
                    </a:lnTo>
                    <a:lnTo>
                      <a:pt x="3472" y="6762"/>
                    </a:lnTo>
                    <a:lnTo>
                      <a:pt x="3483" y="6726"/>
                    </a:lnTo>
                    <a:lnTo>
                      <a:pt x="3415" y="6738"/>
                    </a:lnTo>
                    <a:lnTo>
                      <a:pt x="3346" y="6745"/>
                    </a:lnTo>
                    <a:lnTo>
                      <a:pt x="3278" y="6750"/>
                    </a:lnTo>
                    <a:lnTo>
                      <a:pt x="3214" y="6759"/>
                    </a:lnTo>
                    <a:lnTo>
                      <a:pt x="3159" y="6775"/>
                    </a:lnTo>
                    <a:lnTo>
                      <a:pt x="3108" y="6798"/>
                    </a:lnTo>
                    <a:lnTo>
                      <a:pt x="3012" y="6852"/>
                    </a:lnTo>
                    <a:lnTo>
                      <a:pt x="2873" y="6844"/>
                    </a:lnTo>
                    <a:lnTo>
                      <a:pt x="2821" y="6855"/>
                    </a:lnTo>
                    <a:lnTo>
                      <a:pt x="2776" y="6840"/>
                    </a:lnTo>
                    <a:close/>
                    <a:moveTo>
                      <a:pt x="3126" y="3957"/>
                    </a:moveTo>
                    <a:lnTo>
                      <a:pt x="3075" y="3985"/>
                    </a:lnTo>
                    <a:lnTo>
                      <a:pt x="3038" y="4044"/>
                    </a:lnTo>
                    <a:lnTo>
                      <a:pt x="2932" y="4081"/>
                    </a:lnTo>
                    <a:lnTo>
                      <a:pt x="2847" y="4182"/>
                    </a:lnTo>
                    <a:lnTo>
                      <a:pt x="2629" y="4185"/>
                    </a:lnTo>
                    <a:lnTo>
                      <a:pt x="2844" y="4167"/>
                    </a:lnTo>
                    <a:lnTo>
                      <a:pt x="2918" y="4067"/>
                    </a:lnTo>
                    <a:lnTo>
                      <a:pt x="3018" y="4026"/>
                    </a:lnTo>
                    <a:lnTo>
                      <a:pt x="3038" y="3978"/>
                    </a:lnTo>
                    <a:lnTo>
                      <a:pt x="3104" y="3938"/>
                    </a:lnTo>
                    <a:lnTo>
                      <a:pt x="3113" y="3950"/>
                    </a:lnTo>
                    <a:lnTo>
                      <a:pt x="3126" y="3957"/>
                    </a:lnTo>
                    <a:close/>
                    <a:moveTo>
                      <a:pt x="1218" y="3287"/>
                    </a:moveTo>
                    <a:lnTo>
                      <a:pt x="1195" y="3315"/>
                    </a:lnTo>
                    <a:lnTo>
                      <a:pt x="1169" y="3335"/>
                    </a:lnTo>
                    <a:lnTo>
                      <a:pt x="1141" y="3348"/>
                    </a:lnTo>
                    <a:lnTo>
                      <a:pt x="1112" y="3357"/>
                    </a:lnTo>
                    <a:lnTo>
                      <a:pt x="1049" y="3361"/>
                    </a:lnTo>
                    <a:lnTo>
                      <a:pt x="985" y="3358"/>
                    </a:lnTo>
                    <a:lnTo>
                      <a:pt x="922" y="3356"/>
                    </a:lnTo>
                    <a:lnTo>
                      <a:pt x="892" y="3358"/>
                    </a:lnTo>
                    <a:lnTo>
                      <a:pt x="864" y="3363"/>
                    </a:lnTo>
                    <a:lnTo>
                      <a:pt x="839" y="3375"/>
                    </a:lnTo>
                    <a:lnTo>
                      <a:pt x="815" y="3391"/>
                    </a:lnTo>
                    <a:lnTo>
                      <a:pt x="795" y="3415"/>
                    </a:lnTo>
                    <a:lnTo>
                      <a:pt x="779" y="3448"/>
                    </a:lnTo>
                    <a:lnTo>
                      <a:pt x="729" y="3451"/>
                    </a:lnTo>
                    <a:lnTo>
                      <a:pt x="681" y="3463"/>
                    </a:lnTo>
                    <a:lnTo>
                      <a:pt x="634" y="3479"/>
                    </a:lnTo>
                    <a:lnTo>
                      <a:pt x="589" y="3498"/>
                    </a:lnTo>
                    <a:lnTo>
                      <a:pt x="544" y="3518"/>
                    </a:lnTo>
                    <a:lnTo>
                      <a:pt x="497" y="3534"/>
                    </a:lnTo>
                    <a:lnTo>
                      <a:pt x="450" y="3547"/>
                    </a:lnTo>
                    <a:lnTo>
                      <a:pt x="400" y="3551"/>
                    </a:lnTo>
                    <a:lnTo>
                      <a:pt x="455" y="3539"/>
                    </a:lnTo>
                    <a:lnTo>
                      <a:pt x="503" y="3522"/>
                    </a:lnTo>
                    <a:lnTo>
                      <a:pt x="584" y="3477"/>
                    </a:lnTo>
                    <a:lnTo>
                      <a:pt x="621" y="3455"/>
                    </a:lnTo>
                    <a:lnTo>
                      <a:pt x="661" y="3438"/>
                    </a:lnTo>
                    <a:lnTo>
                      <a:pt x="703" y="3426"/>
                    </a:lnTo>
                    <a:lnTo>
                      <a:pt x="727" y="3424"/>
                    </a:lnTo>
                    <a:lnTo>
                      <a:pt x="752" y="3425"/>
                    </a:lnTo>
                    <a:lnTo>
                      <a:pt x="773" y="3388"/>
                    </a:lnTo>
                    <a:lnTo>
                      <a:pt x="568" y="3365"/>
                    </a:lnTo>
                    <a:lnTo>
                      <a:pt x="521" y="3355"/>
                    </a:lnTo>
                    <a:lnTo>
                      <a:pt x="478" y="3335"/>
                    </a:lnTo>
                    <a:lnTo>
                      <a:pt x="398" y="3287"/>
                    </a:lnTo>
                    <a:lnTo>
                      <a:pt x="359" y="3265"/>
                    </a:lnTo>
                    <a:lnTo>
                      <a:pt x="318" y="3248"/>
                    </a:lnTo>
                    <a:lnTo>
                      <a:pt x="274" y="3239"/>
                    </a:lnTo>
                    <a:lnTo>
                      <a:pt x="250" y="3239"/>
                    </a:lnTo>
                    <a:lnTo>
                      <a:pt x="226" y="3243"/>
                    </a:lnTo>
                    <a:lnTo>
                      <a:pt x="0" y="3162"/>
                    </a:lnTo>
                    <a:lnTo>
                      <a:pt x="221" y="3232"/>
                    </a:lnTo>
                    <a:lnTo>
                      <a:pt x="248" y="3225"/>
                    </a:lnTo>
                    <a:lnTo>
                      <a:pt x="274" y="3223"/>
                    </a:lnTo>
                    <a:lnTo>
                      <a:pt x="322" y="3230"/>
                    </a:lnTo>
                    <a:lnTo>
                      <a:pt x="366" y="3246"/>
                    </a:lnTo>
                    <a:lnTo>
                      <a:pt x="409" y="3269"/>
                    </a:lnTo>
                    <a:lnTo>
                      <a:pt x="493" y="3320"/>
                    </a:lnTo>
                    <a:lnTo>
                      <a:pt x="537" y="3340"/>
                    </a:lnTo>
                    <a:lnTo>
                      <a:pt x="553" y="3346"/>
                    </a:lnTo>
                    <a:lnTo>
                      <a:pt x="559" y="3347"/>
                    </a:lnTo>
                    <a:lnTo>
                      <a:pt x="584" y="3350"/>
                    </a:lnTo>
                    <a:lnTo>
                      <a:pt x="788" y="3367"/>
                    </a:lnTo>
                    <a:lnTo>
                      <a:pt x="805" y="3351"/>
                    </a:lnTo>
                    <a:lnTo>
                      <a:pt x="821" y="3340"/>
                    </a:lnTo>
                    <a:lnTo>
                      <a:pt x="838" y="3331"/>
                    </a:lnTo>
                    <a:lnTo>
                      <a:pt x="855" y="3326"/>
                    </a:lnTo>
                    <a:lnTo>
                      <a:pt x="891" y="3323"/>
                    </a:lnTo>
                    <a:lnTo>
                      <a:pt x="928" y="3324"/>
                    </a:lnTo>
                    <a:lnTo>
                      <a:pt x="965" y="3327"/>
                    </a:lnTo>
                    <a:lnTo>
                      <a:pt x="1005" y="3327"/>
                    </a:lnTo>
                    <a:lnTo>
                      <a:pt x="1045" y="3318"/>
                    </a:lnTo>
                    <a:lnTo>
                      <a:pt x="1087" y="3299"/>
                    </a:lnTo>
                    <a:lnTo>
                      <a:pt x="1099" y="3314"/>
                    </a:lnTo>
                    <a:lnTo>
                      <a:pt x="1114" y="3324"/>
                    </a:lnTo>
                    <a:lnTo>
                      <a:pt x="1131" y="3328"/>
                    </a:lnTo>
                    <a:lnTo>
                      <a:pt x="1147" y="3326"/>
                    </a:lnTo>
                    <a:lnTo>
                      <a:pt x="1164" y="3319"/>
                    </a:lnTo>
                    <a:lnTo>
                      <a:pt x="1179" y="3306"/>
                    </a:lnTo>
                    <a:lnTo>
                      <a:pt x="1190" y="3287"/>
                    </a:lnTo>
                    <a:lnTo>
                      <a:pt x="1197" y="3263"/>
                    </a:lnTo>
                    <a:lnTo>
                      <a:pt x="1218" y="3287"/>
                    </a:lnTo>
                    <a:close/>
                    <a:moveTo>
                      <a:pt x="6021" y="4120"/>
                    </a:moveTo>
                    <a:lnTo>
                      <a:pt x="6168" y="4212"/>
                    </a:lnTo>
                    <a:lnTo>
                      <a:pt x="6151" y="4219"/>
                    </a:lnTo>
                    <a:lnTo>
                      <a:pt x="6140" y="4234"/>
                    </a:lnTo>
                    <a:lnTo>
                      <a:pt x="6062" y="4195"/>
                    </a:lnTo>
                    <a:lnTo>
                      <a:pt x="6061" y="4175"/>
                    </a:lnTo>
                    <a:lnTo>
                      <a:pt x="6052" y="4158"/>
                    </a:lnTo>
                    <a:lnTo>
                      <a:pt x="6034" y="4147"/>
                    </a:lnTo>
                    <a:lnTo>
                      <a:pt x="6024" y="4144"/>
                    </a:lnTo>
                    <a:lnTo>
                      <a:pt x="6011" y="4144"/>
                    </a:lnTo>
                    <a:lnTo>
                      <a:pt x="6019" y="4133"/>
                    </a:lnTo>
                    <a:lnTo>
                      <a:pt x="6021" y="4120"/>
                    </a:lnTo>
                    <a:close/>
                    <a:moveTo>
                      <a:pt x="6361" y="4498"/>
                    </a:moveTo>
                    <a:lnTo>
                      <a:pt x="6415" y="4583"/>
                    </a:lnTo>
                    <a:lnTo>
                      <a:pt x="6407" y="4719"/>
                    </a:lnTo>
                    <a:lnTo>
                      <a:pt x="6438" y="4771"/>
                    </a:lnTo>
                    <a:lnTo>
                      <a:pt x="6392" y="4734"/>
                    </a:lnTo>
                    <a:lnTo>
                      <a:pt x="6396" y="4583"/>
                    </a:lnTo>
                    <a:lnTo>
                      <a:pt x="6354" y="4524"/>
                    </a:lnTo>
                    <a:lnTo>
                      <a:pt x="6361" y="4498"/>
                    </a:lnTo>
                    <a:close/>
                    <a:moveTo>
                      <a:pt x="2490" y="2358"/>
                    </a:moveTo>
                    <a:lnTo>
                      <a:pt x="2445" y="2321"/>
                    </a:lnTo>
                    <a:lnTo>
                      <a:pt x="2402" y="2279"/>
                    </a:lnTo>
                    <a:lnTo>
                      <a:pt x="2322" y="2192"/>
                    </a:lnTo>
                    <a:lnTo>
                      <a:pt x="2241" y="2104"/>
                    </a:lnTo>
                    <a:lnTo>
                      <a:pt x="2198" y="2063"/>
                    </a:lnTo>
                    <a:lnTo>
                      <a:pt x="2151" y="2027"/>
                    </a:lnTo>
                    <a:lnTo>
                      <a:pt x="2211" y="2039"/>
                    </a:lnTo>
                    <a:lnTo>
                      <a:pt x="2252" y="2073"/>
                    </a:lnTo>
                    <a:lnTo>
                      <a:pt x="2290" y="2110"/>
                    </a:lnTo>
                    <a:lnTo>
                      <a:pt x="2367" y="2190"/>
                    </a:lnTo>
                    <a:lnTo>
                      <a:pt x="2407" y="2229"/>
                    </a:lnTo>
                    <a:lnTo>
                      <a:pt x="2449" y="2268"/>
                    </a:lnTo>
                    <a:lnTo>
                      <a:pt x="2495" y="2303"/>
                    </a:lnTo>
                    <a:lnTo>
                      <a:pt x="2547" y="2335"/>
                    </a:lnTo>
                    <a:lnTo>
                      <a:pt x="2516" y="2341"/>
                    </a:lnTo>
                    <a:lnTo>
                      <a:pt x="2490" y="2358"/>
                    </a:lnTo>
                    <a:close/>
                    <a:moveTo>
                      <a:pt x="3583" y="3080"/>
                    </a:moveTo>
                    <a:lnTo>
                      <a:pt x="3556" y="3028"/>
                    </a:lnTo>
                    <a:lnTo>
                      <a:pt x="3534" y="2972"/>
                    </a:lnTo>
                    <a:lnTo>
                      <a:pt x="3510" y="2922"/>
                    </a:lnTo>
                    <a:lnTo>
                      <a:pt x="3495" y="2902"/>
                    </a:lnTo>
                    <a:lnTo>
                      <a:pt x="3479" y="2887"/>
                    </a:lnTo>
                    <a:lnTo>
                      <a:pt x="3444" y="2860"/>
                    </a:lnTo>
                    <a:lnTo>
                      <a:pt x="3417" y="2828"/>
                    </a:lnTo>
                    <a:lnTo>
                      <a:pt x="3396" y="2792"/>
                    </a:lnTo>
                    <a:lnTo>
                      <a:pt x="3377" y="2756"/>
                    </a:lnTo>
                    <a:lnTo>
                      <a:pt x="3342" y="2682"/>
                    </a:lnTo>
                    <a:lnTo>
                      <a:pt x="3319" y="2648"/>
                    </a:lnTo>
                    <a:lnTo>
                      <a:pt x="3311" y="2635"/>
                    </a:lnTo>
                    <a:lnTo>
                      <a:pt x="3307" y="2632"/>
                    </a:lnTo>
                    <a:lnTo>
                      <a:pt x="3292" y="2617"/>
                    </a:lnTo>
                    <a:lnTo>
                      <a:pt x="3262" y="2582"/>
                    </a:lnTo>
                    <a:lnTo>
                      <a:pt x="3242" y="2540"/>
                    </a:lnTo>
                    <a:lnTo>
                      <a:pt x="3228" y="2495"/>
                    </a:lnTo>
                    <a:lnTo>
                      <a:pt x="3216" y="2448"/>
                    </a:lnTo>
                    <a:lnTo>
                      <a:pt x="3205" y="2402"/>
                    </a:lnTo>
                    <a:lnTo>
                      <a:pt x="3191" y="2357"/>
                    </a:lnTo>
                    <a:lnTo>
                      <a:pt x="3170" y="2316"/>
                    </a:lnTo>
                    <a:lnTo>
                      <a:pt x="3142" y="2279"/>
                    </a:lnTo>
                    <a:lnTo>
                      <a:pt x="3162" y="2296"/>
                    </a:lnTo>
                    <a:lnTo>
                      <a:pt x="3178" y="2316"/>
                    </a:lnTo>
                    <a:lnTo>
                      <a:pt x="3204" y="2358"/>
                    </a:lnTo>
                    <a:lnTo>
                      <a:pt x="3222" y="2405"/>
                    </a:lnTo>
                    <a:lnTo>
                      <a:pt x="3238" y="2454"/>
                    </a:lnTo>
                    <a:lnTo>
                      <a:pt x="3256" y="2503"/>
                    </a:lnTo>
                    <a:lnTo>
                      <a:pt x="3276" y="2549"/>
                    </a:lnTo>
                    <a:lnTo>
                      <a:pt x="3304" y="2590"/>
                    </a:lnTo>
                    <a:lnTo>
                      <a:pt x="3322" y="2609"/>
                    </a:lnTo>
                    <a:lnTo>
                      <a:pt x="3344" y="2625"/>
                    </a:lnTo>
                    <a:lnTo>
                      <a:pt x="3350" y="2578"/>
                    </a:lnTo>
                    <a:lnTo>
                      <a:pt x="3360" y="2532"/>
                    </a:lnTo>
                    <a:lnTo>
                      <a:pt x="3387" y="2440"/>
                    </a:lnTo>
                    <a:lnTo>
                      <a:pt x="3412" y="2347"/>
                    </a:lnTo>
                    <a:lnTo>
                      <a:pt x="3421" y="2299"/>
                    </a:lnTo>
                    <a:lnTo>
                      <a:pt x="3423" y="2249"/>
                    </a:lnTo>
                    <a:lnTo>
                      <a:pt x="3419" y="2222"/>
                    </a:lnTo>
                    <a:lnTo>
                      <a:pt x="3412" y="2198"/>
                    </a:lnTo>
                    <a:lnTo>
                      <a:pt x="3389" y="2153"/>
                    </a:lnTo>
                    <a:lnTo>
                      <a:pt x="3354" y="2072"/>
                    </a:lnTo>
                    <a:lnTo>
                      <a:pt x="3329" y="1989"/>
                    </a:lnTo>
                    <a:lnTo>
                      <a:pt x="3306" y="1903"/>
                    </a:lnTo>
                    <a:lnTo>
                      <a:pt x="3280" y="1820"/>
                    </a:lnTo>
                    <a:lnTo>
                      <a:pt x="3315" y="1849"/>
                    </a:lnTo>
                    <a:lnTo>
                      <a:pt x="3335" y="1927"/>
                    </a:lnTo>
                    <a:lnTo>
                      <a:pt x="3361" y="2009"/>
                    </a:lnTo>
                    <a:lnTo>
                      <a:pt x="3395" y="2091"/>
                    </a:lnTo>
                    <a:lnTo>
                      <a:pt x="3435" y="2172"/>
                    </a:lnTo>
                    <a:lnTo>
                      <a:pt x="3464" y="2276"/>
                    </a:lnTo>
                    <a:lnTo>
                      <a:pt x="3500" y="2213"/>
                    </a:lnTo>
                    <a:lnTo>
                      <a:pt x="3528" y="2147"/>
                    </a:lnTo>
                    <a:lnTo>
                      <a:pt x="3551" y="2078"/>
                    </a:lnTo>
                    <a:lnTo>
                      <a:pt x="3569" y="2009"/>
                    </a:lnTo>
                    <a:lnTo>
                      <a:pt x="3555" y="2089"/>
                    </a:lnTo>
                    <a:lnTo>
                      <a:pt x="3535" y="2169"/>
                    </a:lnTo>
                    <a:lnTo>
                      <a:pt x="3520" y="2208"/>
                    </a:lnTo>
                    <a:lnTo>
                      <a:pt x="3504" y="2246"/>
                    </a:lnTo>
                    <a:lnTo>
                      <a:pt x="3483" y="2283"/>
                    </a:lnTo>
                    <a:lnTo>
                      <a:pt x="3460" y="2317"/>
                    </a:lnTo>
                    <a:lnTo>
                      <a:pt x="3446" y="2340"/>
                    </a:lnTo>
                    <a:lnTo>
                      <a:pt x="3432" y="2370"/>
                    </a:lnTo>
                    <a:lnTo>
                      <a:pt x="3408" y="2443"/>
                    </a:lnTo>
                    <a:lnTo>
                      <a:pt x="3388" y="2526"/>
                    </a:lnTo>
                    <a:lnTo>
                      <a:pt x="3374" y="2613"/>
                    </a:lnTo>
                    <a:lnTo>
                      <a:pt x="3376" y="2635"/>
                    </a:lnTo>
                    <a:lnTo>
                      <a:pt x="3386" y="2666"/>
                    </a:lnTo>
                    <a:lnTo>
                      <a:pt x="3398" y="2703"/>
                    </a:lnTo>
                    <a:lnTo>
                      <a:pt x="3408" y="2743"/>
                    </a:lnTo>
                    <a:lnTo>
                      <a:pt x="3414" y="2765"/>
                    </a:lnTo>
                    <a:lnTo>
                      <a:pt x="3423" y="2783"/>
                    </a:lnTo>
                    <a:lnTo>
                      <a:pt x="3448" y="2815"/>
                    </a:lnTo>
                    <a:lnTo>
                      <a:pt x="3478" y="2842"/>
                    </a:lnTo>
                    <a:lnTo>
                      <a:pt x="3512" y="2866"/>
                    </a:lnTo>
                    <a:lnTo>
                      <a:pt x="3547" y="2890"/>
                    </a:lnTo>
                    <a:lnTo>
                      <a:pt x="3578" y="2917"/>
                    </a:lnTo>
                    <a:lnTo>
                      <a:pt x="3591" y="2932"/>
                    </a:lnTo>
                    <a:lnTo>
                      <a:pt x="3603" y="2949"/>
                    </a:lnTo>
                    <a:lnTo>
                      <a:pt x="3611" y="2970"/>
                    </a:lnTo>
                    <a:lnTo>
                      <a:pt x="3618" y="2991"/>
                    </a:lnTo>
                    <a:lnTo>
                      <a:pt x="3601" y="3006"/>
                    </a:lnTo>
                    <a:lnTo>
                      <a:pt x="3588" y="3028"/>
                    </a:lnTo>
                    <a:lnTo>
                      <a:pt x="3581" y="3053"/>
                    </a:lnTo>
                    <a:lnTo>
                      <a:pt x="3583" y="3080"/>
                    </a:lnTo>
                    <a:close/>
                    <a:moveTo>
                      <a:pt x="3976" y="1290"/>
                    </a:moveTo>
                    <a:lnTo>
                      <a:pt x="3950" y="1104"/>
                    </a:lnTo>
                    <a:lnTo>
                      <a:pt x="3939" y="1062"/>
                    </a:lnTo>
                    <a:lnTo>
                      <a:pt x="3924" y="1029"/>
                    </a:lnTo>
                    <a:lnTo>
                      <a:pt x="3885" y="974"/>
                    </a:lnTo>
                    <a:lnTo>
                      <a:pt x="3868" y="947"/>
                    </a:lnTo>
                    <a:lnTo>
                      <a:pt x="3855" y="914"/>
                    </a:lnTo>
                    <a:lnTo>
                      <a:pt x="3850" y="873"/>
                    </a:lnTo>
                    <a:lnTo>
                      <a:pt x="3853" y="818"/>
                    </a:lnTo>
                    <a:lnTo>
                      <a:pt x="3856" y="782"/>
                    </a:lnTo>
                    <a:lnTo>
                      <a:pt x="3854" y="750"/>
                    </a:lnTo>
                    <a:lnTo>
                      <a:pt x="3849" y="721"/>
                    </a:lnTo>
                    <a:lnTo>
                      <a:pt x="3839" y="695"/>
                    </a:lnTo>
                    <a:lnTo>
                      <a:pt x="3811" y="649"/>
                    </a:lnTo>
                    <a:lnTo>
                      <a:pt x="3772" y="611"/>
                    </a:lnTo>
                    <a:lnTo>
                      <a:pt x="3726" y="576"/>
                    </a:lnTo>
                    <a:lnTo>
                      <a:pt x="3676" y="541"/>
                    </a:lnTo>
                    <a:lnTo>
                      <a:pt x="3626" y="503"/>
                    </a:lnTo>
                    <a:lnTo>
                      <a:pt x="3580" y="458"/>
                    </a:lnTo>
                    <a:lnTo>
                      <a:pt x="3563" y="436"/>
                    </a:lnTo>
                    <a:lnTo>
                      <a:pt x="3550" y="414"/>
                    </a:lnTo>
                    <a:lnTo>
                      <a:pt x="3540" y="394"/>
                    </a:lnTo>
                    <a:lnTo>
                      <a:pt x="3536" y="374"/>
                    </a:lnTo>
                    <a:lnTo>
                      <a:pt x="3536" y="333"/>
                    </a:lnTo>
                    <a:lnTo>
                      <a:pt x="3546" y="293"/>
                    </a:lnTo>
                    <a:lnTo>
                      <a:pt x="3581" y="212"/>
                    </a:lnTo>
                    <a:lnTo>
                      <a:pt x="3600" y="170"/>
                    </a:lnTo>
                    <a:lnTo>
                      <a:pt x="3606" y="153"/>
                    </a:lnTo>
                    <a:lnTo>
                      <a:pt x="3614" y="125"/>
                    </a:lnTo>
                    <a:lnTo>
                      <a:pt x="3614" y="89"/>
                    </a:lnTo>
                    <a:lnTo>
                      <a:pt x="3604" y="58"/>
                    </a:lnTo>
                    <a:lnTo>
                      <a:pt x="3592" y="29"/>
                    </a:lnTo>
                    <a:lnTo>
                      <a:pt x="3589" y="0"/>
                    </a:lnTo>
                    <a:lnTo>
                      <a:pt x="3629" y="54"/>
                    </a:lnTo>
                    <a:lnTo>
                      <a:pt x="3637" y="72"/>
                    </a:lnTo>
                    <a:lnTo>
                      <a:pt x="3641" y="93"/>
                    </a:lnTo>
                    <a:lnTo>
                      <a:pt x="3638" y="115"/>
                    </a:lnTo>
                    <a:lnTo>
                      <a:pt x="3633" y="140"/>
                    </a:lnTo>
                    <a:lnTo>
                      <a:pt x="3594" y="250"/>
                    </a:lnTo>
                    <a:lnTo>
                      <a:pt x="3577" y="307"/>
                    </a:lnTo>
                    <a:lnTo>
                      <a:pt x="3573" y="336"/>
                    </a:lnTo>
                    <a:lnTo>
                      <a:pt x="3573" y="364"/>
                    </a:lnTo>
                    <a:lnTo>
                      <a:pt x="3577" y="391"/>
                    </a:lnTo>
                    <a:lnTo>
                      <a:pt x="3587" y="416"/>
                    </a:lnTo>
                    <a:lnTo>
                      <a:pt x="3604" y="440"/>
                    </a:lnTo>
                    <a:lnTo>
                      <a:pt x="3629" y="462"/>
                    </a:lnTo>
                    <a:lnTo>
                      <a:pt x="3758" y="555"/>
                    </a:lnTo>
                    <a:lnTo>
                      <a:pt x="3788" y="581"/>
                    </a:lnTo>
                    <a:lnTo>
                      <a:pt x="3817" y="609"/>
                    </a:lnTo>
                    <a:lnTo>
                      <a:pt x="3838" y="630"/>
                    </a:lnTo>
                    <a:lnTo>
                      <a:pt x="3864" y="671"/>
                    </a:lnTo>
                    <a:lnTo>
                      <a:pt x="3887" y="646"/>
                    </a:lnTo>
                    <a:lnTo>
                      <a:pt x="3904" y="616"/>
                    </a:lnTo>
                    <a:lnTo>
                      <a:pt x="3917" y="585"/>
                    </a:lnTo>
                    <a:lnTo>
                      <a:pt x="3932" y="554"/>
                    </a:lnTo>
                    <a:lnTo>
                      <a:pt x="3919" y="617"/>
                    </a:lnTo>
                    <a:lnTo>
                      <a:pt x="3900" y="677"/>
                    </a:lnTo>
                    <a:lnTo>
                      <a:pt x="3886" y="738"/>
                    </a:lnTo>
                    <a:lnTo>
                      <a:pt x="3884" y="770"/>
                    </a:lnTo>
                    <a:lnTo>
                      <a:pt x="3886" y="803"/>
                    </a:lnTo>
                    <a:lnTo>
                      <a:pt x="3897" y="869"/>
                    </a:lnTo>
                    <a:lnTo>
                      <a:pt x="3909" y="912"/>
                    </a:lnTo>
                    <a:lnTo>
                      <a:pt x="3921" y="941"/>
                    </a:lnTo>
                    <a:lnTo>
                      <a:pt x="3934" y="963"/>
                    </a:lnTo>
                    <a:lnTo>
                      <a:pt x="3963" y="1002"/>
                    </a:lnTo>
                    <a:lnTo>
                      <a:pt x="3980" y="1034"/>
                    </a:lnTo>
                    <a:lnTo>
                      <a:pt x="3999" y="1081"/>
                    </a:lnTo>
                    <a:lnTo>
                      <a:pt x="4047" y="1248"/>
                    </a:lnTo>
                    <a:lnTo>
                      <a:pt x="4025" y="1248"/>
                    </a:lnTo>
                    <a:lnTo>
                      <a:pt x="4005" y="1256"/>
                    </a:lnTo>
                    <a:lnTo>
                      <a:pt x="3988" y="1270"/>
                    </a:lnTo>
                    <a:lnTo>
                      <a:pt x="3976" y="1290"/>
                    </a:lnTo>
                    <a:close/>
                    <a:moveTo>
                      <a:pt x="4489" y="1111"/>
                    </a:moveTo>
                    <a:lnTo>
                      <a:pt x="4526" y="1060"/>
                    </a:lnTo>
                    <a:lnTo>
                      <a:pt x="4567" y="1011"/>
                    </a:lnTo>
                    <a:lnTo>
                      <a:pt x="4611" y="966"/>
                    </a:lnTo>
                    <a:lnTo>
                      <a:pt x="4658" y="924"/>
                    </a:lnTo>
                    <a:lnTo>
                      <a:pt x="4759" y="848"/>
                    </a:lnTo>
                    <a:lnTo>
                      <a:pt x="4862" y="781"/>
                    </a:lnTo>
                    <a:lnTo>
                      <a:pt x="4875" y="727"/>
                    </a:lnTo>
                    <a:lnTo>
                      <a:pt x="4892" y="681"/>
                    </a:lnTo>
                    <a:lnTo>
                      <a:pt x="4919" y="639"/>
                    </a:lnTo>
                    <a:lnTo>
                      <a:pt x="4938" y="619"/>
                    </a:lnTo>
                    <a:lnTo>
                      <a:pt x="4959" y="600"/>
                    </a:lnTo>
                    <a:lnTo>
                      <a:pt x="4978" y="503"/>
                    </a:lnTo>
                    <a:lnTo>
                      <a:pt x="4989" y="455"/>
                    </a:lnTo>
                    <a:lnTo>
                      <a:pt x="5006" y="410"/>
                    </a:lnTo>
                    <a:lnTo>
                      <a:pt x="5016" y="410"/>
                    </a:lnTo>
                    <a:lnTo>
                      <a:pt x="4982" y="607"/>
                    </a:lnTo>
                    <a:lnTo>
                      <a:pt x="4977" y="625"/>
                    </a:lnTo>
                    <a:lnTo>
                      <a:pt x="4968" y="639"/>
                    </a:lnTo>
                    <a:lnTo>
                      <a:pt x="4945" y="662"/>
                    </a:lnTo>
                    <a:lnTo>
                      <a:pt x="4919" y="696"/>
                    </a:lnTo>
                    <a:lnTo>
                      <a:pt x="4908" y="722"/>
                    </a:lnTo>
                    <a:lnTo>
                      <a:pt x="4897" y="758"/>
                    </a:lnTo>
                    <a:lnTo>
                      <a:pt x="4911" y="770"/>
                    </a:lnTo>
                    <a:lnTo>
                      <a:pt x="4956" y="731"/>
                    </a:lnTo>
                    <a:lnTo>
                      <a:pt x="5003" y="694"/>
                    </a:lnTo>
                    <a:lnTo>
                      <a:pt x="5101" y="623"/>
                    </a:lnTo>
                    <a:lnTo>
                      <a:pt x="5148" y="586"/>
                    </a:lnTo>
                    <a:lnTo>
                      <a:pt x="5192" y="547"/>
                    </a:lnTo>
                    <a:lnTo>
                      <a:pt x="5234" y="503"/>
                    </a:lnTo>
                    <a:lnTo>
                      <a:pt x="5271" y="455"/>
                    </a:lnTo>
                    <a:lnTo>
                      <a:pt x="5250" y="490"/>
                    </a:lnTo>
                    <a:lnTo>
                      <a:pt x="5227" y="523"/>
                    </a:lnTo>
                    <a:lnTo>
                      <a:pt x="5174" y="583"/>
                    </a:lnTo>
                    <a:lnTo>
                      <a:pt x="5054" y="692"/>
                    </a:lnTo>
                    <a:lnTo>
                      <a:pt x="5077" y="685"/>
                    </a:lnTo>
                    <a:lnTo>
                      <a:pt x="5096" y="683"/>
                    </a:lnTo>
                    <a:lnTo>
                      <a:pt x="5115" y="686"/>
                    </a:lnTo>
                    <a:lnTo>
                      <a:pt x="5133" y="690"/>
                    </a:lnTo>
                    <a:lnTo>
                      <a:pt x="5171" y="699"/>
                    </a:lnTo>
                    <a:lnTo>
                      <a:pt x="5191" y="698"/>
                    </a:lnTo>
                    <a:lnTo>
                      <a:pt x="5214" y="692"/>
                    </a:lnTo>
                    <a:lnTo>
                      <a:pt x="5185" y="704"/>
                    </a:lnTo>
                    <a:lnTo>
                      <a:pt x="5154" y="709"/>
                    </a:lnTo>
                    <a:lnTo>
                      <a:pt x="5093" y="710"/>
                    </a:lnTo>
                    <a:lnTo>
                      <a:pt x="5061" y="711"/>
                    </a:lnTo>
                    <a:lnTo>
                      <a:pt x="5030" y="716"/>
                    </a:lnTo>
                    <a:lnTo>
                      <a:pt x="5000" y="727"/>
                    </a:lnTo>
                    <a:lnTo>
                      <a:pt x="4985" y="736"/>
                    </a:lnTo>
                    <a:lnTo>
                      <a:pt x="4971" y="748"/>
                    </a:lnTo>
                    <a:lnTo>
                      <a:pt x="4924" y="782"/>
                    </a:lnTo>
                    <a:lnTo>
                      <a:pt x="4872" y="813"/>
                    </a:lnTo>
                    <a:lnTo>
                      <a:pt x="4762" y="891"/>
                    </a:lnTo>
                    <a:lnTo>
                      <a:pt x="4710" y="933"/>
                    </a:lnTo>
                    <a:lnTo>
                      <a:pt x="4661" y="979"/>
                    </a:lnTo>
                    <a:lnTo>
                      <a:pt x="4616" y="1027"/>
                    </a:lnTo>
                    <a:lnTo>
                      <a:pt x="4576" y="1080"/>
                    </a:lnTo>
                    <a:lnTo>
                      <a:pt x="4544" y="1139"/>
                    </a:lnTo>
                    <a:lnTo>
                      <a:pt x="4518" y="1204"/>
                    </a:lnTo>
                    <a:lnTo>
                      <a:pt x="4524" y="1177"/>
                    </a:lnTo>
                    <a:lnTo>
                      <a:pt x="4519" y="1153"/>
                    </a:lnTo>
                    <a:lnTo>
                      <a:pt x="4507" y="1129"/>
                    </a:lnTo>
                    <a:lnTo>
                      <a:pt x="4489" y="1111"/>
                    </a:lnTo>
                    <a:close/>
                  </a:path>
                </a:pathLst>
              </a:custGeom>
              <a:solidFill>
                <a:srgbClr val="CC9954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9" name="Freeform 164">
                <a:extLst>
                  <a:ext uri="{FF2B5EF4-FFF2-40B4-BE49-F238E27FC236}">
                    <a16:creationId xmlns:a16="http://schemas.microsoft.com/office/drawing/2014/main" id="{608A1DE5-4A8E-430D-9B1C-E7C1392BE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9163" y="3036888"/>
                <a:ext cx="579438" cy="914400"/>
              </a:xfrm>
              <a:custGeom>
                <a:avLst/>
                <a:gdLst>
                  <a:gd name="T0" fmla="*/ 229 w 2550"/>
                  <a:gd name="T1" fmla="*/ 4994 h 5177"/>
                  <a:gd name="T2" fmla="*/ 516 w 2550"/>
                  <a:gd name="T3" fmla="*/ 4884 h 5177"/>
                  <a:gd name="T4" fmla="*/ 747 w 2550"/>
                  <a:gd name="T5" fmla="*/ 4628 h 5177"/>
                  <a:gd name="T6" fmla="*/ 791 w 2550"/>
                  <a:gd name="T7" fmla="*/ 4135 h 5177"/>
                  <a:gd name="T8" fmla="*/ 732 w 2550"/>
                  <a:gd name="T9" fmla="*/ 3557 h 5177"/>
                  <a:gd name="T10" fmla="*/ 549 w 2550"/>
                  <a:gd name="T11" fmla="*/ 3309 h 5177"/>
                  <a:gd name="T12" fmla="*/ 356 w 2550"/>
                  <a:gd name="T13" fmla="*/ 3221 h 5177"/>
                  <a:gd name="T14" fmla="*/ 418 w 2550"/>
                  <a:gd name="T15" fmla="*/ 3194 h 5177"/>
                  <a:gd name="T16" fmla="*/ 224 w 2550"/>
                  <a:gd name="T17" fmla="*/ 3048 h 5177"/>
                  <a:gd name="T18" fmla="*/ 15 w 2550"/>
                  <a:gd name="T19" fmla="*/ 2893 h 5177"/>
                  <a:gd name="T20" fmla="*/ 373 w 2550"/>
                  <a:gd name="T21" fmla="*/ 3063 h 5177"/>
                  <a:gd name="T22" fmla="*/ 577 w 2550"/>
                  <a:gd name="T23" fmla="*/ 3228 h 5177"/>
                  <a:gd name="T24" fmla="*/ 796 w 2550"/>
                  <a:gd name="T25" fmla="*/ 3208 h 5177"/>
                  <a:gd name="T26" fmla="*/ 844 w 2550"/>
                  <a:gd name="T27" fmla="*/ 2597 h 5177"/>
                  <a:gd name="T28" fmla="*/ 662 w 2550"/>
                  <a:gd name="T29" fmla="*/ 2200 h 5177"/>
                  <a:gd name="T30" fmla="*/ 420 w 2550"/>
                  <a:gd name="T31" fmla="*/ 1748 h 5177"/>
                  <a:gd name="T32" fmla="*/ 426 w 2550"/>
                  <a:gd name="T33" fmla="*/ 1655 h 5177"/>
                  <a:gd name="T34" fmla="*/ 905 w 2550"/>
                  <a:gd name="T35" fmla="*/ 2419 h 5177"/>
                  <a:gd name="T36" fmla="*/ 1127 w 2550"/>
                  <a:gd name="T37" fmla="*/ 2591 h 5177"/>
                  <a:gd name="T38" fmla="*/ 1272 w 2550"/>
                  <a:gd name="T39" fmla="*/ 1982 h 5177"/>
                  <a:gd name="T40" fmla="*/ 1266 w 2550"/>
                  <a:gd name="T41" fmla="*/ 1648 h 5177"/>
                  <a:gd name="T42" fmla="*/ 1341 w 2550"/>
                  <a:gd name="T43" fmla="*/ 1455 h 5177"/>
                  <a:gd name="T44" fmla="*/ 1399 w 2550"/>
                  <a:gd name="T45" fmla="*/ 1003 h 5177"/>
                  <a:gd name="T46" fmla="*/ 1146 w 2550"/>
                  <a:gd name="T47" fmla="*/ 402 h 5177"/>
                  <a:gd name="T48" fmla="*/ 898 w 2550"/>
                  <a:gd name="T49" fmla="*/ 188 h 5177"/>
                  <a:gd name="T50" fmla="*/ 1119 w 2550"/>
                  <a:gd name="T51" fmla="*/ 319 h 5177"/>
                  <a:gd name="T52" fmla="*/ 1282 w 2550"/>
                  <a:gd name="T53" fmla="*/ 128 h 5177"/>
                  <a:gd name="T54" fmla="*/ 1324 w 2550"/>
                  <a:gd name="T55" fmla="*/ 687 h 5177"/>
                  <a:gd name="T56" fmla="*/ 1497 w 2550"/>
                  <a:gd name="T57" fmla="*/ 450 h 5177"/>
                  <a:gd name="T58" fmla="*/ 1483 w 2550"/>
                  <a:gd name="T59" fmla="*/ 936 h 5177"/>
                  <a:gd name="T60" fmla="*/ 1586 w 2550"/>
                  <a:gd name="T61" fmla="*/ 980 h 5177"/>
                  <a:gd name="T62" fmla="*/ 1968 w 2550"/>
                  <a:gd name="T63" fmla="*/ 744 h 5177"/>
                  <a:gd name="T64" fmla="*/ 2026 w 2550"/>
                  <a:gd name="T65" fmla="*/ 401 h 5177"/>
                  <a:gd name="T66" fmla="*/ 2048 w 2550"/>
                  <a:gd name="T67" fmla="*/ 435 h 5177"/>
                  <a:gd name="T68" fmla="*/ 2260 w 2550"/>
                  <a:gd name="T69" fmla="*/ 524 h 5177"/>
                  <a:gd name="T70" fmla="*/ 2001 w 2550"/>
                  <a:gd name="T71" fmla="*/ 787 h 5177"/>
                  <a:gd name="T72" fmla="*/ 1675 w 2550"/>
                  <a:gd name="T73" fmla="*/ 994 h 5177"/>
                  <a:gd name="T74" fmla="*/ 1508 w 2550"/>
                  <a:gd name="T75" fmla="*/ 1435 h 5177"/>
                  <a:gd name="T76" fmla="*/ 1596 w 2550"/>
                  <a:gd name="T77" fmla="*/ 1941 h 5177"/>
                  <a:gd name="T78" fmla="*/ 2001 w 2550"/>
                  <a:gd name="T79" fmla="*/ 1711 h 5177"/>
                  <a:gd name="T80" fmla="*/ 2321 w 2550"/>
                  <a:gd name="T81" fmla="*/ 1486 h 5177"/>
                  <a:gd name="T82" fmla="*/ 2217 w 2550"/>
                  <a:gd name="T83" fmla="*/ 1588 h 5177"/>
                  <a:gd name="T84" fmla="*/ 2359 w 2550"/>
                  <a:gd name="T85" fmla="*/ 1637 h 5177"/>
                  <a:gd name="T86" fmla="*/ 2550 w 2550"/>
                  <a:gd name="T87" fmla="*/ 1739 h 5177"/>
                  <a:gd name="T88" fmla="*/ 2374 w 2550"/>
                  <a:gd name="T89" fmla="*/ 1676 h 5177"/>
                  <a:gd name="T90" fmla="*/ 2065 w 2550"/>
                  <a:gd name="T91" fmla="*/ 1724 h 5177"/>
                  <a:gd name="T92" fmla="*/ 1696 w 2550"/>
                  <a:gd name="T93" fmla="*/ 1959 h 5177"/>
                  <a:gd name="T94" fmla="*/ 1464 w 2550"/>
                  <a:gd name="T95" fmla="*/ 2202 h 5177"/>
                  <a:gd name="T96" fmla="*/ 1078 w 2550"/>
                  <a:gd name="T97" fmla="*/ 3359 h 5177"/>
                  <a:gd name="T98" fmla="*/ 1081 w 2550"/>
                  <a:gd name="T99" fmla="*/ 3568 h 5177"/>
                  <a:gd name="T100" fmla="*/ 1197 w 2550"/>
                  <a:gd name="T101" fmla="*/ 4621 h 5177"/>
                  <a:gd name="T102" fmla="*/ 1621 w 2550"/>
                  <a:gd name="T103" fmla="*/ 5041 h 5177"/>
                  <a:gd name="T104" fmla="*/ 1486 w 2550"/>
                  <a:gd name="T105" fmla="*/ 5003 h 5177"/>
                  <a:gd name="T106" fmla="*/ 1224 w 2550"/>
                  <a:gd name="T107" fmla="*/ 4874 h 5177"/>
                  <a:gd name="T108" fmla="*/ 987 w 2550"/>
                  <a:gd name="T109" fmla="*/ 4882 h 5177"/>
                  <a:gd name="T110" fmla="*/ 680 w 2550"/>
                  <a:gd name="T111" fmla="*/ 5079 h 5177"/>
                  <a:gd name="T112" fmla="*/ 659 w 2550"/>
                  <a:gd name="T113" fmla="*/ 5030 h 5177"/>
                  <a:gd name="T114" fmla="*/ 383 w 2550"/>
                  <a:gd name="T115" fmla="*/ 4982 h 5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50" h="5177">
                    <a:moveTo>
                      <a:pt x="0" y="5047"/>
                    </a:moveTo>
                    <a:lnTo>
                      <a:pt x="20" y="5034"/>
                    </a:lnTo>
                    <a:lnTo>
                      <a:pt x="42" y="5028"/>
                    </a:lnTo>
                    <a:lnTo>
                      <a:pt x="83" y="5023"/>
                    </a:lnTo>
                    <a:lnTo>
                      <a:pt x="125" y="5026"/>
                    </a:lnTo>
                    <a:lnTo>
                      <a:pt x="168" y="5021"/>
                    </a:lnTo>
                    <a:lnTo>
                      <a:pt x="202" y="5010"/>
                    </a:lnTo>
                    <a:lnTo>
                      <a:pt x="229" y="4994"/>
                    </a:lnTo>
                    <a:lnTo>
                      <a:pt x="267" y="4956"/>
                    </a:lnTo>
                    <a:lnTo>
                      <a:pt x="297" y="4926"/>
                    </a:lnTo>
                    <a:lnTo>
                      <a:pt x="314" y="4918"/>
                    </a:lnTo>
                    <a:lnTo>
                      <a:pt x="320" y="4917"/>
                    </a:lnTo>
                    <a:lnTo>
                      <a:pt x="333" y="4918"/>
                    </a:lnTo>
                    <a:lnTo>
                      <a:pt x="365" y="4917"/>
                    </a:lnTo>
                    <a:lnTo>
                      <a:pt x="415" y="4908"/>
                    </a:lnTo>
                    <a:lnTo>
                      <a:pt x="516" y="4884"/>
                    </a:lnTo>
                    <a:lnTo>
                      <a:pt x="573" y="4865"/>
                    </a:lnTo>
                    <a:lnTo>
                      <a:pt x="615" y="4842"/>
                    </a:lnTo>
                    <a:lnTo>
                      <a:pt x="647" y="4815"/>
                    </a:lnTo>
                    <a:lnTo>
                      <a:pt x="669" y="4784"/>
                    </a:lnTo>
                    <a:lnTo>
                      <a:pt x="688" y="4750"/>
                    </a:lnTo>
                    <a:lnTo>
                      <a:pt x="705" y="4712"/>
                    </a:lnTo>
                    <a:lnTo>
                      <a:pt x="723" y="4672"/>
                    </a:lnTo>
                    <a:lnTo>
                      <a:pt x="747" y="4628"/>
                    </a:lnTo>
                    <a:lnTo>
                      <a:pt x="772" y="4575"/>
                    </a:lnTo>
                    <a:lnTo>
                      <a:pt x="786" y="4517"/>
                    </a:lnTo>
                    <a:lnTo>
                      <a:pt x="792" y="4458"/>
                    </a:lnTo>
                    <a:lnTo>
                      <a:pt x="794" y="4396"/>
                    </a:lnTo>
                    <a:lnTo>
                      <a:pt x="792" y="4271"/>
                    </a:lnTo>
                    <a:lnTo>
                      <a:pt x="793" y="4209"/>
                    </a:lnTo>
                    <a:lnTo>
                      <a:pt x="800" y="4149"/>
                    </a:lnTo>
                    <a:lnTo>
                      <a:pt x="791" y="4135"/>
                    </a:lnTo>
                    <a:lnTo>
                      <a:pt x="788" y="4120"/>
                    </a:lnTo>
                    <a:lnTo>
                      <a:pt x="790" y="4089"/>
                    </a:lnTo>
                    <a:lnTo>
                      <a:pt x="798" y="4058"/>
                    </a:lnTo>
                    <a:lnTo>
                      <a:pt x="800" y="4027"/>
                    </a:lnTo>
                    <a:lnTo>
                      <a:pt x="787" y="3892"/>
                    </a:lnTo>
                    <a:lnTo>
                      <a:pt x="771" y="3767"/>
                    </a:lnTo>
                    <a:lnTo>
                      <a:pt x="752" y="3654"/>
                    </a:lnTo>
                    <a:lnTo>
                      <a:pt x="732" y="3557"/>
                    </a:lnTo>
                    <a:lnTo>
                      <a:pt x="708" y="3477"/>
                    </a:lnTo>
                    <a:lnTo>
                      <a:pt x="682" y="3415"/>
                    </a:lnTo>
                    <a:lnTo>
                      <a:pt x="654" y="3372"/>
                    </a:lnTo>
                    <a:lnTo>
                      <a:pt x="639" y="3360"/>
                    </a:lnTo>
                    <a:lnTo>
                      <a:pt x="624" y="3353"/>
                    </a:lnTo>
                    <a:lnTo>
                      <a:pt x="608" y="3339"/>
                    </a:lnTo>
                    <a:lnTo>
                      <a:pt x="590" y="3328"/>
                    </a:lnTo>
                    <a:lnTo>
                      <a:pt x="549" y="3309"/>
                    </a:lnTo>
                    <a:lnTo>
                      <a:pt x="529" y="3299"/>
                    </a:lnTo>
                    <a:lnTo>
                      <a:pt x="513" y="3287"/>
                    </a:lnTo>
                    <a:lnTo>
                      <a:pt x="501" y="3270"/>
                    </a:lnTo>
                    <a:lnTo>
                      <a:pt x="495" y="3248"/>
                    </a:lnTo>
                    <a:lnTo>
                      <a:pt x="486" y="3219"/>
                    </a:lnTo>
                    <a:lnTo>
                      <a:pt x="443" y="3211"/>
                    </a:lnTo>
                    <a:lnTo>
                      <a:pt x="399" y="3212"/>
                    </a:lnTo>
                    <a:lnTo>
                      <a:pt x="356" y="3221"/>
                    </a:lnTo>
                    <a:lnTo>
                      <a:pt x="336" y="3230"/>
                    </a:lnTo>
                    <a:lnTo>
                      <a:pt x="318" y="3242"/>
                    </a:lnTo>
                    <a:lnTo>
                      <a:pt x="280" y="3257"/>
                    </a:lnTo>
                    <a:lnTo>
                      <a:pt x="299" y="3237"/>
                    </a:lnTo>
                    <a:lnTo>
                      <a:pt x="321" y="3222"/>
                    </a:lnTo>
                    <a:lnTo>
                      <a:pt x="344" y="3211"/>
                    </a:lnTo>
                    <a:lnTo>
                      <a:pt x="367" y="3202"/>
                    </a:lnTo>
                    <a:lnTo>
                      <a:pt x="418" y="3194"/>
                    </a:lnTo>
                    <a:lnTo>
                      <a:pt x="471" y="3193"/>
                    </a:lnTo>
                    <a:lnTo>
                      <a:pt x="449" y="3167"/>
                    </a:lnTo>
                    <a:lnTo>
                      <a:pt x="422" y="3142"/>
                    </a:lnTo>
                    <a:lnTo>
                      <a:pt x="392" y="3119"/>
                    </a:lnTo>
                    <a:lnTo>
                      <a:pt x="359" y="3099"/>
                    </a:lnTo>
                    <a:lnTo>
                      <a:pt x="290" y="3066"/>
                    </a:lnTo>
                    <a:lnTo>
                      <a:pt x="255" y="3056"/>
                    </a:lnTo>
                    <a:lnTo>
                      <a:pt x="224" y="3048"/>
                    </a:lnTo>
                    <a:lnTo>
                      <a:pt x="186" y="3037"/>
                    </a:lnTo>
                    <a:lnTo>
                      <a:pt x="169" y="3026"/>
                    </a:lnTo>
                    <a:lnTo>
                      <a:pt x="154" y="3011"/>
                    </a:lnTo>
                    <a:lnTo>
                      <a:pt x="111" y="2995"/>
                    </a:lnTo>
                    <a:lnTo>
                      <a:pt x="73" y="2972"/>
                    </a:lnTo>
                    <a:lnTo>
                      <a:pt x="42" y="2944"/>
                    </a:lnTo>
                    <a:lnTo>
                      <a:pt x="18" y="2908"/>
                    </a:lnTo>
                    <a:lnTo>
                      <a:pt x="15" y="2893"/>
                    </a:lnTo>
                    <a:lnTo>
                      <a:pt x="22" y="2887"/>
                    </a:lnTo>
                    <a:lnTo>
                      <a:pt x="34" y="2889"/>
                    </a:lnTo>
                    <a:lnTo>
                      <a:pt x="48" y="2900"/>
                    </a:lnTo>
                    <a:lnTo>
                      <a:pt x="80" y="2930"/>
                    </a:lnTo>
                    <a:lnTo>
                      <a:pt x="115" y="2957"/>
                    </a:lnTo>
                    <a:lnTo>
                      <a:pt x="197" y="3002"/>
                    </a:lnTo>
                    <a:lnTo>
                      <a:pt x="285" y="3038"/>
                    </a:lnTo>
                    <a:lnTo>
                      <a:pt x="373" y="3063"/>
                    </a:lnTo>
                    <a:lnTo>
                      <a:pt x="404" y="3075"/>
                    </a:lnTo>
                    <a:lnTo>
                      <a:pt x="430" y="3093"/>
                    </a:lnTo>
                    <a:lnTo>
                      <a:pt x="472" y="3140"/>
                    </a:lnTo>
                    <a:lnTo>
                      <a:pt x="509" y="3186"/>
                    </a:lnTo>
                    <a:lnTo>
                      <a:pt x="528" y="3203"/>
                    </a:lnTo>
                    <a:lnTo>
                      <a:pt x="536" y="3210"/>
                    </a:lnTo>
                    <a:lnTo>
                      <a:pt x="550" y="3215"/>
                    </a:lnTo>
                    <a:lnTo>
                      <a:pt x="577" y="3228"/>
                    </a:lnTo>
                    <a:lnTo>
                      <a:pt x="599" y="3244"/>
                    </a:lnTo>
                    <a:lnTo>
                      <a:pt x="640" y="3279"/>
                    </a:lnTo>
                    <a:lnTo>
                      <a:pt x="661" y="3295"/>
                    </a:lnTo>
                    <a:lnTo>
                      <a:pt x="683" y="3308"/>
                    </a:lnTo>
                    <a:lnTo>
                      <a:pt x="709" y="3317"/>
                    </a:lnTo>
                    <a:lnTo>
                      <a:pt x="741" y="3320"/>
                    </a:lnTo>
                    <a:lnTo>
                      <a:pt x="770" y="3264"/>
                    </a:lnTo>
                    <a:lnTo>
                      <a:pt x="796" y="3208"/>
                    </a:lnTo>
                    <a:lnTo>
                      <a:pt x="818" y="3149"/>
                    </a:lnTo>
                    <a:lnTo>
                      <a:pt x="836" y="3089"/>
                    </a:lnTo>
                    <a:lnTo>
                      <a:pt x="862" y="2967"/>
                    </a:lnTo>
                    <a:lnTo>
                      <a:pt x="870" y="2905"/>
                    </a:lnTo>
                    <a:lnTo>
                      <a:pt x="873" y="2843"/>
                    </a:lnTo>
                    <a:lnTo>
                      <a:pt x="867" y="2719"/>
                    </a:lnTo>
                    <a:lnTo>
                      <a:pt x="858" y="2657"/>
                    </a:lnTo>
                    <a:lnTo>
                      <a:pt x="844" y="2597"/>
                    </a:lnTo>
                    <a:lnTo>
                      <a:pt x="826" y="2537"/>
                    </a:lnTo>
                    <a:lnTo>
                      <a:pt x="803" y="2479"/>
                    </a:lnTo>
                    <a:lnTo>
                      <a:pt x="776" y="2422"/>
                    </a:lnTo>
                    <a:lnTo>
                      <a:pt x="744" y="2366"/>
                    </a:lnTo>
                    <a:lnTo>
                      <a:pt x="721" y="2324"/>
                    </a:lnTo>
                    <a:lnTo>
                      <a:pt x="705" y="2282"/>
                    </a:lnTo>
                    <a:lnTo>
                      <a:pt x="688" y="2240"/>
                    </a:lnTo>
                    <a:lnTo>
                      <a:pt x="662" y="2200"/>
                    </a:lnTo>
                    <a:lnTo>
                      <a:pt x="634" y="2161"/>
                    </a:lnTo>
                    <a:lnTo>
                      <a:pt x="610" y="2121"/>
                    </a:lnTo>
                    <a:lnTo>
                      <a:pt x="569" y="2036"/>
                    </a:lnTo>
                    <a:lnTo>
                      <a:pt x="529" y="1950"/>
                    </a:lnTo>
                    <a:lnTo>
                      <a:pt x="508" y="1908"/>
                    </a:lnTo>
                    <a:lnTo>
                      <a:pt x="482" y="1866"/>
                    </a:lnTo>
                    <a:lnTo>
                      <a:pt x="447" y="1808"/>
                    </a:lnTo>
                    <a:lnTo>
                      <a:pt x="420" y="1748"/>
                    </a:lnTo>
                    <a:lnTo>
                      <a:pt x="378" y="1622"/>
                    </a:lnTo>
                    <a:lnTo>
                      <a:pt x="316" y="1365"/>
                    </a:lnTo>
                    <a:lnTo>
                      <a:pt x="346" y="1364"/>
                    </a:lnTo>
                    <a:lnTo>
                      <a:pt x="372" y="1353"/>
                    </a:lnTo>
                    <a:lnTo>
                      <a:pt x="384" y="1429"/>
                    </a:lnTo>
                    <a:lnTo>
                      <a:pt x="400" y="1504"/>
                    </a:lnTo>
                    <a:lnTo>
                      <a:pt x="415" y="1579"/>
                    </a:lnTo>
                    <a:lnTo>
                      <a:pt x="426" y="1655"/>
                    </a:lnTo>
                    <a:lnTo>
                      <a:pt x="467" y="1733"/>
                    </a:lnTo>
                    <a:lnTo>
                      <a:pt x="511" y="1807"/>
                    </a:lnTo>
                    <a:lnTo>
                      <a:pt x="609" y="1955"/>
                    </a:lnTo>
                    <a:lnTo>
                      <a:pt x="677" y="2061"/>
                    </a:lnTo>
                    <a:lnTo>
                      <a:pt x="741" y="2169"/>
                    </a:lnTo>
                    <a:lnTo>
                      <a:pt x="806" y="2277"/>
                    </a:lnTo>
                    <a:lnTo>
                      <a:pt x="882" y="2385"/>
                    </a:lnTo>
                    <a:lnTo>
                      <a:pt x="905" y="2419"/>
                    </a:lnTo>
                    <a:lnTo>
                      <a:pt x="927" y="2455"/>
                    </a:lnTo>
                    <a:lnTo>
                      <a:pt x="964" y="2531"/>
                    </a:lnTo>
                    <a:lnTo>
                      <a:pt x="1000" y="2606"/>
                    </a:lnTo>
                    <a:lnTo>
                      <a:pt x="1022" y="2641"/>
                    </a:lnTo>
                    <a:lnTo>
                      <a:pt x="1047" y="2674"/>
                    </a:lnTo>
                    <a:lnTo>
                      <a:pt x="1077" y="2674"/>
                    </a:lnTo>
                    <a:lnTo>
                      <a:pt x="1104" y="2634"/>
                    </a:lnTo>
                    <a:lnTo>
                      <a:pt x="1127" y="2591"/>
                    </a:lnTo>
                    <a:lnTo>
                      <a:pt x="1162" y="2503"/>
                    </a:lnTo>
                    <a:lnTo>
                      <a:pt x="1194" y="2412"/>
                    </a:lnTo>
                    <a:lnTo>
                      <a:pt x="1230" y="2323"/>
                    </a:lnTo>
                    <a:lnTo>
                      <a:pt x="1251" y="2268"/>
                    </a:lnTo>
                    <a:lnTo>
                      <a:pt x="1263" y="2211"/>
                    </a:lnTo>
                    <a:lnTo>
                      <a:pt x="1271" y="2155"/>
                    </a:lnTo>
                    <a:lnTo>
                      <a:pt x="1274" y="2098"/>
                    </a:lnTo>
                    <a:lnTo>
                      <a:pt x="1272" y="1982"/>
                    </a:lnTo>
                    <a:lnTo>
                      <a:pt x="1267" y="1866"/>
                    </a:lnTo>
                    <a:lnTo>
                      <a:pt x="1213" y="1766"/>
                    </a:lnTo>
                    <a:lnTo>
                      <a:pt x="1234" y="1738"/>
                    </a:lnTo>
                    <a:lnTo>
                      <a:pt x="1248" y="1704"/>
                    </a:lnTo>
                    <a:lnTo>
                      <a:pt x="1252" y="1666"/>
                    </a:lnTo>
                    <a:lnTo>
                      <a:pt x="1245" y="1628"/>
                    </a:lnTo>
                    <a:lnTo>
                      <a:pt x="1255" y="1640"/>
                    </a:lnTo>
                    <a:lnTo>
                      <a:pt x="1266" y="1648"/>
                    </a:lnTo>
                    <a:lnTo>
                      <a:pt x="1278" y="1652"/>
                    </a:lnTo>
                    <a:lnTo>
                      <a:pt x="1289" y="1651"/>
                    </a:lnTo>
                    <a:lnTo>
                      <a:pt x="1299" y="1648"/>
                    </a:lnTo>
                    <a:lnTo>
                      <a:pt x="1308" y="1640"/>
                    </a:lnTo>
                    <a:lnTo>
                      <a:pt x="1313" y="1629"/>
                    </a:lnTo>
                    <a:lnTo>
                      <a:pt x="1316" y="1614"/>
                    </a:lnTo>
                    <a:lnTo>
                      <a:pt x="1325" y="1535"/>
                    </a:lnTo>
                    <a:lnTo>
                      <a:pt x="1341" y="1455"/>
                    </a:lnTo>
                    <a:lnTo>
                      <a:pt x="1363" y="1376"/>
                    </a:lnTo>
                    <a:lnTo>
                      <a:pt x="1387" y="1299"/>
                    </a:lnTo>
                    <a:lnTo>
                      <a:pt x="1405" y="1231"/>
                    </a:lnTo>
                    <a:lnTo>
                      <a:pt x="1413" y="1159"/>
                    </a:lnTo>
                    <a:lnTo>
                      <a:pt x="1413" y="1121"/>
                    </a:lnTo>
                    <a:lnTo>
                      <a:pt x="1411" y="1083"/>
                    </a:lnTo>
                    <a:lnTo>
                      <a:pt x="1407" y="1043"/>
                    </a:lnTo>
                    <a:lnTo>
                      <a:pt x="1399" y="1003"/>
                    </a:lnTo>
                    <a:lnTo>
                      <a:pt x="1377" y="918"/>
                    </a:lnTo>
                    <a:lnTo>
                      <a:pt x="1344" y="832"/>
                    </a:lnTo>
                    <a:lnTo>
                      <a:pt x="1300" y="742"/>
                    </a:lnTo>
                    <a:lnTo>
                      <a:pt x="1245" y="650"/>
                    </a:lnTo>
                    <a:lnTo>
                      <a:pt x="1189" y="450"/>
                    </a:lnTo>
                    <a:lnTo>
                      <a:pt x="1168" y="438"/>
                    </a:lnTo>
                    <a:lnTo>
                      <a:pt x="1154" y="421"/>
                    </a:lnTo>
                    <a:lnTo>
                      <a:pt x="1146" y="402"/>
                    </a:lnTo>
                    <a:lnTo>
                      <a:pt x="1144" y="379"/>
                    </a:lnTo>
                    <a:lnTo>
                      <a:pt x="1114" y="350"/>
                    </a:lnTo>
                    <a:lnTo>
                      <a:pt x="1078" y="325"/>
                    </a:lnTo>
                    <a:lnTo>
                      <a:pt x="997" y="280"/>
                    </a:lnTo>
                    <a:lnTo>
                      <a:pt x="958" y="255"/>
                    </a:lnTo>
                    <a:lnTo>
                      <a:pt x="925" y="226"/>
                    </a:lnTo>
                    <a:lnTo>
                      <a:pt x="910" y="208"/>
                    </a:lnTo>
                    <a:lnTo>
                      <a:pt x="898" y="188"/>
                    </a:lnTo>
                    <a:lnTo>
                      <a:pt x="888" y="167"/>
                    </a:lnTo>
                    <a:lnTo>
                      <a:pt x="882" y="141"/>
                    </a:lnTo>
                    <a:lnTo>
                      <a:pt x="912" y="188"/>
                    </a:lnTo>
                    <a:lnTo>
                      <a:pt x="951" y="227"/>
                    </a:lnTo>
                    <a:lnTo>
                      <a:pt x="997" y="257"/>
                    </a:lnTo>
                    <a:lnTo>
                      <a:pt x="1050" y="279"/>
                    </a:lnTo>
                    <a:lnTo>
                      <a:pt x="1094" y="298"/>
                    </a:lnTo>
                    <a:lnTo>
                      <a:pt x="1119" y="319"/>
                    </a:lnTo>
                    <a:lnTo>
                      <a:pt x="1138" y="338"/>
                    </a:lnTo>
                    <a:lnTo>
                      <a:pt x="1166" y="356"/>
                    </a:lnTo>
                    <a:lnTo>
                      <a:pt x="1207" y="267"/>
                    </a:lnTo>
                    <a:lnTo>
                      <a:pt x="1241" y="145"/>
                    </a:lnTo>
                    <a:lnTo>
                      <a:pt x="1286" y="75"/>
                    </a:lnTo>
                    <a:lnTo>
                      <a:pt x="1304" y="0"/>
                    </a:lnTo>
                    <a:lnTo>
                      <a:pt x="1314" y="60"/>
                    </a:lnTo>
                    <a:lnTo>
                      <a:pt x="1282" y="128"/>
                    </a:lnTo>
                    <a:lnTo>
                      <a:pt x="1256" y="200"/>
                    </a:lnTo>
                    <a:lnTo>
                      <a:pt x="1239" y="274"/>
                    </a:lnTo>
                    <a:lnTo>
                      <a:pt x="1229" y="350"/>
                    </a:lnTo>
                    <a:lnTo>
                      <a:pt x="1229" y="424"/>
                    </a:lnTo>
                    <a:lnTo>
                      <a:pt x="1238" y="499"/>
                    </a:lnTo>
                    <a:lnTo>
                      <a:pt x="1258" y="573"/>
                    </a:lnTo>
                    <a:lnTo>
                      <a:pt x="1289" y="642"/>
                    </a:lnTo>
                    <a:lnTo>
                      <a:pt x="1324" y="687"/>
                    </a:lnTo>
                    <a:lnTo>
                      <a:pt x="1355" y="735"/>
                    </a:lnTo>
                    <a:lnTo>
                      <a:pt x="1383" y="786"/>
                    </a:lnTo>
                    <a:lnTo>
                      <a:pt x="1410" y="838"/>
                    </a:lnTo>
                    <a:lnTo>
                      <a:pt x="1413" y="736"/>
                    </a:lnTo>
                    <a:lnTo>
                      <a:pt x="1424" y="636"/>
                    </a:lnTo>
                    <a:lnTo>
                      <a:pt x="1459" y="435"/>
                    </a:lnTo>
                    <a:lnTo>
                      <a:pt x="1477" y="446"/>
                    </a:lnTo>
                    <a:lnTo>
                      <a:pt x="1497" y="450"/>
                    </a:lnTo>
                    <a:lnTo>
                      <a:pt x="1477" y="605"/>
                    </a:lnTo>
                    <a:lnTo>
                      <a:pt x="1475" y="643"/>
                    </a:lnTo>
                    <a:lnTo>
                      <a:pt x="1476" y="682"/>
                    </a:lnTo>
                    <a:lnTo>
                      <a:pt x="1483" y="760"/>
                    </a:lnTo>
                    <a:lnTo>
                      <a:pt x="1487" y="839"/>
                    </a:lnTo>
                    <a:lnTo>
                      <a:pt x="1482" y="879"/>
                    </a:lnTo>
                    <a:lnTo>
                      <a:pt x="1473" y="920"/>
                    </a:lnTo>
                    <a:lnTo>
                      <a:pt x="1483" y="936"/>
                    </a:lnTo>
                    <a:lnTo>
                      <a:pt x="1490" y="953"/>
                    </a:lnTo>
                    <a:lnTo>
                      <a:pt x="1492" y="991"/>
                    </a:lnTo>
                    <a:lnTo>
                      <a:pt x="1505" y="1014"/>
                    </a:lnTo>
                    <a:lnTo>
                      <a:pt x="1508" y="1042"/>
                    </a:lnTo>
                    <a:lnTo>
                      <a:pt x="1535" y="1033"/>
                    </a:lnTo>
                    <a:lnTo>
                      <a:pt x="1556" y="1019"/>
                    </a:lnTo>
                    <a:lnTo>
                      <a:pt x="1572" y="1000"/>
                    </a:lnTo>
                    <a:lnTo>
                      <a:pt x="1586" y="980"/>
                    </a:lnTo>
                    <a:lnTo>
                      <a:pt x="1614" y="940"/>
                    </a:lnTo>
                    <a:lnTo>
                      <a:pt x="1631" y="920"/>
                    </a:lnTo>
                    <a:lnTo>
                      <a:pt x="1653" y="905"/>
                    </a:lnTo>
                    <a:lnTo>
                      <a:pt x="1761" y="841"/>
                    </a:lnTo>
                    <a:lnTo>
                      <a:pt x="1866" y="776"/>
                    </a:lnTo>
                    <a:lnTo>
                      <a:pt x="1900" y="763"/>
                    </a:lnTo>
                    <a:lnTo>
                      <a:pt x="1934" y="756"/>
                    </a:lnTo>
                    <a:lnTo>
                      <a:pt x="1968" y="744"/>
                    </a:lnTo>
                    <a:lnTo>
                      <a:pt x="1985" y="732"/>
                    </a:lnTo>
                    <a:lnTo>
                      <a:pt x="2001" y="716"/>
                    </a:lnTo>
                    <a:lnTo>
                      <a:pt x="2012" y="700"/>
                    </a:lnTo>
                    <a:lnTo>
                      <a:pt x="2019" y="682"/>
                    </a:lnTo>
                    <a:lnTo>
                      <a:pt x="2028" y="636"/>
                    </a:lnTo>
                    <a:lnTo>
                      <a:pt x="2031" y="583"/>
                    </a:lnTo>
                    <a:lnTo>
                      <a:pt x="2029" y="523"/>
                    </a:lnTo>
                    <a:lnTo>
                      <a:pt x="2026" y="401"/>
                    </a:lnTo>
                    <a:lnTo>
                      <a:pt x="2028" y="344"/>
                    </a:lnTo>
                    <a:lnTo>
                      <a:pt x="2030" y="324"/>
                    </a:lnTo>
                    <a:lnTo>
                      <a:pt x="2038" y="294"/>
                    </a:lnTo>
                    <a:lnTo>
                      <a:pt x="2019" y="257"/>
                    </a:lnTo>
                    <a:lnTo>
                      <a:pt x="2053" y="290"/>
                    </a:lnTo>
                    <a:lnTo>
                      <a:pt x="2047" y="325"/>
                    </a:lnTo>
                    <a:lnTo>
                      <a:pt x="2046" y="361"/>
                    </a:lnTo>
                    <a:lnTo>
                      <a:pt x="2048" y="435"/>
                    </a:lnTo>
                    <a:lnTo>
                      <a:pt x="2060" y="579"/>
                    </a:lnTo>
                    <a:lnTo>
                      <a:pt x="2053" y="661"/>
                    </a:lnTo>
                    <a:lnTo>
                      <a:pt x="2099" y="617"/>
                    </a:lnTo>
                    <a:lnTo>
                      <a:pt x="2150" y="576"/>
                    </a:lnTo>
                    <a:lnTo>
                      <a:pt x="2198" y="536"/>
                    </a:lnTo>
                    <a:lnTo>
                      <a:pt x="2243" y="488"/>
                    </a:lnTo>
                    <a:lnTo>
                      <a:pt x="2248" y="508"/>
                    </a:lnTo>
                    <a:lnTo>
                      <a:pt x="2260" y="524"/>
                    </a:lnTo>
                    <a:lnTo>
                      <a:pt x="2234" y="554"/>
                    </a:lnTo>
                    <a:lnTo>
                      <a:pt x="2209" y="577"/>
                    </a:lnTo>
                    <a:lnTo>
                      <a:pt x="2163" y="615"/>
                    </a:lnTo>
                    <a:lnTo>
                      <a:pt x="2141" y="632"/>
                    </a:lnTo>
                    <a:lnTo>
                      <a:pt x="2123" y="653"/>
                    </a:lnTo>
                    <a:lnTo>
                      <a:pt x="2106" y="679"/>
                    </a:lnTo>
                    <a:lnTo>
                      <a:pt x="2091" y="713"/>
                    </a:lnTo>
                    <a:lnTo>
                      <a:pt x="2001" y="787"/>
                    </a:lnTo>
                    <a:lnTo>
                      <a:pt x="1979" y="802"/>
                    </a:lnTo>
                    <a:lnTo>
                      <a:pt x="1957" y="811"/>
                    </a:lnTo>
                    <a:lnTo>
                      <a:pt x="1910" y="823"/>
                    </a:lnTo>
                    <a:lnTo>
                      <a:pt x="1887" y="828"/>
                    </a:lnTo>
                    <a:lnTo>
                      <a:pt x="1863" y="837"/>
                    </a:lnTo>
                    <a:lnTo>
                      <a:pt x="1838" y="850"/>
                    </a:lnTo>
                    <a:lnTo>
                      <a:pt x="1813" y="869"/>
                    </a:lnTo>
                    <a:lnTo>
                      <a:pt x="1675" y="994"/>
                    </a:lnTo>
                    <a:lnTo>
                      <a:pt x="1660" y="991"/>
                    </a:lnTo>
                    <a:lnTo>
                      <a:pt x="1650" y="1039"/>
                    </a:lnTo>
                    <a:lnTo>
                      <a:pt x="1611" y="1088"/>
                    </a:lnTo>
                    <a:lnTo>
                      <a:pt x="1579" y="1140"/>
                    </a:lnTo>
                    <a:lnTo>
                      <a:pt x="1558" y="1197"/>
                    </a:lnTo>
                    <a:lnTo>
                      <a:pt x="1544" y="1257"/>
                    </a:lnTo>
                    <a:lnTo>
                      <a:pt x="1529" y="1346"/>
                    </a:lnTo>
                    <a:lnTo>
                      <a:pt x="1508" y="1435"/>
                    </a:lnTo>
                    <a:lnTo>
                      <a:pt x="1467" y="1613"/>
                    </a:lnTo>
                    <a:lnTo>
                      <a:pt x="1453" y="1702"/>
                    </a:lnTo>
                    <a:lnTo>
                      <a:pt x="1447" y="1790"/>
                    </a:lnTo>
                    <a:lnTo>
                      <a:pt x="1452" y="1880"/>
                    </a:lnTo>
                    <a:lnTo>
                      <a:pt x="1461" y="1925"/>
                    </a:lnTo>
                    <a:lnTo>
                      <a:pt x="1473" y="1970"/>
                    </a:lnTo>
                    <a:lnTo>
                      <a:pt x="1545" y="1956"/>
                    </a:lnTo>
                    <a:lnTo>
                      <a:pt x="1596" y="1941"/>
                    </a:lnTo>
                    <a:lnTo>
                      <a:pt x="1648" y="1915"/>
                    </a:lnTo>
                    <a:lnTo>
                      <a:pt x="1727" y="1869"/>
                    </a:lnTo>
                    <a:lnTo>
                      <a:pt x="1781" y="1831"/>
                    </a:lnTo>
                    <a:lnTo>
                      <a:pt x="1831" y="1791"/>
                    </a:lnTo>
                    <a:lnTo>
                      <a:pt x="1884" y="1755"/>
                    </a:lnTo>
                    <a:lnTo>
                      <a:pt x="1916" y="1740"/>
                    </a:lnTo>
                    <a:lnTo>
                      <a:pt x="1953" y="1728"/>
                    </a:lnTo>
                    <a:lnTo>
                      <a:pt x="2001" y="1711"/>
                    </a:lnTo>
                    <a:lnTo>
                      <a:pt x="2044" y="1687"/>
                    </a:lnTo>
                    <a:lnTo>
                      <a:pt x="2083" y="1658"/>
                    </a:lnTo>
                    <a:lnTo>
                      <a:pt x="2120" y="1626"/>
                    </a:lnTo>
                    <a:lnTo>
                      <a:pt x="2192" y="1560"/>
                    </a:lnTo>
                    <a:lnTo>
                      <a:pt x="2231" y="1533"/>
                    </a:lnTo>
                    <a:lnTo>
                      <a:pt x="2246" y="1523"/>
                    </a:lnTo>
                    <a:lnTo>
                      <a:pt x="2274" y="1509"/>
                    </a:lnTo>
                    <a:lnTo>
                      <a:pt x="2321" y="1486"/>
                    </a:lnTo>
                    <a:lnTo>
                      <a:pt x="2364" y="1459"/>
                    </a:lnTo>
                    <a:lnTo>
                      <a:pt x="2453" y="1402"/>
                    </a:lnTo>
                    <a:lnTo>
                      <a:pt x="2426" y="1437"/>
                    </a:lnTo>
                    <a:lnTo>
                      <a:pt x="2395" y="1465"/>
                    </a:lnTo>
                    <a:lnTo>
                      <a:pt x="2359" y="1490"/>
                    </a:lnTo>
                    <a:lnTo>
                      <a:pt x="2322" y="1513"/>
                    </a:lnTo>
                    <a:lnTo>
                      <a:pt x="2250" y="1560"/>
                    </a:lnTo>
                    <a:lnTo>
                      <a:pt x="2217" y="1588"/>
                    </a:lnTo>
                    <a:lnTo>
                      <a:pt x="2205" y="1600"/>
                    </a:lnTo>
                    <a:lnTo>
                      <a:pt x="2188" y="1621"/>
                    </a:lnTo>
                    <a:lnTo>
                      <a:pt x="2238" y="1601"/>
                    </a:lnTo>
                    <a:lnTo>
                      <a:pt x="2274" y="1595"/>
                    </a:lnTo>
                    <a:lnTo>
                      <a:pt x="2300" y="1599"/>
                    </a:lnTo>
                    <a:lnTo>
                      <a:pt x="2320" y="1610"/>
                    </a:lnTo>
                    <a:lnTo>
                      <a:pt x="2339" y="1624"/>
                    </a:lnTo>
                    <a:lnTo>
                      <a:pt x="2359" y="1637"/>
                    </a:lnTo>
                    <a:lnTo>
                      <a:pt x="2386" y="1646"/>
                    </a:lnTo>
                    <a:lnTo>
                      <a:pt x="2424" y="1647"/>
                    </a:lnTo>
                    <a:lnTo>
                      <a:pt x="2446" y="1648"/>
                    </a:lnTo>
                    <a:lnTo>
                      <a:pt x="2464" y="1656"/>
                    </a:lnTo>
                    <a:lnTo>
                      <a:pt x="2493" y="1683"/>
                    </a:lnTo>
                    <a:lnTo>
                      <a:pt x="2518" y="1715"/>
                    </a:lnTo>
                    <a:lnTo>
                      <a:pt x="2533" y="1729"/>
                    </a:lnTo>
                    <a:lnTo>
                      <a:pt x="2550" y="1739"/>
                    </a:lnTo>
                    <a:lnTo>
                      <a:pt x="2526" y="1736"/>
                    </a:lnTo>
                    <a:lnTo>
                      <a:pt x="2508" y="1725"/>
                    </a:lnTo>
                    <a:lnTo>
                      <a:pt x="2477" y="1692"/>
                    </a:lnTo>
                    <a:lnTo>
                      <a:pt x="2461" y="1676"/>
                    </a:lnTo>
                    <a:lnTo>
                      <a:pt x="2444" y="1665"/>
                    </a:lnTo>
                    <a:lnTo>
                      <a:pt x="2424" y="1662"/>
                    </a:lnTo>
                    <a:lnTo>
                      <a:pt x="2398" y="1670"/>
                    </a:lnTo>
                    <a:lnTo>
                      <a:pt x="2374" y="1676"/>
                    </a:lnTo>
                    <a:lnTo>
                      <a:pt x="2355" y="1671"/>
                    </a:lnTo>
                    <a:lnTo>
                      <a:pt x="2316" y="1645"/>
                    </a:lnTo>
                    <a:lnTo>
                      <a:pt x="2289" y="1634"/>
                    </a:lnTo>
                    <a:lnTo>
                      <a:pt x="2254" y="1629"/>
                    </a:lnTo>
                    <a:lnTo>
                      <a:pt x="2207" y="1635"/>
                    </a:lnTo>
                    <a:lnTo>
                      <a:pt x="2143" y="1658"/>
                    </a:lnTo>
                    <a:lnTo>
                      <a:pt x="2107" y="1694"/>
                    </a:lnTo>
                    <a:lnTo>
                      <a:pt x="2065" y="1724"/>
                    </a:lnTo>
                    <a:lnTo>
                      <a:pt x="1973" y="1772"/>
                    </a:lnTo>
                    <a:lnTo>
                      <a:pt x="1927" y="1796"/>
                    </a:lnTo>
                    <a:lnTo>
                      <a:pt x="1881" y="1821"/>
                    </a:lnTo>
                    <a:lnTo>
                      <a:pt x="1839" y="1851"/>
                    </a:lnTo>
                    <a:lnTo>
                      <a:pt x="1803" y="1889"/>
                    </a:lnTo>
                    <a:lnTo>
                      <a:pt x="1779" y="1912"/>
                    </a:lnTo>
                    <a:lnTo>
                      <a:pt x="1753" y="1930"/>
                    </a:lnTo>
                    <a:lnTo>
                      <a:pt x="1696" y="1959"/>
                    </a:lnTo>
                    <a:lnTo>
                      <a:pt x="1637" y="1985"/>
                    </a:lnTo>
                    <a:lnTo>
                      <a:pt x="1609" y="2000"/>
                    </a:lnTo>
                    <a:lnTo>
                      <a:pt x="1582" y="2018"/>
                    </a:lnTo>
                    <a:lnTo>
                      <a:pt x="1562" y="2034"/>
                    </a:lnTo>
                    <a:lnTo>
                      <a:pt x="1545" y="2053"/>
                    </a:lnTo>
                    <a:lnTo>
                      <a:pt x="1514" y="2097"/>
                    </a:lnTo>
                    <a:lnTo>
                      <a:pt x="1487" y="2147"/>
                    </a:lnTo>
                    <a:lnTo>
                      <a:pt x="1464" y="2202"/>
                    </a:lnTo>
                    <a:lnTo>
                      <a:pt x="1425" y="2311"/>
                    </a:lnTo>
                    <a:lnTo>
                      <a:pt x="1391" y="2407"/>
                    </a:lnTo>
                    <a:lnTo>
                      <a:pt x="1310" y="2611"/>
                    </a:lnTo>
                    <a:lnTo>
                      <a:pt x="1234" y="2817"/>
                    </a:lnTo>
                    <a:lnTo>
                      <a:pt x="1168" y="3026"/>
                    </a:lnTo>
                    <a:lnTo>
                      <a:pt x="1107" y="3237"/>
                    </a:lnTo>
                    <a:lnTo>
                      <a:pt x="1091" y="3297"/>
                    </a:lnTo>
                    <a:lnTo>
                      <a:pt x="1078" y="3359"/>
                    </a:lnTo>
                    <a:lnTo>
                      <a:pt x="1075" y="3421"/>
                    </a:lnTo>
                    <a:lnTo>
                      <a:pt x="1077" y="3451"/>
                    </a:lnTo>
                    <a:lnTo>
                      <a:pt x="1084" y="3482"/>
                    </a:lnTo>
                    <a:lnTo>
                      <a:pt x="1093" y="3491"/>
                    </a:lnTo>
                    <a:lnTo>
                      <a:pt x="1097" y="3500"/>
                    </a:lnTo>
                    <a:lnTo>
                      <a:pt x="1094" y="3521"/>
                    </a:lnTo>
                    <a:lnTo>
                      <a:pt x="1087" y="3542"/>
                    </a:lnTo>
                    <a:lnTo>
                      <a:pt x="1081" y="3568"/>
                    </a:lnTo>
                    <a:lnTo>
                      <a:pt x="1077" y="3727"/>
                    </a:lnTo>
                    <a:lnTo>
                      <a:pt x="1078" y="3878"/>
                    </a:lnTo>
                    <a:lnTo>
                      <a:pt x="1083" y="4020"/>
                    </a:lnTo>
                    <a:lnTo>
                      <a:pt x="1095" y="4155"/>
                    </a:lnTo>
                    <a:lnTo>
                      <a:pt x="1113" y="4282"/>
                    </a:lnTo>
                    <a:lnTo>
                      <a:pt x="1135" y="4401"/>
                    </a:lnTo>
                    <a:lnTo>
                      <a:pt x="1163" y="4514"/>
                    </a:lnTo>
                    <a:lnTo>
                      <a:pt x="1197" y="4621"/>
                    </a:lnTo>
                    <a:lnTo>
                      <a:pt x="1214" y="4661"/>
                    </a:lnTo>
                    <a:lnTo>
                      <a:pt x="1234" y="4699"/>
                    </a:lnTo>
                    <a:lnTo>
                      <a:pt x="1284" y="4764"/>
                    </a:lnTo>
                    <a:lnTo>
                      <a:pt x="1342" y="4819"/>
                    </a:lnTo>
                    <a:lnTo>
                      <a:pt x="1407" y="4870"/>
                    </a:lnTo>
                    <a:lnTo>
                      <a:pt x="1538" y="4966"/>
                    </a:lnTo>
                    <a:lnTo>
                      <a:pt x="1599" y="5019"/>
                    </a:lnTo>
                    <a:lnTo>
                      <a:pt x="1621" y="5041"/>
                    </a:lnTo>
                    <a:lnTo>
                      <a:pt x="1653" y="5081"/>
                    </a:lnTo>
                    <a:lnTo>
                      <a:pt x="1668" y="5136"/>
                    </a:lnTo>
                    <a:lnTo>
                      <a:pt x="1668" y="5177"/>
                    </a:lnTo>
                    <a:lnTo>
                      <a:pt x="1641" y="5173"/>
                    </a:lnTo>
                    <a:lnTo>
                      <a:pt x="1634" y="5121"/>
                    </a:lnTo>
                    <a:lnTo>
                      <a:pt x="1615" y="5095"/>
                    </a:lnTo>
                    <a:lnTo>
                      <a:pt x="1552" y="5047"/>
                    </a:lnTo>
                    <a:lnTo>
                      <a:pt x="1486" y="5003"/>
                    </a:lnTo>
                    <a:lnTo>
                      <a:pt x="1414" y="4968"/>
                    </a:lnTo>
                    <a:lnTo>
                      <a:pt x="1377" y="4955"/>
                    </a:lnTo>
                    <a:lnTo>
                      <a:pt x="1338" y="4945"/>
                    </a:lnTo>
                    <a:lnTo>
                      <a:pt x="1307" y="4918"/>
                    </a:lnTo>
                    <a:lnTo>
                      <a:pt x="1275" y="4891"/>
                    </a:lnTo>
                    <a:lnTo>
                      <a:pt x="1259" y="4881"/>
                    </a:lnTo>
                    <a:lnTo>
                      <a:pt x="1242" y="4875"/>
                    </a:lnTo>
                    <a:lnTo>
                      <a:pt x="1224" y="4874"/>
                    </a:lnTo>
                    <a:lnTo>
                      <a:pt x="1204" y="4877"/>
                    </a:lnTo>
                    <a:lnTo>
                      <a:pt x="1171" y="4880"/>
                    </a:lnTo>
                    <a:lnTo>
                      <a:pt x="1137" y="4877"/>
                    </a:lnTo>
                    <a:lnTo>
                      <a:pt x="1073" y="4863"/>
                    </a:lnTo>
                    <a:lnTo>
                      <a:pt x="1042" y="4861"/>
                    </a:lnTo>
                    <a:lnTo>
                      <a:pt x="1013" y="4865"/>
                    </a:lnTo>
                    <a:lnTo>
                      <a:pt x="1000" y="4873"/>
                    </a:lnTo>
                    <a:lnTo>
                      <a:pt x="987" y="4882"/>
                    </a:lnTo>
                    <a:lnTo>
                      <a:pt x="976" y="4896"/>
                    </a:lnTo>
                    <a:lnTo>
                      <a:pt x="965" y="4914"/>
                    </a:lnTo>
                    <a:lnTo>
                      <a:pt x="902" y="4928"/>
                    </a:lnTo>
                    <a:lnTo>
                      <a:pt x="841" y="4948"/>
                    </a:lnTo>
                    <a:lnTo>
                      <a:pt x="780" y="4974"/>
                    </a:lnTo>
                    <a:lnTo>
                      <a:pt x="725" y="5006"/>
                    </a:lnTo>
                    <a:lnTo>
                      <a:pt x="707" y="5045"/>
                    </a:lnTo>
                    <a:lnTo>
                      <a:pt x="680" y="5079"/>
                    </a:lnTo>
                    <a:lnTo>
                      <a:pt x="647" y="5107"/>
                    </a:lnTo>
                    <a:lnTo>
                      <a:pt x="609" y="5125"/>
                    </a:lnTo>
                    <a:lnTo>
                      <a:pt x="583" y="5162"/>
                    </a:lnTo>
                    <a:lnTo>
                      <a:pt x="542" y="5162"/>
                    </a:lnTo>
                    <a:lnTo>
                      <a:pt x="562" y="5132"/>
                    </a:lnTo>
                    <a:lnTo>
                      <a:pt x="584" y="5106"/>
                    </a:lnTo>
                    <a:lnTo>
                      <a:pt x="635" y="5056"/>
                    </a:lnTo>
                    <a:lnTo>
                      <a:pt x="659" y="5030"/>
                    </a:lnTo>
                    <a:lnTo>
                      <a:pt x="679" y="5001"/>
                    </a:lnTo>
                    <a:lnTo>
                      <a:pt x="696" y="4969"/>
                    </a:lnTo>
                    <a:lnTo>
                      <a:pt x="707" y="4933"/>
                    </a:lnTo>
                    <a:lnTo>
                      <a:pt x="639" y="4945"/>
                    </a:lnTo>
                    <a:lnTo>
                      <a:pt x="570" y="4952"/>
                    </a:lnTo>
                    <a:lnTo>
                      <a:pt x="502" y="4957"/>
                    </a:lnTo>
                    <a:lnTo>
                      <a:pt x="438" y="4966"/>
                    </a:lnTo>
                    <a:lnTo>
                      <a:pt x="383" y="4982"/>
                    </a:lnTo>
                    <a:lnTo>
                      <a:pt x="332" y="5005"/>
                    </a:lnTo>
                    <a:lnTo>
                      <a:pt x="236" y="5059"/>
                    </a:lnTo>
                    <a:lnTo>
                      <a:pt x="97" y="5051"/>
                    </a:lnTo>
                    <a:lnTo>
                      <a:pt x="45" y="5062"/>
                    </a:lnTo>
                    <a:lnTo>
                      <a:pt x="0" y="504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0" name="Freeform 165">
                <a:extLst>
                  <a:ext uri="{FF2B5EF4-FFF2-40B4-BE49-F238E27FC236}">
                    <a16:creationId xmlns:a16="http://schemas.microsoft.com/office/drawing/2014/main" id="{53E9A79D-78F5-43F5-8320-E1A556AED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826" y="3416300"/>
                <a:ext cx="112713" cy="42863"/>
              </a:xfrm>
              <a:custGeom>
                <a:avLst/>
                <a:gdLst>
                  <a:gd name="T0" fmla="*/ 497 w 497"/>
                  <a:gd name="T1" fmla="*/ 19 h 247"/>
                  <a:gd name="T2" fmla="*/ 446 w 497"/>
                  <a:gd name="T3" fmla="*/ 47 h 247"/>
                  <a:gd name="T4" fmla="*/ 409 w 497"/>
                  <a:gd name="T5" fmla="*/ 106 h 247"/>
                  <a:gd name="T6" fmla="*/ 303 w 497"/>
                  <a:gd name="T7" fmla="*/ 143 h 247"/>
                  <a:gd name="T8" fmla="*/ 218 w 497"/>
                  <a:gd name="T9" fmla="*/ 244 h 247"/>
                  <a:gd name="T10" fmla="*/ 0 w 497"/>
                  <a:gd name="T11" fmla="*/ 247 h 247"/>
                  <a:gd name="T12" fmla="*/ 215 w 497"/>
                  <a:gd name="T13" fmla="*/ 229 h 247"/>
                  <a:gd name="T14" fmla="*/ 289 w 497"/>
                  <a:gd name="T15" fmla="*/ 129 h 247"/>
                  <a:gd name="T16" fmla="*/ 389 w 497"/>
                  <a:gd name="T17" fmla="*/ 88 h 247"/>
                  <a:gd name="T18" fmla="*/ 409 w 497"/>
                  <a:gd name="T19" fmla="*/ 40 h 247"/>
                  <a:gd name="T20" fmla="*/ 475 w 497"/>
                  <a:gd name="T21" fmla="*/ 0 h 247"/>
                  <a:gd name="T22" fmla="*/ 484 w 497"/>
                  <a:gd name="T23" fmla="*/ 12 h 247"/>
                  <a:gd name="T24" fmla="*/ 497 w 497"/>
                  <a:gd name="T25" fmla="*/ 1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7" h="247">
                    <a:moveTo>
                      <a:pt x="497" y="19"/>
                    </a:moveTo>
                    <a:lnTo>
                      <a:pt x="446" y="47"/>
                    </a:lnTo>
                    <a:lnTo>
                      <a:pt x="409" y="106"/>
                    </a:lnTo>
                    <a:lnTo>
                      <a:pt x="303" y="143"/>
                    </a:lnTo>
                    <a:lnTo>
                      <a:pt x="218" y="244"/>
                    </a:lnTo>
                    <a:lnTo>
                      <a:pt x="0" y="247"/>
                    </a:lnTo>
                    <a:lnTo>
                      <a:pt x="215" y="229"/>
                    </a:lnTo>
                    <a:lnTo>
                      <a:pt x="289" y="129"/>
                    </a:lnTo>
                    <a:lnTo>
                      <a:pt x="389" y="88"/>
                    </a:lnTo>
                    <a:lnTo>
                      <a:pt x="409" y="40"/>
                    </a:lnTo>
                    <a:lnTo>
                      <a:pt x="475" y="0"/>
                    </a:lnTo>
                    <a:lnTo>
                      <a:pt x="484" y="12"/>
                    </a:lnTo>
                    <a:lnTo>
                      <a:pt x="497" y="19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1" name="Freeform 166">
                <a:extLst>
                  <a:ext uri="{FF2B5EF4-FFF2-40B4-BE49-F238E27FC236}">
                    <a16:creationId xmlns:a16="http://schemas.microsoft.com/office/drawing/2014/main" id="{F5670EE8-3922-48B5-8C84-55F2D663A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513" y="3279775"/>
                <a:ext cx="276225" cy="68263"/>
              </a:xfrm>
              <a:custGeom>
                <a:avLst/>
                <a:gdLst>
                  <a:gd name="T0" fmla="*/ 1195 w 1218"/>
                  <a:gd name="T1" fmla="*/ 153 h 389"/>
                  <a:gd name="T2" fmla="*/ 1141 w 1218"/>
                  <a:gd name="T3" fmla="*/ 186 h 389"/>
                  <a:gd name="T4" fmla="*/ 1049 w 1218"/>
                  <a:gd name="T5" fmla="*/ 199 h 389"/>
                  <a:gd name="T6" fmla="*/ 922 w 1218"/>
                  <a:gd name="T7" fmla="*/ 194 h 389"/>
                  <a:gd name="T8" fmla="*/ 864 w 1218"/>
                  <a:gd name="T9" fmla="*/ 201 h 389"/>
                  <a:gd name="T10" fmla="*/ 815 w 1218"/>
                  <a:gd name="T11" fmla="*/ 229 h 389"/>
                  <a:gd name="T12" fmla="*/ 779 w 1218"/>
                  <a:gd name="T13" fmla="*/ 286 h 389"/>
                  <a:gd name="T14" fmla="*/ 681 w 1218"/>
                  <a:gd name="T15" fmla="*/ 301 h 389"/>
                  <a:gd name="T16" fmla="*/ 589 w 1218"/>
                  <a:gd name="T17" fmla="*/ 336 h 389"/>
                  <a:gd name="T18" fmla="*/ 497 w 1218"/>
                  <a:gd name="T19" fmla="*/ 372 h 389"/>
                  <a:gd name="T20" fmla="*/ 400 w 1218"/>
                  <a:gd name="T21" fmla="*/ 389 h 389"/>
                  <a:gd name="T22" fmla="*/ 503 w 1218"/>
                  <a:gd name="T23" fmla="*/ 360 h 389"/>
                  <a:gd name="T24" fmla="*/ 621 w 1218"/>
                  <a:gd name="T25" fmla="*/ 293 h 389"/>
                  <a:gd name="T26" fmla="*/ 703 w 1218"/>
                  <a:gd name="T27" fmla="*/ 264 h 389"/>
                  <a:gd name="T28" fmla="*/ 752 w 1218"/>
                  <a:gd name="T29" fmla="*/ 263 h 389"/>
                  <a:gd name="T30" fmla="*/ 568 w 1218"/>
                  <a:gd name="T31" fmla="*/ 203 h 389"/>
                  <a:gd name="T32" fmla="*/ 478 w 1218"/>
                  <a:gd name="T33" fmla="*/ 173 h 389"/>
                  <a:gd name="T34" fmla="*/ 359 w 1218"/>
                  <a:gd name="T35" fmla="*/ 103 h 389"/>
                  <a:gd name="T36" fmla="*/ 274 w 1218"/>
                  <a:gd name="T37" fmla="*/ 77 h 389"/>
                  <a:gd name="T38" fmla="*/ 226 w 1218"/>
                  <a:gd name="T39" fmla="*/ 81 h 389"/>
                  <a:gd name="T40" fmla="*/ 221 w 1218"/>
                  <a:gd name="T41" fmla="*/ 70 h 389"/>
                  <a:gd name="T42" fmla="*/ 274 w 1218"/>
                  <a:gd name="T43" fmla="*/ 61 h 389"/>
                  <a:gd name="T44" fmla="*/ 366 w 1218"/>
                  <a:gd name="T45" fmla="*/ 84 h 389"/>
                  <a:gd name="T46" fmla="*/ 493 w 1218"/>
                  <a:gd name="T47" fmla="*/ 158 h 389"/>
                  <a:gd name="T48" fmla="*/ 553 w 1218"/>
                  <a:gd name="T49" fmla="*/ 184 h 389"/>
                  <a:gd name="T50" fmla="*/ 584 w 1218"/>
                  <a:gd name="T51" fmla="*/ 188 h 389"/>
                  <a:gd name="T52" fmla="*/ 805 w 1218"/>
                  <a:gd name="T53" fmla="*/ 189 h 389"/>
                  <a:gd name="T54" fmla="*/ 838 w 1218"/>
                  <a:gd name="T55" fmla="*/ 169 h 389"/>
                  <a:gd name="T56" fmla="*/ 891 w 1218"/>
                  <a:gd name="T57" fmla="*/ 161 h 389"/>
                  <a:gd name="T58" fmla="*/ 965 w 1218"/>
                  <a:gd name="T59" fmla="*/ 165 h 389"/>
                  <a:gd name="T60" fmla="*/ 1045 w 1218"/>
                  <a:gd name="T61" fmla="*/ 156 h 389"/>
                  <a:gd name="T62" fmla="*/ 1099 w 1218"/>
                  <a:gd name="T63" fmla="*/ 152 h 389"/>
                  <a:gd name="T64" fmla="*/ 1131 w 1218"/>
                  <a:gd name="T65" fmla="*/ 166 h 389"/>
                  <a:gd name="T66" fmla="*/ 1164 w 1218"/>
                  <a:gd name="T67" fmla="*/ 157 h 389"/>
                  <a:gd name="T68" fmla="*/ 1190 w 1218"/>
                  <a:gd name="T69" fmla="*/ 125 h 389"/>
                  <a:gd name="T70" fmla="*/ 1218 w 1218"/>
                  <a:gd name="T71" fmla="*/ 125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18" h="389">
                    <a:moveTo>
                      <a:pt x="1218" y="125"/>
                    </a:moveTo>
                    <a:lnTo>
                      <a:pt x="1195" y="153"/>
                    </a:lnTo>
                    <a:lnTo>
                      <a:pt x="1169" y="173"/>
                    </a:lnTo>
                    <a:lnTo>
                      <a:pt x="1141" y="186"/>
                    </a:lnTo>
                    <a:lnTo>
                      <a:pt x="1112" y="195"/>
                    </a:lnTo>
                    <a:lnTo>
                      <a:pt x="1049" y="199"/>
                    </a:lnTo>
                    <a:lnTo>
                      <a:pt x="985" y="196"/>
                    </a:lnTo>
                    <a:lnTo>
                      <a:pt x="922" y="194"/>
                    </a:lnTo>
                    <a:lnTo>
                      <a:pt x="892" y="196"/>
                    </a:lnTo>
                    <a:lnTo>
                      <a:pt x="864" y="201"/>
                    </a:lnTo>
                    <a:lnTo>
                      <a:pt x="839" y="213"/>
                    </a:lnTo>
                    <a:lnTo>
                      <a:pt x="815" y="229"/>
                    </a:lnTo>
                    <a:lnTo>
                      <a:pt x="795" y="253"/>
                    </a:lnTo>
                    <a:lnTo>
                      <a:pt x="779" y="286"/>
                    </a:lnTo>
                    <a:lnTo>
                      <a:pt x="729" y="289"/>
                    </a:lnTo>
                    <a:lnTo>
                      <a:pt x="681" y="301"/>
                    </a:lnTo>
                    <a:lnTo>
                      <a:pt x="634" y="317"/>
                    </a:lnTo>
                    <a:lnTo>
                      <a:pt x="589" y="336"/>
                    </a:lnTo>
                    <a:lnTo>
                      <a:pt x="544" y="356"/>
                    </a:lnTo>
                    <a:lnTo>
                      <a:pt x="497" y="372"/>
                    </a:lnTo>
                    <a:lnTo>
                      <a:pt x="450" y="385"/>
                    </a:lnTo>
                    <a:lnTo>
                      <a:pt x="400" y="389"/>
                    </a:lnTo>
                    <a:lnTo>
                      <a:pt x="455" y="377"/>
                    </a:lnTo>
                    <a:lnTo>
                      <a:pt x="503" y="360"/>
                    </a:lnTo>
                    <a:lnTo>
                      <a:pt x="584" y="315"/>
                    </a:lnTo>
                    <a:lnTo>
                      <a:pt x="621" y="293"/>
                    </a:lnTo>
                    <a:lnTo>
                      <a:pt x="661" y="276"/>
                    </a:lnTo>
                    <a:lnTo>
                      <a:pt x="703" y="264"/>
                    </a:lnTo>
                    <a:lnTo>
                      <a:pt x="727" y="262"/>
                    </a:lnTo>
                    <a:lnTo>
                      <a:pt x="752" y="263"/>
                    </a:lnTo>
                    <a:lnTo>
                      <a:pt x="773" y="226"/>
                    </a:lnTo>
                    <a:lnTo>
                      <a:pt x="568" y="203"/>
                    </a:lnTo>
                    <a:lnTo>
                      <a:pt x="521" y="193"/>
                    </a:lnTo>
                    <a:lnTo>
                      <a:pt x="478" y="173"/>
                    </a:lnTo>
                    <a:lnTo>
                      <a:pt x="398" y="125"/>
                    </a:lnTo>
                    <a:lnTo>
                      <a:pt x="359" y="103"/>
                    </a:lnTo>
                    <a:lnTo>
                      <a:pt x="318" y="86"/>
                    </a:lnTo>
                    <a:lnTo>
                      <a:pt x="274" y="77"/>
                    </a:lnTo>
                    <a:lnTo>
                      <a:pt x="250" y="77"/>
                    </a:lnTo>
                    <a:lnTo>
                      <a:pt x="226" y="81"/>
                    </a:lnTo>
                    <a:lnTo>
                      <a:pt x="0" y="0"/>
                    </a:lnTo>
                    <a:lnTo>
                      <a:pt x="221" y="70"/>
                    </a:lnTo>
                    <a:lnTo>
                      <a:pt x="248" y="63"/>
                    </a:lnTo>
                    <a:lnTo>
                      <a:pt x="274" y="61"/>
                    </a:lnTo>
                    <a:lnTo>
                      <a:pt x="322" y="68"/>
                    </a:lnTo>
                    <a:lnTo>
                      <a:pt x="366" y="84"/>
                    </a:lnTo>
                    <a:lnTo>
                      <a:pt x="409" y="107"/>
                    </a:lnTo>
                    <a:lnTo>
                      <a:pt x="493" y="158"/>
                    </a:lnTo>
                    <a:lnTo>
                      <a:pt x="537" y="178"/>
                    </a:lnTo>
                    <a:lnTo>
                      <a:pt x="553" y="184"/>
                    </a:lnTo>
                    <a:lnTo>
                      <a:pt x="559" y="185"/>
                    </a:lnTo>
                    <a:lnTo>
                      <a:pt x="584" y="188"/>
                    </a:lnTo>
                    <a:lnTo>
                      <a:pt x="788" y="205"/>
                    </a:lnTo>
                    <a:lnTo>
                      <a:pt x="805" y="189"/>
                    </a:lnTo>
                    <a:lnTo>
                      <a:pt x="821" y="178"/>
                    </a:lnTo>
                    <a:lnTo>
                      <a:pt x="838" y="169"/>
                    </a:lnTo>
                    <a:lnTo>
                      <a:pt x="855" y="164"/>
                    </a:lnTo>
                    <a:lnTo>
                      <a:pt x="891" y="161"/>
                    </a:lnTo>
                    <a:lnTo>
                      <a:pt x="928" y="162"/>
                    </a:lnTo>
                    <a:lnTo>
                      <a:pt x="965" y="165"/>
                    </a:lnTo>
                    <a:lnTo>
                      <a:pt x="1005" y="165"/>
                    </a:lnTo>
                    <a:lnTo>
                      <a:pt x="1045" y="156"/>
                    </a:lnTo>
                    <a:lnTo>
                      <a:pt x="1087" y="137"/>
                    </a:lnTo>
                    <a:lnTo>
                      <a:pt x="1099" y="152"/>
                    </a:lnTo>
                    <a:lnTo>
                      <a:pt x="1114" y="162"/>
                    </a:lnTo>
                    <a:lnTo>
                      <a:pt x="1131" y="166"/>
                    </a:lnTo>
                    <a:lnTo>
                      <a:pt x="1147" y="164"/>
                    </a:lnTo>
                    <a:lnTo>
                      <a:pt x="1164" y="157"/>
                    </a:lnTo>
                    <a:lnTo>
                      <a:pt x="1179" y="144"/>
                    </a:lnTo>
                    <a:lnTo>
                      <a:pt x="1190" y="125"/>
                    </a:lnTo>
                    <a:lnTo>
                      <a:pt x="1197" y="101"/>
                    </a:lnTo>
                    <a:lnTo>
                      <a:pt x="1218" y="12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2" name="Freeform 167">
                <a:extLst>
                  <a:ext uri="{FF2B5EF4-FFF2-40B4-BE49-F238E27FC236}">
                    <a16:creationId xmlns:a16="http://schemas.microsoft.com/office/drawing/2014/main" id="{1217D3C5-D118-49C1-A533-A17F463C3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2588" y="3448050"/>
                <a:ext cx="36513" cy="20638"/>
              </a:xfrm>
              <a:custGeom>
                <a:avLst/>
                <a:gdLst>
                  <a:gd name="T0" fmla="*/ 10 w 157"/>
                  <a:gd name="T1" fmla="*/ 0 h 114"/>
                  <a:gd name="T2" fmla="*/ 157 w 157"/>
                  <a:gd name="T3" fmla="*/ 92 h 114"/>
                  <a:gd name="T4" fmla="*/ 140 w 157"/>
                  <a:gd name="T5" fmla="*/ 99 h 114"/>
                  <a:gd name="T6" fmla="*/ 129 w 157"/>
                  <a:gd name="T7" fmla="*/ 114 h 114"/>
                  <a:gd name="T8" fmla="*/ 51 w 157"/>
                  <a:gd name="T9" fmla="*/ 75 h 114"/>
                  <a:gd name="T10" fmla="*/ 50 w 157"/>
                  <a:gd name="T11" fmla="*/ 55 h 114"/>
                  <a:gd name="T12" fmla="*/ 41 w 157"/>
                  <a:gd name="T13" fmla="*/ 38 h 114"/>
                  <a:gd name="T14" fmla="*/ 23 w 157"/>
                  <a:gd name="T15" fmla="*/ 27 h 114"/>
                  <a:gd name="T16" fmla="*/ 13 w 157"/>
                  <a:gd name="T17" fmla="*/ 24 h 114"/>
                  <a:gd name="T18" fmla="*/ 0 w 157"/>
                  <a:gd name="T19" fmla="*/ 24 h 114"/>
                  <a:gd name="T20" fmla="*/ 8 w 157"/>
                  <a:gd name="T21" fmla="*/ 13 h 114"/>
                  <a:gd name="T22" fmla="*/ 10 w 157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14">
                    <a:moveTo>
                      <a:pt x="10" y="0"/>
                    </a:moveTo>
                    <a:lnTo>
                      <a:pt x="157" y="92"/>
                    </a:lnTo>
                    <a:lnTo>
                      <a:pt x="140" y="99"/>
                    </a:lnTo>
                    <a:lnTo>
                      <a:pt x="129" y="114"/>
                    </a:lnTo>
                    <a:lnTo>
                      <a:pt x="51" y="75"/>
                    </a:lnTo>
                    <a:lnTo>
                      <a:pt x="50" y="55"/>
                    </a:lnTo>
                    <a:lnTo>
                      <a:pt x="41" y="38"/>
                    </a:lnTo>
                    <a:lnTo>
                      <a:pt x="23" y="27"/>
                    </a:lnTo>
                    <a:lnTo>
                      <a:pt x="13" y="24"/>
                    </a:lnTo>
                    <a:lnTo>
                      <a:pt x="0" y="24"/>
                    </a:lnTo>
                    <a:lnTo>
                      <a:pt x="8" y="13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3" name="Freeform 168">
                <a:extLst>
                  <a:ext uri="{FF2B5EF4-FFF2-40B4-BE49-F238E27FC236}">
                    <a16:creationId xmlns:a16="http://schemas.microsoft.com/office/drawing/2014/main" id="{68EC6573-A5AD-4A5E-8E85-80C798C7A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376" y="3514725"/>
                <a:ext cx="19050" cy="47625"/>
              </a:xfrm>
              <a:custGeom>
                <a:avLst/>
                <a:gdLst>
                  <a:gd name="T0" fmla="*/ 7 w 84"/>
                  <a:gd name="T1" fmla="*/ 0 h 273"/>
                  <a:gd name="T2" fmla="*/ 61 w 84"/>
                  <a:gd name="T3" fmla="*/ 85 h 273"/>
                  <a:gd name="T4" fmla="*/ 53 w 84"/>
                  <a:gd name="T5" fmla="*/ 221 h 273"/>
                  <a:gd name="T6" fmla="*/ 84 w 84"/>
                  <a:gd name="T7" fmla="*/ 273 h 273"/>
                  <a:gd name="T8" fmla="*/ 38 w 84"/>
                  <a:gd name="T9" fmla="*/ 236 h 273"/>
                  <a:gd name="T10" fmla="*/ 42 w 84"/>
                  <a:gd name="T11" fmla="*/ 85 h 273"/>
                  <a:gd name="T12" fmla="*/ 0 w 84"/>
                  <a:gd name="T13" fmla="*/ 26 h 273"/>
                  <a:gd name="T14" fmla="*/ 7 w 84"/>
                  <a:gd name="T15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273">
                    <a:moveTo>
                      <a:pt x="7" y="0"/>
                    </a:moveTo>
                    <a:lnTo>
                      <a:pt x="61" y="85"/>
                    </a:lnTo>
                    <a:lnTo>
                      <a:pt x="53" y="221"/>
                    </a:lnTo>
                    <a:lnTo>
                      <a:pt x="84" y="273"/>
                    </a:lnTo>
                    <a:lnTo>
                      <a:pt x="38" y="236"/>
                    </a:lnTo>
                    <a:lnTo>
                      <a:pt x="42" y="85"/>
                    </a:lnTo>
                    <a:lnTo>
                      <a:pt x="0" y="26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4" name="Freeform 169">
                <a:extLst>
                  <a:ext uri="{FF2B5EF4-FFF2-40B4-BE49-F238E27FC236}">
                    <a16:creationId xmlns:a16="http://schemas.microsoft.com/office/drawing/2014/main" id="{E08678A8-3B03-482D-AC33-8F839613E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76" y="3078163"/>
                <a:ext cx="90488" cy="58738"/>
              </a:xfrm>
              <a:custGeom>
                <a:avLst/>
                <a:gdLst>
                  <a:gd name="T0" fmla="*/ 339 w 396"/>
                  <a:gd name="T1" fmla="*/ 331 h 331"/>
                  <a:gd name="T2" fmla="*/ 294 w 396"/>
                  <a:gd name="T3" fmla="*/ 294 h 331"/>
                  <a:gd name="T4" fmla="*/ 251 w 396"/>
                  <a:gd name="T5" fmla="*/ 252 h 331"/>
                  <a:gd name="T6" fmla="*/ 171 w 396"/>
                  <a:gd name="T7" fmla="*/ 165 h 331"/>
                  <a:gd name="T8" fmla="*/ 90 w 396"/>
                  <a:gd name="T9" fmla="*/ 77 h 331"/>
                  <a:gd name="T10" fmla="*/ 47 w 396"/>
                  <a:gd name="T11" fmla="*/ 36 h 331"/>
                  <a:gd name="T12" fmla="*/ 0 w 396"/>
                  <a:gd name="T13" fmla="*/ 0 h 331"/>
                  <a:gd name="T14" fmla="*/ 60 w 396"/>
                  <a:gd name="T15" fmla="*/ 12 h 331"/>
                  <a:gd name="T16" fmla="*/ 101 w 396"/>
                  <a:gd name="T17" fmla="*/ 46 h 331"/>
                  <a:gd name="T18" fmla="*/ 139 w 396"/>
                  <a:gd name="T19" fmla="*/ 83 h 331"/>
                  <a:gd name="T20" fmla="*/ 216 w 396"/>
                  <a:gd name="T21" fmla="*/ 163 h 331"/>
                  <a:gd name="T22" fmla="*/ 256 w 396"/>
                  <a:gd name="T23" fmla="*/ 202 h 331"/>
                  <a:gd name="T24" fmla="*/ 298 w 396"/>
                  <a:gd name="T25" fmla="*/ 241 h 331"/>
                  <a:gd name="T26" fmla="*/ 344 w 396"/>
                  <a:gd name="T27" fmla="*/ 276 h 331"/>
                  <a:gd name="T28" fmla="*/ 396 w 396"/>
                  <a:gd name="T29" fmla="*/ 308 h 331"/>
                  <a:gd name="T30" fmla="*/ 365 w 396"/>
                  <a:gd name="T31" fmla="*/ 314 h 331"/>
                  <a:gd name="T32" fmla="*/ 339 w 396"/>
                  <a:gd name="T33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31">
                    <a:moveTo>
                      <a:pt x="339" y="331"/>
                    </a:moveTo>
                    <a:lnTo>
                      <a:pt x="294" y="294"/>
                    </a:lnTo>
                    <a:lnTo>
                      <a:pt x="251" y="252"/>
                    </a:lnTo>
                    <a:lnTo>
                      <a:pt x="171" y="165"/>
                    </a:lnTo>
                    <a:lnTo>
                      <a:pt x="90" y="77"/>
                    </a:lnTo>
                    <a:lnTo>
                      <a:pt x="47" y="36"/>
                    </a:lnTo>
                    <a:lnTo>
                      <a:pt x="0" y="0"/>
                    </a:lnTo>
                    <a:lnTo>
                      <a:pt x="60" y="12"/>
                    </a:lnTo>
                    <a:lnTo>
                      <a:pt x="101" y="46"/>
                    </a:lnTo>
                    <a:lnTo>
                      <a:pt x="139" y="83"/>
                    </a:lnTo>
                    <a:lnTo>
                      <a:pt x="216" y="163"/>
                    </a:lnTo>
                    <a:lnTo>
                      <a:pt x="256" y="202"/>
                    </a:lnTo>
                    <a:lnTo>
                      <a:pt x="298" y="241"/>
                    </a:lnTo>
                    <a:lnTo>
                      <a:pt x="344" y="276"/>
                    </a:lnTo>
                    <a:lnTo>
                      <a:pt x="396" y="308"/>
                    </a:lnTo>
                    <a:lnTo>
                      <a:pt x="365" y="314"/>
                    </a:lnTo>
                    <a:lnTo>
                      <a:pt x="339" y="331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5" name="Freeform 170">
                <a:extLst>
                  <a:ext uri="{FF2B5EF4-FFF2-40B4-BE49-F238E27FC236}">
                    <a16:creationId xmlns:a16="http://schemas.microsoft.com/office/drawing/2014/main" id="{F91E319F-920D-4413-9AC2-8EED4DE9E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3301" y="3041650"/>
                <a:ext cx="107950" cy="222250"/>
              </a:xfrm>
              <a:custGeom>
                <a:avLst/>
                <a:gdLst>
                  <a:gd name="T0" fmla="*/ 414 w 476"/>
                  <a:gd name="T1" fmla="*/ 1208 h 1260"/>
                  <a:gd name="T2" fmla="*/ 368 w 476"/>
                  <a:gd name="T3" fmla="*/ 1102 h 1260"/>
                  <a:gd name="T4" fmla="*/ 337 w 476"/>
                  <a:gd name="T5" fmla="*/ 1067 h 1260"/>
                  <a:gd name="T6" fmla="*/ 275 w 476"/>
                  <a:gd name="T7" fmla="*/ 1008 h 1260"/>
                  <a:gd name="T8" fmla="*/ 235 w 476"/>
                  <a:gd name="T9" fmla="*/ 936 h 1260"/>
                  <a:gd name="T10" fmla="*/ 177 w 476"/>
                  <a:gd name="T11" fmla="*/ 828 h 1260"/>
                  <a:gd name="T12" fmla="*/ 165 w 476"/>
                  <a:gd name="T13" fmla="*/ 812 h 1260"/>
                  <a:gd name="T14" fmla="*/ 120 w 476"/>
                  <a:gd name="T15" fmla="*/ 762 h 1260"/>
                  <a:gd name="T16" fmla="*/ 86 w 476"/>
                  <a:gd name="T17" fmla="*/ 675 h 1260"/>
                  <a:gd name="T18" fmla="*/ 63 w 476"/>
                  <a:gd name="T19" fmla="*/ 582 h 1260"/>
                  <a:gd name="T20" fmla="*/ 28 w 476"/>
                  <a:gd name="T21" fmla="*/ 496 h 1260"/>
                  <a:gd name="T22" fmla="*/ 20 w 476"/>
                  <a:gd name="T23" fmla="*/ 476 h 1260"/>
                  <a:gd name="T24" fmla="*/ 62 w 476"/>
                  <a:gd name="T25" fmla="*/ 538 h 1260"/>
                  <a:gd name="T26" fmla="*/ 96 w 476"/>
                  <a:gd name="T27" fmla="*/ 634 h 1260"/>
                  <a:gd name="T28" fmla="*/ 134 w 476"/>
                  <a:gd name="T29" fmla="*/ 729 h 1260"/>
                  <a:gd name="T30" fmla="*/ 180 w 476"/>
                  <a:gd name="T31" fmla="*/ 789 h 1260"/>
                  <a:gd name="T32" fmla="*/ 208 w 476"/>
                  <a:gd name="T33" fmla="*/ 758 h 1260"/>
                  <a:gd name="T34" fmla="*/ 245 w 476"/>
                  <a:gd name="T35" fmla="*/ 620 h 1260"/>
                  <a:gd name="T36" fmla="*/ 279 w 476"/>
                  <a:gd name="T37" fmla="*/ 479 h 1260"/>
                  <a:gd name="T38" fmla="*/ 277 w 476"/>
                  <a:gd name="T39" fmla="*/ 402 h 1260"/>
                  <a:gd name="T40" fmla="*/ 247 w 476"/>
                  <a:gd name="T41" fmla="*/ 333 h 1260"/>
                  <a:gd name="T42" fmla="*/ 187 w 476"/>
                  <a:gd name="T43" fmla="*/ 169 h 1260"/>
                  <a:gd name="T44" fmla="*/ 138 w 476"/>
                  <a:gd name="T45" fmla="*/ 0 h 1260"/>
                  <a:gd name="T46" fmla="*/ 193 w 476"/>
                  <a:gd name="T47" fmla="*/ 107 h 1260"/>
                  <a:gd name="T48" fmla="*/ 253 w 476"/>
                  <a:gd name="T49" fmla="*/ 271 h 1260"/>
                  <a:gd name="T50" fmla="*/ 322 w 476"/>
                  <a:gd name="T51" fmla="*/ 456 h 1260"/>
                  <a:gd name="T52" fmla="*/ 386 w 476"/>
                  <a:gd name="T53" fmla="*/ 327 h 1260"/>
                  <a:gd name="T54" fmla="*/ 427 w 476"/>
                  <a:gd name="T55" fmla="*/ 189 h 1260"/>
                  <a:gd name="T56" fmla="*/ 393 w 476"/>
                  <a:gd name="T57" fmla="*/ 349 h 1260"/>
                  <a:gd name="T58" fmla="*/ 362 w 476"/>
                  <a:gd name="T59" fmla="*/ 426 h 1260"/>
                  <a:gd name="T60" fmla="*/ 318 w 476"/>
                  <a:gd name="T61" fmla="*/ 497 h 1260"/>
                  <a:gd name="T62" fmla="*/ 290 w 476"/>
                  <a:gd name="T63" fmla="*/ 550 h 1260"/>
                  <a:gd name="T64" fmla="*/ 246 w 476"/>
                  <a:gd name="T65" fmla="*/ 706 h 1260"/>
                  <a:gd name="T66" fmla="*/ 234 w 476"/>
                  <a:gd name="T67" fmla="*/ 815 h 1260"/>
                  <a:gd name="T68" fmla="*/ 256 w 476"/>
                  <a:gd name="T69" fmla="*/ 883 h 1260"/>
                  <a:gd name="T70" fmla="*/ 272 w 476"/>
                  <a:gd name="T71" fmla="*/ 945 h 1260"/>
                  <a:gd name="T72" fmla="*/ 306 w 476"/>
                  <a:gd name="T73" fmla="*/ 995 h 1260"/>
                  <a:gd name="T74" fmla="*/ 370 w 476"/>
                  <a:gd name="T75" fmla="*/ 1046 h 1260"/>
                  <a:gd name="T76" fmla="*/ 436 w 476"/>
                  <a:gd name="T77" fmla="*/ 1097 h 1260"/>
                  <a:gd name="T78" fmla="*/ 461 w 476"/>
                  <a:gd name="T79" fmla="*/ 1129 h 1260"/>
                  <a:gd name="T80" fmla="*/ 476 w 476"/>
                  <a:gd name="T81" fmla="*/ 1171 h 1260"/>
                  <a:gd name="T82" fmla="*/ 446 w 476"/>
                  <a:gd name="T83" fmla="*/ 1208 h 1260"/>
                  <a:gd name="T84" fmla="*/ 441 w 476"/>
                  <a:gd name="T85" fmla="*/ 126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6" h="1260">
                    <a:moveTo>
                      <a:pt x="441" y="1260"/>
                    </a:moveTo>
                    <a:lnTo>
                      <a:pt x="414" y="1208"/>
                    </a:lnTo>
                    <a:lnTo>
                      <a:pt x="392" y="1152"/>
                    </a:lnTo>
                    <a:lnTo>
                      <a:pt x="368" y="1102"/>
                    </a:lnTo>
                    <a:lnTo>
                      <a:pt x="353" y="1082"/>
                    </a:lnTo>
                    <a:lnTo>
                      <a:pt x="337" y="1067"/>
                    </a:lnTo>
                    <a:lnTo>
                      <a:pt x="302" y="1040"/>
                    </a:lnTo>
                    <a:lnTo>
                      <a:pt x="275" y="1008"/>
                    </a:lnTo>
                    <a:lnTo>
                      <a:pt x="254" y="972"/>
                    </a:lnTo>
                    <a:lnTo>
                      <a:pt x="235" y="936"/>
                    </a:lnTo>
                    <a:lnTo>
                      <a:pt x="200" y="862"/>
                    </a:lnTo>
                    <a:lnTo>
                      <a:pt x="177" y="828"/>
                    </a:lnTo>
                    <a:lnTo>
                      <a:pt x="169" y="815"/>
                    </a:lnTo>
                    <a:lnTo>
                      <a:pt x="165" y="812"/>
                    </a:lnTo>
                    <a:lnTo>
                      <a:pt x="150" y="797"/>
                    </a:lnTo>
                    <a:lnTo>
                      <a:pt x="120" y="762"/>
                    </a:lnTo>
                    <a:lnTo>
                      <a:pt x="100" y="720"/>
                    </a:lnTo>
                    <a:lnTo>
                      <a:pt x="86" y="675"/>
                    </a:lnTo>
                    <a:lnTo>
                      <a:pt x="74" y="628"/>
                    </a:lnTo>
                    <a:lnTo>
                      <a:pt x="63" y="582"/>
                    </a:lnTo>
                    <a:lnTo>
                      <a:pt x="49" y="537"/>
                    </a:lnTo>
                    <a:lnTo>
                      <a:pt x="28" y="496"/>
                    </a:lnTo>
                    <a:lnTo>
                      <a:pt x="0" y="459"/>
                    </a:lnTo>
                    <a:lnTo>
                      <a:pt x="20" y="476"/>
                    </a:lnTo>
                    <a:lnTo>
                      <a:pt x="36" y="496"/>
                    </a:lnTo>
                    <a:lnTo>
                      <a:pt x="62" y="538"/>
                    </a:lnTo>
                    <a:lnTo>
                      <a:pt x="80" y="585"/>
                    </a:lnTo>
                    <a:lnTo>
                      <a:pt x="96" y="634"/>
                    </a:lnTo>
                    <a:lnTo>
                      <a:pt x="114" y="683"/>
                    </a:lnTo>
                    <a:lnTo>
                      <a:pt x="134" y="729"/>
                    </a:lnTo>
                    <a:lnTo>
                      <a:pt x="162" y="770"/>
                    </a:lnTo>
                    <a:lnTo>
                      <a:pt x="180" y="789"/>
                    </a:lnTo>
                    <a:lnTo>
                      <a:pt x="202" y="805"/>
                    </a:lnTo>
                    <a:lnTo>
                      <a:pt x="208" y="758"/>
                    </a:lnTo>
                    <a:lnTo>
                      <a:pt x="218" y="712"/>
                    </a:lnTo>
                    <a:lnTo>
                      <a:pt x="245" y="620"/>
                    </a:lnTo>
                    <a:lnTo>
                      <a:pt x="270" y="527"/>
                    </a:lnTo>
                    <a:lnTo>
                      <a:pt x="279" y="479"/>
                    </a:lnTo>
                    <a:lnTo>
                      <a:pt x="281" y="429"/>
                    </a:lnTo>
                    <a:lnTo>
                      <a:pt x="277" y="402"/>
                    </a:lnTo>
                    <a:lnTo>
                      <a:pt x="270" y="378"/>
                    </a:lnTo>
                    <a:lnTo>
                      <a:pt x="247" y="333"/>
                    </a:lnTo>
                    <a:lnTo>
                      <a:pt x="212" y="252"/>
                    </a:lnTo>
                    <a:lnTo>
                      <a:pt x="187" y="169"/>
                    </a:lnTo>
                    <a:lnTo>
                      <a:pt x="164" y="83"/>
                    </a:lnTo>
                    <a:lnTo>
                      <a:pt x="138" y="0"/>
                    </a:lnTo>
                    <a:lnTo>
                      <a:pt x="173" y="29"/>
                    </a:lnTo>
                    <a:lnTo>
                      <a:pt x="193" y="107"/>
                    </a:lnTo>
                    <a:lnTo>
                      <a:pt x="219" y="189"/>
                    </a:lnTo>
                    <a:lnTo>
                      <a:pt x="253" y="271"/>
                    </a:lnTo>
                    <a:lnTo>
                      <a:pt x="293" y="352"/>
                    </a:lnTo>
                    <a:lnTo>
                      <a:pt x="322" y="456"/>
                    </a:lnTo>
                    <a:lnTo>
                      <a:pt x="358" y="393"/>
                    </a:lnTo>
                    <a:lnTo>
                      <a:pt x="386" y="327"/>
                    </a:lnTo>
                    <a:lnTo>
                      <a:pt x="409" y="258"/>
                    </a:lnTo>
                    <a:lnTo>
                      <a:pt x="427" y="189"/>
                    </a:lnTo>
                    <a:lnTo>
                      <a:pt x="413" y="269"/>
                    </a:lnTo>
                    <a:lnTo>
                      <a:pt x="393" y="349"/>
                    </a:lnTo>
                    <a:lnTo>
                      <a:pt x="378" y="388"/>
                    </a:lnTo>
                    <a:lnTo>
                      <a:pt x="362" y="426"/>
                    </a:lnTo>
                    <a:lnTo>
                      <a:pt x="341" y="463"/>
                    </a:lnTo>
                    <a:lnTo>
                      <a:pt x="318" y="497"/>
                    </a:lnTo>
                    <a:lnTo>
                      <a:pt x="304" y="520"/>
                    </a:lnTo>
                    <a:lnTo>
                      <a:pt x="290" y="550"/>
                    </a:lnTo>
                    <a:lnTo>
                      <a:pt x="266" y="623"/>
                    </a:lnTo>
                    <a:lnTo>
                      <a:pt x="246" y="706"/>
                    </a:lnTo>
                    <a:lnTo>
                      <a:pt x="232" y="793"/>
                    </a:lnTo>
                    <a:lnTo>
                      <a:pt x="234" y="815"/>
                    </a:lnTo>
                    <a:lnTo>
                      <a:pt x="244" y="846"/>
                    </a:lnTo>
                    <a:lnTo>
                      <a:pt x="256" y="883"/>
                    </a:lnTo>
                    <a:lnTo>
                      <a:pt x="266" y="923"/>
                    </a:lnTo>
                    <a:lnTo>
                      <a:pt x="272" y="945"/>
                    </a:lnTo>
                    <a:lnTo>
                      <a:pt x="281" y="963"/>
                    </a:lnTo>
                    <a:lnTo>
                      <a:pt x="306" y="995"/>
                    </a:lnTo>
                    <a:lnTo>
                      <a:pt x="336" y="1022"/>
                    </a:lnTo>
                    <a:lnTo>
                      <a:pt x="370" y="1046"/>
                    </a:lnTo>
                    <a:lnTo>
                      <a:pt x="405" y="1070"/>
                    </a:lnTo>
                    <a:lnTo>
                      <a:pt x="436" y="1097"/>
                    </a:lnTo>
                    <a:lnTo>
                      <a:pt x="449" y="1112"/>
                    </a:lnTo>
                    <a:lnTo>
                      <a:pt x="461" y="1129"/>
                    </a:lnTo>
                    <a:lnTo>
                      <a:pt x="469" y="1150"/>
                    </a:lnTo>
                    <a:lnTo>
                      <a:pt x="476" y="1171"/>
                    </a:lnTo>
                    <a:lnTo>
                      <a:pt x="459" y="1186"/>
                    </a:lnTo>
                    <a:lnTo>
                      <a:pt x="446" y="1208"/>
                    </a:lnTo>
                    <a:lnTo>
                      <a:pt x="439" y="1233"/>
                    </a:lnTo>
                    <a:lnTo>
                      <a:pt x="441" y="126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6" name="Freeform 171">
                <a:extLst>
                  <a:ext uri="{FF2B5EF4-FFF2-40B4-BE49-F238E27FC236}">
                    <a16:creationId xmlns:a16="http://schemas.microsoft.com/office/drawing/2014/main" id="{34BD8F72-D226-4934-9057-B37573DF4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201" y="2720975"/>
                <a:ext cx="115888" cy="228600"/>
              </a:xfrm>
              <a:custGeom>
                <a:avLst/>
                <a:gdLst>
                  <a:gd name="T0" fmla="*/ 414 w 511"/>
                  <a:gd name="T1" fmla="*/ 1104 h 1290"/>
                  <a:gd name="T2" fmla="*/ 388 w 511"/>
                  <a:gd name="T3" fmla="*/ 1029 h 1290"/>
                  <a:gd name="T4" fmla="*/ 332 w 511"/>
                  <a:gd name="T5" fmla="*/ 947 h 1290"/>
                  <a:gd name="T6" fmla="*/ 314 w 511"/>
                  <a:gd name="T7" fmla="*/ 873 h 1290"/>
                  <a:gd name="T8" fmla="*/ 320 w 511"/>
                  <a:gd name="T9" fmla="*/ 782 h 1290"/>
                  <a:gd name="T10" fmla="*/ 313 w 511"/>
                  <a:gd name="T11" fmla="*/ 721 h 1290"/>
                  <a:gd name="T12" fmla="*/ 275 w 511"/>
                  <a:gd name="T13" fmla="*/ 649 h 1290"/>
                  <a:gd name="T14" fmla="*/ 190 w 511"/>
                  <a:gd name="T15" fmla="*/ 576 h 1290"/>
                  <a:gd name="T16" fmla="*/ 90 w 511"/>
                  <a:gd name="T17" fmla="*/ 503 h 1290"/>
                  <a:gd name="T18" fmla="*/ 27 w 511"/>
                  <a:gd name="T19" fmla="*/ 436 h 1290"/>
                  <a:gd name="T20" fmla="*/ 4 w 511"/>
                  <a:gd name="T21" fmla="*/ 394 h 1290"/>
                  <a:gd name="T22" fmla="*/ 0 w 511"/>
                  <a:gd name="T23" fmla="*/ 333 h 1290"/>
                  <a:gd name="T24" fmla="*/ 45 w 511"/>
                  <a:gd name="T25" fmla="*/ 212 h 1290"/>
                  <a:gd name="T26" fmla="*/ 70 w 511"/>
                  <a:gd name="T27" fmla="*/ 153 h 1290"/>
                  <a:gd name="T28" fmla="*/ 78 w 511"/>
                  <a:gd name="T29" fmla="*/ 89 h 1290"/>
                  <a:gd name="T30" fmla="*/ 56 w 511"/>
                  <a:gd name="T31" fmla="*/ 29 h 1290"/>
                  <a:gd name="T32" fmla="*/ 93 w 511"/>
                  <a:gd name="T33" fmla="*/ 54 h 1290"/>
                  <a:gd name="T34" fmla="*/ 105 w 511"/>
                  <a:gd name="T35" fmla="*/ 93 h 1290"/>
                  <a:gd name="T36" fmla="*/ 97 w 511"/>
                  <a:gd name="T37" fmla="*/ 140 h 1290"/>
                  <a:gd name="T38" fmla="*/ 41 w 511"/>
                  <a:gd name="T39" fmla="*/ 307 h 1290"/>
                  <a:gd name="T40" fmla="*/ 37 w 511"/>
                  <a:gd name="T41" fmla="*/ 364 h 1290"/>
                  <a:gd name="T42" fmla="*/ 51 w 511"/>
                  <a:gd name="T43" fmla="*/ 416 h 1290"/>
                  <a:gd name="T44" fmla="*/ 93 w 511"/>
                  <a:gd name="T45" fmla="*/ 462 h 1290"/>
                  <a:gd name="T46" fmla="*/ 252 w 511"/>
                  <a:gd name="T47" fmla="*/ 581 h 1290"/>
                  <a:gd name="T48" fmla="*/ 302 w 511"/>
                  <a:gd name="T49" fmla="*/ 630 h 1290"/>
                  <a:gd name="T50" fmla="*/ 351 w 511"/>
                  <a:gd name="T51" fmla="*/ 646 h 1290"/>
                  <a:gd name="T52" fmla="*/ 381 w 511"/>
                  <a:gd name="T53" fmla="*/ 585 h 1290"/>
                  <a:gd name="T54" fmla="*/ 383 w 511"/>
                  <a:gd name="T55" fmla="*/ 617 h 1290"/>
                  <a:gd name="T56" fmla="*/ 350 w 511"/>
                  <a:gd name="T57" fmla="*/ 738 h 1290"/>
                  <a:gd name="T58" fmla="*/ 350 w 511"/>
                  <a:gd name="T59" fmla="*/ 803 h 1290"/>
                  <a:gd name="T60" fmla="*/ 373 w 511"/>
                  <a:gd name="T61" fmla="*/ 912 h 1290"/>
                  <a:gd name="T62" fmla="*/ 398 w 511"/>
                  <a:gd name="T63" fmla="*/ 963 h 1290"/>
                  <a:gd name="T64" fmla="*/ 444 w 511"/>
                  <a:gd name="T65" fmla="*/ 1034 h 1290"/>
                  <a:gd name="T66" fmla="*/ 511 w 511"/>
                  <a:gd name="T67" fmla="*/ 1248 h 1290"/>
                  <a:gd name="T68" fmla="*/ 469 w 511"/>
                  <a:gd name="T69" fmla="*/ 1256 h 1290"/>
                  <a:gd name="T70" fmla="*/ 440 w 511"/>
                  <a:gd name="T71" fmla="*/ 1290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1" h="1290">
                    <a:moveTo>
                      <a:pt x="440" y="1290"/>
                    </a:moveTo>
                    <a:lnTo>
                      <a:pt x="414" y="1104"/>
                    </a:lnTo>
                    <a:lnTo>
                      <a:pt x="403" y="1062"/>
                    </a:lnTo>
                    <a:lnTo>
                      <a:pt x="388" y="1029"/>
                    </a:lnTo>
                    <a:lnTo>
                      <a:pt x="349" y="974"/>
                    </a:lnTo>
                    <a:lnTo>
                      <a:pt x="332" y="947"/>
                    </a:lnTo>
                    <a:lnTo>
                      <a:pt x="319" y="914"/>
                    </a:lnTo>
                    <a:lnTo>
                      <a:pt x="314" y="873"/>
                    </a:lnTo>
                    <a:lnTo>
                      <a:pt x="317" y="818"/>
                    </a:lnTo>
                    <a:lnTo>
                      <a:pt x="320" y="782"/>
                    </a:lnTo>
                    <a:lnTo>
                      <a:pt x="318" y="750"/>
                    </a:lnTo>
                    <a:lnTo>
                      <a:pt x="313" y="721"/>
                    </a:lnTo>
                    <a:lnTo>
                      <a:pt x="303" y="695"/>
                    </a:lnTo>
                    <a:lnTo>
                      <a:pt x="275" y="649"/>
                    </a:lnTo>
                    <a:lnTo>
                      <a:pt x="236" y="611"/>
                    </a:lnTo>
                    <a:lnTo>
                      <a:pt x="190" y="576"/>
                    </a:lnTo>
                    <a:lnTo>
                      <a:pt x="140" y="541"/>
                    </a:lnTo>
                    <a:lnTo>
                      <a:pt x="90" y="503"/>
                    </a:lnTo>
                    <a:lnTo>
                      <a:pt x="44" y="458"/>
                    </a:lnTo>
                    <a:lnTo>
                      <a:pt x="27" y="436"/>
                    </a:lnTo>
                    <a:lnTo>
                      <a:pt x="14" y="414"/>
                    </a:lnTo>
                    <a:lnTo>
                      <a:pt x="4" y="394"/>
                    </a:lnTo>
                    <a:lnTo>
                      <a:pt x="0" y="374"/>
                    </a:lnTo>
                    <a:lnTo>
                      <a:pt x="0" y="333"/>
                    </a:lnTo>
                    <a:lnTo>
                      <a:pt x="10" y="293"/>
                    </a:lnTo>
                    <a:lnTo>
                      <a:pt x="45" y="212"/>
                    </a:lnTo>
                    <a:lnTo>
                      <a:pt x="64" y="170"/>
                    </a:lnTo>
                    <a:lnTo>
                      <a:pt x="70" y="153"/>
                    </a:lnTo>
                    <a:lnTo>
                      <a:pt x="78" y="125"/>
                    </a:lnTo>
                    <a:lnTo>
                      <a:pt x="78" y="89"/>
                    </a:lnTo>
                    <a:lnTo>
                      <a:pt x="68" y="58"/>
                    </a:lnTo>
                    <a:lnTo>
                      <a:pt x="56" y="29"/>
                    </a:lnTo>
                    <a:lnTo>
                      <a:pt x="53" y="0"/>
                    </a:lnTo>
                    <a:lnTo>
                      <a:pt x="93" y="54"/>
                    </a:lnTo>
                    <a:lnTo>
                      <a:pt x="101" y="72"/>
                    </a:lnTo>
                    <a:lnTo>
                      <a:pt x="105" y="93"/>
                    </a:lnTo>
                    <a:lnTo>
                      <a:pt x="102" y="115"/>
                    </a:lnTo>
                    <a:lnTo>
                      <a:pt x="97" y="140"/>
                    </a:lnTo>
                    <a:lnTo>
                      <a:pt x="58" y="250"/>
                    </a:lnTo>
                    <a:lnTo>
                      <a:pt x="41" y="307"/>
                    </a:lnTo>
                    <a:lnTo>
                      <a:pt x="37" y="336"/>
                    </a:lnTo>
                    <a:lnTo>
                      <a:pt x="37" y="364"/>
                    </a:lnTo>
                    <a:lnTo>
                      <a:pt x="41" y="391"/>
                    </a:lnTo>
                    <a:lnTo>
                      <a:pt x="51" y="416"/>
                    </a:lnTo>
                    <a:lnTo>
                      <a:pt x="68" y="440"/>
                    </a:lnTo>
                    <a:lnTo>
                      <a:pt x="93" y="462"/>
                    </a:lnTo>
                    <a:lnTo>
                      <a:pt x="222" y="555"/>
                    </a:lnTo>
                    <a:lnTo>
                      <a:pt x="252" y="581"/>
                    </a:lnTo>
                    <a:lnTo>
                      <a:pt x="281" y="609"/>
                    </a:lnTo>
                    <a:lnTo>
                      <a:pt x="302" y="630"/>
                    </a:lnTo>
                    <a:lnTo>
                      <a:pt x="328" y="671"/>
                    </a:lnTo>
                    <a:lnTo>
                      <a:pt x="351" y="646"/>
                    </a:lnTo>
                    <a:lnTo>
                      <a:pt x="368" y="616"/>
                    </a:lnTo>
                    <a:lnTo>
                      <a:pt x="381" y="585"/>
                    </a:lnTo>
                    <a:lnTo>
                      <a:pt x="396" y="554"/>
                    </a:lnTo>
                    <a:lnTo>
                      <a:pt x="383" y="617"/>
                    </a:lnTo>
                    <a:lnTo>
                      <a:pt x="364" y="677"/>
                    </a:lnTo>
                    <a:lnTo>
                      <a:pt x="350" y="738"/>
                    </a:lnTo>
                    <a:lnTo>
                      <a:pt x="348" y="770"/>
                    </a:lnTo>
                    <a:lnTo>
                      <a:pt x="350" y="803"/>
                    </a:lnTo>
                    <a:lnTo>
                      <a:pt x="361" y="869"/>
                    </a:lnTo>
                    <a:lnTo>
                      <a:pt x="373" y="912"/>
                    </a:lnTo>
                    <a:lnTo>
                      <a:pt x="385" y="941"/>
                    </a:lnTo>
                    <a:lnTo>
                      <a:pt x="398" y="963"/>
                    </a:lnTo>
                    <a:lnTo>
                      <a:pt x="427" y="1002"/>
                    </a:lnTo>
                    <a:lnTo>
                      <a:pt x="444" y="1034"/>
                    </a:lnTo>
                    <a:lnTo>
                      <a:pt x="463" y="1081"/>
                    </a:lnTo>
                    <a:lnTo>
                      <a:pt x="511" y="1248"/>
                    </a:lnTo>
                    <a:lnTo>
                      <a:pt x="489" y="1248"/>
                    </a:lnTo>
                    <a:lnTo>
                      <a:pt x="469" y="1256"/>
                    </a:lnTo>
                    <a:lnTo>
                      <a:pt x="452" y="1270"/>
                    </a:lnTo>
                    <a:lnTo>
                      <a:pt x="440" y="129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7" name="Freeform 172">
                <a:extLst>
                  <a:ext uri="{FF2B5EF4-FFF2-40B4-BE49-F238E27FC236}">
                    <a16:creationId xmlns:a16="http://schemas.microsoft.com/office/drawing/2014/main" id="{E30AA72F-F40D-48CD-A7C6-C2FECAAF1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8101" y="2794000"/>
                <a:ext cx="177800" cy="139700"/>
              </a:xfrm>
              <a:custGeom>
                <a:avLst/>
                <a:gdLst>
                  <a:gd name="T0" fmla="*/ 0 w 782"/>
                  <a:gd name="T1" fmla="*/ 701 h 794"/>
                  <a:gd name="T2" fmla="*/ 37 w 782"/>
                  <a:gd name="T3" fmla="*/ 650 h 794"/>
                  <a:gd name="T4" fmla="*/ 78 w 782"/>
                  <a:gd name="T5" fmla="*/ 601 h 794"/>
                  <a:gd name="T6" fmla="*/ 122 w 782"/>
                  <a:gd name="T7" fmla="*/ 556 h 794"/>
                  <a:gd name="T8" fmla="*/ 169 w 782"/>
                  <a:gd name="T9" fmla="*/ 514 h 794"/>
                  <a:gd name="T10" fmla="*/ 270 w 782"/>
                  <a:gd name="T11" fmla="*/ 438 h 794"/>
                  <a:gd name="T12" fmla="*/ 373 w 782"/>
                  <a:gd name="T13" fmla="*/ 371 h 794"/>
                  <a:gd name="T14" fmla="*/ 386 w 782"/>
                  <a:gd name="T15" fmla="*/ 317 h 794"/>
                  <a:gd name="T16" fmla="*/ 403 w 782"/>
                  <a:gd name="T17" fmla="*/ 271 h 794"/>
                  <a:gd name="T18" fmla="*/ 430 w 782"/>
                  <a:gd name="T19" fmla="*/ 229 h 794"/>
                  <a:gd name="T20" fmla="*/ 449 w 782"/>
                  <a:gd name="T21" fmla="*/ 209 h 794"/>
                  <a:gd name="T22" fmla="*/ 470 w 782"/>
                  <a:gd name="T23" fmla="*/ 190 h 794"/>
                  <a:gd name="T24" fmla="*/ 489 w 782"/>
                  <a:gd name="T25" fmla="*/ 93 h 794"/>
                  <a:gd name="T26" fmla="*/ 500 w 782"/>
                  <a:gd name="T27" fmla="*/ 45 h 794"/>
                  <a:gd name="T28" fmla="*/ 517 w 782"/>
                  <a:gd name="T29" fmla="*/ 0 h 794"/>
                  <a:gd name="T30" fmla="*/ 527 w 782"/>
                  <a:gd name="T31" fmla="*/ 0 h 794"/>
                  <a:gd name="T32" fmla="*/ 493 w 782"/>
                  <a:gd name="T33" fmla="*/ 197 h 794"/>
                  <a:gd name="T34" fmla="*/ 488 w 782"/>
                  <a:gd name="T35" fmla="*/ 215 h 794"/>
                  <a:gd name="T36" fmla="*/ 479 w 782"/>
                  <a:gd name="T37" fmla="*/ 229 h 794"/>
                  <a:gd name="T38" fmla="*/ 456 w 782"/>
                  <a:gd name="T39" fmla="*/ 252 h 794"/>
                  <a:gd name="T40" fmla="*/ 430 w 782"/>
                  <a:gd name="T41" fmla="*/ 286 h 794"/>
                  <a:gd name="T42" fmla="*/ 419 w 782"/>
                  <a:gd name="T43" fmla="*/ 312 h 794"/>
                  <a:gd name="T44" fmla="*/ 408 w 782"/>
                  <a:gd name="T45" fmla="*/ 348 h 794"/>
                  <a:gd name="T46" fmla="*/ 422 w 782"/>
                  <a:gd name="T47" fmla="*/ 360 h 794"/>
                  <a:gd name="T48" fmla="*/ 467 w 782"/>
                  <a:gd name="T49" fmla="*/ 321 h 794"/>
                  <a:gd name="T50" fmla="*/ 514 w 782"/>
                  <a:gd name="T51" fmla="*/ 284 h 794"/>
                  <a:gd name="T52" fmla="*/ 612 w 782"/>
                  <a:gd name="T53" fmla="*/ 213 h 794"/>
                  <a:gd name="T54" fmla="*/ 659 w 782"/>
                  <a:gd name="T55" fmla="*/ 176 h 794"/>
                  <a:gd name="T56" fmla="*/ 703 w 782"/>
                  <a:gd name="T57" fmla="*/ 137 h 794"/>
                  <a:gd name="T58" fmla="*/ 745 w 782"/>
                  <a:gd name="T59" fmla="*/ 93 h 794"/>
                  <a:gd name="T60" fmla="*/ 782 w 782"/>
                  <a:gd name="T61" fmla="*/ 45 h 794"/>
                  <a:gd name="T62" fmla="*/ 761 w 782"/>
                  <a:gd name="T63" fmla="*/ 80 h 794"/>
                  <a:gd name="T64" fmla="*/ 738 w 782"/>
                  <a:gd name="T65" fmla="*/ 113 h 794"/>
                  <a:gd name="T66" fmla="*/ 685 w 782"/>
                  <a:gd name="T67" fmla="*/ 173 h 794"/>
                  <a:gd name="T68" fmla="*/ 565 w 782"/>
                  <a:gd name="T69" fmla="*/ 282 h 794"/>
                  <a:gd name="T70" fmla="*/ 588 w 782"/>
                  <a:gd name="T71" fmla="*/ 275 h 794"/>
                  <a:gd name="T72" fmla="*/ 607 w 782"/>
                  <a:gd name="T73" fmla="*/ 273 h 794"/>
                  <a:gd name="T74" fmla="*/ 626 w 782"/>
                  <a:gd name="T75" fmla="*/ 276 h 794"/>
                  <a:gd name="T76" fmla="*/ 644 w 782"/>
                  <a:gd name="T77" fmla="*/ 280 h 794"/>
                  <a:gd name="T78" fmla="*/ 682 w 782"/>
                  <a:gd name="T79" fmla="*/ 289 h 794"/>
                  <a:gd name="T80" fmla="*/ 702 w 782"/>
                  <a:gd name="T81" fmla="*/ 288 h 794"/>
                  <a:gd name="T82" fmla="*/ 725 w 782"/>
                  <a:gd name="T83" fmla="*/ 282 h 794"/>
                  <a:gd name="T84" fmla="*/ 696 w 782"/>
                  <a:gd name="T85" fmla="*/ 294 h 794"/>
                  <a:gd name="T86" fmla="*/ 665 w 782"/>
                  <a:gd name="T87" fmla="*/ 299 h 794"/>
                  <a:gd name="T88" fmla="*/ 604 w 782"/>
                  <a:gd name="T89" fmla="*/ 300 h 794"/>
                  <a:gd name="T90" fmla="*/ 572 w 782"/>
                  <a:gd name="T91" fmla="*/ 301 h 794"/>
                  <a:gd name="T92" fmla="*/ 541 w 782"/>
                  <a:gd name="T93" fmla="*/ 306 h 794"/>
                  <a:gd name="T94" fmla="*/ 511 w 782"/>
                  <a:gd name="T95" fmla="*/ 317 h 794"/>
                  <a:gd name="T96" fmla="*/ 496 w 782"/>
                  <a:gd name="T97" fmla="*/ 326 h 794"/>
                  <a:gd name="T98" fmla="*/ 482 w 782"/>
                  <a:gd name="T99" fmla="*/ 338 h 794"/>
                  <a:gd name="T100" fmla="*/ 435 w 782"/>
                  <a:gd name="T101" fmla="*/ 372 h 794"/>
                  <a:gd name="T102" fmla="*/ 383 w 782"/>
                  <a:gd name="T103" fmla="*/ 403 h 794"/>
                  <a:gd name="T104" fmla="*/ 273 w 782"/>
                  <a:gd name="T105" fmla="*/ 481 h 794"/>
                  <a:gd name="T106" fmla="*/ 221 w 782"/>
                  <a:gd name="T107" fmla="*/ 523 h 794"/>
                  <a:gd name="T108" fmla="*/ 172 w 782"/>
                  <a:gd name="T109" fmla="*/ 569 h 794"/>
                  <a:gd name="T110" fmla="*/ 127 w 782"/>
                  <a:gd name="T111" fmla="*/ 617 h 794"/>
                  <a:gd name="T112" fmla="*/ 87 w 782"/>
                  <a:gd name="T113" fmla="*/ 670 h 794"/>
                  <a:gd name="T114" fmla="*/ 55 w 782"/>
                  <a:gd name="T115" fmla="*/ 729 h 794"/>
                  <a:gd name="T116" fmla="*/ 29 w 782"/>
                  <a:gd name="T117" fmla="*/ 794 h 794"/>
                  <a:gd name="T118" fmla="*/ 35 w 782"/>
                  <a:gd name="T119" fmla="*/ 767 h 794"/>
                  <a:gd name="T120" fmla="*/ 30 w 782"/>
                  <a:gd name="T121" fmla="*/ 743 h 794"/>
                  <a:gd name="T122" fmla="*/ 18 w 782"/>
                  <a:gd name="T123" fmla="*/ 719 h 794"/>
                  <a:gd name="T124" fmla="*/ 0 w 782"/>
                  <a:gd name="T125" fmla="*/ 701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2" h="794">
                    <a:moveTo>
                      <a:pt x="0" y="701"/>
                    </a:moveTo>
                    <a:lnTo>
                      <a:pt x="37" y="650"/>
                    </a:lnTo>
                    <a:lnTo>
                      <a:pt x="78" y="601"/>
                    </a:lnTo>
                    <a:lnTo>
                      <a:pt x="122" y="556"/>
                    </a:lnTo>
                    <a:lnTo>
                      <a:pt x="169" y="514"/>
                    </a:lnTo>
                    <a:lnTo>
                      <a:pt x="270" y="438"/>
                    </a:lnTo>
                    <a:lnTo>
                      <a:pt x="373" y="371"/>
                    </a:lnTo>
                    <a:lnTo>
                      <a:pt x="386" y="317"/>
                    </a:lnTo>
                    <a:lnTo>
                      <a:pt x="403" y="271"/>
                    </a:lnTo>
                    <a:lnTo>
                      <a:pt x="430" y="229"/>
                    </a:lnTo>
                    <a:lnTo>
                      <a:pt x="449" y="209"/>
                    </a:lnTo>
                    <a:lnTo>
                      <a:pt x="470" y="190"/>
                    </a:lnTo>
                    <a:lnTo>
                      <a:pt x="489" y="93"/>
                    </a:lnTo>
                    <a:lnTo>
                      <a:pt x="500" y="45"/>
                    </a:lnTo>
                    <a:lnTo>
                      <a:pt x="517" y="0"/>
                    </a:lnTo>
                    <a:lnTo>
                      <a:pt x="527" y="0"/>
                    </a:lnTo>
                    <a:lnTo>
                      <a:pt x="493" y="197"/>
                    </a:lnTo>
                    <a:lnTo>
                      <a:pt x="488" y="215"/>
                    </a:lnTo>
                    <a:lnTo>
                      <a:pt x="479" y="229"/>
                    </a:lnTo>
                    <a:lnTo>
                      <a:pt x="456" y="252"/>
                    </a:lnTo>
                    <a:lnTo>
                      <a:pt x="430" y="286"/>
                    </a:lnTo>
                    <a:lnTo>
                      <a:pt x="419" y="312"/>
                    </a:lnTo>
                    <a:lnTo>
                      <a:pt x="408" y="348"/>
                    </a:lnTo>
                    <a:lnTo>
                      <a:pt x="422" y="360"/>
                    </a:lnTo>
                    <a:lnTo>
                      <a:pt x="467" y="321"/>
                    </a:lnTo>
                    <a:lnTo>
                      <a:pt x="514" y="284"/>
                    </a:lnTo>
                    <a:lnTo>
                      <a:pt x="612" y="213"/>
                    </a:lnTo>
                    <a:lnTo>
                      <a:pt x="659" y="176"/>
                    </a:lnTo>
                    <a:lnTo>
                      <a:pt x="703" y="137"/>
                    </a:lnTo>
                    <a:lnTo>
                      <a:pt x="745" y="93"/>
                    </a:lnTo>
                    <a:lnTo>
                      <a:pt x="782" y="45"/>
                    </a:lnTo>
                    <a:lnTo>
                      <a:pt x="761" y="80"/>
                    </a:lnTo>
                    <a:lnTo>
                      <a:pt x="738" y="113"/>
                    </a:lnTo>
                    <a:lnTo>
                      <a:pt x="685" y="173"/>
                    </a:lnTo>
                    <a:lnTo>
                      <a:pt x="565" y="282"/>
                    </a:lnTo>
                    <a:lnTo>
                      <a:pt x="588" y="275"/>
                    </a:lnTo>
                    <a:lnTo>
                      <a:pt x="607" y="273"/>
                    </a:lnTo>
                    <a:lnTo>
                      <a:pt x="626" y="276"/>
                    </a:lnTo>
                    <a:lnTo>
                      <a:pt x="644" y="280"/>
                    </a:lnTo>
                    <a:lnTo>
                      <a:pt x="682" y="289"/>
                    </a:lnTo>
                    <a:lnTo>
                      <a:pt x="702" y="288"/>
                    </a:lnTo>
                    <a:lnTo>
                      <a:pt x="725" y="282"/>
                    </a:lnTo>
                    <a:lnTo>
                      <a:pt x="696" y="294"/>
                    </a:lnTo>
                    <a:lnTo>
                      <a:pt x="665" y="299"/>
                    </a:lnTo>
                    <a:lnTo>
                      <a:pt x="604" y="300"/>
                    </a:lnTo>
                    <a:lnTo>
                      <a:pt x="572" y="301"/>
                    </a:lnTo>
                    <a:lnTo>
                      <a:pt x="541" y="306"/>
                    </a:lnTo>
                    <a:lnTo>
                      <a:pt x="511" y="317"/>
                    </a:lnTo>
                    <a:lnTo>
                      <a:pt x="496" y="326"/>
                    </a:lnTo>
                    <a:lnTo>
                      <a:pt x="482" y="338"/>
                    </a:lnTo>
                    <a:lnTo>
                      <a:pt x="435" y="372"/>
                    </a:lnTo>
                    <a:lnTo>
                      <a:pt x="383" y="403"/>
                    </a:lnTo>
                    <a:lnTo>
                      <a:pt x="273" y="481"/>
                    </a:lnTo>
                    <a:lnTo>
                      <a:pt x="221" y="523"/>
                    </a:lnTo>
                    <a:lnTo>
                      <a:pt x="172" y="569"/>
                    </a:lnTo>
                    <a:lnTo>
                      <a:pt x="127" y="617"/>
                    </a:lnTo>
                    <a:lnTo>
                      <a:pt x="87" y="670"/>
                    </a:lnTo>
                    <a:lnTo>
                      <a:pt x="55" y="729"/>
                    </a:lnTo>
                    <a:lnTo>
                      <a:pt x="29" y="794"/>
                    </a:lnTo>
                    <a:lnTo>
                      <a:pt x="35" y="767"/>
                    </a:lnTo>
                    <a:lnTo>
                      <a:pt x="30" y="743"/>
                    </a:lnTo>
                    <a:lnTo>
                      <a:pt x="18" y="719"/>
                    </a:lnTo>
                    <a:lnTo>
                      <a:pt x="0" y="701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8" name="Line 173">
                <a:extLst>
                  <a:ext uri="{FF2B5EF4-FFF2-40B4-BE49-F238E27FC236}">
                    <a16:creationId xmlns:a16="http://schemas.microsoft.com/office/drawing/2014/main" id="{9B6ABC3F-3058-4650-8620-C3769CC6B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77113" y="3600450"/>
                <a:ext cx="317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9" name="Freeform 174">
                <a:extLst>
                  <a:ext uri="{FF2B5EF4-FFF2-40B4-BE49-F238E27FC236}">
                    <a16:creationId xmlns:a16="http://schemas.microsoft.com/office/drawing/2014/main" id="{0294FA57-729F-4265-BA3E-4E92EB7DD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8963" y="3235325"/>
                <a:ext cx="50800" cy="23813"/>
              </a:xfrm>
              <a:custGeom>
                <a:avLst/>
                <a:gdLst>
                  <a:gd name="T0" fmla="*/ 0 w 224"/>
                  <a:gd name="T1" fmla="*/ 65 h 136"/>
                  <a:gd name="T2" fmla="*/ 9 w 224"/>
                  <a:gd name="T3" fmla="*/ 32 h 136"/>
                  <a:gd name="T4" fmla="*/ 6 w 224"/>
                  <a:gd name="T5" fmla="*/ 0 h 136"/>
                  <a:gd name="T6" fmla="*/ 16 w 224"/>
                  <a:gd name="T7" fmla="*/ 26 h 136"/>
                  <a:gd name="T8" fmla="*/ 30 w 224"/>
                  <a:gd name="T9" fmla="*/ 45 h 136"/>
                  <a:gd name="T10" fmla="*/ 47 w 224"/>
                  <a:gd name="T11" fmla="*/ 60 h 136"/>
                  <a:gd name="T12" fmla="*/ 66 w 224"/>
                  <a:gd name="T13" fmla="*/ 70 h 136"/>
                  <a:gd name="T14" fmla="*/ 108 w 224"/>
                  <a:gd name="T15" fmla="*/ 87 h 136"/>
                  <a:gd name="T16" fmla="*/ 128 w 224"/>
                  <a:gd name="T17" fmla="*/ 97 h 136"/>
                  <a:gd name="T18" fmla="*/ 145 w 224"/>
                  <a:gd name="T19" fmla="*/ 110 h 136"/>
                  <a:gd name="T20" fmla="*/ 162 w 224"/>
                  <a:gd name="T21" fmla="*/ 121 h 136"/>
                  <a:gd name="T22" fmla="*/ 183 w 224"/>
                  <a:gd name="T23" fmla="*/ 126 h 136"/>
                  <a:gd name="T24" fmla="*/ 204 w 224"/>
                  <a:gd name="T25" fmla="*/ 125 h 136"/>
                  <a:gd name="T26" fmla="*/ 224 w 224"/>
                  <a:gd name="T27" fmla="*/ 118 h 136"/>
                  <a:gd name="T28" fmla="*/ 203 w 224"/>
                  <a:gd name="T29" fmla="*/ 131 h 136"/>
                  <a:gd name="T30" fmla="*/ 178 w 224"/>
                  <a:gd name="T31" fmla="*/ 136 h 136"/>
                  <a:gd name="T32" fmla="*/ 154 w 224"/>
                  <a:gd name="T33" fmla="*/ 134 h 136"/>
                  <a:gd name="T34" fmla="*/ 130 w 224"/>
                  <a:gd name="T35" fmla="*/ 122 h 136"/>
                  <a:gd name="T36" fmla="*/ 99 w 224"/>
                  <a:gd name="T37" fmla="*/ 105 h 136"/>
                  <a:gd name="T38" fmla="*/ 64 w 224"/>
                  <a:gd name="T39" fmla="*/ 92 h 136"/>
                  <a:gd name="T40" fmla="*/ 31 w 224"/>
                  <a:gd name="T41" fmla="*/ 80 h 136"/>
                  <a:gd name="T42" fmla="*/ 0 w 224"/>
                  <a:gd name="T43" fmla="*/ 6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136">
                    <a:moveTo>
                      <a:pt x="0" y="65"/>
                    </a:moveTo>
                    <a:lnTo>
                      <a:pt x="9" y="32"/>
                    </a:lnTo>
                    <a:lnTo>
                      <a:pt x="6" y="0"/>
                    </a:lnTo>
                    <a:lnTo>
                      <a:pt x="16" y="26"/>
                    </a:lnTo>
                    <a:lnTo>
                      <a:pt x="30" y="45"/>
                    </a:lnTo>
                    <a:lnTo>
                      <a:pt x="47" y="60"/>
                    </a:lnTo>
                    <a:lnTo>
                      <a:pt x="66" y="70"/>
                    </a:lnTo>
                    <a:lnTo>
                      <a:pt x="108" y="87"/>
                    </a:lnTo>
                    <a:lnTo>
                      <a:pt x="128" y="97"/>
                    </a:lnTo>
                    <a:lnTo>
                      <a:pt x="145" y="110"/>
                    </a:lnTo>
                    <a:lnTo>
                      <a:pt x="162" y="121"/>
                    </a:lnTo>
                    <a:lnTo>
                      <a:pt x="183" y="126"/>
                    </a:lnTo>
                    <a:lnTo>
                      <a:pt x="204" y="125"/>
                    </a:lnTo>
                    <a:lnTo>
                      <a:pt x="224" y="118"/>
                    </a:lnTo>
                    <a:lnTo>
                      <a:pt x="203" y="131"/>
                    </a:lnTo>
                    <a:lnTo>
                      <a:pt x="178" y="136"/>
                    </a:lnTo>
                    <a:lnTo>
                      <a:pt x="154" y="134"/>
                    </a:lnTo>
                    <a:lnTo>
                      <a:pt x="130" y="122"/>
                    </a:lnTo>
                    <a:lnTo>
                      <a:pt x="99" y="105"/>
                    </a:lnTo>
                    <a:lnTo>
                      <a:pt x="64" y="92"/>
                    </a:lnTo>
                    <a:lnTo>
                      <a:pt x="31" y="80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0" name="Freeform 175">
                <a:extLst>
                  <a:ext uri="{FF2B5EF4-FFF2-40B4-BE49-F238E27FC236}">
                    <a16:creationId xmlns:a16="http://schemas.microsoft.com/office/drawing/2014/main" id="{D107071D-F533-452F-95D3-B32ABE784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2976" y="3609975"/>
                <a:ext cx="39688" cy="7938"/>
              </a:xfrm>
              <a:custGeom>
                <a:avLst/>
                <a:gdLst>
                  <a:gd name="T0" fmla="*/ 179 w 179"/>
                  <a:gd name="T1" fmla="*/ 9 h 42"/>
                  <a:gd name="T2" fmla="*/ 135 w 179"/>
                  <a:gd name="T3" fmla="*/ 0 h 42"/>
                  <a:gd name="T4" fmla="*/ 70 w 179"/>
                  <a:gd name="T5" fmla="*/ 24 h 42"/>
                  <a:gd name="T6" fmla="*/ 0 w 17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42">
                    <a:moveTo>
                      <a:pt x="179" y="9"/>
                    </a:moveTo>
                    <a:lnTo>
                      <a:pt x="135" y="0"/>
                    </a:lnTo>
                    <a:lnTo>
                      <a:pt x="70" y="24"/>
                    </a:lnTo>
                    <a:lnTo>
                      <a:pt x="0" y="4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1" name="Line 176">
                <a:extLst>
                  <a:ext uri="{FF2B5EF4-FFF2-40B4-BE49-F238E27FC236}">
                    <a16:creationId xmlns:a16="http://schemas.microsoft.com/office/drawing/2014/main" id="{F8F0EE86-A376-4E82-BE84-CF67D87AB2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80276" y="3606800"/>
                <a:ext cx="28575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2" name="Line 177">
                <a:extLst>
                  <a:ext uri="{FF2B5EF4-FFF2-40B4-BE49-F238E27FC236}">
                    <a16:creationId xmlns:a16="http://schemas.microsoft.com/office/drawing/2014/main" id="{097A00E8-08F0-4E41-A210-CF5D5BD91A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89801" y="3603625"/>
                <a:ext cx="0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3" name="Freeform 178">
                <a:extLst>
                  <a:ext uri="{FF2B5EF4-FFF2-40B4-BE49-F238E27FC236}">
                    <a16:creationId xmlns:a16="http://schemas.microsoft.com/office/drawing/2014/main" id="{42FE9B58-2F1D-45AE-9A0B-8B45E91A7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1063" y="3459163"/>
                <a:ext cx="15875" cy="6350"/>
              </a:xfrm>
              <a:custGeom>
                <a:avLst/>
                <a:gdLst>
                  <a:gd name="T0" fmla="*/ 71 w 71"/>
                  <a:gd name="T1" fmla="*/ 0 h 38"/>
                  <a:gd name="T2" fmla="*/ 40 w 71"/>
                  <a:gd name="T3" fmla="*/ 31 h 38"/>
                  <a:gd name="T4" fmla="*/ 0 w 71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38">
                    <a:moveTo>
                      <a:pt x="71" y="0"/>
                    </a:moveTo>
                    <a:lnTo>
                      <a:pt x="40" y="31"/>
                    </a:lnTo>
                    <a:lnTo>
                      <a:pt x="0" y="3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4" name="Freeform 179">
                <a:extLst>
                  <a:ext uri="{FF2B5EF4-FFF2-40B4-BE49-F238E27FC236}">
                    <a16:creationId xmlns:a16="http://schemas.microsoft.com/office/drawing/2014/main" id="{35F5CA27-10D6-43B6-B165-D8F3116EC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7888" y="3440113"/>
                <a:ext cx="28575" cy="17463"/>
              </a:xfrm>
              <a:custGeom>
                <a:avLst/>
                <a:gdLst>
                  <a:gd name="T0" fmla="*/ 131 w 131"/>
                  <a:gd name="T1" fmla="*/ 100 h 100"/>
                  <a:gd name="T2" fmla="*/ 108 w 131"/>
                  <a:gd name="T3" fmla="*/ 71 h 100"/>
                  <a:gd name="T4" fmla="*/ 52 w 131"/>
                  <a:gd name="T5" fmla="*/ 56 h 100"/>
                  <a:gd name="T6" fmla="*/ 0 w 131"/>
                  <a:gd name="T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00">
                    <a:moveTo>
                      <a:pt x="131" y="100"/>
                    </a:moveTo>
                    <a:lnTo>
                      <a:pt x="108" y="71"/>
                    </a:lnTo>
                    <a:lnTo>
                      <a:pt x="52" y="5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5" name="Freeform 180">
                <a:extLst>
                  <a:ext uri="{FF2B5EF4-FFF2-40B4-BE49-F238E27FC236}">
                    <a16:creationId xmlns:a16="http://schemas.microsoft.com/office/drawing/2014/main" id="{A29D67D5-1861-4782-9F71-783F5B9C8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5663" y="3443288"/>
                <a:ext cx="26988" cy="4763"/>
              </a:xfrm>
              <a:custGeom>
                <a:avLst/>
                <a:gdLst>
                  <a:gd name="T0" fmla="*/ 122 w 122"/>
                  <a:gd name="T1" fmla="*/ 7 h 22"/>
                  <a:gd name="T2" fmla="*/ 71 w 122"/>
                  <a:gd name="T3" fmla="*/ 0 h 22"/>
                  <a:gd name="T4" fmla="*/ 30 w 122"/>
                  <a:gd name="T5" fmla="*/ 22 h 22"/>
                  <a:gd name="T6" fmla="*/ 0 w 122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22">
                    <a:moveTo>
                      <a:pt x="122" y="7"/>
                    </a:moveTo>
                    <a:lnTo>
                      <a:pt x="71" y="0"/>
                    </a:lnTo>
                    <a:lnTo>
                      <a:pt x="30" y="22"/>
                    </a:lnTo>
                    <a:lnTo>
                      <a:pt x="0" y="2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6" name="Freeform 181">
                <a:extLst>
                  <a:ext uri="{FF2B5EF4-FFF2-40B4-BE49-F238E27FC236}">
                    <a16:creationId xmlns:a16="http://schemas.microsoft.com/office/drawing/2014/main" id="{087C6C07-B7D2-4C3C-88F9-49C1DE486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6226" y="3324225"/>
                <a:ext cx="104775" cy="23813"/>
              </a:xfrm>
              <a:custGeom>
                <a:avLst/>
                <a:gdLst>
                  <a:gd name="T0" fmla="*/ 459 w 459"/>
                  <a:gd name="T1" fmla="*/ 133 h 133"/>
                  <a:gd name="T2" fmla="*/ 430 w 459"/>
                  <a:gd name="T3" fmla="*/ 133 h 133"/>
                  <a:gd name="T4" fmla="*/ 333 w 459"/>
                  <a:gd name="T5" fmla="*/ 99 h 133"/>
                  <a:gd name="T6" fmla="*/ 310 w 459"/>
                  <a:gd name="T7" fmla="*/ 45 h 133"/>
                  <a:gd name="T8" fmla="*/ 205 w 459"/>
                  <a:gd name="T9" fmla="*/ 0 h 133"/>
                  <a:gd name="T10" fmla="*/ 130 w 459"/>
                  <a:gd name="T11" fmla="*/ 30 h 133"/>
                  <a:gd name="T12" fmla="*/ 26 w 459"/>
                  <a:gd name="T13" fmla="*/ 11 h 133"/>
                  <a:gd name="T14" fmla="*/ 0 w 459"/>
                  <a:gd name="T15" fmla="*/ 1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9" h="133">
                    <a:moveTo>
                      <a:pt x="459" y="133"/>
                    </a:moveTo>
                    <a:lnTo>
                      <a:pt x="430" y="133"/>
                    </a:lnTo>
                    <a:lnTo>
                      <a:pt x="333" y="99"/>
                    </a:lnTo>
                    <a:lnTo>
                      <a:pt x="310" y="45"/>
                    </a:lnTo>
                    <a:lnTo>
                      <a:pt x="205" y="0"/>
                    </a:lnTo>
                    <a:lnTo>
                      <a:pt x="130" y="30"/>
                    </a:lnTo>
                    <a:lnTo>
                      <a:pt x="26" y="11"/>
                    </a:lnTo>
                    <a:lnTo>
                      <a:pt x="0" y="1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7" name="Line 182">
                <a:extLst>
                  <a:ext uri="{FF2B5EF4-FFF2-40B4-BE49-F238E27FC236}">
                    <a16:creationId xmlns:a16="http://schemas.microsoft.com/office/drawing/2014/main" id="{F0556808-D715-4296-9F72-BA33B6CEF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91313" y="3313113"/>
                <a:ext cx="1588" cy="174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8" name="Line 183">
                <a:extLst>
                  <a:ext uri="{FF2B5EF4-FFF2-40B4-BE49-F238E27FC236}">
                    <a16:creationId xmlns:a16="http://schemas.microsoft.com/office/drawing/2014/main" id="{FCBE5681-71FD-48CA-8C96-9E5D17FB4C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61151" y="3321050"/>
                <a:ext cx="1270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9" name="Line 184">
                <a:extLst>
                  <a:ext uri="{FF2B5EF4-FFF2-40B4-BE49-F238E27FC236}">
                    <a16:creationId xmlns:a16="http://schemas.microsoft.com/office/drawing/2014/main" id="{B9DBB1F7-A9EE-4729-AF60-2F8C638E2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27813" y="3322638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0" name="Line 185">
                <a:extLst>
                  <a:ext uri="{FF2B5EF4-FFF2-40B4-BE49-F238E27FC236}">
                    <a16:creationId xmlns:a16="http://schemas.microsoft.com/office/drawing/2014/main" id="{667F5519-48B6-4105-9969-85FCBF003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10351" y="3257550"/>
                <a:ext cx="30163" cy="2222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1" name="Freeform 186">
                <a:extLst>
                  <a:ext uri="{FF2B5EF4-FFF2-40B4-BE49-F238E27FC236}">
                    <a16:creationId xmlns:a16="http://schemas.microsoft.com/office/drawing/2014/main" id="{FA0F0EE9-2E55-40EA-B7C5-BAD65663D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101" y="3243263"/>
                <a:ext cx="11113" cy="39688"/>
              </a:xfrm>
              <a:custGeom>
                <a:avLst/>
                <a:gdLst>
                  <a:gd name="T0" fmla="*/ 48 w 48"/>
                  <a:gd name="T1" fmla="*/ 218 h 218"/>
                  <a:gd name="T2" fmla="*/ 0 w 48"/>
                  <a:gd name="T3" fmla="*/ 148 h 218"/>
                  <a:gd name="T4" fmla="*/ 4 w 48"/>
                  <a:gd name="T5" fmla="*/ 100 h 218"/>
                  <a:gd name="T6" fmla="*/ 0 w 48"/>
                  <a:gd name="T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18">
                    <a:moveTo>
                      <a:pt x="48" y="218"/>
                    </a:moveTo>
                    <a:lnTo>
                      <a:pt x="0" y="148"/>
                    </a:lnTo>
                    <a:lnTo>
                      <a:pt x="4" y="10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2" name="Freeform 187">
                <a:extLst>
                  <a:ext uri="{FF2B5EF4-FFF2-40B4-BE49-F238E27FC236}">
                    <a16:creationId xmlns:a16="http://schemas.microsoft.com/office/drawing/2014/main" id="{23FA8428-17B8-4245-A4E3-C7A942AC2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3688" y="3235325"/>
                <a:ext cx="17463" cy="25400"/>
              </a:xfrm>
              <a:custGeom>
                <a:avLst/>
                <a:gdLst>
                  <a:gd name="T0" fmla="*/ 0 w 76"/>
                  <a:gd name="T1" fmla="*/ 152 h 152"/>
                  <a:gd name="T2" fmla="*/ 71 w 76"/>
                  <a:gd name="T3" fmla="*/ 30 h 152"/>
                  <a:gd name="T4" fmla="*/ 76 w 76"/>
                  <a:gd name="T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52">
                    <a:moveTo>
                      <a:pt x="0" y="152"/>
                    </a:moveTo>
                    <a:lnTo>
                      <a:pt x="71" y="30"/>
                    </a:lnTo>
                    <a:lnTo>
                      <a:pt x="7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3" name="Freeform 188">
                <a:extLst>
                  <a:ext uri="{FF2B5EF4-FFF2-40B4-BE49-F238E27FC236}">
                    <a16:creationId xmlns:a16="http://schemas.microsoft.com/office/drawing/2014/main" id="{86A4F7F3-37AC-4861-A7D7-4034B759B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6426" y="3071813"/>
                <a:ext cx="171450" cy="58738"/>
              </a:xfrm>
              <a:custGeom>
                <a:avLst/>
                <a:gdLst>
                  <a:gd name="T0" fmla="*/ 755 w 755"/>
                  <a:gd name="T1" fmla="*/ 43 h 340"/>
                  <a:gd name="T2" fmla="*/ 686 w 755"/>
                  <a:gd name="T3" fmla="*/ 17 h 340"/>
                  <a:gd name="T4" fmla="*/ 651 w 755"/>
                  <a:gd name="T5" fmla="*/ 9 h 340"/>
                  <a:gd name="T6" fmla="*/ 614 w 755"/>
                  <a:gd name="T7" fmla="*/ 4 h 340"/>
                  <a:gd name="T8" fmla="*/ 541 w 755"/>
                  <a:gd name="T9" fmla="*/ 0 h 340"/>
                  <a:gd name="T10" fmla="*/ 467 w 755"/>
                  <a:gd name="T11" fmla="*/ 8 h 340"/>
                  <a:gd name="T12" fmla="*/ 397 w 755"/>
                  <a:gd name="T13" fmla="*/ 27 h 340"/>
                  <a:gd name="T14" fmla="*/ 332 w 755"/>
                  <a:gd name="T15" fmla="*/ 58 h 340"/>
                  <a:gd name="T16" fmla="*/ 271 w 755"/>
                  <a:gd name="T17" fmla="*/ 100 h 340"/>
                  <a:gd name="T18" fmla="*/ 244 w 755"/>
                  <a:gd name="T19" fmla="*/ 125 h 340"/>
                  <a:gd name="T20" fmla="*/ 219 w 755"/>
                  <a:gd name="T21" fmla="*/ 154 h 340"/>
                  <a:gd name="T22" fmla="*/ 195 w 755"/>
                  <a:gd name="T23" fmla="*/ 169 h 340"/>
                  <a:gd name="T24" fmla="*/ 209 w 755"/>
                  <a:gd name="T25" fmla="*/ 184 h 340"/>
                  <a:gd name="T26" fmla="*/ 180 w 755"/>
                  <a:gd name="T27" fmla="*/ 270 h 340"/>
                  <a:gd name="T28" fmla="*/ 89 w 755"/>
                  <a:gd name="T29" fmla="*/ 303 h 340"/>
                  <a:gd name="T30" fmla="*/ 0 w 755"/>
                  <a:gd name="T3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5" h="340">
                    <a:moveTo>
                      <a:pt x="755" y="43"/>
                    </a:moveTo>
                    <a:lnTo>
                      <a:pt x="686" y="17"/>
                    </a:lnTo>
                    <a:lnTo>
                      <a:pt x="651" y="9"/>
                    </a:lnTo>
                    <a:lnTo>
                      <a:pt x="614" y="4"/>
                    </a:lnTo>
                    <a:lnTo>
                      <a:pt x="541" y="0"/>
                    </a:lnTo>
                    <a:lnTo>
                      <a:pt x="467" y="8"/>
                    </a:lnTo>
                    <a:lnTo>
                      <a:pt x="397" y="27"/>
                    </a:lnTo>
                    <a:lnTo>
                      <a:pt x="332" y="58"/>
                    </a:lnTo>
                    <a:lnTo>
                      <a:pt x="271" y="100"/>
                    </a:lnTo>
                    <a:lnTo>
                      <a:pt x="244" y="125"/>
                    </a:lnTo>
                    <a:lnTo>
                      <a:pt x="219" y="154"/>
                    </a:lnTo>
                    <a:lnTo>
                      <a:pt x="195" y="169"/>
                    </a:lnTo>
                    <a:lnTo>
                      <a:pt x="209" y="184"/>
                    </a:lnTo>
                    <a:lnTo>
                      <a:pt x="180" y="270"/>
                    </a:lnTo>
                    <a:lnTo>
                      <a:pt x="89" y="303"/>
                    </a:lnTo>
                    <a:lnTo>
                      <a:pt x="0" y="34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4" name="Freeform 189">
                <a:extLst>
                  <a:ext uri="{FF2B5EF4-FFF2-40B4-BE49-F238E27FC236}">
                    <a16:creationId xmlns:a16="http://schemas.microsoft.com/office/drawing/2014/main" id="{D9F8B503-0000-4138-9B40-716CDA383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1663" y="3097213"/>
                <a:ext cx="53975" cy="15875"/>
              </a:xfrm>
              <a:custGeom>
                <a:avLst/>
                <a:gdLst>
                  <a:gd name="T0" fmla="*/ 242 w 242"/>
                  <a:gd name="T1" fmla="*/ 7 h 93"/>
                  <a:gd name="T2" fmla="*/ 176 w 242"/>
                  <a:gd name="T3" fmla="*/ 0 h 93"/>
                  <a:gd name="T4" fmla="*/ 109 w 242"/>
                  <a:gd name="T5" fmla="*/ 55 h 93"/>
                  <a:gd name="T6" fmla="*/ 106 w 242"/>
                  <a:gd name="T7" fmla="*/ 78 h 93"/>
                  <a:gd name="T8" fmla="*/ 0 w 242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93">
                    <a:moveTo>
                      <a:pt x="242" y="7"/>
                    </a:moveTo>
                    <a:lnTo>
                      <a:pt x="176" y="0"/>
                    </a:lnTo>
                    <a:lnTo>
                      <a:pt x="109" y="55"/>
                    </a:lnTo>
                    <a:lnTo>
                      <a:pt x="106" y="78"/>
                    </a:lnTo>
                    <a:lnTo>
                      <a:pt x="0" y="9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5" name="Freeform 190">
                <a:extLst>
                  <a:ext uri="{FF2B5EF4-FFF2-40B4-BE49-F238E27FC236}">
                    <a16:creationId xmlns:a16="http://schemas.microsoft.com/office/drawing/2014/main" id="{7E7A8CB2-7DE0-4C2C-89DF-C48797B37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1513" y="2955925"/>
                <a:ext cx="90488" cy="119063"/>
              </a:xfrm>
              <a:custGeom>
                <a:avLst/>
                <a:gdLst>
                  <a:gd name="T0" fmla="*/ 399 w 399"/>
                  <a:gd name="T1" fmla="*/ 668 h 668"/>
                  <a:gd name="T2" fmla="*/ 357 w 399"/>
                  <a:gd name="T3" fmla="*/ 625 h 668"/>
                  <a:gd name="T4" fmla="*/ 320 w 399"/>
                  <a:gd name="T5" fmla="*/ 578 h 668"/>
                  <a:gd name="T6" fmla="*/ 285 w 399"/>
                  <a:gd name="T7" fmla="*/ 526 h 668"/>
                  <a:gd name="T8" fmla="*/ 255 w 399"/>
                  <a:gd name="T9" fmla="*/ 472 h 668"/>
                  <a:gd name="T10" fmla="*/ 230 w 399"/>
                  <a:gd name="T11" fmla="*/ 415 h 668"/>
                  <a:gd name="T12" fmla="*/ 209 w 399"/>
                  <a:gd name="T13" fmla="*/ 357 h 668"/>
                  <a:gd name="T14" fmla="*/ 192 w 399"/>
                  <a:gd name="T15" fmla="*/ 299 h 668"/>
                  <a:gd name="T16" fmla="*/ 180 w 399"/>
                  <a:gd name="T17" fmla="*/ 239 h 668"/>
                  <a:gd name="T18" fmla="*/ 116 w 399"/>
                  <a:gd name="T19" fmla="*/ 182 h 668"/>
                  <a:gd name="T20" fmla="*/ 94 w 399"/>
                  <a:gd name="T21" fmla="*/ 131 h 668"/>
                  <a:gd name="T22" fmla="*/ 68 w 399"/>
                  <a:gd name="T23" fmla="*/ 83 h 668"/>
                  <a:gd name="T24" fmla="*/ 37 w 399"/>
                  <a:gd name="T25" fmla="*/ 39 h 668"/>
                  <a:gd name="T26" fmla="*/ 0 w 399"/>
                  <a:gd name="T27" fmla="*/ 0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9" h="668">
                    <a:moveTo>
                      <a:pt x="399" y="668"/>
                    </a:moveTo>
                    <a:lnTo>
                      <a:pt x="357" y="625"/>
                    </a:lnTo>
                    <a:lnTo>
                      <a:pt x="320" y="578"/>
                    </a:lnTo>
                    <a:lnTo>
                      <a:pt x="285" y="526"/>
                    </a:lnTo>
                    <a:lnTo>
                      <a:pt x="255" y="472"/>
                    </a:lnTo>
                    <a:lnTo>
                      <a:pt x="230" y="415"/>
                    </a:lnTo>
                    <a:lnTo>
                      <a:pt x="209" y="357"/>
                    </a:lnTo>
                    <a:lnTo>
                      <a:pt x="192" y="299"/>
                    </a:lnTo>
                    <a:lnTo>
                      <a:pt x="180" y="239"/>
                    </a:lnTo>
                    <a:lnTo>
                      <a:pt x="116" y="182"/>
                    </a:lnTo>
                    <a:lnTo>
                      <a:pt x="94" y="131"/>
                    </a:lnTo>
                    <a:lnTo>
                      <a:pt x="68" y="83"/>
                    </a:lnTo>
                    <a:lnTo>
                      <a:pt x="37" y="3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6" name="Line 191">
                <a:extLst>
                  <a:ext uri="{FF2B5EF4-FFF2-40B4-BE49-F238E27FC236}">
                    <a16:creationId xmlns:a16="http://schemas.microsoft.com/office/drawing/2014/main" id="{54BE2FF3-1D22-4742-884A-8DD9C1F41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31038" y="2982913"/>
                <a:ext cx="17463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7" name="Line 192">
                <a:extLst>
                  <a:ext uri="{FF2B5EF4-FFF2-40B4-BE49-F238E27FC236}">
                    <a16:creationId xmlns:a16="http://schemas.microsoft.com/office/drawing/2014/main" id="{36E4ADBE-1239-4F0A-9C25-34B9C785E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45326" y="3014663"/>
                <a:ext cx="31750" cy="190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8" name="Freeform 193">
                <a:extLst>
                  <a:ext uri="{FF2B5EF4-FFF2-40B4-BE49-F238E27FC236}">
                    <a16:creationId xmlns:a16="http://schemas.microsoft.com/office/drawing/2014/main" id="{7A06379C-2C53-433C-84B3-90FD78892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6913" y="3005138"/>
                <a:ext cx="12700" cy="17463"/>
              </a:xfrm>
              <a:custGeom>
                <a:avLst/>
                <a:gdLst>
                  <a:gd name="T0" fmla="*/ 56 w 56"/>
                  <a:gd name="T1" fmla="*/ 100 h 100"/>
                  <a:gd name="T2" fmla="*/ 26 w 56"/>
                  <a:gd name="T3" fmla="*/ 23 h 100"/>
                  <a:gd name="T4" fmla="*/ 0 w 56"/>
                  <a:gd name="T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00">
                    <a:moveTo>
                      <a:pt x="56" y="100"/>
                    </a:moveTo>
                    <a:lnTo>
                      <a:pt x="26" y="2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9" name="Line 194">
                <a:extLst>
                  <a:ext uri="{FF2B5EF4-FFF2-40B4-BE49-F238E27FC236}">
                    <a16:creationId xmlns:a16="http://schemas.microsoft.com/office/drawing/2014/main" id="{3DC36257-26AC-463B-8606-2A72AC8D0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34251" y="3108325"/>
                <a:ext cx="19050" cy="142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0" name="Freeform 195">
                <a:extLst>
                  <a:ext uri="{FF2B5EF4-FFF2-40B4-BE49-F238E27FC236}">
                    <a16:creationId xmlns:a16="http://schemas.microsoft.com/office/drawing/2014/main" id="{4B54B192-EFDA-44B5-A707-38E96504B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3074988"/>
                <a:ext cx="12700" cy="46038"/>
              </a:xfrm>
              <a:custGeom>
                <a:avLst/>
                <a:gdLst>
                  <a:gd name="T0" fmla="*/ 47 w 53"/>
                  <a:gd name="T1" fmla="*/ 260 h 260"/>
                  <a:gd name="T2" fmla="*/ 53 w 53"/>
                  <a:gd name="T3" fmla="*/ 96 h 260"/>
                  <a:gd name="T4" fmla="*/ 0 w 53"/>
                  <a:gd name="T5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260">
                    <a:moveTo>
                      <a:pt x="47" y="260"/>
                    </a:moveTo>
                    <a:lnTo>
                      <a:pt x="53" y="9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1" name="Line 196">
                <a:extLst>
                  <a:ext uri="{FF2B5EF4-FFF2-40B4-BE49-F238E27FC236}">
                    <a16:creationId xmlns:a16="http://schemas.microsoft.com/office/drawing/2014/main" id="{46592808-5521-472D-9BCE-30DB795B6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2188" y="3049588"/>
                <a:ext cx="4763" cy="301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2" name="Freeform 197">
                <a:extLst>
                  <a:ext uri="{FF2B5EF4-FFF2-40B4-BE49-F238E27FC236}">
                    <a16:creationId xmlns:a16="http://schemas.microsoft.com/office/drawing/2014/main" id="{E987E16A-917A-450E-95F7-C70EFEAC5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3938" y="2963863"/>
                <a:ext cx="9525" cy="77788"/>
              </a:xfrm>
              <a:custGeom>
                <a:avLst/>
                <a:gdLst>
                  <a:gd name="T0" fmla="*/ 47 w 47"/>
                  <a:gd name="T1" fmla="*/ 446 h 446"/>
                  <a:gd name="T2" fmla="*/ 28 w 47"/>
                  <a:gd name="T3" fmla="*/ 418 h 446"/>
                  <a:gd name="T4" fmla="*/ 14 w 47"/>
                  <a:gd name="T5" fmla="*/ 386 h 446"/>
                  <a:gd name="T6" fmla="*/ 4 w 47"/>
                  <a:gd name="T7" fmla="*/ 351 h 446"/>
                  <a:gd name="T8" fmla="*/ 0 w 47"/>
                  <a:gd name="T9" fmla="*/ 314 h 446"/>
                  <a:gd name="T10" fmla="*/ 1 w 47"/>
                  <a:gd name="T11" fmla="*/ 277 h 446"/>
                  <a:gd name="T12" fmla="*/ 6 w 47"/>
                  <a:gd name="T13" fmla="*/ 239 h 446"/>
                  <a:gd name="T14" fmla="*/ 17 w 47"/>
                  <a:gd name="T15" fmla="*/ 204 h 446"/>
                  <a:gd name="T16" fmla="*/ 33 w 47"/>
                  <a:gd name="T17" fmla="*/ 171 h 446"/>
                  <a:gd name="T18" fmla="*/ 6 w 47"/>
                  <a:gd name="T1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46">
                    <a:moveTo>
                      <a:pt x="47" y="446"/>
                    </a:moveTo>
                    <a:lnTo>
                      <a:pt x="28" y="418"/>
                    </a:lnTo>
                    <a:lnTo>
                      <a:pt x="14" y="386"/>
                    </a:lnTo>
                    <a:lnTo>
                      <a:pt x="4" y="351"/>
                    </a:lnTo>
                    <a:lnTo>
                      <a:pt x="0" y="314"/>
                    </a:lnTo>
                    <a:lnTo>
                      <a:pt x="1" y="277"/>
                    </a:lnTo>
                    <a:lnTo>
                      <a:pt x="6" y="239"/>
                    </a:lnTo>
                    <a:lnTo>
                      <a:pt x="17" y="204"/>
                    </a:lnTo>
                    <a:lnTo>
                      <a:pt x="33" y="171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3" name="Freeform 198">
                <a:extLst>
                  <a:ext uri="{FF2B5EF4-FFF2-40B4-BE49-F238E27FC236}">
                    <a16:creationId xmlns:a16="http://schemas.microsoft.com/office/drawing/2014/main" id="{59035747-305D-44CC-A63E-37319564A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8701" y="2941638"/>
                <a:ext cx="9525" cy="39688"/>
              </a:xfrm>
              <a:custGeom>
                <a:avLst/>
                <a:gdLst>
                  <a:gd name="T0" fmla="*/ 0 w 46"/>
                  <a:gd name="T1" fmla="*/ 226 h 226"/>
                  <a:gd name="T2" fmla="*/ 46 w 46"/>
                  <a:gd name="T3" fmla="*/ 66 h 226"/>
                  <a:gd name="T4" fmla="*/ 30 w 46"/>
                  <a:gd name="T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26">
                    <a:moveTo>
                      <a:pt x="0" y="226"/>
                    </a:moveTo>
                    <a:lnTo>
                      <a:pt x="46" y="66"/>
                    </a:lnTo>
                    <a:lnTo>
                      <a:pt x="3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4" name="Freeform 199">
                <a:extLst>
                  <a:ext uri="{FF2B5EF4-FFF2-40B4-BE49-F238E27FC236}">
                    <a16:creationId xmlns:a16="http://schemas.microsoft.com/office/drawing/2014/main" id="{704B6AB0-96BB-4FE1-A09D-7E31E4449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401" y="2998788"/>
                <a:ext cx="6350" cy="49213"/>
              </a:xfrm>
              <a:custGeom>
                <a:avLst/>
                <a:gdLst>
                  <a:gd name="T0" fmla="*/ 0 w 26"/>
                  <a:gd name="T1" fmla="*/ 275 h 275"/>
                  <a:gd name="T2" fmla="*/ 26 w 26"/>
                  <a:gd name="T3" fmla="*/ 105 h 275"/>
                  <a:gd name="T4" fmla="*/ 11 w 26"/>
                  <a:gd name="T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75">
                    <a:moveTo>
                      <a:pt x="0" y="275"/>
                    </a:moveTo>
                    <a:lnTo>
                      <a:pt x="26" y="105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5" name="Freeform 200">
                <a:extLst>
                  <a:ext uri="{FF2B5EF4-FFF2-40B4-BE49-F238E27FC236}">
                    <a16:creationId xmlns:a16="http://schemas.microsoft.com/office/drawing/2014/main" id="{27AF5E27-0DD9-4EE2-8CA6-11EC9D882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6163" y="2979738"/>
                <a:ext cx="14288" cy="31750"/>
              </a:xfrm>
              <a:custGeom>
                <a:avLst/>
                <a:gdLst>
                  <a:gd name="T0" fmla="*/ 0 w 61"/>
                  <a:gd name="T1" fmla="*/ 182 h 182"/>
                  <a:gd name="T2" fmla="*/ 57 w 61"/>
                  <a:gd name="T3" fmla="*/ 101 h 182"/>
                  <a:gd name="T4" fmla="*/ 61 w 61"/>
                  <a:gd name="T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82">
                    <a:moveTo>
                      <a:pt x="0" y="182"/>
                    </a:moveTo>
                    <a:lnTo>
                      <a:pt x="57" y="101"/>
                    </a:lnTo>
                    <a:lnTo>
                      <a:pt x="6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6" name="Freeform 201">
                <a:extLst>
                  <a:ext uri="{FF2B5EF4-FFF2-40B4-BE49-F238E27FC236}">
                    <a16:creationId xmlns:a16="http://schemas.microsoft.com/office/drawing/2014/main" id="{AF48A285-2414-4322-87BD-4487C0F9C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8551" y="3019425"/>
                <a:ext cx="20638" cy="42863"/>
              </a:xfrm>
              <a:custGeom>
                <a:avLst/>
                <a:gdLst>
                  <a:gd name="T0" fmla="*/ 93 w 93"/>
                  <a:gd name="T1" fmla="*/ 248 h 248"/>
                  <a:gd name="T2" fmla="*/ 67 w 93"/>
                  <a:gd name="T3" fmla="*/ 152 h 248"/>
                  <a:gd name="T4" fmla="*/ 0 w 93"/>
                  <a:gd name="T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248">
                    <a:moveTo>
                      <a:pt x="93" y="248"/>
                    </a:moveTo>
                    <a:lnTo>
                      <a:pt x="67" y="15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7" name="Freeform 202">
                <a:extLst>
                  <a:ext uri="{FF2B5EF4-FFF2-40B4-BE49-F238E27FC236}">
                    <a16:creationId xmlns:a16="http://schemas.microsoft.com/office/drawing/2014/main" id="{DE67640B-3F82-454B-859E-28DD971AB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663" y="2997200"/>
                <a:ext cx="9525" cy="41275"/>
              </a:xfrm>
              <a:custGeom>
                <a:avLst/>
                <a:gdLst>
                  <a:gd name="T0" fmla="*/ 0 w 43"/>
                  <a:gd name="T1" fmla="*/ 233 h 233"/>
                  <a:gd name="T2" fmla="*/ 43 w 43"/>
                  <a:gd name="T3" fmla="*/ 78 h 233"/>
                  <a:gd name="T4" fmla="*/ 24 w 43"/>
                  <a:gd name="T5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233">
                    <a:moveTo>
                      <a:pt x="0" y="233"/>
                    </a:moveTo>
                    <a:lnTo>
                      <a:pt x="43" y="78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8" name="Freeform 203">
                <a:extLst>
                  <a:ext uri="{FF2B5EF4-FFF2-40B4-BE49-F238E27FC236}">
                    <a16:creationId xmlns:a16="http://schemas.microsoft.com/office/drawing/2014/main" id="{6A9F19E7-D9D2-4148-997B-1BDD6F1C6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026" y="2992438"/>
                <a:ext cx="31750" cy="44450"/>
              </a:xfrm>
              <a:custGeom>
                <a:avLst/>
                <a:gdLst>
                  <a:gd name="T0" fmla="*/ 0 w 143"/>
                  <a:gd name="T1" fmla="*/ 252 h 252"/>
                  <a:gd name="T2" fmla="*/ 27 w 143"/>
                  <a:gd name="T3" fmla="*/ 189 h 252"/>
                  <a:gd name="T4" fmla="*/ 60 w 143"/>
                  <a:gd name="T5" fmla="*/ 125 h 252"/>
                  <a:gd name="T6" fmla="*/ 98 w 143"/>
                  <a:gd name="T7" fmla="*/ 61 h 252"/>
                  <a:gd name="T8" fmla="*/ 143 w 143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52">
                    <a:moveTo>
                      <a:pt x="0" y="252"/>
                    </a:moveTo>
                    <a:lnTo>
                      <a:pt x="27" y="189"/>
                    </a:lnTo>
                    <a:lnTo>
                      <a:pt x="60" y="125"/>
                    </a:lnTo>
                    <a:lnTo>
                      <a:pt x="98" y="61"/>
                    </a:lnTo>
                    <a:lnTo>
                      <a:pt x="14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9" name="Freeform 204">
                <a:extLst>
                  <a:ext uri="{FF2B5EF4-FFF2-40B4-BE49-F238E27FC236}">
                    <a16:creationId xmlns:a16="http://schemas.microsoft.com/office/drawing/2014/main" id="{2571AA6D-68BB-494D-875E-858E012AB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2376" y="3000375"/>
                <a:ext cx="120650" cy="25400"/>
              </a:xfrm>
              <a:custGeom>
                <a:avLst/>
                <a:gdLst>
                  <a:gd name="T0" fmla="*/ 0 w 534"/>
                  <a:gd name="T1" fmla="*/ 144 h 144"/>
                  <a:gd name="T2" fmla="*/ 55 w 534"/>
                  <a:gd name="T3" fmla="*/ 126 h 144"/>
                  <a:gd name="T4" fmla="*/ 153 w 534"/>
                  <a:gd name="T5" fmla="*/ 108 h 144"/>
                  <a:gd name="T6" fmla="*/ 231 w 534"/>
                  <a:gd name="T7" fmla="*/ 34 h 144"/>
                  <a:gd name="T8" fmla="*/ 369 w 534"/>
                  <a:gd name="T9" fmla="*/ 25 h 144"/>
                  <a:gd name="T10" fmla="*/ 475 w 534"/>
                  <a:gd name="T11" fmla="*/ 55 h 144"/>
                  <a:gd name="T12" fmla="*/ 534 w 534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4" h="144">
                    <a:moveTo>
                      <a:pt x="0" y="144"/>
                    </a:moveTo>
                    <a:lnTo>
                      <a:pt x="55" y="126"/>
                    </a:lnTo>
                    <a:lnTo>
                      <a:pt x="153" y="108"/>
                    </a:lnTo>
                    <a:lnTo>
                      <a:pt x="231" y="34"/>
                    </a:lnTo>
                    <a:lnTo>
                      <a:pt x="369" y="25"/>
                    </a:lnTo>
                    <a:lnTo>
                      <a:pt x="475" y="55"/>
                    </a:lnTo>
                    <a:lnTo>
                      <a:pt x="53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0" name="Freeform 205">
                <a:extLst>
                  <a:ext uri="{FF2B5EF4-FFF2-40B4-BE49-F238E27FC236}">
                    <a16:creationId xmlns:a16="http://schemas.microsoft.com/office/drawing/2014/main" id="{0893246E-2BAF-4D37-8573-F8571B957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8738" y="3006725"/>
                <a:ext cx="26988" cy="4763"/>
              </a:xfrm>
              <a:custGeom>
                <a:avLst/>
                <a:gdLst>
                  <a:gd name="T0" fmla="*/ 0 w 119"/>
                  <a:gd name="T1" fmla="*/ 25 h 30"/>
                  <a:gd name="T2" fmla="*/ 62 w 119"/>
                  <a:gd name="T3" fmla="*/ 30 h 30"/>
                  <a:gd name="T4" fmla="*/ 119 w 119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30">
                    <a:moveTo>
                      <a:pt x="0" y="25"/>
                    </a:moveTo>
                    <a:lnTo>
                      <a:pt x="62" y="30"/>
                    </a:lnTo>
                    <a:lnTo>
                      <a:pt x="11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1" name="Freeform 206">
                <a:extLst>
                  <a:ext uri="{FF2B5EF4-FFF2-40B4-BE49-F238E27FC236}">
                    <a16:creationId xmlns:a16="http://schemas.microsoft.com/office/drawing/2014/main" id="{EF722D8E-78B0-4191-BF49-05996D89D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876" y="2973388"/>
                <a:ext cx="34925" cy="33338"/>
              </a:xfrm>
              <a:custGeom>
                <a:avLst/>
                <a:gdLst>
                  <a:gd name="T0" fmla="*/ 0 w 157"/>
                  <a:gd name="T1" fmla="*/ 187 h 187"/>
                  <a:gd name="T2" fmla="*/ 89 w 157"/>
                  <a:gd name="T3" fmla="*/ 111 h 187"/>
                  <a:gd name="T4" fmla="*/ 119 w 157"/>
                  <a:gd name="T5" fmla="*/ 34 h 187"/>
                  <a:gd name="T6" fmla="*/ 157 w 157"/>
                  <a:gd name="T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87">
                    <a:moveTo>
                      <a:pt x="0" y="187"/>
                    </a:moveTo>
                    <a:lnTo>
                      <a:pt x="89" y="111"/>
                    </a:lnTo>
                    <a:lnTo>
                      <a:pt x="119" y="34"/>
                    </a:lnTo>
                    <a:lnTo>
                      <a:pt x="157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2" name="Freeform 207">
                <a:extLst>
                  <a:ext uri="{FF2B5EF4-FFF2-40B4-BE49-F238E27FC236}">
                    <a16:creationId xmlns:a16="http://schemas.microsoft.com/office/drawing/2014/main" id="{26EEC1FE-78DA-4BBC-985E-E457FB2D3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9688" y="2974975"/>
                <a:ext cx="41275" cy="9525"/>
              </a:xfrm>
              <a:custGeom>
                <a:avLst/>
                <a:gdLst>
                  <a:gd name="T0" fmla="*/ 0 w 182"/>
                  <a:gd name="T1" fmla="*/ 47 h 47"/>
                  <a:gd name="T2" fmla="*/ 133 w 182"/>
                  <a:gd name="T3" fmla="*/ 0 h 47"/>
                  <a:gd name="T4" fmla="*/ 182 w 182"/>
                  <a:gd name="T5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" h="47">
                    <a:moveTo>
                      <a:pt x="0" y="47"/>
                    </a:moveTo>
                    <a:lnTo>
                      <a:pt x="133" y="0"/>
                    </a:lnTo>
                    <a:lnTo>
                      <a:pt x="182" y="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3" name="Freeform 208">
                <a:extLst>
                  <a:ext uri="{FF2B5EF4-FFF2-40B4-BE49-F238E27FC236}">
                    <a16:creationId xmlns:a16="http://schemas.microsoft.com/office/drawing/2014/main" id="{5AA1CA4A-EB45-410E-8660-AE22A1E0D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5888" y="3041650"/>
                <a:ext cx="12700" cy="47625"/>
              </a:xfrm>
              <a:custGeom>
                <a:avLst/>
                <a:gdLst>
                  <a:gd name="T0" fmla="*/ 0 w 59"/>
                  <a:gd name="T1" fmla="*/ 268 h 268"/>
                  <a:gd name="T2" fmla="*/ 22 w 59"/>
                  <a:gd name="T3" fmla="*/ 220 h 268"/>
                  <a:gd name="T4" fmla="*/ 48 w 59"/>
                  <a:gd name="T5" fmla="*/ 179 h 268"/>
                  <a:gd name="T6" fmla="*/ 48 w 59"/>
                  <a:gd name="T7" fmla="*/ 145 h 268"/>
                  <a:gd name="T8" fmla="*/ 33 w 59"/>
                  <a:gd name="T9" fmla="*/ 119 h 268"/>
                  <a:gd name="T10" fmla="*/ 30 w 59"/>
                  <a:gd name="T11" fmla="*/ 64 h 268"/>
                  <a:gd name="T12" fmla="*/ 59 w 59"/>
                  <a:gd name="T13" fmla="*/ 38 h 268"/>
                  <a:gd name="T14" fmla="*/ 45 w 59"/>
                  <a:gd name="T15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268">
                    <a:moveTo>
                      <a:pt x="0" y="268"/>
                    </a:moveTo>
                    <a:lnTo>
                      <a:pt x="22" y="220"/>
                    </a:lnTo>
                    <a:lnTo>
                      <a:pt x="48" y="179"/>
                    </a:lnTo>
                    <a:lnTo>
                      <a:pt x="48" y="145"/>
                    </a:lnTo>
                    <a:lnTo>
                      <a:pt x="33" y="119"/>
                    </a:lnTo>
                    <a:lnTo>
                      <a:pt x="30" y="64"/>
                    </a:lnTo>
                    <a:lnTo>
                      <a:pt x="59" y="38"/>
                    </a:lnTo>
                    <a:lnTo>
                      <a:pt x="4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4" name="Freeform 209">
                <a:extLst>
                  <a:ext uri="{FF2B5EF4-FFF2-40B4-BE49-F238E27FC236}">
                    <a16:creationId xmlns:a16="http://schemas.microsoft.com/office/drawing/2014/main" id="{58FB2889-8454-4B21-975F-9693CACC2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3025775"/>
                <a:ext cx="19050" cy="22225"/>
              </a:xfrm>
              <a:custGeom>
                <a:avLst/>
                <a:gdLst>
                  <a:gd name="T0" fmla="*/ 0 w 86"/>
                  <a:gd name="T1" fmla="*/ 123 h 123"/>
                  <a:gd name="T2" fmla="*/ 83 w 86"/>
                  <a:gd name="T3" fmla="*/ 57 h 123"/>
                  <a:gd name="T4" fmla="*/ 86 w 86"/>
                  <a:gd name="T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123">
                    <a:moveTo>
                      <a:pt x="0" y="123"/>
                    </a:moveTo>
                    <a:lnTo>
                      <a:pt x="83" y="57"/>
                    </a:lnTo>
                    <a:lnTo>
                      <a:pt x="8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5" name="Freeform 210">
                <a:extLst>
                  <a:ext uri="{FF2B5EF4-FFF2-40B4-BE49-F238E27FC236}">
                    <a16:creationId xmlns:a16="http://schemas.microsoft.com/office/drawing/2014/main" id="{9869C07B-AB16-42F5-9ACA-E00B8C5A7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6376" y="3201988"/>
                <a:ext cx="76200" cy="82550"/>
              </a:xfrm>
              <a:custGeom>
                <a:avLst/>
                <a:gdLst>
                  <a:gd name="T0" fmla="*/ 0 w 336"/>
                  <a:gd name="T1" fmla="*/ 467 h 467"/>
                  <a:gd name="T2" fmla="*/ 101 w 336"/>
                  <a:gd name="T3" fmla="*/ 316 h 467"/>
                  <a:gd name="T4" fmla="*/ 94 w 336"/>
                  <a:gd name="T5" fmla="*/ 263 h 467"/>
                  <a:gd name="T6" fmla="*/ 172 w 336"/>
                  <a:gd name="T7" fmla="*/ 215 h 467"/>
                  <a:gd name="T8" fmla="*/ 228 w 336"/>
                  <a:gd name="T9" fmla="*/ 173 h 467"/>
                  <a:gd name="T10" fmla="*/ 254 w 336"/>
                  <a:gd name="T11" fmla="*/ 150 h 467"/>
                  <a:gd name="T12" fmla="*/ 277 w 336"/>
                  <a:gd name="T13" fmla="*/ 123 h 467"/>
                  <a:gd name="T14" fmla="*/ 297 w 336"/>
                  <a:gd name="T15" fmla="*/ 95 h 467"/>
                  <a:gd name="T16" fmla="*/ 315 w 336"/>
                  <a:gd name="T17" fmla="*/ 65 h 467"/>
                  <a:gd name="T18" fmla="*/ 328 w 336"/>
                  <a:gd name="T19" fmla="*/ 33 h 467"/>
                  <a:gd name="T20" fmla="*/ 336 w 336"/>
                  <a:gd name="T21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6" h="467">
                    <a:moveTo>
                      <a:pt x="0" y="467"/>
                    </a:moveTo>
                    <a:lnTo>
                      <a:pt x="101" y="316"/>
                    </a:lnTo>
                    <a:lnTo>
                      <a:pt x="94" y="263"/>
                    </a:lnTo>
                    <a:lnTo>
                      <a:pt x="172" y="215"/>
                    </a:lnTo>
                    <a:lnTo>
                      <a:pt x="228" y="173"/>
                    </a:lnTo>
                    <a:lnTo>
                      <a:pt x="254" y="150"/>
                    </a:lnTo>
                    <a:lnTo>
                      <a:pt x="277" y="123"/>
                    </a:lnTo>
                    <a:lnTo>
                      <a:pt x="297" y="95"/>
                    </a:lnTo>
                    <a:lnTo>
                      <a:pt x="315" y="65"/>
                    </a:lnTo>
                    <a:lnTo>
                      <a:pt x="328" y="33"/>
                    </a:lnTo>
                    <a:lnTo>
                      <a:pt x="33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6" name="Line 211">
                <a:extLst>
                  <a:ext uri="{FF2B5EF4-FFF2-40B4-BE49-F238E27FC236}">
                    <a16:creationId xmlns:a16="http://schemas.microsoft.com/office/drawing/2014/main" id="{918219CD-6C0E-425B-86B1-0135B2D84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8601" y="3344863"/>
                <a:ext cx="1587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7" name="Freeform 212">
                <a:extLst>
                  <a:ext uri="{FF2B5EF4-FFF2-40B4-BE49-F238E27FC236}">
                    <a16:creationId xmlns:a16="http://schemas.microsoft.com/office/drawing/2014/main" id="{68E5ED35-A3E1-4C63-BDBA-BB80598E1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8601" y="3344863"/>
                <a:ext cx="36513" cy="30163"/>
              </a:xfrm>
              <a:custGeom>
                <a:avLst/>
                <a:gdLst>
                  <a:gd name="T0" fmla="*/ 0 w 165"/>
                  <a:gd name="T1" fmla="*/ 0 h 171"/>
                  <a:gd name="T2" fmla="*/ 38 w 165"/>
                  <a:gd name="T3" fmla="*/ 138 h 171"/>
                  <a:gd name="T4" fmla="*/ 165 w 165"/>
                  <a:gd name="T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171">
                    <a:moveTo>
                      <a:pt x="0" y="0"/>
                    </a:moveTo>
                    <a:lnTo>
                      <a:pt x="38" y="138"/>
                    </a:lnTo>
                    <a:lnTo>
                      <a:pt x="165" y="17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8" name="Line 213">
                <a:extLst>
                  <a:ext uri="{FF2B5EF4-FFF2-40B4-BE49-F238E27FC236}">
                    <a16:creationId xmlns:a16="http://schemas.microsoft.com/office/drawing/2014/main" id="{343C3AD9-1C4B-491A-B2AB-546B4EF01E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2413" y="3363913"/>
                <a:ext cx="19050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9" name="Freeform 214">
                <a:extLst>
                  <a:ext uri="{FF2B5EF4-FFF2-40B4-BE49-F238E27FC236}">
                    <a16:creationId xmlns:a16="http://schemas.microsoft.com/office/drawing/2014/main" id="{EF7AC62F-11ED-4E91-8EF2-6950AFE89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4976" y="2889250"/>
                <a:ext cx="33338" cy="1588"/>
              </a:xfrm>
              <a:custGeom>
                <a:avLst/>
                <a:gdLst>
                  <a:gd name="T0" fmla="*/ 143 w 143"/>
                  <a:gd name="T1" fmla="*/ 0 h 13"/>
                  <a:gd name="T2" fmla="*/ 72 w 143"/>
                  <a:gd name="T3" fmla="*/ 5 h 13"/>
                  <a:gd name="T4" fmla="*/ 0 w 143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3" h="13">
                    <a:moveTo>
                      <a:pt x="143" y="0"/>
                    </a:moveTo>
                    <a:lnTo>
                      <a:pt x="72" y="5"/>
                    </a:lnTo>
                    <a:lnTo>
                      <a:pt x="0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0" name="Freeform 215">
                <a:extLst>
                  <a:ext uri="{FF2B5EF4-FFF2-40B4-BE49-F238E27FC236}">
                    <a16:creationId xmlns:a16="http://schemas.microsoft.com/office/drawing/2014/main" id="{9AE6A9D9-9A6F-47B2-AE76-35BDCD34B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4176" y="2894013"/>
                <a:ext cx="28575" cy="6350"/>
              </a:xfrm>
              <a:custGeom>
                <a:avLst/>
                <a:gdLst>
                  <a:gd name="T0" fmla="*/ 128 w 128"/>
                  <a:gd name="T1" fmla="*/ 0 h 35"/>
                  <a:gd name="T2" fmla="*/ 64 w 128"/>
                  <a:gd name="T3" fmla="*/ 15 h 35"/>
                  <a:gd name="T4" fmla="*/ 0 w 128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" h="35">
                    <a:moveTo>
                      <a:pt x="128" y="0"/>
                    </a:moveTo>
                    <a:lnTo>
                      <a:pt x="64" y="15"/>
                    </a:lnTo>
                    <a:lnTo>
                      <a:pt x="0" y="3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1" name="Freeform 216">
                <a:extLst>
                  <a:ext uri="{FF2B5EF4-FFF2-40B4-BE49-F238E27FC236}">
                    <a16:creationId xmlns:a16="http://schemas.microsoft.com/office/drawing/2014/main" id="{13AE2CF5-11EC-4CF9-BF7D-CEB5D0914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301" y="2816225"/>
                <a:ext cx="90488" cy="6350"/>
              </a:xfrm>
              <a:custGeom>
                <a:avLst/>
                <a:gdLst>
                  <a:gd name="T0" fmla="*/ 400 w 400"/>
                  <a:gd name="T1" fmla="*/ 23 h 37"/>
                  <a:gd name="T2" fmla="*/ 240 w 400"/>
                  <a:gd name="T3" fmla="*/ 0 h 37"/>
                  <a:gd name="T4" fmla="*/ 165 w 400"/>
                  <a:gd name="T5" fmla="*/ 37 h 37"/>
                  <a:gd name="T6" fmla="*/ 124 w 400"/>
                  <a:gd name="T7" fmla="*/ 11 h 37"/>
                  <a:gd name="T8" fmla="*/ 0 w 40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37">
                    <a:moveTo>
                      <a:pt x="400" y="23"/>
                    </a:moveTo>
                    <a:lnTo>
                      <a:pt x="240" y="0"/>
                    </a:lnTo>
                    <a:lnTo>
                      <a:pt x="165" y="37"/>
                    </a:lnTo>
                    <a:lnTo>
                      <a:pt x="124" y="1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2" name="Freeform 217">
                <a:extLst>
                  <a:ext uri="{FF2B5EF4-FFF2-40B4-BE49-F238E27FC236}">
                    <a16:creationId xmlns:a16="http://schemas.microsoft.com/office/drawing/2014/main" id="{B3A5BCA2-6069-412D-B306-4F8EF6C48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9651" y="2754313"/>
                <a:ext cx="88900" cy="46038"/>
              </a:xfrm>
              <a:custGeom>
                <a:avLst/>
                <a:gdLst>
                  <a:gd name="T0" fmla="*/ 392 w 392"/>
                  <a:gd name="T1" fmla="*/ 256 h 256"/>
                  <a:gd name="T2" fmla="*/ 310 w 392"/>
                  <a:gd name="T3" fmla="*/ 231 h 256"/>
                  <a:gd name="T4" fmla="*/ 221 w 392"/>
                  <a:gd name="T5" fmla="*/ 100 h 256"/>
                  <a:gd name="T6" fmla="*/ 160 w 392"/>
                  <a:gd name="T7" fmla="*/ 60 h 256"/>
                  <a:gd name="T8" fmla="*/ 127 w 392"/>
                  <a:gd name="T9" fmla="*/ 64 h 256"/>
                  <a:gd name="T10" fmla="*/ 0 w 392"/>
                  <a:gd name="T11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2" h="256">
                    <a:moveTo>
                      <a:pt x="392" y="256"/>
                    </a:moveTo>
                    <a:lnTo>
                      <a:pt x="310" y="231"/>
                    </a:lnTo>
                    <a:lnTo>
                      <a:pt x="221" y="100"/>
                    </a:lnTo>
                    <a:lnTo>
                      <a:pt x="160" y="60"/>
                    </a:lnTo>
                    <a:lnTo>
                      <a:pt x="127" y="6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3" name="Line 218">
                <a:extLst>
                  <a:ext uri="{FF2B5EF4-FFF2-40B4-BE49-F238E27FC236}">
                    <a16:creationId xmlns:a16="http://schemas.microsoft.com/office/drawing/2014/main" id="{2054A790-61D2-4434-9E0D-7E5B0906CE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97751" y="2735263"/>
                <a:ext cx="12700" cy="365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4" name="Freeform 219">
                <a:extLst>
                  <a:ext uri="{FF2B5EF4-FFF2-40B4-BE49-F238E27FC236}">
                    <a16:creationId xmlns:a16="http://schemas.microsoft.com/office/drawing/2014/main" id="{291ED005-EE97-473F-963D-1B7B7EB24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6" y="2673350"/>
                <a:ext cx="23813" cy="47625"/>
              </a:xfrm>
              <a:custGeom>
                <a:avLst/>
                <a:gdLst>
                  <a:gd name="T0" fmla="*/ 92 w 101"/>
                  <a:gd name="T1" fmla="*/ 272 h 272"/>
                  <a:gd name="T2" fmla="*/ 101 w 101"/>
                  <a:gd name="T3" fmla="*/ 200 h 272"/>
                  <a:gd name="T4" fmla="*/ 23 w 101"/>
                  <a:gd name="T5" fmla="*/ 78 h 272"/>
                  <a:gd name="T6" fmla="*/ 0 w 101"/>
                  <a:gd name="T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272">
                    <a:moveTo>
                      <a:pt x="92" y="272"/>
                    </a:moveTo>
                    <a:lnTo>
                      <a:pt x="101" y="200"/>
                    </a:lnTo>
                    <a:lnTo>
                      <a:pt x="23" y="7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5" name="Freeform 220">
                <a:extLst>
                  <a:ext uri="{FF2B5EF4-FFF2-40B4-BE49-F238E27FC236}">
                    <a16:creationId xmlns:a16="http://schemas.microsoft.com/office/drawing/2014/main" id="{BBB471B2-5E74-4395-A5D0-068738301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963" y="2651125"/>
                <a:ext cx="9525" cy="47625"/>
              </a:xfrm>
              <a:custGeom>
                <a:avLst/>
                <a:gdLst>
                  <a:gd name="T0" fmla="*/ 0 w 37"/>
                  <a:gd name="T1" fmla="*/ 267 h 267"/>
                  <a:gd name="T2" fmla="*/ 37 w 37"/>
                  <a:gd name="T3" fmla="*/ 197 h 267"/>
                  <a:gd name="T4" fmla="*/ 37 w 37"/>
                  <a:gd name="T5" fmla="*/ 126 h 267"/>
                  <a:gd name="T6" fmla="*/ 15 w 37"/>
                  <a:gd name="T7" fmla="*/ 60 h 267"/>
                  <a:gd name="T8" fmla="*/ 22 w 37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67">
                    <a:moveTo>
                      <a:pt x="0" y="267"/>
                    </a:moveTo>
                    <a:lnTo>
                      <a:pt x="37" y="197"/>
                    </a:lnTo>
                    <a:lnTo>
                      <a:pt x="37" y="126"/>
                    </a:lnTo>
                    <a:lnTo>
                      <a:pt x="15" y="60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6" name="Freeform 221">
                <a:extLst>
                  <a:ext uri="{FF2B5EF4-FFF2-40B4-BE49-F238E27FC236}">
                    <a16:creationId xmlns:a16="http://schemas.microsoft.com/office/drawing/2014/main" id="{1CCA6FCB-D630-47BB-B393-F5099358B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488" y="2647950"/>
                <a:ext cx="9525" cy="25400"/>
              </a:xfrm>
              <a:custGeom>
                <a:avLst/>
                <a:gdLst>
                  <a:gd name="T0" fmla="*/ 0 w 41"/>
                  <a:gd name="T1" fmla="*/ 141 h 141"/>
                  <a:gd name="T2" fmla="*/ 16 w 41"/>
                  <a:gd name="T3" fmla="*/ 56 h 141"/>
                  <a:gd name="T4" fmla="*/ 41 w 41"/>
                  <a:gd name="T5" fmla="*/ 27 h 141"/>
                  <a:gd name="T6" fmla="*/ 41 w 41"/>
                  <a:gd name="T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41">
                    <a:moveTo>
                      <a:pt x="0" y="141"/>
                    </a:moveTo>
                    <a:lnTo>
                      <a:pt x="16" y="56"/>
                    </a:lnTo>
                    <a:lnTo>
                      <a:pt x="41" y="27"/>
                    </a:lnTo>
                    <a:lnTo>
                      <a:pt x="4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7" name="Freeform 222">
                <a:extLst>
                  <a:ext uri="{FF2B5EF4-FFF2-40B4-BE49-F238E27FC236}">
                    <a16:creationId xmlns:a16="http://schemas.microsoft.com/office/drawing/2014/main" id="{0748A8A3-826D-421D-8FB6-263992A16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1101" y="2725738"/>
                <a:ext cx="44450" cy="93663"/>
              </a:xfrm>
              <a:custGeom>
                <a:avLst/>
                <a:gdLst>
                  <a:gd name="T0" fmla="*/ 0 w 194"/>
                  <a:gd name="T1" fmla="*/ 526 h 526"/>
                  <a:gd name="T2" fmla="*/ 36 w 194"/>
                  <a:gd name="T3" fmla="*/ 408 h 526"/>
                  <a:gd name="T4" fmla="*/ 36 w 194"/>
                  <a:gd name="T5" fmla="*/ 283 h 526"/>
                  <a:gd name="T6" fmla="*/ 127 w 194"/>
                  <a:gd name="T7" fmla="*/ 175 h 526"/>
                  <a:gd name="T8" fmla="*/ 194 w 194"/>
                  <a:gd name="T9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526">
                    <a:moveTo>
                      <a:pt x="0" y="526"/>
                    </a:moveTo>
                    <a:lnTo>
                      <a:pt x="36" y="408"/>
                    </a:lnTo>
                    <a:lnTo>
                      <a:pt x="36" y="283"/>
                    </a:lnTo>
                    <a:lnTo>
                      <a:pt x="127" y="175"/>
                    </a:lnTo>
                    <a:lnTo>
                      <a:pt x="19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8" name="Freeform 223">
                <a:extLst>
                  <a:ext uri="{FF2B5EF4-FFF2-40B4-BE49-F238E27FC236}">
                    <a16:creationId xmlns:a16="http://schemas.microsoft.com/office/drawing/2014/main" id="{7E48ECB9-702D-4EF3-8CFD-16AC8DAB4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9038" y="2732088"/>
                <a:ext cx="9525" cy="44450"/>
              </a:xfrm>
              <a:custGeom>
                <a:avLst/>
                <a:gdLst>
                  <a:gd name="T0" fmla="*/ 7 w 42"/>
                  <a:gd name="T1" fmla="*/ 249 h 249"/>
                  <a:gd name="T2" fmla="*/ 0 w 42"/>
                  <a:gd name="T3" fmla="*/ 174 h 249"/>
                  <a:gd name="T4" fmla="*/ 42 w 42"/>
                  <a:gd name="T5" fmla="*/ 67 h 249"/>
                  <a:gd name="T6" fmla="*/ 38 w 42"/>
                  <a:gd name="T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49">
                    <a:moveTo>
                      <a:pt x="7" y="249"/>
                    </a:moveTo>
                    <a:lnTo>
                      <a:pt x="0" y="174"/>
                    </a:lnTo>
                    <a:lnTo>
                      <a:pt x="42" y="67"/>
                    </a:lnTo>
                    <a:lnTo>
                      <a:pt x="3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9" name="Freeform 224">
                <a:extLst>
                  <a:ext uri="{FF2B5EF4-FFF2-40B4-BE49-F238E27FC236}">
                    <a16:creationId xmlns:a16="http://schemas.microsoft.com/office/drawing/2014/main" id="{07D4847C-58CB-43E1-AE15-99C817CAE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5576" y="2774950"/>
                <a:ext cx="11113" cy="19050"/>
              </a:xfrm>
              <a:custGeom>
                <a:avLst/>
                <a:gdLst>
                  <a:gd name="T0" fmla="*/ 0 w 48"/>
                  <a:gd name="T1" fmla="*/ 108 h 108"/>
                  <a:gd name="T2" fmla="*/ 6 w 48"/>
                  <a:gd name="T3" fmla="*/ 64 h 108"/>
                  <a:gd name="T4" fmla="*/ 48 w 48"/>
                  <a:gd name="T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108">
                    <a:moveTo>
                      <a:pt x="0" y="108"/>
                    </a:moveTo>
                    <a:lnTo>
                      <a:pt x="6" y="64"/>
                    </a:lnTo>
                    <a:lnTo>
                      <a:pt x="4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0" name="Freeform 225">
                <a:extLst>
                  <a:ext uri="{FF2B5EF4-FFF2-40B4-BE49-F238E27FC236}">
                    <a16:creationId xmlns:a16="http://schemas.microsoft.com/office/drawing/2014/main" id="{623647B3-470D-42E3-AC90-6BEC4FF0A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7163" y="2698750"/>
                <a:ext cx="73025" cy="95250"/>
              </a:xfrm>
              <a:custGeom>
                <a:avLst/>
                <a:gdLst>
                  <a:gd name="T0" fmla="*/ 0 w 322"/>
                  <a:gd name="T1" fmla="*/ 541 h 541"/>
                  <a:gd name="T2" fmla="*/ 49 w 322"/>
                  <a:gd name="T3" fmla="*/ 508 h 541"/>
                  <a:gd name="T4" fmla="*/ 154 w 322"/>
                  <a:gd name="T5" fmla="*/ 427 h 541"/>
                  <a:gd name="T6" fmla="*/ 187 w 322"/>
                  <a:gd name="T7" fmla="*/ 323 h 541"/>
                  <a:gd name="T8" fmla="*/ 266 w 322"/>
                  <a:gd name="T9" fmla="*/ 170 h 541"/>
                  <a:gd name="T10" fmla="*/ 258 w 322"/>
                  <a:gd name="T11" fmla="*/ 96 h 541"/>
                  <a:gd name="T12" fmla="*/ 322 w 322"/>
                  <a:gd name="T13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541">
                    <a:moveTo>
                      <a:pt x="0" y="541"/>
                    </a:moveTo>
                    <a:lnTo>
                      <a:pt x="49" y="508"/>
                    </a:lnTo>
                    <a:lnTo>
                      <a:pt x="154" y="427"/>
                    </a:lnTo>
                    <a:lnTo>
                      <a:pt x="187" y="323"/>
                    </a:lnTo>
                    <a:lnTo>
                      <a:pt x="266" y="170"/>
                    </a:lnTo>
                    <a:lnTo>
                      <a:pt x="258" y="96"/>
                    </a:lnTo>
                    <a:lnTo>
                      <a:pt x="3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1" name="Freeform 226">
                <a:extLst>
                  <a:ext uri="{FF2B5EF4-FFF2-40B4-BE49-F238E27FC236}">
                    <a16:creationId xmlns:a16="http://schemas.microsoft.com/office/drawing/2014/main" id="{3C423F86-BF34-4A9A-985C-AA1E74BF3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9551" y="2724150"/>
                <a:ext cx="25400" cy="17463"/>
              </a:xfrm>
              <a:custGeom>
                <a:avLst/>
                <a:gdLst>
                  <a:gd name="T0" fmla="*/ 0 w 114"/>
                  <a:gd name="T1" fmla="*/ 98 h 98"/>
                  <a:gd name="T2" fmla="*/ 55 w 114"/>
                  <a:gd name="T3" fmla="*/ 49 h 98"/>
                  <a:gd name="T4" fmla="*/ 108 w 114"/>
                  <a:gd name="T5" fmla="*/ 35 h 98"/>
                  <a:gd name="T6" fmla="*/ 114 w 114"/>
                  <a:gd name="T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98">
                    <a:moveTo>
                      <a:pt x="0" y="98"/>
                    </a:moveTo>
                    <a:lnTo>
                      <a:pt x="55" y="49"/>
                    </a:lnTo>
                    <a:lnTo>
                      <a:pt x="108" y="35"/>
                    </a:lnTo>
                    <a:lnTo>
                      <a:pt x="11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2" name="Freeform 227">
                <a:extLst>
                  <a:ext uri="{FF2B5EF4-FFF2-40B4-BE49-F238E27FC236}">
                    <a16:creationId xmlns:a16="http://schemas.microsoft.com/office/drawing/2014/main" id="{9700EB23-82DA-4D42-9A7E-CC32F66E4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5901" y="2768600"/>
                <a:ext cx="22225" cy="33338"/>
              </a:xfrm>
              <a:custGeom>
                <a:avLst/>
                <a:gdLst>
                  <a:gd name="T0" fmla="*/ 0 w 100"/>
                  <a:gd name="T1" fmla="*/ 186 h 186"/>
                  <a:gd name="T2" fmla="*/ 45 w 100"/>
                  <a:gd name="T3" fmla="*/ 92 h 186"/>
                  <a:gd name="T4" fmla="*/ 70 w 100"/>
                  <a:gd name="T5" fmla="*/ 45 h 186"/>
                  <a:gd name="T6" fmla="*/ 81 w 100"/>
                  <a:gd name="T7" fmla="*/ 27 h 186"/>
                  <a:gd name="T8" fmla="*/ 100 w 100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86">
                    <a:moveTo>
                      <a:pt x="0" y="186"/>
                    </a:moveTo>
                    <a:lnTo>
                      <a:pt x="45" y="92"/>
                    </a:lnTo>
                    <a:lnTo>
                      <a:pt x="70" y="45"/>
                    </a:lnTo>
                    <a:lnTo>
                      <a:pt x="81" y="27"/>
                    </a:lnTo>
                    <a:lnTo>
                      <a:pt x="10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3" name="Freeform 228">
                <a:extLst>
                  <a:ext uri="{FF2B5EF4-FFF2-40B4-BE49-F238E27FC236}">
                    <a16:creationId xmlns:a16="http://schemas.microsoft.com/office/drawing/2014/main" id="{244F23F5-A8E3-4D6B-B679-5F7B23A57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3201" y="2830513"/>
                <a:ext cx="63500" cy="12700"/>
              </a:xfrm>
              <a:custGeom>
                <a:avLst/>
                <a:gdLst>
                  <a:gd name="T0" fmla="*/ 0 w 284"/>
                  <a:gd name="T1" fmla="*/ 74 h 74"/>
                  <a:gd name="T2" fmla="*/ 20 w 284"/>
                  <a:gd name="T3" fmla="*/ 67 h 74"/>
                  <a:gd name="T4" fmla="*/ 49 w 284"/>
                  <a:gd name="T5" fmla="*/ 60 h 74"/>
                  <a:gd name="T6" fmla="*/ 124 w 284"/>
                  <a:gd name="T7" fmla="*/ 51 h 74"/>
                  <a:gd name="T8" fmla="*/ 166 w 284"/>
                  <a:gd name="T9" fmla="*/ 43 h 74"/>
                  <a:gd name="T10" fmla="*/ 208 w 284"/>
                  <a:gd name="T11" fmla="*/ 34 h 74"/>
                  <a:gd name="T12" fmla="*/ 248 w 284"/>
                  <a:gd name="T13" fmla="*/ 20 h 74"/>
                  <a:gd name="T14" fmla="*/ 284 w 284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4" h="74">
                    <a:moveTo>
                      <a:pt x="0" y="74"/>
                    </a:moveTo>
                    <a:lnTo>
                      <a:pt x="20" y="67"/>
                    </a:lnTo>
                    <a:lnTo>
                      <a:pt x="49" y="60"/>
                    </a:lnTo>
                    <a:lnTo>
                      <a:pt x="124" y="51"/>
                    </a:lnTo>
                    <a:lnTo>
                      <a:pt x="166" y="43"/>
                    </a:lnTo>
                    <a:lnTo>
                      <a:pt x="208" y="34"/>
                    </a:lnTo>
                    <a:lnTo>
                      <a:pt x="248" y="20"/>
                    </a:lnTo>
                    <a:lnTo>
                      <a:pt x="28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4" name="Freeform 229">
                <a:extLst>
                  <a:ext uri="{FF2B5EF4-FFF2-40B4-BE49-F238E27FC236}">
                    <a16:creationId xmlns:a16="http://schemas.microsoft.com/office/drawing/2014/main" id="{C463F6CF-6120-4396-A291-A6DF3E7A0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7013" y="2803525"/>
                <a:ext cx="52388" cy="36513"/>
              </a:xfrm>
              <a:custGeom>
                <a:avLst/>
                <a:gdLst>
                  <a:gd name="T0" fmla="*/ 0 w 230"/>
                  <a:gd name="T1" fmla="*/ 209 h 209"/>
                  <a:gd name="T2" fmla="*/ 22 w 230"/>
                  <a:gd name="T3" fmla="*/ 172 h 209"/>
                  <a:gd name="T4" fmla="*/ 49 w 230"/>
                  <a:gd name="T5" fmla="*/ 143 h 209"/>
                  <a:gd name="T6" fmla="*/ 80 w 230"/>
                  <a:gd name="T7" fmla="*/ 118 h 209"/>
                  <a:gd name="T8" fmla="*/ 111 w 230"/>
                  <a:gd name="T9" fmla="*/ 97 h 209"/>
                  <a:gd name="T10" fmla="*/ 176 w 230"/>
                  <a:gd name="T11" fmla="*/ 54 h 209"/>
                  <a:gd name="T12" fmla="*/ 205 w 230"/>
                  <a:gd name="T13" fmla="*/ 29 h 209"/>
                  <a:gd name="T14" fmla="*/ 230 w 230"/>
                  <a:gd name="T1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" h="209">
                    <a:moveTo>
                      <a:pt x="0" y="209"/>
                    </a:moveTo>
                    <a:lnTo>
                      <a:pt x="22" y="172"/>
                    </a:lnTo>
                    <a:lnTo>
                      <a:pt x="49" y="143"/>
                    </a:lnTo>
                    <a:lnTo>
                      <a:pt x="80" y="118"/>
                    </a:lnTo>
                    <a:lnTo>
                      <a:pt x="111" y="97"/>
                    </a:lnTo>
                    <a:lnTo>
                      <a:pt x="176" y="54"/>
                    </a:lnTo>
                    <a:lnTo>
                      <a:pt x="205" y="29"/>
                    </a:lnTo>
                    <a:lnTo>
                      <a:pt x="23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5" name="Freeform 230">
                <a:extLst>
                  <a:ext uri="{FF2B5EF4-FFF2-40B4-BE49-F238E27FC236}">
                    <a16:creationId xmlns:a16="http://schemas.microsoft.com/office/drawing/2014/main" id="{982FFF27-5361-4E18-AAC4-C9DCA29CB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0201" y="2741613"/>
                <a:ext cx="109538" cy="47625"/>
              </a:xfrm>
              <a:custGeom>
                <a:avLst/>
                <a:gdLst>
                  <a:gd name="T0" fmla="*/ 0 w 479"/>
                  <a:gd name="T1" fmla="*/ 270 h 270"/>
                  <a:gd name="T2" fmla="*/ 86 w 479"/>
                  <a:gd name="T3" fmla="*/ 215 h 270"/>
                  <a:gd name="T4" fmla="*/ 203 w 479"/>
                  <a:gd name="T5" fmla="*/ 177 h 270"/>
                  <a:gd name="T6" fmla="*/ 310 w 479"/>
                  <a:gd name="T7" fmla="*/ 59 h 270"/>
                  <a:gd name="T8" fmla="*/ 397 w 479"/>
                  <a:gd name="T9" fmla="*/ 15 h 270"/>
                  <a:gd name="T10" fmla="*/ 422 w 479"/>
                  <a:gd name="T11" fmla="*/ 30 h 270"/>
                  <a:gd name="T12" fmla="*/ 479 w 479"/>
                  <a:gd name="T13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9" h="270">
                    <a:moveTo>
                      <a:pt x="0" y="270"/>
                    </a:moveTo>
                    <a:lnTo>
                      <a:pt x="86" y="215"/>
                    </a:lnTo>
                    <a:lnTo>
                      <a:pt x="203" y="177"/>
                    </a:lnTo>
                    <a:lnTo>
                      <a:pt x="310" y="59"/>
                    </a:lnTo>
                    <a:lnTo>
                      <a:pt x="397" y="15"/>
                    </a:lnTo>
                    <a:lnTo>
                      <a:pt x="422" y="30"/>
                    </a:lnTo>
                    <a:lnTo>
                      <a:pt x="47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6" name="Freeform 231">
                <a:extLst>
                  <a:ext uri="{FF2B5EF4-FFF2-40B4-BE49-F238E27FC236}">
                    <a16:creationId xmlns:a16="http://schemas.microsoft.com/office/drawing/2014/main" id="{A656DCD2-82A8-42A4-92B8-4BD70446D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6238" y="2773363"/>
                <a:ext cx="46038" cy="4763"/>
              </a:xfrm>
              <a:custGeom>
                <a:avLst/>
                <a:gdLst>
                  <a:gd name="T0" fmla="*/ 0 w 201"/>
                  <a:gd name="T1" fmla="*/ 0 h 27"/>
                  <a:gd name="T2" fmla="*/ 112 w 201"/>
                  <a:gd name="T3" fmla="*/ 27 h 27"/>
                  <a:gd name="T4" fmla="*/ 201 w 201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1" h="27">
                    <a:moveTo>
                      <a:pt x="0" y="0"/>
                    </a:moveTo>
                    <a:lnTo>
                      <a:pt x="112" y="27"/>
                    </a:lnTo>
                    <a:lnTo>
                      <a:pt x="201" y="2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7" name="Line 232">
                <a:extLst>
                  <a:ext uri="{FF2B5EF4-FFF2-40B4-BE49-F238E27FC236}">
                    <a16:creationId xmlns:a16="http://schemas.microsoft.com/office/drawing/2014/main" id="{2FB37D8B-9853-4A26-A88C-EA050078F2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1638" y="2778125"/>
                <a:ext cx="20638" cy="111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8" name="Line 233">
                <a:extLst>
                  <a:ext uri="{FF2B5EF4-FFF2-40B4-BE49-F238E27FC236}">
                    <a16:creationId xmlns:a16="http://schemas.microsoft.com/office/drawing/2014/main" id="{D98ECA27-F9D7-4B26-9676-FE1ED3E1A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0676" y="2825750"/>
                <a:ext cx="11113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9" name="Freeform 234">
                <a:extLst>
                  <a:ext uri="{FF2B5EF4-FFF2-40B4-BE49-F238E27FC236}">
                    <a16:creationId xmlns:a16="http://schemas.microsoft.com/office/drawing/2014/main" id="{D309B515-285C-49BB-B808-DBF6A00C4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426" y="2825750"/>
                <a:ext cx="23813" cy="6350"/>
              </a:xfrm>
              <a:custGeom>
                <a:avLst/>
                <a:gdLst>
                  <a:gd name="T0" fmla="*/ 0 w 101"/>
                  <a:gd name="T1" fmla="*/ 35 h 35"/>
                  <a:gd name="T2" fmla="*/ 57 w 101"/>
                  <a:gd name="T3" fmla="*/ 0 h 35"/>
                  <a:gd name="T4" fmla="*/ 101 w 101"/>
                  <a:gd name="T5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" h="35">
                    <a:moveTo>
                      <a:pt x="0" y="35"/>
                    </a:moveTo>
                    <a:lnTo>
                      <a:pt x="57" y="0"/>
                    </a:lnTo>
                    <a:lnTo>
                      <a:pt x="101" y="1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0" name="Freeform 235">
                <a:extLst>
                  <a:ext uri="{FF2B5EF4-FFF2-40B4-BE49-F238E27FC236}">
                    <a16:creationId xmlns:a16="http://schemas.microsoft.com/office/drawing/2014/main" id="{DA83C5D3-C22A-4E53-8F8D-B3137F808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2776" y="3143250"/>
                <a:ext cx="38100" cy="23813"/>
              </a:xfrm>
              <a:custGeom>
                <a:avLst/>
                <a:gdLst>
                  <a:gd name="T0" fmla="*/ 94 w 165"/>
                  <a:gd name="T1" fmla="*/ 11 h 130"/>
                  <a:gd name="T2" fmla="*/ 0 w 165"/>
                  <a:gd name="T3" fmla="*/ 0 h 130"/>
                  <a:gd name="T4" fmla="*/ 46 w 165"/>
                  <a:gd name="T5" fmla="*/ 27 h 130"/>
                  <a:gd name="T6" fmla="*/ 84 w 165"/>
                  <a:gd name="T7" fmla="*/ 64 h 130"/>
                  <a:gd name="T8" fmla="*/ 122 w 165"/>
                  <a:gd name="T9" fmla="*/ 99 h 130"/>
                  <a:gd name="T10" fmla="*/ 165 w 165"/>
                  <a:gd name="T11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130">
                    <a:moveTo>
                      <a:pt x="94" y="11"/>
                    </a:moveTo>
                    <a:lnTo>
                      <a:pt x="0" y="0"/>
                    </a:lnTo>
                    <a:lnTo>
                      <a:pt x="46" y="27"/>
                    </a:lnTo>
                    <a:lnTo>
                      <a:pt x="84" y="64"/>
                    </a:lnTo>
                    <a:lnTo>
                      <a:pt x="122" y="99"/>
                    </a:lnTo>
                    <a:lnTo>
                      <a:pt x="165" y="1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1" name="Line 236">
                <a:extLst>
                  <a:ext uri="{FF2B5EF4-FFF2-40B4-BE49-F238E27FC236}">
                    <a16:creationId xmlns:a16="http://schemas.microsoft.com/office/drawing/2014/main" id="{6EEC5C04-55BA-4C0A-8DAA-1F84A9B83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45476" y="3149600"/>
                <a:ext cx="1588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2" name="Line 237">
                <a:extLst>
                  <a:ext uri="{FF2B5EF4-FFF2-40B4-BE49-F238E27FC236}">
                    <a16:creationId xmlns:a16="http://schemas.microsoft.com/office/drawing/2014/main" id="{9A5B0EBF-B673-4106-8B3C-ABB427E0C9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6113" y="3163888"/>
                <a:ext cx="2540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3" name="Line 238">
                <a:extLst>
                  <a:ext uri="{FF2B5EF4-FFF2-40B4-BE49-F238E27FC236}">
                    <a16:creationId xmlns:a16="http://schemas.microsoft.com/office/drawing/2014/main" id="{37871E19-9D8D-4CEA-B53D-980A11EDB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23251" y="3251200"/>
                <a:ext cx="0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4" name="Line 239">
                <a:extLst>
                  <a:ext uri="{FF2B5EF4-FFF2-40B4-BE49-F238E27FC236}">
                    <a16:creationId xmlns:a16="http://schemas.microsoft.com/office/drawing/2014/main" id="{9312ADF8-04E3-4A9F-8F84-11E59879DE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37538" y="3257550"/>
                <a:ext cx="3175" cy="1270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5" name="Freeform 240">
                <a:extLst>
                  <a:ext uri="{FF2B5EF4-FFF2-40B4-BE49-F238E27FC236}">
                    <a16:creationId xmlns:a16="http://schemas.microsoft.com/office/drawing/2014/main" id="{24CBED95-67B5-4952-948B-345C3C368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4663" y="3435350"/>
                <a:ext cx="23813" cy="26988"/>
              </a:xfrm>
              <a:custGeom>
                <a:avLst/>
                <a:gdLst>
                  <a:gd name="T0" fmla="*/ 0 w 105"/>
                  <a:gd name="T1" fmla="*/ 155 h 155"/>
                  <a:gd name="T2" fmla="*/ 38 w 105"/>
                  <a:gd name="T3" fmla="*/ 119 h 155"/>
                  <a:gd name="T4" fmla="*/ 38 w 105"/>
                  <a:gd name="T5" fmla="*/ 78 h 155"/>
                  <a:gd name="T6" fmla="*/ 78 w 105"/>
                  <a:gd name="T7" fmla="*/ 41 h 155"/>
                  <a:gd name="T8" fmla="*/ 78 w 105"/>
                  <a:gd name="T9" fmla="*/ 15 h 155"/>
                  <a:gd name="T10" fmla="*/ 105 w 105"/>
                  <a:gd name="T11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155">
                    <a:moveTo>
                      <a:pt x="0" y="155"/>
                    </a:moveTo>
                    <a:lnTo>
                      <a:pt x="38" y="119"/>
                    </a:lnTo>
                    <a:lnTo>
                      <a:pt x="38" y="78"/>
                    </a:lnTo>
                    <a:lnTo>
                      <a:pt x="78" y="41"/>
                    </a:lnTo>
                    <a:lnTo>
                      <a:pt x="78" y="15"/>
                    </a:lnTo>
                    <a:lnTo>
                      <a:pt x="10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6" name="Line 241">
                <a:extLst>
                  <a:ext uri="{FF2B5EF4-FFF2-40B4-BE49-F238E27FC236}">
                    <a16:creationId xmlns:a16="http://schemas.microsoft.com/office/drawing/2014/main" id="{632716DF-2798-45F7-9F90-2B0F661D37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4188" y="3449638"/>
                <a:ext cx="1111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7" name="Line 242">
                <a:extLst>
                  <a:ext uri="{FF2B5EF4-FFF2-40B4-BE49-F238E27FC236}">
                    <a16:creationId xmlns:a16="http://schemas.microsoft.com/office/drawing/2014/main" id="{FF342936-9782-49F4-B6AB-F4BA84BA3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99426" y="3490913"/>
                <a:ext cx="3175" cy="111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8" name="Line 243">
                <a:extLst>
                  <a:ext uri="{FF2B5EF4-FFF2-40B4-BE49-F238E27FC236}">
                    <a16:creationId xmlns:a16="http://schemas.microsoft.com/office/drawing/2014/main" id="{388FA81D-AE71-48C2-95F4-D9CBD720E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6726" y="3519488"/>
                <a:ext cx="2222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9" name="Freeform 244">
                <a:extLst>
                  <a:ext uri="{FF2B5EF4-FFF2-40B4-BE49-F238E27FC236}">
                    <a16:creationId xmlns:a16="http://schemas.microsoft.com/office/drawing/2014/main" id="{33B95647-C992-4AC1-B531-4D46BFC5F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276" y="3509963"/>
                <a:ext cx="12700" cy="20638"/>
              </a:xfrm>
              <a:custGeom>
                <a:avLst/>
                <a:gdLst>
                  <a:gd name="T0" fmla="*/ 54 w 54"/>
                  <a:gd name="T1" fmla="*/ 119 h 119"/>
                  <a:gd name="T2" fmla="*/ 54 w 54"/>
                  <a:gd name="T3" fmla="*/ 79 h 119"/>
                  <a:gd name="T4" fmla="*/ 31 w 54"/>
                  <a:gd name="T5" fmla="*/ 75 h 119"/>
                  <a:gd name="T6" fmla="*/ 0 w 54"/>
                  <a:gd name="T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19">
                    <a:moveTo>
                      <a:pt x="54" y="119"/>
                    </a:moveTo>
                    <a:lnTo>
                      <a:pt x="54" y="79"/>
                    </a:lnTo>
                    <a:lnTo>
                      <a:pt x="31" y="7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0" name="Line 245">
                <a:extLst>
                  <a:ext uri="{FF2B5EF4-FFF2-40B4-BE49-F238E27FC236}">
                    <a16:creationId xmlns:a16="http://schemas.microsoft.com/office/drawing/2014/main" id="{A544D99F-3BE1-42E6-8D6B-3CBCA2768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573963" y="3910013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1" name="Freeform 246">
                <a:extLst>
                  <a:ext uri="{FF2B5EF4-FFF2-40B4-BE49-F238E27FC236}">
                    <a16:creationId xmlns:a16="http://schemas.microsoft.com/office/drawing/2014/main" id="{4300B1FB-1DFA-487B-91E2-A66E28BA4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4426" y="3759200"/>
                <a:ext cx="11113" cy="14288"/>
              </a:xfrm>
              <a:custGeom>
                <a:avLst/>
                <a:gdLst>
                  <a:gd name="T0" fmla="*/ 11 w 53"/>
                  <a:gd name="T1" fmla="*/ 0 h 82"/>
                  <a:gd name="T2" fmla="*/ 5 w 53"/>
                  <a:gd name="T3" fmla="*/ 7 h 82"/>
                  <a:gd name="T4" fmla="*/ 2 w 53"/>
                  <a:gd name="T5" fmla="*/ 17 h 82"/>
                  <a:gd name="T6" fmla="*/ 0 w 53"/>
                  <a:gd name="T7" fmla="*/ 41 h 82"/>
                  <a:gd name="T8" fmla="*/ 8 w 53"/>
                  <a:gd name="T9" fmla="*/ 64 h 82"/>
                  <a:gd name="T10" fmla="*/ 15 w 53"/>
                  <a:gd name="T11" fmla="*/ 75 h 82"/>
                  <a:gd name="T12" fmla="*/ 25 w 53"/>
                  <a:gd name="T13" fmla="*/ 81 h 82"/>
                  <a:gd name="T14" fmla="*/ 38 w 53"/>
                  <a:gd name="T15" fmla="*/ 82 h 82"/>
                  <a:gd name="T16" fmla="*/ 47 w 53"/>
                  <a:gd name="T17" fmla="*/ 74 h 82"/>
                  <a:gd name="T18" fmla="*/ 53 w 53"/>
                  <a:gd name="T19" fmla="*/ 59 h 82"/>
                  <a:gd name="T20" fmla="*/ 53 w 53"/>
                  <a:gd name="T21" fmla="*/ 44 h 82"/>
                  <a:gd name="T22" fmla="*/ 50 w 53"/>
                  <a:gd name="T23" fmla="*/ 31 h 82"/>
                  <a:gd name="T24" fmla="*/ 43 w 53"/>
                  <a:gd name="T25" fmla="*/ 22 h 82"/>
                  <a:gd name="T26" fmla="*/ 36 w 53"/>
                  <a:gd name="T27" fmla="*/ 16 h 82"/>
                  <a:gd name="T28" fmla="*/ 28 w 53"/>
                  <a:gd name="T29" fmla="*/ 15 h 82"/>
                  <a:gd name="T30" fmla="*/ 22 w 53"/>
                  <a:gd name="T31" fmla="*/ 22 h 82"/>
                  <a:gd name="T32" fmla="*/ 18 w 53"/>
                  <a:gd name="T33" fmla="*/ 37 h 82"/>
                  <a:gd name="T34" fmla="*/ 19 w 53"/>
                  <a:gd name="T35" fmla="*/ 46 h 82"/>
                  <a:gd name="T36" fmla="*/ 23 w 53"/>
                  <a:gd name="T37" fmla="*/ 54 h 82"/>
                  <a:gd name="T38" fmla="*/ 37 w 53"/>
                  <a:gd name="T39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82">
                    <a:moveTo>
                      <a:pt x="11" y="0"/>
                    </a:moveTo>
                    <a:lnTo>
                      <a:pt x="5" y="7"/>
                    </a:lnTo>
                    <a:lnTo>
                      <a:pt x="2" y="17"/>
                    </a:lnTo>
                    <a:lnTo>
                      <a:pt x="0" y="41"/>
                    </a:lnTo>
                    <a:lnTo>
                      <a:pt x="8" y="64"/>
                    </a:lnTo>
                    <a:lnTo>
                      <a:pt x="15" y="75"/>
                    </a:lnTo>
                    <a:lnTo>
                      <a:pt x="25" y="81"/>
                    </a:lnTo>
                    <a:lnTo>
                      <a:pt x="38" y="82"/>
                    </a:lnTo>
                    <a:lnTo>
                      <a:pt x="47" y="74"/>
                    </a:lnTo>
                    <a:lnTo>
                      <a:pt x="53" y="59"/>
                    </a:lnTo>
                    <a:lnTo>
                      <a:pt x="53" y="44"/>
                    </a:lnTo>
                    <a:lnTo>
                      <a:pt x="50" y="31"/>
                    </a:lnTo>
                    <a:lnTo>
                      <a:pt x="43" y="22"/>
                    </a:lnTo>
                    <a:lnTo>
                      <a:pt x="36" y="16"/>
                    </a:lnTo>
                    <a:lnTo>
                      <a:pt x="28" y="15"/>
                    </a:lnTo>
                    <a:lnTo>
                      <a:pt x="22" y="22"/>
                    </a:lnTo>
                    <a:lnTo>
                      <a:pt x="18" y="37"/>
                    </a:lnTo>
                    <a:lnTo>
                      <a:pt x="19" y="46"/>
                    </a:lnTo>
                    <a:lnTo>
                      <a:pt x="23" y="54"/>
                    </a:lnTo>
                    <a:lnTo>
                      <a:pt x="37" y="6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2" name="Freeform 247">
                <a:extLst>
                  <a:ext uri="{FF2B5EF4-FFF2-40B4-BE49-F238E27FC236}">
                    <a16:creationId xmlns:a16="http://schemas.microsoft.com/office/drawing/2014/main" id="{3F2F32C8-4932-4BDF-AB1C-9B6169ED5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076" y="3752850"/>
                <a:ext cx="14288" cy="12700"/>
              </a:xfrm>
              <a:custGeom>
                <a:avLst/>
                <a:gdLst>
                  <a:gd name="T0" fmla="*/ 62 w 62"/>
                  <a:gd name="T1" fmla="*/ 13 h 69"/>
                  <a:gd name="T2" fmla="*/ 51 w 62"/>
                  <a:gd name="T3" fmla="*/ 4 h 69"/>
                  <a:gd name="T4" fmla="*/ 39 w 62"/>
                  <a:gd name="T5" fmla="*/ 0 h 69"/>
                  <a:gd name="T6" fmla="*/ 26 w 62"/>
                  <a:gd name="T7" fmla="*/ 1 h 69"/>
                  <a:gd name="T8" fmla="*/ 15 w 62"/>
                  <a:gd name="T9" fmla="*/ 8 h 69"/>
                  <a:gd name="T10" fmla="*/ 7 w 62"/>
                  <a:gd name="T11" fmla="*/ 19 h 69"/>
                  <a:gd name="T12" fmla="*/ 1 w 62"/>
                  <a:gd name="T13" fmla="*/ 32 h 69"/>
                  <a:gd name="T14" fmla="*/ 0 w 62"/>
                  <a:gd name="T15" fmla="*/ 50 h 69"/>
                  <a:gd name="T16" fmla="*/ 6 w 62"/>
                  <a:gd name="T1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9">
                    <a:moveTo>
                      <a:pt x="62" y="13"/>
                    </a:moveTo>
                    <a:lnTo>
                      <a:pt x="51" y="4"/>
                    </a:lnTo>
                    <a:lnTo>
                      <a:pt x="39" y="0"/>
                    </a:lnTo>
                    <a:lnTo>
                      <a:pt x="26" y="1"/>
                    </a:lnTo>
                    <a:lnTo>
                      <a:pt x="15" y="8"/>
                    </a:lnTo>
                    <a:lnTo>
                      <a:pt x="7" y="19"/>
                    </a:lnTo>
                    <a:lnTo>
                      <a:pt x="1" y="32"/>
                    </a:lnTo>
                    <a:lnTo>
                      <a:pt x="0" y="50"/>
                    </a:lnTo>
                    <a:lnTo>
                      <a:pt x="6" y="6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3" name="Freeform 248">
                <a:extLst>
                  <a:ext uri="{FF2B5EF4-FFF2-40B4-BE49-F238E27FC236}">
                    <a16:creationId xmlns:a16="http://schemas.microsoft.com/office/drawing/2014/main" id="{C5D050FA-F11C-446E-85D6-93BDA33AD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601" y="3767138"/>
                <a:ext cx="12700" cy="11113"/>
              </a:xfrm>
              <a:custGeom>
                <a:avLst/>
                <a:gdLst>
                  <a:gd name="T0" fmla="*/ 54 w 54"/>
                  <a:gd name="T1" fmla="*/ 0 h 67"/>
                  <a:gd name="T2" fmla="*/ 54 w 54"/>
                  <a:gd name="T3" fmla="*/ 39 h 67"/>
                  <a:gd name="T4" fmla="*/ 50 w 54"/>
                  <a:gd name="T5" fmla="*/ 53 h 67"/>
                  <a:gd name="T6" fmla="*/ 42 w 54"/>
                  <a:gd name="T7" fmla="*/ 61 h 67"/>
                  <a:gd name="T8" fmla="*/ 33 w 54"/>
                  <a:gd name="T9" fmla="*/ 67 h 67"/>
                  <a:gd name="T10" fmla="*/ 23 w 54"/>
                  <a:gd name="T11" fmla="*/ 67 h 67"/>
                  <a:gd name="T12" fmla="*/ 11 w 54"/>
                  <a:gd name="T13" fmla="*/ 61 h 67"/>
                  <a:gd name="T14" fmla="*/ 0 w 54"/>
                  <a:gd name="T15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67">
                    <a:moveTo>
                      <a:pt x="54" y="0"/>
                    </a:moveTo>
                    <a:lnTo>
                      <a:pt x="54" y="39"/>
                    </a:lnTo>
                    <a:lnTo>
                      <a:pt x="50" y="53"/>
                    </a:lnTo>
                    <a:lnTo>
                      <a:pt x="42" y="61"/>
                    </a:lnTo>
                    <a:lnTo>
                      <a:pt x="33" y="67"/>
                    </a:lnTo>
                    <a:lnTo>
                      <a:pt x="23" y="67"/>
                    </a:lnTo>
                    <a:lnTo>
                      <a:pt x="11" y="61"/>
                    </a:lnTo>
                    <a:lnTo>
                      <a:pt x="0" y="5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4" name="Freeform 249">
                <a:extLst>
                  <a:ext uri="{FF2B5EF4-FFF2-40B4-BE49-F238E27FC236}">
                    <a16:creationId xmlns:a16="http://schemas.microsoft.com/office/drawing/2014/main" id="{66CA89F9-62AC-4865-909B-4BBD21980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588" y="3546475"/>
                <a:ext cx="11113" cy="15875"/>
              </a:xfrm>
              <a:custGeom>
                <a:avLst/>
                <a:gdLst>
                  <a:gd name="T0" fmla="*/ 34 w 52"/>
                  <a:gd name="T1" fmla="*/ 0 h 85"/>
                  <a:gd name="T2" fmla="*/ 18 w 52"/>
                  <a:gd name="T3" fmla="*/ 11 h 85"/>
                  <a:gd name="T4" fmla="*/ 5 w 52"/>
                  <a:gd name="T5" fmla="*/ 31 h 85"/>
                  <a:gd name="T6" fmla="*/ 0 w 52"/>
                  <a:gd name="T7" fmla="*/ 54 h 85"/>
                  <a:gd name="T8" fmla="*/ 1 w 52"/>
                  <a:gd name="T9" fmla="*/ 67 h 85"/>
                  <a:gd name="T10" fmla="*/ 6 w 52"/>
                  <a:gd name="T11" fmla="*/ 78 h 85"/>
                  <a:gd name="T12" fmla="*/ 17 w 52"/>
                  <a:gd name="T13" fmla="*/ 85 h 85"/>
                  <a:gd name="T14" fmla="*/ 30 w 52"/>
                  <a:gd name="T15" fmla="*/ 82 h 85"/>
                  <a:gd name="T16" fmla="*/ 42 w 52"/>
                  <a:gd name="T17" fmla="*/ 73 h 85"/>
                  <a:gd name="T18" fmla="*/ 49 w 52"/>
                  <a:gd name="T19" fmla="*/ 60 h 85"/>
                  <a:gd name="T20" fmla="*/ 52 w 52"/>
                  <a:gd name="T21" fmla="*/ 47 h 85"/>
                  <a:gd name="T22" fmla="*/ 52 w 52"/>
                  <a:gd name="T23" fmla="*/ 35 h 85"/>
                  <a:gd name="T24" fmla="*/ 48 w 52"/>
                  <a:gd name="T25" fmla="*/ 27 h 85"/>
                  <a:gd name="T26" fmla="*/ 42 w 52"/>
                  <a:gd name="T27" fmla="*/ 22 h 85"/>
                  <a:gd name="T28" fmla="*/ 33 w 52"/>
                  <a:gd name="T29" fmla="*/ 25 h 85"/>
                  <a:gd name="T30" fmla="*/ 22 w 52"/>
                  <a:gd name="T31" fmla="*/ 36 h 85"/>
                  <a:gd name="T32" fmla="*/ 19 w 52"/>
                  <a:gd name="T33" fmla="*/ 45 h 85"/>
                  <a:gd name="T34" fmla="*/ 18 w 52"/>
                  <a:gd name="T35" fmla="*/ 52 h 85"/>
                  <a:gd name="T36" fmla="*/ 26 w 52"/>
                  <a:gd name="T37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85">
                    <a:moveTo>
                      <a:pt x="34" y="0"/>
                    </a:moveTo>
                    <a:lnTo>
                      <a:pt x="18" y="11"/>
                    </a:lnTo>
                    <a:lnTo>
                      <a:pt x="5" y="31"/>
                    </a:lnTo>
                    <a:lnTo>
                      <a:pt x="0" y="54"/>
                    </a:lnTo>
                    <a:lnTo>
                      <a:pt x="1" y="67"/>
                    </a:lnTo>
                    <a:lnTo>
                      <a:pt x="6" y="78"/>
                    </a:lnTo>
                    <a:lnTo>
                      <a:pt x="17" y="85"/>
                    </a:lnTo>
                    <a:lnTo>
                      <a:pt x="30" y="82"/>
                    </a:lnTo>
                    <a:lnTo>
                      <a:pt x="42" y="73"/>
                    </a:lnTo>
                    <a:lnTo>
                      <a:pt x="49" y="60"/>
                    </a:lnTo>
                    <a:lnTo>
                      <a:pt x="52" y="47"/>
                    </a:lnTo>
                    <a:lnTo>
                      <a:pt x="52" y="35"/>
                    </a:lnTo>
                    <a:lnTo>
                      <a:pt x="48" y="27"/>
                    </a:lnTo>
                    <a:lnTo>
                      <a:pt x="42" y="22"/>
                    </a:lnTo>
                    <a:lnTo>
                      <a:pt x="33" y="25"/>
                    </a:lnTo>
                    <a:lnTo>
                      <a:pt x="22" y="36"/>
                    </a:lnTo>
                    <a:lnTo>
                      <a:pt x="19" y="45"/>
                    </a:lnTo>
                    <a:lnTo>
                      <a:pt x="18" y="52"/>
                    </a:lnTo>
                    <a:lnTo>
                      <a:pt x="26" y="6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5" name="Freeform 250">
                <a:extLst>
                  <a:ext uri="{FF2B5EF4-FFF2-40B4-BE49-F238E27FC236}">
                    <a16:creationId xmlns:a16="http://schemas.microsoft.com/office/drawing/2014/main" id="{99069733-76E3-4C0F-8C0B-ED5DE058B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541713"/>
                <a:ext cx="17463" cy="7938"/>
              </a:xfrm>
              <a:custGeom>
                <a:avLst/>
                <a:gdLst>
                  <a:gd name="T0" fmla="*/ 76 w 76"/>
                  <a:gd name="T1" fmla="*/ 28 h 48"/>
                  <a:gd name="T2" fmla="*/ 72 w 76"/>
                  <a:gd name="T3" fmla="*/ 14 h 48"/>
                  <a:gd name="T4" fmla="*/ 62 w 76"/>
                  <a:gd name="T5" fmla="*/ 5 h 48"/>
                  <a:gd name="T6" fmla="*/ 51 w 76"/>
                  <a:gd name="T7" fmla="*/ 0 h 48"/>
                  <a:gd name="T8" fmla="*/ 38 w 76"/>
                  <a:gd name="T9" fmla="*/ 0 h 48"/>
                  <a:gd name="T10" fmla="*/ 26 w 76"/>
                  <a:gd name="T11" fmla="*/ 5 h 48"/>
                  <a:gd name="T12" fmla="*/ 14 w 76"/>
                  <a:gd name="T13" fmla="*/ 14 h 48"/>
                  <a:gd name="T14" fmla="*/ 5 w 76"/>
                  <a:gd name="T15" fmla="*/ 29 h 48"/>
                  <a:gd name="T16" fmla="*/ 0 w 76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28"/>
                    </a:moveTo>
                    <a:lnTo>
                      <a:pt x="72" y="14"/>
                    </a:lnTo>
                    <a:lnTo>
                      <a:pt x="62" y="5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14" y="14"/>
                    </a:lnTo>
                    <a:lnTo>
                      <a:pt x="5" y="29"/>
                    </a:lnTo>
                    <a:lnTo>
                      <a:pt x="0" y="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6" name="Freeform 251">
                <a:extLst>
                  <a:ext uri="{FF2B5EF4-FFF2-40B4-BE49-F238E27FC236}">
                    <a16:creationId xmlns:a16="http://schemas.microsoft.com/office/drawing/2014/main" id="{200A6A5F-E428-4AA7-97AB-518EABCC7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559175"/>
                <a:ext cx="17463" cy="9525"/>
              </a:xfrm>
              <a:custGeom>
                <a:avLst/>
                <a:gdLst>
                  <a:gd name="T0" fmla="*/ 74 w 74"/>
                  <a:gd name="T1" fmla="*/ 0 h 47"/>
                  <a:gd name="T2" fmla="*/ 65 w 74"/>
                  <a:gd name="T3" fmla="*/ 19 h 47"/>
                  <a:gd name="T4" fmla="*/ 55 w 74"/>
                  <a:gd name="T5" fmla="*/ 33 h 47"/>
                  <a:gd name="T6" fmla="*/ 43 w 74"/>
                  <a:gd name="T7" fmla="*/ 42 h 47"/>
                  <a:gd name="T8" fmla="*/ 32 w 74"/>
                  <a:gd name="T9" fmla="*/ 47 h 47"/>
                  <a:gd name="T10" fmla="*/ 21 w 74"/>
                  <a:gd name="T11" fmla="*/ 46 h 47"/>
                  <a:gd name="T12" fmla="*/ 13 w 74"/>
                  <a:gd name="T13" fmla="*/ 40 h 47"/>
                  <a:gd name="T14" fmla="*/ 5 w 74"/>
                  <a:gd name="T15" fmla="*/ 31 h 47"/>
                  <a:gd name="T16" fmla="*/ 0 w 74"/>
                  <a:gd name="T17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47">
                    <a:moveTo>
                      <a:pt x="74" y="0"/>
                    </a:moveTo>
                    <a:lnTo>
                      <a:pt x="65" y="19"/>
                    </a:lnTo>
                    <a:lnTo>
                      <a:pt x="55" y="33"/>
                    </a:lnTo>
                    <a:lnTo>
                      <a:pt x="43" y="42"/>
                    </a:lnTo>
                    <a:lnTo>
                      <a:pt x="32" y="47"/>
                    </a:lnTo>
                    <a:lnTo>
                      <a:pt x="21" y="46"/>
                    </a:lnTo>
                    <a:lnTo>
                      <a:pt x="13" y="40"/>
                    </a:lnTo>
                    <a:lnTo>
                      <a:pt x="5" y="31"/>
                    </a:lnTo>
                    <a:lnTo>
                      <a:pt x="0" y="1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7" name="Freeform 252">
                <a:extLst>
                  <a:ext uri="{FF2B5EF4-FFF2-40B4-BE49-F238E27FC236}">
                    <a16:creationId xmlns:a16="http://schemas.microsoft.com/office/drawing/2014/main" id="{D27CDFA7-A240-4EBC-9964-D26677231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1013" y="3246438"/>
                <a:ext cx="20638" cy="6350"/>
              </a:xfrm>
              <a:custGeom>
                <a:avLst/>
                <a:gdLst>
                  <a:gd name="T0" fmla="*/ 0 w 91"/>
                  <a:gd name="T1" fmla="*/ 31 h 31"/>
                  <a:gd name="T2" fmla="*/ 6 w 91"/>
                  <a:gd name="T3" fmla="*/ 15 h 31"/>
                  <a:gd name="T4" fmla="*/ 14 w 91"/>
                  <a:gd name="T5" fmla="*/ 6 h 31"/>
                  <a:gd name="T6" fmla="*/ 26 w 91"/>
                  <a:gd name="T7" fmla="*/ 0 h 31"/>
                  <a:gd name="T8" fmla="*/ 40 w 91"/>
                  <a:gd name="T9" fmla="*/ 0 h 31"/>
                  <a:gd name="T10" fmla="*/ 54 w 91"/>
                  <a:gd name="T11" fmla="*/ 4 h 31"/>
                  <a:gd name="T12" fmla="*/ 68 w 91"/>
                  <a:gd name="T13" fmla="*/ 9 h 31"/>
                  <a:gd name="T14" fmla="*/ 91 w 91"/>
                  <a:gd name="T15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31">
                    <a:moveTo>
                      <a:pt x="0" y="31"/>
                    </a:moveTo>
                    <a:lnTo>
                      <a:pt x="6" y="15"/>
                    </a:lnTo>
                    <a:lnTo>
                      <a:pt x="14" y="6"/>
                    </a:lnTo>
                    <a:lnTo>
                      <a:pt x="26" y="0"/>
                    </a:lnTo>
                    <a:lnTo>
                      <a:pt x="40" y="0"/>
                    </a:lnTo>
                    <a:lnTo>
                      <a:pt x="54" y="4"/>
                    </a:lnTo>
                    <a:lnTo>
                      <a:pt x="68" y="9"/>
                    </a:lnTo>
                    <a:lnTo>
                      <a:pt x="91" y="2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8" name="Freeform 253">
                <a:extLst>
                  <a:ext uri="{FF2B5EF4-FFF2-40B4-BE49-F238E27FC236}">
                    <a16:creationId xmlns:a16="http://schemas.microsoft.com/office/drawing/2014/main" id="{8151A6D0-5586-4FC0-9FD4-72B33FB89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713" y="3222625"/>
                <a:ext cx="47625" cy="25400"/>
              </a:xfrm>
              <a:custGeom>
                <a:avLst/>
                <a:gdLst>
                  <a:gd name="T0" fmla="*/ 8 w 211"/>
                  <a:gd name="T1" fmla="*/ 148 h 148"/>
                  <a:gd name="T2" fmla="*/ 0 w 211"/>
                  <a:gd name="T3" fmla="*/ 131 h 148"/>
                  <a:gd name="T4" fmla="*/ 0 w 211"/>
                  <a:gd name="T5" fmla="*/ 115 h 148"/>
                  <a:gd name="T6" fmla="*/ 8 w 211"/>
                  <a:gd name="T7" fmla="*/ 103 h 148"/>
                  <a:gd name="T8" fmla="*/ 27 w 211"/>
                  <a:gd name="T9" fmla="*/ 101 h 148"/>
                  <a:gd name="T10" fmla="*/ 13 w 211"/>
                  <a:gd name="T11" fmla="*/ 92 h 148"/>
                  <a:gd name="T12" fmla="*/ 5 w 211"/>
                  <a:gd name="T13" fmla="*/ 82 h 148"/>
                  <a:gd name="T14" fmla="*/ 3 w 211"/>
                  <a:gd name="T15" fmla="*/ 70 h 148"/>
                  <a:gd name="T16" fmla="*/ 5 w 211"/>
                  <a:gd name="T17" fmla="*/ 59 h 148"/>
                  <a:gd name="T18" fmla="*/ 11 w 211"/>
                  <a:gd name="T19" fmla="*/ 50 h 148"/>
                  <a:gd name="T20" fmla="*/ 22 w 211"/>
                  <a:gd name="T21" fmla="*/ 43 h 148"/>
                  <a:gd name="T22" fmla="*/ 36 w 211"/>
                  <a:gd name="T23" fmla="*/ 41 h 148"/>
                  <a:gd name="T24" fmla="*/ 54 w 211"/>
                  <a:gd name="T25" fmla="*/ 44 h 148"/>
                  <a:gd name="T26" fmla="*/ 48 w 211"/>
                  <a:gd name="T27" fmla="*/ 29 h 148"/>
                  <a:gd name="T28" fmla="*/ 48 w 211"/>
                  <a:gd name="T29" fmla="*/ 16 h 148"/>
                  <a:gd name="T30" fmla="*/ 54 w 211"/>
                  <a:gd name="T31" fmla="*/ 8 h 148"/>
                  <a:gd name="T32" fmla="*/ 64 w 211"/>
                  <a:gd name="T33" fmla="*/ 3 h 148"/>
                  <a:gd name="T34" fmla="*/ 78 w 211"/>
                  <a:gd name="T35" fmla="*/ 3 h 148"/>
                  <a:gd name="T36" fmla="*/ 94 w 211"/>
                  <a:gd name="T37" fmla="*/ 8 h 148"/>
                  <a:gd name="T38" fmla="*/ 112 w 211"/>
                  <a:gd name="T39" fmla="*/ 20 h 148"/>
                  <a:gd name="T40" fmla="*/ 129 w 211"/>
                  <a:gd name="T41" fmla="*/ 37 h 148"/>
                  <a:gd name="T42" fmla="*/ 130 w 211"/>
                  <a:gd name="T43" fmla="*/ 21 h 148"/>
                  <a:gd name="T44" fmla="*/ 139 w 211"/>
                  <a:gd name="T45" fmla="*/ 9 h 148"/>
                  <a:gd name="T46" fmla="*/ 151 w 211"/>
                  <a:gd name="T47" fmla="*/ 1 h 148"/>
                  <a:gd name="T48" fmla="*/ 167 w 211"/>
                  <a:gd name="T49" fmla="*/ 0 h 148"/>
                  <a:gd name="T50" fmla="*/ 182 w 211"/>
                  <a:gd name="T51" fmla="*/ 3 h 148"/>
                  <a:gd name="T52" fmla="*/ 196 w 211"/>
                  <a:gd name="T53" fmla="*/ 9 h 148"/>
                  <a:gd name="T54" fmla="*/ 206 w 211"/>
                  <a:gd name="T55" fmla="*/ 21 h 148"/>
                  <a:gd name="T56" fmla="*/ 211 w 211"/>
                  <a:gd name="T57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1" h="148">
                    <a:moveTo>
                      <a:pt x="8" y="148"/>
                    </a:moveTo>
                    <a:lnTo>
                      <a:pt x="0" y="131"/>
                    </a:lnTo>
                    <a:lnTo>
                      <a:pt x="0" y="115"/>
                    </a:lnTo>
                    <a:lnTo>
                      <a:pt x="8" y="103"/>
                    </a:lnTo>
                    <a:lnTo>
                      <a:pt x="27" y="101"/>
                    </a:lnTo>
                    <a:lnTo>
                      <a:pt x="13" y="92"/>
                    </a:lnTo>
                    <a:lnTo>
                      <a:pt x="5" y="82"/>
                    </a:lnTo>
                    <a:lnTo>
                      <a:pt x="3" y="70"/>
                    </a:lnTo>
                    <a:lnTo>
                      <a:pt x="5" y="59"/>
                    </a:lnTo>
                    <a:lnTo>
                      <a:pt x="11" y="50"/>
                    </a:lnTo>
                    <a:lnTo>
                      <a:pt x="22" y="43"/>
                    </a:lnTo>
                    <a:lnTo>
                      <a:pt x="36" y="41"/>
                    </a:lnTo>
                    <a:lnTo>
                      <a:pt x="54" y="44"/>
                    </a:lnTo>
                    <a:lnTo>
                      <a:pt x="48" y="29"/>
                    </a:lnTo>
                    <a:lnTo>
                      <a:pt x="48" y="16"/>
                    </a:lnTo>
                    <a:lnTo>
                      <a:pt x="54" y="8"/>
                    </a:lnTo>
                    <a:lnTo>
                      <a:pt x="64" y="3"/>
                    </a:lnTo>
                    <a:lnTo>
                      <a:pt x="78" y="3"/>
                    </a:lnTo>
                    <a:lnTo>
                      <a:pt x="94" y="8"/>
                    </a:lnTo>
                    <a:lnTo>
                      <a:pt x="112" y="20"/>
                    </a:lnTo>
                    <a:lnTo>
                      <a:pt x="129" y="37"/>
                    </a:lnTo>
                    <a:lnTo>
                      <a:pt x="130" y="21"/>
                    </a:lnTo>
                    <a:lnTo>
                      <a:pt x="139" y="9"/>
                    </a:lnTo>
                    <a:lnTo>
                      <a:pt x="151" y="1"/>
                    </a:lnTo>
                    <a:lnTo>
                      <a:pt x="167" y="0"/>
                    </a:lnTo>
                    <a:lnTo>
                      <a:pt x="182" y="3"/>
                    </a:lnTo>
                    <a:lnTo>
                      <a:pt x="196" y="9"/>
                    </a:lnTo>
                    <a:lnTo>
                      <a:pt x="206" y="21"/>
                    </a:lnTo>
                    <a:lnTo>
                      <a:pt x="211" y="3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9" name="Freeform 254">
                <a:extLst>
                  <a:ext uri="{FF2B5EF4-FFF2-40B4-BE49-F238E27FC236}">
                    <a16:creationId xmlns:a16="http://schemas.microsoft.com/office/drawing/2014/main" id="{3B5F8C49-A3A8-4BD6-B2AF-B62D42157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313" y="3157538"/>
                <a:ext cx="96838" cy="46038"/>
              </a:xfrm>
              <a:custGeom>
                <a:avLst/>
                <a:gdLst>
                  <a:gd name="T0" fmla="*/ 420 w 427"/>
                  <a:gd name="T1" fmla="*/ 145 h 269"/>
                  <a:gd name="T2" fmla="*/ 398 w 427"/>
                  <a:gd name="T3" fmla="*/ 154 h 269"/>
                  <a:gd name="T4" fmla="*/ 378 w 427"/>
                  <a:gd name="T5" fmla="*/ 147 h 269"/>
                  <a:gd name="T6" fmla="*/ 369 w 427"/>
                  <a:gd name="T7" fmla="*/ 127 h 269"/>
                  <a:gd name="T8" fmla="*/ 357 w 427"/>
                  <a:gd name="T9" fmla="*/ 133 h 269"/>
                  <a:gd name="T10" fmla="*/ 314 w 427"/>
                  <a:gd name="T11" fmla="*/ 153 h 269"/>
                  <a:gd name="T12" fmla="*/ 292 w 427"/>
                  <a:gd name="T13" fmla="*/ 147 h 269"/>
                  <a:gd name="T14" fmla="*/ 271 w 427"/>
                  <a:gd name="T15" fmla="*/ 184 h 269"/>
                  <a:gd name="T16" fmla="*/ 248 w 427"/>
                  <a:gd name="T17" fmla="*/ 194 h 269"/>
                  <a:gd name="T18" fmla="*/ 223 w 427"/>
                  <a:gd name="T19" fmla="*/ 189 h 269"/>
                  <a:gd name="T20" fmla="*/ 210 w 427"/>
                  <a:gd name="T21" fmla="*/ 202 h 269"/>
                  <a:gd name="T22" fmla="*/ 197 w 427"/>
                  <a:gd name="T23" fmla="*/ 234 h 269"/>
                  <a:gd name="T24" fmla="*/ 174 w 427"/>
                  <a:gd name="T25" fmla="*/ 245 h 269"/>
                  <a:gd name="T26" fmla="*/ 147 w 427"/>
                  <a:gd name="T27" fmla="*/ 236 h 269"/>
                  <a:gd name="T28" fmla="*/ 108 w 427"/>
                  <a:gd name="T29" fmla="*/ 244 h 269"/>
                  <a:gd name="T30" fmla="*/ 66 w 427"/>
                  <a:gd name="T31" fmla="*/ 268 h 269"/>
                  <a:gd name="T32" fmla="*/ 42 w 427"/>
                  <a:gd name="T33" fmla="*/ 265 h 269"/>
                  <a:gd name="T34" fmla="*/ 42 w 427"/>
                  <a:gd name="T35" fmla="*/ 240 h 269"/>
                  <a:gd name="T36" fmla="*/ 26 w 427"/>
                  <a:gd name="T37" fmla="*/ 221 h 269"/>
                  <a:gd name="T38" fmla="*/ 0 w 427"/>
                  <a:gd name="T39" fmla="*/ 202 h 269"/>
                  <a:gd name="T40" fmla="*/ 7 w 427"/>
                  <a:gd name="T41" fmla="*/ 171 h 269"/>
                  <a:gd name="T42" fmla="*/ 39 w 427"/>
                  <a:gd name="T43" fmla="*/ 147 h 269"/>
                  <a:gd name="T44" fmla="*/ 40 w 427"/>
                  <a:gd name="T45" fmla="*/ 122 h 269"/>
                  <a:gd name="T46" fmla="*/ 35 w 427"/>
                  <a:gd name="T47" fmla="*/ 91 h 269"/>
                  <a:gd name="T48" fmla="*/ 69 w 427"/>
                  <a:gd name="T49" fmla="*/ 76 h 269"/>
                  <a:gd name="T50" fmla="*/ 124 w 427"/>
                  <a:gd name="T51" fmla="*/ 79 h 269"/>
                  <a:gd name="T52" fmla="*/ 141 w 427"/>
                  <a:gd name="T53" fmla="*/ 70 h 269"/>
                  <a:gd name="T54" fmla="*/ 144 w 427"/>
                  <a:gd name="T55" fmla="*/ 47 h 269"/>
                  <a:gd name="T56" fmla="*/ 170 w 427"/>
                  <a:gd name="T57" fmla="*/ 36 h 269"/>
                  <a:gd name="T58" fmla="*/ 204 w 427"/>
                  <a:gd name="T59" fmla="*/ 41 h 269"/>
                  <a:gd name="T60" fmla="*/ 213 w 427"/>
                  <a:gd name="T61" fmla="*/ 38 h 269"/>
                  <a:gd name="T62" fmla="*/ 213 w 427"/>
                  <a:gd name="T63" fmla="*/ 14 h 269"/>
                  <a:gd name="T64" fmla="*/ 224 w 427"/>
                  <a:gd name="T65" fmla="*/ 1 h 269"/>
                  <a:gd name="T66" fmla="*/ 242 w 427"/>
                  <a:gd name="T67" fmla="*/ 3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7" h="269">
                    <a:moveTo>
                      <a:pt x="427" y="132"/>
                    </a:moveTo>
                    <a:lnTo>
                      <a:pt x="420" y="145"/>
                    </a:lnTo>
                    <a:lnTo>
                      <a:pt x="409" y="152"/>
                    </a:lnTo>
                    <a:lnTo>
                      <a:pt x="398" y="154"/>
                    </a:lnTo>
                    <a:lnTo>
                      <a:pt x="387" y="152"/>
                    </a:lnTo>
                    <a:lnTo>
                      <a:pt x="378" y="147"/>
                    </a:lnTo>
                    <a:lnTo>
                      <a:pt x="371" y="138"/>
                    </a:lnTo>
                    <a:lnTo>
                      <a:pt x="369" y="127"/>
                    </a:lnTo>
                    <a:lnTo>
                      <a:pt x="372" y="114"/>
                    </a:lnTo>
                    <a:lnTo>
                      <a:pt x="357" y="133"/>
                    </a:lnTo>
                    <a:lnTo>
                      <a:pt x="337" y="148"/>
                    </a:lnTo>
                    <a:lnTo>
                      <a:pt x="314" y="153"/>
                    </a:lnTo>
                    <a:lnTo>
                      <a:pt x="303" y="152"/>
                    </a:lnTo>
                    <a:lnTo>
                      <a:pt x="292" y="147"/>
                    </a:lnTo>
                    <a:lnTo>
                      <a:pt x="279" y="175"/>
                    </a:lnTo>
                    <a:lnTo>
                      <a:pt x="271" y="184"/>
                    </a:lnTo>
                    <a:lnTo>
                      <a:pt x="260" y="191"/>
                    </a:lnTo>
                    <a:lnTo>
                      <a:pt x="248" y="194"/>
                    </a:lnTo>
                    <a:lnTo>
                      <a:pt x="236" y="194"/>
                    </a:lnTo>
                    <a:lnTo>
                      <a:pt x="223" y="189"/>
                    </a:lnTo>
                    <a:lnTo>
                      <a:pt x="210" y="180"/>
                    </a:lnTo>
                    <a:lnTo>
                      <a:pt x="210" y="202"/>
                    </a:lnTo>
                    <a:lnTo>
                      <a:pt x="206" y="220"/>
                    </a:lnTo>
                    <a:lnTo>
                      <a:pt x="197" y="234"/>
                    </a:lnTo>
                    <a:lnTo>
                      <a:pt x="187" y="242"/>
                    </a:lnTo>
                    <a:lnTo>
                      <a:pt x="174" y="245"/>
                    </a:lnTo>
                    <a:lnTo>
                      <a:pt x="161" y="243"/>
                    </a:lnTo>
                    <a:lnTo>
                      <a:pt x="147" y="236"/>
                    </a:lnTo>
                    <a:lnTo>
                      <a:pt x="135" y="221"/>
                    </a:lnTo>
                    <a:lnTo>
                      <a:pt x="108" y="244"/>
                    </a:lnTo>
                    <a:lnTo>
                      <a:pt x="85" y="259"/>
                    </a:lnTo>
                    <a:lnTo>
                      <a:pt x="66" y="268"/>
                    </a:lnTo>
                    <a:lnTo>
                      <a:pt x="52" y="269"/>
                    </a:lnTo>
                    <a:lnTo>
                      <a:pt x="42" y="265"/>
                    </a:lnTo>
                    <a:lnTo>
                      <a:pt x="39" y="255"/>
                    </a:lnTo>
                    <a:lnTo>
                      <a:pt x="42" y="240"/>
                    </a:lnTo>
                    <a:lnTo>
                      <a:pt x="53" y="221"/>
                    </a:lnTo>
                    <a:lnTo>
                      <a:pt x="26" y="221"/>
                    </a:lnTo>
                    <a:lnTo>
                      <a:pt x="9" y="214"/>
                    </a:lnTo>
                    <a:lnTo>
                      <a:pt x="0" y="202"/>
                    </a:lnTo>
                    <a:lnTo>
                      <a:pt x="0" y="187"/>
                    </a:lnTo>
                    <a:lnTo>
                      <a:pt x="7" y="171"/>
                    </a:lnTo>
                    <a:lnTo>
                      <a:pt x="21" y="157"/>
                    </a:lnTo>
                    <a:lnTo>
                      <a:pt x="39" y="147"/>
                    </a:lnTo>
                    <a:lnTo>
                      <a:pt x="64" y="143"/>
                    </a:lnTo>
                    <a:lnTo>
                      <a:pt x="40" y="122"/>
                    </a:lnTo>
                    <a:lnTo>
                      <a:pt x="31" y="105"/>
                    </a:lnTo>
                    <a:lnTo>
                      <a:pt x="35" y="91"/>
                    </a:lnTo>
                    <a:lnTo>
                      <a:pt x="48" y="82"/>
                    </a:lnTo>
                    <a:lnTo>
                      <a:pt x="69" y="76"/>
                    </a:lnTo>
                    <a:lnTo>
                      <a:pt x="95" y="75"/>
                    </a:lnTo>
                    <a:lnTo>
                      <a:pt x="124" y="79"/>
                    </a:lnTo>
                    <a:lnTo>
                      <a:pt x="154" y="87"/>
                    </a:lnTo>
                    <a:lnTo>
                      <a:pt x="141" y="70"/>
                    </a:lnTo>
                    <a:lnTo>
                      <a:pt x="138" y="56"/>
                    </a:lnTo>
                    <a:lnTo>
                      <a:pt x="144" y="47"/>
                    </a:lnTo>
                    <a:lnTo>
                      <a:pt x="155" y="39"/>
                    </a:lnTo>
                    <a:lnTo>
                      <a:pt x="170" y="36"/>
                    </a:lnTo>
                    <a:lnTo>
                      <a:pt x="188" y="36"/>
                    </a:lnTo>
                    <a:lnTo>
                      <a:pt x="204" y="41"/>
                    </a:lnTo>
                    <a:lnTo>
                      <a:pt x="218" y="51"/>
                    </a:lnTo>
                    <a:lnTo>
                      <a:pt x="213" y="38"/>
                    </a:lnTo>
                    <a:lnTo>
                      <a:pt x="210" y="26"/>
                    </a:lnTo>
                    <a:lnTo>
                      <a:pt x="213" y="14"/>
                    </a:lnTo>
                    <a:lnTo>
                      <a:pt x="217" y="6"/>
                    </a:lnTo>
                    <a:lnTo>
                      <a:pt x="224" y="1"/>
                    </a:lnTo>
                    <a:lnTo>
                      <a:pt x="233" y="0"/>
                    </a:lnTo>
                    <a:lnTo>
                      <a:pt x="242" y="3"/>
                    </a:lnTo>
                    <a:lnTo>
                      <a:pt x="251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0" name="Freeform 255">
                <a:extLst>
                  <a:ext uri="{FF2B5EF4-FFF2-40B4-BE49-F238E27FC236}">
                    <a16:creationId xmlns:a16="http://schemas.microsoft.com/office/drawing/2014/main" id="{83D94E4B-446C-4B91-9944-938E86FB3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9113" y="3138488"/>
                <a:ext cx="26988" cy="19050"/>
              </a:xfrm>
              <a:custGeom>
                <a:avLst/>
                <a:gdLst>
                  <a:gd name="T0" fmla="*/ 16 w 120"/>
                  <a:gd name="T1" fmla="*/ 106 h 106"/>
                  <a:gd name="T2" fmla="*/ 5 w 120"/>
                  <a:gd name="T3" fmla="*/ 84 h 106"/>
                  <a:gd name="T4" fmla="*/ 0 w 120"/>
                  <a:gd name="T5" fmla="*/ 65 h 106"/>
                  <a:gd name="T6" fmla="*/ 2 w 120"/>
                  <a:gd name="T7" fmla="*/ 48 h 106"/>
                  <a:gd name="T8" fmla="*/ 9 w 120"/>
                  <a:gd name="T9" fmla="*/ 34 h 106"/>
                  <a:gd name="T10" fmla="*/ 21 w 120"/>
                  <a:gd name="T11" fmla="*/ 26 h 106"/>
                  <a:gd name="T12" fmla="*/ 37 w 120"/>
                  <a:gd name="T13" fmla="*/ 22 h 106"/>
                  <a:gd name="T14" fmla="*/ 55 w 120"/>
                  <a:gd name="T15" fmla="*/ 26 h 106"/>
                  <a:gd name="T16" fmla="*/ 76 w 120"/>
                  <a:gd name="T17" fmla="*/ 38 h 106"/>
                  <a:gd name="T18" fmla="*/ 73 w 120"/>
                  <a:gd name="T19" fmla="*/ 24 h 106"/>
                  <a:gd name="T20" fmla="*/ 74 w 120"/>
                  <a:gd name="T21" fmla="*/ 14 h 106"/>
                  <a:gd name="T22" fmla="*/ 77 w 120"/>
                  <a:gd name="T23" fmla="*/ 6 h 106"/>
                  <a:gd name="T24" fmla="*/ 83 w 120"/>
                  <a:gd name="T25" fmla="*/ 2 h 106"/>
                  <a:gd name="T26" fmla="*/ 91 w 120"/>
                  <a:gd name="T27" fmla="*/ 0 h 106"/>
                  <a:gd name="T28" fmla="*/ 101 w 120"/>
                  <a:gd name="T29" fmla="*/ 3 h 106"/>
                  <a:gd name="T30" fmla="*/ 120 w 120"/>
                  <a:gd name="T31" fmla="*/ 1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6">
                    <a:moveTo>
                      <a:pt x="16" y="106"/>
                    </a:moveTo>
                    <a:lnTo>
                      <a:pt x="5" y="84"/>
                    </a:lnTo>
                    <a:lnTo>
                      <a:pt x="0" y="65"/>
                    </a:lnTo>
                    <a:lnTo>
                      <a:pt x="2" y="48"/>
                    </a:lnTo>
                    <a:lnTo>
                      <a:pt x="9" y="34"/>
                    </a:lnTo>
                    <a:lnTo>
                      <a:pt x="21" y="26"/>
                    </a:lnTo>
                    <a:lnTo>
                      <a:pt x="37" y="22"/>
                    </a:lnTo>
                    <a:lnTo>
                      <a:pt x="55" y="26"/>
                    </a:lnTo>
                    <a:lnTo>
                      <a:pt x="76" y="38"/>
                    </a:lnTo>
                    <a:lnTo>
                      <a:pt x="73" y="24"/>
                    </a:lnTo>
                    <a:lnTo>
                      <a:pt x="74" y="14"/>
                    </a:lnTo>
                    <a:lnTo>
                      <a:pt x="77" y="6"/>
                    </a:lnTo>
                    <a:lnTo>
                      <a:pt x="83" y="2"/>
                    </a:lnTo>
                    <a:lnTo>
                      <a:pt x="91" y="0"/>
                    </a:lnTo>
                    <a:lnTo>
                      <a:pt x="101" y="3"/>
                    </a:lnTo>
                    <a:lnTo>
                      <a:pt x="120" y="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1" name="Freeform 256">
                <a:extLst>
                  <a:ext uri="{FF2B5EF4-FFF2-40B4-BE49-F238E27FC236}">
                    <a16:creationId xmlns:a16="http://schemas.microsoft.com/office/drawing/2014/main" id="{3B1FCD49-392C-4C35-B8DC-6DE5F8A94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5413" y="3344863"/>
                <a:ext cx="71438" cy="28575"/>
              </a:xfrm>
              <a:custGeom>
                <a:avLst/>
                <a:gdLst>
                  <a:gd name="T0" fmla="*/ 8 w 314"/>
                  <a:gd name="T1" fmla="*/ 59 h 162"/>
                  <a:gd name="T2" fmla="*/ 2 w 314"/>
                  <a:gd name="T3" fmla="*/ 80 h 162"/>
                  <a:gd name="T4" fmla="*/ 0 w 314"/>
                  <a:gd name="T5" fmla="*/ 101 h 162"/>
                  <a:gd name="T6" fmla="*/ 1 w 314"/>
                  <a:gd name="T7" fmla="*/ 117 h 162"/>
                  <a:gd name="T8" fmla="*/ 5 w 314"/>
                  <a:gd name="T9" fmla="*/ 132 h 162"/>
                  <a:gd name="T10" fmla="*/ 19 w 314"/>
                  <a:gd name="T11" fmla="*/ 152 h 162"/>
                  <a:gd name="T12" fmla="*/ 37 w 314"/>
                  <a:gd name="T13" fmla="*/ 162 h 162"/>
                  <a:gd name="T14" fmla="*/ 48 w 314"/>
                  <a:gd name="T15" fmla="*/ 162 h 162"/>
                  <a:gd name="T16" fmla="*/ 59 w 314"/>
                  <a:gd name="T17" fmla="*/ 159 h 162"/>
                  <a:gd name="T18" fmla="*/ 79 w 314"/>
                  <a:gd name="T19" fmla="*/ 144 h 162"/>
                  <a:gd name="T20" fmla="*/ 89 w 314"/>
                  <a:gd name="T21" fmla="*/ 133 h 162"/>
                  <a:gd name="T22" fmla="*/ 97 w 314"/>
                  <a:gd name="T23" fmla="*/ 118 h 162"/>
                  <a:gd name="T24" fmla="*/ 108 w 314"/>
                  <a:gd name="T25" fmla="*/ 77 h 162"/>
                  <a:gd name="T26" fmla="*/ 110 w 314"/>
                  <a:gd name="T27" fmla="*/ 101 h 162"/>
                  <a:gd name="T28" fmla="*/ 116 w 314"/>
                  <a:gd name="T29" fmla="*/ 118 h 162"/>
                  <a:gd name="T30" fmla="*/ 124 w 314"/>
                  <a:gd name="T31" fmla="*/ 128 h 162"/>
                  <a:gd name="T32" fmla="*/ 136 w 314"/>
                  <a:gd name="T33" fmla="*/ 133 h 162"/>
                  <a:gd name="T34" fmla="*/ 149 w 314"/>
                  <a:gd name="T35" fmla="*/ 132 h 162"/>
                  <a:gd name="T36" fmla="*/ 163 w 314"/>
                  <a:gd name="T37" fmla="*/ 125 h 162"/>
                  <a:gd name="T38" fmla="*/ 191 w 314"/>
                  <a:gd name="T39" fmla="*/ 100 h 162"/>
                  <a:gd name="T40" fmla="*/ 210 w 314"/>
                  <a:gd name="T41" fmla="*/ 106 h 162"/>
                  <a:gd name="T42" fmla="*/ 226 w 314"/>
                  <a:gd name="T43" fmla="*/ 107 h 162"/>
                  <a:gd name="T44" fmla="*/ 240 w 314"/>
                  <a:gd name="T45" fmla="*/ 104 h 162"/>
                  <a:gd name="T46" fmla="*/ 250 w 314"/>
                  <a:gd name="T47" fmla="*/ 96 h 162"/>
                  <a:gd name="T48" fmla="*/ 257 w 314"/>
                  <a:gd name="T49" fmla="*/ 87 h 162"/>
                  <a:gd name="T50" fmla="*/ 258 w 314"/>
                  <a:gd name="T51" fmla="*/ 74 h 162"/>
                  <a:gd name="T52" fmla="*/ 256 w 314"/>
                  <a:gd name="T53" fmla="*/ 59 h 162"/>
                  <a:gd name="T54" fmla="*/ 247 w 314"/>
                  <a:gd name="T55" fmla="*/ 44 h 162"/>
                  <a:gd name="T56" fmla="*/ 259 w 314"/>
                  <a:gd name="T57" fmla="*/ 55 h 162"/>
                  <a:gd name="T58" fmla="*/ 273 w 314"/>
                  <a:gd name="T59" fmla="*/ 59 h 162"/>
                  <a:gd name="T60" fmla="*/ 288 w 314"/>
                  <a:gd name="T61" fmla="*/ 58 h 162"/>
                  <a:gd name="T62" fmla="*/ 301 w 314"/>
                  <a:gd name="T63" fmla="*/ 51 h 162"/>
                  <a:gd name="T64" fmla="*/ 310 w 314"/>
                  <a:gd name="T65" fmla="*/ 41 h 162"/>
                  <a:gd name="T66" fmla="*/ 314 w 314"/>
                  <a:gd name="T67" fmla="*/ 28 h 162"/>
                  <a:gd name="T68" fmla="*/ 310 w 314"/>
                  <a:gd name="T69" fmla="*/ 14 h 162"/>
                  <a:gd name="T70" fmla="*/ 296 w 314"/>
                  <a:gd name="T7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4" h="162">
                    <a:moveTo>
                      <a:pt x="8" y="59"/>
                    </a:moveTo>
                    <a:lnTo>
                      <a:pt x="2" y="80"/>
                    </a:lnTo>
                    <a:lnTo>
                      <a:pt x="0" y="101"/>
                    </a:lnTo>
                    <a:lnTo>
                      <a:pt x="1" y="117"/>
                    </a:lnTo>
                    <a:lnTo>
                      <a:pt x="5" y="132"/>
                    </a:lnTo>
                    <a:lnTo>
                      <a:pt x="19" y="152"/>
                    </a:lnTo>
                    <a:lnTo>
                      <a:pt x="37" y="162"/>
                    </a:lnTo>
                    <a:lnTo>
                      <a:pt x="48" y="162"/>
                    </a:lnTo>
                    <a:lnTo>
                      <a:pt x="59" y="159"/>
                    </a:lnTo>
                    <a:lnTo>
                      <a:pt x="79" y="144"/>
                    </a:lnTo>
                    <a:lnTo>
                      <a:pt x="89" y="133"/>
                    </a:lnTo>
                    <a:lnTo>
                      <a:pt x="97" y="118"/>
                    </a:lnTo>
                    <a:lnTo>
                      <a:pt x="108" y="77"/>
                    </a:lnTo>
                    <a:lnTo>
                      <a:pt x="110" y="101"/>
                    </a:lnTo>
                    <a:lnTo>
                      <a:pt x="116" y="118"/>
                    </a:lnTo>
                    <a:lnTo>
                      <a:pt x="124" y="128"/>
                    </a:lnTo>
                    <a:lnTo>
                      <a:pt x="136" y="133"/>
                    </a:lnTo>
                    <a:lnTo>
                      <a:pt x="149" y="132"/>
                    </a:lnTo>
                    <a:lnTo>
                      <a:pt x="163" y="125"/>
                    </a:lnTo>
                    <a:lnTo>
                      <a:pt x="191" y="100"/>
                    </a:lnTo>
                    <a:lnTo>
                      <a:pt x="210" y="106"/>
                    </a:lnTo>
                    <a:lnTo>
                      <a:pt x="226" y="107"/>
                    </a:lnTo>
                    <a:lnTo>
                      <a:pt x="240" y="104"/>
                    </a:lnTo>
                    <a:lnTo>
                      <a:pt x="250" y="96"/>
                    </a:lnTo>
                    <a:lnTo>
                      <a:pt x="257" y="87"/>
                    </a:lnTo>
                    <a:lnTo>
                      <a:pt x="258" y="74"/>
                    </a:lnTo>
                    <a:lnTo>
                      <a:pt x="256" y="59"/>
                    </a:lnTo>
                    <a:lnTo>
                      <a:pt x="247" y="44"/>
                    </a:lnTo>
                    <a:lnTo>
                      <a:pt x="259" y="55"/>
                    </a:lnTo>
                    <a:lnTo>
                      <a:pt x="273" y="59"/>
                    </a:lnTo>
                    <a:lnTo>
                      <a:pt x="288" y="58"/>
                    </a:lnTo>
                    <a:lnTo>
                      <a:pt x="301" y="51"/>
                    </a:lnTo>
                    <a:lnTo>
                      <a:pt x="310" y="41"/>
                    </a:lnTo>
                    <a:lnTo>
                      <a:pt x="314" y="28"/>
                    </a:lnTo>
                    <a:lnTo>
                      <a:pt x="310" y="14"/>
                    </a:lnTo>
                    <a:lnTo>
                      <a:pt x="29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2" name="Freeform 257">
                <a:extLst>
                  <a:ext uri="{FF2B5EF4-FFF2-40B4-BE49-F238E27FC236}">
                    <a16:creationId xmlns:a16="http://schemas.microsoft.com/office/drawing/2014/main" id="{71006096-DB74-4E49-B293-F2FF6194F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601" y="3186113"/>
                <a:ext cx="150813" cy="74613"/>
              </a:xfrm>
              <a:custGeom>
                <a:avLst/>
                <a:gdLst>
                  <a:gd name="T0" fmla="*/ 123 w 666"/>
                  <a:gd name="T1" fmla="*/ 414 h 424"/>
                  <a:gd name="T2" fmla="*/ 80 w 666"/>
                  <a:gd name="T3" fmla="*/ 424 h 424"/>
                  <a:gd name="T4" fmla="*/ 17 w 666"/>
                  <a:gd name="T5" fmla="*/ 407 h 424"/>
                  <a:gd name="T6" fmla="*/ 1 w 666"/>
                  <a:gd name="T7" fmla="*/ 386 h 424"/>
                  <a:gd name="T8" fmla="*/ 4 w 666"/>
                  <a:gd name="T9" fmla="*/ 363 h 424"/>
                  <a:gd name="T10" fmla="*/ 25 w 666"/>
                  <a:gd name="T11" fmla="*/ 337 h 424"/>
                  <a:gd name="T12" fmla="*/ 70 w 666"/>
                  <a:gd name="T13" fmla="*/ 314 h 424"/>
                  <a:gd name="T14" fmla="*/ 43 w 666"/>
                  <a:gd name="T15" fmla="*/ 298 h 424"/>
                  <a:gd name="T16" fmla="*/ 41 w 666"/>
                  <a:gd name="T17" fmla="*/ 274 h 424"/>
                  <a:gd name="T18" fmla="*/ 59 w 666"/>
                  <a:gd name="T19" fmla="*/ 255 h 424"/>
                  <a:gd name="T20" fmla="*/ 93 w 666"/>
                  <a:gd name="T21" fmla="*/ 257 h 424"/>
                  <a:gd name="T22" fmla="*/ 78 w 666"/>
                  <a:gd name="T23" fmla="*/ 237 h 424"/>
                  <a:gd name="T24" fmla="*/ 89 w 666"/>
                  <a:gd name="T25" fmla="*/ 193 h 424"/>
                  <a:gd name="T26" fmla="*/ 132 w 666"/>
                  <a:gd name="T27" fmla="*/ 160 h 424"/>
                  <a:gd name="T28" fmla="*/ 170 w 666"/>
                  <a:gd name="T29" fmla="*/ 156 h 424"/>
                  <a:gd name="T30" fmla="*/ 190 w 666"/>
                  <a:gd name="T31" fmla="*/ 168 h 424"/>
                  <a:gd name="T32" fmla="*/ 218 w 666"/>
                  <a:gd name="T33" fmla="*/ 162 h 424"/>
                  <a:gd name="T34" fmla="*/ 258 w 666"/>
                  <a:gd name="T35" fmla="*/ 146 h 424"/>
                  <a:gd name="T36" fmla="*/ 290 w 666"/>
                  <a:gd name="T37" fmla="*/ 155 h 424"/>
                  <a:gd name="T38" fmla="*/ 306 w 666"/>
                  <a:gd name="T39" fmla="*/ 192 h 424"/>
                  <a:gd name="T40" fmla="*/ 311 w 666"/>
                  <a:gd name="T41" fmla="*/ 207 h 424"/>
                  <a:gd name="T42" fmla="*/ 349 w 666"/>
                  <a:gd name="T43" fmla="*/ 183 h 424"/>
                  <a:gd name="T44" fmla="*/ 408 w 666"/>
                  <a:gd name="T45" fmla="*/ 186 h 424"/>
                  <a:gd name="T46" fmla="*/ 392 w 666"/>
                  <a:gd name="T47" fmla="*/ 135 h 424"/>
                  <a:gd name="T48" fmla="*/ 405 w 666"/>
                  <a:gd name="T49" fmla="*/ 86 h 424"/>
                  <a:gd name="T50" fmla="*/ 431 w 666"/>
                  <a:gd name="T51" fmla="*/ 67 h 424"/>
                  <a:gd name="T52" fmla="*/ 453 w 666"/>
                  <a:gd name="T53" fmla="*/ 68 h 424"/>
                  <a:gd name="T54" fmla="*/ 494 w 666"/>
                  <a:gd name="T55" fmla="*/ 98 h 424"/>
                  <a:gd name="T56" fmla="*/ 516 w 666"/>
                  <a:gd name="T57" fmla="*/ 61 h 424"/>
                  <a:gd name="T58" fmla="*/ 549 w 666"/>
                  <a:gd name="T59" fmla="*/ 40 h 424"/>
                  <a:gd name="T60" fmla="*/ 587 w 666"/>
                  <a:gd name="T61" fmla="*/ 39 h 424"/>
                  <a:gd name="T62" fmla="*/ 626 w 666"/>
                  <a:gd name="T63" fmla="*/ 68 h 424"/>
                  <a:gd name="T64" fmla="*/ 637 w 666"/>
                  <a:gd name="T65" fmla="*/ 23 h 424"/>
                  <a:gd name="T66" fmla="*/ 666 w 666"/>
                  <a:gd name="T67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6" h="424">
                    <a:moveTo>
                      <a:pt x="170" y="389"/>
                    </a:moveTo>
                    <a:lnTo>
                      <a:pt x="123" y="414"/>
                    </a:lnTo>
                    <a:lnTo>
                      <a:pt x="102" y="420"/>
                    </a:lnTo>
                    <a:lnTo>
                      <a:pt x="80" y="424"/>
                    </a:lnTo>
                    <a:lnTo>
                      <a:pt x="43" y="419"/>
                    </a:lnTo>
                    <a:lnTo>
                      <a:pt x="17" y="407"/>
                    </a:lnTo>
                    <a:lnTo>
                      <a:pt x="7" y="397"/>
                    </a:lnTo>
                    <a:lnTo>
                      <a:pt x="1" y="386"/>
                    </a:lnTo>
                    <a:lnTo>
                      <a:pt x="0" y="374"/>
                    </a:lnTo>
                    <a:lnTo>
                      <a:pt x="4" y="363"/>
                    </a:lnTo>
                    <a:lnTo>
                      <a:pt x="12" y="350"/>
                    </a:lnTo>
                    <a:lnTo>
                      <a:pt x="25" y="337"/>
                    </a:lnTo>
                    <a:lnTo>
                      <a:pt x="45" y="325"/>
                    </a:lnTo>
                    <a:lnTo>
                      <a:pt x="70" y="314"/>
                    </a:lnTo>
                    <a:lnTo>
                      <a:pt x="54" y="308"/>
                    </a:lnTo>
                    <a:lnTo>
                      <a:pt x="43" y="298"/>
                    </a:lnTo>
                    <a:lnTo>
                      <a:pt x="39" y="286"/>
                    </a:lnTo>
                    <a:lnTo>
                      <a:pt x="41" y="274"/>
                    </a:lnTo>
                    <a:lnTo>
                      <a:pt x="48" y="262"/>
                    </a:lnTo>
                    <a:lnTo>
                      <a:pt x="59" y="255"/>
                    </a:lnTo>
                    <a:lnTo>
                      <a:pt x="74" y="253"/>
                    </a:lnTo>
                    <a:lnTo>
                      <a:pt x="93" y="257"/>
                    </a:lnTo>
                    <a:lnTo>
                      <a:pt x="83" y="247"/>
                    </a:lnTo>
                    <a:lnTo>
                      <a:pt x="78" y="237"/>
                    </a:lnTo>
                    <a:lnTo>
                      <a:pt x="77" y="214"/>
                    </a:lnTo>
                    <a:lnTo>
                      <a:pt x="89" y="193"/>
                    </a:lnTo>
                    <a:lnTo>
                      <a:pt x="108" y="174"/>
                    </a:lnTo>
                    <a:lnTo>
                      <a:pt x="132" y="160"/>
                    </a:lnTo>
                    <a:lnTo>
                      <a:pt x="158" y="154"/>
                    </a:lnTo>
                    <a:lnTo>
                      <a:pt x="170" y="156"/>
                    </a:lnTo>
                    <a:lnTo>
                      <a:pt x="180" y="161"/>
                    </a:lnTo>
                    <a:lnTo>
                      <a:pt x="190" y="168"/>
                    </a:lnTo>
                    <a:lnTo>
                      <a:pt x="198" y="180"/>
                    </a:lnTo>
                    <a:lnTo>
                      <a:pt x="218" y="162"/>
                    </a:lnTo>
                    <a:lnTo>
                      <a:pt x="239" y="151"/>
                    </a:lnTo>
                    <a:lnTo>
                      <a:pt x="258" y="146"/>
                    </a:lnTo>
                    <a:lnTo>
                      <a:pt x="275" y="148"/>
                    </a:lnTo>
                    <a:lnTo>
                      <a:pt x="290" y="155"/>
                    </a:lnTo>
                    <a:lnTo>
                      <a:pt x="300" y="170"/>
                    </a:lnTo>
                    <a:lnTo>
                      <a:pt x="306" y="192"/>
                    </a:lnTo>
                    <a:lnTo>
                      <a:pt x="303" y="221"/>
                    </a:lnTo>
                    <a:lnTo>
                      <a:pt x="311" y="207"/>
                    </a:lnTo>
                    <a:lnTo>
                      <a:pt x="322" y="196"/>
                    </a:lnTo>
                    <a:lnTo>
                      <a:pt x="349" y="183"/>
                    </a:lnTo>
                    <a:lnTo>
                      <a:pt x="379" y="179"/>
                    </a:lnTo>
                    <a:lnTo>
                      <a:pt x="408" y="186"/>
                    </a:lnTo>
                    <a:lnTo>
                      <a:pt x="396" y="162"/>
                    </a:lnTo>
                    <a:lnTo>
                      <a:pt x="392" y="135"/>
                    </a:lnTo>
                    <a:lnTo>
                      <a:pt x="395" y="108"/>
                    </a:lnTo>
                    <a:lnTo>
                      <a:pt x="405" y="86"/>
                    </a:lnTo>
                    <a:lnTo>
                      <a:pt x="421" y="71"/>
                    </a:lnTo>
                    <a:lnTo>
                      <a:pt x="431" y="67"/>
                    </a:lnTo>
                    <a:lnTo>
                      <a:pt x="441" y="66"/>
                    </a:lnTo>
                    <a:lnTo>
                      <a:pt x="453" y="68"/>
                    </a:lnTo>
                    <a:lnTo>
                      <a:pt x="466" y="73"/>
                    </a:lnTo>
                    <a:lnTo>
                      <a:pt x="494" y="98"/>
                    </a:lnTo>
                    <a:lnTo>
                      <a:pt x="503" y="78"/>
                    </a:lnTo>
                    <a:lnTo>
                      <a:pt x="516" y="61"/>
                    </a:lnTo>
                    <a:lnTo>
                      <a:pt x="531" y="48"/>
                    </a:lnTo>
                    <a:lnTo>
                      <a:pt x="549" y="40"/>
                    </a:lnTo>
                    <a:lnTo>
                      <a:pt x="568" y="37"/>
                    </a:lnTo>
                    <a:lnTo>
                      <a:pt x="587" y="39"/>
                    </a:lnTo>
                    <a:lnTo>
                      <a:pt x="607" y="50"/>
                    </a:lnTo>
                    <a:lnTo>
                      <a:pt x="626" y="68"/>
                    </a:lnTo>
                    <a:lnTo>
                      <a:pt x="629" y="44"/>
                    </a:lnTo>
                    <a:lnTo>
                      <a:pt x="637" y="23"/>
                    </a:lnTo>
                    <a:lnTo>
                      <a:pt x="649" y="8"/>
                    </a:lnTo>
                    <a:lnTo>
                      <a:pt x="66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3" name="Freeform 258">
                <a:extLst>
                  <a:ext uri="{FF2B5EF4-FFF2-40B4-BE49-F238E27FC236}">
                    <a16:creationId xmlns:a16="http://schemas.microsoft.com/office/drawing/2014/main" id="{36AAA3F0-B2BB-4F08-9313-9AE960B90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826" y="3178175"/>
                <a:ext cx="7938" cy="9525"/>
              </a:xfrm>
              <a:custGeom>
                <a:avLst/>
                <a:gdLst>
                  <a:gd name="T0" fmla="*/ 40 w 40"/>
                  <a:gd name="T1" fmla="*/ 51 h 51"/>
                  <a:gd name="T2" fmla="*/ 13 w 40"/>
                  <a:gd name="T3" fmla="*/ 47 h 51"/>
                  <a:gd name="T4" fmla="*/ 0 w 40"/>
                  <a:gd name="T5" fmla="*/ 34 h 51"/>
                  <a:gd name="T6" fmla="*/ 0 w 40"/>
                  <a:gd name="T7" fmla="*/ 18 h 51"/>
                  <a:gd name="T8" fmla="*/ 5 w 40"/>
                  <a:gd name="T9" fmla="*/ 8 h 51"/>
                  <a:gd name="T10" fmla="*/ 15 w 40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1">
                    <a:moveTo>
                      <a:pt x="40" y="51"/>
                    </a:moveTo>
                    <a:lnTo>
                      <a:pt x="13" y="47"/>
                    </a:lnTo>
                    <a:lnTo>
                      <a:pt x="0" y="34"/>
                    </a:lnTo>
                    <a:lnTo>
                      <a:pt x="0" y="18"/>
                    </a:lnTo>
                    <a:lnTo>
                      <a:pt x="5" y="8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4" name="Freeform 259">
                <a:extLst>
                  <a:ext uri="{FF2B5EF4-FFF2-40B4-BE49-F238E27FC236}">
                    <a16:creationId xmlns:a16="http://schemas.microsoft.com/office/drawing/2014/main" id="{2175102F-6C88-43A9-B044-7D4B6EEEE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7026" y="3157538"/>
                <a:ext cx="92075" cy="38100"/>
              </a:xfrm>
              <a:custGeom>
                <a:avLst/>
                <a:gdLst>
                  <a:gd name="T0" fmla="*/ 407 w 408"/>
                  <a:gd name="T1" fmla="*/ 153 h 215"/>
                  <a:gd name="T2" fmla="*/ 408 w 408"/>
                  <a:gd name="T3" fmla="*/ 176 h 215"/>
                  <a:gd name="T4" fmla="*/ 402 w 408"/>
                  <a:gd name="T5" fmla="*/ 194 h 215"/>
                  <a:gd name="T6" fmla="*/ 391 w 408"/>
                  <a:gd name="T7" fmla="*/ 207 h 215"/>
                  <a:gd name="T8" fmla="*/ 377 w 408"/>
                  <a:gd name="T9" fmla="*/ 214 h 215"/>
                  <a:gd name="T10" fmla="*/ 362 w 408"/>
                  <a:gd name="T11" fmla="*/ 215 h 215"/>
                  <a:gd name="T12" fmla="*/ 347 w 408"/>
                  <a:gd name="T13" fmla="*/ 209 h 215"/>
                  <a:gd name="T14" fmla="*/ 335 w 408"/>
                  <a:gd name="T15" fmla="*/ 196 h 215"/>
                  <a:gd name="T16" fmla="*/ 328 w 408"/>
                  <a:gd name="T17" fmla="*/ 175 h 215"/>
                  <a:gd name="T18" fmla="*/ 324 w 408"/>
                  <a:gd name="T19" fmla="*/ 189 h 215"/>
                  <a:gd name="T20" fmla="*/ 315 w 408"/>
                  <a:gd name="T21" fmla="*/ 201 h 215"/>
                  <a:gd name="T22" fmla="*/ 301 w 408"/>
                  <a:gd name="T23" fmla="*/ 207 h 215"/>
                  <a:gd name="T24" fmla="*/ 287 w 408"/>
                  <a:gd name="T25" fmla="*/ 209 h 215"/>
                  <a:gd name="T26" fmla="*/ 273 w 408"/>
                  <a:gd name="T27" fmla="*/ 207 h 215"/>
                  <a:gd name="T28" fmla="*/ 262 w 408"/>
                  <a:gd name="T29" fmla="*/ 199 h 215"/>
                  <a:gd name="T30" fmla="*/ 257 w 408"/>
                  <a:gd name="T31" fmla="*/ 187 h 215"/>
                  <a:gd name="T32" fmla="*/ 261 w 408"/>
                  <a:gd name="T33" fmla="*/ 168 h 215"/>
                  <a:gd name="T34" fmla="*/ 242 w 408"/>
                  <a:gd name="T35" fmla="*/ 187 h 215"/>
                  <a:gd name="T36" fmla="*/ 233 w 408"/>
                  <a:gd name="T37" fmla="*/ 190 h 215"/>
                  <a:gd name="T38" fmla="*/ 225 w 408"/>
                  <a:gd name="T39" fmla="*/ 190 h 215"/>
                  <a:gd name="T40" fmla="*/ 211 w 408"/>
                  <a:gd name="T41" fmla="*/ 177 h 215"/>
                  <a:gd name="T42" fmla="*/ 208 w 408"/>
                  <a:gd name="T43" fmla="*/ 164 h 215"/>
                  <a:gd name="T44" fmla="*/ 208 w 408"/>
                  <a:gd name="T45" fmla="*/ 149 h 215"/>
                  <a:gd name="T46" fmla="*/ 190 w 408"/>
                  <a:gd name="T47" fmla="*/ 168 h 215"/>
                  <a:gd name="T48" fmla="*/ 167 w 408"/>
                  <a:gd name="T49" fmla="*/ 182 h 215"/>
                  <a:gd name="T50" fmla="*/ 144 w 408"/>
                  <a:gd name="T51" fmla="*/ 192 h 215"/>
                  <a:gd name="T52" fmla="*/ 124 w 408"/>
                  <a:gd name="T53" fmla="*/ 195 h 215"/>
                  <a:gd name="T54" fmla="*/ 109 w 408"/>
                  <a:gd name="T55" fmla="*/ 190 h 215"/>
                  <a:gd name="T56" fmla="*/ 99 w 408"/>
                  <a:gd name="T57" fmla="*/ 177 h 215"/>
                  <a:gd name="T58" fmla="*/ 100 w 408"/>
                  <a:gd name="T59" fmla="*/ 155 h 215"/>
                  <a:gd name="T60" fmla="*/ 114 w 408"/>
                  <a:gd name="T61" fmla="*/ 120 h 215"/>
                  <a:gd name="T62" fmla="*/ 85 w 408"/>
                  <a:gd name="T63" fmla="*/ 133 h 215"/>
                  <a:gd name="T64" fmla="*/ 56 w 408"/>
                  <a:gd name="T65" fmla="*/ 135 h 215"/>
                  <a:gd name="T66" fmla="*/ 30 w 408"/>
                  <a:gd name="T67" fmla="*/ 129 h 215"/>
                  <a:gd name="T68" fmla="*/ 9 w 408"/>
                  <a:gd name="T69" fmla="*/ 117 h 215"/>
                  <a:gd name="T70" fmla="*/ 0 w 408"/>
                  <a:gd name="T71" fmla="*/ 100 h 215"/>
                  <a:gd name="T72" fmla="*/ 0 w 408"/>
                  <a:gd name="T73" fmla="*/ 92 h 215"/>
                  <a:gd name="T74" fmla="*/ 3 w 408"/>
                  <a:gd name="T75" fmla="*/ 83 h 215"/>
                  <a:gd name="T76" fmla="*/ 25 w 408"/>
                  <a:gd name="T77" fmla="*/ 66 h 215"/>
                  <a:gd name="T78" fmla="*/ 66 w 408"/>
                  <a:gd name="T79" fmla="*/ 53 h 215"/>
                  <a:gd name="T80" fmla="*/ 55 w 408"/>
                  <a:gd name="T81" fmla="*/ 31 h 215"/>
                  <a:gd name="T82" fmla="*/ 55 w 408"/>
                  <a:gd name="T83" fmla="*/ 15 h 215"/>
                  <a:gd name="T84" fmla="*/ 64 w 408"/>
                  <a:gd name="T85" fmla="*/ 4 h 215"/>
                  <a:gd name="T86" fmla="*/ 81 w 408"/>
                  <a:gd name="T87" fmla="*/ 0 h 215"/>
                  <a:gd name="T88" fmla="*/ 98 w 408"/>
                  <a:gd name="T89" fmla="*/ 2 h 215"/>
                  <a:gd name="T90" fmla="*/ 115 w 408"/>
                  <a:gd name="T91" fmla="*/ 11 h 215"/>
                  <a:gd name="T92" fmla="*/ 128 w 408"/>
                  <a:gd name="T93" fmla="*/ 27 h 215"/>
                  <a:gd name="T94" fmla="*/ 133 w 408"/>
                  <a:gd name="T95" fmla="*/ 50 h 215"/>
                  <a:gd name="T96" fmla="*/ 139 w 408"/>
                  <a:gd name="T97" fmla="*/ 33 h 215"/>
                  <a:gd name="T98" fmla="*/ 147 w 408"/>
                  <a:gd name="T99" fmla="*/ 20 h 215"/>
                  <a:gd name="T100" fmla="*/ 157 w 408"/>
                  <a:gd name="T101" fmla="*/ 11 h 215"/>
                  <a:gd name="T102" fmla="*/ 168 w 408"/>
                  <a:gd name="T103" fmla="*/ 7 h 215"/>
                  <a:gd name="T104" fmla="*/ 179 w 408"/>
                  <a:gd name="T105" fmla="*/ 7 h 215"/>
                  <a:gd name="T106" fmla="*/ 188 w 408"/>
                  <a:gd name="T107" fmla="*/ 11 h 215"/>
                  <a:gd name="T108" fmla="*/ 198 w 408"/>
                  <a:gd name="T109" fmla="*/ 21 h 215"/>
                  <a:gd name="T110" fmla="*/ 205 w 408"/>
                  <a:gd name="T111" fmla="*/ 3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8" h="215">
                    <a:moveTo>
                      <a:pt x="407" y="153"/>
                    </a:moveTo>
                    <a:lnTo>
                      <a:pt x="408" y="176"/>
                    </a:lnTo>
                    <a:lnTo>
                      <a:pt x="402" y="194"/>
                    </a:lnTo>
                    <a:lnTo>
                      <a:pt x="391" y="207"/>
                    </a:lnTo>
                    <a:lnTo>
                      <a:pt x="377" y="214"/>
                    </a:lnTo>
                    <a:lnTo>
                      <a:pt x="362" y="215"/>
                    </a:lnTo>
                    <a:lnTo>
                      <a:pt x="347" y="209"/>
                    </a:lnTo>
                    <a:lnTo>
                      <a:pt x="335" y="196"/>
                    </a:lnTo>
                    <a:lnTo>
                      <a:pt x="328" y="175"/>
                    </a:lnTo>
                    <a:lnTo>
                      <a:pt x="324" y="189"/>
                    </a:lnTo>
                    <a:lnTo>
                      <a:pt x="315" y="201"/>
                    </a:lnTo>
                    <a:lnTo>
                      <a:pt x="301" y="207"/>
                    </a:lnTo>
                    <a:lnTo>
                      <a:pt x="287" y="209"/>
                    </a:lnTo>
                    <a:lnTo>
                      <a:pt x="273" y="207"/>
                    </a:lnTo>
                    <a:lnTo>
                      <a:pt x="262" y="199"/>
                    </a:lnTo>
                    <a:lnTo>
                      <a:pt x="257" y="187"/>
                    </a:lnTo>
                    <a:lnTo>
                      <a:pt x="261" y="168"/>
                    </a:lnTo>
                    <a:lnTo>
                      <a:pt x="242" y="187"/>
                    </a:lnTo>
                    <a:lnTo>
                      <a:pt x="233" y="190"/>
                    </a:lnTo>
                    <a:lnTo>
                      <a:pt x="225" y="190"/>
                    </a:lnTo>
                    <a:lnTo>
                      <a:pt x="211" y="177"/>
                    </a:lnTo>
                    <a:lnTo>
                      <a:pt x="208" y="164"/>
                    </a:lnTo>
                    <a:lnTo>
                      <a:pt x="208" y="149"/>
                    </a:lnTo>
                    <a:lnTo>
                      <a:pt x="190" y="168"/>
                    </a:lnTo>
                    <a:lnTo>
                      <a:pt x="167" y="182"/>
                    </a:lnTo>
                    <a:lnTo>
                      <a:pt x="144" y="192"/>
                    </a:lnTo>
                    <a:lnTo>
                      <a:pt x="124" y="195"/>
                    </a:lnTo>
                    <a:lnTo>
                      <a:pt x="109" y="190"/>
                    </a:lnTo>
                    <a:lnTo>
                      <a:pt x="99" y="177"/>
                    </a:lnTo>
                    <a:lnTo>
                      <a:pt x="100" y="155"/>
                    </a:lnTo>
                    <a:lnTo>
                      <a:pt x="114" y="120"/>
                    </a:lnTo>
                    <a:lnTo>
                      <a:pt x="85" y="133"/>
                    </a:lnTo>
                    <a:lnTo>
                      <a:pt x="56" y="135"/>
                    </a:lnTo>
                    <a:lnTo>
                      <a:pt x="30" y="129"/>
                    </a:lnTo>
                    <a:lnTo>
                      <a:pt x="9" y="117"/>
                    </a:lnTo>
                    <a:lnTo>
                      <a:pt x="0" y="100"/>
                    </a:lnTo>
                    <a:lnTo>
                      <a:pt x="0" y="92"/>
                    </a:lnTo>
                    <a:lnTo>
                      <a:pt x="3" y="83"/>
                    </a:lnTo>
                    <a:lnTo>
                      <a:pt x="25" y="66"/>
                    </a:lnTo>
                    <a:lnTo>
                      <a:pt x="66" y="53"/>
                    </a:lnTo>
                    <a:lnTo>
                      <a:pt x="55" y="31"/>
                    </a:lnTo>
                    <a:lnTo>
                      <a:pt x="55" y="15"/>
                    </a:lnTo>
                    <a:lnTo>
                      <a:pt x="64" y="4"/>
                    </a:lnTo>
                    <a:lnTo>
                      <a:pt x="81" y="0"/>
                    </a:lnTo>
                    <a:lnTo>
                      <a:pt x="98" y="2"/>
                    </a:lnTo>
                    <a:lnTo>
                      <a:pt x="115" y="11"/>
                    </a:lnTo>
                    <a:lnTo>
                      <a:pt x="128" y="27"/>
                    </a:lnTo>
                    <a:lnTo>
                      <a:pt x="133" y="50"/>
                    </a:lnTo>
                    <a:lnTo>
                      <a:pt x="139" y="33"/>
                    </a:lnTo>
                    <a:lnTo>
                      <a:pt x="147" y="20"/>
                    </a:lnTo>
                    <a:lnTo>
                      <a:pt x="157" y="11"/>
                    </a:lnTo>
                    <a:lnTo>
                      <a:pt x="168" y="7"/>
                    </a:lnTo>
                    <a:lnTo>
                      <a:pt x="179" y="7"/>
                    </a:lnTo>
                    <a:lnTo>
                      <a:pt x="188" y="11"/>
                    </a:lnTo>
                    <a:lnTo>
                      <a:pt x="198" y="21"/>
                    </a:lnTo>
                    <a:lnTo>
                      <a:pt x="205" y="3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5" name="Freeform 260">
                <a:extLst>
                  <a:ext uri="{FF2B5EF4-FFF2-40B4-BE49-F238E27FC236}">
                    <a16:creationId xmlns:a16="http://schemas.microsoft.com/office/drawing/2014/main" id="{F8D3A8A8-BE89-4FD3-B1DA-B5BC6EF97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451" y="3111500"/>
                <a:ext cx="31750" cy="23813"/>
              </a:xfrm>
              <a:custGeom>
                <a:avLst/>
                <a:gdLst>
                  <a:gd name="T0" fmla="*/ 11 w 142"/>
                  <a:gd name="T1" fmla="*/ 136 h 136"/>
                  <a:gd name="T2" fmla="*/ 3 w 142"/>
                  <a:gd name="T3" fmla="*/ 130 h 136"/>
                  <a:gd name="T4" fmla="*/ 0 w 142"/>
                  <a:gd name="T5" fmla="*/ 122 h 136"/>
                  <a:gd name="T6" fmla="*/ 3 w 142"/>
                  <a:gd name="T7" fmla="*/ 105 h 136"/>
                  <a:gd name="T8" fmla="*/ 15 w 142"/>
                  <a:gd name="T9" fmla="*/ 93 h 136"/>
                  <a:gd name="T10" fmla="*/ 24 w 142"/>
                  <a:gd name="T11" fmla="*/ 92 h 136"/>
                  <a:gd name="T12" fmla="*/ 33 w 142"/>
                  <a:gd name="T13" fmla="*/ 95 h 136"/>
                  <a:gd name="T14" fmla="*/ 19 w 142"/>
                  <a:gd name="T15" fmla="*/ 83 h 136"/>
                  <a:gd name="T16" fmla="*/ 12 w 142"/>
                  <a:gd name="T17" fmla="*/ 69 h 136"/>
                  <a:gd name="T18" fmla="*/ 11 w 142"/>
                  <a:gd name="T19" fmla="*/ 56 h 136"/>
                  <a:gd name="T20" fmla="*/ 15 w 142"/>
                  <a:gd name="T21" fmla="*/ 46 h 136"/>
                  <a:gd name="T22" fmla="*/ 23 w 142"/>
                  <a:gd name="T23" fmla="*/ 38 h 136"/>
                  <a:gd name="T24" fmla="*/ 34 w 142"/>
                  <a:gd name="T25" fmla="*/ 36 h 136"/>
                  <a:gd name="T26" fmla="*/ 48 w 142"/>
                  <a:gd name="T27" fmla="*/ 40 h 136"/>
                  <a:gd name="T28" fmla="*/ 64 w 142"/>
                  <a:gd name="T29" fmla="*/ 53 h 136"/>
                  <a:gd name="T30" fmla="*/ 62 w 142"/>
                  <a:gd name="T31" fmla="*/ 35 h 136"/>
                  <a:gd name="T32" fmla="*/ 67 w 142"/>
                  <a:gd name="T33" fmla="*/ 20 h 136"/>
                  <a:gd name="T34" fmla="*/ 76 w 142"/>
                  <a:gd name="T35" fmla="*/ 8 h 136"/>
                  <a:gd name="T36" fmla="*/ 89 w 142"/>
                  <a:gd name="T37" fmla="*/ 2 h 136"/>
                  <a:gd name="T38" fmla="*/ 105 w 142"/>
                  <a:gd name="T39" fmla="*/ 0 h 136"/>
                  <a:gd name="T40" fmla="*/ 119 w 142"/>
                  <a:gd name="T41" fmla="*/ 3 h 136"/>
                  <a:gd name="T42" fmla="*/ 133 w 142"/>
                  <a:gd name="T43" fmla="*/ 14 h 136"/>
                  <a:gd name="T44" fmla="*/ 142 w 142"/>
                  <a:gd name="T45" fmla="*/ 3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36">
                    <a:moveTo>
                      <a:pt x="11" y="136"/>
                    </a:moveTo>
                    <a:lnTo>
                      <a:pt x="3" y="130"/>
                    </a:lnTo>
                    <a:lnTo>
                      <a:pt x="0" y="122"/>
                    </a:lnTo>
                    <a:lnTo>
                      <a:pt x="3" y="105"/>
                    </a:lnTo>
                    <a:lnTo>
                      <a:pt x="15" y="93"/>
                    </a:lnTo>
                    <a:lnTo>
                      <a:pt x="24" y="92"/>
                    </a:lnTo>
                    <a:lnTo>
                      <a:pt x="33" y="95"/>
                    </a:lnTo>
                    <a:lnTo>
                      <a:pt x="19" y="83"/>
                    </a:lnTo>
                    <a:lnTo>
                      <a:pt x="12" y="69"/>
                    </a:lnTo>
                    <a:lnTo>
                      <a:pt x="11" y="56"/>
                    </a:lnTo>
                    <a:lnTo>
                      <a:pt x="15" y="46"/>
                    </a:lnTo>
                    <a:lnTo>
                      <a:pt x="23" y="38"/>
                    </a:lnTo>
                    <a:lnTo>
                      <a:pt x="34" y="36"/>
                    </a:lnTo>
                    <a:lnTo>
                      <a:pt x="48" y="40"/>
                    </a:lnTo>
                    <a:lnTo>
                      <a:pt x="64" y="53"/>
                    </a:lnTo>
                    <a:lnTo>
                      <a:pt x="62" y="35"/>
                    </a:lnTo>
                    <a:lnTo>
                      <a:pt x="67" y="20"/>
                    </a:lnTo>
                    <a:lnTo>
                      <a:pt x="76" y="8"/>
                    </a:lnTo>
                    <a:lnTo>
                      <a:pt x="89" y="2"/>
                    </a:lnTo>
                    <a:lnTo>
                      <a:pt x="105" y="0"/>
                    </a:lnTo>
                    <a:lnTo>
                      <a:pt x="119" y="3"/>
                    </a:lnTo>
                    <a:lnTo>
                      <a:pt x="133" y="14"/>
                    </a:lnTo>
                    <a:lnTo>
                      <a:pt x="142" y="3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6" name="Freeform 261">
                <a:extLst>
                  <a:ext uri="{FF2B5EF4-FFF2-40B4-BE49-F238E27FC236}">
                    <a16:creationId xmlns:a16="http://schemas.microsoft.com/office/drawing/2014/main" id="{883B53C9-1E34-4939-ACF1-35D03F01A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5813" y="3305175"/>
                <a:ext cx="119063" cy="52388"/>
              </a:xfrm>
              <a:custGeom>
                <a:avLst/>
                <a:gdLst>
                  <a:gd name="T0" fmla="*/ 523 w 523"/>
                  <a:gd name="T1" fmla="*/ 235 h 291"/>
                  <a:gd name="T2" fmla="*/ 512 w 523"/>
                  <a:gd name="T3" fmla="*/ 261 h 291"/>
                  <a:gd name="T4" fmla="*/ 500 w 523"/>
                  <a:gd name="T5" fmla="*/ 279 h 291"/>
                  <a:gd name="T6" fmla="*/ 486 w 523"/>
                  <a:gd name="T7" fmla="*/ 289 h 291"/>
                  <a:gd name="T8" fmla="*/ 473 w 523"/>
                  <a:gd name="T9" fmla="*/ 291 h 291"/>
                  <a:gd name="T10" fmla="*/ 461 w 523"/>
                  <a:gd name="T11" fmla="*/ 284 h 291"/>
                  <a:gd name="T12" fmla="*/ 455 w 523"/>
                  <a:gd name="T13" fmla="*/ 270 h 291"/>
                  <a:gd name="T14" fmla="*/ 453 w 523"/>
                  <a:gd name="T15" fmla="*/ 250 h 291"/>
                  <a:gd name="T16" fmla="*/ 458 w 523"/>
                  <a:gd name="T17" fmla="*/ 223 h 291"/>
                  <a:gd name="T18" fmla="*/ 433 w 523"/>
                  <a:gd name="T19" fmla="*/ 233 h 291"/>
                  <a:gd name="T20" fmla="*/ 413 w 523"/>
                  <a:gd name="T21" fmla="*/ 233 h 291"/>
                  <a:gd name="T22" fmla="*/ 397 w 523"/>
                  <a:gd name="T23" fmla="*/ 225 h 291"/>
                  <a:gd name="T24" fmla="*/ 388 w 523"/>
                  <a:gd name="T25" fmla="*/ 211 h 291"/>
                  <a:gd name="T26" fmla="*/ 385 w 523"/>
                  <a:gd name="T27" fmla="*/ 190 h 291"/>
                  <a:gd name="T28" fmla="*/ 389 w 523"/>
                  <a:gd name="T29" fmla="*/ 167 h 291"/>
                  <a:gd name="T30" fmla="*/ 401 w 523"/>
                  <a:gd name="T31" fmla="*/ 140 h 291"/>
                  <a:gd name="T32" fmla="*/ 420 w 523"/>
                  <a:gd name="T33" fmla="*/ 112 h 291"/>
                  <a:gd name="T34" fmla="*/ 375 w 523"/>
                  <a:gd name="T35" fmla="*/ 141 h 291"/>
                  <a:gd name="T36" fmla="*/ 356 w 523"/>
                  <a:gd name="T37" fmla="*/ 147 h 291"/>
                  <a:gd name="T38" fmla="*/ 341 w 523"/>
                  <a:gd name="T39" fmla="*/ 149 h 291"/>
                  <a:gd name="T40" fmla="*/ 330 w 523"/>
                  <a:gd name="T41" fmla="*/ 144 h 291"/>
                  <a:gd name="T42" fmla="*/ 325 w 523"/>
                  <a:gd name="T43" fmla="*/ 136 h 291"/>
                  <a:gd name="T44" fmla="*/ 328 w 523"/>
                  <a:gd name="T45" fmla="*/ 122 h 291"/>
                  <a:gd name="T46" fmla="*/ 338 w 523"/>
                  <a:gd name="T47" fmla="*/ 105 h 291"/>
                  <a:gd name="T48" fmla="*/ 318 w 523"/>
                  <a:gd name="T49" fmla="*/ 123 h 291"/>
                  <a:gd name="T50" fmla="*/ 291 w 523"/>
                  <a:gd name="T51" fmla="*/ 131 h 291"/>
                  <a:gd name="T52" fmla="*/ 261 w 523"/>
                  <a:gd name="T53" fmla="*/ 129 h 291"/>
                  <a:gd name="T54" fmla="*/ 229 w 523"/>
                  <a:gd name="T55" fmla="*/ 112 h 291"/>
                  <a:gd name="T56" fmla="*/ 197 w 523"/>
                  <a:gd name="T57" fmla="*/ 140 h 291"/>
                  <a:gd name="T58" fmla="*/ 172 w 523"/>
                  <a:gd name="T59" fmla="*/ 156 h 291"/>
                  <a:gd name="T60" fmla="*/ 145 w 523"/>
                  <a:gd name="T61" fmla="*/ 168 h 291"/>
                  <a:gd name="T62" fmla="*/ 121 w 523"/>
                  <a:gd name="T63" fmla="*/ 174 h 291"/>
                  <a:gd name="T64" fmla="*/ 101 w 523"/>
                  <a:gd name="T65" fmla="*/ 172 h 291"/>
                  <a:gd name="T66" fmla="*/ 96 w 523"/>
                  <a:gd name="T67" fmla="*/ 166 h 291"/>
                  <a:gd name="T68" fmla="*/ 91 w 523"/>
                  <a:gd name="T69" fmla="*/ 157 h 291"/>
                  <a:gd name="T70" fmla="*/ 91 w 523"/>
                  <a:gd name="T71" fmla="*/ 144 h 291"/>
                  <a:gd name="T72" fmla="*/ 95 w 523"/>
                  <a:gd name="T73" fmla="*/ 127 h 291"/>
                  <a:gd name="T74" fmla="*/ 61 w 523"/>
                  <a:gd name="T75" fmla="*/ 142 h 291"/>
                  <a:gd name="T76" fmla="*/ 46 w 523"/>
                  <a:gd name="T77" fmla="*/ 144 h 291"/>
                  <a:gd name="T78" fmla="*/ 33 w 523"/>
                  <a:gd name="T79" fmla="*/ 142 h 291"/>
                  <a:gd name="T80" fmla="*/ 14 w 523"/>
                  <a:gd name="T81" fmla="*/ 129 h 291"/>
                  <a:gd name="T82" fmla="*/ 2 w 523"/>
                  <a:gd name="T83" fmla="*/ 111 h 291"/>
                  <a:gd name="T84" fmla="*/ 0 w 523"/>
                  <a:gd name="T85" fmla="*/ 100 h 291"/>
                  <a:gd name="T86" fmla="*/ 1 w 523"/>
                  <a:gd name="T87" fmla="*/ 90 h 291"/>
                  <a:gd name="T88" fmla="*/ 11 w 523"/>
                  <a:gd name="T89" fmla="*/ 70 h 291"/>
                  <a:gd name="T90" fmla="*/ 32 w 523"/>
                  <a:gd name="T91" fmla="*/ 58 h 291"/>
                  <a:gd name="T92" fmla="*/ 48 w 523"/>
                  <a:gd name="T93" fmla="*/ 56 h 291"/>
                  <a:gd name="T94" fmla="*/ 68 w 523"/>
                  <a:gd name="T95" fmla="*/ 57 h 291"/>
                  <a:gd name="T96" fmla="*/ 60 w 523"/>
                  <a:gd name="T97" fmla="*/ 36 h 291"/>
                  <a:gd name="T98" fmla="*/ 60 w 523"/>
                  <a:gd name="T99" fmla="*/ 19 h 291"/>
                  <a:gd name="T100" fmla="*/ 68 w 523"/>
                  <a:gd name="T101" fmla="*/ 7 h 291"/>
                  <a:gd name="T102" fmla="*/ 80 w 523"/>
                  <a:gd name="T103" fmla="*/ 1 h 291"/>
                  <a:gd name="T104" fmla="*/ 94 w 523"/>
                  <a:gd name="T105" fmla="*/ 0 h 291"/>
                  <a:gd name="T106" fmla="*/ 108 w 523"/>
                  <a:gd name="T107" fmla="*/ 5 h 291"/>
                  <a:gd name="T108" fmla="*/ 122 w 523"/>
                  <a:gd name="T109" fmla="*/ 18 h 291"/>
                  <a:gd name="T110" fmla="*/ 132 w 523"/>
                  <a:gd name="T111" fmla="*/ 3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3" h="291">
                    <a:moveTo>
                      <a:pt x="523" y="235"/>
                    </a:moveTo>
                    <a:lnTo>
                      <a:pt x="512" y="261"/>
                    </a:lnTo>
                    <a:lnTo>
                      <a:pt x="500" y="279"/>
                    </a:lnTo>
                    <a:lnTo>
                      <a:pt x="486" y="289"/>
                    </a:lnTo>
                    <a:lnTo>
                      <a:pt x="473" y="291"/>
                    </a:lnTo>
                    <a:lnTo>
                      <a:pt x="461" y="284"/>
                    </a:lnTo>
                    <a:lnTo>
                      <a:pt x="455" y="270"/>
                    </a:lnTo>
                    <a:lnTo>
                      <a:pt x="453" y="250"/>
                    </a:lnTo>
                    <a:lnTo>
                      <a:pt x="458" y="223"/>
                    </a:lnTo>
                    <a:lnTo>
                      <a:pt x="433" y="233"/>
                    </a:lnTo>
                    <a:lnTo>
                      <a:pt x="413" y="233"/>
                    </a:lnTo>
                    <a:lnTo>
                      <a:pt x="397" y="225"/>
                    </a:lnTo>
                    <a:lnTo>
                      <a:pt x="388" y="211"/>
                    </a:lnTo>
                    <a:lnTo>
                      <a:pt x="385" y="190"/>
                    </a:lnTo>
                    <a:lnTo>
                      <a:pt x="389" y="167"/>
                    </a:lnTo>
                    <a:lnTo>
                      <a:pt x="401" y="140"/>
                    </a:lnTo>
                    <a:lnTo>
                      <a:pt x="420" y="112"/>
                    </a:lnTo>
                    <a:lnTo>
                      <a:pt x="375" y="141"/>
                    </a:lnTo>
                    <a:lnTo>
                      <a:pt x="356" y="147"/>
                    </a:lnTo>
                    <a:lnTo>
                      <a:pt x="341" y="149"/>
                    </a:lnTo>
                    <a:lnTo>
                      <a:pt x="330" y="144"/>
                    </a:lnTo>
                    <a:lnTo>
                      <a:pt x="325" y="136"/>
                    </a:lnTo>
                    <a:lnTo>
                      <a:pt x="328" y="122"/>
                    </a:lnTo>
                    <a:lnTo>
                      <a:pt x="338" y="105"/>
                    </a:lnTo>
                    <a:lnTo>
                      <a:pt x="318" y="123"/>
                    </a:lnTo>
                    <a:lnTo>
                      <a:pt x="291" y="131"/>
                    </a:lnTo>
                    <a:lnTo>
                      <a:pt x="261" y="129"/>
                    </a:lnTo>
                    <a:lnTo>
                      <a:pt x="229" y="112"/>
                    </a:lnTo>
                    <a:lnTo>
                      <a:pt x="197" y="140"/>
                    </a:lnTo>
                    <a:lnTo>
                      <a:pt x="172" y="156"/>
                    </a:lnTo>
                    <a:lnTo>
                      <a:pt x="145" y="168"/>
                    </a:lnTo>
                    <a:lnTo>
                      <a:pt x="121" y="174"/>
                    </a:lnTo>
                    <a:lnTo>
                      <a:pt x="101" y="172"/>
                    </a:lnTo>
                    <a:lnTo>
                      <a:pt x="96" y="166"/>
                    </a:lnTo>
                    <a:lnTo>
                      <a:pt x="91" y="157"/>
                    </a:lnTo>
                    <a:lnTo>
                      <a:pt x="91" y="144"/>
                    </a:lnTo>
                    <a:lnTo>
                      <a:pt x="95" y="127"/>
                    </a:lnTo>
                    <a:lnTo>
                      <a:pt x="61" y="142"/>
                    </a:lnTo>
                    <a:lnTo>
                      <a:pt x="46" y="144"/>
                    </a:lnTo>
                    <a:lnTo>
                      <a:pt x="33" y="142"/>
                    </a:lnTo>
                    <a:lnTo>
                      <a:pt x="14" y="129"/>
                    </a:lnTo>
                    <a:lnTo>
                      <a:pt x="2" y="111"/>
                    </a:lnTo>
                    <a:lnTo>
                      <a:pt x="0" y="100"/>
                    </a:lnTo>
                    <a:lnTo>
                      <a:pt x="1" y="90"/>
                    </a:lnTo>
                    <a:lnTo>
                      <a:pt x="11" y="70"/>
                    </a:lnTo>
                    <a:lnTo>
                      <a:pt x="32" y="58"/>
                    </a:lnTo>
                    <a:lnTo>
                      <a:pt x="48" y="56"/>
                    </a:lnTo>
                    <a:lnTo>
                      <a:pt x="68" y="57"/>
                    </a:lnTo>
                    <a:lnTo>
                      <a:pt x="60" y="36"/>
                    </a:lnTo>
                    <a:lnTo>
                      <a:pt x="60" y="19"/>
                    </a:lnTo>
                    <a:lnTo>
                      <a:pt x="68" y="7"/>
                    </a:lnTo>
                    <a:lnTo>
                      <a:pt x="80" y="1"/>
                    </a:lnTo>
                    <a:lnTo>
                      <a:pt x="94" y="0"/>
                    </a:lnTo>
                    <a:lnTo>
                      <a:pt x="108" y="5"/>
                    </a:lnTo>
                    <a:lnTo>
                      <a:pt x="122" y="18"/>
                    </a:lnTo>
                    <a:lnTo>
                      <a:pt x="132" y="3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7" name="Freeform 262">
                <a:extLst>
                  <a:ext uri="{FF2B5EF4-FFF2-40B4-BE49-F238E27FC236}">
                    <a16:creationId xmlns:a16="http://schemas.microsoft.com/office/drawing/2014/main" id="{1A4108B8-B82C-45D3-8069-BA42F20DA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6763" y="3235325"/>
                <a:ext cx="79375" cy="63500"/>
              </a:xfrm>
              <a:custGeom>
                <a:avLst/>
                <a:gdLst>
                  <a:gd name="T0" fmla="*/ 191 w 348"/>
                  <a:gd name="T1" fmla="*/ 340 h 359"/>
                  <a:gd name="T2" fmla="*/ 168 w 348"/>
                  <a:gd name="T3" fmla="*/ 353 h 359"/>
                  <a:gd name="T4" fmla="*/ 148 w 348"/>
                  <a:gd name="T5" fmla="*/ 359 h 359"/>
                  <a:gd name="T6" fmla="*/ 131 w 348"/>
                  <a:gd name="T7" fmla="*/ 359 h 359"/>
                  <a:gd name="T8" fmla="*/ 119 w 348"/>
                  <a:gd name="T9" fmla="*/ 354 h 359"/>
                  <a:gd name="T10" fmla="*/ 110 w 348"/>
                  <a:gd name="T11" fmla="*/ 345 h 359"/>
                  <a:gd name="T12" fmla="*/ 106 w 348"/>
                  <a:gd name="T13" fmla="*/ 333 h 359"/>
                  <a:gd name="T14" fmla="*/ 108 w 348"/>
                  <a:gd name="T15" fmla="*/ 319 h 359"/>
                  <a:gd name="T16" fmla="*/ 115 w 348"/>
                  <a:gd name="T17" fmla="*/ 304 h 359"/>
                  <a:gd name="T18" fmla="*/ 85 w 348"/>
                  <a:gd name="T19" fmla="*/ 324 h 359"/>
                  <a:gd name="T20" fmla="*/ 55 w 348"/>
                  <a:gd name="T21" fmla="*/ 335 h 359"/>
                  <a:gd name="T22" fmla="*/ 29 w 348"/>
                  <a:gd name="T23" fmla="*/ 335 h 359"/>
                  <a:gd name="T24" fmla="*/ 10 w 348"/>
                  <a:gd name="T25" fmla="*/ 328 h 359"/>
                  <a:gd name="T26" fmla="*/ 4 w 348"/>
                  <a:gd name="T27" fmla="*/ 322 h 359"/>
                  <a:gd name="T28" fmla="*/ 0 w 348"/>
                  <a:gd name="T29" fmla="*/ 313 h 359"/>
                  <a:gd name="T30" fmla="*/ 0 w 348"/>
                  <a:gd name="T31" fmla="*/ 305 h 359"/>
                  <a:gd name="T32" fmla="*/ 3 w 348"/>
                  <a:gd name="T33" fmla="*/ 294 h 359"/>
                  <a:gd name="T34" fmla="*/ 20 w 348"/>
                  <a:gd name="T35" fmla="*/ 271 h 359"/>
                  <a:gd name="T36" fmla="*/ 56 w 348"/>
                  <a:gd name="T37" fmla="*/ 244 h 359"/>
                  <a:gd name="T38" fmla="*/ 30 w 348"/>
                  <a:gd name="T39" fmla="*/ 240 h 359"/>
                  <a:gd name="T40" fmla="*/ 14 w 348"/>
                  <a:gd name="T41" fmla="*/ 229 h 359"/>
                  <a:gd name="T42" fmla="*/ 6 w 348"/>
                  <a:gd name="T43" fmla="*/ 215 h 359"/>
                  <a:gd name="T44" fmla="*/ 7 w 348"/>
                  <a:gd name="T45" fmla="*/ 200 h 359"/>
                  <a:gd name="T46" fmla="*/ 17 w 348"/>
                  <a:gd name="T47" fmla="*/ 187 h 359"/>
                  <a:gd name="T48" fmla="*/ 32 w 348"/>
                  <a:gd name="T49" fmla="*/ 178 h 359"/>
                  <a:gd name="T50" fmla="*/ 55 w 348"/>
                  <a:gd name="T51" fmla="*/ 176 h 359"/>
                  <a:gd name="T52" fmla="*/ 82 w 348"/>
                  <a:gd name="T53" fmla="*/ 182 h 359"/>
                  <a:gd name="T54" fmla="*/ 82 w 348"/>
                  <a:gd name="T55" fmla="*/ 157 h 359"/>
                  <a:gd name="T56" fmla="*/ 91 w 348"/>
                  <a:gd name="T57" fmla="*/ 139 h 359"/>
                  <a:gd name="T58" fmla="*/ 107 w 348"/>
                  <a:gd name="T59" fmla="*/ 127 h 359"/>
                  <a:gd name="T60" fmla="*/ 126 w 348"/>
                  <a:gd name="T61" fmla="*/ 124 h 359"/>
                  <a:gd name="T62" fmla="*/ 146 w 348"/>
                  <a:gd name="T63" fmla="*/ 127 h 359"/>
                  <a:gd name="T64" fmla="*/ 163 w 348"/>
                  <a:gd name="T65" fmla="*/ 139 h 359"/>
                  <a:gd name="T66" fmla="*/ 176 w 348"/>
                  <a:gd name="T67" fmla="*/ 159 h 359"/>
                  <a:gd name="T68" fmla="*/ 180 w 348"/>
                  <a:gd name="T69" fmla="*/ 188 h 359"/>
                  <a:gd name="T70" fmla="*/ 185 w 348"/>
                  <a:gd name="T71" fmla="*/ 158 h 359"/>
                  <a:gd name="T72" fmla="*/ 199 w 348"/>
                  <a:gd name="T73" fmla="*/ 132 h 359"/>
                  <a:gd name="T74" fmla="*/ 222 w 348"/>
                  <a:gd name="T75" fmla="*/ 115 h 359"/>
                  <a:gd name="T76" fmla="*/ 236 w 348"/>
                  <a:gd name="T77" fmla="*/ 110 h 359"/>
                  <a:gd name="T78" fmla="*/ 251 w 348"/>
                  <a:gd name="T79" fmla="*/ 110 h 359"/>
                  <a:gd name="T80" fmla="*/ 240 w 348"/>
                  <a:gd name="T81" fmla="*/ 88 h 359"/>
                  <a:gd name="T82" fmla="*/ 234 w 348"/>
                  <a:gd name="T83" fmla="*/ 68 h 359"/>
                  <a:gd name="T84" fmla="*/ 231 w 348"/>
                  <a:gd name="T85" fmla="*/ 49 h 359"/>
                  <a:gd name="T86" fmla="*/ 232 w 348"/>
                  <a:gd name="T87" fmla="*/ 34 h 359"/>
                  <a:gd name="T88" fmla="*/ 236 w 348"/>
                  <a:gd name="T89" fmla="*/ 22 h 359"/>
                  <a:gd name="T90" fmla="*/ 243 w 348"/>
                  <a:gd name="T91" fmla="*/ 12 h 359"/>
                  <a:gd name="T92" fmla="*/ 262 w 348"/>
                  <a:gd name="T93" fmla="*/ 0 h 359"/>
                  <a:gd name="T94" fmla="*/ 286 w 348"/>
                  <a:gd name="T95" fmla="*/ 1 h 359"/>
                  <a:gd name="T96" fmla="*/ 310 w 348"/>
                  <a:gd name="T97" fmla="*/ 14 h 359"/>
                  <a:gd name="T98" fmla="*/ 322 w 348"/>
                  <a:gd name="T99" fmla="*/ 27 h 359"/>
                  <a:gd name="T100" fmla="*/ 332 w 348"/>
                  <a:gd name="T101" fmla="*/ 42 h 359"/>
                  <a:gd name="T102" fmla="*/ 348 w 348"/>
                  <a:gd name="T103" fmla="*/ 85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8" h="359">
                    <a:moveTo>
                      <a:pt x="191" y="340"/>
                    </a:moveTo>
                    <a:lnTo>
                      <a:pt x="168" y="353"/>
                    </a:lnTo>
                    <a:lnTo>
                      <a:pt x="148" y="359"/>
                    </a:lnTo>
                    <a:lnTo>
                      <a:pt x="131" y="359"/>
                    </a:lnTo>
                    <a:lnTo>
                      <a:pt x="119" y="354"/>
                    </a:lnTo>
                    <a:lnTo>
                      <a:pt x="110" y="345"/>
                    </a:lnTo>
                    <a:lnTo>
                      <a:pt x="106" y="333"/>
                    </a:lnTo>
                    <a:lnTo>
                      <a:pt x="108" y="319"/>
                    </a:lnTo>
                    <a:lnTo>
                      <a:pt x="115" y="304"/>
                    </a:lnTo>
                    <a:lnTo>
                      <a:pt x="85" y="324"/>
                    </a:lnTo>
                    <a:lnTo>
                      <a:pt x="55" y="335"/>
                    </a:lnTo>
                    <a:lnTo>
                      <a:pt x="29" y="335"/>
                    </a:lnTo>
                    <a:lnTo>
                      <a:pt x="10" y="328"/>
                    </a:lnTo>
                    <a:lnTo>
                      <a:pt x="4" y="322"/>
                    </a:lnTo>
                    <a:lnTo>
                      <a:pt x="0" y="313"/>
                    </a:lnTo>
                    <a:lnTo>
                      <a:pt x="0" y="305"/>
                    </a:lnTo>
                    <a:lnTo>
                      <a:pt x="3" y="294"/>
                    </a:lnTo>
                    <a:lnTo>
                      <a:pt x="20" y="271"/>
                    </a:lnTo>
                    <a:lnTo>
                      <a:pt x="56" y="244"/>
                    </a:lnTo>
                    <a:lnTo>
                      <a:pt x="30" y="240"/>
                    </a:lnTo>
                    <a:lnTo>
                      <a:pt x="14" y="229"/>
                    </a:lnTo>
                    <a:lnTo>
                      <a:pt x="6" y="215"/>
                    </a:lnTo>
                    <a:lnTo>
                      <a:pt x="7" y="200"/>
                    </a:lnTo>
                    <a:lnTo>
                      <a:pt x="17" y="187"/>
                    </a:lnTo>
                    <a:lnTo>
                      <a:pt x="32" y="178"/>
                    </a:lnTo>
                    <a:lnTo>
                      <a:pt x="55" y="176"/>
                    </a:lnTo>
                    <a:lnTo>
                      <a:pt x="82" y="182"/>
                    </a:lnTo>
                    <a:lnTo>
                      <a:pt x="82" y="157"/>
                    </a:lnTo>
                    <a:lnTo>
                      <a:pt x="91" y="139"/>
                    </a:lnTo>
                    <a:lnTo>
                      <a:pt x="107" y="127"/>
                    </a:lnTo>
                    <a:lnTo>
                      <a:pt x="126" y="124"/>
                    </a:lnTo>
                    <a:lnTo>
                      <a:pt x="146" y="127"/>
                    </a:lnTo>
                    <a:lnTo>
                      <a:pt x="163" y="139"/>
                    </a:lnTo>
                    <a:lnTo>
                      <a:pt x="176" y="159"/>
                    </a:lnTo>
                    <a:lnTo>
                      <a:pt x="180" y="188"/>
                    </a:lnTo>
                    <a:lnTo>
                      <a:pt x="185" y="158"/>
                    </a:lnTo>
                    <a:lnTo>
                      <a:pt x="199" y="132"/>
                    </a:lnTo>
                    <a:lnTo>
                      <a:pt x="222" y="115"/>
                    </a:lnTo>
                    <a:lnTo>
                      <a:pt x="236" y="110"/>
                    </a:lnTo>
                    <a:lnTo>
                      <a:pt x="251" y="110"/>
                    </a:lnTo>
                    <a:lnTo>
                      <a:pt x="240" y="88"/>
                    </a:lnTo>
                    <a:lnTo>
                      <a:pt x="234" y="68"/>
                    </a:lnTo>
                    <a:lnTo>
                      <a:pt x="231" y="49"/>
                    </a:lnTo>
                    <a:lnTo>
                      <a:pt x="232" y="34"/>
                    </a:lnTo>
                    <a:lnTo>
                      <a:pt x="236" y="22"/>
                    </a:lnTo>
                    <a:lnTo>
                      <a:pt x="243" y="12"/>
                    </a:lnTo>
                    <a:lnTo>
                      <a:pt x="262" y="0"/>
                    </a:lnTo>
                    <a:lnTo>
                      <a:pt x="286" y="1"/>
                    </a:lnTo>
                    <a:lnTo>
                      <a:pt x="310" y="14"/>
                    </a:lnTo>
                    <a:lnTo>
                      <a:pt x="322" y="27"/>
                    </a:lnTo>
                    <a:lnTo>
                      <a:pt x="332" y="42"/>
                    </a:lnTo>
                    <a:lnTo>
                      <a:pt x="348" y="8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8" name="Freeform 263">
                <a:extLst>
                  <a:ext uri="{FF2B5EF4-FFF2-40B4-BE49-F238E27FC236}">
                    <a16:creationId xmlns:a16="http://schemas.microsoft.com/office/drawing/2014/main" id="{E813BAD6-9F08-480B-99FA-853793686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8838" y="3181350"/>
                <a:ext cx="74613" cy="53975"/>
              </a:xfrm>
              <a:custGeom>
                <a:avLst/>
                <a:gdLst>
                  <a:gd name="T0" fmla="*/ 85 w 324"/>
                  <a:gd name="T1" fmla="*/ 307 h 307"/>
                  <a:gd name="T2" fmla="*/ 50 w 324"/>
                  <a:gd name="T3" fmla="*/ 306 h 307"/>
                  <a:gd name="T4" fmla="*/ 24 w 324"/>
                  <a:gd name="T5" fmla="*/ 299 h 307"/>
                  <a:gd name="T6" fmla="*/ 8 w 324"/>
                  <a:gd name="T7" fmla="*/ 286 h 307"/>
                  <a:gd name="T8" fmla="*/ 0 w 324"/>
                  <a:gd name="T9" fmla="*/ 272 h 307"/>
                  <a:gd name="T10" fmla="*/ 3 w 324"/>
                  <a:gd name="T11" fmla="*/ 259 h 307"/>
                  <a:gd name="T12" fmla="*/ 12 w 324"/>
                  <a:gd name="T13" fmla="*/ 248 h 307"/>
                  <a:gd name="T14" fmla="*/ 31 w 324"/>
                  <a:gd name="T15" fmla="*/ 242 h 307"/>
                  <a:gd name="T16" fmla="*/ 58 w 324"/>
                  <a:gd name="T17" fmla="*/ 243 h 307"/>
                  <a:gd name="T18" fmla="*/ 47 w 324"/>
                  <a:gd name="T19" fmla="*/ 233 h 307"/>
                  <a:gd name="T20" fmla="*/ 41 w 324"/>
                  <a:gd name="T21" fmla="*/ 222 h 307"/>
                  <a:gd name="T22" fmla="*/ 40 w 324"/>
                  <a:gd name="T23" fmla="*/ 211 h 307"/>
                  <a:gd name="T24" fmla="*/ 44 w 324"/>
                  <a:gd name="T25" fmla="*/ 202 h 307"/>
                  <a:gd name="T26" fmla="*/ 50 w 324"/>
                  <a:gd name="T27" fmla="*/ 195 h 307"/>
                  <a:gd name="T28" fmla="*/ 58 w 324"/>
                  <a:gd name="T29" fmla="*/ 191 h 307"/>
                  <a:gd name="T30" fmla="*/ 67 w 324"/>
                  <a:gd name="T31" fmla="*/ 193 h 307"/>
                  <a:gd name="T32" fmla="*/ 77 w 324"/>
                  <a:gd name="T33" fmla="*/ 199 h 307"/>
                  <a:gd name="T34" fmla="*/ 75 w 324"/>
                  <a:gd name="T35" fmla="*/ 182 h 307"/>
                  <a:gd name="T36" fmla="*/ 78 w 324"/>
                  <a:gd name="T37" fmla="*/ 168 h 307"/>
                  <a:gd name="T38" fmla="*/ 83 w 324"/>
                  <a:gd name="T39" fmla="*/ 158 h 307"/>
                  <a:gd name="T40" fmla="*/ 92 w 324"/>
                  <a:gd name="T41" fmla="*/ 151 h 307"/>
                  <a:gd name="T42" fmla="*/ 101 w 324"/>
                  <a:gd name="T43" fmla="*/ 150 h 307"/>
                  <a:gd name="T44" fmla="*/ 110 w 324"/>
                  <a:gd name="T45" fmla="*/ 154 h 307"/>
                  <a:gd name="T46" fmla="*/ 119 w 324"/>
                  <a:gd name="T47" fmla="*/ 162 h 307"/>
                  <a:gd name="T48" fmla="*/ 126 w 324"/>
                  <a:gd name="T49" fmla="*/ 177 h 307"/>
                  <a:gd name="T50" fmla="*/ 127 w 324"/>
                  <a:gd name="T51" fmla="*/ 152 h 307"/>
                  <a:gd name="T52" fmla="*/ 133 w 324"/>
                  <a:gd name="T53" fmla="*/ 132 h 307"/>
                  <a:gd name="T54" fmla="*/ 146 w 324"/>
                  <a:gd name="T55" fmla="*/ 115 h 307"/>
                  <a:gd name="T56" fmla="*/ 163 w 324"/>
                  <a:gd name="T57" fmla="*/ 105 h 307"/>
                  <a:gd name="T58" fmla="*/ 154 w 324"/>
                  <a:gd name="T59" fmla="*/ 73 h 307"/>
                  <a:gd name="T60" fmla="*/ 150 w 324"/>
                  <a:gd name="T61" fmla="*/ 47 h 307"/>
                  <a:gd name="T62" fmla="*/ 151 w 324"/>
                  <a:gd name="T63" fmla="*/ 24 h 307"/>
                  <a:gd name="T64" fmla="*/ 158 w 324"/>
                  <a:gd name="T65" fmla="*/ 8 h 307"/>
                  <a:gd name="T66" fmla="*/ 168 w 324"/>
                  <a:gd name="T67" fmla="*/ 0 h 307"/>
                  <a:gd name="T68" fmla="*/ 181 w 324"/>
                  <a:gd name="T69" fmla="*/ 0 h 307"/>
                  <a:gd name="T70" fmla="*/ 196 w 324"/>
                  <a:gd name="T71" fmla="*/ 9 h 307"/>
                  <a:gd name="T72" fmla="*/ 212 w 324"/>
                  <a:gd name="T73" fmla="*/ 28 h 307"/>
                  <a:gd name="T74" fmla="*/ 227 w 324"/>
                  <a:gd name="T75" fmla="*/ 19 h 307"/>
                  <a:gd name="T76" fmla="*/ 240 w 324"/>
                  <a:gd name="T77" fmla="*/ 20 h 307"/>
                  <a:gd name="T78" fmla="*/ 250 w 324"/>
                  <a:gd name="T79" fmla="*/ 28 h 307"/>
                  <a:gd name="T80" fmla="*/ 258 w 324"/>
                  <a:gd name="T81" fmla="*/ 44 h 307"/>
                  <a:gd name="T82" fmla="*/ 267 w 324"/>
                  <a:gd name="T83" fmla="*/ 92 h 307"/>
                  <a:gd name="T84" fmla="*/ 269 w 324"/>
                  <a:gd name="T85" fmla="*/ 147 h 307"/>
                  <a:gd name="T86" fmla="*/ 288 w 324"/>
                  <a:gd name="T87" fmla="*/ 134 h 307"/>
                  <a:gd name="T88" fmla="*/ 303 w 324"/>
                  <a:gd name="T89" fmla="*/ 132 h 307"/>
                  <a:gd name="T90" fmla="*/ 314 w 324"/>
                  <a:gd name="T91" fmla="*/ 139 h 307"/>
                  <a:gd name="T92" fmla="*/ 322 w 324"/>
                  <a:gd name="T93" fmla="*/ 152 h 307"/>
                  <a:gd name="T94" fmla="*/ 324 w 324"/>
                  <a:gd name="T95" fmla="*/ 171 h 307"/>
                  <a:gd name="T96" fmla="*/ 322 w 324"/>
                  <a:gd name="T97" fmla="*/ 190 h 307"/>
                  <a:gd name="T98" fmla="*/ 315 w 324"/>
                  <a:gd name="T99" fmla="*/ 209 h 307"/>
                  <a:gd name="T100" fmla="*/ 302 w 324"/>
                  <a:gd name="T101" fmla="*/ 22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4" h="307">
                    <a:moveTo>
                      <a:pt x="85" y="307"/>
                    </a:moveTo>
                    <a:lnTo>
                      <a:pt x="50" y="306"/>
                    </a:lnTo>
                    <a:lnTo>
                      <a:pt x="24" y="299"/>
                    </a:lnTo>
                    <a:lnTo>
                      <a:pt x="8" y="286"/>
                    </a:lnTo>
                    <a:lnTo>
                      <a:pt x="0" y="272"/>
                    </a:lnTo>
                    <a:lnTo>
                      <a:pt x="3" y="259"/>
                    </a:lnTo>
                    <a:lnTo>
                      <a:pt x="12" y="248"/>
                    </a:lnTo>
                    <a:lnTo>
                      <a:pt x="31" y="242"/>
                    </a:lnTo>
                    <a:lnTo>
                      <a:pt x="58" y="243"/>
                    </a:lnTo>
                    <a:lnTo>
                      <a:pt x="47" y="233"/>
                    </a:lnTo>
                    <a:lnTo>
                      <a:pt x="41" y="222"/>
                    </a:lnTo>
                    <a:lnTo>
                      <a:pt x="40" y="211"/>
                    </a:lnTo>
                    <a:lnTo>
                      <a:pt x="44" y="202"/>
                    </a:lnTo>
                    <a:lnTo>
                      <a:pt x="50" y="195"/>
                    </a:lnTo>
                    <a:lnTo>
                      <a:pt x="58" y="191"/>
                    </a:lnTo>
                    <a:lnTo>
                      <a:pt x="67" y="193"/>
                    </a:lnTo>
                    <a:lnTo>
                      <a:pt x="77" y="199"/>
                    </a:lnTo>
                    <a:lnTo>
                      <a:pt x="75" y="182"/>
                    </a:lnTo>
                    <a:lnTo>
                      <a:pt x="78" y="168"/>
                    </a:lnTo>
                    <a:lnTo>
                      <a:pt x="83" y="158"/>
                    </a:lnTo>
                    <a:lnTo>
                      <a:pt x="92" y="151"/>
                    </a:lnTo>
                    <a:lnTo>
                      <a:pt x="101" y="150"/>
                    </a:lnTo>
                    <a:lnTo>
                      <a:pt x="110" y="154"/>
                    </a:lnTo>
                    <a:lnTo>
                      <a:pt x="119" y="162"/>
                    </a:lnTo>
                    <a:lnTo>
                      <a:pt x="126" y="177"/>
                    </a:lnTo>
                    <a:lnTo>
                      <a:pt x="127" y="152"/>
                    </a:lnTo>
                    <a:lnTo>
                      <a:pt x="133" y="132"/>
                    </a:lnTo>
                    <a:lnTo>
                      <a:pt x="146" y="115"/>
                    </a:lnTo>
                    <a:lnTo>
                      <a:pt x="163" y="105"/>
                    </a:lnTo>
                    <a:lnTo>
                      <a:pt x="154" y="73"/>
                    </a:lnTo>
                    <a:lnTo>
                      <a:pt x="150" y="47"/>
                    </a:lnTo>
                    <a:lnTo>
                      <a:pt x="151" y="24"/>
                    </a:lnTo>
                    <a:lnTo>
                      <a:pt x="158" y="8"/>
                    </a:lnTo>
                    <a:lnTo>
                      <a:pt x="168" y="0"/>
                    </a:lnTo>
                    <a:lnTo>
                      <a:pt x="181" y="0"/>
                    </a:lnTo>
                    <a:lnTo>
                      <a:pt x="196" y="9"/>
                    </a:lnTo>
                    <a:lnTo>
                      <a:pt x="212" y="28"/>
                    </a:lnTo>
                    <a:lnTo>
                      <a:pt x="227" y="19"/>
                    </a:lnTo>
                    <a:lnTo>
                      <a:pt x="240" y="20"/>
                    </a:lnTo>
                    <a:lnTo>
                      <a:pt x="250" y="28"/>
                    </a:lnTo>
                    <a:lnTo>
                      <a:pt x="258" y="44"/>
                    </a:lnTo>
                    <a:lnTo>
                      <a:pt x="267" y="92"/>
                    </a:lnTo>
                    <a:lnTo>
                      <a:pt x="269" y="147"/>
                    </a:lnTo>
                    <a:lnTo>
                      <a:pt x="288" y="134"/>
                    </a:lnTo>
                    <a:lnTo>
                      <a:pt x="303" y="132"/>
                    </a:lnTo>
                    <a:lnTo>
                      <a:pt x="314" y="139"/>
                    </a:lnTo>
                    <a:lnTo>
                      <a:pt x="322" y="152"/>
                    </a:lnTo>
                    <a:lnTo>
                      <a:pt x="324" y="171"/>
                    </a:lnTo>
                    <a:lnTo>
                      <a:pt x="322" y="190"/>
                    </a:lnTo>
                    <a:lnTo>
                      <a:pt x="315" y="209"/>
                    </a:lnTo>
                    <a:lnTo>
                      <a:pt x="302" y="22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9" name="Freeform 264">
                <a:extLst>
                  <a:ext uri="{FF2B5EF4-FFF2-40B4-BE49-F238E27FC236}">
                    <a16:creationId xmlns:a16="http://schemas.microsoft.com/office/drawing/2014/main" id="{0F33DC7B-C5C6-4C9E-A2A1-2E6E5E365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6" y="3335338"/>
                <a:ext cx="58738" cy="26988"/>
              </a:xfrm>
              <a:custGeom>
                <a:avLst/>
                <a:gdLst>
                  <a:gd name="T0" fmla="*/ 52 w 261"/>
                  <a:gd name="T1" fmla="*/ 0 h 160"/>
                  <a:gd name="T2" fmla="*/ 34 w 261"/>
                  <a:gd name="T3" fmla="*/ 2 h 160"/>
                  <a:gd name="T4" fmla="*/ 20 w 261"/>
                  <a:gd name="T5" fmla="*/ 8 h 160"/>
                  <a:gd name="T6" fmla="*/ 10 w 261"/>
                  <a:gd name="T7" fmla="*/ 18 h 160"/>
                  <a:gd name="T8" fmla="*/ 2 w 261"/>
                  <a:gd name="T9" fmla="*/ 29 h 160"/>
                  <a:gd name="T10" fmla="*/ 0 w 261"/>
                  <a:gd name="T11" fmla="*/ 43 h 160"/>
                  <a:gd name="T12" fmla="*/ 3 w 261"/>
                  <a:gd name="T13" fmla="*/ 57 h 160"/>
                  <a:gd name="T14" fmla="*/ 13 w 261"/>
                  <a:gd name="T15" fmla="*/ 71 h 160"/>
                  <a:gd name="T16" fmla="*/ 29 w 261"/>
                  <a:gd name="T17" fmla="*/ 83 h 160"/>
                  <a:gd name="T18" fmla="*/ 22 w 261"/>
                  <a:gd name="T19" fmla="*/ 101 h 160"/>
                  <a:gd name="T20" fmla="*/ 18 w 261"/>
                  <a:gd name="T21" fmla="*/ 117 h 160"/>
                  <a:gd name="T22" fmla="*/ 22 w 261"/>
                  <a:gd name="T23" fmla="*/ 130 h 160"/>
                  <a:gd name="T24" fmla="*/ 29 w 261"/>
                  <a:gd name="T25" fmla="*/ 140 h 160"/>
                  <a:gd name="T26" fmla="*/ 52 w 261"/>
                  <a:gd name="T27" fmla="*/ 149 h 160"/>
                  <a:gd name="T28" fmla="*/ 66 w 261"/>
                  <a:gd name="T29" fmla="*/ 148 h 160"/>
                  <a:gd name="T30" fmla="*/ 81 w 261"/>
                  <a:gd name="T31" fmla="*/ 143 h 160"/>
                  <a:gd name="T32" fmla="*/ 100 w 261"/>
                  <a:gd name="T33" fmla="*/ 154 h 160"/>
                  <a:gd name="T34" fmla="*/ 121 w 261"/>
                  <a:gd name="T35" fmla="*/ 160 h 160"/>
                  <a:gd name="T36" fmla="*/ 141 w 261"/>
                  <a:gd name="T37" fmla="*/ 160 h 160"/>
                  <a:gd name="T38" fmla="*/ 160 w 261"/>
                  <a:gd name="T39" fmla="*/ 154 h 160"/>
                  <a:gd name="T40" fmla="*/ 175 w 261"/>
                  <a:gd name="T41" fmla="*/ 143 h 160"/>
                  <a:gd name="T42" fmla="*/ 186 w 261"/>
                  <a:gd name="T43" fmla="*/ 128 h 160"/>
                  <a:gd name="T44" fmla="*/ 192 w 261"/>
                  <a:gd name="T45" fmla="*/ 107 h 160"/>
                  <a:gd name="T46" fmla="*/ 190 w 261"/>
                  <a:gd name="T47" fmla="*/ 83 h 160"/>
                  <a:gd name="T48" fmla="*/ 210 w 261"/>
                  <a:gd name="T49" fmla="*/ 99 h 160"/>
                  <a:gd name="T50" fmla="*/ 230 w 261"/>
                  <a:gd name="T51" fmla="*/ 103 h 160"/>
                  <a:gd name="T52" fmla="*/ 247 w 261"/>
                  <a:gd name="T53" fmla="*/ 97 h 160"/>
                  <a:gd name="T54" fmla="*/ 261 w 261"/>
                  <a:gd name="T55" fmla="*/ 8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1" h="160">
                    <a:moveTo>
                      <a:pt x="52" y="0"/>
                    </a:moveTo>
                    <a:lnTo>
                      <a:pt x="34" y="2"/>
                    </a:lnTo>
                    <a:lnTo>
                      <a:pt x="20" y="8"/>
                    </a:lnTo>
                    <a:lnTo>
                      <a:pt x="10" y="18"/>
                    </a:lnTo>
                    <a:lnTo>
                      <a:pt x="2" y="29"/>
                    </a:lnTo>
                    <a:lnTo>
                      <a:pt x="0" y="43"/>
                    </a:lnTo>
                    <a:lnTo>
                      <a:pt x="3" y="57"/>
                    </a:lnTo>
                    <a:lnTo>
                      <a:pt x="13" y="71"/>
                    </a:lnTo>
                    <a:lnTo>
                      <a:pt x="29" y="83"/>
                    </a:lnTo>
                    <a:lnTo>
                      <a:pt x="22" y="101"/>
                    </a:lnTo>
                    <a:lnTo>
                      <a:pt x="18" y="117"/>
                    </a:lnTo>
                    <a:lnTo>
                      <a:pt x="22" y="130"/>
                    </a:lnTo>
                    <a:lnTo>
                      <a:pt x="29" y="140"/>
                    </a:lnTo>
                    <a:lnTo>
                      <a:pt x="52" y="149"/>
                    </a:lnTo>
                    <a:lnTo>
                      <a:pt x="66" y="148"/>
                    </a:lnTo>
                    <a:lnTo>
                      <a:pt x="81" y="143"/>
                    </a:lnTo>
                    <a:lnTo>
                      <a:pt x="100" y="154"/>
                    </a:lnTo>
                    <a:lnTo>
                      <a:pt x="121" y="160"/>
                    </a:lnTo>
                    <a:lnTo>
                      <a:pt x="141" y="160"/>
                    </a:lnTo>
                    <a:lnTo>
                      <a:pt x="160" y="154"/>
                    </a:lnTo>
                    <a:lnTo>
                      <a:pt x="175" y="143"/>
                    </a:lnTo>
                    <a:lnTo>
                      <a:pt x="186" y="128"/>
                    </a:lnTo>
                    <a:lnTo>
                      <a:pt x="192" y="107"/>
                    </a:lnTo>
                    <a:lnTo>
                      <a:pt x="190" y="83"/>
                    </a:lnTo>
                    <a:lnTo>
                      <a:pt x="210" y="99"/>
                    </a:lnTo>
                    <a:lnTo>
                      <a:pt x="230" y="103"/>
                    </a:lnTo>
                    <a:lnTo>
                      <a:pt x="247" y="97"/>
                    </a:lnTo>
                    <a:lnTo>
                      <a:pt x="261" y="8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0" name="Freeform 265">
                <a:extLst>
                  <a:ext uri="{FF2B5EF4-FFF2-40B4-BE49-F238E27FC236}">
                    <a16:creationId xmlns:a16="http://schemas.microsoft.com/office/drawing/2014/main" id="{99EFA464-CDF7-4EDD-AF84-89492EB75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314700"/>
                <a:ext cx="77788" cy="57150"/>
              </a:xfrm>
              <a:custGeom>
                <a:avLst/>
                <a:gdLst>
                  <a:gd name="T0" fmla="*/ 14 w 341"/>
                  <a:gd name="T1" fmla="*/ 133 h 323"/>
                  <a:gd name="T2" fmla="*/ 3 w 341"/>
                  <a:gd name="T3" fmla="*/ 160 h 323"/>
                  <a:gd name="T4" fmla="*/ 0 w 341"/>
                  <a:gd name="T5" fmla="*/ 184 h 323"/>
                  <a:gd name="T6" fmla="*/ 1 w 341"/>
                  <a:gd name="T7" fmla="*/ 205 h 323"/>
                  <a:gd name="T8" fmla="*/ 6 w 341"/>
                  <a:gd name="T9" fmla="*/ 221 h 323"/>
                  <a:gd name="T10" fmla="*/ 15 w 341"/>
                  <a:gd name="T11" fmla="*/ 232 h 323"/>
                  <a:gd name="T12" fmla="*/ 27 w 341"/>
                  <a:gd name="T13" fmla="*/ 238 h 323"/>
                  <a:gd name="T14" fmla="*/ 39 w 341"/>
                  <a:gd name="T15" fmla="*/ 238 h 323"/>
                  <a:gd name="T16" fmla="*/ 52 w 341"/>
                  <a:gd name="T17" fmla="*/ 230 h 323"/>
                  <a:gd name="T18" fmla="*/ 52 w 341"/>
                  <a:gd name="T19" fmla="*/ 252 h 323"/>
                  <a:gd name="T20" fmla="*/ 55 w 341"/>
                  <a:gd name="T21" fmla="*/ 271 h 323"/>
                  <a:gd name="T22" fmla="*/ 60 w 341"/>
                  <a:gd name="T23" fmla="*/ 287 h 323"/>
                  <a:gd name="T24" fmla="*/ 68 w 341"/>
                  <a:gd name="T25" fmla="*/ 300 h 323"/>
                  <a:gd name="T26" fmla="*/ 78 w 341"/>
                  <a:gd name="T27" fmla="*/ 310 h 323"/>
                  <a:gd name="T28" fmla="*/ 88 w 341"/>
                  <a:gd name="T29" fmla="*/ 318 h 323"/>
                  <a:gd name="T30" fmla="*/ 112 w 341"/>
                  <a:gd name="T31" fmla="*/ 323 h 323"/>
                  <a:gd name="T32" fmla="*/ 136 w 341"/>
                  <a:gd name="T33" fmla="*/ 318 h 323"/>
                  <a:gd name="T34" fmla="*/ 156 w 341"/>
                  <a:gd name="T35" fmla="*/ 301 h 323"/>
                  <a:gd name="T36" fmla="*/ 171 w 341"/>
                  <a:gd name="T37" fmla="*/ 271 h 323"/>
                  <a:gd name="T38" fmla="*/ 176 w 341"/>
                  <a:gd name="T39" fmla="*/ 230 h 323"/>
                  <a:gd name="T40" fmla="*/ 202 w 341"/>
                  <a:gd name="T41" fmla="*/ 222 h 323"/>
                  <a:gd name="T42" fmla="*/ 224 w 341"/>
                  <a:gd name="T43" fmla="*/ 208 h 323"/>
                  <a:gd name="T44" fmla="*/ 243 w 341"/>
                  <a:gd name="T45" fmla="*/ 190 h 323"/>
                  <a:gd name="T46" fmla="*/ 257 w 341"/>
                  <a:gd name="T47" fmla="*/ 168 h 323"/>
                  <a:gd name="T48" fmla="*/ 266 w 341"/>
                  <a:gd name="T49" fmla="*/ 144 h 323"/>
                  <a:gd name="T50" fmla="*/ 272 w 341"/>
                  <a:gd name="T51" fmla="*/ 118 h 323"/>
                  <a:gd name="T52" fmla="*/ 271 w 341"/>
                  <a:gd name="T53" fmla="*/ 90 h 323"/>
                  <a:gd name="T54" fmla="*/ 265 w 341"/>
                  <a:gd name="T55" fmla="*/ 62 h 323"/>
                  <a:gd name="T56" fmla="*/ 288 w 341"/>
                  <a:gd name="T57" fmla="*/ 56 h 323"/>
                  <a:gd name="T58" fmla="*/ 308 w 341"/>
                  <a:gd name="T59" fmla="*/ 42 h 323"/>
                  <a:gd name="T60" fmla="*/ 327 w 341"/>
                  <a:gd name="T61" fmla="*/ 23 h 323"/>
                  <a:gd name="T62" fmla="*/ 341 w 341"/>
                  <a:gd name="T63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23">
                    <a:moveTo>
                      <a:pt x="14" y="133"/>
                    </a:moveTo>
                    <a:lnTo>
                      <a:pt x="3" y="160"/>
                    </a:lnTo>
                    <a:lnTo>
                      <a:pt x="0" y="184"/>
                    </a:lnTo>
                    <a:lnTo>
                      <a:pt x="1" y="205"/>
                    </a:lnTo>
                    <a:lnTo>
                      <a:pt x="6" y="221"/>
                    </a:lnTo>
                    <a:lnTo>
                      <a:pt x="15" y="232"/>
                    </a:lnTo>
                    <a:lnTo>
                      <a:pt x="27" y="238"/>
                    </a:lnTo>
                    <a:lnTo>
                      <a:pt x="39" y="238"/>
                    </a:lnTo>
                    <a:lnTo>
                      <a:pt x="52" y="230"/>
                    </a:lnTo>
                    <a:lnTo>
                      <a:pt x="52" y="252"/>
                    </a:lnTo>
                    <a:lnTo>
                      <a:pt x="55" y="271"/>
                    </a:lnTo>
                    <a:lnTo>
                      <a:pt x="60" y="287"/>
                    </a:lnTo>
                    <a:lnTo>
                      <a:pt x="68" y="300"/>
                    </a:lnTo>
                    <a:lnTo>
                      <a:pt x="78" y="310"/>
                    </a:lnTo>
                    <a:lnTo>
                      <a:pt x="88" y="318"/>
                    </a:lnTo>
                    <a:lnTo>
                      <a:pt x="112" y="323"/>
                    </a:lnTo>
                    <a:lnTo>
                      <a:pt x="136" y="318"/>
                    </a:lnTo>
                    <a:lnTo>
                      <a:pt x="156" y="301"/>
                    </a:lnTo>
                    <a:lnTo>
                      <a:pt x="171" y="271"/>
                    </a:lnTo>
                    <a:lnTo>
                      <a:pt x="176" y="230"/>
                    </a:lnTo>
                    <a:lnTo>
                      <a:pt x="202" y="222"/>
                    </a:lnTo>
                    <a:lnTo>
                      <a:pt x="224" y="208"/>
                    </a:lnTo>
                    <a:lnTo>
                      <a:pt x="243" y="190"/>
                    </a:lnTo>
                    <a:lnTo>
                      <a:pt x="257" y="168"/>
                    </a:lnTo>
                    <a:lnTo>
                      <a:pt x="266" y="144"/>
                    </a:lnTo>
                    <a:lnTo>
                      <a:pt x="272" y="118"/>
                    </a:lnTo>
                    <a:lnTo>
                      <a:pt x="271" y="90"/>
                    </a:lnTo>
                    <a:lnTo>
                      <a:pt x="265" y="62"/>
                    </a:lnTo>
                    <a:lnTo>
                      <a:pt x="288" y="56"/>
                    </a:lnTo>
                    <a:lnTo>
                      <a:pt x="308" y="42"/>
                    </a:lnTo>
                    <a:lnTo>
                      <a:pt x="327" y="23"/>
                    </a:lnTo>
                    <a:lnTo>
                      <a:pt x="34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1" name="Freeform 266">
                <a:extLst>
                  <a:ext uri="{FF2B5EF4-FFF2-40B4-BE49-F238E27FC236}">
                    <a16:creationId xmlns:a16="http://schemas.microsoft.com/office/drawing/2014/main" id="{E95C9100-C3DD-4434-BA6D-1C89954D4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763" y="3324225"/>
                <a:ext cx="17463" cy="9525"/>
              </a:xfrm>
              <a:custGeom>
                <a:avLst/>
                <a:gdLst>
                  <a:gd name="T0" fmla="*/ 0 w 78"/>
                  <a:gd name="T1" fmla="*/ 26 h 49"/>
                  <a:gd name="T2" fmla="*/ 12 w 78"/>
                  <a:gd name="T3" fmla="*/ 39 h 49"/>
                  <a:gd name="T4" fmla="*/ 27 w 78"/>
                  <a:gd name="T5" fmla="*/ 47 h 49"/>
                  <a:gd name="T6" fmla="*/ 41 w 78"/>
                  <a:gd name="T7" fmla="*/ 49 h 49"/>
                  <a:gd name="T8" fmla="*/ 55 w 78"/>
                  <a:gd name="T9" fmla="*/ 47 h 49"/>
                  <a:gd name="T10" fmla="*/ 67 w 78"/>
                  <a:gd name="T11" fmla="*/ 39 h 49"/>
                  <a:gd name="T12" fmla="*/ 76 w 78"/>
                  <a:gd name="T13" fmla="*/ 29 h 49"/>
                  <a:gd name="T14" fmla="*/ 78 w 78"/>
                  <a:gd name="T15" fmla="*/ 16 h 49"/>
                  <a:gd name="T16" fmla="*/ 75 w 78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49">
                    <a:moveTo>
                      <a:pt x="0" y="26"/>
                    </a:moveTo>
                    <a:lnTo>
                      <a:pt x="12" y="39"/>
                    </a:lnTo>
                    <a:lnTo>
                      <a:pt x="27" y="47"/>
                    </a:lnTo>
                    <a:lnTo>
                      <a:pt x="41" y="49"/>
                    </a:lnTo>
                    <a:lnTo>
                      <a:pt x="55" y="47"/>
                    </a:lnTo>
                    <a:lnTo>
                      <a:pt x="67" y="39"/>
                    </a:lnTo>
                    <a:lnTo>
                      <a:pt x="76" y="29"/>
                    </a:lnTo>
                    <a:lnTo>
                      <a:pt x="78" y="16"/>
                    </a:lnTo>
                    <a:lnTo>
                      <a:pt x="7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2" name="Freeform 267">
                <a:extLst>
                  <a:ext uri="{FF2B5EF4-FFF2-40B4-BE49-F238E27FC236}">
                    <a16:creationId xmlns:a16="http://schemas.microsoft.com/office/drawing/2014/main" id="{032742CC-CCE5-4CE6-AE96-1C3799311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051" y="3321050"/>
                <a:ext cx="79375" cy="22225"/>
              </a:xfrm>
              <a:custGeom>
                <a:avLst/>
                <a:gdLst>
                  <a:gd name="T0" fmla="*/ 0 w 346"/>
                  <a:gd name="T1" fmla="*/ 62 h 127"/>
                  <a:gd name="T2" fmla="*/ 12 w 346"/>
                  <a:gd name="T3" fmla="*/ 78 h 127"/>
                  <a:gd name="T4" fmla="*/ 26 w 346"/>
                  <a:gd name="T5" fmla="*/ 90 h 127"/>
                  <a:gd name="T6" fmla="*/ 40 w 346"/>
                  <a:gd name="T7" fmla="*/ 97 h 127"/>
                  <a:gd name="T8" fmla="*/ 55 w 346"/>
                  <a:gd name="T9" fmla="*/ 99 h 127"/>
                  <a:gd name="T10" fmla="*/ 70 w 346"/>
                  <a:gd name="T11" fmla="*/ 96 h 127"/>
                  <a:gd name="T12" fmla="*/ 85 w 346"/>
                  <a:gd name="T13" fmla="*/ 88 h 127"/>
                  <a:gd name="T14" fmla="*/ 99 w 346"/>
                  <a:gd name="T15" fmla="*/ 76 h 127"/>
                  <a:gd name="T16" fmla="*/ 113 w 346"/>
                  <a:gd name="T17" fmla="*/ 60 h 127"/>
                  <a:gd name="T18" fmla="*/ 116 w 346"/>
                  <a:gd name="T19" fmla="*/ 82 h 127"/>
                  <a:gd name="T20" fmla="*/ 120 w 346"/>
                  <a:gd name="T21" fmla="*/ 98 h 127"/>
                  <a:gd name="T22" fmla="*/ 128 w 346"/>
                  <a:gd name="T23" fmla="*/ 108 h 127"/>
                  <a:gd name="T24" fmla="*/ 136 w 346"/>
                  <a:gd name="T25" fmla="*/ 114 h 127"/>
                  <a:gd name="T26" fmla="*/ 148 w 346"/>
                  <a:gd name="T27" fmla="*/ 115 h 127"/>
                  <a:gd name="T28" fmla="*/ 160 w 346"/>
                  <a:gd name="T29" fmla="*/ 111 h 127"/>
                  <a:gd name="T30" fmla="*/ 188 w 346"/>
                  <a:gd name="T31" fmla="*/ 90 h 127"/>
                  <a:gd name="T32" fmla="*/ 194 w 346"/>
                  <a:gd name="T33" fmla="*/ 109 h 127"/>
                  <a:gd name="T34" fmla="*/ 205 w 346"/>
                  <a:gd name="T35" fmla="*/ 121 h 127"/>
                  <a:gd name="T36" fmla="*/ 218 w 346"/>
                  <a:gd name="T37" fmla="*/ 127 h 127"/>
                  <a:gd name="T38" fmla="*/ 233 w 346"/>
                  <a:gd name="T39" fmla="*/ 126 h 127"/>
                  <a:gd name="T40" fmla="*/ 246 w 346"/>
                  <a:gd name="T41" fmla="*/ 117 h 127"/>
                  <a:gd name="T42" fmla="*/ 256 w 346"/>
                  <a:gd name="T43" fmla="*/ 103 h 127"/>
                  <a:gd name="T44" fmla="*/ 259 w 346"/>
                  <a:gd name="T45" fmla="*/ 85 h 127"/>
                  <a:gd name="T46" fmla="*/ 256 w 346"/>
                  <a:gd name="T47" fmla="*/ 60 h 127"/>
                  <a:gd name="T48" fmla="*/ 275 w 346"/>
                  <a:gd name="T49" fmla="*/ 74 h 127"/>
                  <a:gd name="T50" fmla="*/ 295 w 346"/>
                  <a:gd name="T51" fmla="*/ 80 h 127"/>
                  <a:gd name="T52" fmla="*/ 312 w 346"/>
                  <a:gd name="T53" fmla="*/ 77 h 127"/>
                  <a:gd name="T54" fmla="*/ 327 w 346"/>
                  <a:gd name="T55" fmla="*/ 69 h 127"/>
                  <a:gd name="T56" fmla="*/ 338 w 346"/>
                  <a:gd name="T57" fmla="*/ 56 h 127"/>
                  <a:gd name="T58" fmla="*/ 345 w 346"/>
                  <a:gd name="T59" fmla="*/ 40 h 127"/>
                  <a:gd name="T60" fmla="*/ 346 w 346"/>
                  <a:gd name="T61" fmla="*/ 21 h 127"/>
                  <a:gd name="T62" fmla="*/ 342 w 346"/>
                  <a:gd name="T6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6" h="127">
                    <a:moveTo>
                      <a:pt x="0" y="62"/>
                    </a:moveTo>
                    <a:lnTo>
                      <a:pt x="12" y="78"/>
                    </a:lnTo>
                    <a:lnTo>
                      <a:pt x="26" y="90"/>
                    </a:lnTo>
                    <a:lnTo>
                      <a:pt x="40" y="97"/>
                    </a:lnTo>
                    <a:lnTo>
                      <a:pt x="55" y="99"/>
                    </a:lnTo>
                    <a:lnTo>
                      <a:pt x="70" y="96"/>
                    </a:lnTo>
                    <a:lnTo>
                      <a:pt x="85" y="88"/>
                    </a:lnTo>
                    <a:lnTo>
                      <a:pt x="99" y="76"/>
                    </a:lnTo>
                    <a:lnTo>
                      <a:pt x="113" y="60"/>
                    </a:lnTo>
                    <a:lnTo>
                      <a:pt x="116" y="82"/>
                    </a:lnTo>
                    <a:lnTo>
                      <a:pt x="120" y="98"/>
                    </a:lnTo>
                    <a:lnTo>
                      <a:pt x="128" y="108"/>
                    </a:lnTo>
                    <a:lnTo>
                      <a:pt x="136" y="114"/>
                    </a:lnTo>
                    <a:lnTo>
                      <a:pt x="148" y="115"/>
                    </a:lnTo>
                    <a:lnTo>
                      <a:pt x="160" y="111"/>
                    </a:lnTo>
                    <a:lnTo>
                      <a:pt x="188" y="90"/>
                    </a:lnTo>
                    <a:lnTo>
                      <a:pt x="194" y="109"/>
                    </a:lnTo>
                    <a:lnTo>
                      <a:pt x="205" y="121"/>
                    </a:lnTo>
                    <a:lnTo>
                      <a:pt x="218" y="127"/>
                    </a:lnTo>
                    <a:lnTo>
                      <a:pt x="233" y="126"/>
                    </a:lnTo>
                    <a:lnTo>
                      <a:pt x="246" y="117"/>
                    </a:lnTo>
                    <a:lnTo>
                      <a:pt x="256" y="103"/>
                    </a:lnTo>
                    <a:lnTo>
                      <a:pt x="259" y="85"/>
                    </a:lnTo>
                    <a:lnTo>
                      <a:pt x="256" y="60"/>
                    </a:lnTo>
                    <a:lnTo>
                      <a:pt x="275" y="74"/>
                    </a:lnTo>
                    <a:lnTo>
                      <a:pt x="295" y="80"/>
                    </a:lnTo>
                    <a:lnTo>
                      <a:pt x="312" y="77"/>
                    </a:lnTo>
                    <a:lnTo>
                      <a:pt x="327" y="69"/>
                    </a:lnTo>
                    <a:lnTo>
                      <a:pt x="338" y="56"/>
                    </a:lnTo>
                    <a:lnTo>
                      <a:pt x="345" y="40"/>
                    </a:lnTo>
                    <a:lnTo>
                      <a:pt x="346" y="21"/>
                    </a:lnTo>
                    <a:lnTo>
                      <a:pt x="34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3" name="Freeform 268">
                <a:extLst>
                  <a:ext uri="{FF2B5EF4-FFF2-40B4-BE49-F238E27FC236}">
                    <a16:creationId xmlns:a16="http://schemas.microsoft.com/office/drawing/2014/main" id="{99180776-1556-46D9-80B5-A084FDEA3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5676" y="3270250"/>
                <a:ext cx="122238" cy="55563"/>
              </a:xfrm>
              <a:custGeom>
                <a:avLst/>
                <a:gdLst>
                  <a:gd name="T0" fmla="*/ 0 w 544"/>
                  <a:gd name="T1" fmla="*/ 312 h 313"/>
                  <a:gd name="T2" fmla="*/ 17 w 544"/>
                  <a:gd name="T3" fmla="*/ 313 h 313"/>
                  <a:gd name="T4" fmla="*/ 32 w 544"/>
                  <a:gd name="T5" fmla="*/ 310 h 313"/>
                  <a:gd name="T6" fmla="*/ 46 w 544"/>
                  <a:gd name="T7" fmla="*/ 304 h 313"/>
                  <a:gd name="T8" fmla="*/ 57 w 544"/>
                  <a:gd name="T9" fmla="*/ 294 h 313"/>
                  <a:gd name="T10" fmla="*/ 64 w 544"/>
                  <a:gd name="T11" fmla="*/ 281 h 313"/>
                  <a:gd name="T12" fmla="*/ 67 w 544"/>
                  <a:gd name="T13" fmla="*/ 266 h 313"/>
                  <a:gd name="T14" fmla="*/ 65 w 544"/>
                  <a:gd name="T15" fmla="*/ 250 h 313"/>
                  <a:gd name="T16" fmla="*/ 56 w 544"/>
                  <a:gd name="T17" fmla="*/ 233 h 313"/>
                  <a:gd name="T18" fmla="*/ 74 w 544"/>
                  <a:gd name="T19" fmla="*/ 239 h 313"/>
                  <a:gd name="T20" fmla="*/ 90 w 544"/>
                  <a:gd name="T21" fmla="*/ 241 h 313"/>
                  <a:gd name="T22" fmla="*/ 101 w 544"/>
                  <a:gd name="T23" fmla="*/ 237 h 313"/>
                  <a:gd name="T24" fmla="*/ 109 w 544"/>
                  <a:gd name="T25" fmla="*/ 231 h 313"/>
                  <a:gd name="T26" fmla="*/ 111 w 544"/>
                  <a:gd name="T27" fmla="*/ 221 h 313"/>
                  <a:gd name="T28" fmla="*/ 109 w 544"/>
                  <a:gd name="T29" fmla="*/ 210 h 313"/>
                  <a:gd name="T30" fmla="*/ 100 w 544"/>
                  <a:gd name="T31" fmla="*/ 198 h 313"/>
                  <a:gd name="T32" fmla="*/ 86 w 544"/>
                  <a:gd name="T33" fmla="*/ 185 h 313"/>
                  <a:gd name="T34" fmla="*/ 107 w 544"/>
                  <a:gd name="T35" fmla="*/ 179 h 313"/>
                  <a:gd name="T36" fmla="*/ 122 w 544"/>
                  <a:gd name="T37" fmla="*/ 170 h 313"/>
                  <a:gd name="T38" fmla="*/ 132 w 544"/>
                  <a:gd name="T39" fmla="*/ 159 h 313"/>
                  <a:gd name="T40" fmla="*/ 137 w 544"/>
                  <a:gd name="T41" fmla="*/ 148 h 313"/>
                  <a:gd name="T42" fmla="*/ 138 w 544"/>
                  <a:gd name="T43" fmla="*/ 135 h 313"/>
                  <a:gd name="T44" fmla="*/ 135 w 544"/>
                  <a:gd name="T45" fmla="*/ 121 h 313"/>
                  <a:gd name="T46" fmla="*/ 115 w 544"/>
                  <a:gd name="T47" fmla="*/ 96 h 313"/>
                  <a:gd name="T48" fmla="*/ 128 w 544"/>
                  <a:gd name="T49" fmla="*/ 83 h 313"/>
                  <a:gd name="T50" fmla="*/ 135 w 544"/>
                  <a:gd name="T51" fmla="*/ 66 h 313"/>
                  <a:gd name="T52" fmla="*/ 132 w 544"/>
                  <a:gd name="T53" fmla="*/ 48 h 313"/>
                  <a:gd name="T54" fmla="*/ 120 w 544"/>
                  <a:gd name="T55" fmla="*/ 33 h 313"/>
                  <a:gd name="T56" fmla="*/ 139 w 544"/>
                  <a:gd name="T57" fmla="*/ 46 h 313"/>
                  <a:gd name="T58" fmla="*/ 159 w 544"/>
                  <a:gd name="T59" fmla="*/ 51 h 313"/>
                  <a:gd name="T60" fmla="*/ 175 w 544"/>
                  <a:gd name="T61" fmla="*/ 52 h 313"/>
                  <a:gd name="T62" fmla="*/ 190 w 544"/>
                  <a:gd name="T63" fmla="*/ 50 h 313"/>
                  <a:gd name="T64" fmla="*/ 216 w 544"/>
                  <a:gd name="T65" fmla="*/ 39 h 313"/>
                  <a:gd name="T66" fmla="*/ 233 w 544"/>
                  <a:gd name="T67" fmla="*/ 21 h 313"/>
                  <a:gd name="T68" fmla="*/ 244 w 544"/>
                  <a:gd name="T69" fmla="*/ 0 h 313"/>
                  <a:gd name="T70" fmla="*/ 253 w 544"/>
                  <a:gd name="T71" fmla="*/ 21 h 313"/>
                  <a:gd name="T72" fmla="*/ 266 w 544"/>
                  <a:gd name="T73" fmla="*/ 37 h 313"/>
                  <a:gd name="T74" fmla="*/ 286 w 544"/>
                  <a:gd name="T75" fmla="*/ 50 h 313"/>
                  <a:gd name="T76" fmla="*/ 311 w 544"/>
                  <a:gd name="T77" fmla="*/ 59 h 313"/>
                  <a:gd name="T78" fmla="*/ 297 w 544"/>
                  <a:gd name="T79" fmla="*/ 79 h 313"/>
                  <a:gd name="T80" fmla="*/ 292 w 544"/>
                  <a:gd name="T81" fmla="*/ 97 h 313"/>
                  <a:gd name="T82" fmla="*/ 294 w 544"/>
                  <a:gd name="T83" fmla="*/ 114 h 313"/>
                  <a:gd name="T84" fmla="*/ 303 w 544"/>
                  <a:gd name="T85" fmla="*/ 128 h 313"/>
                  <a:gd name="T86" fmla="*/ 316 w 544"/>
                  <a:gd name="T87" fmla="*/ 139 h 313"/>
                  <a:gd name="T88" fmla="*/ 333 w 544"/>
                  <a:gd name="T89" fmla="*/ 147 h 313"/>
                  <a:gd name="T90" fmla="*/ 354 w 544"/>
                  <a:gd name="T91" fmla="*/ 150 h 313"/>
                  <a:gd name="T92" fmla="*/ 375 w 544"/>
                  <a:gd name="T93" fmla="*/ 149 h 313"/>
                  <a:gd name="T94" fmla="*/ 363 w 544"/>
                  <a:gd name="T95" fmla="*/ 161 h 313"/>
                  <a:gd name="T96" fmla="*/ 358 w 544"/>
                  <a:gd name="T97" fmla="*/ 175 h 313"/>
                  <a:gd name="T98" fmla="*/ 357 w 544"/>
                  <a:gd name="T99" fmla="*/ 187 h 313"/>
                  <a:gd name="T100" fmla="*/ 360 w 544"/>
                  <a:gd name="T101" fmla="*/ 198 h 313"/>
                  <a:gd name="T102" fmla="*/ 368 w 544"/>
                  <a:gd name="T103" fmla="*/ 204 h 313"/>
                  <a:gd name="T104" fmla="*/ 379 w 544"/>
                  <a:gd name="T105" fmla="*/ 206 h 313"/>
                  <a:gd name="T106" fmla="*/ 393 w 544"/>
                  <a:gd name="T107" fmla="*/ 203 h 313"/>
                  <a:gd name="T108" fmla="*/ 409 w 544"/>
                  <a:gd name="T109" fmla="*/ 192 h 313"/>
                  <a:gd name="T110" fmla="*/ 416 w 544"/>
                  <a:gd name="T111" fmla="*/ 213 h 313"/>
                  <a:gd name="T112" fmla="*/ 431 w 544"/>
                  <a:gd name="T113" fmla="*/ 228 h 313"/>
                  <a:gd name="T114" fmla="*/ 451 w 544"/>
                  <a:gd name="T115" fmla="*/ 237 h 313"/>
                  <a:gd name="T116" fmla="*/ 473 w 544"/>
                  <a:gd name="T117" fmla="*/ 241 h 313"/>
                  <a:gd name="T118" fmla="*/ 497 w 544"/>
                  <a:gd name="T119" fmla="*/ 238 h 313"/>
                  <a:gd name="T120" fmla="*/ 518 w 544"/>
                  <a:gd name="T121" fmla="*/ 229 h 313"/>
                  <a:gd name="T122" fmla="*/ 534 w 544"/>
                  <a:gd name="T123" fmla="*/ 213 h 313"/>
                  <a:gd name="T124" fmla="*/ 544 w 544"/>
                  <a:gd name="T125" fmla="*/ 189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4" h="313">
                    <a:moveTo>
                      <a:pt x="0" y="312"/>
                    </a:moveTo>
                    <a:lnTo>
                      <a:pt x="17" y="313"/>
                    </a:lnTo>
                    <a:lnTo>
                      <a:pt x="32" y="310"/>
                    </a:lnTo>
                    <a:lnTo>
                      <a:pt x="46" y="304"/>
                    </a:lnTo>
                    <a:lnTo>
                      <a:pt x="57" y="294"/>
                    </a:lnTo>
                    <a:lnTo>
                      <a:pt x="64" y="281"/>
                    </a:lnTo>
                    <a:lnTo>
                      <a:pt x="67" y="266"/>
                    </a:lnTo>
                    <a:lnTo>
                      <a:pt x="65" y="250"/>
                    </a:lnTo>
                    <a:lnTo>
                      <a:pt x="56" y="233"/>
                    </a:lnTo>
                    <a:lnTo>
                      <a:pt x="74" y="239"/>
                    </a:lnTo>
                    <a:lnTo>
                      <a:pt x="90" y="241"/>
                    </a:lnTo>
                    <a:lnTo>
                      <a:pt x="101" y="237"/>
                    </a:lnTo>
                    <a:lnTo>
                      <a:pt x="109" y="231"/>
                    </a:lnTo>
                    <a:lnTo>
                      <a:pt x="111" y="221"/>
                    </a:lnTo>
                    <a:lnTo>
                      <a:pt x="109" y="210"/>
                    </a:lnTo>
                    <a:lnTo>
                      <a:pt x="100" y="198"/>
                    </a:lnTo>
                    <a:lnTo>
                      <a:pt x="86" y="185"/>
                    </a:lnTo>
                    <a:lnTo>
                      <a:pt x="107" y="179"/>
                    </a:lnTo>
                    <a:lnTo>
                      <a:pt x="122" y="170"/>
                    </a:lnTo>
                    <a:lnTo>
                      <a:pt x="132" y="159"/>
                    </a:lnTo>
                    <a:lnTo>
                      <a:pt x="137" y="148"/>
                    </a:lnTo>
                    <a:lnTo>
                      <a:pt x="138" y="135"/>
                    </a:lnTo>
                    <a:lnTo>
                      <a:pt x="135" y="121"/>
                    </a:lnTo>
                    <a:lnTo>
                      <a:pt x="115" y="96"/>
                    </a:lnTo>
                    <a:lnTo>
                      <a:pt x="128" y="83"/>
                    </a:lnTo>
                    <a:lnTo>
                      <a:pt x="135" y="66"/>
                    </a:lnTo>
                    <a:lnTo>
                      <a:pt x="132" y="48"/>
                    </a:lnTo>
                    <a:lnTo>
                      <a:pt x="120" y="33"/>
                    </a:lnTo>
                    <a:lnTo>
                      <a:pt x="139" y="46"/>
                    </a:lnTo>
                    <a:lnTo>
                      <a:pt x="159" y="51"/>
                    </a:lnTo>
                    <a:lnTo>
                      <a:pt x="175" y="52"/>
                    </a:lnTo>
                    <a:lnTo>
                      <a:pt x="190" y="50"/>
                    </a:lnTo>
                    <a:lnTo>
                      <a:pt x="216" y="39"/>
                    </a:lnTo>
                    <a:lnTo>
                      <a:pt x="233" y="21"/>
                    </a:lnTo>
                    <a:lnTo>
                      <a:pt x="244" y="0"/>
                    </a:lnTo>
                    <a:lnTo>
                      <a:pt x="253" y="21"/>
                    </a:lnTo>
                    <a:lnTo>
                      <a:pt x="266" y="37"/>
                    </a:lnTo>
                    <a:lnTo>
                      <a:pt x="286" y="50"/>
                    </a:lnTo>
                    <a:lnTo>
                      <a:pt x="311" y="59"/>
                    </a:lnTo>
                    <a:lnTo>
                      <a:pt x="297" y="79"/>
                    </a:lnTo>
                    <a:lnTo>
                      <a:pt x="292" y="97"/>
                    </a:lnTo>
                    <a:lnTo>
                      <a:pt x="294" y="114"/>
                    </a:lnTo>
                    <a:lnTo>
                      <a:pt x="303" y="128"/>
                    </a:lnTo>
                    <a:lnTo>
                      <a:pt x="316" y="139"/>
                    </a:lnTo>
                    <a:lnTo>
                      <a:pt x="333" y="147"/>
                    </a:lnTo>
                    <a:lnTo>
                      <a:pt x="354" y="150"/>
                    </a:lnTo>
                    <a:lnTo>
                      <a:pt x="375" y="149"/>
                    </a:lnTo>
                    <a:lnTo>
                      <a:pt x="363" y="161"/>
                    </a:lnTo>
                    <a:lnTo>
                      <a:pt x="358" y="175"/>
                    </a:lnTo>
                    <a:lnTo>
                      <a:pt x="357" y="187"/>
                    </a:lnTo>
                    <a:lnTo>
                      <a:pt x="360" y="198"/>
                    </a:lnTo>
                    <a:lnTo>
                      <a:pt x="368" y="204"/>
                    </a:lnTo>
                    <a:lnTo>
                      <a:pt x="379" y="206"/>
                    </a:lnTo>
                    <a:lnTo>
                      <a:pt x="393" y="203"/>
                    </a:lnTo>
                    <a:lnTo>
                      <a:pt x="409" y="192"/>
                    </a:lnTo>
                    <a:lnTo>
                      <a:pt x="416" y="213"/>
                    </a:lnTo>
                    <a:lnTo>
                      <a:pt x="431" y="228"/>
                    </a:lnTo>
                    <a:lnTo>
                      <a:pt x="451" y="237"/>
                    </a:lnTo>
                    <a:lnTo>
                      <a:pt x="473" y="241"/>
                    </a:lnTo>
                    <a:lnTo>
                      <a:pt x="497" y="238"/>
                    </a:lnTo>
                    <a:lnTo>
                      <a:pt x="518" y="229"/>
                    </a:lnTo>
                    <a:lnTo>
                      <a:pt x="534" y="213"/>
                    </a:lnTo>
                    <a:lnTo>
                      <a:pt x="544" y="18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4" name="Freeform 269">
                <a:extLst>
                  <a:ext uri="{FF2B5EF4-FFF2-40B4-BE49-F238E27FC236}">
                    <a16:creationId xmlns:a16="http://schemas.microsoft.com/office/drawing/2014/main" id="{CE095DA3-0DC4-4906-8878-8592F350D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351" y="3243263"/>
                <a:ext cx="49213" cy="60325"/>
              </a:xfrm>
              <a:custGeom>
                <a:avLst/>
                <a:gdLst>
                  <a:gd name="T0" fmla="*/ 67 w 217"/>
                  <a:gd name="T1" fmla="*/ 339 h 339"/>
                  <a:gd name="T2" fmla="*/ 50 w 217"/>
                  <a:gd name="T3" fmla="*/ 337 h 339"/>
                  <a:gd name="T4" fmla="*/ 37 w 217"/>
                  <a:gd name="T5" fmla="*/ 332 h 339"/>
                  <a:gd name="T6" fmla="*/ 28 w 217"/>
                  <a:gd name="T7" fmla="*/ 323 h 339"/>
                  <a:gd name="T8" fmla="*/ 25 w 217"/>
                  <a:gd name="T9" fmla="*/ 313 h 339"/>
                  <a:gd name="T10" fmla="*/ 32 w 217"/>
                  <a:gd name="T11" fmla="*/ 290 h 339"/>
                  <a:gd name="T12" fmla="*/ 41 w 217"/>
                  <a:gd name="T13" fmla="*/ 278 h 339"/>
                  <a:gd name="T14" fmla="*/ 56 w 217"/>
                  <a:gd name="T15" fmla="*/ 268 h 339"/>
                  <a:gd name="T16" fmla="*/ 32 w 217"/>
                  <a:gd name="T17" fmla="*/ 261 h 339"/>
                  <a:gd name="T18" fmla="*/ 13 w 217"/>
                  <a:gd name="T19" fmla="*/ 247 h 339"/>
                  <a:gd name="T20" fmla="*/ 4 w 217"/>
                  <a:gd name="T21" fmla="*/ 229 h 339"/>
                  <a:gd name="T22" fmla="*/ 0 w 217"/>
                  <a:gd name="T23" fmla="*/ 210 h 339"/>
                  <a:gd name="T24" fmla="*/ 5 w 217"/>
                  <a:gd name="T25" fmla="*/ 190 h 339"/>
                  <a:gd name="T26" fmla="*/ 18 w 217"/>
                  <a:gd name="T27" fmla="*/ 174 h 339"/>
                  <a:gd name="T28" fmla="*/ 38 w 217"/>
                  <a:gd name="T29" fmla="*/ 164 h 339"/>
                  <a:gd name="T30" fmla="*/ 51 w 217"/>
                  <a:gd name="T31" fmla="*/ 162 h 339"/>
                  <a:gd name="T32" fmla="*/ 67 w 217"/>
                  <a:gd name="T33" fmla="*/ 160 h 339"/>
                  <a:gd name="T34" fmla="*/ 49 w 217"/>
                  <a:gd name="T35" fmla="*/ 142 h 339"/>
                  <a:gd name="T36" fmla="*/ 42 w 217"/>
                  <a:gd name="T37" fmla="*/ 125 h 339"/>
                  <a:gd name="T38" fmla="*/ 44 w 217"/>
                  <a:gd name="T39" fmla="*/ 110 h 339"/>
                  <a:gd name="T40" fmla="*/ 53 w 217"/>
                  <a:gd name="T41" fmla="*/ 99 h 339"/>
                  <a:gd name="T42" fmla="*/ 68 w 217"/>
                  <a:gd name="T43" fmla="*/ 89 h 339"/>
                  <a:gd name="T44" fmla="*/ 88 w 217"/>
                  <a:gd name="T45" fmla="*/ 86 h 339"/>
                  <a:gd name="T46" fmla="*/ 109 w 217"/>
                  <a:gd name="T47" fmla="*/ 87 h 339"/>
                  <a:gd name="T48" fmla="*/ 132 w 217"/>
                  <a:gd name="T49" fmla="*/ 94 h 339"/>
                  <a:gd name="T50" fmla="*/ 128 w 217"/>
                  <a:gd name="T51" fmla="*/ 74 h 339"/>
                  <a:gd name="T52" fmla="*/ 128 w 217"/>
                  <a:gd name="T53" fmla="*/ 55 h 339"/>
                  <a:gd name="T54" fmla="*/ 134 w 217"/>
                  <a:gd name="T55" fmla="*/ 37 h 339"/>
                  <a:gd name="T56" fmla="*/ 144 w 217"/>
                  <a:gd name="T57" fmla="*/ 20 h 339"/>
                  <a:gd name="T58" fmla="*/ 157 w 217"/>
                  <a:gd name="T59" fmla="*/ 9 h 339"/>
                  <a:gd name="T60" fmla="*/ 174 w 217"/>
                  <a:gd name="T61" fmla="*/ 1 h 339"/>
                  <a:gd name="T62" fmla="*/ 194 w 217"/>
                  <a:gd name="T63" fmla="*/ 0 h 339"/>
                  <a:gd name="T64" fmla="*/ 217 w 217"/>
                  <a:gd name="T65" fmla="*/ 6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7" h="339">
                    <a:moveTo>
                      <a:pt x="67" y="339"/>
                    </a:moveTo>
                    <a:lnTo>
                      <a:pt x="50" y="337"/>
                    </a:lnTo>
                    <a:lnTo>
                      <a:pt x="37" y="332"/>
                    </a:lnTo>
                    <a:lnTo>
                      <a:pt x="28" y="323"/>
                    </a:lnTo>
                    <a:lnTo>
                      <a:pt x="25" y="313"/>
                    </a:lnTo>
                    <a:lnTo>
                      <a:pt x="32" y="290"/>
                    </a:lnTo>
                    <a:lnTo>
                      <a:pt x="41" y="278"/>
                    </a:lnTo>
                    <a:lnTo>
                      <a:pt x="56" y="268"/>
                    </a:lnTo>
                    <a:lnTo>
                      <a:pt x="32" y="261"/>
                    </a:lnTo>
                    <a:lnTo>
                      <a:pt x="13" y="247"/>
                    </a:lnTo>
                    <a:lnTo>
                      <a:pt x="4" y="229"/>
                    </a:lnTo>
                    <a:lnTo>
                      <a:pt x="0" y="210"/>
                    </a:lnTo>
                    <a:lnTo>
                      <a:pt x="5" y="190"/>
                    </a:lnTo>
                    <a:lnTo>
                      <a:pt x="18" y="174"/>
                    </a:lnTo>
                    <a:lnTo>
                      <a:pt x="38" y="164"/>
                    </a:lnTo>
                    <a:lnTo>
                      <a:pt x="51" y="162"/>
                    </a:lnTo>
                    <a:lnTo>
                      <a:pt x="67" y="160"/>
                    </a:lnTo>
                    <a:lnTo>
                      <a:pt x="49" y="142"/>
                    </a:lnTo>
                    <a:lnTo>
                      <a:pt x="42" y="125"/>
                    </a:lnTo>
                    <a:lnTo>
                      <a:pt x="44" y="110"/>
                    </a:lnTo>
                    <a:lnTo>
                      <a:pt x="53" y="99"/>
                    </a:lnTo>
                    <a:lnTo>
                      <a:pt x="68" y="89"/>
                    </a:lnTo>
                    <a:lnTo>
                      <a:pt x="88" y="86"/>
                    </a:lnTo>
                    <a:lnTo>
                      <a:pt x="109" y="87"/>
                    </a:lnTo>
                    <a:lnTo>
                      <a:pt x="132" y="94"/>
                    </a:lnTo>
                    <a:lnTo>
                      <a:pt x="128" y="74"/>
                    </a:lnTo>
                    <a:lnTo>
                      <a:pt x="128" y="55"/>
                    </a:lnTo>
                    <a:lnTo>
                      <a:pt x="134" y="37"/>
                    </a:lnTo>
                    <a:lnTo>
                      <a:pt x="144" y="20"/>
                    </a:lnTo>
                    <a:lnTo>
                      <a:pt x="157" y="9"/>
                    </a:lnTo>
                    <a:lnTo>
                      <a:pt x="174" y="1"/>
                    </a:lnTo>
                    <a:lnTo>
                      <a:pt x="194" y="0"/>
                    </a:lnTo>
                    <a:lnTo>
                      <a:pt x="217" y="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5" name="Freeform 270">
                <a:extLst>
                  <a:ext uri="{FF2B5EF4-FFF2-40B4-BE49-F238E27FC236}">
                    <a16:creationId xmlns:a16="http://schemas.microsoft.com/office/drawing/2014/main" id="{669D03C1-C5E8-461A-9F43-04B31E572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2863" y="3213100"/>
                <a:ext cx="14288" cy="33338"/>
              </a:xfrm>
              <a:custGeom>
                <a:avLst/>
                <a:gdLst>
                  <a:gd name="T0" fmla="*/ 61 w 61"/>
                  <a:gd name="T1" fmla="*/ 0 h 189"/>
                  <a:gd name="T2" fmla="*/ 38 w 61"/>
                  <a:gd name="T3" fmla="*/ 12 h 189"/>
                  <a:gd name="T4" fmla="*/ 19 w 61"/>
                  <a:gd name="T5" fmla="*/ 28 h 189"/>
                  <a:gd name="T6" fmla="*/ 6 w 61"/>
                  <a:gd name="T7" fmla="*/ 45 h 189"/>
                  <a:gd name="T8" fmla="*/ 0 w 61"/>
                  <a:gd name="T9" fmla="*/ 64 h 189"/>
                  <a:gd name="T10" fmla="*/ 0 w 61"/>
                  <a:gd name="T11" fmla="*/ 81 h 189"/>
                  <a:gd name="T12" fmla="*/ 5 w 61"/>
                  <a:gd name="T13" fmla="*/ 97 h 189"/>
                  <a:gd name="T14" fmla="*/ 17 w 61"/>
                  <a:gd name="T15" fmla="*/ 110 h 189"/>
                  <a:gd name="T16" fmla="*/ 35 w 61"/>
                  <a:gd name="T17" fmla="*/ 119 h 189"/>
                  <a:gd name="T18" fmla="*/ 21 w 61"/>
                  <a:gd name="T19" fmla="*/ 133 h 189"/>
                  <a:gd name="T20" fmla="*/ 12 w 61"/>
                  <a:gd name="T21" fmla="*/ 148 h 189"/>
                  <a:gd name="T22" fmla="*/ 6 w 61"/>
                  <a:gd name="T23" fmla="*/ 161 h 189"/>
                  <a:gd name="T24" fmla="*/ 6 w 61"/>
                  <a:gd name="T25" fmla="*/ 172 h 189"/>
                  <a:gd name="T26" fmla="*/ 11 w 61"/>
                  <a:gd name="T27" fmla="*/ 181 h 189"/>
                  <a:gd name="T28" fmla="*/ 18 w 61"/>
                  <a:gd name="T29" fmla="*/ 187 h 189"/>
                  <a:gd name="T30" fmla="*/ 29 w 61"/>
                  <a:gd name="T31" fmla="*/ 189 h 189"/>
                  <a:gd name="T32" fmla="*/ 43 w 61"/>
                  <a:gd name="T33" fmla="*/ 186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89">
                    <a:moveTo>
                      <a:pt x="61" y="0"/>
                    </a:moveTo>
                    <a:lnTo>
                      <a:pt x="38" y="12"/>
                    </a:lnTo>
                    <a:lnTo>
                      <a:pt x="19" y="28"/>
                    </a:lnTo>
                    <a:lnTo>
                      <a:pt x="6" y="45"/>
                    </a:lnTo>
                    <a:lnTo>
                      <a:pt x="0" y="64"/>
                    </a:lnTo>
                    <a:lnTo>
                      <a:pt x="0" y="81"/>
                    </a:lnTo>
                    <a:lnTo>
                      <a:pt x="5" y="97"/>
                    </a:lnTo>
                    <a:lnTo>
                      <a:pt x="17" y="110"/>
                    </a:lnTo>
                    <a:lnTo>
                      <a:pt x="35" y="119"/>
                    </a:lnTo>
                    <a:lnTo>
                      <a:pt x="21" y="133"/>
                    </a:lnTo>
                    <a:lnTo>
                      <a:pt x="12" y="148"/>
                    </a:lnTo>
                    <a:lnTo>
                      <a:pt x="6" y="161"/>
                    </a:lnTo>
                    <a:lnTo>
                      <a:pt x="6" y="172"/>
                    </a:lnTo>
                    <a:lnTo>
                      <a:pt x="11" y="181"/>
                    </a:lnTo>
                    <a:lnTo>
                      <a:pt x="18" y="187"/>
                    </a:lnTo>
                    <a:lnTo>
                      <a:pt x="29" y="189"/>
                    </a:lnTo>
                    <a:lnTo>
                      <a:pt x="43" y="18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6" name="Freeform 271">
                <a:extLst>
                  <a:ext uri="{FF2B5EF4-FFF2-40B4-BE49-F238E27FC236}">
                    <a16:creationId xmlns:a16="http://schemas.microsoft.com/office/drawing/2014/main" id="{05D4FFA8-06E6-45F5-911C-B8A3B902F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4301" y="3211513"/>
                <a:ext cx="69850" cy="28575"/>
              </a:xfrm>
              <a:custGeom>
                <a:avLst/>
                <a:gdLst>
                  <a:gd name="T0" fmla="*/ 4 w 308"/>
                  <a:gd name="T1" fmla="*/ 58 h 167"/>
                  <a:gd name="T2" fmla="*/ 0 w 308"/>
                  <a:gd name="T3" fmla="*/ 85 h 167"/>
                  <a:gd name="T4" fmla="*/ 2 w 308"/>
                  <a:gd name="T5" fmla="*/ 106 h 167"/>
                  <a:gd name="T6" fmla="*/ 9 w 308"/>
                  <a:gd name="T7" fmla="*/ 121 h 167"/>
                  <a:gd name="T8" fmla="*/ 20 w 308"/>
                  <a:gd name="T9" fmla="*/ 130 h 167"/>
                  <a:gd name="T10" fmla="*/ 33 w 308"/>
                  <a:gd name="T11" fmla="*/ 131 h 167"/>
                  <a:gd name="T12" fmla="*/ 47 w 308"/>
                  <a:gd name="T13" fmla="*/ 125 h 167"/>
                  <a:gd name="T14" fmla="*/ 62 w 308"/>
                  <a:gd name="T15" fmla="*/ 113 h 167"/>
                  <a:gd name="T16" fmla="*/ 75 w 308"/>
                  <a:gd name="T17" fmla="*/ 91 h 167"/>
                  <a:gd name="T18" fmla="*/ 74 w 308"/>
                  <a:gd name="T19" fmla="*/ 115 h 167"/>
                  <a:gd name="T20" fmla="*/ 78 w 308"/>
                  <a:gd name="T21" fmla="*/ 133 h 167"/>
                  <a:gd name="T22" fmla="*/ 85 w 308"/>
                  <a:gd name="T23" fmla="*/ 146 h 167"/>
                  <a:gd name="T24" fmla="*/ 95 w 308"/>
                  <a:gd name="T25" fmla="*/ 151 h 167"/>
                  <a:gd name="T26" fmla="*/ 106 w 308"/>
                  <a:gd name="T27" fmla="*/ 151 h 167"/>
                  <a:gd name="T28" fmla="*/ 119 w 308"/>
                  <a:gd name="T29" fmla="*/ 145 h 167"/>
                  <a:gd name="T30" fmla="*/ 132 w 308"/>
                  <a:gd name="T31" fmla="*/ 131 h 167"/>
                  <a:gd name="T32" fmla="*/ 146 w 308"/>
                  <a:gd name="T33" fmla="*/ 110 h 167"/>
                  <a:gd name="T34" fmla="*/ 152 w 308"/>
                  <a:gd name="T35" fmla="*/ 132 h 167"/>
                  <a:gd name="T36" fmla="*/ 160 w 308"/>
                  <a:gd name="T37" fmla="*/ 148 h 167"/>
                  <a:gd name="T38" fmla="*/ 172 w 308"/>
                  <a:gd name="T39" fmla="*/ 160 h 167"/>
                  <a:gd name="T40" fmla="*/ 186 w 308"/>
                  <a:gd name="T41" fmla="*/ 166 h 167"/>
                  <a:gd name="T42" fmla="*/ 201 w 308"/>
                  <a:gd name="T43" fmla="*/ 167 h 167"/>
                  <a:gd name="T44" fmla="*/ 218 w 308"/>
                  <a:gd name="T45" fmla="*/ 162 h 167"/>
                  <a:gd name="T46" fmla="*/ 233 w 308"/>
                  <a:gd name="T47" fmla="*/ 150 h 167"/>
                  <a:gd name="T48" fmla="*/ 248 w 308"/>
                  <a:gd name="T49" fmla="*/ 132 h 167"/>
                  <a:gd name="T50" fmla="*/ 268 w 308"/>
                  <a:gd name="T51" fmla="*/ 143 h 167"/>
                  <a:gd name="T52" fmla="*/ 285 w 308"/>
                  <a:gd name="T53" fmla="*/ 143 h 167"/>
                  <a:gd name="T54" fmla="*/ 298 w 308"/>
                  <a:gd name="T55" fmla="*/ 135 h 167"/>
                  <a:gd name="T56" fmla="*/ 307 w 308"/>
                  <a:gd name="T57" fmla="*/ 121 h 167"/>
                  <a:gd name="T58" fmla="*/ 308 w 308"/>
                  <a:gd name="T59" fmla="*/ 105 h 167"/>
                  <a:gd name="T60" fmla="*/ 302 w 308"/>
                  <a:gd name="T61" fmla="*/ 89 h 167"/>
                  <a:gd name="T62" fmla="*/ 285 w 308"/>
                  <a:gd name="T63" fmla="*/ 74 h 167"/>
                  <a:gd name="T64" fmla="*/ 260 w 308"/>
                  <a:gd name="T65" fmla="*/ 66 h 167"/>
                  <a:gd name="T66" fmla="*/ 264 w 308"/>
                  <a:gd name="T67" fmla="*/ 47 h 167"/>
                  <a:gd name="T68" fmla="*/ 260 w 308"/>
                  <a:gd name="T69" fmla="*/ 31 h 167"/>
                  <a:gd name="T70" fmla="*/ 248 w 308"/>
                  <a:gd name="T71" fmla="*/ 20 h 167"/>
                  <a:gd name="T72" fmla="*/ 233 w 308"/>
                  <a:gd name="T73" fmla="*/ 10 h 167"/>
                  <a:gd name="T74" fmla="*/ 214 w 308"/>
                  <a:gd name="T75" fmla="*/ 5 h 167"/>
                  <a:gd name="T76" fmla="*/ 195 w 308"/>
                  <a:gd name="T77" fmla="*/ 0 h 167"/>
                  <a:gd name="T78" fmla="*/ 177 w 308"/>
                  <a:gd name="T79" fmla="*/ 0 h 167"/>
                  <a:gd name="T80" fmla="*/ 161 w 308"/>
                  <a:gd name="T81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8" h="167">
                    <a:moveTo>
                      <a:pt x="4" y="58"/>
                    </a:moveTo>
                    <a:lnTo>
                      <a:pt x="0" y="85"/>
                    </a:lnTo>
                    <a:lnTo>
                      <a:pt x="2" y="106"/>
                    </a:lnTo>
                    <a:lnTo>
                      <a:pt x="9" y="121"/>
                    </a:lnTo>
                    <a:lnTo>
                      <a:pt x="20" y="130"/>
                    </a:lnTo>
                    <a:lnTo>
                      <a:pt x="33" y="131"/>
                    </a:lnTo>
                    <a:lnTo>
                      <a:pt x="47" y="125"/>
                    </a:lnTo>
                    <a:lnTo>
                      <a:pt x="62" y="113"/>
                    </a:lnTo>
                    <a:lnTo>
                      <a:pt x="75" y="91"/>
                    </a:lnTo>
                    <a:lnTo>
                      <a:pt x="74" y="115"/>
                    </a:lnTo>
                    <a:lnTo>
                      <a:pt x="78" y="133"/>
                    </a:lnTo>
                    <a:lnTo>
                      <a:pt x="85" y="146"/>
                    </a:lnTo>
                    <a:lnTo>
                      <a:pt x="95" y="151"/>
                    </a:lnTo>
                    <a:lnTo>
                      <a:pt x="106" y="151"/>
                    </a:lnTo>
                    <a:lnTo>
                      <a:pt x="119" y="145"/>
                    </a:lnTo>
                    <a:lnTo>
                      <a:pt x="132" y="131"/>
                    </a:lnTo>
                    <a:lnTo>
                      <a:pt x="146" y="110"/>
                    </a:lnTo>
                    <a:lnTo>
                      <a:pt x="152" y="132"/>
                    </a:lnTo>
                    <a:lnTo>
                      <a:pt x="160" y="148"/>
                    </a:lnTo>
                    <a:lnTo>
                      <a:pt x="172" y="160"/>
                    </a:lnTo>
                    <a:lnTo>
                      <a:pt x="186" y="166"/>
                    </a:lnTo>
                    <a:lnTo>
                      <a:pt x="201" y="167"/>
                    </a:lnTo>
                    <a:lnTo>
                      <a:pt x="218" y="162"/>
                    </a:lnTo>
                    <a:lnTo>
                      <a:pt x="233" y="150"/>
                    </a:lnTo>
                    <a:lnTo>
                      <a:pt x="248" y="132"/>
                    </a:lnTo>
                    <a:lnTo>
                      <a:pt x="268" y="143"/>
                    </a:lnTo>
                    <a:lnTo>
                      <a:pt x="285" y="143"/>
                    </a:lnTo>
                    <a:lnTo>
                      <a:pt x="298" y="135"/>
                    </a:lnTo>
                    <a:lnTo>
                      <a:pt x="307" y="121"/>
                    </a:lnTo>
                    <a:lnTo>
                      <a:pt x="308" y="105"/>
                    </a:lnTo>
                    <a:lnTo>
                      <a:pt x="302" y="89"/>
                    </a:lnTo>
                    <a:lnTo>
                      <a:pt x="285" y="74"/>
                    </a:lnTo>
                    <a:lnTo>
                      <a:pt x="260" y="66"/>
                    </a:lnTo>
                    <a:lnTo>
                      <a:pt x="264" y="47"/>
                    </a:lnTo>
                    <a:lnTo>
                      <a:pt x="260" y="31"/>
                    </a:lnTo>
                    <a:lnTo>
                      <a:pt x="248" y="20"/>
                    </a:lnTo>
                    <a:lnTo>
                      <a:pt x="233" y="10"/>
                    </a:lnTo>
                    <a:lnTo>
                      <a:pt x="214" y="5"/>
                    </a:lnTo>
                    <a:lnTo>
                      <a:pt x="195" y="0"/>
                    </a:lnTo>
                    <a:lnTo>
                      <a:pt x="177" y="0"/>
                    </a:lnTo>
                    <a:lnTo>
                      <a:pt x="161" y="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7" name="Freeform 272">
                <a:extLst>
                  <a:ext uri="{FF2B5EF4-FFF2-40B4-BE49-F238E27FC236}">
                    <a16:creationId xmlns:a16="http://schemas.microsoft.com/office/drawing/2014/main" id="{536C8DB8-E2F4-421E-A741-717F8E50B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3988" y="3167063"/>
                <a:ext cx="47625" cy="44450"/>
              </a:xfrm>
              <a:custGeom>
                <a:avLst/>
                <a:gdLst>
                  <a:gd name="T0" fmla="*/ 46 w 215"/>
                  <a:gd name="T1" fmla="*/ 257 h 257"/>
                  <a:gd name="T2" fmla="*/ 58 w 215"/>
                  <a:gd name="T3" fmla="*/ 238 h 257"/>
                  <a:gd name="T4" fmla="*/ 64 w 215"/>
                  <a:gd name="T5" fmla="*/ 217 h 257"/>
                  <a:gd name="T6" fmla="*/ 63 w 215"/>
                  <a:gd name="T7" fmla="*/ 195 h 257"/>
                  <a:gd name="T8" fmla="*/ 56 w 215"/>
                  <a:gd name="T9" fmla="*/ 170 h 257"/>
                  <a:gd name="T10" fmla="*/ 65 w 215"/>
                  <a:gd name="T11" fmla="*/ 185 h 257"/>
                  <a:gd name="T12" fmla="*/ 75 w 215"/>
                  <a:gd name="T13" fmla="*/ 196 h 257"/>
                  <a:gd name="T14" fmla="*/ 86 w 215"/>
                  <a:gd name="T15" fmla="*/ 200 h 257"/>
                  <a:gd name="T16" fmla="*/ 97 w 215"/>
                  <a:gd name="T17" fmla="*/ 201 h 257"/>
                  <a:gd name="T18" fmla="*/ 107 w 215"/>
                  <a:gd name="T19" fmla="*/ 197 h 257"/>
                  <a:gd name="T20" fmla="*/ 112 w 215"/>
                  <a:gd name="T21" fmla="*/ 189 h 257"/>
                  <a:gd name="T22" fmla="*/ 113 w 215"/>
                  <a:gd name="T23" fmla="*/ 178 h 257"/>
                  <a:gd name="T24" fmla="*/ 109 w 215"/>
                  <a:gd name="T25" fmla="*/ 163 h 257"/>
                  <a:gd name="T26" fmla="*/ 142 w 215"/>
                  <a:gd name="T27" fmla="*/ 174 h 257"/>
                  <a:gd name="T28" fmla="*/ 171 w 215"/>
                  <a:gd name="T29" fmla="*/ 179 h 257"/>
                  <a:gd name="T30" fmla="*/ 193 w 215"/>
                  <a:gd name="T31" fmla="*/ 175 h 257"/>
                  <a:gd name="T32" fmla="*/ 208 w 215"/>
                  <a:gd name="T33" fmla="*/ 168 h 257"/>
                  <a:gd name="T34" fmla="*/ 215 w 215"/>
                  <a:gd name="T35" fmla="*/ 154 h 257"/>
                  <a:gd name="T36" fmla="*/ 210 w 215"/>
                  <a:gd name="T37" fmla="*/ 137 h 257"/>
                  <a:gd name="T38" fmla="*/ 195 w 215"/>
                  <a:gd name="T39" fmla="*/ 116 h 257"/>
                  <a:gd name="T40" fmla="*/ 168 w 215"/>
                  <a:gd name="T41" fmla="*/ 92 h 257"/>
                  <a:gd name="T42" fmla="*/ 174 w 215"/>
                  <a:gd name="T43" fmla="*/ 79 h 257"/>
                  <a:gd name="T44" fmla="*/ 174 w 215"/>
                  <a:gd name="T45" fmla="*/ 66 h 257"/>
                  <a:gd name="T46" fmla="*/ 169 w 215"/>
                  <a:gd name="T47" fmla="*/ 54 h 257"/>
                  <a:gd name="T48" fmla="*/ 162 w 215"/>
                  <a:gd name="T49" fmla="*/ 43 h 257"/>
                  <a:gd name="T50" fmla="*/ 151 w 215"/>
                  <a:gd name="T51" fmla="*/ 34 h 257"/>
                  <a:gd name="T52" fmla="*/ 139 w 215"/>
                  <a:gd name="T53" fmla="*/ 29 h 257"/>
                  <a:gd name="T54" fmla="*/ 127 w 215"/>
                  <a:gd name="T55" fmla="*/ 28 h 257"/>
                  <a:gd name="T56" fmla="*/ 115 w 215"/>
                  <a:gd name="T57" fmla="*/ 32 h 257"/>
                  <a:gd name="T58" fmla="*/ 105 w 215"/>
                  <a:gd name="T59" fmla="*/ 18 h 257"/>
                  <a:gd name="T60" fmla="*/ 92 w 215"/>
                  <a:gd name="T61" fmla="*/ 9 h 257"/>
                  <a:gd name="T62" fmla="*/ 77 w 215"/>
                  <a:gd name="T63" fmla="*/ 2 h 257"/>
                  <a:gd name="T64" fmla="*/ 60 w 215"/>
                  <a:gd name="T65" fmla="*/ 0 h 257"/>
                  <a:gd name="T66" fmla="*/ 44 w 215"/>
                  <a:gd name="T67" fmla="*/ 1 h 257"/>
                  <a:gd name="T68" fmla="*/ 28 w 215"/>
                  <a:gd name="T69" fmla="*/ 5 h 257"/>
                  <a:gd name="T70" fmla="*/ 13 w 215"/>
                  <a:gd name="T71" fmla="*/ 12 h 257"/>
                  <a:gd name="T72" fmla="*/ 0 w 215"/>
                  <a:gd name="T73" fmla="*/ 2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5" h="257">
                    <a:moveTo>
                      <a:pt x="46" y="257"/>
                    </a:moveTo>
                    <a:lnTo>
                      <a:pt x="58" y="238"/>
                    </a:lnTo>
                    <a:lnTo>
                      <a:pt x="64" y="217"/>
                    </a:lnTo>
                    <a:lnTo>
                      <a:pt x="63" y="195"/>
                    </a:lnTo>
                    <a:lnTo>
                      <a:pt x="56" y="170"/>
                    </a:lnTo>
                    <a:lnTo>
                      <a:pt x="65" y="185"/>
                    </a:lnTo>
                    <a:lnTo>
                      <a:pt x="75" y="196"/>
                    </a:lnTo>
                    <a:lnTo>
                      <a:pt x="86" y="200"/>
                    </a:lnTo>
                    <a:lnTo>
                      <a:pt x="97" y="201"/>
                    </a:lnTo>
                    <a:lnTo>
                      <a:pt x="107" y="197"/>
                    </a:lnTo>
                    <a:lnTo>
                      <a:pt x="112" y="189"/>
                    </a:lnTo>
                    <a:lnTo>
                      <a:pt x="113" y="178"/>
                    </a:lnTo>
                    <a:lnTo>
                      <a:pt x="109" y="163"/>
                    </a:lnTo>
                    <a:lnTo>
                      <a:pt x="142" y="174"/>
                    </a:lnTo>
                    <a:lnTo>
                      <a:pt x="171" y="179"/>
                    </a:lnTo>
                    <a:lnTo>
                      <a:pt x="193" y="175"/>
                    </a:lnTo>
                    <a:lnTo>
                      <a:pt x="208" y="168"/>
                    </a:lnTo>
                    <a:lnTo>
                      <a:pt x="215" y="154"/>
                    </a:lnTo>
                    <a:lnTo>
                      <a:pt x="210" y="137"/>
                    </a:lnTo>
                    <a:lnTo>
                      <a:pt x="195" y="116"/>
                    </a:lnTo>
                    <a:lnTo>
                      <a:pt x="168" y="92"/>
                    </a:lnTo>
                    <a:lnTo>
                      <a:pt x="174" y="79"/>
                    </a:lnTo>
                    <a:lnTo>
                      <a:pt x="174" y="66"/>
                    </a:lnTo>
                    <a:lnTo>
                      <a:pt x="169" y="54"/>
                    </a:lnTo>
                    <a:lnTo>
                      <a:pt x="162" y="43"/>
                    </a:lnTo>
                    <a:lnTo>
                      <a:pt x="151" y="34"/>
                    </a:lnTo>
                    <a:lnTo>
                      <a:pt x="139" y="29"/>
                    </a:lnTo>
                    <a:lnTo>
                      <a:pt x="127" y="28"/>
                    </a:lnTo>
                    <a:lnTo>
                      <a:pt x="115" y="32"/>
                    </a:lnTo>
                    <a:lnTo>
                      <a:pt x="105" y="18"/>
                    </a:lnTo>
                    <a:lnTo>
                      <a:pt x="92" y="9"/>
                    </a:lnTo>
                    <a:lnTo>
                      <a:pt x="77" y="2"/>
                    </a:lnTo>
                    <a:lnTo>
                      <a:pt x="60" y="0"/>
                    </a:lnTo>
                    <a:lnTo>
                      <a:pt x="44" y="1"/>
                    </a:lnTo>
                    <a:lnTo>
                      <a:pt x="28" y="5"/>
                    </a:lnTo>
                    <a:lnTo>
                      <a:pt x="13" y="12"/>
                    </a:lnTo>
                    <a:lnTo>
                      <a:pt x="0" y="2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8" name="Freeform 273">
                <a:extLst>
                  <a:ext uri="{FF2B5EF4-FFF2-40B4-BE49-F238E27FC236}">
                    <a16:creationId xmlns:a16="http://schemas.microsoft.com/office/drawing/2014/main" id="{5B76C361-E274-42F2-8490-8CFB64C12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7438" y="3222625"/>
                <a:ext cx="46038" cy="53975"/>
              </a:xfrm>
              <a:custGeom>
                <a:avLst/>
                <a:gdLst>
                  <a:gd name="T0" fmla="*/ 0 w 209"/>
                  <a:gd name="T1" fmla="*/ 308 h 308"/>
                  <a:gd name="T2" fmla="*/ 8 w 209"/>
                  <a:gd name="T3" fmla="*/ 281 h 308"/>
                  <a:gd name="T4" fmla="*/ 22 w 209"/>
                  <a:gd name="T5" fmla="*/ 259 h 308"/>
                  <a:gd name="T6" fmla="*/ 42 w 209"/>
                  <a:gd name="T7" fmla="*/ 246 h 308"/>
                  <a:gd name="T8" fmla="*/ 71 w 209"/>
                  <a:gd name="T9" fmla="*/ 245 h 308"/>
                  <a:gd name="T10" fmla="*/ 69 w 209"/>
                  <a:gd name="T11" fmla="*/ 219 h 308"/>
                  <a:gd name="T12" fmla="*/ 76 w 209"/>
                  <a:gd name="T13" fmla="*/ 193 h 308"/>
                  <a:gd name="T14" fmla="*/ 88 w 209"/>
                  <a:gd name="T15" fmla="*/ 172 h 308"/>
                  <a:gd name="T16" fmla="*/ 105 w 209"/>
                  <a:gd name="T17" fmla="*/ 157 h 308"/>
                  <a:gd name="T18" fmla="*/ 106 w 209"/>
                  <a:gd name="T19" fmla="*/ 135 h 308"/>
                  <a:gd name="T20" fmla="*/ 111 w 209"/>
                  <a:gd name="T21" fmla="*/ 113 h 308"/>
                  <a:gd name="T22" fmla="*/ 123 w 209"/>
                  <a:gd name="T23" fmla="*/ 95 h 308"/>
                  <a:gd name="T24" fmla="*/ 143 w 209"/>
                  <a:gd name="T25" fmla="*/ 82 h 308"/>
                  <a:gd name="T26" fmla="*/ 128 w 209"/>
                  <a:gd name="T27" fmla="*/ 56 h 308"/>
                  <a:gd name="T28" fmla="*/ 122 w 209"/>
                  <a:gd name="T29" fmla="*/ 34 h 308"/>
                  <a:gd name="T30" fmla="*/ 124 w 209"/>
                  <a:gd name="T31" fmla="*/ 17 h 308"/>
                  <a:gd name="T32" fmla="*/ 133 w 209"/>
                  <a:gd name="T33" fmla="*/ 5 h 308"/>
                  <a:gd name="T34" fmla="*/ 147 w 209"/>
                  <a:gd name="T35" fmla="*/ 0 h 308"/>
                  <a:gd name="T36" fmla="*/ 165 w 209"/>
                  <a:gd name="T37" fmla="*/ 0 h 308"/>
                  <a:gd name="T38" fmla="*/ 186 w 209"/>
                  <a:gd name="T39" fmla="*/ 7 h 308"/>
                  <a:gd name="T40" fmla="*/ 209 w 209"/>
                  <a:gd name="T41" fmla="*/ 2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9" h="308">
                    <a:moveTo>
                      <a:pt x="0" y="308"/>
                    </a:moveTo>
                    <a:lnTo>
                      <a:pt x="8" y="281"/>
                    </a:lnTo>
                    <a:lnTo>
                      <a:pt x="22" y="259"/>
                    </a:lnTo>
                    <a:lnTo>
                      <a:pt x="42" y="246"/>
                    </a:lnTo>
                    <a:lnTo>
                      <a:pt x="71" y="245"/>
                    </a:lnTo>
                    <a:lnTo>
                      <a:pt x="69" y="219"/>
                    </a:lnTo>
                    <a:lnTo>
                      <a:pt x="76" y="193"/>
                    </a:lnTo>
                    <a:lnTo>
                      <a:pt x="88" y="172"/>
                    </a:lnTo>
                    <a:lnTo>
                      <a:pt x="105" y="157"/>
                    </a:lnTo>
                    <a:lnTo>
                      <a:pt x="106" y="135"/>
                    </a:lnTo>
                    <a:lnTo>
                      <a:pt x="111" y="113"/>
                    </a:lnTo>
                    <a:lnTo>
                      <a:pt x="123" y="95"/>
                    </a:lnTo>
                    <a:lnTo>
                      <a:pt x="143" y="82"/>
                    </a:lnTo>
                    <a:lnTo>
                      <a:pt x="128" y="56"/>
                    </a:lnTo>
                    <a:lnTo>
                      <a:pt x="122" y="34"/>
                    </a:lnTo>
                    <a:lnTo>
                      <a:pt x="124" y="17"/>
                    </a:lnTo>
                    <a:lnTo>
                      <a:pt x="133" y="5"/>
                    </a:lnTo>
                    <a:lnTo>
                      <a:pt x="147" y="0"/>
                    </a:lnTo>
                    <a:lnTo>
                      <a:pt x="165" y="0"/>
                    </a:lnTo>
                    <a:lnTo>
                      <a:pt x="186" y="7"/>
                    </a:lnTo>
                    <a:lnTo>
                      <a:pt x="209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9" name="Freeform 274">
                <a:extLst>
                  <a:ext uri="{FF2B5EF4-FFF2-40B4-BE49-F238E27FC236}">
                    <a16:creationId xmlns:a16="http://schemas.microsoft.com/office/drawing/2014/main" id="{A77275EB-BCA2-4CEA-98B2-3E55F9F52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488" y="3141663"/>
                <a:ext cx="74613" cy="39688"/>
              </a:xfrm>
              <a:custGeom>
                <a:avLst/>
                <a:gdLst>
                  <a:gd name="T0" fmla="*/ 36 w 330"/>
                  <a:gd name="T1" fmla="*/ 0 h 231"/>
                  <a:gd name="T2" fmla="*/ 20 w 330"/>
                  <a:gd name="T3" fmla="*/ 7 h 231"/>
                  <a:gd name="T4" fmla="*/ 8 w 330"/>
                  <a:gd name="T5" fmla="*/ 19 h 231"/>
                  <a:gd name="T6" fmla="*/ 1 w 330"/>
                  <a:gd name="T7" fmla="*/ 33 h 231"/>
                  <a:gd name="T8" fmla="*/ 0 w 330"/>
                  <a:gd name="T9" fmla="*/ 49 h 231"/>
                  <a:gd name="T10" fmla="*/ 5 w 330"/>
                  <a:gd name="T11" fmla="*/ 64 h 231"/>
                  <a:gd name="T12" fmla="*/ 13 w 330"/>
                  <a:gd name="T13" fmla="*/ 77 h 231"/>
                  <a:gd name="T14" fmla="*/ 27 w 330"/>
                  <a:gd name="T15" fmla="*/ 86 h 231"/>
                  <a:gd name="T16" fmla="*/ 47 w 330"/>
                  <a:gd name="T17" fmla="*/ 90 h 231"/>
                  <a:gd name="T18" fmla="*/ 25 w 330"/>
                  <a:gd name="T19" fmla="*/ 104 h 231"/>
                  <a:gd name="T20" fmla="*/ 12 w 330"/>
                  <a:gd name="T21" fmla="*/ 119 h 231"/>
                  <a:gd name="T22" fmla="*/ 7 w 330"/>
                  <a:gd name="T23" fmla="*/ 131 h 231"/>
                  <a:gd name="T24" fmla="*/ 8 w 330"/>
                  <a:gd name="T25" fmla="*/ 143 h 231"/>
                  <a:gd name="T26" fmla="*/ 14 w 330"/>
                  <a:gd name="T27" fmla="*/ 152 h 231"/>
                  <a:gd name="T28" fmla="*/ 26 w 330"/>
                  <a:gd name="T29" fmla="*/ 156 h 231"/>
                  <a:gd name="T30" fmla="*/ 42 w 330"/>
                  <a:gd name="T31" fmla="*/ 156 h 231"/>
                  <a:gd name="T32" fmla="*/ 62 w 330"/>
                  <a:gd name="T33" fmla="*/ 150 h 231"/>
                  <a:gd name="T34" fmla="*/ 54 w 330"/>
                  <a:gd name="T35" fmla="*/ 172 h 231"/>
                  <a:gd name="T36" fmla="*/ 53 w 330"/>
                  <a:gd name="T37" fmla="*/ 189 h 231"/>
                  <a:gd name="T38" fmla="*/ 59 w 330"/>
                  <a:gd name="T39" fmla="*/ 202 h 231"/>
                  <a:gd name="T40" fmla="*/ 67 w 330"/>
                  <a:gd name="T41" fmla="*/ 208 h 231"/>
                  <a:gd name="T42" fmla="*/ 79 w 330"/>
                  <a:gd name="T43" fmla="*/ 209 h 231"/>
                  <a:gd name="T44" fmla="*/ 93 w 330"/>
                  <a:gd name="T45" fmla="*/ 205 h 231"/>
                  <a:gd name="T46" fmla="*/ 107 w 330"/>
                  <a:gd name="T47" fmla="*/ 194 h 231"/>
                  <a:gd name="T48" fmla="*/ 122 w 330"/>
                  <a:gd name="T49" fmla="*/ 178 h 231"/>
                  <a:gd name="T50" fmla="*/ 122 w 330"/>
                  <a:gd name="T51" fmla="*/ 202 h 231"/>
                  <a:gd name="T52" fmla="*/ 129 w 330"/>
                  <a:gd name="T53" fmla="*/ 218 h 231"/>
                  <a:gd name="T54" fmla="*/ 139 w 330"/>
                  <a:gd name="T55" fmla="*/ 228 h 231"/>
                  <a:gd name="T56" fmla="*/ 154 w 330"/>
                  <a:gd name="T57" fmla="*/ 231 h 231"/>
                  <a:gd name="T58" fmla="*/ 168 w 330"/>
                  <a:gd name="T59" fmla="*/ 228 h 231"/>
                  <a:gd name="T60" fmla="*/ 180 w 330"/>
                  <a:gd name="T61" fmla="*/ 217 h 231"/>
                  <a:gd name="T62" fmla="*/ 190 w 330"/>
                  <a:gd name="T63" fmla="*/ 201 h 231"/>
                  <a:gd name="T64" fmla="*/ 193 w 330"/>
                  <a:gd name="T65" fmla="*/ 178 h 231"/>
                  <a:gd name="T66" fmla="*/ 207 w 330"/>
                  <a:gd name="T67" fmla="*/ 189 h 231"/>
                  <a:gd name="T68" fmla="*/ 220 w 330"/>
                  <a:gd name="T69" fmla="*/ 194 h 231"/>
                  <a:gd name="T70" fmla="*/ 233 w 330"/>
                  <a:gd name="T71" fmla="*/ 195 h 231"/>
                  <a:gd name="T72" fmla="*/ 245 w 330"/>
                  <a:gd name="T73" fmla="*/ 192 h 231"/>
                  <a:gd name="T74" fmla="*/ 254 w 330"/>
                  <a:gd name="T75" fmla="*/ 185 h 231"/>
                  <a:gd name="T76" fmla="*/ 258 w 330"/>
                  <a:gd name="T77" fmla="*/ 174 h 231"/>
                  <a:gd name="T78" fmla="*/ 258 w 330"/>
                  <a:gd name="T79" fmla="*/ 160 h 231"/>
                  <a:gd name="T80" fmla="*/ 253 w 330"/>
                  <a:gd name="T81" fmla="*/ 142 h 231"/>
                  <a:gd name="T82" fmla="*/ 270 w 330"/>
                  <a:gd name="T83" fmla="*/ 154 h 231"/>
                  <a:gd name="T84" fmla="*/ 286 w 330"/>
                  <a:gd name="T85" fmla="*/ 159 h 231"/>
                  <a:gd name="T86" fmla="*/ 301 w 330"/>
                  <a:gd name="T87" fmla="*/ 159 h 231"/>
                  <a:gd name="T88" fmla="*/ 314 w 330"/>
                  <a:gd name="T89" fmla="*/ 154 h 231"/>
                  <a:gd name="T90" fmla="*/ 324 w 330"/>
                  <a:gd name="T91" fmla="*/ 146 h 231"/>
                  <a:gd name="T92" fmla="*/ 329 w 330"/>
                  <a:gd name="T93" fmla="*/ 135 h 231"/>
                  <a:gd name="T94" fmla="*/ 330 w 330"/>
                  <a:gd name="T95" fmla="*/ 122 h 231"/>
                  <a:gd name="T96" fmla="*/ 325 w 330"/>
                  <a:gd name="T97" fmla="*/ 108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0" h="231">
                    <a:moveTo>
                      <a:pt x="36" y="0"/>
                    </a:moveTo>
                    <a:lnTo>
                      <a:pt x="20" y="7"/>
                    </a:lnTo>
                    <a:lnTo>
                      <a:pt x="8" y="19"/>
                    </a:lnTo>
                    <a:lnTo>
                      <a:pt x="1" y="33"/>
                    </a:lnTo>
                    <a:lnTo>
                      <a:pt x="0" y="49"/>
                    </a:lnTo>
                    <a:lnTo>
                      <a:pt x="5" y="64"/>
                    </a:lnTo>
                    <a:lnTo>
                      <a:pt x="13" y="77"/>
                    </a:lnTo>
                    <a:lnTo>
                      <a:pt x="27" y="86"/>
                    </a:lnTo>
                    <a:lnTo>
                      <a:pt x="47" y="90"/>
                    </a:lnTo>
                    <a:lnTo>
                      <a:pt x="25" y="104"/>
                    </a:lnTo>
                    <a:lnTo>
                      <a:pt x="12" y="119"/>
                    </a:lnTo>
                    <a:lnTo>
                      <a:pt x="7" y="131"/>
                    </a:lnTo>
                    <a:lnTo>
                      <a:pt x="8" y="143"/>
                    </a:lnTo>
                    <a:lnTo>
                      <a:pt x="14" y="152"/>
                    </a:lnTo>
                    <a:lnTo>
                      <a:pt x="26" y="156"/>
                    </a:lnTo>
                    <a:lnTo>
                      <a:pt x="42" y="156"/>
                    </a:lnTo>
                    <a:lnTo>
                      <a:pt x="62" y="150"/>
                    </a:lnTo>
                    <a:lnTo>
                      <a:pt x="54" y="172"/>
                    </a:lnTo>
                    <a:lnTo>
                      <a:pt x="53" y="189"/>
                    </a:lnTo>
                    <a:lnTo>
                      <a:pt x="59" y="202"/>
                    </a:lnTo>
                    <a:lnTo>
                      <a:pt x="67" y="208"/>
                    </a:lnTo>
                    <a:lnTo>
                      <a:pt x="79" y="209"/>
                    </a:lnTo>
                    <a:lnTo>
                      <a:pt x="93" y="205"/>
                    </a:lnTo>
                    <a:lnTo>
                      <a:pt x="107" y="194"/>
                    </a:lnTo>
                    <a:lnTo>
                      <a:pt x="122" y="178"/>
                    </a:lnTo>
                    <a:lnTo>
                      <a:pt x="122" y="202"/>
                    </a:lnTo>
                    <a:lnTo>
                      <a:pt x="129" y="218"/>
                    </a:lnTo>
                    <a:lnTo>
                      <a:pt x="139" y="228"/>
                    </a:lnTo>
                    <a:lnTo>
                      <a:pt x="154" y="231"/>
                    </a:lnTo>
                    <a:lnTo>
                      <a:pt x="168" y="228"/>
                    </a:lnTo>
                    <a:lnTo>
                      <a:pt x="180" y="217"/>
                    </a:lnTo>
                    <a:lnTo>
                      <a:pt x="190" y="201"/>
                    </a:lnTo>
                    <a:lnTo>
                      <a:pt x="193" y="178"/>
                    </a:lnTo>
                    <a:lnTo>
                      <a:pt x="207" y="189"/>
                    </a:lnTo>
                    <a:lnTo>
                      <a:pt x="220" y="194"/>
                    </a:lnTo>
                    <a:lnTo>
                      <a:pt x="233" y="195"/>
                    </a:lnTo>
                    <a:lnTo>
                      <a:pt x="245" y="192"/>
                    </a:lnTo>
                    <a:lnTo>
                      <a:pt x="254" y="185"/>
                    </a:lnTo>
                    <a:lnTo>
                      <a:pt x="258" y="174"/>
                    </a:lnTo>
                    <a:lnTo>
                      <a:pt x="258" y="160"/>
                    </a:lnTo>
                    <a:lnTo>
                      <a:pt x="253" y="142"/>
                    </a:lnTo>
                    <a:lnTo>
                      <a:pt x="270" y="154"/>
                    </a:lnTo>
                    <a:lnTo>
                      <a:pt x="286" y="159"/>
                    </a:lnTo>
                    <a:lnTo>
                      <a:pt x="301" y="159"/>
                    </a:lnTo>
                    <a:lnTo>
                      <a:pt x="314" y="154"/>
                    </a:lnTo>
                    <a:lnTo>
                      <a:pt x="324" y="146"/>
                    </a:lnTo>
                    <a:lnTo>
                      <a:pt x="329" y="135"/>
                    </a:lnTo>
                    <a:lnTo>
                      <a:pt x="330" y="122"/>
                    </a:lnTo>
                    <a:lnTo>
                      <a:pt x="325" y="10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0" name="Freeform 275">
                <a:extLst>
                  <a:ext uri="{FF2B5EF4-FFF2-40B4-BE49-F238E27FC236}">
                    <a16:creationId xmlns:a16="http://schemas.microsoft.com/office/drawing/2014/main" id="{31F636F1-8E8D-4A19-BB90-51C59E947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4226" y="3098800"/>
                <a:ext cx="130175" cy="60325"/>
              </a:xfrm>
              <a:custGeom>
                <a:avLst/>
                <a:gdLst>
                  <a:gd name="T0" fmla="*/ 23 w 575"/>
                  <a:gd name="T1" fmla="*/ 334 h 334"/>
                  <a:gd name="T2" fmla="*/ 7 w 575"/>
                  <a:gd name="T3" fmla="*/ 315 h 334"/>
                  <a:gd name="T4" fmla="*/ 0 w 575"/>
                  <a:gd name="T5" fmla="*/ 296 h 334"/>
                  <a:gd name="T6" fmla="*/ 0 w 575"/>
                  <a:gd name="T7" fmla="*/ 275 h 334"/>
                  <a:gd name="T8" fmla="*/ 7 w 575"/>
                  <a:gd name="T9" fmla="*/ 258 h 334"/>
                  <a:gd name="T10" fmla="*/ 20 w 575"/>
                  <a:gd name="T11" fmla="*/ 243 h 334"/>
                  <a:gd name="T12" fmla="*/ 37 w 575"/>
                  <a:gd name="T13" fmla="*/ 234 h 334"/>
                  <a:gd name="T14" fmla="*/ 59 w 575"/>
                  <a:gd name="T15" fmla="*/ 230 h 334"/>
                  <a:gd name="T16" fmla="*/ 84 w 575"/>
                  <a:gd name="T17" fmla="*/ 235 h 334"/>
                  <a:gd name="T18" fmla="*/ 86 w 575"/>
                  <a:gd name="T19" fmla="*/ 220 h 334"/>
                  <a:gd name="T20" fmla="*/ 90 w 575"/>
                  <a:gd name="T21" fmla="*/ 208 h 334"/>
                  <a:gd name="T22" fmla="*/ 103 w 575"/>
                  <a:gd name="T23" fmla="*/ 189 h 334"/>
                  <a:gd name="T24" fmla="*/ 121 w 575"/>
                  <a:gd name="T25" fmla="*/ 176 h 334"/>
                  <a:gd name="T26" fmla="*/ 141 w 575"/>
                  <a:gd name="T27" fmla="*/ 172 h 334"/>
                  <a:gd name="T28" fmla="*/ 161 w 575"/>
                  <a:gd name="T29" fmla="*/ 174 h 334"/>
                  <a:gd name="T30" fmla="*/ 180 w 575"/>
                  <a:gd name="T31" fmla="*/ 183 h 334"/>
                  <a:gd name="T32" fmla="*/ 195 w 575"/>
                  <a:gd name="T33" fmla="*/ 199 h 334"/>
                  <a:gd name="T34" fmla="*/ 203 w 575"/>
                  <a:gd name="T35" fmla="*/ 223 h 334"/>
                  <a:gd name="T36" fmla="*/ 227 w 575"/>
                  <a:gd name="T37" fmla="*/ 229 h 334"/>
                  <a:gd name="T38" fmla="*/ 245 w 575"/>
                  <a:gd name="T39" fmla="*/ 239 h 334"/>
                  <a:gd name="T40" fmla="*/ 260 w 575"/>
                  <a:gd name="T41" fmla="*/ 254 h 334"/>
                  <a:gd name="T42" fmla="*/ 271 w 575"/>
                  <a:gd name="T43" fmla="*/ 274 h 334"/>
                  <a:gd name="T44" fmla="*/ 285 w 575"/>
                  <a:gd name="T45" fmla="*/ 245 h 334"/>
                  <a:gd name="T46" fmla="*/ 306 w 575"/>
                  <a:gd name="T47" fmla="*/ 221 h 334"/>
                  <a:gd name="T48" fmla="*/ 319 w 575"/>
                  <a:gd name="T49" fmla="*/ 211 h 334"/>
                  <a:gd name="T50" fmla="*/ 333 w 575"/>
                  <a:gd name="T51" fmla="*/ 204 h 334"/>
                  <a:gd name="T52" fmla="*/ 365 w 575"/>
                  <a:gd name="T53" fmla="*/ 197 h 334"/>
                  <a:gd name="T54" fmla="*/ 366 w 575"/>
                  <a:gd name="T55" fmla="*/ 186 h 334"/>
                  <a:gd name="T56" fmla="*/ 370 w 575"/>
                  <a:gd name="T57" fmla="*/ 175 h 334"/>
                  <a:gd name="T58" fmla="*/ 386 w 575"/>
                  <a:gd name="T59" fmla="*/ 158 h 334"/>
                  <a:gd name="T60" fmla="*/ 395 w 575"/>
                  <a:gd name="T61" fmla="*/ 154 h 334"/>
                  <a:gd name="T62" fmla="*/ 407 w 575"/>
                  <a:gd name="T63" fmla="*/ 151 h 334"/>
                  <a:gd name="T64" fmla="*/ 419 w 575"/>
                  <a:gd name="T65" fmla="*/ 154 h 334"/>
                  <a:gd name="T66" fmla="*/ 432 w 575"/>
                  <a:gd name="T67" fmla="*/ 160 h 334"/>
                  <a:gd name="T68" fmla="*/ 433 w 575"/>
                  <a:gd name="T69" fmla="*/ 143 h 334"/>
                  <a:gd name="T70" fmla="*/ 443 w 575"/>
                  <a:gd name="T71" fmla="*/ 127 h 334"/>
                  <a:gd name="T72" fmla="*/ 459 w 575"/>
                  <a:gd name="T73" fmla="*/ 117 h 334"/>
                  <a:gd name="T74" fmla="*/ 470 w 575"/>
                  <a:gd name="T75" fmla="*/ 118 h 334"/>
                  <a:gd name="T76" fmla="*/ 480 w 575"/>
                  <a:gd name="T77" fmla="*/ 123 h 334"/>
                  <a:gd name="T78" fmla="*/ 475 w 575"/>
                  <a:gd name="T79" fmla="*/ 113 h 334"/>
                  <a:gd name="T80" fmla="*/ 472 w 575"/>
                  <a:gd name="T81" fmla="*/ 102 h 334"/>
                  <a:gd name="T82" fmla="*/ 473 w 575"/>
                  <a:gd name="T83" fmla="*/ 93 h 334"/>
                  <a:gd name="T84" fmla="*/ 476 w 575"/>
                  <a:gd name="T85" fmla="*/ 84 h 334"/>
                  <a:gd name="T86" fmla="*/ 483 w 575"/>
                  <a:gd name="T87" fmla="*/ 78 h 334"/>
                  <a:gd name="T88" fmla="*/ 491 w 575"/>
                  <a:gd name="T89" fmla="*/ 73 h 334"/>
                  <a:gd name="T90" fmla="*/ 502 w 575"/>
                  <a:gd name="T91" fmla="*/ 72 h 334"/>
                  <a:gd name="T92" fmla="*/ 515 w 575"/>
                  <a:gd name="T93" fmla="*/ 74 h 334"/>
                  <a:gd name="T94" fmla="*/ 518 w 575"/>
                  <a:gd name="T95" fmla="*/ 43 h 334"/>
                  <a:gd name="T96" fmla="*/ 529 w 575"/>
                  <a:gd name="T97" fmla="*/ 20 h 334"/>
                  <a:gd name="T98" fmla="*/ 548 w 575"/>
                  <a:gd name="T99" fmla="*/ 5 h 334"/>
                  <a:gd name="T100" fmla="*/ 560 w 575"/>
                  <a:gd name="T101" fmla="*/ 1 h 334"/>
                  <a:gd name="T102" fmla="*/ 575 w 575"/>
                  <a:gd name="T103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5" h="334">
                    <a:moveTo>
                      <a:pt x="23" y="334"/>
                    </a:moveTo>
                    <a:lnTo>
                      <a:pt x="7" y="315"/>
                    </a:lnTo>
                    <a:lnTo>
                      <a:pt x="0" y="296"/>
                    </a:lnTo>
                    <a:lnTo>
                      <a:pt x="0" y="275"/>
                    </a:lnTo>
                    <a:lnTo>
                      <a:pt x="7" y="258"/>
                    </a:lnTo>
                    <a:lnTo>
                      <a:pt x="20" y="243"/>
                    </a:lnTo>
                    <a:lnTo>
                      <a:pt x="37" y="234"/>
                    </a:lnTo>
                    <a:lnTo>
                      <a:pt x="59" y="230"/>
                    </a:lnTo>
                    <a:lnTo>
                      <a:pt x="84" y="235"/>
                    </a:lnTo>
                    <a:lnTo>
                      <a:pt x="86" y="220"/>
                    </a:lnTo>
                    <a:lnTo>
                      <a:pt x="90" y="208"/>
                    </a:lnTo>
                    <a:lnTo>
                      <a:pt x="103" y="189"/>
                    </a:lnTo>
                    <a:lnTo>
                      <a:pt x="121" y="176"/>
                    </a:lnTo>
                    <a:lnTo>
                      <a:pt x="141" y="172"/>
                    </a:lnTo>
                    <a:lnTo>
                      <a:pt x="161" y="174"/>
                    </a:lnTo>
                    <a:lnTo>
                      <a:pt x="180" y="183"/>
                    </a:lnTo>
                    <a:lnTo>
                      <a:pt x="195" y="199"/>
                    </a:lnTo>
                    <a:lnTo>
                      <a:pt x="203" y="223"/>
                    </a:lnTo>
                    <a:lnTo>
                      <a:pt x="227" y="229"/>
                    </a:lnTo>
                    <a:lnTo>
                      <a:pt x="245" y="239"/>
                    </a:lnTo>
                    <a:lnTo>
                      <a:pt x="260" y="254"/>
                    </a:lnTo>
                    <a:lnTo>
                      <a:pt x="271" y="274"/>
                    </a:lnTo>
                    <a:lnTo>
                      <a:pt x="285" y="245"/>
                    </a:lnTo>
                    <a:lnTo>
                      <a:pt x="306" y="221"/>
                    </a:lnTo>
                    <a:lnTo>
                      <a:pt x="319" y="211"/>
                    </a:lnTo>
                    <a:lnTo>
                      <a:pt x="333" y="204"/>
                    </a:lnTo>
                    <a:lnTo>
                      <a:pt x="365" y="197"/>
                    </a:lnTo>
                    <a:lnTo>
                      <a:pt x="366" y="186"/>
                    </a:lnTo>
                    <a:lnTo>
                      <a:pt x="370" y="175"/>
                    </a:lnTo>
                    <a:lnTo>
                      <a:pt x="386" y="158"/>
                    </a:lnTo>
                    <a:lnTo>
                      <a:pt x="395" y="154"/>
                    </a:lnTo>
                    <a:lnTo>
                      <a:pt x="407" y="151"/>
                    </a:lnTo>
                    <a:lnTo>
                      <a:pt x="419" y="154"/>
                    </a:lnTo>
                    <a:lnTo>
                      <a:pt x="432" y="160"/>
                    </a:lnTo>
                    <a:lnTo>
                      <a:pt x="433" y="143"/>
                    </a:lnTo>
                    <a:lnTo>
                      <a:pt x="443" y="127"/>
                    </a:lnTo>
                    <a:lnTo>
                      <a:pt x="459" y="117"/>
                    </a:lnTo>
                    <a:lnTo>
                      <a:pt x="470" y="118"/>
                    </a:lnTo>
                    <a:lnTo>
                      <a:pt x="480" y="123"/>
                    </a:lnTo>
                    <a:lnTo>
                      <a:pt x="475" y="113"/>
                    </a:lnTo>
                    <a:lnTo>
                      <a:pt x="472" y="102"/>
                    </a:lnTo>
                    <a:lnTo>
                      <a:pt x="473" y="93"/>
                    </a:lnTo>
                    <a:lnTo>
                      <a:pt x="476" y="84"/>
                    </a:lnTo>
                    <a:lnTo>
                      <a:pt x="483" y="78"/>
                    </a:lnTo>
                    <a:lnTo>
                      <a:pt x="491" y="73"/>
                    </a:lnTo>
                    <a:lnTo>
                      <a:pt x="502" y="72"/>
                    </a:lnTo>
                    <a:lnTo>
                      <a:pt x="515" y="74"/>
                    </a:lnTo>
                    <a:lnTo>
                      <a:pt x="518" y="43"/>
                    </a:lnTo>
                    <a:lnTo>
                      <a:pt x="529" y="20"/>
                    </a:lnTo>
                    <a:lnTo>
                      <a:pt x="548" y="5"/>
                    </a:lnTo>
                    <a:lnTo>
                      <a:pt x="560" y="1"/>
                    </a:lnTo>
                    <a:lnTo>
                      <a:pt x="57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1" name="Freeform 276">
                <a:extLst>
                  <a:ext uri="{FF2B5EF4-FFF2-40B4-BE49-F238E27FC236}">
                    <a16:creationId xmlns:a16="http://schemas.microsoft.com/office/drawing/2014/main" id="{D438D145-C686-4D49-B48F-94AAD0BC2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926" y="2909888"/>
                <a:ext cx="219075" cy="136525"/>
              </a:xfrm>
              <a:custGeom>
                <a:avLst/>
                <a:gdLst>
                  <a:gd name="T0" fmla="*/ 432 w 966"/>
                  <a:gd name="T1" fmla="*/ 753 h 771"/>
                  <a:gd name="T2" fmla="*/ 441 w 966"/>
                  <a:gd name="T3" fmla="*/ 721 h 771"/>
                  <a:gd name="T4" fmla="*/ 487 w 966"/>
                  <a:gd name="T5" fmla="*/ 730 h 771"/>
                  <a:gd name="T6" fmla="*/ 438 w 966"/>
                  <a:gd name="T7" fmla="*/ 659 h 771"/>
                  <a:gd name="T8" fmla="*/ 456 w 966"/>
                  <a:gd name="T9" fmla="*/ 612 h 771"/>
                  <a:gd name="T10" fmla="*/ 399 w 966"/>
                  <a:gd name="T11" fmla="*/ 636 h 771"/>
                  <a:gd name="T12" fmla="*/ 370 w 966"/>
                  <a:gd name="T13" fmla="*/ 612 h 771"/>
                  <a:gd name="T14" fmla="*/ 328 w 966"/>
                  <a:gd name="T15" fmla="*/ 610 h 771"/>
                  <a:gd name="T16" fmla="*/ 321 w 966"/>
                  <a:gd name="T17" fmla="*/ 578 h 771"/>
                  <a:gd name="T18" fmla="*/ 304 w 966"/>
                  <a:gd name="T19" fmla="*/ 556 h 771"/>
                  <a:gd name="T20" fmla="*/ 261 w 966"/>
                  <a:gd name="T21" fmla="*/ 527 h 771"/>
                  <a:gd name="T22" fmla="*/ 226 w 966"/>
                  <a:gd name="T23" fmla="*/ 521 h 771"/>
                  <a:gd name="T24" fmla="*/ 189 w 966"/>
                  <a:gd name="T25" fmla="*/ 519 h 771"/>
                  <a:gd name="T26" fmla="*/ 175 w 966"/>
                  <a:gd name="T27" fmla="*/ 486 h 771"/>
                  <a:gd name="T28" fmla="*/ 129 w 966"/>
                  <a:gd name="T29" fmla="*/ 512 h 771"/>
                  <a:gd name="T30" fmla="*/ 92 w 966"/>
                  <a:gd name="T31" fmla="*/ 496 h 771"/>
                  <a:gd name="T32" fmla="*/ 47 w 966"/>
                  <a:gd name="T33" fmla="*/ 456 h 771"/>
                  <a:gd name="T34" fmla="*/ 0 w 966"/>
                  <a:gd name="T35" fmla="*/ 412 h 771"/>
                  <a:gd name="T36" fmla="*/ 27 w 966"/>
                  <a:gd name="T37" fmla="*/ 382 h 771"/>
                  <a:gd name="T38" fmla="*/ 77 w 966"/>
                  <a:gd name="T39" fmla="*/ 352 h 771"/>
                  <a:gd name="T40" fmla="*/ 74 w 966"/>
                  <a:gd name="T41" fmla="*/ 312 h 771"/>
                  <a:gd name="T42" fmla="*/ 136 w 966"/>
                  <a:gd name="T43" fmla="*/ 309 h 771"/>
                  <a:gd name="T44" fmla="*/ 171 w 966"/>
                  <a:gd name="T45" fmla="*/ 277 h 771"/>
                  <a:gd name="T46" fmla="*/ 208 w 966"/>
                  <a:gd name="T47" fmla="*/ 255 h 771"/>
                  <a:gd name="T48" fmla="*/ 254 w 966"/>
                  <a:gd name="T49" fmla="*/ 303 h 771"/>
                  <a:gd name="T50" fmla="*/ 269 w 966"/>
                  <a:gd name="T51" fmla="*/ 270 h 771"/>
                  <a:gd name="T52" fmla="*/ 310 w 966"/>
                  <a:gd name="T53" fmla="*/ 292 h 771"/>
                  <a:gd name="T54" fmla="*/ 312 w 966"/>
                  <a:gd name="T55" fmla="*/ 247 h 771"/>
                  <a:gd name="T56" fmla="*/ 336 w 966"/>
                  <a:gd name="T57" fmla="*/ 237 h 771"/>
                  <a:gd name="T58" fmla="*/ 344 w 966"/>
                  <a:gd name="T59" fmla="*/ 201 h 771"/>
                  <a:gd name="T60" fmla="*/ 369 w 966"/>
                  <a:gd name="T61" fmla="*/ 162 h 771"/>
                  <a:gd name="T62" fmla="*/ 413 w 966"/>
                  <a:gd name="T63" fmla="*/ 169 h 771"/>
                  <a:gd name="T64" fmla="*/ 460 w 966"/>
                  <a:gd name="T65" fmla="*/ 265 h 771"/>
                  <a:gd name="T66" fmla="*/ 495 w 966"/>
                  <a:gd name="T67" fmla="*/ 226 h 771"/>
                  <a:gd name="T68" fmla="*/ 535 w 966"/>
                  <a:gd name="T69" fmla="*/ 245 h 771"/>
                  <a:gd name="T70" fmla="*/ 556 w 966"/>
                  <a:gd name="T71" fmla="*/ 264 h 771"/>
                  <a:gd name="T72" fmla="*/ 587 w 966"/>
                  <a:gd name="T73" fmla="*/ 227 h 771"/>
                  <a:gd name="T74" fmla="*/ 629 w 966"/>
                  <a:gd name="T75" fmla="*/ 228 h 771"/>
                  <a:gd name="T76" fmla="*/ 639 w 966"/>
                  <a:gd name="T77" fmla="*/ 184 h 771"/>
                  <a:gd name="T78" fmla="*/ 645 w 966"/>
                  <a:gd name="T79" fmla="*/ 141 h 771"/>
                  <a:gd name="T80" fmla="*/ 592 w 966"/>
                  <a:gd name="T81" fmla="*/ 98 h 771"/>
                  <a:gd name="T82" fmla="*/ 609 w 966"/>
                  <a:gd name="T83" fmla="*/ 60 h 771"/>
                  <a:gd name="T84" fmla="*/ 628 w 966"/>
                  <a:gd name="T85" fmla="*/ 14 h 771"/>
                  <a:gd name="T86" fmla="*/ 679 w 966"/>
                  <a:gd name="T87" fmla="*/ 9 h 771"/>
                  <a:gd name="T88" fmla="*/ 726 w 966"/>
                  <a:gd name="T89" fmla="*/ 43 h 771"/>
                  <a:gd name="T90" fmla="*/ 772 w 966"/>
                  <a:gd name="T91" fmla="*/ 0 h 771"/>
                  <a:gd name="T92" fmla="*/ 818 w 966"/>
                  <a:gd name="T93" fmla="*/ 40 h 771"/>
                  <a:gd name="T94" fmla="*/ 832 w 966"/>
                  <a:gd name="T95" fmla="*/ 73 h 771"/>
                  <a:gd name="T96" fmla="*/ 863 w 966"/>
                  <a:gd name="T97" fmla="*/ 42 h 771"/>
                  <a:gd name="T98" fmla="*/ 894 w 966"/>
                  <a:gd name="T99" fmla="*/ 58 h 771"/>
                  <a:gd name="T100" fmla="*/ 908 w 966"/>
                  <a:gd name="T101" fmla="*/ 36 h 771"/>
                  <a:gd name="T102" fmla="*/ 941 w 966"/>
                  <a:gd name="T103" fmla="*/ 19 h 771"/>
                  <a:gd name="T104" fmla="*/ 966 w 966"/>
                  <a:gd name="T105" fmla="*/ 66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66" h="771">
                    <a:moveTo>
                      <a:pt x="449" y="771"/>
                    </a:moveTo>
                    <a:lnTo>
                      <a:pt x="437" y="764"/>
                    </a:lnTo>
                    <a:lnTo>
                      <a:pt x="432" y="753"/>
                    </a:lnTo>
                    <a:lnTo>
                      <a:pt x="431" y="741"/>
                    </a:lnTo>
                    <a:lnTo>
                      <a:pt x="434" y="729"/>
                    </a:lnTo>
                    <a:lnTo>
                      <a:pt x="441" y="721"/>
                    </a:lnTo>
                    <a:lnTo>
                      <a:pt x="453" y="716"/>
                    </a:lnTo>
                    <a:lnTo>
                      <a:pt x="468" y="719"/>
                    </a:lnTo>
                    <a:lnTo>
                      <a:pt x="487" y="730"/>
                    </a:lnTo>
                    <a:lnTo>
                      <a:pt x="461" y="704"/>
                    </a:lnTo>
                    <a:lnTo>
                      <a:pt x="442" y="674"/>
                    </a:lnTo>
                    <a:lnTo>
                      <a:pt x="438" y="659"/>
                    </a:lnTo>
                    <a:lnTo>
                      <a:pt x="438" y="643"/>
                    </a:lnTo>
                    <a:lnTo>
                      <a:pt x="445" y="627"/>
                    </a:lnTo>
                    <a:lnTo>
                      <a:pt x="456" y="612"/>
                    </a:lnTo>
                    <a:lnTo>
                      <a:pt x="437" y="629"/>
                    </a:lnTo>
                    <a:lnTo>
                      <a:pt x="412" y="636"/>
                    </a:lnTo>
                    <a:lnTo>
                      <a:pt x="399" y="636"/>
                    </a:lnTo>
                    <a:lnTo>
                      <a:pt x="387" y="632"/>
                    </a:lnTo>
                    <a:lnTo>
                      <a:pt x="378" y="623"/>
                    </a:lnTo>
                    <a:lnTo>
                      <a:pt x="370" y="612"/>
                    </a:lnTo>
                    <a:lnTo>
                      <a:pt x="353" y="616"/>
                    </a:lnTo>
                    <a:lnTo>
                      <a:pt x="339" y="615"/>
                    </a:lnTo>
                    <a:lnTo>
                      <a:pt x="328" y="610"/>
                    </a:lnTo>
                    <a:lnTo>
                      <a:pt x="323" y="601"/>
                    </a:lnTo>
                    <a:lnTo>
                      <a:pt x="319" y="590"/>
                    </a:lnTo>
                    <a:lnTo>
                      <a:pt x="321" y="578"/>
                    </a:lnTo>
                    <a:lnTo>
                      <a:pt x="326" y="565"/>
                    </a:lnTo>
                    <a:lnTo>
                      <a:pt x="336" y="552"/>
                    </a:lnTo>
                    <a:lnTo>
                      <a:pt x="304" y="556"/>
                    </a:lnTo>
                    <a:lnTo>
                      <a:pt x="277" y="548"/>
                    </a:lnTo>
                    <a:lnTo>
                      <a:pt x="268" y="538"/>
                    </a:lnTo>
                    <a:lnTo>
                      <a:pt x="261" y="527"/>
                    </a:lnTo>
                    <a:lnTo>
                      <a:pt x="257" y="514"/>
                    </a:lnTo>
                    <a:lnTo>
                      <a:pt x="258" y="501"/>
                    </a:lnTo>
                    <a:lnTo>
                      <a:pt x="226" y="521"/>
                    </a:lnTo>
                    <a:lnTo>
                      <a:pt x="212" y="524"/>
                    </a:lnTo>
                    <a:lnTo>
                      <a:pt x="200" y="523"/>
                    </a:lnTo>
                    <a:lnTo>
                      <a:pt x="189" y="519"/>
                    </a:lnTo>
                    <a:lnTo>
                      <a:pt x="181" y="510"/>
                    </a:lnTo>
                    <a:lnTo>
                      <a:pt x="177" y="500"/>
                    </a:lnTo>
                    <a:lnTo>
                      <a:pt x="175" y="486"/>
                    </a:lnTo>
                    <a:lnTo>
                      <a:pt x="160" y="500"/>
                    </a:lnTo>
                    <a:lnTo>
                      <a:pt x="144" y="508"/>
                    </a:lnTo>
                    <a:lnTo>
                      <a:pt x="129" y="512"/>
                    </a:lnTo>
                    <a:lnTo>
                      <a:pt x="115" y="512"/>
                    </a:lnTo>
                    <a:lnTo>
                      <a:pt x="102" y="507"/>
                    </a:lnTo>
                    <a:lnTo>
                      <a:pt x="92" y="496"/>
                    </a:lnTo>
                    <a:lnTo>
                      <a:pt x="87" y="482"/>
                    </a:lnTo>
                    <a:lnTo>
                      <a:pt x="85" y="463"/>
                    </a:lnTo>
                    <a:lnTo>
                      <a:pt x="47" y="456"/>
                    </a:lnTo>
                    <a:lnTo>
                      <a:pt x="20" y="443"/>
                    </a:lnTo>
                    <a:lnTo>
                      <a:pt x="3" y="428"/>
                    </a:lnTo>
                    <a:lnTo>
                      <a:pt x="0" y="412"/>
                    </a:lnTo>
                    <a:lnTo>
                      <a:pt x="2" y="403"/>
                    </a:lnTo>
                    <a:lnTo>
                      <a:pt x="8" y="396"/>
                    </a:lnTo>
                    <a:lnTo>
                      <a:pt x="27" y="382"/>
                    </a:lnTo>
                    <a:lnTo>
                      <a:pt x="58" y="372"/>
                    </a:lnTo>
                    <a:lnTo>
                      <a:pt x="101" y="367"/>
                    </a:lnTo>
                    <a:lnTo>
                      <a:pt x="77" y="352"/>
                    </a:lnTo>
                    <a:lnTo>
                      <a:pt x="66" y="337"/>
                    </a:lnTo>
                    <a:lnTo>
                      <a:pt x="65" y="323"/>
                    </a:lnTo>
                    <a:lnTo>
                      <a:pt x="74" y="312"/>
                    </a:lnTo>
                    <a:lnTo>
                      <a:pt x="90" y="306"/>
                    </a:lnTo>
                    <a:lnTo>
                      <a:pt x="111" y="305"/>
                    </a:lnTo>
                    <a:lnTo>
                      <a:pt x="136" y="309"/>
                    </a:lnTo>
                    <a:lnTo>
                      <a:pt x="164" y="322"/>
                    </a:lnTo>
                    <a:lnTo>
                      <a:pt x="164" y="296"/>
                    </a:lnTo>
                    <a:lnTo>
                      <a:pt x="171" y="277"/>
                    </a:lnTo>
                    <a:lnTo>
                      <a:pt x="180" y="263"/>
                    </a:lnTo>
                    <a:lnTo>
                      <a:pt x="193" y="256"/>
                    </a:lnTo>
                    <a:lnTo>
                      <a:pt x="208" y="255"/>
                    </a:lnTo>
                    <a:lnTo>
                      <a:pt x="223" y="262"/>
                    </a:lnTo>
                    <a:lnTo>
                      <a:pt x="240" y="278"/>
                    </a:lnTo>
                    <a:lnTo>
                      <a:pt x="254" y="303"/>
                    </a:lnTo>
                    <a:lnTo>
                      <a:pt x="255" y="285"/>
                    </a:lnTo>
                    <a:lnTo>
                      <a:pt x="260" y="274"/>
                    </a:lnTo>
                    <a:lnTo>
                      <a:pt x="269" y="270"/>
                    </a:lnTo>
                    <a:lnTo>
                      <a:pt x="280" y="271"/>
                    </a:lnTo>
                    <a:lnTo>
                      <a:pt x="302" y="283"/>
                    </a:lnTo>
                    <a:lnTo>
                      <a:pt x="310" y="292"/>
                    </a:lnTo>
                    <a:lnTo>
                      <a:pt x="314" y="303"/>
                    </a:lnTo>
                    <a:lnTo>
                      <a:pt x="308" y="271"/>
                    </a:lnTo>
                    <a:lnTo>
                      <a:pt x="312" y="247"/>
                    </a:lnTo>
                    <a:lnTo>
                      <a:pt x="317" y="241"/>
                    </a:lnTo>
                    <a:lnTo>
                      <a:pt x="326" y="237"/>
                    </a:lnTo>
                    <a:lnTo>
                      <a:pt x="336" y="237"/>
                    </a:lnTo>
                    <a:lnTo>
                      <a:pt x="347" y="240"/>
                    </a:lnTo>
                    <a:lnTo>
                      <a:pt x="344" y="219"/>
                    </a:lnTo>
                    <a:lnTo>
                      <a:pt x="344" y="201"/>
                    </a:lnTo>
                    <a:lnTo>
                      <a:pt x="352" y="176"/>
                    </a:lnTo>
                    <a:lnTo>
                      <a:pt x="359" y="167"/>
                    </a:lnTo>
                    <a:lnTo>
                      <a:pt x="369" y="162"/>
                    </a:lnTo>
                    <a:lnTo>
                      <a:pt x="379" y="160"/>
                    </a:lnTo>
                    <a:lnTo>
                      <a:pt x="391" y="160"/>
                    </a:lnTo>
                    <a:lnTo>
                      <a:pt x="413" y="169"/>
                    </a:lnTo>
                    <a:lnTo>
                      <a:pt x="435" y="191"/>
                    </a:lnTo>
                    <a:lnTo>
                      <a:pt x="451" y="223"/>
                    </a:lnTo>
                    <a:lnTo>
                      <a:pt x="460" y="265"/>
                    </a:lnTo>
                    <a:lnTo>
                      <a:pt x="469" y="245"/>
                    </a:lnTo>
                    <a:lnTo>
                      <a:pt x="481" y="231"/>
                    </a:lnTo>
                    <a:lnTo>
                      <a:pt x="495" y="226"/>
                    </a:lnTo>
                    <a:lnTo>
                      <a:pt x="509" y="226"/>
                    </a:lnTo>
                    <a:lnTo>
                      <a:pt x="523" y="233"/>
                    </a:lnTo>
                    <a:lnTo>
                      <a:pt x="535" y="245"/>
                    </a:lnTo>
                    <a:lnTo>
                      <a:pt x="544" y="262"/>
                    </a:lnTo>
                    <a:lnTo>
                      <a:pt x="549" y="285"/>
                    </a:lnTo>
                    <a:lnTo>
                      <a:pt x="556" y="264"/>
                    </a:lnTo>
                    <a:lnTo>
                      <a:pt x="564" y="247"/>
                    </a:lnTo>
                    <a:lnTo>
                      <a:pt x="575" y="236"/>
                    </a:lnTo>
                    <a:lnTo>
                      <a:pt x="587" y="227"/>
                    </a:lnTo>
                    <a:lnTo>
                      <a:pt x="600" y="223"/>
                    </a:lnTo>
                    <a:lnTo>
                      <a:pt x="614" y="223"/>
                    </a:lnTo>
                    <a:lnTo>
                      <a:pt x="629" y="228"/>
                    </a:lnTo>
                    <a:lnTo>
                      <a:pt x="644" y="237"/>
                    </a:lnTo>
                    <a:lnTo>
                      <a:pt x="635" y="209"/>
                    </a:lnTo>
                    <a:lnTo>
                      <a:pt x="639" y="184"/>
                    </a:lnTo>
                    <a:lnTo>
                      <a:pt x="654" y="165"/>
                    </a:lnTo>
                    <a:lnTo>
                      <a:pt x="681" y="154"/>
                    </a:lnTo>
                    <a:lnTo>
                      <a:pt x="645" y="141"/>
                    </a:lnTo>
                    <a:lnTo>
                      <a:pt x="618" y="128"/>
                    </a:lnTo>
                    <a:lnTo>
                      <a:pt x="601" y="113"/>
                    </a:lnTo>
                    <a:lnTo>
                      <a:pt x="592" y="98"/>
                    </a:lnTo>
                    <a:lnTo>
                      <a:pt x="590" y="83"/>
                    </a:lnTo>
                    <a:lnTo>
                      <a:pt x="597" y="70"/>
                    </a:lnTo>
                    <a:lnTo>
                      <a:pt x="609" y="60"/>
                    </a:lnTo>
                    <a:lnTo>
                      <a:pt x="629" y="54"/>
                    </a:lnTo>
                    <a:lnTo>
                      <a:pt x="624" y="30"/>
                    </a:lnTo>
                    <a:lnTo>
                      <a:pt x="628" y="14"/>
                    </a:lnTo>
                    <a:lnTo>
                      <a:pt x="641" y="7"/>
                    </a:lnTo>
                    <a:lnTo>
                      <a:pt x="659" y="5"/>
                    </a:lnTo>
                    <a:lnTo>
                      <a:pt x="679" y="9"/>
                    </a:lnTo>
                    <a:lnTo>
                      <a:pt x="699" y="17"/>
                    </a:lnTo>
                    <a:lnTo>
                      <a:pt x="715" y="29"/>
                    </a:lnTo>
                    <a:lnTo>
                      <a:pt x="726" y="43"/>
                    </a:lnTo>
                    <a:lnTo>
                      <a:pt x="739" y="17"/>
                    </a:lnTo>
                    <a:lnTo>
                      <a:pt x="755" y="4"/>
                    </a:lnTo>
                    <a:lnTo>
                      <a:pt x="772" y="0"/>
                    </a:lnTo>
                    <a:lnTo>
                      <a:pt x="790" y="7"/>
                    </a:lnTo>
                    <a:lnTo>
                      <a:pt x="806" y="21"/>
                    </a:lnTo>
                    <a:lnTo>
                      <a:pt x="818" y="40"/>
                    </a:lnTo>
                    <a:lnTo>
                      <a:pt x="826" y="65"/>
                    </a:lnTo>
                    <a:lnTo>
                      <a:pt x="827" y="91"/>
                    </a:lnTo>
                    <a:lnTo>
                      <a:pt x="832" y="73"/>
                    </a:lnTo>
                    <a:lnTo>
                      <a:pt x="840" y="58"/>
                    </a:lnTo>
                    <a:lnTo>
                      <a:pt x="851" y="48"/>
                    </a:lnTo>
                    <a:lnTo>
                      <a:pt x="863" y="42"/>
                    </a:lnTo>
                    <a:lnTo>
                      <a:pt x="876" y="42"/>
                    </a:lnTo>
                    <a:lnTo>
                      <a:pt x="887" y="47"/>
                    </a:lnTo>
                    <a:lnTo>
                      <a:pt x="894" y="58"/>
                    </a:lnTo>
                    <a:lnTo>
                      <a:pt x="898" y="76"/>
                    </a:lnTo>
                    <a:lnTo>
                      <a:pt x="901" y="53"/>
                    </a:lnTo>
                    <a:lnTo>
                      <a:pt x="908" y="36"/>
                    </a:lnTo>
                    <a:lnTo>
                      <a:pt x="918" y="24"/>
                    </a:lnTo>
                    <a:lnTo>
                      <a:pt x="929" y="19"/>
                    </a:lnTo>
                    <a:lnTo>
                      <a:pt x="941" y="19"/>
                    </a:lnTo>
                    <a:lnTo>
                      <a:pt x="951" y="27"/>
                    </a:lnTo>
                    <a:lnTo>
                      <a:pt x="961" y="42"/>
                    </a:lnTo>
                    <a:lnTo>
                      <a:pt x="966" y="6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2" name="Freeform 277">
                <a:extLst>
                  <a:ext uri="{FF2B5EF4-FFF2-40B4-BE49-F238E27FC236}">
                    <a16:creationId xmlns:a16="http://schemas.microsoft.com/office/drawing/2014/main" id="{0618DEAD-72A8-4A43-B956-F1D8CB956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2638" y="2925763"/>
                <a:ext cx="92075" cy="34925"/>
              </a:xfrm>
              <a:custGeom>
                <a:avLst/>
                <a:gdLst>
                  <a:gd name="T0" fmla="*/ 238 w 410"/>
                  <a:gd name="T1" fmla="*/ 176 h 193"/>
                  <a:gd name="T2" fmla="*/ 205 w 410"/>
                  <a:gd name="T3" fmla="*/ 191 h 193"/>
                  <a:gd name="T4" fmla="*/ 190 w 410"/>
                  <a:gd name="T5" fmla="*/ 193 h 193"/>
                  <a:gd name="T6" fmla="*/ 179 w 410"/>
                  <a:gd name="T7" fmla="*/ 191 h 193"/>
                  <a:gd name="T8" fmla="*/ 168 w 410"/>
                  <a:gd name="T9" fmla="*/ 184 h 193"/>
                  <a:gd name="T10" fmla="*/ 160 w 410"/>
                  <a:gd name="T11" fmla="*/ 175 h 193"/>
                  <a:gd name="T12" fmla="*/ 148 w 410"/>
                  <a:gd name="T13" fmla="*/ 145 h 193"/>
                  <a:gd name="T14" fmla="*/ 136 w 410"/>
                  <a:gd name="T15" fmla="*/ 155 h 193"/>
                  <a:gd name="T16" fmla="*/ 123 w 410"/>
                  <a:gd name="T17" fmla="*/ 161 h 193"/>
                  <a:gd name="T18" fmla="*/ 110 w 410"/>
                  <a:gd name="T19" fmla="*/ 161 h 193"/>
                  <a:gd name="T20" fmla="*/ 100 w 410"/>
                  <a:gd name="T21" fmla="*/ 157 h 193"/>
                  <a:gd name="T22" fmla="*/ 91 w 410"/>
                  <a:gd name="T23" fmla="*/ 150 h 193"/>
                  <a:gd name="T24" fmla="*/ 88 w 410"/>
                  <a:gd name="T25" fmla="*/ 139 h 193"/>
                  <a:gd name="T26" fmla="*/ 90 w 410"/>
                  <a:gd name="T27" fmla="*/ 126 h 193"/>
                  <a:gd name="T28" fmla="*/ 99 w 410"/>
                  <a:gd name="T29" fmla="*/ 110 h 193"/>
                  <a:gd name="T30" fmla="*/ 54 w 410"/>
                  <a:gd name="T31" fmla="*/ 103 h 193"/>
                  <a:gd name="T32" fmla="*/ 22 w 410"/>
                  <a:gd name="T33" fmla="*/ 90 h 193"/>
                  <a:gd name="T34" fmla="*/ 4 w 410"/>
                  <a:gd name="T35" fmla="*/ 74 h 193"/>
                  <a:gd name="T36" fmla="*/ 1 w 410"/>
                  <a:gd name="T37" fmla="*/ 65 h 193"/>
                  <a:gd name="T38" fmla="*/ 0 w 410"/>
                  <a:gd name="T39" fmla="*/ 57 h 193"/>
                  <a:gd name="T40" fmla="*/ 3 w 410"/>
                  <a:gd name="T41" fmla="*/ 49 h 193"/>
                  <a:gd name="T42" fmla="*/ 8 w 410"/>
                  <a:gd name="T43" fmla="*/ 42 h 193"/>
                  <a:gd name="T44" fmla="*/ 29 w 410"/>
                  <a:gd name="T45" fmla="*/ 31 h 193"/>
                  <a:gd name="T46" fmla="*/ 60 w 410"/>
                  <a:gd name="T47" fmla="*/ 27 h 193"/>
                  <a:gd name="T48" fmla="*/ 103 w 410"/>
                  <a:gd name="T49" fmla="*/ 32 h 193"/>
                  <a:gd name="T50" fmla="*/ 104 w 410"/>
                  <a:gd name="T51" fmla="*/ 25 h 193"/>
                  <a:gd name="T52" fmla="*/ 109 w 410"/>
                  <a:gd name="T53" fmla="*/ 20 h 193"/>
                  <a:gd name="T54" fmla="*/ 125 w 410"/>
                  <a:gd name="T55" fmla="*/ 13 h 193"/>
                  <a:gd name="T56" fmla="*/ 144 w 410"/>
                  <a:gd name="T57" fmla="*/ 16 h 193"/>
                  <a:gd name="T58" fmla="*/ 152 w 410"/>
                  <a:gd name="T59" fmla="*/ 23 h 193"/>
                  <a:gd name="T60" fmla="*/ 156 w 410"/>
                  <a:gd name="T61" fmla="*/ 32 h 193"/>
                  <a:gd name="T62" fmla="*/ 165 w 410"/>
                  <a:gd name="T63" fmla="*/ 14 h 193"/>
                  <a:gd name="T64" fmla="*/ 178 w 410"/>
                  <a:gd name="T65" fmla="*/ 4 h 193"/>
                  <a:gd name="T66" fmla="*/ 193 w 410"/>
                  <a:gd name="T67" fmla="*/ 0 h 193"/>
                  <a:gd name="T68" fmla="*/ 209 w 410"/>
                  <a:gd name="T69" fmla="*/ 2 h 193"/>
                  <a:gd name="T70" fmla="*/ 227 w 410"/>
                  <a:gd name="T71" fmla="*/ 9 h 193"/>
                  <a:gd name="T72" fmla="*/ 245 w 410"/>
                  <a:gd name="T73" fmla="*/ 21 h 193"/>
                  <a:gd name="T74" fmla="*/ 279 w 410"/>
                  <a:gd name="T75" fmla="*/ 55 h 193"/>
                  <a:gd name="T76" fmla="*/ 286 w 410"/>
                  <a:gd name="T77" fmla="*/ 44 h 193"/>
                  <a:gd name="T78" fmla="*/ 295 w 410"/>
                  <a:gd name="T79" fmla="*/ 38 h 193"/>
                  <a:gd name="T80" fmla="*/ 313 w 410"/>
                  <a:gd name="T81" fmla="*/ 30 h 193"/>
                  <a:gd name="T82" fmla="*/ 331 w 410"/>
                  <a:gd name="T83" fmla="*/ 34 h 193"/>
                  <a:gd name="T84" fmla="*/ 349 w 410"/>
                  <a:gd name="T85" fmla="*/ 45 h 193"/>
                  <a:gd name="T86" fmla="*/ 366 w 410"/>
                  <a:gd name="T87" fmla="*/ 64 h 193"/>
                  <a:gd name="T88" fmla="*/ 384 w 410"/>
                  <a:gd name="T89" fmla="*/ 88 h 193"/>
                  <a:gd name="T90" fmla="*/ 398 w 410"/>
                  <a:gd name="T91" fmla="*/ 117 h 193"/>
                  <a:gd name="T92" fmla="*/ 410 w 410"/>
                  <a:gd name="T93" fmla="*/ 14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0" h="193">
                    <a:moveTo>
                      <a:pt x="238" y="176"/>
                    </a:moveTo>
                    <a:lnTo>
                      <a:pt x="205" y="191"/>
                    </a:lnTo>
                    <a:lnTo>
                      <a:pt x="190" y="193"/>
                    </a:lnTo>
                    <a:lnTo>
                      <a:pt x="179" y="191"/>
                    </a:lnTo>
                    <a:lnTo>
                      <a:pt x="168" y="184"/>
                    </a:lnTo>
                    <a:lnTo>
                      <a:pt x="160" y="175"/>
                    </a:lnTo>
                    <a:lnTo>
                      <a:pt x="148" y="145"/>
                    </a:lnTo>
                    <a:lnTo>
                      <a:pt x="136" y="155"/>
                    </a:lnTo>
                    <a:lnTo>
                      <a:pt x="123" y="161"/>
                    </a:lnTo>
                    <a:lnTo>
                      <a:pt x="110" y="161"/>
                    </a:lnTo>
                    <a:lnTo>
                      <a:pt x="100" y="157"/>
                    </a:lnTo>
                    <a:lnTo>
                      <a:pt x="91" y="150"/>
                    </a:lnTo>
                    <a:lnTo>
                      <a:pt x="88" y="139"/>
                    </a:lnTo>
                    <a:lnTo>
                      <a:pt x="90" y="126"/>
                    </a:lnTo>
                    <a:lnTo>
                      <a:pt x="99" y="110"/>
                    </a:lnTo>
                    <a:lnTo>
                      <a:pt x="54" y="103"/>
                    </a:lnTo>
                    <a:lnTo>
                      <a:pt x="22" y="90"/>
                    </a:lnTo>
                    <a:lnTo>
                      <a:pt x="4" y="74"/>
                    </a:lnTo>
                    <a:lnTo>
                      <a:pt x="1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8" y="42"/>
                    </a:lnTo>
                    <a:lnTo>
                      <a:pt x="29" y="31"/>
                    </a:lnTo>
                    <a:lnTo>
                      <a:pt x="60" y="27"/>
                    </a:lnTo>
                    <a:lnTo>
                      <a:pt x="103" y="32"/>
                    </a:lnTo>
                    <a:lnTo>
                      <a:pt x="104" y="25"/>
                    </a:lnTo>
                    <a:lnTo>
                      <a:pt x="109" y="20"/>
                    </a:lnTo>
                    <a:lnTo>
                      <a:pt x="125" y="13"/>
                    </a:lnTo>
                    <a:lnTo>
                      <a:pt x="144" y="16"/>
                    </a:lnTo>
                    <a:lnTo>
                      <a:pt x="152" y="23"/>
                    </a:lnTo>
                    <a:lnTo>
                      <a:pt x="156" y="32"/>
                    </a:lnTo>
                    <a:lnTo>
                      <a:pt x="165" y="14"/>
                    </a:lnTo>
                    <a:lnTo>
                      <a:pt x="178" y="4"/>
                    </a:lnTo>
                    <a:lnTo>
                      <a:pt x="193" y="0"/>
                    </a:lnTo>
                    <a:lnTo>
                      <a:pt x="209" y="2"/>
                    </a:lnTo>
                    <a:lnTo>
                      <a:pt x="227" y="9"/>
                    </a:lnTo>
                    <a:lnTo>
                      <a:pt x="245" y="21"/>
                    </a:lnTo>
                    <a:lnTo>
                      <a:pt x="279" y="55"/>
                    </a:lnTo>
                    <a:lnTo>
                      <a:pt x="286" y="44"/>
                    </a:lnTo>
                    <a:lnTo>
                      <a:pt x="295" y="38"/>
                    </a:lnTo>
                    <a:lnTo>
                      <a:pt x="313" y="30"/>
                    </a:lnTo>
                    <a:lnTo>
                      <a:pt x="331" y="34"/>
                    </a:lnTo>
                    <a:lnTo>
                      <a:pt x="349" y="45"/>
                    </a:lnTo>
                    <a:lnTo>
                      <a:pt x="366" y="64"/>
                    </a:lnTo>
                    <a:lnTo>
                      <a:pt x="384" y="88"/>
                    </a:lnTo>
                    <a:lnTo>
                      <a:pt x="398" y="117"/>
                    </a:lnTo>
                    <a:lnTo>
                      <a:pt x="410" y="1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3" name="Freeform 278">
                <a:extLst>
                  <a:ext uri="{FF2B5EF4-FFF2-40B4-BE49-F238E27FC236}">
                    <a16:creationId xmlns:a16="http://schemas.microsoft.com/office/drawing/2014/main" id="{7E591029-A772-4310-A693-1934DCB43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538" y="3000375"/>
                <a:ext cx="65088" cy="42863"/>
              </a:xfrm>
              <a:custGeom>
                <a:avLst/>
                <a:gdLst>
                  <a:gd name="T0" fmla="*/ 287 w 287"/>
                  <a:gd name="T1" fmla="*/ 190 h 247"/>
                  <a:gd name="T2" fmla="*/ 281 w 287"/>
                  <a:gd name="T3" fmla="*/ 219 h 247"/>
                  <a:gd name="T4" fmla="*/ 265 w 287"/>
                  <a:gd name="T5" fmla="*/ 235 h 247"/>
                  <a:gd name="T6" fmla="*/ 256 w 287"/>
                  <a:gd name="T7" fmla="*/ 238 h 247"/>
                  <a:gd name="T8" fmla="*/ 245 w 287"/>
                  <a:gd name="T9" fmla="*/ 237 h 247"/>
                  <a:gd name="T10" fmla="*/ 232 w 287"/>
                  <a:gd name="T11" fmla="*/ 231 h 247"/>
                  <a:gd name="T12" fmla="*/ 219 w 287"/>
                  <a:gd name="T13" fmla="*/ 221 h 247"/>
                  <a:gd name="T14" fmla="*/ 199 w 287"/>
                  <a:gd name="T15" fmla="*/ 240 h 247"/>
                  <a:gd name="T16" fmla="*/ 180 w 287"/>
                  <a:gd name="T17" fmla="*/ 247 h 247"/>
                  <a:gd name="T18" fmla="*/ 164 w 287"/>
                  <a:gd name="T19" fmla="*/ 245 h 247"/>
                  <a:gd name="T20" fmla="*/ 152 w 287"/>
                  <a:gd name="T21" fmla="*/ 235 h 247"/>
                  <a:gd name="T22" fmla="*/ 145 w 287"/>
                  <a:gd name="T23" fmla="*/ 217 h 247"/>
                  <a:gd name="T24" fmla="*/ 144 w 287"/>
                  <a:gd name="T25" fmla="*/ 198 h 247"/>
                  <a:gd name="T26" fmla="*/ 148 w 287"/>
                  <a:gd name="T27" fmla="*/ 177 h 247"/>
                  <a:gd name="T28" fmla="*/ 159 w 287"/>
                  <a:gd name="T29" fmla="*/ 157 h 247"/>
                  <a:gd name="T30" fmla="*/ 136 w 287"/>
                  <a:gd name="T31" fmla="*/ 166 h 247"/>
                  <a:gd name="T32" fmla="*/ 116 w 287"/>
                  <a:gd name="T33" fmla="*/ 169 h 247"/>
                  <a:gd name="T34" fmla="*/ 99 w 287"/>
                  <a:gd name="T35" fmla="*/ 166 h 247"/>
                  <a:gd name="T36" fmla="*/ 86 w 287"/>
                  <a:gd name="T37" fmla="*/ 158 h 247"/>
                  <a:gd name="T38" fmla="*/ 78 w 287"/>
                  <a:gd name="T39" fmla="*/ 144 h 247"/>
                  <a:gd name="T40" fmla="*/ 74 w 287"/>
                  <a:gd name="T41" fmla="*/ 128 h 247"/>
                  <a:gd name="T42" fmla="*/ 75 w 287"/>
                  <a:gd name="T43" fmla="*/ 107 h 247"/>
                  <a:gd name="T44" fmla="*/ 80 w 287"/>
                  <a:gd name="T45" fmla="*/ 86 h 247"/>
                  <a:gd name="T46" fmla="*/ 56 w 287"/>
                  <a:gd name="T47" fmla="*/ 92 h 247"/>
                  <a:gd name="T48" fmla="*/ 36 w 287"/>
                  <a:gd name="T49" fmla="*/ 91 h 247"/>
                  <a:gd name="T50" fmla="*/ 19 w 287"/>
                  <a:gd name="T51" fmla="*/ 84 h 247"/>
                  <a:gd name="T52" fmla="*/ 7 w 287"/>
                  <a:gd name="T53" fmla="*/ 72 h 247"/>
                  <a:gd name="T54" fmla="*/ 0 w 287"/>
                  <a:gd name="T55" fmla="*/ 56 h 247"/>
                  <a:gd name="T56" fmla="*/ 0 w 287"/>
                  <a:gd name="T57" fmla="*/ 38 h 247"/>
                  <a:gd name="T58" fmla="*/ 8 w 287"/>
                  <a:gd name="T59" fmla="*/ 19 h 247"/>
                  <a:gd name="T60" fmla="*/ 24 w 287"/>
                  <a:gd name="T61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7" h="247">
                    <a:moveTo>
                      <a:pt x="287" y="190"/>
                    </a:moveTo>
                    <a:lnTo>
                      <a:pt x="281" y="219"/>
                    </a:lnTo>
                    <a:lnTo>
                      <a:pt x="265" y="235"/>
                    </a:lnTo>
                    <a:lnTo>
                      <a:pt x="256" y="238"/>
                    </a:lnTo>
                    <a:lnTo>
                      <a:pt x="245" y="237"/>
                    </a:lnTo>
                    <a:lnTo>
                      <a:pt x="232" y="231"/>
                    </a:lnTo>
                    <a:lnTo>
                      <a:pt x="219" y="221"/>
                    </a:lnTo>
                    <a:lnTo>
                      <a:pt x="199" y="240"/>
                    </a:lnTo>
                    <a:lnTo>
                      <a:pt x="180" y="247"/>
                    </a:lnTo>
                    <a:lnTo>
                      <a:pt x="164" y="245"/>
                    </a:lnTo>
                    <a:lnTo>
                      <a:pt x="152" y="235"/>
                    </a:lnTo>
                    <a:lnTo>
                      <a:pt x="145" y="217"/>
                    </a:lnTo>
                    <a:lnTo>
                      <a:pt x="144" y="198"/>
                    </a:lnTo>
                    <a:lnTo>
                      <a:pt x="148" y="177"/>
                    </a:lnTo>
                    <a:lnTo>
                      <a:pt x="159" y="157"/>
                    </a:lnTo>
                    <a:lnTo>
                      <a:pt x="136" y="166"/>
                    </a:lnTo>
                    <a:lnTo>
                      <a:pt x="116" y="169"/>
                    </a:lnTo>
                    <a:lnTo>
                      <a:pt x="99" y="166"/>
                    </a:lnTo>
                    <a:lnTo>
                      <a:pt x="86" y="158"/>
                    </a:lnTo>
                    <a:lnTo>
                      <a:pt x="78" y="144"/>
                    </a:lnTo>
                    <a:lnTo>
                      <a:pt x="74" y="128"/>
                    </a:lnTo>
                    <a:lnTo>
                      <a:pt x="75" y="107"/>
                    </a:lnTo>
                    <a:lnTo>
                      <a:pt x="80" y="86"/>
                    </a:lnTo>
                    <a:lnTo>
                      <a:pt x="56" y="92"/>
                    </a:lnTo>
                    <a:lnTo>
                      <a:pt x="36" y="91"/>
                    </a:lnTo>
                    <a:lnTo>
                      <a:pt x="19" y="84"/>
                    </a:lnTo>
                    <a:lnTo>
                      <a:pt x="7" y="72"/>
                    </a:lnTo>
                    <a:lnTo>
                      <a:pt x="0" y="56"/>
                    </a:lnTo>
                    <a:lnTo>
                      <a:pt x="0" y="38"/>
                    </a:lnTo>
                    <a:lnTo>
                      <a:pt x="8" y="19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4" name="Freeform 279">
                <a:extLst>
                  <a:ext uri="{FF2B5EF4-FFF2-40B4-BE49-F238E27FC236}">
                    <a16:creationId xmlns:a16="http://schemas.microsoft.com/office/drawing/2014/main" id="{D9FF709E-935B-4381-8C3F-2BA8B403A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4838" y="2922588"/>
                <a:ext cx="42863" cy="31750"/>
              </a:xfrm>
              <a:custGeom>
                <a:avLst/>
                <a:gdLst>
                  <a:gd name="T0" fmla="*/ 115 w 187"/>
                  <a:gd name="T1" fmla="*/ 10 h 183"/>
                  <a:gd name="T2" fmla="*/ 100 w 187"/>
                  <a:gd name="T3" fmla="*/ 2 h 183"/>
                  <a:gd name="T4" fmla="*/ 85 w 187"/>
                  <a:gd name="T5" fmla="*/ 0 h 183"/>
                  <a:gd name="T6" fmla="*/ 72 w 187"/>
                  <a:gd name="T7" fmla="*/ 2 h 183"/>
                  <a:gd name="T8" fmla="*/ 60 w 187"/>
                  <a:gd name="T9" fmla="*/ 7 h 183"/>
                  <a:gd name="T10" fmla="*/ 54 w 187"/>
                  <a:gd name="T11" fmla="*/ 14 h 183"/>
                  <a:gd name="T12" fmla="*/ 52 w 187"/>
                  <a:gd name="T13" fmla="*/ 23 h 183"/>
                  <a:gd name="T14" fmla="*/ 57 w 187"/>
                  <a:gd name="T15" fmla="*/ 33 h 183"/>
                  <a:gd name="T16" fmla="*/ 70 w 187"/>
                  <a:gd name="T17" fmla="*/ 43 h 183"/>
                  <a:gd name="T18" fmla="*/ 41 w 187"/>
                  <a:gd name="T19" fmla="*/ 48 h 183"/>
                  <a:gd name="T20" fmla="*/ 21 w 187"/>
                  <a:gd name="T21" fmla="*/ 58 h 183"/>
                  <a:gd name="T22" fmla="*/ 7 w 187"/>
                  <a:gd name="T23" fmla="*/ 67 h 183"/>
                  <a:gd name="T24" fmla="*/ 0 w 187"/>
                  <a:gd name="T25" fmla="*/ 79 h 183"/>
                  <a:gd name="T26" fmla="*/ 1 w 187"/>
                  <a:gd name="T27" fmla="*/ 91 h 183"/>
                  <a:gd name="T28" fmla="*/ 9 w 187"/>
                  <a:gd name="T29" fmla="*/ 100 h 183"/>
                  <a:gd name="T30" fmla="*/ 25 w 187"/>
                  <a:gd name="T31" fmla="*/ 109 h 183"/>
                  <a:gd name="T32" fmla="*/ 47 w 187"/>
                  <a:gd name="T33" fmla="*/ 113 h 183"/>
                  <a:gd name="T34" fmla="*/ 39 w 187"/>
                  <a:gd name="T35" fmla="*/ 140 h 183"/>
                  <a:gd name="T36" fmla="*/ 38 w 187"/>
                  <a:gd name="T37" fmla="*/ 159 h 183"/>
                  <a:gd name="T38" fmla="*/ 43 w 187"/>
                  <a:gd name="T39" fmla="*/ 173 h 183"/>
                  <a:gd name="T40" fmla="*/ 54 w 187"/>
                  <a:gd name="T41" fmla="*/ 181 h 183"/>
                  <a:gd name="T42" fmla="*/ 68 w 187"/>
                  <a:gd name="T43" fmla="*/ 181 h 183"/>
                  <a:gd name="T44" fmla="*/ 84 w 187"/>
                  <a:gd name="T45" fmla="*/ 174 h 183"/>
                  <a:gd name="T46" fmla="*/ 101 w 187"/>
                  <a:gd name="T47" fmla="*/ 160 h 183"/>
                  <a:gd name="T48" fmla="*/ 119 w 187"/>
                  <a:gd name="T49" fmla="*/ 140 h 183"/>
                  <a:gd name="T50" fmla="*/ 118 w 187"/>
                  <a:gd name="T51" fmla="*/ 157 h 183"/>
                  <a:gd name="T52" fmla="*/ 122 w 187"/>
                  <a:gd name="T53" fmla="*/ 170 h 183"/>
                  <a:gd name="T54" fmla="*/ 131 w 187"/>
                  <a:gd name="T55" fmla="*/ 178 h 183"/>
                  <a:gd name="T56" fmla="*/ 142 w 187"/>
                  <a:gd name="T57" fmla="*/ 183 h 183"/>
                  <a:gd name="T58" fmla="*/ 155 w 187"/>
                  <a:gd name="T59" fmla="*/ 183 h 183"/>
                  <a:gd name="T60" fmla="*/ 168 w 187"/>
                  <a:gd name="T61" fmla="*/ 178 h 183"/>
                  <a:gd name="T62" fmla="*/ 179 w 187"/>
                  <a:gd name="T63" fmla="*/ 169 h 183"/>
                  <a:gd name="T64" fmla="*/ 187 w 187"/>
                  <a:gd name="T65" fmla="*/ 15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7" h="183">
                    <a:moveTo>
                      <a:pt x="115" y="10"/>
                    </a:moveTo>
                    <a:lnTo>
                      <a:pt x="100" y="2"/>
                    </a:lnTo>
                    <a:lnTo>
                      <a:pt x="85" y="0"/>
                    </a:lnTo>
                    <a:lnTo>
                      <a:pt x="72" y="2"/>
                    </a:lnTo>
                    <a:lnTo>
                      <a:pt x="60" y="7"/>
                    </a:lnTo>
                    <a:lnTo>
                      <a:pt x="54" y="14"/>
                    </a:lnTo>
                    <a:lnTo>
                      <a:pt x="52" y="23"/>
                    </a:lnTo>
                    <a:lnTo>
                      <a:pt x="57" y="33"/>
                    </a:lnTo>
                    <a:lnTo>
                      <a:pt x="70" y="43"/>
                    </a:lnTo>
                    <a:lnTo>
                      <a:pt x="41" y="48"/>
                    </a:lnTo>
                    <a:lnTo>
                      <a:pt x="21" y="58"/>
                    </a:lnTo>
                    <a:lnTo>
                      <a:pt x="7" y="67"/>
                    </a:lnTo>
                    <a:lnTo>
                      <a:pt x="0" y="79"/>
                    </a:lnTo>
                    <a:lnTo>
                      <a:pt x="1" y="91"/>
                    </a:lnTo>
                    <a:lnTo>
                      <a:pt x="9" y="100"/>
                    </a:lnTo>
                    <a:lnTo>
                      <a:pt x="25" y="109"/>
                    </a:lnTo>
                    <a:lnTo>
                      <a:pt x="47" y="113"/>
                    </a:lnTo>
                    <a:lnTo>
                      <a:pt x="39" y="140"/>
                    </a:lnTo>
                    <a:lnTo>
                      <a:pt x="38" y="159"/>
                    </a:lnTo>
                    <a:lnTo>
                      <a:pt x="43" y="173"/>
                    </a:lnTo>
                    <a:lnTo>
                      <a:pt x="54" y="181"/>
                    </a:lnTo>
                    <a:lnTo>
                      <a:pt x="68" y="181"/>
                    </a:lnTo>
                    <a:lnTo>
                      <a:pt x="84" y="174"/>
                    </a:lnTo>
                    <a:lnTo>
                      <a:pt x="101" y="160"/>
                    </a:lnTo>
                    <a:lnTo>
                      <a:pt x="119" y="140"/>
                    </a:lnTo>
                    <a:lnTo>
                      <a:pt x="118" y="157"/>
                    </a:lnTo>
                    <a:lnTo>
                      <a:pt x="122" y="170"/>
                    </a:lnTo>
                    <a:lnTo>
                      <a:pt x="131" y="178"/>
                    </a:lnTo>
                    <a:lnTo>
                      <a:pt x="142" y="183"/>
                    </a:lnTo>
                    <a:lnTo>
                      <a:pt x="155" y="183"/>
                    </a:lnTo>
                    <a:lnTo>
                      <a:pt x="168" y="178"/>
                    </a:lnTo>
                    <a:lnTo>
                      <a:pt x="179" y="169"/>
                    </a:lnTo>
                    <a:lnTo>
                      <a:pt x="187" y="1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5" name="Freeform 280">
                <a:extLst>
                  <a:ext uri="{FF2B5EF4-FFF2-40B4-BE49-F238E27FC236}">
                    <a16:creationId xmlns:a16="http://schemas.microsoft.com/office/drawing/2014/main" id="{812043FE-270F-4EA5-9A4A-943B1DD5D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1038" y="2941638"/>
                <a:ext cx="60325" cy="26988"/>
              </a:xfrm>
              <a:custGeom>
                <a:avLst/>
                <a:gdLst>
                  <a:gd name="T0" fmla="*/ 2 w 260"/>
                  <a:gd name="T1" fmla="*/ 32 h 157"/>
                  <a:gd name="T2" fmla="*/ 0 w 260"/>
                  <a:gd name="T3" fmla="*/ 20 h 157"/>
                  <a:gd name="T4" fmla="*/ 3 w 260"/>
                  <a:gd name="T5" fmla="*/ 11 h 157"/>
                  <a:gd name="T6" fmla="*/ 10 w 260"/>
                  <a:gd name="T7" fmla="*/ 3 h 157"/>
                  <a:gd name="T8" fmla="*/ 19 w 260"/>
                  <a:gd name="T9" fmla="*/ 0 h 157"/>
                  <a:gd name="T10" fmla="*/ 29 w 260"/>
                  <a:gd name="T11" fmla="*/ 0 h 157"/>
                  <a:gd name="T12" fmla="*/ 37 w 260"/>
                  <a:gd name="T13" fmla="*/ 3 h 157"/>
                  <a:gd name="T14" fmla="*/ 44 w 260"/>
                  <a:gd name="T15" fmla="*/ 11 h 157"/>
                  <a:gd name="T16" fmla="*/ 46 w 260"/>
                  <a:gd name="T17" fmla="*/ 23 h 157"/>
                  <a:gd name="T18" fmla="*/ 69 w 260"/>
                  <a:gd name="T19" fmla="*/ 9 h 157"/>
                  <a:gd name="T20" fmla="*/ 89 w 260"/>
                  <a:gd name="T21" fmla="*/ 5 h 157"/>
                  <a:gd name="T22" fmla="*/ 105 w 260"/>
                  <a:gd name="T23" fmla="*/ 7 h 157"/>
                  <a:gd name="T24" fmla="*/ 119 w 260"/>
                  <a:gd name="T25" fmla="*/ 17 h 157"/>
                  <a:gd name="T26" fmla="*/ 128 w 260"/>
                  <a:gd name="T27" fmla="*/ 31 h 157"/>
                  <a:gd name="T28" fmla="*/ 133 w 260"/>
                  <a:gd name="T29" fmla="*/ 50 h 157"/>
                  <a:gd name="T30" fmla="*/ 133 w 260"/>
                  <a:gd name="T31" fmla="*/ 71 h 157"/>
                  <a:gd name="T32" fmla="*/ 129 w 260"/>
                  <a:gd name="T33" fmla="*/ 95 h 157"/>
                  <a:gd name="T34" fmla="*/ 153 w 260"/>
                  <a:gd name="T35" fmla="*/ 83 h 157"/>
                  <a:gd name="T36" fmla="*/ 174 w 260"/>
                  <a:gd name="T37" fmla="*/ 78 h 157"/>
                  <a:gd name="T38" fmla="*/ 195 w 260"/>
                  <a:gd name="T39" fmla="*/ 78 h 157"/>
                  <a:gd name="T40" fmla="*/ 213 w 260"/>
                  <a:gd name="T41" fmla="*/ 83 h 157"/>
                  <a:gd name="T42" fmla="*/ 229 w 260"/>
                  <a:gd name="T43" fmla="*/ 94 h 157"/>
                  <a:gd name="T44" fmla="*/ 242 w 260"/>
                  <a:gd name="T45" fmla="*/ 110 h 157"/>
                  <a:gd name="T46" fmla="*/ 253 w 260"/>
                  <a:gd name="T47" fmla="*/ 130 h 157"/>
                  <a:gd name="T48" fmla="*/ 260 w 260"/>
                  <a:gd name="T4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0" h="157">
                    <a:moveTo>
                      <a:pt x="2" y="32"/>
                    </a:moveTo>
                    <a:lnTo>
                      <a:pt x="0" y="20"/>
                    </a:lnTo>
                    <a:lnTo>
                      <a:pt x="3" y="11"/>
                    </a:lnTo>
                    <a:lnTo>
                      <a:pt x="10" y="3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7" y="3"/>
                    </a:lnTo>
                    <a:lnTo>
                      <a:pt x="44" y="11"/>
                    </a:lnTo>
                    <a:lnTo>
                      <a:pt x="46" y="23"/>
                    </a:lnTo>
                    <a:lnTo>
                      <a:pt x="69" y="9"/>
                    </a:lnTo>
                    <a:lnTo>
                      <a:pt x="89" y="5"/>
                    </a:lnTo>
                    <a:lnTo>
                      <a:pt x="105" y="7"/>
                    </a:lnTo>
                    <a:lnTo>
                      <a:pt x="119" y="17"/>
                    </a:lnTo>
                    <a:lnTo>
                      <a:pt x="128" y="31"/>
                    </a:lnTo>
                    <a:lnTo>
                      <a:pt x="133" y="50"/>
                    </a:lnTo>
                    <a:lnTo>
                      <a:pt x="133" y="71"/>
                    </a:lnTo>
                    <a:lnTo>
                      <a:pt x="129" y="95"/>
                    </a:lnTo>
                    <a:lnTo>
                      <a:pt x="153" y="83"/>
                    </a:lnTo>
                    <a:lnTo>
                      <a:pt x="174" y="78"/>
                    </a:lnTo>
                    <a:lnTo>
                      <a:pt x="195" y="78"/>
                    </a:lnTo>
                    <a:lnTo>
                      <a:pt x="213" y="83"/>
                    </a:lnTo>
                    <a:lnTo>
                      <a:pt x="229" y="94"/>
                    </a:lnTo>
                    <a:lnTo>
                      <a:pt x="242" y="110"/>
                    </a:lnTo>
                    <a:lnTo>
                      <a:pt x="253" y="130"/>
                    </a:lnTo>
                    <a:lnTo>
                      <a:pt x="260" y="15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6" name="Freeform 281">
                <a:extLst>
                  <a:ext uri="{FF2B5EF4-FFF2-40B4-BE49-F238E27FC236}">
                    <a16:creationId xmlns:a16="http://schemas.microsoft.com/office/drawing/2014/main" id="{527F9337-6C68-45EC-B5F9-09FCE737D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6601" y="2954338"/>
                <a:ext cx="19050" cy="6350"/>
              </a:xfrm>
              <a:custGeom>
                <a:avLst/>
                <a:gdLst>
                  <a:gd name="T0" fmla="*/ 0 w 88"/>
                  <a:gd name="T1" fmla="*/ 31 h 31"/>
                  <a:gd name="T2" fmla="*/ 6 w 88"/>
                  <a:gd name="T3" fmla="*/ 18 h 31"/>
                  <a:gd name="T4" fmla="*/ 16 w 88"/>
                  <a:gd name="T5" fmla="*/ 8 h 31"/>
                  <a:gd name="T6" fmla="*/ 39 w 88"/>
                  <a:gd name="T7" fmla="*/ 0 h 31"/>
                  <a:gd name="T8" fmla="*/ 52 w 88"/>
                  <a:gd name="T9" fmla="*/ 1 h 31"/>
                  <a:gd name="T10" fmla="*/ 65 w 88"/>
                  <a:gd name="T11" fmla="*/ 6 h 31"/>
                  <a:gd name="T12" fmla="*/ 77 w 88"/>
                  <a:gd name="T13" fmla="*/ 15 h 31"/>
                  <a:gd name="T14" fmla="*/ 88 w 88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1">
                    <a:moveTo>
                      <a:pt x="0" y="31"/>
                    </a:moveTo>
                    <a:lnTo>
                      <a:pt x="6" y="18"/>
                    </a:lnTo>
                    <a:lnTo>
                      <a:pt x="16" y="8"/>
                    </a:lnTo>
                    <a:lnTo>
                      <a:pt x="39" y="0"/>
                    </a:lnTo>
                    <a:lnTo>
                      <a:pt x="52" y="1"/>
                    </a:lnTo>
                    <a:lnTo>
                      <a:pt x="65" y="6"/>
                    </a:lnTo>
                    <a:lnTo>
                      <a:pt x="77" y="15"/>
                    </a:lnTo>
                    <a:lnTo>
                      <a:pt x="88" y="2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7" name="Freeform 282">
                <a:extLst>
                  <a:ext uri="{FF2B5EF4-FFF2-40B4-BE49-F238E27FC236}">
                    <a16:creationId xmlns:a16="http://schemas.microsoft.com/office/drawing/2014/main" id="{CA27977C-A45C-4964-A86E-8406FAED0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3963" y="3103563"/>
                <a:ext cx="69850" cy="28575"/>
              </a:xfrm>
              <a:custGeom>
                <a:avLst/>
                <a:gdLst>
                  <a:gd name="T0" fmla="*/ 0 w 309"/>
                  <a:gd name="T1" fmla="*/ 114 h 168"/>
                  <a:gd name="T2" fmla="*/ 18 w 309"/>
                  <a:gd name="T3" fmla="*/ 118 h 168"/>
                  <a:gd name="T4" fmla="*/ 35 w 309"/>
                  <a:gd name="T5" fmla="*/ 117 h 168"/>
                  <a:gd name="T6" fmla="*/ 50 w 309"/>
                  <a:gd name="T7" fmla="*/ 113 h 168"/>
                  <a:gd name="T8" fmla="*/ 62 w 309"/>
                  <a:gd name="T9" fmla="*/ 105 h 168"/>
                  <a:gd name="T10" fmla="*/ 69 w 309"/>
                  <a:gd name="T11" fmla="*/ 94 h 168"/>
                  <a:gd name="T12" fmla="*/ 70 w 309"/>
                  <a:gd name="T13" fmla="*/ 81 h 168"/>
                  <a:gd name="T14" fmla="*/ 65 w 309"/>
                  <a:gd name="T15" fmla="*/ 68 h 168"/>
                  <a:gd name="T16" fmla="*/ 50 w 309"/>
                  <a:gd name="T17" fmla="*/ 55 h 168"/>
                  <a:gd name="T18" fmla="*/ 81 w 309"/>
                  <a:gd name="T19" fmla="*/ 33 h 168"/>
                  <a:gd name="T20" fmla="*/ 91 w 309"/>
                  <a:gd name="T21" fmla="*/ 18 h 168"/>
                  <a:gd name="T22" fmla="*/ 98 w 309"/>
                  <a:gd name="T23" fmla="*/ 0 h 168"/>
                  <a:gd name="T24" fmla="*/ 94 w 309"/>
                  <a:gd name="T25" fmla="*/ 15 h 168"/>
                  <a:gd name="T26" fmla="*/ 94 w 309"/>
                  <a:gd name="T27" fmla="*/ 30 h 168"/>
                  <a:gd name="T28" fmla="*/ 98 w 309"/>
                  <a:gd name="T29" fmla="*/ 44 h 168"/>
                  <a:gd name="T30" fmla="*/ 105 w 309"/>
                  <a:gd name="T31" fmla="*/ 56 h 168"/>
                  <a:gd name="T32" fmla="*/ 115 w 309"/>
                  <a:gd name="T33" fmla="*/ 68 h 168"/>
                  <a:gd name="T34" fmla="*/ 128 w 309"/>
                  <a:gd name="T35" fmla="*/ 77 h 168"/>
                  <a:gd name="T36" fmla="*/ 142 w 309"/>
                  <a:gd name="T37" fmla="*/ 83 h 168"/>
                  <a:gd name="T38" fmla="*/ 157 w 309"/>
                  <a:gd name="T39" fmla="*/ 85 h 168"/>
                  <a:gd name="T40" fmla="*/ 164 w 309"/>
                  <a:gd name="T41" fmla="*/ 112 h 168"/>
                  <a:gd name="T42" fmla="*/ 179 w 309"/>
                  <a:gd name="T43" fmla="*/ 128 h 168"/>
                  <a:gd name="T44" fmla="*/ 200 w 309"/>
                  <a:gd name="T45" fmla="*/ 136 h 168"/>
                  <a:gd name="T46" fmla="*/ 226 w 309"/>
                  <a:gd name="T47" fmla="*/ 133 h 168"/>
                  <a:gd name="T48" fmla="*/ 242 w 309"/>
                  <a:gd name="T49" fmla="*/ 156 h 168"/>
                  <a:gd name="T50" fmla="*/ 263 w 309"/>
                  <a:gd name="T51" fmla="*/ 167 h 168"/>
                  <a:gd name="T52" fmla="*/ 275 w 309"/>
                  <a:gd name="T53" fmla="*/ 168 h 168"/>
                  <a:gd name="T54" fmla="*/ 287 w 309"/>
                  <a:gd name="T55" fmla="*/ 166 h 168"/>
                  <a:gd name="T56" fmla="*/ 309 w 309"/>
                  <a:gd name="T57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9" h="168">
                    <a:moveTo>
                      <a:pt x="0" y="114"/>
                    </a:moveTo>
                    <a:lnTo>
                      <a:pt x="18" y="118"/>
                    </a:lnTo>
                    <a:lnTo>
                      <a:pt x="35" y="117"/>
                    </a:lnTo>
                    <a:lnTo>
                      <a:pt x="50" y="113"/>
                    </a:lnTo>
                    <a:lnTo>
                      <a:pt x="62" y="105"/>
                    </a:lnTo>
                    <a:lnTo>
                      <a:pt x="69" y="94"/>
                    </a:lnTo>
                    <a:lnTo>
                      <a:pt x="70" y="81"/>
                    </a:lnTo>
                    <a:lnTo>
                      <a:pt x="65" y="68"/>
                    </a:lnTo>
                    <a:lnTo>
                      <a:pt x="50" y="55"/>
                    </a:lnTo>
                    <a:lnTo>
                      <a:pt x="81" y="33"/>
                    </a:lnTo>
                    <a:lnTo>
                      <a:pt x="91" y="18"/>
                    </a:lnTo>
                    <a:lnTo>
                      <a:pt x="98" y="0"/>
                    </a:lnTo>
                    <a:lnTo>
                      <a:pt x="94" y="15"/>
                    </a:lnTo>
                    <a:lnTo>
                      <a:pt x="94" y="30"/>
                    </a:lnTo>
                    <a:lnTo>
                      <a:pt x="98" y="44"/>
                    </a:lnTo>
                    <a:lnTo>
                      <a:pt x="105" y="56"/>
                    </a:lnTo>
                    <a:lnTo>
                      <a:pt x="115" y="68"/>
                    </a:lnTo>
                    <a:lnTo>
                      <a:pt x="128" y="77"/>
                    </a:lnTo>
                    <a:lnTo>
                      <a:pt x="142" y="83"/>
                    </a:lnTo>
                    <a:lnTo>
                      <a:pt x="157" y="85"/>
                    </a:lnTo>
                    <a:lnTo>
                      <a:pt x="164" y="112"/>
                    </a:lnTo>
                    <a:lnTo>
                      <a:pt x="179" y="128"/>
                    </a:lnTo>
                    <a:lnTo>
                      <a:pt x="200" y="136"/>
                    </a:lnTo>
                    <a:lnTo>
                      <a:pt x="226" y="133"/>
                    </a:lnTo>
                    <a:lnTo>
                      <a:pt x="242" y="156"/>
                    </a:lnTo>
                    <a:lnTo>
                      <a:pt x="263" y="167"/>
                    </a:lnTo>
                    <a:lnTo>
                      <a:pt x="275" y="168"/>
                    </a:lnTo>
                    <a:lnTo>
                      <a:pt x="287" y="166"/>
                    </a:lnTo>
                    <a:lnTo>
                      <a:pt x="309" y="15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8" name="Freeform 283">
                <a:extLst>
                  <a:ext uri="{FF2B5EF4-FFF2-40B4-BE49-F238E27FC236}">
                    <a16:creationId xmlns:a16="http://schemas.microsoft.com/office/drawing/2014/main" id="{F5FE891B-FD7E-4D07-98EE-28E7A8E8D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351" y="3038475"/>
                <a:ext cx="96838" cy="58738"/>
              </a:xfrm>
              <a:custGeom>
                <a:avLst/>
                <a:gdLst>
                  <a:gd name="T0" fmla="*/ 46 w 422"/>
                  <a:gd name="T1" fmla="*/ 71 h 339"/>
                  <a:gd name="T2" fmla="*/ 26 w 422"/>
                  <a:gd name="T3" fmla="*/ 81 h 339"/>
                  <a:gd name="T4" fmla="*/ 12 w 422"/>
                  <a:gd name="T5" fmla="*/ 94 h 339"/>
                  <a:gd name="T6" fmla="*/ 2 w 422"/>
                  <a:gd name="T7" fmla="*/ 109 h 339"/>
                  <a:gd name="T8" fmla="*/ 0 w 422"/>
                  <a:gd name="T9" fmla="*/ 125 h 339"/>
                  <a:gd name="T10" fmla="*/ 4 w 422"/>
                  <a:gd name="T11" fmla="*/ 140 h 339"/>
                  <a:gd name="T12" fmla="*/ 14 w 422"/>
                  <a:gd name="T13" fmla="*/ 152 h 339"/>
                  <a:gd name="T14" fmla="*/ 32 w 422"/>
                  <a:gd name="T15" fmla="*/ 160 h 339"/>
                  <a:gd name="T16" fmla="*/ 57 w 422"/>
                  <a:gd name="T17" fmla="*/ 164 h 339"/>
                  <a:gd name="T18" fmla="*/ 41 w 422"/>
                  <a:gd name="T19" fmla="*/ 182 h 339"/>
                  <a:gd name="T20" fmla="*/ 32 w 422"/>
                  <a:gd name="T21" fmla="*/ 201 h 339"/>
                  <a:gd name="T22" fmla="*/ 30 w 422"/>
                  <a:gd name="T23" fmla="*/ 219 h 339"/>
                  <a:gd name="T24" fmla="*/ 34 w 422"/>
                  <a:gd name="T25" fmla="*/ 234 h 339"/>
                  <a:gd name="T26" fmla="*/ 42 w 422"/>
                  <a:gd name="T27" fmla="*/ 247 h 339"/>
                  <a:gd name="T28" fmla="*/ 55 w 422"/>
                  <a:gd name="T29" fmla="*/ 255 h 339"/>
                  <a:gd name="T30" fmla="*/ 71 w 422"/>
                  <a:gd name="T31" fmla="*/ 257 h 339"/>
                  <a:gd name="T32" fmla="*/ 91 w 422"/>
                  <a:gd name="T33" fmla="*/ 252 h 339"/>
                  <a:gd name="T34" fmla="*/ 89 w 422"/>
                  <a:gd name="T35" fmla="*/ 277 h 339"/>
                  <a:gd name="T36" fmla="*/ 91 w 422"/>
                  <a:gd name="T37" fmla="*/ 296 h 339"/>
                  <a:gd name="T38" fmla="*/ 97 w 422"/>
                  <a:gd name="T39" fmla="*/ 311 h 339"/>
                  <a:gd name="T40" fmla="*/ 107 w 422"/>
                  <a:gd name="T41" fmla="*/ 321 h 339"/>
                  <a:gd name="T42" fmla="*/ 120 w 422"/>
                  <a:gd name="T43" fmla="*/ 326 h 339"/>
                  <a:gd name="T44" fmla="*/ 135 w 422"/>
                  <a:gd name="T45" fmla="*/ 326 h 339"/>
                  <a:gd name="T46" fmla="*/ 152 w 422"/>
                  <a:gd name="T47" fmla="*/ 322 h 339"/>
                  <a:gd name="T48" fmla="*/ 170 w 422"/>
                  <a:gd name="T49" fmla="*/ 311 h 339"/>
                  <a:gd name="T50" fmla="*/ 182 w 422"/>
                  <a:gd name="T51" fmla="*/ 328 h 339"/>
                  <a:gd name="T52" fmla="*/ 195 w 422"/>
                  <a:gd name="T53" fmla="*/ 338 h 339"/>
                  <a:gd name="T54" fmla="*/ 210 w 422"/>
                  <a:gd name="T55" fmla="*/ 339 h 339"/>
                  <a:gd name="T56" fmla="*/ 224 w 422"/>
                  <a:gd name="T57" fmla="*/ 335 h 339"/>
                  <a:gd name="T58" fmla="*/ 237 w 422"/>
                  <a:gd name="T59" fmla="*/ 323 h 339"/>
                  <a:gd name="T60" fmla="*/ 246 w 422"/>
                  <a:gd name="T61" fmla="*/ 306 h 339"/>
                  <a:gd name="T62" fmla="*/ 250 w 422"/>
                  <a:gd name="T63" fmla="*/ 283 h 339"/>
                  <a:gd name="T64" fmla="*/ 248 w 422"/>
                  <a:gd name="T65" fmla="*/ 256 h 339"/>
                  <a:gd name="T66" fmla="*/ 272 w 422"/>
                  <a:gd name="T67" fmla="*/ 272 h 339"/>
                  <a:gd name="T68" fmla="*/ 292 w 422"/>
                  <a:gd name="T69" fmla="*/ 278 h 339"/>
                  <a:gd name="T70" fmla="*/ 311 w 422"/>
                  <a:gd name="T71" fmla="*/ 275 h 339"/>
                  <a:gd name="T72" fmla="*/ 325 w 422"/>
                  <a:gd name="T73" fmla="*/ 265 h 339"/>
                  <a:gd name="T74" fmla="*/ 332 w 422"/>
                  <a:gd name="T75" fmla="*/ 251 h 339"/>
                  <a:gd name="T76" fmla="*/ 333 w 422"/>
                  <a:gd name="T77" fmla="*/ 234 h 339"/>
                  <a:gd name="T78" fmla="*/ 328 w 422"/>
                  <a:gd name="T79" fmla="*/ 216 h 339"/>
                  <a:gd name="T80" fmla="*/ 313 w 422"/>
                  <a:gd name="T81" fmla="*/ 200 h 339"/>
                  <a:gd name="T82" fmla="*/ 337 w 422"/>
                  <a:gd name="T83" fmla="*/ 206 h 339"/>
                  <a:gd name="T84" fmla="*/ 358 w 422"/>
                  <a:gd name="T85" fmla="*/ 205 h 339"/>
                  <a:gd name="T86" fmla="*/ 375 w 422"/>
                  <a:gd name="T87" fmla="*/ 197 h 339"/>
                  <a:gd name="T88" fmla="*/ 388 w 422"/>
                  <a:gd name="T89" fmla="*/ 183 h 339"/>
                  <a:gd name="T90" fmla="*/ 396 w 422"/>
                  <a:gd name="T91" fmla="*/ 164 h 339"/>
                  <a:gd name="T92" fmla="*/ 396 w 422"/>
                  <a:gd name="T93" fmla="*/ 142 h 339"/>
                  <a:gd name="T94" fmla="*/ 388 w 422"/>
                  <a:gd name="T95" fmla="*/ 118 h 339"/>
                  <a:gd name="T96" fmla="*/ 372 w 422"/>
                  <a:gd name="T97" fmla="*/ 93 h 339"/>
                  <a:gd name="T98" fmla="*/ 390 w 422"/>
                  <a:gd name="T99" fmla="*/ 101 h 339"/>
                  <a:gd name="T100" fmla="*/ 404 w 422"/>
                  <a:gd name="T101" fmla="*/ 100 h 339"/>
                  <a:gd name="T102" fmla="*/ 414 w 422"/>
                  <a:gd name="T103" fmla="*/ 91 h 339"/>
                  <a:gd name="T104" fmla="*/ 421 w 422"/>
                  <a:gd name="T105" fmla="*/ 78 h 339"/>
                  <a:gd name="T106" fmla="*/ 422 w 422"/>
                  <a:gd name="T107" fmla="*/ 61 h 339"/>
                  <a:gd name="T108" fmla="*/ 417 w 422"/>
                  <a:gd name="T109" fmla="*/ 41 h 339"/>
                  <a:gd name="T110" fmla="*/ 409 w 422"/>
                  <a:gd name="T111" fmla="*/ 20 h 339"/>
                  <a:gd name="T112" fmla="*/ 395 w 422"/>
                  <a:gd name="T113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2" h="339">
                    <a:moveTo>
                      <a:pt x="46" y="71"/>
                    </a:moveTo>
                    <a:lnTo>
                      <a:pt x="26" y="81"/>
                    </a:lnTo>
                    <a:lnTo>
                      <a:pt x="12" y="94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4" y="140"/>
                    </a:lnTo>
                    <a:lnTo>
                      <a:pt x="14" y="152"/>
                    </a:lnTo>
                    <a:lnTo>
                      <a:pt x="32" y="160"/>
                    </a:lnTo>
                    <a:lnTo>
                      <a:pt x="57" y="164"/>
                    </a:lnTo>
                    <a:lnTo>
                      <a:pt x="41" y="182"/>
                    </a:lnTo>
                    <a:lnTo>
                      <a:pt x="32" y="201"/>
                    </a:lnTo>
                    <a:lnTo>
                      <a:pt x="30" y="219"/>
                    </a:lnTo>
                    <a:lnTo>
                      <a:pt x="34" y="234"/>
                    </a:lnTo>
                    <a:lnTo>
                      <a:pt x="42" y="247"/>
                    </a:lnTo>
                    <a:lnTo>
                      <a:pt x="55" y="255"/>
                    </a:lnTo>
                    <a:lnTo>
                      <a:pt x="71" y="257"/>
                    </a:lnTo>
                    <a:lnTo>
                      <a:pt x="91" y="252"/>
                    </a:lnTo>
                    <a:lnTo>
                      <a:pt x="89" y="277"/>
                    </a:lnTo>
                    <a:lnTo>
                      <a:pt x="91" y="296"/>
                    </a:lnTo>
                    <a:lnTo>
                      <a:pt x="97" y="311"/>
                    </a:lnTo>
                    <a:lnTo>
                      <a:pt x="107" y="321"/>
                    </a:lnTo>
                    <a:lnTo>
                      <a:pt x="120" y="326"/>
                    </a:lnTo>
                    <a:lnTo>
                      <a:pt x="135" y="326"/>
                    </a:lnTo>
                    <a:lnTo>
                      <a:pt x="152" y="322"/>
                    </a:lnTo>
                    <a:lnTo>
                      <a:pt x="170" y="311"/>
                    </a:lnTo>
                    <a:lnTo>
                      <a:pt x="182" y="328"/>
                    </a:lnTo>
                    <a:lnTo>
                      <a:pt x="195" y="338"/>
                    </a:lnTo>
                    <a:lnTo>
                      <a:pt x="210" y="339"/>
                    </a:lnTo>
                    <a:lnTo>
                      <a:pt x="224" y="335"/>
                    </a:lnTo>
                    <a:lnTo>
                      <a:pt x="237" y="323"/>
                    </a:lnTo>
                    <a:lnTo>
                      <a:pt x="246" y="306"/>
                    </a:lnTo>
                    <a:lnTo>
                      <a:pt x="250" y="283"/>
                    </a:lnTo>
                    <a:lnTo>
                      <a:pt x="248" y="256"/>
                    </a:lnTo>
                    <a:lnTo>
                      <a:pt x="272" y="272"/>
                    </a:lnTo>
                    <a:lnTo>
                      <a:pt x="292" y="278"/>
                    </a:lnTo>
                    <a:lnTo>
                      <a:pt x="311" y="275"/>
                    </a:lnTo>
                    <a:lnTo>
                      <a:pt x="325" y="265"/>
                    </a:lnTo>
                    <a:lnTo>
                      <a:pt x="332" y="251"/>
                    </a:lnTo>
                    <a:lnTo>
                      <a:pt x="333" y="234"/>
                    </a:lnTo>
                    <a:lnTo>
                      <a:pt x="328" y="216"/>
                    </a:lnTo>
                    <a:lnTo>
                      <a:pt x="313" y="200"/>
                    </a:lnTo>
                    <a:lnTo>
                      <a:pt x="337" y="206"/>
                    </a:lnTo>
                    <a:lnTo>
                      <a:pt x="358" y="205"/>
                    </a:lnTo>
                    <a:lnTo>
                      <a:pt x="375" y="197"/>
                    </a:lnTo>
                    <a:lnTo>
                      <a:pt x="388" y="183"/>
                    </a:lnTo>
                    <a:lnTo>
                      <a:pt x="396" y="164"/>
                    </a:lnTo>
                    <a:lnTo>
                      <a:pt x="396" y="142"/>
                    </a:lnTo>
                    <a:lnTo>
                      <a:pt x="388" y="118"/>
                    </a:lnTo>
                    <a:lnTo>
                      <a:pt x="372" y="93"/>
                    </a:lnTo>
                    <a:lnTo>
                      <a:pt x="390" y="101"/>
                    </a:lnTo>
                    <a:lnTo>
                      <a:pt x="404" y="100"/>
                    </a:lnTo>
                    <a:lnTo>
                      <a:pt x="414" y="91"/>
                    </a:lnTo>
                    <a:lnTo>
                      <a:pt x="421" y="78"/>
                    </a:lnTo>
                    <a:lnTo>
                      <a:pt x="422" y="61"/>
                    </a:lnTo>
                    <a:lnTo>
                      <a:pt x="417" y="41"/>
                    </a:lnTo>
                    <a:lnTo>
                      <a:pt x="409" y="20"/>
                    </a:lnTo>
                    <a:lnTo>
                      <a:pt x="39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9" name="Freeform 284">
                <a:extLst>
                  <a:ext uri="{FF2B5EF4-FFF2-40B4-BE49-F238E27FC236}">
                    <a16:creationId xmlns:a16="http://schemas.microsoft.com/office/drawing/2014/main" id="{7A0AD77A-A2E9-4CDE-8AE2-4D2298B2B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3988" y="3103563"/>
                <a:ext cx="39688" cy="58738"/>
              </a:xfrm>
              <a:custGeom>
                <a:avLst/>
                <a:gdLst>
                  <a:gd name="T0" fmla="*/ 30 w 176"/>
                  <a:gd name="T1" fmla="*/ 0 h 330"/>
                  <a:gd name="T2" fmla="*/ 17 w 176"/>
                  <a:gd name="T3" fmla="*/ 6 h 330"/>
                  <a:gd name="T4" fmla="*/ 9 w 176"/>
                  <a:gd name="T5" fmla="*/ 14 h 330"/>
                  <a:gd name="T6" fmla="*/ 2 w 176"/>
                  <a:gd name="T7" fmla="*/ 25 h 330"/>
                  <a:gd name="T8" fmla="*/ 0 w 176"/>
                  <a:gd name="T9" fmla="*/ 36 h 330"/>
                  <a:gd name="T10" fmla="*/ 8 w 176"/>
                  <a:gd name="T11" fmla="*/ 55 h 330"/>
                  <a:gd name="T12" fmla="*/ 16 w 176"/>
                  <a:gd name="T13" fmla="*/ 61 h 330"/>
                  <a:gd name="T14" fmla="*/ 30 w 176"/>
                  <a:gd name="T15" fmla="*/ 63 h 330"/>
                  <a:gd name="T16" fmla="*/ 24 w 176"/>
                  <a:gd name="T17" fmla="*/ 103 h 330"/>
                  <a:gd name="T18" fmla="*/ 30 w 176"/>
                  <a:gd name="T19" fmla="*/ 135 h 330"/>
                  <a:gd name="T20" fmla="*/ 39 w 176"/>
                  <a:gd name="T21" fmla="*/ 148 h 330"/>
                  <a:gd name="T22" fmla="*/ 50 w 176"/>
                  <a:gd name="T23" fmla="*/ 157 h 330"/>
                  <a:gd name="T24" fmla="*/ 65 w 176"/>
                  <a:gd name="T25" fmla="*/ 164 h 330"/>
                  <a:gd name="T26" fmla="*/ 82 w 176"/>
                  <a:gd name="T27" fmla="*/ 167 h 330"/>
                  <a:gd name="T28" fmla="*/ 70 w 176"/>
                  <a:gd name="T29" fmla="*/ 199 h 330"/>
                  <a:gd name="T30" fmla="*/ 73 w 176"/>
                  <a:gd name="T31" fmla="*/ 226 h 330"/>
                  <a:gd name="T32" fmla="*/ 87 w 176"/>
                  <a:gd name="T33" fmla="*/ 245 h 330"/>
                  <a:gd name="T34" fmla="*/ 99 w 176"/>
                  <a:gd name="T35" fmla="*/ 250 h 330"/>
                  <a:gd name="T36" fmla="*/ 112 w 176"/>
                  <a:gd name="T37" fmla="*/ 253 h 330"/>
                  <a:gd name="T38" fmla="*/ 121 w 176"/>
                  <a:gd name="T39" fmla="*/ 282 h 330"/>
                  <a:gd name="T40" fmla="*/ 134 w 176"/>
                  <a:gd name="T41" fmla="*/ 306 h 330"/>
                  <a:gd name="T42" fmla="*/ 152 w 176"/>
                  <a:gd name="T43" fmla="*/ 322 h 330"/>
                  <a:gd name="T44" fmla="*/ 176 w 176"/>
                  <a:gd name="T45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6" h="330">
                    <a:moveTo>
                      <a:pt x="30" y="0"/>
                    </a:moveTo>
                    <a:lnTo>
                      <a:pt x="17" y="6"/>
                    </a:lnTo>
                    <a:lnTo>
                      <a:pt x="9" y="14"/>
                    </a:lnTo>
                    <a:lnTo>
                      <a:pt x="2" y="25"/>
                    </a:lnTo>
                    <a:lnTo>
                      <a:pt x="0" y="36"/>
                    </a:lnTo>
                    <a:lnTo>
                      <a:pt x="8" y="55"/>
                    </a:lnTo>
                    <a:lnTo>
                      <a:pt x="16" y="61"/>
                    </a:lnTo>
                    <a:lnTo>
                      <a:pt x="30" y="63"/>
                    </a:lnTo>
                    <a:lnTo>
                      <a:pt x="24" y="103"/>
                    </a:lnTo>
                    <a:lnTo>
                      <a:pt x="30" y="135"/>
                    </a:lnTo>
                    <a:lnTo>
                      <a:pt x="39" y="148"/>
                    </a:lnTo>
                    <a:lnTo>
                      <a:pt x="50" y="157"/>
                    </a:lnTo>
                    <a:lnTo>
                      <a:pt x="65" y="164"/>
                    </a:lnTo>
                    <a:lnTo>
                      <a:pt x="82" y="167"/>
                    </a:lnTo>
                    <a:lnTo>
                      <a:pt x="70" y="199"/>
                    </a:lnTo>
                    <a:lnTo>
                      <a:pt x="73" y="226"/>
                    </a:lnTo>
                    <a:lnTo>
                      <a:pt x="87" y="245"/>
                    </a:lnTo>
                    <a:lnTo>
                      <a:pt x="99" y="250"/>
                    </a:lnTo>
                    <a:lnTo>
                      <a:pt x="112" y="253"/>
                    </a:lnTo>
                    <a:lnTo>
                      <a:pt x="121" y="282"/>
                    </a:lnTo>
                    <a:lnTo>
                      <a:pt x="134" y="306"/>
                    </a:lnTo>
                    <a:lnTo>
                      <a:pt x="152" y="322"/>
                    </a:lnTo>
                    <a:lnTo>
                      <a:pt x="176" y="3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0" name="Freeform 285">
                <a:extLst>
                  <a:ext uri="{FF2B5EF4-FFF2-40B4-BE49-F238E27FC236}">
                    <a16:creationId xmlns:a16="http://schemas.microsoft.com/office/drawing/2014/main" id="{86FB8E58-969C-4211-86FD-BBB3706C8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1626" y="3078163"/>
                <a:ext cx="103188" cy="92075"/>
              </a:xfrm>
              <a:custGeom>
                <a:avLst/>
                <a:gdLst>
                  <a:gd name="T0" fmla="*/ 19 w 456"/>
                  <a:gd name="T1" fmla="*/ 133 h 522"/>
                  <a:gd name="T2" fmla="*/ 55 w 456"/>
                  <a:gd name="T3" fmla="*/ 140 h 522"/>
                  <a:gd name="T4" fmla="*/ 83 w 456"/>
                  <a:gd name="T5" fmla="*/ 114 h 522"/>
                  <a:gd name="T6" fmla="*/ 107 w 456"/>
                  <a:gd name="T7" fmla="*/ 83 h 522"/>
                  <a:gd name="T8" fmla="*/ 142 w 456"/>
                  <a:gd name="T9" fmla="*/ 69 h 522"/>
                  <a:gd name="T10" fmla="*/ 186 w 456"/>
                  <a:gd name="T11" fmla="*/ 83 h 522"/>
                  <a:gd name="T12" fmla="*/ 213 w 456"/>
                  <a:gd name="T13" fmla="*/ 37 h 522"/>
                  <a:gd name="T14" fmla="*/ 247 w 456"/>
                  <a:gd name="T15" fmla="*/ 15 h 522"/>
                  <a:gd name="T16" fmla="*/ 285 w 456"/>
                  <a:gd name="T17" fmla="*/ 21 h 522"/>
                  <a:gd name="T18" fmla="*/ 322 w 456"/>
                  <a:gd name="T19" fmla="*/ 63 h 522"/>
                  <a:gd name="T20" fmla="*/ 351 w 456"/>
                  <a:gd name="T21" fmla="*/ 26 h 522"/>
                  <a:gd name="T22" fmla="*/ 413 w 456"/>
                  <a:gd name="T23" fmla="*/ 0 h 522"/>
                  <a:gd name="T24" fmla="*/ 447 w 456"/>
                  <a:gd name="T25" fmla="*/ 11 h 522"/>
                  <a:gd name="T26" fmla="*/ 456 w 456"/>
                  <a:gd name="T27" fmla="*/ 32 h 522"/>
                  <a:gd name="T28" fmla="*/ 448 w 456"/>
                  <a:gd name="T29" fmla="*/ 61 h 522"/>
                  <a:gd name="T30" fmla="*/ 395 w 456"/>
                  <a:gd name="T31" fmla="*/ 114 h 522"/>
                  <a:gd name="T32" fmla="*/ 425 w 456"/>
                  <a:gd name="T33" fmla="*/ 155 h 522"/>
                  <a:gd name="T34" fmla="*/ 422 w 456"/>
                  <a:gd name="T35" fmla="*/ 198 h 522"/>
                  <a:gd name="T36" fmla="*/ 391 w 456"/>
                  <a:gd name="T37" fmla="*/ 229 h 522"/>
                  <a:gd name="T38" fmla="*/ 337 w 456"/>
                  <a:gd name="T39" fmla="*/ 234 h 522"/>
                  <a:gd name="T40" fmla="*/ 366 w 456"/>
                  <a:gd name="T41" fmla="*/ 260 h 522"/>
                  <a:gd name="T42" fmla="*/ 371 w 456"/>
                  <a:gd name="T43" fmla="*/ 284 h 522"/>
                  <a:gd name="T44" fmla="*/ 360 w 456"/>
                  <a:gd name="T45" fmla="*/ 303 h 522"/>
                  <a:gd name="T46" fmla="*/ 350 w 456"/>
                  <a:gd name="T47" fmla="*/ 330 h 522"/>
                  <a:gd name="T48" fmla="*/ 363 w 456"/>
                  <a:gd name="T49" fmla="*/ 363 h 522"/>
                  <a:gd name="T50" fmla="*/ 379 w 456"/>
                  <a:gd name="T51" fmla="*/ 401 h 522"/>
                  <a:gd name="T52" fmla="*/ 390 w 456"/>
                  <a:gd name="T53" fmla="*/ 437 h 522"/>
                  <a:gd name="T54" fmla="*/ 369 w 456"/>
                  <a:gd name="T55" fmla="*/ 462 h 522"/>
                  <a:gd name="T56" fmla="*/ 326 w 456"/>
                  <a:gd name="T57" fmla="*/ 471 h 522"/>
                  <a:gd name="T58" fmla="*/ 297 w 456"/>
                  <a:gd name="T59" fmla="*/ 483 h 522"/>
                  <a:gd name="T60" fmla="*/ 283 w 456"/>
                  <a:gd name="T61" fmla="*/ 508 h 522"/>
                  <a:gd name="T62" fmla="*/ 257 w 456"/>
                  <a:gd name="T63" fmla="*/ 522 h 522"/>
                  <a:gd name="T64" fmla="*/ 225 w 456"/>
                  <a:gd name="T65" fmla="*/ 51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6" h="522">
                    <a:moveTo>
                      <a:pt x="0" y="143"/>
                    </a:moveTo>
                    <a:lnTo>
                      <a:pt x="19" y="133"/>
                    </a:lnTo>
                    <a:lnTo>
                      <a:pt x="38" y="133"/>
                    </a:lnTo>
                    <a:lnTo>
                      <a:pt x="55" y="140"/>
                    </a:lnTo>
                    <a:lnTo>
                      <a:pt x="69" y="154"/>
                    </a:lnTo>
                    <a:lnTo>
                      <a:pt x="83" y="114"/>
                    </a:lnTo>
                    <a:lnTo>
                      <a:pt x="94" y="97"/>
                    </a:lnTo>
                    <a:lnTo>
                      <a:pt x="107" y="83"/>
                    </a:lnTo>
                    <a:lnTo>
                      <a:pt x="123" y="72"/>
                    </a:lnTo>
                    <a:lnTo>
                      <a:pt x="142" y="69"/>
                    </a:lnTo>
                    <a:lnTo>
                      <a:pt x="163" y="71"/>
                    </a:lnTo>
                    <a:lnTo>
                      <a:pt x="186" y="83"/>
                    </a:lnTo>
                    <a:lnTo>
                      <a:pt x="198" y="57"/>
                    </a:lnTo>
                    <a:lnTo>
                      <a:pt x="213" y="37"/>
                    </a:lnTo>
                    <a:lnTo>
                      <a:pt x="229" y="22"/>
                    </a:lnTo>
                    <a:lnTo>
                      <a:pt x="247" y="15"/>
                    </a:lnTo>
                    <a:lnTo>
                      <a:pt x="266" y="14"/>
                    </a:lnTo>
                    <a:lnTo>
                      <a:pt x="285" y="21"/>
                    </a:lnTo>
                    <a:lnTo>
                      <a:pt x="303" y="37"/>
                    </a:lnTo>
                    <a:lnTo>
                      <a:pt x="322" y="63"/>
                    </a:lnTo>
                    <a:lnTo>
                      <a:pt x="336" y="42"/>
                    </a:lnTo>
                    <a:lnTo>
                      <a:pt x="351" y="26"/>
                    </a:lnTo>
                    <a:lnTo>
                      <a:pt x="382" y="6"/>
                    </a:lnTo>
                    <a:lnTo>
                      <a:pt x="413" y="0"/>
                    </a:lnTo>
                    <a:lnTo>
                      <a:pt x="438" y="5"/>
                    </a:lnTo>
                    <a:lnTo>
                      <a:pt x="447" y="11"/>
                    </a:lnTo>
                    <a:lnTo>
                      <a:pt x="453" y="20"/>
                    </a:lnTo>
                    <a:lnTo>
                      <a:pt x="456" y="32"/>
                    </a:lnTo>
                    <a:lnTo>
                      <a:pt x="454" y="46"/>
                    </a:lnTo>
                    <a:lnTo>
                      <a:pt x="448" y="61"/>
                    </a:lnTo>
                    <a:lnTo>
                      <a:pt x="436" y="77"/>
                    </a:lnTo>
                    <a:lnTo>
                      <a:pt x="395" y="114"/>
                    </a:lnTo>
                    <a:lnTo>
                      <a:pt x="415" y="133"/>
                    </a:lnTo>
                    <a:lnTo>
                      <a:pt x="425" y="155"/>
                    </a:lnTo>
                    <a:lnTo>
                      <a:pt x="427" y="177"/>
                    </a:lnTo>
                    <a:lnTo>
                      <a:pt x="422" y="198"/>
                    </a:lnTo>
                    <a:lnTo>
                      <a:pt x="409" y="217"/>
                    </a:lnTo>
                    <a:lnTo>
                      <a:pt x="391" y="229"/>
                    </a:lnTo>
                    <a:lnTo>
                      <a:pt x="366" y="236"/>
                    </a:lnTo>
                    <a:lnTo>
                      <a:pt x="337" y="234"/>
                    </a:lnTo>
                    <a:lnTo>
                      <a:pt x="354" y="248"/>
                    </a:lnTo>
                    <a:lnTo>
                      <a:pt x="366" y="260"/>
                    </a:lnTo>
                    <a:lnTo>
                      <a:pt x="371" y="273"/>
                    </a:lnTo>
                    <a:lnTo>
                      <a:pt x="371" y="284"/>
                    </a:lnTo>
                    <a:lnTo>
                      <a:pt x="368" y="295"/>
                    </a:lnTo>
                    <a:lnTo>
                      <a:pt x="360" y="303"/>
                    </a:lnTo>
                    <a:lnTo>
                      <a:pt x="335" y="315"/>
                    </a:lnTo>
                    <a:lnTo>
                      <a:pt x="350" y="330"/>
                    </a:lnTo>
                    <a:lnTo>
                      <a:pt x="358" y="346"/>
                    </a:lnTo>
                    <a:lnTo>
                      <a:pt x="363" y="363"/>
                    </a:lnTo>
                    <a:lnTo>
                      <a:pt x="360" y="381"/>
                    </a:lnTo>
                    <a:lnTo>
                      <a:pt x="379" y="401"/>
                    </a:lnTo>
                    <a:lnTo>
                      <a:pt x="389" y="420"/>
                    </a:lnTo>
                    <a:lnTo>
                      <a:pt x="390" y="437"/>
                    </a:lnTo>
                    <a:lnTo>
                      <a:pt x="383" y="452"/>
                    </a:lnTo>
                    <a:lnTo>
                      <a:pt x="369" y="462"/>
                    </a:lnTo>
                    <a:lnTo>
                      <a:pt x="350" y="469"/>
                    </a:lnTo>
                    <a:lnTo>
                      <a:pt x="326" y="471"/>
                    </a:lnTo>
                    <a:lnTo>
                      <a:pt x="298" y="467"/>
                    </a:lnTo>
                    <a:lnTo>
                      <a:pt x="297" y="483"/>
                    </a:lnTo>
                    <a:lnTo>
                      <a:pt x="292" y="497"/>
                    </a:lnTo>
                    <a:lnTo>
                      <a:pt x="283" y="508"/>
                    </a:lnTo>
                    <a:lnTo>
                      <a:pt x="271" y="517"/>
                    </a:lnTo>
                    <a:lnTo>
                      <a:pt x="257" y="522"/>
                    </a:lnTo>
                    <a:lnTo>
                      <a:pt x="241" y="522"/>
                    </a:lnTo>
                    <a:lnTo>
                      <a:pt x="225" y="518"/>
                    </a:lnTo>
                    <a:lnTo>
                      <a:pt x="207" y="50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1" name="Freeform 286">
                <a:extLst>
                  <a:ext uri="{FF2B5EF4-FFF2-40B4-BE49-F238E27FC236}">
                    <a16:creationId xmlns:a16="http://schemas.microsoft.com/office/drawing/2014/main" id="{B126C6E0-DAAB-471D-A62C-61335CA95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6863" y="3122613"/>
                <a:ext cx="38100" cy="55563"/>
              </a:xfrm>
              <a:custGeom>
                <a:avLst/>
                <a:gdLst>
                  <a:gd name="T0" fmla="*/ 29 w 168"/>
                  <a:gd name="T1" fmla="*/ 37 h 319"/>
                  <a:gd name="T2" fmla="*/ 37 w 168"/>
                  <a:gd name="T3" fmla="*/ 18 h 319"/>
                  <a:gd name="T4" fmla="*/ 51 w 168"/>
                  <a:gd name="T5" fmla="*/ 6 h 319"/>
                  <a:gd name="T6" fmla="*/ 67 w 168"/>
                  <a:gd name="T7" fmla="*/ 0 h 319"/>
                  <a:gd name="T8" fmla="*/ 83 w 168"/>
                  <a:gd name="T9" fmla="*/ 0 h 319"/>
                  <a:gd name="T10" fmla="*/ 97 w 168"/>
                  <a:gd name="T11" fmla="*/ 7 h 319"/>
                  <a:gd name="T12" fmla="*/ 108 w 168"/>
                  <a:gd name="T13" fmla="*/ 19 h 319"/>
                  <a:gd name="T14" fmla="*/ 113 w 168"/>
                  <a:gd name="T15" fmla="*/ 37 h 319"/>
                  <a:gd name="T16" fmla="*/ 112 w 168"/>
                  <a:gd name="T17" fmla="*/ 62 h 319"/>
                  <a:gd name="T18" fmla="*/ 144 w 168"/>
                  <a:gd name="T19" fmla="*/ 59 h 319"/>
                  <a:gd name="T20" fmla="*/ 155 w 168"/>
                  <a:gd name="T21" fmla="*/ 61 h 319"/>
                  <a:gd name="T22" fmla="*/ 163 w 168"/>
                  <a:gd name="T23" fmla="*/ 65 h 319"/>
                  <a:gd name="T24" fmla="*/ 168 w 168"/>
                  <a:gd name="T25" fmla="*/ 79 h 319"/>
                  <a:gd name="T26" fmla="*/ 165 w 168"/>
                  <a:gd name="T27" fmla="*/ 96 h 319"/>
                  <a:gd name="T28" fmla="*/ 153 w 168"/>
                  <a:gd name="T29" fmla="*/ 115 h 319"/>
                  <a:gd name="T30" fmla="*/ 137 w 168"/>
                  <a:gd name="T31" fmla="*/ 132 h 319"/>
                  <a:gd name="T32" fmla="*/ 118 w 168"/>
                  <a:gd name="T33" fmla="*/ 145 h 319"/>
                  <a:gd name="T34" fmla="*/ 100 w 168"/>
                  <a:gd name="T35" fmla="*/ 152 h 319"/>
                  <a:gd name="T36" fmla="*/ 124 w 168"/>
                  <a:gd name="T37" fmla="*/ 174 h 319"/>
                  <a:gd name="T38" fmla="*/ 133 w 168"/>
                  <a:gd name="T39" fmla="*/ 191 h 319"/>
                  <a:gd name="T40" fmla="*/ 132 w 168"/>
                  <a:gd name="T41" fmla="*/ 204 h 319"/>
                  <a:gd name="T42" fmla="*/ 123 w 168"/>
                  <a:gd name="T43" fmla="*/ 212 h 319"/>
                  <a:gd name="T44" fmla="*/ 105 w 168"/>
                  <a:gd name="T45" fmla="*/ 218 h 319"/>
                  <a:gd name="T46" fmla="*/ 85 w 168"/>
                  <a:gd name="T47" fmla="*/ 219 h 319"/>
                  <a:gd name="T48" fmla="*/ 41 w 168"/>
                  <a:gd name="T49" fmla="*/ 215 h 319"/>
                  <a:gd name="T50" fmla="*/ 69 w 168"/>
                  <a:gd name="T51" fmla="*/ 249 h 319"/>
                  <a:gd name="T52" fmla="*/ 74 w 168"/>
                  <a:gd name="T53" fmla="*/ 264 h 319"/>
                  <a:gd name="T54" fmla="*/ 75 w 168"/>
                  <a:gd name="T55" fmla="*/ 269 h 319"/>
                  <a:gd name="T56" fmla="*/ 74 w 168"/>
                  <a:gd name="T57" fmla="*/ 277 h 319"/>
                  <a:gd name="T58" fmla="*/ 66 w 168"/>
                  <a:gd name="T59" fmla="*/ 289 h 319"/>
                  <a:gd name="T60" fmla="*/ 51 w 168"/>
                  <a:gd name="T61" fmla="*/ 300 h 319"/>
                  <a:gd name="T62" fmla="*/ 0 w 168"/>
                  <a:gd name="T63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319">
                    <a:moveTo>
                      <a:pt x="29" y="37"/>
                    </a:moveTo>
                    <a:lnTo>
                      <a:pt x="37" y="18"/>
                    </a:lnTo>
                    <a:lnTo>
                      <a:pt x="51" y="6"/>
                    </a:lnTo>
                    <a:lnTo>
                      <a:pt x="67" y="0"/>
                    </a:lnTo>
                    <a:lnTo>
                      <a:pt x="83" y="0"/>
                    </a:lnTo>
                    <a:lnTo>
                      <a:pt x="97" y="7"/>
                    </a:lnTo>
                    <a:lnTo>
                      <a:pt x="108" y="19"/>
                    </a:lnTo>
                    <a:lnTo>
                      <a:pt x="113" y="37"/>
                    </a:lnTo>
                    <a:lnTo>
                      <a:pt x="112" y="62"/>
                    </a:lnTo>
                    <a:lnTo>
                      <a:pt x="144" y="59"/>
                    </a:lnTo>
                    <a:lnTo>
                      <a:pt x="155" y="61"/>
                    </a:lnTo>
                    <a:lnTo>
                      <a:pt x="163" y="65"/>
                    </a:lnTo>
                    <a:lnTo>
                      <a:pt x="168" y="79"/>
                    </a:lnTo>
                    <a:lnTo>
                      <a:pt x="165" y="96"/>
                    </a:lnTo>
                    <a:lnTo>
                      <a:pt x="153" y="115"/>
                    </a:lnTo>
                    <a:lnTo>
                      <a:pt x="137" y="132"/>
                    </a:lnTo>
                    <a:lnTo>
                      <a:pt x="118" y="145"/>
                    </a:lnTo>
                    <a:lnTo>
                      <a:pt x="100" y="152"/>
                    </a:lnTo>
                    <a:lnTo>
                      <a:pt x="124" y="174"/>
                    </a:lnTo>
                    <a:lnTo>
                      <a:pt x="133" y="191"/>
                    </a:lnTo>
                    <a:lnTo>
                      <a:pt x="132" y="204"/>
                    </a:lnTo>
                    <a:lnTo>
                      <a:pt x="123" y="212"/>
                    </a:lnTo>
                    <a:lnTo>
                      <a:pt x="105" y="218"/>
                    </a:lnTo>
                    <a:lnTo>
                      <a:pt x="85" y="219"/>
                    </a:lnTo>
                    <a:lnTo>
                      <a:pt x="41" y="215"/>
                    </a:lnTo>
                    <a:lnTo>
                      <a:pt x="69" y="249"/>
                    </a:lnTo>
                    <a:lnTo>
                      <a:pt x="74" y="264"/>
                    </a:lnTo>
                    <a:lnTo>
                      <a:pt x="75" y="269"/>
                    </a:lnTo>
                    <a:lnTo>
                      <a:pt x="74" y="277"/>
                    </a:lnTo>
                    <a:lnTo>
                      <a:pt x="66" y="289"/>
                    </a:lnTo>
                    <a:lnTo>
                      <a:pt x="51" y="300"/>
                    </a:lnTo>
                    <a:lnTo>
                      <a:pt x="0" y="3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2" name="Freeform 287">
                <a:extLst>
                  <a:ext uri="{FF2B5EF4-FFF2-40B4-BE49-F238E27FC236}">
                    <a16:creationId xmlns:a16="http://schemas.microsoft.com/office/drawing/2014/main" id="{2BCF79B9-42FD-4215-9FC7-55849B0AC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001" y="2895600"/>
                <a:ext cx="190500" cy="53975"/>
              </a:xfrm>
              <a:custGeom>
                <a:avLst/>
                <a:gdLst>
                  <a:gd name="T0" fmla="*/ 3 w 838"/>
                  <a:gd name="T1" fmla="*/ 245 h 305"/>
                  <a:gd name="T2" fmla="*/ 33 w 838"/>
                  <a:gd name="T3" fmla="*/ 224 h 305"/>
                  <a:gd name="T4" fmla="*/ 69 w 838"/>
                  <a:gd name="T5" fmla="*/ 227 h 305"/>
                  <a:gd name="T6" fmla="*/ 89 w 838"/>
                  <a:gd name="T7" fmla="*/ 261 h 305"/>
                  <a:gd name="T8" fmla="*/ 120 w 838"/>
                  <a:gd name="T9" fmla="*/ 279 h 305"/>
                  <a:gd name="T10" fmla="*/ 187 w 838"/>
                  <a:gd name="T11" fmla="*/ 286 h 305"/>
                  <a:gd name="T12" fmla="*/ 230 w 838"/>
                  <a:gd name="T13" fmla="*/ 286 h 305"/>
                  <a:gd name="T14" fmla="*/ 267 w 838"/>
                  <a:gd name="T15" fmla="*/ 264 h 305"/>
                  <a:gd name="T16" fmla="*/ 294 w 838"/>
                  <a:gd name="T17" fmla="*/ 227 h 305"/>
                  <a:gd name="T18" fmla="*/ 328 w 838"/>
                  <a:gd name="T19" fmla="*/ 169 h 305"/>
                  <a:gd name="T20" fmla="*/ 356 w 838"/>
                  <a:gd name="T21" fmla="*/ 152 h 305"/>
                  <a:gd name="T22" fmla="*/ 340 w 838"/>
                  <a:gd name="T23" fmla="*/ 108 h 305"/>
                  <a:gd name="T24" fmla="*/ 348 w 838"/>
                  <a:gd name="T25" fmla="*/ 74 h 305"/>
                  <a:gd name="T26" fmla="*/ 381 w 838"/>
                  <a:gd name="T27" fmla="*/ 47 h 305"/>
                  <a:gd name="T28" fmla="*/ 418 w 838"/>
                  <a:gd name="T29" fmla="*/ 57 h 305"/>
                  <a:gd name="T30" fmla="*/ 441 w 838"/>
                  <a:gd name="T31" fmla="*/ 69 h 305"/>
                  <a:gd name="T32" fmla="*/ 465 w 838"/>
                  <a:gd name="T33" fmla="*/ 62 h 305"/>
                  <a:gd name="T34" fmla="*/ 484 w 838"/>
                  <a:gd name="T35" fmla="*/ 72 h 305"/>
                  <a:gd name="T36" fmla="*/ 493 w 838"/>
                  <a:gd name="T37" fmla="*/ 95 h 305"/>
                  <a:gd name="T38" fmla="*/ 506 w 838"/>
                  <a:gd name="T39" fmla="*/ 93 h 305"/>
                  <a:gd name="T40" fmla="*/ 566 w 838"/>
                  <a:gd name="T41" fmla="*/ 71 h 305"/>
                  <a:gd name="T42" fmla="*/ 572 w 838"/>
                  <a:gd name="T43" fmla="*/ 25 h 305"/>
                  <a:gd name="T44" fmla="*/ 593 w 838"/>
                  <a:gd name="T45" fmla="*/ 2 h 305"/>
                  <a:gd name="T46" fmla="*/ 619 w 838"/>
                  <a:gd name="T47" fmla="*/ 2 h 305"/>
                  <a:gd name="T48" fmla="*/ 637 w 838"/>
                  <a:gd name="T49" fmla="*/ 23 h 305"/>
                  <a:gd name="T50" fmla="*/ 666 w 838"/>
                  <a:gd name="T51" fmla="*/ 34 h 305"/>
                  <a:gd name="T52" fmla="*/ 681 w 838"/>
                  <a:gd name="T53" fmla="*/ 55 h 305"/>
                  <a:gd name="T54" fmla="*/ 682 w 838"/>
                  <a:gd name="T55" fmla="*/ 94 h 305"/>
                  <a:gd name="T56" fmla="*/ 698 w 838"/>
                  <a:gd name="T57" fmla="*/ 110 h 305"/>
                  <a:gd name="T58" fmla="*/ 735 w 838"/>
                  <a:gd name="T59" fmla="*/ 128 h 305"/>
                  <a:gd name="T60" fmla="*/ 758 w 838"/>
                  <a:gd name="T61" fmla="*/ 159 h 305"/>
                  <a:gd name="T62" fmla="*/ 766 w 838"/>
                  <a:gd name="T63" fmla="*/ 199 h 305"/>
                  <a:gd name="T64" fmla="*/ 781 w 838"/>
                  <a:gd name="T65" fmla="*/ 214 h 305"/>
                  <a:gd name="T66" fmla="*/ 812 w 838"/>
                  <a:gd name="T67" fmla="*/ 214 h 305"/>
                  <a:gd name="T68" fmla="*/ 832 w 838"/>
                  <a:gd name="T69" fmla="*/ 229 h 305"/>
                  <a:gd name="T70" fmla="*/ 838 w 838"/>
                  <a:gd name="T71" fmla="*/ 254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38" h="305">
                    <a:moveTo>
                      <a:pt x="0" y="264"/>
                    </a:moveTo>
                    <a:lnTo>
                      <a:pt x="3" y="245"/>
                    </a:lnTo>
                    <a:lnTo>
                      <a:pt x="15" y="231"/>
                    </a:lnTo>
                    <a:lnTo>
                      <a:pt x="33" y="224"/>
                    </a:lnTo>
                    <a:lnTo>
                      <a:pt x="52" y="221"/>
                    </a:lnTo>
                    <a:lnTo>
                      <a:pt x="69" y="227"/>
                    </a:lnTo>
                    <a:lnTo>
                      <a:pt x="83" y="240"/>
                    </a:lnTo>
                    <a:lnTo>
                      <a:pt x="89" y="261"/>
                    </a:lnTo>
                    <a:lnTo>
                      <a:pt x="82" y="291"/>
                    </a:lnTo>
                    <a:lnTo>
                      <a:pt x="120" y="279"/>
                    </a:lnTo>
                    <a:lnTo>
                      <a:pt x="154" y="277"/>
                    </a:lnTo>
                    <a:lnTo>
                      <a:pt x="187" y="286"/>
                    </a:lnTo>
                    <a:lnTo>
                      <a:pt x="218" y="305"/>
                    </a:lnTo>
                    <a:lnTo>
                      <a:pt x="230" y="286"/>
                    </a:lnTo>
                    <a:lnTo>
                      <a:pt x="247" y="272"/>
                    </a:lnTo>
                    <a:lnTo>
                      <a:pt x="267" y="264"/>
                    </a:lnTo>
                    <a:lnTo>
                      <a:pt x="288" y="264"/>
                    </a:lnTo>
                    <a:lnTo>
                      <a:pt x="294" y="227"/>
                    </a:lnTo>
                    <a:lnTo>
                      <a:pt x="306" y="195"/>
                    </a:lnTo>
                    <a:lnTo>
                      <a:pt x="328" y="169"/>
                    </a:lnTo>
                    <a:lnTo>
                      <a:pt x="341" y="159"/>
                    </a:lnTo>
                    <a:lnTo>
                      <a:pt x="356" y="152"/>
                    </a:lnTo>
                    <a:lnTo>
                      <a:pt x="342" y="122"/>
                    </a:lnTo>
                    <a:lnTo>
                      <a:pt x="340" y="108"/>
                    </a:lnTo>
                    <a:lnTo>
                      <a:pt x="340" y="95"/>
                    </a:lnTo>
                    <a:lnTo>
                      <a:pt x="348" y="74"/>
                    </a:lnTo>
                    <a:lnTo>
                      <a:pt x="363" y="57"/>
                    </a:lnTo>
                    <a:lnTo>
                      <a:pt x="381" y="47"/>
                    </a:lnTo>
                    <a:lnTo>
                      <a:pt x="400" y="47"/>
                    </a:lnTo>
                    <a:lnTo>
                      <a:pt x="418" y="57"/>
                    </a:lnTo>
                    <a:lnTo>
                      <a:pt x="430" y="78"/>
                    </a:lnTo>
                    <a:lnTo>
                      <a:pt x="441" y="69"/>
                    </a:lnTo>
                    <a:lnTo>
                      <a:pt x="453" y="64"/>
                    </a:lnTo>
                    <a:lnTo>
                      <a:pt x="465" y="62"/>
                    </a:lnTo>
                    <a:lnTo>
                      <a:pt x="476" y="65"/>
                    </a:lnTo>
                    <a:lnTo>
                      <a:pt x="484" y="72"/>
                    </a:lnTo>
                    <a:lnTo>
                      <a:pt x="490" y="81"/>
                    </a:lnTo>
                    <a:lnTo>
                      <a:pt x="493" y="95"/>
                    </a:lnTo>
                    <a:lnTo>
                      <a:pt x="491" y="112"/>
                    </a:lnTo>
                    <a:lnTo>
                      <a:pt x="506" y="93"/>
                    </a:lnTo>
                    <a:lnTo>
                      <a:pt x="524" y="81"/>
                    </a:lnTo>
                    <a:lnTo>
                      <a:pt x="566" y="71"/>
                    </a:lnTo>
                    <a:lnTo>
                      <a:pt x="566" y="45"/>
                    </a:lnTo>
                    <a:lnTo>
                      <a:pt x="572" y="25"/>
                    </a:lnTo>
                    <a:lnTo>
                      <a:pt x="581" y="11"/>
                    </a:lnTo>
                    <a:lnTo>
                      <a:pt x="593" y="2"/>
                    </a:lnTo>
                    <a:lnTo>
                      <a:pt x="606" y="0"/>
                    </a:lnTo>
                    <a:lnTo>
                      <a:pt x="619" y="2"/>
                    </a:lnTo>
                    <a:lnTo>
                      <a:pt x="630" y="10"/>
                    </a:lnTo>
                    <a:lnTo>
                      <a:pt x="637" y="23"/>
                    </a:lnTo>
                    <a:lnTo>
                      <a:pt x="653" y="27"/>
                    </a:lnTo>
                    <a:lnTo>
                      <a:pt x="666" y="34"/>
                    </a:lnTo>
                    <a:lnTo>
                      <a:pt x="674" y="43"/>
                    </a:lnTo>
                    <a:lnTo>
                      <a:pt x="681" y="55"/>
                    </a:lnTo>
                    <a:lnTo>
                      <a:pt x="685" y="80"/>
                    </a:lnTo>
                    <a:lnTo>
                      <a:pt x="682" y="94"/>
                    </a:lnTo>
                    <a:lnTo>
                      <a:pt x="675" y="108"/>
                    </a:lnTo>
                    <a:lnTo>
                      <a:pt x="698" y="110"/>
                    </a:lnTo>
                    <a:lnTo>
                      <a:pt x="717" y="118"/>
                    </a:lnTo>
                    <a:lnTo>
                      <a:pt x="735" y="128"/>
                    </a:lnTo>
                    <a:lnTo>
                      <a:pt x="749" y="142"/>
                    </a:lnTo>
                    <a:lnTo>
                      <a:pt x="758" y="159"/>
                    </a:lnTo>
                    <a:lnTo>
                      <a:pt x="765" y="179"/>
                    </a:lnTo>
                    <a:lnTo>
                      <a:pt x="766" y="199"/>
                    </a:lnTo>
                    <a:lnTo>
                      <a:pt x="761" y="220"/>
                    </a:lnTo>
                    <a:lnTo>
                      <a:pt x="781" y="214"/>
                    </a:lnTo>
                    <a:lnTo>
                      <a:pt x="798" y="212"/>
                    </a:lnTo>
                    <a:lnTo>
                      <a:pt x="812" y="214"/>
                    </a:lnTo>
                    <a:lnTo>
                      <a:pt x="824" y="219"/>
                    </a:lnTo>
                    <a:lnTo>
                      <a:pt x="832" y="229"/>
                    </a:lnTo>
                    <a:lnTo>
                      <a:pt x="837" y="240"/>
                    </a:lnTo>
                    <a:lnTo>
                      <a:pt x="838" y="254"/>
                    </a:lnTo>
                    <a:lnTo>
                      <a:pt x="836" y="26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3" name="Freeform 288">
                <a:extLst>
                  <a:ext uri="{FF2B5EF4-FFF2-40B4-BE49-F238E27FC236}">
                    <a16:creationId xmlns:a16="http://schemas.microsoft.com/office/drawing/2014/main" id="{D132AE01-A88C-4C8A-9843-7DC6A58C5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1913" y="2936875"/>
                <a:ext cx="17463" cy="3175"/>
              </a:xfrm>
              <a:custGeom>
                <a:avLst/>
                <a:gdLst>
                  <a:gd name="T0" fmla="*/ 0 w 73"/>
                  <a:gd name="T1" fmla="*/ 10 h 22"/>
                  <a:gd name="T2" fmla="*/ 19 w 73"/>
                  <a:gd name="T3" fmla="*/ 1 h 22"/>
                  <a:gd name="T4" fmla="*/ 40 w 73"/>
                  <a:gd name="T5" fmla="*/ 0 h 22"/>
                  <a:gd name="T6" fmla="*/ 58 w 73"/>
                  <a:gd name="T7" fmla="*/ 7 h 22"/>
                  <a:gd name="T8" fmla="*/ 73 w 7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2">
                    <a:moveTo>
                      <a:pt x="0" y="10"/>
                    </a:moveTo>
                    <a:lnTo>
                      <a:pt x="19" y="1"/>
                    </a:lnTo>
                    <a:lnTo>
                      <a:pt x="40" y="0"/>
                    </a:lnTo>
                    <a:lnTo>
                      <a:pt x="58" y="7"/>
                    </a:lnTo>
                    <a:lnTo>
                      <a:pt x="73" y="2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4" name="Freeform 289">
                <a:extLst>
                  <a:ext uri="{FF2B5EF4-FFF2-40B4-BE49-F238E27FC236}">
                    <a16:creationId xmlns:a16="http://schemas.microsoft.com/office/drawing/2014/main" id="{407F9569-5145-4552-83F5-6FCC59C70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1" y="2935288"/>
                <a:ext cx="22225" cy="11113"/>
              </a:xfrm>
              <a:custGeom>
                <a:avLst/>
                <a:gdLst>
                  <a:gd name="T0" fmla="*/ 0 w 97"/>
                  <a:gd name="T1" fmla="*/ 62 h 62"/>
                  <a:gd name="T2" fmla="*/ 6 w 97"/>
                  <a:gd name="T3" fmla="*/ 35 h 62"/>
                  <a:gd name="T4" fmla="*/ 18 w 97"/>
                  <a:gd name="T5" fmla="*/ 16 h 62"/>
                  <a:gd name="T6" fmla="*/ 34 w 97"/>
                  <a:gd name="T7" fmla="*/ 4 h 62"/>
                  <a:gd name="T8" fmla="*/ 51 w 97"/>
                  <a:gd name="T9" fmla="*/ 0 h 62"/>
                  <a:gd name="T10" fmla="*/ 67 w 97"/>
                  <a:gd name="T11" fmla="*/ 4 h 62"/>
                  <a:gd name="T12" fmla="*/ 83 w 97"/>
                  <a:gd name="T13" fmla="*/ 16 h 62"/>
                  <a:gd name="T14" fmla="*/ 92 w 97"/>
                  <a:gd name="T15" fmla="*/ 35 h 62"/>
                  <a:gd name="T16" fmla="*/ 97 w 9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62">
                    <a:moveTo>
                      <a:pt x="0" y="62"/>
                    </a:moveTo>
                    <a:lnTo>
                      <a:pt x="6" y="35"/>
                    </a:lnTo>
                    <a:lnTo>
                      <a:pt x="18" y="16"/>
                    </a:lnTo>
                    <a:lnTo>
                      <a:pt x="34" y="4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83" y="16"/>
                    </a:lnTo>
                    <a:lnTo>
                      <a:pt x="92" y="35"/>
                    </a:lnTo>
                    <a:lnTo>
                      <a:pt x="97" y="6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5" name="Freeform 290">
                <a:extLst>
                  <a:ext uri="{FF2B5EF4-FFF2-40B4-BE49-F238E27FC236}">
                    <a16:creationId xmlns:a16="http://schemas.microsoft.com/office/drawing/2014/main" id="{FB34CE98-0BF1-48FF-9FDA-8A1FB99F2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0176" y="2957513"/>
                <a:ext cx="71438" cy="34925"/>
              </a:xfrm>
              <a:custGeom>
                <a:avLst/>
                <a:gdLst>
                  <a:gd name="T0" fmla="*/ 10 w 315"/>
                  <a:gd name="T1" fmla="*/ 26 h 197"/>
                  <a:gd name="T2" fmla="*/ 1 w 315"/>
                  <a:gd name="T3" fmla="*/ 50 h 197"/>
                  <a:gd name="T4" fmla="*/ 0 w 315"/>
                  <a:gd name="T5" fmla="*/ 70 h 197"/>
                  <a:gd name="T6" fmla="*/ 4 w 315"/>
                  <a:gd name="T7" fmla="*/ 86 h 197"/>
                  <a:gd name="T8" fmla="*/ 14 w 315"/>
                  <a:gd name="T9" fmla="*/ 97 h 197"/>
                  <a:gd name="T10" fmla="*/ 28 w 315"/>
                  <a:gd name="T11" fmla="*/ 102 h 197"/>
                  <a:gd name="T12" fmla="*/ 45 w 315"/>
                  <a:gd name="T13" fmla="*/ 101 h 197"/>
                  <a:gd name="T14" fmla="*/ 66 w 315"/>
                  <a:gd name="T15" fmla="*/ 93 h 197"/>
                  <a:gd name="T16" fmla="*/ 87 w 315"/>
                  <a:gd name="T17" fmla="*/ 78 h 197"/>
                  <a:gd name="T18" fmla="*/ 70 w 315"/>
                  <a:gd name="T19" fmla="*/ 98 h 197"/>
                  <a:gd name="T20" fmla="*/ 61 w 315"/>
                  <a:gd name="T21" fmla="*/ 117 h 197"/>
                  <a:gd name="T22" fmla="*/ 62 w 315"/>
                  <a:gd name="T23" fmla="*/ 134 h 197"/>
                  <a:gd name="T24" fmla="*/ 70 w 315"/>
                  <a:gd name="T25" fmla="*/ 148 h 197"/>
                  <a:gd name="T26" fmla="*/ 83 w 315"/>
                  <a:gd name="T27" fmla="*/ 155 h 197"/>
                  <a:gd name="T28" fmla="*/ 101 w 315"/>
                  <a:gd name="T29" fmla="*/ 154 h 197"/>
                  <a:gd name="T30" fmla="*/ 123 w 315"/>
                  <a:gd name="T31" fmla="*/ 142 h 197"/>
                  <a:gd name="T32" fmla="*/ 148 w 315"/>
                  <a:gd name="T33" fmla="*/ 118 h 197"/>
                  <a:gd name="T34" fmla="*/ 148 w 315"/>
                  <a:gd name="T35" fmla="*/ 144 h 197"/>
                  <a:gd name="T36" fmla="*/ 153 w 315"/>
                  <a:gd name="T37" fmla="*/ 166 h 197"/>
                  <a:gd name="T38" fmla="*/ 162 w 315"/>
                  <a:gd name="T39" fmla="*/ 182 h 197"/>
                  <a:gd name="T40" fmla="*/ 173 w 315"/>
                  <a:gd name="T41" fmla="*/ 194 h 197"/>
                  <a:gd name="T42" fmla="*/ 187 w 315"/>
                  <a:gd name="T43" fmla="*/ 197 h 197"/>
                  <a:gd name="T44" fmla="*/ 203 w 315"/>
                  <a:gd name="T45" fmla="*/ 193 h 197"/>
                  <a:gd name="T46" fmla="*/ 219 w 315"/>
                  <a:gd name="T47" fmla="*/ 180 h 197"/>
                  <a:gd name="T48" fmla="*/ 234 w 315"/>
                  <a:gd name="T49" fmla="*/ 156 h 197"/>
                  <a:gd name="T50" fmla="*/ 255 w 315"/>
                  <a:gd name="T51" fmla="*/ 175 h 197"/>
                  <a:gd name="T52" fmla="*/ 274 w 315"/>
                  <a:gd name="T53" fmla="*/ 182 h 197"/>
                  <a:gd name="T54" fmla="*/ 289 w 315"/>
                  <a:gd name="T55" fmla="*/ 181 h 197"/>
                  <a:gd name="T56" fmla="*/ 300 w 315"/>
                  <a:gd name="T57" fmla="*/ 172 h 197"/>
                  <a:gd name="T58" fmla="*/ 304 w 315"/>
                  <a:gd name="T59" fmla="*/ 156 h 197"/>
                  <a:gd name="T60" fmla="*/ 303 w 315"/>
                  <a:gd name="T61" fmla="*/ 135 h 197"/>
                  <a:gd name="T62" fmla="*/ 293 w 315"/>
                  <a:gd name="T63" fmla="*/ 111 h 197"/>
                  <a:gd name="T64" fmla="*/ 275 w 315"/>
                  <a:gd name="T65" fmla="*/ 85 h 197"/>
                  <a:gd name="T66" fmla="*/ 294 w 315"/>
                  <a:gd name="T67" fmla="*/ 86 h 197"/>
                  <a:gd name="T68" fmla="*/ 307 w 315"/>
                  <a:gd name="T69" fmla="*/ 80 h 197"/>
                  <a:gd name="T70" fmla="*/ 315 w 315"/>
                  <a:gd name="T71" fmla="*/ 66 h 197"/>
                  <a:gd name="T72" fmla="*/ 314 w 315"/>
                  <a:gd name="T73" fmla="*/ 49 h 197"/>
                  <a:gd name="T74" fmla="*/ 305 w 315"/>
                  <a:gd name="T75" fmla="*/ 32 h 197"/>
                  <a:gd name="T76" fmla="*/ 288 w 315"/>
                  <a:gd name="T77" fmla="*/ 16 h 197"/>
                  <a:gd name="T78" fmla="*/ 261 w 315"/>
                  <a:gd name="T79" fmla="*/ 4 h 197"/>
                  <a:gd name="T80" fmla="*/ 223 w 315"/>
                  <a:gd name="T8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5" h="197">
                    <a:moveTo>
                      <a:pt x="10" y="26"/>
                    </a:moveTo>
                    <a:lnTo>
                      <a:pt x="1" y="50"/>
                    </a:lnTo>
                    <a:lnTo>
                      <a:pt x="0" y="70"/>
                    </a:lnTo>
                    <a:lnTo>
                      <a:pt x="4" y="86"/>
                    </a:lnTo>
                    <a:lnTo>
                      <a:pt x="14" y="97"/>
                    </a:lnTo>
                    <a:lnTo>
                      <a:pt x="28" y="102"/>
                    </a:lnTo>
                    <a:lnTo>
                      <a:pt x="45" y="101"/>
                    </a:lnTo>
                    <a:lnTo>
                      <a:pt x="66" y="93"/>
                    </a:lnTo>
                    <a:lnTo>
                      <a:pt x="87" y="78"/>
                    </a:lnTo>
                    <a:lnTo>
                      <a:pt x="70" y="98"/>
                    </a:lnTo>
                    <a:lnTo>
                      <a:pt x="61" y="117"/>
                    </a:lnTo>
                    <a:lnTo>
                      <a:pt x="62" y="134"/>
                    </a:lnTo>
                    <a:lnTo>
                      <a:pt x="70" y="148"/>
                    </a:lnTo>
                    <a:lnTo>
                      <a:pt x="83" y="155"/>
                    </a:lnTo>
                    <a:lnTo>
                      <a:pt x="101" y="154"/>
                    </a:lnTo>
                    <a:lnTo>
                      <a:pt x="123" y="142"/>
                    </a:lnTo>
                    <a:lnTo>
                      <a:pt x="148" y="118"/>
                    </a:lnTo>
                    <a:lnTo>
                      <a:pt x="148" y="144"/>
                    </a:lnTo>
                    <a:lnTo>
                      <a:pt x="153" y="166"/>
                    </a:lnTo>
                    <a:lnTo>
                      <a:pt x="162" y="182"/>
                    </a:lnTo>
                    <a:lnTo>
                      <a:pt x="173" y="194"/>
                    </a:lnTo>
                    <a:lnTo>
                      <a:pt x="187" y="197"/>
                    </a:lnTo>
                    <a:lnTo>
                      <a:pt x="203" y="193"/>
                    </a:lnTo>
                    <a:lnTo>
                      <a:pt x="219" y="180"/>
                    </a:lnTo>
                    <a:lnTo>
                      <a:pt x="234" y="156"/>
                    </a:lnTo>
                    <a:lnTo>
                      <a:pt x="255" y="175"/>
                    </a:lnTo>
                    <a:lnTo>
                      <a:pt x="274" y="182"/>
                    </a:lnTo>
                    <a:lnTo>
                      <a:pt x="289" y="181"/>
                    </a:lnTo>
                    <a:lnTo>
                      <a:pt x="300" y="172"/>
                    </a:lnTo>
                    <a:lnTo>
                      <a:pt x="304" y="156"/>
                    </a:lnTo>
                    <a:lnTo>
                      <a:pt x="303" y="135"/>
                    </a:lnTo>
                    <a:lnTo>
                      <a:pt x="293" y="111"/>
                    </a:lnTo>
                    <a:lnTo>
                      <a:pt x="275" y="85"/>
                    </a:lnTo>
                    <a:lnTo>
                      <a:pt x="294" y="86"/>
                    </a:lnTo>
                    <a:lnTo>
                      <a:pt x="307" y="80"/>
                    </a:lnTo>
                    <a:lnTo>
                      <a:pt x="315" y="66"/>
                    </a:lnTo>
                    <a:lnTo>
                      <a:pt x="314" y="49"/>
                    </a:lnTo>
                    <a:lnTo>
                      <a:pt x="305" y="32"/>
                    </a:lnTo>
                    <a:lnTo>
                      <a:pt x="288" y="16"/>
                    </a:lnTo>
                    <a:lnTo>
                      <a:pt x="261" y="4"/>
                    </a:lnTo>
                    <a:lnTo>
                      <a:pt x="22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6" name="Freeform 291">
                <a:extLst>
                  <a:ext uri="{FF2B5EF4-FFF2-40B4-BE49-F238E27FC236}">
                    <a16:creationId xmlns:a16="http://schemas.microsoft.com/office/drawing/2014/main" id="{0AAE13A6-399E-40E5-95A1-2E2FC882E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1288" y="2871788"/>
                <a:ext cx="49213" cy="76200"/>
              </a:xfrm>
              <a:custGeom>
                <a:avLst/>
                <a:gdLst>
                  <a:gd name="T0" fmla="*/ 165 w 222"/>
                  <a:gd name="T1" fmla="*/ 430 h 430"/>
                  <a:gd name="T2" fmla="*/ 194 w 222"/>
                  <a:gd name="T3" fmla="*/ 423 h 430"/>
                  <a:gd name="T4" fmla="*/ 212 w 222"/>
                  <a:gd name="T5" fmla="*/ 411 h 430"/>
                  <a:gd name="T6" fmla="*/ 222 w 222"/>
                  <a:gd name="T7" fmla="*/ 398 h 430"/>
                  <a:gd name="T8" fmla="*/ 222 w 222"/>
                  <a:gd name="T9" fmla="*/ 384 h 430"/>
                  <a:gd name="T10" fmla="*/ 213 w 222"/>
                  <a:gd name="T11" fmla="*/ 371 h 430"/>
                  <a:gd name="T12" fmla="*/ 198 w 222"/>
                  <a:gd name="T13" fmla="*/ 362 h 430"/>
                  <a:gd name="T14" fmla="*/ 176 w 222"/>
                  <a:gd name="T15" fmla="*/ 357 h 430"/>
                  <a:gd name="T16" fmla="*/ 147 w 222"/>
                  <a:gd name="T17" fmla="*/ 360 h 430"/>
                  <a:gd name="T18" fmla="*/ 149 w 222"/>
                  <a:gd name="T19" fmla="*/ 345 h 430"/>
                  <a:gd name="T20" fmla="*/ 146 w 222"/>
                  <a:gd name="T21" fmla="*/ 332 h 430"/>
                  <a:gd name="T22" fmla="*/ 138 w 222"/>
                  <a:gd name="T23" fmla="*/ 320 h 430"/>
                  <a:gd name="T24" fmla="*/ 127 w 222"/>
                  <a:gd name="T25" fmla="*/ 312 h 430"/>
                  <a:gd name="T26" fmla="*/ 112 w 222"/>
                  <a:gd name="T27" fmla="*/ 305 h 430"/>
                  <a:gd name="T28" fmla="*/ 94 w 222"/>
                  <a:gd name="T29" fmla="*/ 303 h 430"/>
                  <a:gd name="T30" fmla="*/ 72 w 222"/>
                  <a:gd name="T31" fmla="*/ 304 h 430"/>
                  <a:gd name="T32" fmla="*/ 48 w 222"/>
                  <a:gd name="T33" fmla="*/ 310 h 430"/>
                  <a:gd name="T34" fmla="*/ 67 w 222"/>
                  <a:gd name="T35" fmla="*/ 302 h 430"/>
                  <a:gd name="T36" fmla="*/ 79 w 222"/>
                  <a:gd name="T37" fmla="*/ 291 h 430"/>
                  <a:gd name="T38" fmla="*/ 84 w 222"/>
                  <a:gd name="T39" fmla="*/ 281 h 430"/>
                  <a:gd name="T40" fmla="*/ 82 w 222"/>
                  <a:gd name="T41" fmla="*/ 269 h 430"/>
                  <a:gd name="T42" fmla="*/ 74 w 222"/>
                  <a:gd name="T43" fmla="*/ 259 h 430"/>
                  <a:gd name="T44" fmla="*/ 62 w 222"/>
                  <a:gd name="T45" fmla="*/ 252 h 430"/>
                  <a:gd name="T46" fmla="*/ 44 w 222"/>
                  <a:gd name="T47" fmla="*/ 247 h 430"/>
                  <a:gd name="T48" fmla="*/ 23 w 222"/>
                  <a:gd name="T49" fmla="*/ 248 h 430"/>
                  <a:gd name="T50" fmla="*/ 67 w 222"/>
                  <a:gd name="T51" fmla="*/ 240 h 430"/>
                  <a:gd name="T52" fmla="*/ 89 w 222"/>
                  <a:gd name="T53" fmla="*/ 259 h 430"/>
                  <a:gd name="T54" fmla="*/ 120 w 222"/>
                  <a:gd name="T55" fmla="*/ 271 h 430"/>
                  <a:gd name="T56" fmla="*/ 135 w 222"/>
                  <a:gd name="T57" fmla="*/ 272 h 430"/>
                  <a:gd name="T58" fmla="*/ 149 w 222"/>
                  <a:gd name="T59" fmla="*/ 268 h 430"/>
                  <a:gd name="T60" fmla="*/ 160 w 222"/>
                  <a:gd name="T61" fmla="*/ 259 h 430"/>
                  <a:gd name="T62" fmla="*/ 168 w 222"/>
                  <a:gd name="T63" fmla="*/ 244 h 430"/>
                  <a:gd name="T64" fmla="*/ 188 w 222"/>
                  <a:gd name="T65" fmla="*/ 251 h 430"/>
                  <a:gd name="T66" fmla="*/ 203 w 222"/>
                  <a:gd name="T67" fmla="*/ 251 h 430"/>
                  <a:gd name="T68" fmla="*/ 213 w 222"/>
                  <a:gd name="T69" fmla="*/ 246 h 430"/>
                  <a:gd name="T70" fmla="*/ 218 w 222"/>
                  <a:gd name="T71" fmla="*/ 237 h 430"/>
                  <a:gd name="T72" fmla="*/ 218 w 222"/>
                  <a:gd name="T73" fmla="*/ 225 h 430"/>
                  <a:gd name="T74" fmla="*/ 211 w 222"/>
                  <a:gd name="T75" fmla="*/ 211 h 430"/>
                  <a:gd name="T76" fmla="*/ 199 w 222"/>
                  <a:gd name="T77" fmla="*/ 196 h 430"/>
                  <a:gd name="T78" fmla="*/ 180 w 222"/>
                  <a:gd name="T79" fmla="*/ 181 h 430"/>
                  <a:gd name="T80" fmla="*/ 204 w 222"/>
                  <a:gd name="T81" fmla="*/ 171 h 430"/>
                  <a:gd name="T82" fmla="*/ 217 w 222"/>
                  <a:gd name="T83" fmla="*/ 159 h 430"/>
                  <a:gd name="T84" fmla="*/ 220 w 222"/>
                  <a:gd name="T85" fmla="*/ 144 h 430"/>
                  <a:gd name="T86" fmla="*/ 216 w 222"/>
                  <a:gd name="T87" fmla="*/ 130 h 430"/>
                  <a:gd name="T88" fmla="*/ 204 w 222"/>
                  <a:gd name="T89" fmla="*/ 117 h 430"/>
                  <a:gd name="T90" fmla="*/ 188 w 222"/>
                  <a:gd name="T91" fmla="*/ 108 h 430"/>
                  <a:gd name="T92" fmla="*/ 166 w 222"/>
                  <a:gd name="T93" fmla="*/ 104 h 430"/>
                  <a:gd name="T94" fmla="*/ 142 w 222"/>
                  <a:gd name="T95" fmla="*/ 107 h 430"/>
                  <a:gd name="T96" fmla="*/ 147 w 222"/>
                  <a:gd name="T97" fmla="*/ 93 h 430"/>
                  <a:gd name="T98" fmla="*/ 141 w 222"/>
                  <a:gd name="T99" fmla="*/ 81 h 430"/>
                  <a:gd name="T100" fmla="*/ 130 w 222"/>
                  <a:gd name="T101" fmla="*/ 71 h 430"/>
                  <a:gd name="T102" fmla="*/ 114 w 222"/>
                  <a:gd name="T103" fmla="*/ 64 h 430"/>
                  <a:gd name="T104" fmla="*/ 79 w 222"/>
                  <a:gd name="T105" fmla="*/ 55 h 430"/>
                  <a:gd name="T106" fmla="*/ 52 w 222"/>
                  <a:gd name="T107" fmla="*/ 55 h 430"/>
                  <a:gd name="T108" fmla="*/ 64 w 222"/>
                  <a:gd name="T109" fmla="*/ 45 h 430"/>
                  <a:gd name="T110" fmla="*/ 70 w 222"/>
                  <a:gd name="T111" fmla="*/ 34 h 430"/>
                  <a:gd name="T112" fmla="*/ 70 w 222"/>
                  <a:gd name="T113" fmla="*/ 22 h 430"/>
                  <a:gd name="T114" fmla="*/ 65 w 222"/>
                  <a:gd name="T115" fmla="*/ 12 h 430"/>
                  <a:gd name="T116" fmla="*/ 54 w 222"/>
                  <a:gd name="T117" fmla="*/ 4 h 430"/>
                  <a:gd name="T118" fmla="*/ 40 w 222"/>
                  <a:gd name="T119" fmla="*/ 0 h 430"/>
                  <a:gd name="T120" fmla="*/ 22 w 222"/>
                  <a:gd name="T121" fmla="*/ 2 h 430"/>
                  <a:gd name="T122" fmla="*/ 0 w 222"/>
                  <a:gd name="T123" fmla="*/ 1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2" h="430">
                    <a:moveTo>
                      <a:pt x="165" y="430"/>
                    </a:moveTo>
                    <a:lnTo>
                      <a:pt x="194" y="423"/>
                    </a:lnTo>
                    <a:lnTo>
                      <a:pt x="212" y="411"/>
                    </a:lnTo>
                    <a:lnTo>
                      <a:pt x="222" y="398"/>
                    </a:lnTo>
                    <a:lnTo>
                      <a:pt x="222" y="384"/>
                    </a:lnTo>
                    <a:lnTo>
                      <a:pt x="213" y="371"/>
                    </a:lnTo>
                    <a:lnTo>
                      <a:pt x="198" y="362"/>
                    </a:lnTo>
                    <a:lnTo>
                      <a:pt x="176" y="357"/>
                    </a:lnTo>
                    <a:lnTo>
                      <a:pt x="147" y="360"/>
                    </a:lnTo>
                    <a:lnTo>
                      <a:pt x="149" y="345"/>
                    </a:lnTo>
                    <a:lnTo>
                      <a:pt x="146" y="332"/>
                    </a:lnTo>
                    <a:lnTo>
                      <a:pt x="138" y="320"/>
                    </a:lnTo>
                    <a:lnTo>
                      <a:pt x="127" y="312"/>
                    </a:lnTo>
                    <a:lnTo>
                      <a:pt x="112" y="305"/>
                    </a:lnTo>
                    <a:lnTo>
                      <a:pt x="94" y="303"/>
                    </a:lnTo>
                    <a:lnTo>
                      <a:pt x="72" y="304"/>
                    </a:lnTo>
                    <a:lnTo>
                      <a:pt x="48" y="310"/>
                    </a:lnTo>
                    <a:lnTo>
                      <a:pt x="67" y="302"/>
                    </a:lnTo>
                    <a:lnTo>
                      <a:pt x="79" y="291"/>
                    </a:lnTo>
                    <a:lnTo>
                      <a:pt x="84" y="281"/>
                    </a:lnTo>
                    <a:lnTo>
                      <a:pt x="82" y="269"/>
                    </a:lnTo>
                    <a:lnTo>
                      <a:pt x="74" y="259"/>
                    </a:lnTo>
                    <a:lnTo>
                      <a:pt x="62" y="252"/>
                    </a:lnTo>
                    <a:lnTo>
                      <a:pt x="44" y="247"/>
                    </a:lnTo>
                    <a:lnTo>
                      <a:pt x="23" y="248"/>
                    </a:lnTo>
                    <a:lnTo>
                      <a:pt x="67" y="240"/>
                    </a:lnTo>
                    <a:lnTo>
                      <a:pt x="89" y="259"/>
                    </a:lnTo>
                    <a:lnTo>
                      <a:pt x="120" y="271"/>
                    </a:lnTo>
                    <a:lnTo>
                      <a:pt x="135" y="272"/>
                    </a:lnTo>
                    <a:lnTo>
                      <a:pt x="149" y="268"/>
                    </a:lnTo>
                    <a:lnTo>
                      <a:pt x="160" y="259"/>
                    </a:lnTo>
                    <a:lnTo>
                      <a:pt x="168" y="244"/>
                    </a:lnTo>
                    <a:lnTo>
                      <a:pt x="188" y="251"/>
                    </a:lnTo>
                    <a:lnTo>
                      <a:pt x="203" y="251"/>
                    </a:lnTo>
                    <a:lnTo>
                      <a:pt x="213" y="246"/>
                    </a:lnTo>
                    <a:lnTo>
                      <a:pt x="218" y="237"/>
                    </a:lnTo>
                    <a:lnTo>
                      <a:pt x="218" y="225"/>
                    </a:lnTo>
                    <a:lnTo>
                      <a:pt x="211" y="211"/>
                    </a:lnTo>
                    <a:lnTo>
                      <a:pt x="199" y="196"/>
                    </a:lnTo>
                    <a:lnTo>
                      <a:pt x="180" y="181"/>
                    </a:lnTo>
                    <a:lnTo>
                      <a:pt x="204" y="171"/>
                    </a:lnTo>
                    <a:lnTo>
                      <a:pt x="217" y="159"/>
                    </a:lnTo>
                    <a:lnTo>
                      <a:pt x="220" y="144"/>
                    </a:lnTo>
                    <a:lnTo>
                      <a:pt x="216" y="130"/>
                    </a:lnTo>
                    <a:lnTo>
                      <a:pt x="204" y="117"/>
                    </a:lnTo>
                    <a:lnTo>
                      <a:pt x="188" y="108"/>
                    </a:lnTo>
                    <a:lnTo>
                      <a:pt x="166" y="104"/>
                    </a:lnTo>
                    <a:lnTo>
                      <a:pt x="142" y="107"/>
                    </a:lnTo>
                    <a:lnTo>
                      <a:pt x="147" y="93"/>
                    </a:lnTo>
                    <a:lnTo>
                      <a:pt x="141" y="81"/>
                    </a:lnTo>
                    <a:lnTo>
                      <a:pt x="130" y="71"/>
                    </a:lnTo>
                    <a:lnTo>
                      <a:pt x="114" y="64"/>
                    </a:lnTo>
                    <a:lnTo>
                      <a:pt x="79" y="55"/>
                    </a:lnTo>
                    <a:lnTo>
                      <a:pt x="52" y="55"/>
                    </a:lnTo>
                    <a:lnTo>
                      <a:pt x="64" y="45"/>
                    </a:lnTo>
                    <a:lnTo>
                      <a:pt x="70" y="34"/>
                    </a:lnTo>
                    <a:lnTo>
                      <a:pt x="70" y="22"/>
                    </a:lnTo>
                    <a:lnTo>
                      <a:pt x="65" y="12"/>
                    </a:lnTo>
                    <a:lnTo>
                      <a:pt x="54" y="4"/>
                    </a:lnTo>
                    <a:lnTo>
                      <a:pt x="40" y="0"/>
                    </a:lnTo>
                    <a:lnTo>
                      <a:pt x="22" y="2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7" name="Freeform 292">
                <a:extLst>
                  <a:ext uri="{FF2B5EF4-FFF2-40B4-BE49-F238E27FC236}">
                    <a16:creationId xmlns:a16="http://schemas.microsoft.com/office/drawing/2014/main" id="{F0827350-A9EA-4E0F-8EC7-86CE8C9ED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5738" y="3033713"/>
                <a:ext cx="30163" cy="22225"/>
              </a:xfrm>
              <a:custGeom>
                <a:avLst/>
                <a:gdLst>
                  <a:gd name="T0" fmla="*/ 30 w 128"/>
                  <a:gd name="T1" fmla="*/ 127 h 127"/>
                  <a:gd name="T2" fmla="*/ 15 w 128"/>
                  <a:gd name="T3" fmla="*/ 118 h 127"/>
                  <a:gd name="T4" fmla="*/ 4 w 128"/>
                  <a:gd name="T5" fmla="*/ 104 h 127"/>
                  <a:gd name="T6" fmla="*/ 0 w 128"/>
                  <a:gd name="T7" fmla="*/ 87 h 127"/>
                  <a:gd name="T8" fmla="*/ 1 w 128"/>
                  <a:gd name="T9" fmla="*/ 71 h 127"/>
                  <a:gd name="T10" fmla="*/ 7 w 128"/>
                  <a:gd name="T11" fmla="*/ 56 h 127"/>
                  <a:gd name="T12" fmla="*/ 21 w 128"/>
                  <a:gd name="T13" fmla="*/ 48 h 127"/>
                  <a:gd name="T14" fmla="*/ 41 w 128"/>
                  <a:gd name="T15" fmla="*/ 48 h 127"/>
                  <a:gd name="T16" fmla="*/ 68 w 128"/>
                  <a:gd name="T17" fmla="*/ 60 h 127"/>
                  <a:gd name="T18" fmla="*/ 66 w 128"/>
                  <a:gd name="T19" fmla="*/ 45 h 127"/>
                  <a:gd name="T20" fmla="*/ 70 w 128"/>
                  <a:gd name="T21" fmla="*/ 34 h 127"/>
                  <a:gd name="T22" fmla="*/ 76 w 128"/>
                  <a:gd name="T23" fmla="*/ 27 h 127"/>
                  <a:gd name="T24" fmla="*/ 84 w 128"/>
                  <a:gd name="T25" fmla="*/ 24 h 127"/>
                  <a:gd name="T26" fmla="*/ 103 w 128"/>
                  <a:gd name="T27" fmla="*/ 27 h 127"/>
                  <a:gd name="T28" fmla="*/ 120 w 128"/>
                  <a:gd name="T29" fmla="*/ 46 h 127"/>
                  <a:gd name="T30" fmla="*/ 117 w 128"/>
                  <a:gd name="T31" fmla="*/ 32 h 127"/>
                  <a:gd name="T32" fmla="*/ 118 w 128"/>
                  <a:gd name="T33" fmla="*/ 20 h 127"/>
                  <a:gd name="T34" fmla="*/ 128 w 128"/>
                  <a:gd name="T3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8" h="127">
                    <a:moveTo>
                      <a:pt x="30" y="127"/>
                    </a:moveTo>
                    <a:lnTo>
                      <a:pt x="15" y="118"/>
                    </a:lnTo>
                    <a:lnTo>
                      <a:pt x="4" y="104"/>
                    </a:lnTo>
                    <a:lnTo>
                      <a:pt x="0" y="87"/>
                    </a:lnTo>
                    <a:lnTo>
                      <a:pt x="1" y="71"/>
                    </a:lnTo>
                    <a:lnTo>
                      <a:pt x="7" y="56"/>
                    </a:lnTo>
                    <a:lnTo>
                      <a:pt x="21" y="48"/>
                    </a:lnTo>
                    <a:lnTo>
                      <a:pt x="41" y="48"/>
                    </a:lnTo>
                    <a:lnTo>
                      <a:pt x="68" y="60"/>
                    </a:lnTo>
                    <a:lnTo>
                      <a:pt x="66" y="45"/>
                    </a:lnTo>
                    <a:lnTo>
                      <a:pt x="70" y="34"/>
                    </a:lnTo>
                    <a:lnTo>
                      <a:pt x="76" y="27"/>
                    </a:lnTo>
                    <a:lnTo>
                      <a:pt x="84" y="24"/>
                    </a:lnTo>
                    <a:lnTo>
                      <a:pt x="103" y="27"/>
                    </a:lnTo>
                    <a:lnTo>
                      <a:pt x="120" y="46"/>
                    </a:lnTo>
                    <a:lnTo>
                      <a:pt x="117" y="32"/>
                    </a:lnTo>
                    <a:lnTo>
                      <a:pt x="118" y="20"/>
                    </a:lnTo>
                    <a:lnTo>
                      <a:pt x="12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8" name="Freeform 293">
                <a:extLst>
                  <a:ext uri="{FF2B5EF4-FFF2-40B4-BE49-F238E27FC236}">
                    <a16:creationId xmlns:a16="http://schemas.microsoft.com/office/drawing/2014/main" id="{1E1F2844-C82B-4C4B-B8B0-7B6B2D1D2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4313" y="3013075"/>
                <a:ext cx="63500" cy="55563"/>
              </a:xfrm>
              <a:custGeom>
                <a:avLst/>
                <a:gdLst>
                  <a:gd name="T0" fmla="*/ 18 w 280"/>
                  <a:gd name="T1" fmla="*/ 139 h 313"/>
                  <a:gd name="T2" fmla="*/ 7 w 280"/>
                  <a:gd name="T3" fmla="*/ 127 h 313"/>
                  <a:gd name="T4" fmla="*/ 1 w 280"/>
                  <a:gd name="T5" fmla="*/ 111 h 313"/>
                  <a:gd name="T6" fmla="*/ 0 w 280"/>
                  <a:gd name="T7" fmla="*/ 95 h 313"/>
                  <a:gd name="T8" fmla="*/ 2 w 280"/>
                  <a:gd name="T9" fmla="*/ 78 h 313"/>
                  <a:gd name="T10" fmla="*/ 8 w 280"/>
                  <a:gd name="T11" fmla="*/ 64 h 313"/>
                  <a:gd name="T12" fmla="*/ 19 w 280"/>
                  <a:gd name="T13" fmla="*/ 53 h 313"/>
                  <a:gd name="T14" fmla="*/ 33 w 280"/>
                  <a:gd name="T15" fmla="*/ 48 h 313"/>
                  <a:gd name="T16" fmla="*/ 51 w 280"/>
                  <a:gd name="T17" fmla="*/ 49 h 313"/>
                  <a:gd name="T18" fmla="*/ 68 w 280"/>
                  <a:gd name="T19" fmla="*/ 17 h 313"/>
                  <a:gd name="T20" fmla="*/ 76 w 280"/>
                  <a:gd name="T21" fmla="*/ 7 h 313"/>
                  <a:gd name="T22" fmla="*/ 85 w 280"/>
                  <a:gd name="T23" fmla="*/ 2 h 313"/>
                  <a:gd name="T24" fmla="*/ 94 w 280"/>
                  <a:gd name="T25" fmla="*/ 0 h 313"/>
                  <a:gd name="T26" fmla="*/ 103 w 280"/>
                  <a:gd name="T27" fmla="*/ 2 h 313"/>
                  <a:gd name="T28" fmla="*/ 118 w 280"/>
                  <a:gd name="T29" fmla="*/ 13 h 313"/>
                  <a:gd name="T30" fmla="*/ 129 w 280"/>
                  <a:gd name="T31" fmla="*/ 33 h 313"/>
                  <a:gd name="T32" fmla="*/ 133 w 280"/>
                  <a:gd name="T33" fmla="*/ 59 h 313"/>
                  <a:gd name="T34" fmla="*/ 128 w 280"/>
                  <a:gd name="T35" fmla="*/ 89 h 313"/>
                  <a:gd name="T36" fmla="*/ 112 w 280"/>
                  <a:gd name="T37" fmla="*/ 120 h 313"/>
                  <a:gd name="T38" fmla="*/ 147 w 280"/>
                  <a:gd name="T39" fmla="*/ 111 h 313"/>
                  <a:gd name="T40" fmla="*/ 162 w 280"/>
                  <a:gd name="T41" fmla="*/ 112 h 313"/>
                  <a:gd name="T42" fmla="*/ 173 w 280"/>
                  <a:gd name="T43" fmla="*/ 118 h 313"/>
                  <a:gd name="T44" fmla="*/ 181 w 280"/>
                  <a:gd name="T45" fmla="*/ 125 h 313"/>
                  <a:gd name="T46" fmla="*/ 183 w 280"/>
                  <a:gd name="T47" fmla="*/ 138 h 313"/>
                  <a:gd name="T48" fmla="*/ 181 w 280"/>
                  <a:gd name="T49" fmla="*/ 153 h 313"/>
                  <a:gd name="T50" fmla="*/ 172 w 280"/>
                  <a:gd name="T51" fmla="*/ 172 h 313"/>
                  <a:gd name="T52" fmla="*/ 189 w 280"/>
                  <a:gd name="T53" fmla="*/ 161 h 313"/>
                  <a:gd name="T54" fmla="*/ 203 w 280"/>
                  <a:gd name="T55" fmla="*/ 157 h 313"/>
                  <a:gd name="T56" fmla="*/ 215 w 280"/>
                  <a:gd name="T57" fmla="*/ 158 h 313"/>
                  <a:gd name="T58" fmla="*/ 224 w 280"/>
                  <a:gd name="T59" fmla="*/ 166 h 313"/>
                  <a:gd name="T60" fmla="*/ 228 w 280"/>
                  <a:gd name="T61" fmla="*/ 176 h 313"/>
                  <a:gd name="T62" fmla="*/ 228 w 280"/>
                  <a:gd name="T63" fmla="*/ 189 h 313"/>
                  <a:gd name="T64" fmla="*/ 217 w 280"/>
                  <a:gd name="T65" fmla="*/ 221 h 313"/>
                  <a:gd name="T66" fmla="*/ 230 w 280"/>
                  <a:gd name="T67" fmla="*/ 212 h 313"/>
                  <a:gd name="T68" fmla="*/ 241 w 280"/>
                  <a:gd name="T69" fmla="*/ 205 h 313"/>
                  <a:gd name="T70" fmla="*/ 259 w 280"/>
                  <a:gd name="T71" fmla="*/ 202 h 313"/>
                  <a:gd name="T72" fmla="*/ 272 w 280"/>
                  <a:gd name="T73" fmla="*/ 209 h 313"/>
                  <a:gd name="T74" fmla="*/ 280 w 280"/>
                  <a:gd name="T75" fmla="*/ 224 h 313"/>
                  <a:gd name="T76" fmla="*/ 280 w 280"/>
                  <a:gd name="T77" fmla="*/ 245 h 313"/>
                  <a:gd name="T78" fmla="*/ 272 w 280"/>
                  <a:gd name="T79" fmla="*/ 268 h 313"/>
                  <a:gd name="T80" fmla="*/ 258 w 280"/>
                  <a:gd name="T81" fmla="*/ 292 h 313"/>
                  <a:gd name="T82" fmla="*/ 236 w 280"/>
                  <a:gd name="T83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0" h="313">
                    <a:moveTo>
                      <a:pt x="18" y="139"/>
                    </a:moveTo>
                    <a:lnTo>
                      <a:pt x="7" y="127"/>
                    </a:lnTo>
                    <a:lnTo>
                      <a:pt x="1" y="111"/>
                    </a:lnTo>
                    <a:lnTo>
                      <a:pt x="0" y="95"/>
                    </a:lnTo>
                    <a:lnTo>
                      <a:pt x="2" y="78"/>
                    </a:lnTo>
                    <a:lnTo>
                      <a:pt x="8" y="64"/>
                    </a:lnTo>
                    <a:lnTo>
                      <a:pt x="19" y="53"/>
                    </a:lnTo>
                    <a:lnTo>
                      <a:pt x="33" y="48"/>
                    </a:lnTo>
                    <a:lnTo>
                      <a:pt x="51" y="49"/>
                    </a:lnTo>
                    <a:lnTo>
                      <a:pt x="68" y="17"/>
                    </a:lnTo>
                    <a:lnTo>
                      <a:pt x="76" y="7"/>
                    </a:lnTo>
                    <a:lnTo>
                      <a:pt x="85" y="2"/>
                    </a:lnTo>
                    <a:lnTo>
                      <a:pt x="94" y="0"/>
                    </a:lnTo>
                    <a:lnTo>
                      <a:pt x="103" y="2"/>
                    </a:lnTo>
                    <a:lnTo>
                      <a:pt x="118" y="13"/>
                    </a:lnTo>
                    <a:lnTo>
                      <a:pt x="129" y="33"/>
                    </a:lnTo>
                    <a:lnTo>
                      <a:pt x="133" y="59"/>
                    </a:lnTo>
                    <a:lnTo>
                      <a:pt x="128" y="89"/>
                    </a:lnTo>
                    <a:lnTo>
                      <a:pt x="112" y="120"/>
                    </a:lnTo>
                    <a:lnTo>
                      <a:pt x="147" y="111"/>
                    </a:lnTo>
                    <a:lnTo>
                      <a:pt x="162" y="112"/>
                    </a:lnTo>
                    <a:lnTo>
                      <a:pt x="173" y="118"/>
                    </a:lnTo>
                    <a:lnTo>
                      <a:pt x="181" y="125"/>
                    </a:lnTo>
                    <a:lnTo>
                      <a:pt x="183" y="138"/>
                    </a:lnTo>
                    <a:lnTo>
                      <a:pt x="181" y="153"/>
                    </a:lnTo>
                    <a:lnTo>
                      <a:pt x="172" y="172"/>
                    </a:lnTo>
                    <a:lnTo>
                      <a:pt x="189" y="161"/>
                    </a:lnTo>
                    <a:lnTo>
                      <a:pt x="203" y="157"/>
                    </a:lnTo>
                    <a:lnTo>
                      <a:pt x="215" y="158"/>
                    </a:lnTo>
                    <a:lnTo>
                      <a:pt x="224" y="166"/>
                    </a:lnTo>
                    <a:lnTo>
                      <a:pt x="228" y="176"/>
                    </a:lnTo>
                    <a:lnTo>
                      <a:pt x="228" y="189"/>
                    </a:lnTo>
                    <a:lnTo>
                      <a:pt x="217" y="221"/>
                    </a:lnTo>
                    <a:lnTo>
                      <a:pt x="230" y="212"/>
                    </a:lnTo>
                    <a:lnTo>
                      <a:pt x="241" y="205"/>
                    </a:lnTo>
                    <a:lnTo>
                      <a:pt x="259" y="202"/>
                    </a:lnTo>
                    <a:lnTo>
                      <a:pt x="272" y="209"/>
                    </a:lnTo>
                    <a:lnTo>
                      <a:pt x="280" y="224"/>
                    </a:lnTo>
                    <a:lnTo>
                      <a:pt x="280" y="245"/>
                    </a:lnTo>
                    <a:lnTo>
                      <a:pt x="272" y="268"/>
                    </a:lnTo>
                    <a:lnTo>
                      <a:pt x="258" y="292"/>
                    </a:lnTo>
                    <a:lnTo>
                      <a:pt x="236" y="3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9" name="Freeform 294">
                <a:extLst>
                  <a:ext uri="{FF2B5EF4-FFF2-40B4-BE49-F238E27FC236}">
                    <a16:creationId xmlns:a16="http://schemas.microsoft.com/office/drawing/2014/main" id="{0BD129B6-B136-479E-8EB8-041B4196C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388" y="2763838"/>
                <a:ext cx="127000" cy="82550"/>
              </a:xfrm>
              <a:custGeom>
                <a:avLst/>
                <a:gdLst>
                  <a:gd name="T0" fmla="*/ 3 w 556"/>
                  <a:gd name="T1" fmla="*/ 432 h 464"/>
                  <a:gd name="T2" fmla="*/ 2 w 556"/>
                  <a:gd name="T3" fmla="*/ 383 h 464"/>
                  <a:gd name="T4" fmla="*/ 19 w 556"/>
                  <a:gd name="T5" fmla="*/ 358 h 464"/>
                  <a:gd name="T6" fmla="*/ 45 w 556"/>
                  <a:gd name="T7" fmla="*/ 367 h 464"/>
                  <a:gd name="T8" fmla="*/ 69 w 556"/>
                  <a:gd name="T9" fmla="*/ 367 h 464"/>
                  <a:gd name="T10" fmla="*/ 103 w 556"/>
                  <a:gd name="T11" fmla="*/ 349 h 464"/>
                  <a:gd name="T12" fmla="*/ 107 w 556"/>
                  <a:gd name="T13" fmla="*/ 311 h 464"/>
                  <a:gd name="T14" fmla="*/ 105 w 556"/>
                  <a:gd name="T15" fmla="*/ 272 h 464"/>
                  <a:gd name="T16" fmla="*/ 122 w 556"/>
                  <a:gd name="T17" fmla="*/ 239 h 464"/>
                  <a:gd name="T18" fmla="*/ 165 w 556"/>
                  <a:gd name="T19" fmla="*/ 221 h 464"/>
                  <a:gd name="T20" fmla="*/ 155 w 556"/>
                  <a:gd name="T21" fmla="*/ 169 h 464"/>
                  <a:gd name="T22" fmla="*/ 167 w 556"/>
                  <a:gd name="T23" fmla="*/ 130 h 464"/>
                  <a:gd name="T24" fmla="*/ 201 w 556"/>
                  <a:gd name="T25" fmla="*/ 110 h 464"/>
                  <a:gd name="T26" fmla="*/ 256 w 556"/>
                  <a:gd name="T27" fmla="*/ 119 h 464"/>
                  <a:gd name="T28" fmla="*/ 255 w 556"/>
                  <a:gd name="T29" fmla="*/ 74 h 464"/>
                  <a:gd name="T30" fmla="*/ 275 w 556"/>
                  <a:gd name="T31" fmla="*/ 24 h 464"/>
                  <a:gd name="T32" fmla="*/ 297 w 556"/>
                  <a:gd name="T33" fmla="*/ 6 h 464"/>
                  <a:gd name="T34" fmla="*/ 319 w 556"/>
                  <a:gd name="T35" fmla="*/ 0 h 464"/>
                  <a:gd name="T36" fmla="*/ 340 w 556"/>
                  <a:gd name="T37" fmla="*/ 11 h 464"/>
                  <a:gd name="T38" fmla="*/ 352 w 556"/>
                  <a:gd name="T39" fmla="*/ 38 h 464"/>
                  <a:gd name="T40" fmla="*/ 352 w 556"/>
                  <a:gd name="T41" fmla="*/ 81 h 464"/>
                  <a:gd name="T42" fmla="*/ 373 w 556"/>
                  <a:gd name="T43" fmla="*/ 113 h 464"/>
                  <a:gd name="T44" fmla="*/ 412 w 556"/>
                  <a:gd name="T45" fmla="*/ 140 h 464"/>
                  <a:gd name="T46" fmla="*/ 424 w 556"/>
                  <a:gd name="T47" fmla="*/ 182 h 464"/>
                  <a:gd name="T48" fmla="*/ 403 w 556"/>
                  <a:gd name="T49" fmla="*/ 225 h 464"/>
                  <a:gd name="T50" fmla="*/ 401 w 556"/>
                  <a:gd name="T51" fmla="*/ 240 h 464"/>
                  <a:gd name="T52" fmla="*/ 430 w 556"/>
                  <a:gd name="T53" fmla="*/ 249 h 464"/>
                  <a:gd name="T54" fmla="*/ 441 w 556"/>
                  <a:gd name="T55" fmla="*/ 280 h 464"/>
                  <a:gd name="T56" fmla="*/ 451 w 556"/>
                  <a:gd name="T57" fmla="*/ 307 h 464"/>
                  <a:gd name="T58" fmla="*/ 483 w 556"/>
                  <a:gd name="T59" fmla="*/ 324 h 464"/>
                  <a:gd name="T60" fmla="*/ 521 w 556"/>
                  <a:gd name="T61" fmla="*/ 342 h 464"/>
                  <a:gd name="T62" fmla="*/ 552 w 556"/>
                  <a:gd name="T63" fmla="*/ 363 h 464"/>
                  <a:gd name="T64" fmla="*/ 552 w 556"/>
                  <a:gd name="T65" fmla="*/ 396 h 464"/>
                  <a:gd name="T66" fmla="*/ 524 w 556"/>
                  <a:gd name="T67" fmla="*/ 43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6" h="464">
                    <a:moveTo>
                      <a:pt x="13" y="464"/>
                    </a:moveTo>
                    <a:lnTo>
                      <a:pt x="3" y="432"/>
                    </a:lnTo>
                    <a:lnTo>
                      <a:pt x="0" y="404"/>
                    </a:lnTo>
                    <a:lnTo>
                      <a:pt x="2" y="383"/>
                    </a:lnTo>
                    <a:lnTo>
                      <a:pt x="9" y="367"/>
                    </a:lnTo>
                    <a:lnTo>
                      <a:pt x="19" y="358"/>
                    </a:lnTo>
                    <a:lnTo>
                      <a:pt x="30" y="357"/>
                    </a:lnTo>
                    <a:lnTo>
                      <a:pt x="45" y="367"/>
                    </a:lnTo>
                    <a:lnTo>
                      <a:pt x="62" y="386"/>
                    </a:lnTo>
                    <a:lnTo>
                      <a:pt x="69" y="367"/>
                    </a:lnTo>
                    <a:lnTo>
                      <a:pt x="84" y="355"/>
                    </a:lnTo>
                    <a:lnTo>
                      <a:pt x="103" y="349"/>
                    </a:lnTo>
                    <a:lnTo>
                      <a:pt x="122" y="350"/>
                    </a:lnTo>
                    <a:lnTo>
                      <a:pt x="107" y="311"/>
                    </a:lnTo>
                    <a:lnTo>
                      <a:pt x="104" y="291"/>
                    </a:lnTo>
                    <a:lnTo>
                      <a:pt x="105" y="272"/>
                    </a:lnTo>
                    <a:lnTo>
                      <a:pt x="110" y="253"/>
                    </a:lnTo>
                    <a:lnTo>
                      <a:pt x="122" y="239"/>
                    </a:lnTo>
                    <a:lnTo>
                      <a:pt x="140" y="228"/>
                    </a:lnTo>
                    <a:lnTo>
                      <a:pt x="165" y="221"/>
                    </a:lnTo>
                    <a:lnTo>
                      <a:pt x="158" y="195"/>
                    </a:lnTo>
                    <a:lnTo>
                      <a:pt x="155" y="169"/>
                    </a:lnTo>
                    <a:lnTo>
                      <a:pt x="159" y="148"/>
                    </a:lnTo>
                    <a:lnTo>
                      <a:pt x="167" y="130"/>
                    </a:lnTo>
                    <a:lnTo>
                      <a:pt x="181" y="117"/>
                    </a:lnTo>
                    <a:lnTo>
                      <a:pt x="201" y="110"/>
                    </a:lnTo>
                    <a:lnTo>
                      <a:pt x="226" y="110"/>
                    </a:lnTo>
                    <a:lnTo>
                      <a:pt x="256" y="119"/>
                    </a:lnTo>
                    <a:lnTo>
                      <a:pt x="254" y="95"/>
                    </a:lnTo>
                    <a:lnTo>
                      <a:pt x="255" y="74"/>
                    </a:lnTo>
                    <a:lnTo>
                      <a:pt x="265" y="38"/>
                    </a:lnTo>
                    <a:lnTo>
                      <a:pt x="275" y="24"/>
                    </a:lnTo>
                    <a:lnTo>
                      <a:pt x="285" y="13"/>
                    </a:lnTo>
                    <a:lnTo>
                      <a:pt x="297" y="6"/>
                    </a:lnTo>
                    <a:lnTo>
                      <a:pt x="309" y="1"/>
                    </a:lnTo>
                    <a:lnTo>
                      <a:pt x="319" y="0"/>
                    </a:lnTo>
                    <a:lnTo>
                      <a:pt x="330" y="3"/>
                    </a:lnTo>
                    <a:lnTo>
                      <a:pt x="340" y="11"/>
                    </a:lnTo>
                    <a:lnTo>
                      <a:pt x="347" y="22"/>
                    </a:lnTo>
                    <a:lnTo>
                      <a:pt x="352" y="38"/>
                    </a:lnTo>
                    <a:lnTo>
                      <a:pt x="354" y="57"/>
                    </a:lnTo>
                    <a:lnTo>
                      <a:pt x="352" y="81"/>
                    </a:lnTo>
                    <a:lnTo>
                      <a:pt x="346" y="111"/>
                    </a:lnTo>
                    <a:lnTo>
                      <a:pt x="373" y="113"/>
                    </a:lnTo>
                    <a:lnTo>
                      <a:pt x="396" y="124"/>
                    </a:lnTo>
                    <a:lnTo>
                      <a:pt x="412" y="140"/>
                    </a:lnTo>
                    <a:lnTo>
                      <a:pt x="422" y="161"/>
                    </a:lnTo>
                    <a:lnTo>
                      <a:pt x="424" y="182"/>
                    </a:lnTo>
                    <a:lnTo>
                      <a:pt x="419" y="204"/>
                    </a:lnTo>
                    <a:lnTo>
                      <a:pt x="403" y="225"/>
                    </a:lnTo>
                    <a:lnTo>
                      <a:pt x="380" y="241"/>
                    </a:lnTo>
                    <a:lnTo>
                      <a:pt x="401" y="240"/>
                    </a:lnTo>
                    <a:lnTo>
                      <a:pt x="419" y="243"/>
                    </a:lnTo>
                    <a:lnTo>
                      <a:pt x="430" y="249"/>
                    </a:lnTo>
                    <a:lnTo>
                      <a:pt x="439" y="258"/>
                    </a:lnTo>
                    <a:lnTo>
                      <a:pt x="441" y="280"/>
                    </a:lnTo>
                    <a:lnTo>
                      <a:pt x="429" y="305"/>
                    </a:lnTo>
                    <a:lnTo>
                      <a:pt x="451" y="307"/>
                    </a:lnTo>
                    <a:lnTo>
                      <a:pt x="468" y="313"/>
                    </a:lnTo>
                    <a:lnTo>
                      <a:pt x="483" y="324"/>
                    </a:lnTo>
                    <a:lnTo>
                      <a:pt x="493" y="340"/>
                    </a:lnTo>
                    <a:lnTo>
                      <a:pt x="521" y="342"/>
                    </a:lnTo>
                    <a:lnTo>
                      <a:pt x="540" y="350"/>
                    </a:lnTo>
                    <a:lnTo>
                      <a:pt x="552" y="363"/>
                    </a:lnTo>
                    <a:lnTo>
                      <a:pt x="556" y="379"/>
                    </a:lnTo>
                    <a:lnTo>
                      <a:pt x="552" y="396"/>
                    </a:lnTo>
                    <a:lnTo>
                      <a:pt x="542" y="413"/>
                    </a:lnTo>
                    <a:lnTo>
                      <a:pt x="524" y="430"/>
                    </a:lnTo>
                    <a:lnTo>
                      <a:pt x="501" y="44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0" name="Freeform 295">
                <a:extLst>
                  <a:ext uri="{FF2B5EF4-FFF2-40B4-BE49-F238E27FC236}">
                    <a16:creationId xmlns:a16="http://schemas.microsoft.com/office/drawing/2014/main" id="{BAA63AAB-B8CC-400F-8174-728437E2A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1713" y="2843213"/>
                <a:ext cx="71438" cy="33338"/>
              </a:xfrm>
              <a:custGeom>
                <a:avLst/>
                <a:gdLst>
                  <a:gd name="T0" fmla="*/ 316 w 316"/>
                  <a:gd name="T1" fmla="*/ 123 h 188"/>
                  <a:gd name="T2" fmla="*/ 305 w 316"/>
                  <a:gd name="T3" fmla="*/ 140 h 188"/>
                  <a:gd name="T4" fmla="*/ 284 w 316"/>
                  <a:gd name="T5" fmla="*/ 159 h 188"/>
                  <a:gd name="T6" fmla="*/ 257 w 316"/>
                  <a:gd name="T7" fmla="*/ 174 h 188"/>
                  <a:gd name="T8" fmla="*/ 229 w 316"/>
                  <a:gd name="T9" fmla="*/ 185 h 188"/>
                  <a:gd name="T10" fmla="*/ 203 w 316"/>
                  <a:gd name="T11" fmla="*/ 188 h 188"/>
                  <a:gd name="T12" fmla="*/ 193 w 316"/>
                  <a:gd name="T13" fmla="*/ 187 h 188"/>
                  <a:gd name="T14" fmla="*/ 185 w 316"/>
                  <a:gd name="T15" fmla="*/ 183 h 188"/>
                  <a:gd name="T16" fmla="*/ 181 w 316"/>
                  <a:gd name="T17" fmla="*/ 176 h 188"/>
                  <a:gd name="T18" fmla="*/ 180 w 316"/>
                  <a:gd name="T19" fmla="*/ 164 h 188"/>
                  <a:gd name="T20" fmla="*/ 183 w 316"/>
                  <a:gd name="T21" fmla="*/ 150 h 188"/>
                  <a:gd name="T22" fmla="*/ 192 w 316"/>
                  <a:gd name="T23" fmla="*/ 131 h 188"/>
                  <a:gd name="T24" fmla="*/ 175 w 316"/>
                  <a:gd name="T25" fmla="*/ 149 h 188"/>
                  <a:gd name="T26" fmla="*/ 156 w 316"/>
                  <a:gd name="T27" fmla="*/ 160 h 188"/>
                  <a:gd name="T28" fmla="*/ 138 w 316"/>
                  <a:gd name="T29" fmla="*/ 165 h 188"/>
                  <a:gd name="T30" fmla="*/ 121 w 316"/>
                  <a:gd name="T31" fmla="*/ 163 h 188"/>
                  <a:gd name="T32" fmla="*/ 107 w 316"/>
                  <a:gd name="T33" fmla="*/ 155 h 188"/>
                  <a:gd name="T34" fmla="*/ 97 w 316"/>
                  <a:gd name="T35" fmla="*/ 141 h 188"/>
                  <a:gd name="T36" fmla="*/ 94 w 316"/>
                  <a:gd name="T37" fmla="*/ 121 h 188"/>
                  <a:gd name="T38" fmla="*/ 99 w 316"/>
                  <a:gd name="T39" fmla="*/ 94 h 188"/>
                  <a:gd name="T40" fmla="*/ 56 w 316"/>
                  <a:gd name="T41" fmla="*/ 97 h 188"/>
                  <a:gd name="T42" fmla="*/ 26 w 316"/>
                  <a:gd name="T43" fmla="*/ 88 h 188"/>
                  <a:gd name="T44" fmla="*/ 7 w 316"/>
                  <a:gd name="T45" fmla="*/ 72 h 188"/>
                  <a:gd name="T46" fmla="*/ 0 w 316"/>
                  <a:gd name="T47" fmla="*/ 53 h 188"/>
                  <a:gd name="T48" fmla="*/ 2 w 316"/>
                  <a:gd name="T49" fmla="*/ 32 h 188"/>
                  <a:gd name="T50" fmla="*/ 14 w 316"/>
                  <a:gd name="T51" fmla="*/ 15 h 188"/>
                  <a:gd name="T52" fmla="*/ 33 w 316"/>
                  <a:gd name="T53" fmla="*/ 4 h 188"/>
                  <a:gd name="T54" fmla="*/ 61 w 316"/>
                  <a:gd name="T5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6" h="188">
                    <a:moveTo>
                      <a:pt x="316" y="123"/>
                    </a:moveTo>
                    <a:lnTo>
                      <a:pt x="305" y="140"/>
                    </a:lnTo>
                    <a:lnTo>
                      <a:pt x="284" y="159"/>
                    </a:lnTo>
                    <a:lnTo>
                      <a:pt x="257" y="174"/>
                    </a:lnTo>
                    <a:lnTo>
                      <a:pt x="229" y="185"/>
                    </a:lnTo>
                    <a:lnTo>
                      <a:pt x="203" y="188"/>
                    </a:lnTo>
                    <a:lnTo>
                      <a:pt x="193" y="187"/>
                    </a:lnTo>
                    <a:lnTo>
                      <a:pt x="185" y="183"/>
                    </a:lnTo>
                    <a:lnTo>
                      <a:pt x="181" y="176"/>
                    </a:lnTo>
                    <a:lnTo>
                      <a:pt x="180" y="164"/>
                    </a:lnTo>
                    <a:lnTo>
                      <a:pt x="183" y="150"/>
                    </a:lnTo>
                    <a:lnTo>
                      <a:pt x="192" y="131"/>
                    </a:lnTo>
                    <a:lnTo>
                      <a:pt x="175" y="149"/>
                    </a:lnTo>
                    <a:lnTo>
                      <a:pt x="156" y="160"/>
                    </a:lnTo>
                    <a:lnTo>
                      <a:pt x="138" y="165"/>
                    </a:lnTo>
                    <a:lnTo>
                      <a:pt x="121" y="163"/>
                    </a:lnTo>
                    <a:lnTo>
                      <a:pt x="107" y="155"/>
                    </a:lnTo>
                    <a:lnTo>
                      <a:pt x="97" y="141"/>
                    </a:lnTo>
                    <a:lnTo>
                      <a:pt x="94" y="121"/>
                    </a:lnTo>
                    <a:lnTo>
                      <a:pt x="99" y="94"/>
                    </a:lnTo>
                    <a:lnTo>
                      <a:pt x="56" y="97"/>
                    </a:lnTo>
                    <a:lnTo>
                      <a:pt x="26" y="88"/>
                    </a:lnTo>
                    <a:lnTo>
                      <a:pt x="7" y="72"/>
                    </a:lnTo>
                    <a:lnTo>
                      <a:pt x="0" y="53"/>
                    </a:lnTo>
                    <a:lnTo>
                      <a:pt x="2" y="32"/>
                    </a:lnTo>
                    <a:lnTo>
                      <a:pt x="14" y="15"/>
                    </a:lnTo>
                    <a:lnTo>
                      <a:pt x="33" y="4"/>
                    </a:lnTo>
                    <a:lnTo>
                      <a:pt x="6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1" name="Line 296">
                <a:extLst>
                  <a:ext uri="{FF2B5EF4-FFF2-40B4-BE49-F238E27FC236}">
                    <a16:creationId xmlns:a16="http://schemas.microsoft.com/office/drawing/2014/main" id="{AC51312D-F533-43BF-B688-0ED974F551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33845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2" name="Line 297">
                <a:extLst>
                  <a:ext uri="{FF2B5EF4-FFF2-40B4-BE49-F238E27FC236}">
                    <a16:creationId xmlns:a16="http://schemas.microsoft.com/office/drawing/2014/main" id="{0CBD7D1F-E922-4AD7-89E1-F65313ECB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26301" y="339566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3" name="Freeform 298">
                <a:extLst>
                  <a:ext uri="{FF2B5EF4-FFF2-40B4-BE49-F238E27FC236}">
                    <a16:creationId xmlns:a16="http://schemas.microsoft.com/office/drawing/2014/main" id="{A612E419-74A9-4558-BE2D-75C294E63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263" y="3382963"/>
                <a:ext cx="6350" cy="3175"/>
              </a:xfrm>
              <a:custGeom>
                <a:avLst/>
                <a:gdLst>
                  <a:gd name="T0" fmla="*/ 0 w 31"/>
                  <a:gd name="T1" fmla="*/ 19 h 19"/>
                  <a:gd name="T2" fmla="*/ 15 w 31"/>
                  <a:gd name="T3" fmla="*/ 9 h 19"/>
                  <a:gd name="T4" fmla="*/ 31 w 31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9">
                    <a:moveTo>
                      <a:pt x="0" y="19"/>
                    </a:moveTo>
                    <a:lnTo>
                      <a:pt x="15" y="9"/>
                    </a:lnTo>
                    <a:lnTo>
                      <a:pt x="3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4" name="Line 299">
                <a:extLst>
                  <a:ext uri="{FF2B5EF4-FFF2-40B4-BE49-F238E27FC236}">
                    <a16:creationId xmlns:a16="http://schemas.microsoft.com/office/drawing/2014/main" id="{B0B43495-CF50-4A39-B74A-1D68002211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77076" y="3400425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5" name="Line 300">
                <a:extLst>
                  <a:ext uri="{FF2B5EF4-FFF2-40B4-BE49-F238E27FC236}">
                    <a16:creationId xmlns:a16="http://schemas.microsoft.com/office/drawing/2014/main" id="{31AE7A51-A603-4EF9-9EE8-AE8B008714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51663" y="343535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6" name="Freeform 301">
                <a:extLst>
                  <a:ext uri="{FF2B5EF4-FFF2-40B4-BE49-F238E27FC236}">
                    <a16:creationId xmlns:a16="http://schemas.microsoft.com/office/drawing/2014/main" id="{5143FA80-CAE0-4C7C-AF78-565525E24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901" y="3397250"/>
                <a:ext cx="11113" cy="3175"/>
              </a:xfrm>
              <a:custGeom>
                <a:avLst/>
                <a:gdLst>
                  <a:gd name="T0" fmla="*/ 0 w 52"/>
                  <a:gd name="T1" fmla="*/ 0 h 13"/>
                  <a:gd name="T2" fmla="*/ 23 w 52"/>
                  <a:gd name="T3" fmla="*/ 4 h 13"/>
                  <a:gd name="T4" fmla="*/ 52 w 52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23" y="4"/>
                    </a:lnTo>
                    <a:lnTo>
                      <a:pt x="52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7" name="Line 302">
                <a:extLst>
                  <a:ext uri="{FF2B5EF4-FFF2-40B4-BE49-F238E27FC236}">
                    <a16:creationId xmlns:a16="http://schemas.microsoft.com/office/drawing/2014/main" id="{6FE8F86B-9A51-48A1-9DBD-F20CDCF61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85001" y="3359150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8" name="Line 303">
                <a:extLst>
                  <a:ext uri="{FF2B5EF4-FFF2-40B4-BE49-F238E27FC236}">
                    <a16:creationId xmlns:a16="http://schemas.microsoft.com/office/drawing/2014/main" id="{20C5EE2A-FB8D-4744-8523-7C02ECB00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97701" y="335121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9" name="Line 304">
                <a:extLst>
                  <a:ext uri="{FF2B5EF4-FFF2-40B4-BE49-F238E27FC236}">
                    <a16:creationId xmlns:a16="http://schemas.microsoft.com/office/drawing/2014/main" id="{2EA18365-B10A-4FA9-869A-BDA6E4637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7551" y="332105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0" name="Line 305">
                <a:extLst>
                  <a:ext uri="{FF2B5EF4-FFF2-40B4-BE49-F238E27FC236}">
                    <a16:creationId xmlns:a16="http://schemas.microsoft.com/office/drawing/2014/main" id="{F14749D1-A636-4E8C-AAC3-D10D117BC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73901" y="3314700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1" name="Freeform 306">
                <a:extLst>
                  <a:ext uri="{FF2B5EF4-FFF2-40B4-BE49-F238E27FC236}">
                    <a16:creationId xmlns:a16="http://schemas.microsoft.com/office/drawing/2014/main" id="{F38A0831-DC53-4A24-89A2-B3D174A09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076" y="3276600"/>
                <a:ext cx="4763" cy="6350"/>
              </a:xfrm>
              <a:custGeom>
                <a:avLst/>
                <a:gdLst>
                  <a:gd name="T0" fmla="*/ 20 w 20"/>
                  <a:gd name="T1" fmla="*/ 0 h 32"/>
                  <a:gd name="T2" fmla="*/ 13 w 20"/>
                  <a:gd name="T3" fmla="*/ 16 h 32"/>
                  <a:gd name="T4" fmla="*/ 0 w 20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32">
                    <a:moveTo>
                      <a:pt x="20" y="0"/>
                    </a:moveTo>
                    <a:lnTo>
                      <a:pt x="13" y="16"/>
                    </a:lnTo>
                    <a:lnTo>
                      <a:pt x="0" y="3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2" name="Freeform 307">
                <a:extLst>
                  <a:ext uri="{FF2B5EF4-FFF2-40B4-BE49-F238E27FC236}">
                    <a16:creationId xmlns:a16="http://schemas.microsoft.com/office/drawing/2014/main" id="{8F4600DE-9F6E-4FD1-8E72-8E077C3A0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9101" y="3246438"/>
                <a:ext cx="3175" cy="4763"/>
              </a:xfrm>
              <a:custGeom>
                <a:avLst/>
                <a:gdLst>
                  <a:gd name="T0" fmla="*/ 0 w 18"/>
                  <a:gd name="T1" fmla="*/ 0 h 28"/>
                  <a:gd name="T2" fmla="*/ 10 w 18"/>
                  <a:gd name="T3" fmla="*/ 12 h 28"/>
                  <a:gd name="T4" fmla="*/ 18 w 18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8">
                    <a:moveTo>
                      <a:pt x="0" y="0"/>
                    </a:moveTo>
                    <a:lnTo>
                      <a:pt x="10" y="12"/>
                    </a:lnTo>
                    <a:lnTo>
                      <a:pt x="18" y="2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3" name="Line 308">
                <a:extLst>
                  <a:ext uri="{FF2B5EF4-FFF2-40B4-BE49-F238E27FC236}">
                    <a16:creationId xmlns:a16="http://schemas.microsoft.com/office/drawing/2014/main" id="{3B2C3214-81AC-40B5-B754-7ED982289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83388" y="3230563"/>
                <a:ext cx="6350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4" name="Freeform 309">
                <a:extLst>
                  <a:ext uri="{FF2B5EF4-FFF2-40B4-BE49-F238E27FC236}">
                    <a16:creationId xmlns:a16="http://schemas.microsoft.com/office/drawing/2014/main" id="{C16A1A04-3C8A-4DC7-8EC4-3019A460A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26" y="3219450"/>
                <a:ext cx="4763" cy="1588"/>
              </a:xfrm>
              <a:custGeom>
                <a:avLst/>
                <a:gdLst>
                  <a:gd name="T0" fmla="*/ 0 w 24"/>
                  <a:gd name="T1" fmla="*/ 15 h 15"/>
                  <a:gd name="T2" fmla="*/ 11 w 24"/>
                  <a:gd name="T3" fmla="*/ 7 h 15"/>
                  <a:gd name="T4" fmla="*/ 24 w 24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5">
                    <a:moveTo>
                      <a:pt x="0" y="15"/>
                    </a:moveTo>
                    <a:lnTo>
                      <a:pt x="11" y="7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5" name="Line 310">
                <a:extLst>
                  <a:ext uri="{FF2B5EF4-FFF2-40B4-BE49-F238E27FC236}">
                    <a16:creationId xmlns:a16="http://schemas.microsoft.com/office/drawing/2014/main" id="{65E39B06-7272-4F51-B149-EF0AA58F1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67513" y="32131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6" name="Freeform 311">
                <a:extLst>
                  <a:ext uri="{FF2B5EF4-FFF2-40B4-BE49-F238E27FC236}">
                    <a16:creationId xmlns:a16="http://schemas.microsoft.com/office/drawing/2014/main" id="{023CEA1F-896C-450B-9EC1-77E19241F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9726" y="3208338"/>
                <a:ext cx="3175" cy="6350"/>
              </a:xfrm>
              <a:custGeom>
                <a:avLst/>
                <a:gdLst>
                  <a:gd name="T0" fmla="*/ 13 w 13"/>
                  <a:gd name="T1" fmla="*/ 28 h 28"/>
                  <a:gd name="T2" fmla="*/ 3 w 13"/>
                  <a:gd name="T3" fmla="*/ 16 h 28"/>
                  <a:gd name="T4" fmla="*/ 0 w 13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8">
                    <a:moveTo>
                      <a:pt x="13" y="28"/>
                    </a:move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7" name="Line 312">
                <a:extLst>
                  <a:ext uri="{FF2B5EF4-FFF2-40B4-BE49-F238E27FC236}">
                    <a16:creationId xmlns:a16="http://schemas.microsoft.com/office/drawing/2014/main" id="{6EF773EE-407E-4575-B634-66D80A645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70676" y="3201988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8" name="Freeform 313">
                <a:extLst>
                  <a:ext uri="{FF2B5EF4-FFF2-40B4-BE49-F238E27FC236}">
                    <a16:creationId xmlns:a16="http://schemas.microsoft.com/office/drawing/2014/main" id="{831B787A-98F3-4811-9CB3-9C6090381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2901" y="3132138"/>
                <a:ext cx="6350" cy="6350"/>
              </a:xfrm>
              <a:custGeom>
                <a:avLst/>
                <a:gdLst>
                  <a:gd name="T0" fmla="*/ 0 w 28"/>
                  <a:gd name="T1" fmla="*/ 0 h 32"/>
                  <a:gd name="T2" fmla="*/ 19 w 28"/>
                  <a:gd name="T3" fmla="*/ 12 h 32"/>
                  <a:gd name="T4" fmla="*/ 28 w 28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2">
                    <a:moveTo>
                      <a:pt x="0" y="0"/>
                    </a:moveTo>
                    <a:lnTo>
                      <a:pt x="19" y="12"/>
                    </a:lnTo>
                    <a:lnTo>
                      <a:pt x="28" y="3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9" name="Line 314">
                <a:extLst>
                  <a:ext uri="{FF2B5EF4-FFF2-40B4-BE49-F238E27FC236}">
                    <a16:creationId xmlns:a16="http://schemas.microsoft.com/office/drawing/2014/main" id="{F8409A42-3112-4E91-8A5F-BE35FA6DBE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1" y="306546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0" name="Line 315">
                <a:extLst>
                  <a:ext uri="{FF2B5EF4-FFF2-40B4-BE49-F238E27FC236}">
                    <a16:creationId xmlns:a16="http://schemas.microsoft.com/office/drawing/2014/main" id="{58C74293-176E-4B30-B654-64707A17F5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48476" y="2930525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1" name="Line 316">
                <a:extLst>
                  <a:ext uri="{FF2B5EF4-FFF2-40B4-BE49-F238E27FC236}">
                    <a16:creationId xmlns:a16="http://schemas.microsoft.com/office/drawing/2014/main" id="{4CF56317-B289-424C-AC4F-B732A5C1DC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37363" y="2916238"/>
                <a:ext cx="635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2" name="Line 317">
                <a:extLst>
                  <a:ext uri="{FF2B5EF4-FFF2-40B4-BE49-F238E27FC236}">
                    <a16:creationId xmlns:a16="http://schemas.microsoft.com/office/drawing/2014/main" id="{6CFA8B1F-F6D0-4F52-8496-0C03B947BC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48488" y="2889250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3" name="Line 318">
                <a:extLst>
                  <a:ext uri="{FF2B5EF4-FFF2-40B4-BE49-F238E27FC236}">
                    <a16:creationId xmlns:a16="http://schemas.microsoft.com/office/drawing/2014/main" id="{35CBA21E-41A5-4A41-9156-57F8334F4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9126" y="2889250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4" name="Line 319">
                <a:extLst>
                  <a:ext uri="{FF2B5EF4-FFF2-40B4-BE49-F238E27FC236}">
                    <a16:creationId xmlns:a16="http://schemas.microsoft.com/office/drawing/2014/main" id="{24672698-F778-414B-99FC-A6C2268EC5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45326" y="2887663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5" name="Line 320">
                <a:extLst>
                  <a:ext uri="{FF2B5EF4-FFF2-40B4-BE49-F238E27FC236}">
                    <a16:creationId xmlns:a16="http://schemas.microsoft.com/office/drawing/2014/main" id="{361BB2A5-C5DC-4CA5-81B7-D4916F56F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24688" y="2851150"/>
                <a:ext cx="635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6" name="Line 321">
                <a:extLst>
                  <a:ext uri="{FF2B5EF4-FFF2-40B4-BE49-F238E27FC236}">
                    <a16:creationId xmlns:a16="http://schemas.microsoft.com/office/drawing/2014/main" id="{3CCD6A55-0B42-4740-A953-180F52F8E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77076" y="2852738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7" name="Line 322">
                <a:extLst>
                  <a:ext uri="{FF2B5EF4-FFF2-40B4-BE49-F238E27FC236}">
                    <a16:creationId xmlns:a16="http://schemas.microsoft.com/office/drawing/2014/main" id="{E4062049-D7CE-4D7D-A566-4A1B2A93EA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91363" y="2854325"/>
                <a:ext cx="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8" name="Line 323">
                <a:extLst>
                  <a:ext uri="{FF2B5EF4-FFF2-40B4-BE49-F238E27FC236}">
                    <a16:creationId xmlns:a16="http://schemas.microsoft.com/office/drawing/2014/main" id="{B6488E7F-CCDA-4E84-8CC6-840B148DC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13588" y="2882900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9" name="Line 324">
                <a:extLst>
                  <a:ext uri="{FF2B5EF4-FFF2-40B4-BE49-F238E27FC236}">
                    <a16:creationId xmlns:a16="http://schemas.microsoft.com/office/drawing/2014/main" id="{0529F1D0-9120-41EE-8B8B-1D9FA5437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83451" y="28511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0" name="Freeform 325">
                <a:extLst>
                  <a:ext uri="{FF2B5EF4-FFF2-40B4-BE49-F238E27FC236}">
                    <a16:creationId xmlns:a16="http://schemas.microsoft.com/office/drawing/2014/main" id="{11EEE984-E566-4B31-BD8C-EA8F7AA88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7576" y="2841625"/>
                <a:ext cx="7938" cy="4763"/>
              </a:xfrm>
              <a:custGeom>
                <a:avLst/>
                <a:gdLst>
                  <a:gd name="T0" fmla="*/ 35 w 35"/>
                  <a:gd name="T1" fmla="*/ 0 h 27"/>
                  <a:gd name="T2" fmla="*/ 20 w 35"/>
                  <a:gd name="T3" fmla="*/ 15 h 27"/>
                  <a:gd name="T4" fmla="*/ 0 w 35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7">
                    <a:moveTo>
                      <a:pt x="35" y="0"/>
                    </a:moveTo>
                    <a:lnTo>
                      <a:pt x="20" y="15"/>
                    </a:lnTo>
                    <a:lnTo>
                      <a:pt x="0" y="2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1" name="Line 326">
                <a:extLst>
                  <a:ext uri="{FF2B5EF4-FFF2-40B4-BE49-F238E27FC236}">
                    <a16:creationId xmlns:a16="http://schemas.microsoft.com/office/drawing/2014/main" id="{4CD85621-0176-4227-B94E-699BA2FC9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12013" y="2786063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2" name="Line 327">
                <a:extLst>
                  <a:ext uri="{FF2B5EF4-FFF2-40B4-BE49-F238E27FC236}">
                    <a16:creationId xmlns:a16="http://schemas.microsoft.com/office/drawing/2014/main" id="{1A0360FB-38C6-470B-BD42-17A483753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8838" y="277495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3" name="Line 328">
                <a:extLst>
                  <a:ext uri="{FF2B5EF4-FFF2-40B4-BE49-F238E27FC236}">
                    <a16:creationId xmlns:a16="http://schemas.microsoft.com/office/drawing/2014/main" id="{8A334047-9B4F-4013-9F03-CD6469EC1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96138" y="2765425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4" name="Line 329">
                <a:extLst>
                  <a:ext uri="{FF2B5EF4-FFF2-40B4-BE49-F238E27FC236}">
                    <a16:creationId xmlns:a16="http://schemas.microsoft.com/office/drawing/2014/main" id="{3A7F4A58-5B23-4A08-9585-A3940CF9C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81851" y="2760663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5" name="Line 330">
                <a:extLst>
                  <a:ext uri="{FF2B5EF4-FFF2-40B4-BE49-F238E27FC236}">
                    <a16:creationId xmlns:a16="http://schemas.microsoft.com/office/drawing/2014/main" id="{D468BA3D-9BAD-452E-A2B7-EFBDF72C6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19951" y="274320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6" name="Line 331">
                <a:extLst>
                  <a:ext uri="{FF2B5EF4-FFF2-40B4-BE49-F238E27FC236}">
                    <a16:creationId xmlns:a16="http://schemas.microsoft.com/office/drawing/2014/main" id="{14B13B99-5A58-433C-B990-D786324FD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88213" y="2778125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7" name="Line 332">
                <a:extLst>
                  <a:ext uri="{FF2B5EF4-FFF2-40B4-BE49-F238E27FC236}">
                    <a16:creationId xmlns:a16="http://schemas.microsoft.com/office/drawing/2014/main" id="{4BB68E8C-6937-406F-B7FE-321262FC34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12026" y="277495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8" name="Line 333">
                <a:extLst>
                  <a:ext uri="{FF2B5EF4-FFF2-40B4-BE49-F238E27FC236}">
                    <a16:creationId xmlns:a16="http://schemas.microsoft.com/office/drawing/2014/main" id="{35285FDC-B920-430F-A3A0-0C5F1BE94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1551" y="2762250"/>
                <a:ext cx="793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9" name="Line 334">
                <a:extLst>
                  <a:ext uri="{FF2B5EF4-FFF2-40B4-BE49-F238E27FC236}">
                    <a16:creationId xmlns:a16="http://schemas.microsoft.com/office/drawing/2014/main" id="{404FBE35-A4E8-43FD-BDBB-70D298B3A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37438" y="2624138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0" name="Line 335">
                <a:extLst>
                  <a:ext uri="{FF2B5EF4-FFF2-40B4-BE49-F238E27FC236}">
                    <a16:creationId xmlns:a16="http://schemas.microsoft.com/office/drawing/2014/main" id="{A549FC50-DBF0-4935-A899-013C7DA0A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8076" y="2589213"/>
                <a:ext cx="3175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1" name="Line 336">
                <a:extLst>
                  <a:ext uri="{FF2B5EF4-FFF2-40B4-BE49-F238E27FC236}">
                    <a16:creationId xmlns:a16="http://schemas.microsoft.com/office/drawing/2014/main" id="{3EDEDF2C-E14C-41D0-935C-A41C058B2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08876" y="262890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2" name="Line 337">
                <a:extLst>
                  <a:ext uri="{FF2B5EF4-FFF2-40B4-BE49-F238E27FC236}">
                    <a16:creationId xmlns:a16="http://schemas.microsoft.com/office/drawing/2014/main" id="{94DA704C-9176-4526-8520-3FC3307DF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5863" y="2655888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3" name="Freeform 338">
                <a:extLst>
                  <a:ext uri="{FF2B5EF4-FFF2-40B4-BE49-F238E27FC236}">
                    <a16:creationId xmlns:a16="http://schemas.microsoft.com/office/drawing/2014/main" id="{3A2DB972-0D0E-4C6D-8D83-6812AC426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463" y="2684463"/>
                <a:ext cx="4763" cy="4763"/>
              </a:xfrm>
              <a:custGeom>
                <a:avLst/>
                <a:gdLst>
                  <a:gd name="T0" fmla="*/ 0 w 22"/>
                  <a:gd name="T1" fmla="*/ 24 h 24"/>
                  <a:gd name="T2" fmla="*/ 10 w 22"/>
                  <a:gd name="T3" fmla="*/ 11 h 24"/>
                  <a:gd name="T4" fmla="*/ 22 w 22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4">
                    <a:moveTo>
                      <a:pt x="0" y="24"/>
                    </a:moveTo>
                    <a:lnTo>
                      <a:pt x="10" y="11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4" name="Line 339">
                <a:extLst>
                  <a:ext uri="{FF2B5EF4-FFF2-40B4-BE49-F238E27FC236}">
                    <a16:creationId xmlns:a16="http://schemas.microsoft.com/office/drawing/2014/main" id="{C00F1A93-D6A9-4CD2-827F-EBEE62FB2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3351" y="2728913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5" name="Line 340">
                <a:extLst>
                  <a:ext uri="{FF2B5EF4-FFF2-40B4-BE49-F238E27FC236}">
                    <a16:creationId xmlns:a16="http://schemas.microsoft.com/office/drawing/2014/main" id="{EE4131B8-8830-4965-8B0D-36CC455A9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761288" y="2719388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6" name="Line 341">
                <a:extLst>
                  <a:ext uri="{FF2B5EF4-FFF2-40B4-BE49-F238E27FC236}">
                    <a16:creationId xmlns:a16="http://schemas.microsoft.com/office/drawing/2014/main" id="{B208E356-3207-4690-948E-2A3E3881B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3" y="2695575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7" name="Line 342">
                <a:extLst>
                  <a:ext uri="{FF2B5EF4-FFF2-40B4-BE49-F238E27FC236}">
                    <a16:creationId xmlns:a16="http://schemas.microsoft.com/office/drawing/2014/main" id="{604ADC40-2D34-4933-A9CE-FF46650DF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829551" y="26924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8" name="Line 343">
                <a:extLst>
                  <a:ext uri="{FF2B5EF4-FFF2-40B4-BE49-F238E27FC236}">
                    <a16:creationId xmlns:a16="http://schemas.microsoft.com/office/drawing/2014/main" id="{301AAE67-21BD-4A2C-941B-CF7823594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02576" y="2665413"/>
                <a:ext cx="4763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9" name="Line 344">
                <a:extLst>
                  <a:ext uri="{FF2B5EF4-FFF2-40B4-BE49-F238E27FC236}">
                    <a16:creationId xmlns:a16="http://schemas.microsoft.com/office/drawing/2014/main" id="{22B794EF-8B97-4E91-BF29-8BD924FB0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8451" y="2670175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0" name="Line 346">
                <a:extLst>
                  <a:ext uri="{FF2B5EF4-FFF2-40B4-BE49-F238E27FC236}">
                    <a16:creationId xmlns:a16="http://schemas.microsoft.com/office/drawing/2014/main" id="{3CBCB76D-9255-49E2-827E-9DA089647A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7026" y="2789238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1" name="Line 347">
                <a:extLst>
                  <a:ext uri="{FF2B5EF4-FFF2-40B4-BE49-F238E27FC236}">
                    <a16:creationId xmlns:a16="http://schemas.microsoft.com/office/drawing/2014/main" id="{E9D50476-3019-4703-8C41-B4D936AEF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88313" y="3006725"/>
                <a:ext cx="635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2" name="Line 348">
                <a:extLst>
                  <a:ext uri="{FF2B5EF4-FFF2-40B4-BE49-F238E27FC236}">
                    <a16:creationId xmlns:a16="http://schemas.microsoft.com/office/drawing/2014/main" id="{5BCE4449-6E16-4298-8A13-62A7B55DB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2763" y="3060700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3" name="Freeform 349">
                <a:extLst>
                  <a:ext uri="{FF2B5EF4-FFF2-40B4-BE49-F238E27FC236}">
                    <a16:creationId xmlns:a16="http://schemas.microsoft.com/office/drawing/2014/main" id="{11BCFB3D-C305-4D63-AF82-652EF894C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6" y="3106738"/>
                <a:ext cx="7938" cy="3175"/>
              </a:xfrm>
              <a:custGeom>
                <a:avLst/>
                <a:gdLst>
                  <a:gd name="T0" fmla="*/ 33 w 33"/>
                  <a:gd name="T1" fmla="*/ 0 h 19"/>
                  <a:gd name="T2" fmla="*/ 18 w 33"/>
                  <a:gd name="T3" fmla="*/ 11 h 19"/>
                  <a:gd name="T4" fmla="*/ 0 w 33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9">
                    <a:moveTo>
                      <a:pt x="33" y="0"/>
                    </a:moveTo>
                    <a:lnTo>
                      <a:pt x="18" y="11"/>
                    </a:lnTo>
                    <a:lnTo>
                      <a:pt x="0" y="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4" name="Line 350">
                <a:extLst>
                  <a:ext uri="{FF2B5EF4-FFF2-40B4-BE49-F238E27FC236}">
                    <a16:creationId xmlns:a16="http://schemas.microsoft.com/office/drawing/2014/main" id="{D7E4FE34-16FF-4678-B426-48DB34B22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35938" y="3159125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5" name="Line 351">
                <a:extLst>
                  <a:ext uri="{FF2B5EF4-FFF2-40B4-BE49-F238E27FC236}">
                    <a16:creationId xmlns:a16="http://schemas.microsoft.com/office/drawing/2014/main" id="{C7F795B5-62BC-44D8-891E-70C42D005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9276" y="3241675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6" name="Freeform 352">
                <a:extLst>
                  <a:ext uri="{FF2B5EF4-FFF2-40B4-BE49-F238E27FC236}">
                    <a16:creationId xmlns:a16="http://schemas.microsoft.com/office/drawing/2014/main" id="{9933371C-DA7D-47F8-BAC6-A02207D27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8788" y="3203575"/>
                <a:ext cx="1588" cy="4763"/>
              </a:xfrm>
              <a:custGeom>
                <a:avLst/>
                <a:gdLst>
                  <a:gd name="T0" fmla="*/ 8 w 8"/>
                  <a:gd name="T1" fmla="*/ 23 h 23"/>
                  <a:gd name="T2" fmla="*/ 2 w 8"/>
                  <a:gd name="T3" fmla="*/ 13 h 23"/>
                  <a:gd name="T4" fmla="*/ 0 w 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3">
                    <a:moveTo>
                      <a:pt x="8" y="23"/>
                    </a:moveTo>
                    <a:lnTo>
                      <a:pt x="2" y="1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7" name="Line 353">
                <a:extLst>
                  <a:ext uri="{FF2B5EF4-FFF2-40B4-BE49-F238E27FC236}">
                    <a16:creationId xmlns:a16="http://schemas.microsoft.com/office/drawing/2014/main" id="{12A59B5B-972C-42B1-AD83-AF7509822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58151" y="3240088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8" name="Line 354">
                <a:extLst>
                  <a:ext uri="{FF2B5EF4-FFF2-40B4-BE49-F238E27FC236}">
                    <a16:creationId xmlns:a16="http://schemas.microsoft.com/office/drawing/2014/main" id="{DF6AD4E4-9DFB-4EBE-A38D-BCD5C88C7C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7038" y="32385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9" name="Line 355">
                <a:extLst>
                  <a:ext uri="{FF2B5EF4-FFF2-40B4-BE49-F238E27FC236}">
                    <a16:creationId xmlns:a16="http://schemas.microsoft.com/office/drawing/2014/main" id="{7D2ACB05-C95A-42AD-AB75-97712C33F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93063" y="323691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0" name="Line 356">
                <a:extLst>
                  <a:ext uri="{FF2B5EF4-FFF2-40B4-BE49-F238E27FC236}">
                    <a16:creationId xmlns:a16="http://schemas.microsoft.com/office/drawing/2014/main" id="{AD5FD27E-8E91-40B7-8B67-FADE470D3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62888" y="331470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1" name="Line 357">
                <a:extLst>
                  <a:ext uri="{FF2B5EF4-FFF2-40B4-BE49-F238E27FC236}">
                    <a16:creationId xmlns:a16="http://schemas.microsoft.com/office/drawing/2014/main" id="{1DAB4505-B0C4-47DC-83F5-623EFC5B0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4001" y="3319463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2" name="Line 358">
                <a:extLst>
                  <a:ext uri="{FF2B5EF4-FFF2-40B4-BE49-F238E27FC236}">
                    <a16:creationId xmlns:a16="http://schemas.microsoft.com/office/drawing/2014/main" id="{AC0F700F-526C-47FB-9DE2-F1D2489FF5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12101" y="3351213"/>
                <a:ext cx="635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3" name="Line 359">
                <a:extLst>
                  <a:ext uri="{FF2B5EF4-FFF2-40B4-BE49-F238E27FC236}">
                    <a16:creationId xmlns:a16="http://schemas.microsoft.com/office/drawing/2014/main" id="{12DF2D87-57DF-4FE8-952D-99B0B6FD6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8451" y="33591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4" name="Freeform 360">
                <a:extLst>
                  <a:ext uri="{FF2B5EF4-FFF2-40B4-BE49-F238E27FC236}">
                    <a16:creationId xmlns:a16="http://schemas.microsoft.com/office/drawing/2014/main" id="{26ACC392-FCA7-4771-97B1-3F3C4C8BB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5288" y="3357563"/>
                <a:ext cx="3175" cy="3175"/>
              </a:xfrm>
              <a:custGeom>
                <a:avLst/>
                <a:gdLst>
                  <a:gd name="T0" fmla="*/ 14 w 14"/>
                  <a:gd name="T1" fmla="*/ 0 h 23"/>
                  <a:gd name="T2" fmla="*/ 8 w 14"/>
                  <a:gd name="T3" fmla="*/ 11 h 23"/>
                  <a:gd name="T4" fmla="*/ 0 w 14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3">
                    <a:moveTo>
                      <a:pt x="14" y="0"/>
                    </a:moveTo>
                    <a:lnTo>
                      <a:pt x="8" y="11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5" name="Line 361">
                <a:extLst>
                  <a:ext uri="{FF2B5EF4-FFF2-40B4-BE49-F238E27FC236}">
                    <a16:creationId xmlns:a16="http://schemas.microsoft.com/office/drawing/2014/main" id="{7BD1F4FF-A91F-4865-B354-9C869D1EB8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27988" y="3354388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6" name="Line 362">
                <a:extLst>
                  <a:ext uri="{FF2B5EF4-FFF2-40B4-BE49-F238E27FC236}">
                    <a16:creationId xmlns:a16="http://schemas.microsoft.com/office/drawing/2014/main" id="{A8B0F88A-FE54-49C4-9A67-CF72B6E51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96213" y="3441700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7" name="Line 363">
                <a:extLst>
                  <a:ext uri="{FF2B5EF4-FFF2-40B4-BE49-F238E27FC236}">
                    <a16:creationId xmlns:a16="http://schemas.microsoft.com/office/drawing/2014/main" id="{10ABD493-9927-439D-BA7B-E01012F6A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97788" y="3473450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8" name="Freeform 364">
                <a:extLst>
                  <a:ext uri="{FF2B5EF4-FFF2-40B4-BE49-F238E27FC236}">
                    <a16:creationId xmlns:a16="http://schemas.microsoft.com/office/drawing/2014/main" id="{D0DA5C4D-F72E-40C8-9EA5-874C2EA94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1913" y="3467100"/>
                <a:ext cx="3175" cy="4763"/>
              </a:xfrm>
              <a:custGeom>
                <a:avLst/>
                <a:gdLst>
                  <a:gd name="T0" fmla="*/ 9 w 9"/>
                  <a:gd name="T1" fmla="*/ 30 h 30"/>
                  <a:gd name="T2" fmla="*/ 2 w 9"/>
                  <a:gd name="T3" fmla="*/ 16 h 30"/>
                  <a:gd name="T4" fmla="*/ 0 w 9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0">
                    <a:moveTo>
                      <a:pt x="9" y="30"/>
                    </a:move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9" name="Freeform 365">
                <a:extLst>
                  <a:ext uri="{FF2B5EF4-FFF2-40B4-BE49-F238E27FC236}">
                    <a16:creationId xmlns:a16="http://schemas.microsoft.com/office/drawing/2014/main" id="{6910B0FB-F9B1-49E8-8974-F8DE168B2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638" y="3463925"/>
                <a:ext cx="3175" cy="4763"/>
              </a:xfrm>
              <a:custGeom>
                <a:avLst/>
                <a:gdLst>
                  <a:gd name="T0" fmla="*/ 0 w 10"/>
                  <a:gd name="T1" fmla="*/ 25 h 25"/>
                  <a:gd name="T2" fmla="*/ 3 w 10"/>
                  <a:gd name="T3" fmla="*/ 15 h 25"/>
                  <a:gd name="T4" fmla="*/ 10 w 1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5">
                    <a:moveTo>
                      <a:pt x="0" y="25"/>
                    </a:moveTo>
                    <a:lnTo>
                      <a:pt x="3" y="15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0" name="Line 366">
                <a:extLst>
                  <a:ext uri="{FF2B5EF4-FFF2-40B4-BE49-F238E27FC236}">
                    <a16:creationId xmlns:a16="http://schemas.microsoft.com/office/drawing/2014/main" id="{0AC57EDA-ED90-4D8C-B20C-8C858F2B1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8151" y="3463925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1" name="Line 367">
                <a:extLst>
                  <a:ext uri="{FF2B5EF4-FFF2-40B4-BE49-F238E27FC236}">
                    <a16:creationId xmlns:a16="http://schemas.microsoft.com/office/drawing/2014/main" id="{37456F51-8AF8-4E0E-A69F-C4E3AADDF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69263" y="3462338"/>
                <a:ext cx="1588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219" name="Group 1218">
              <a:extLst>
                <a:ext uri="{FF2B5EF4-FFF2-40B4-BE49-F238E27FC236}">
                  <a16:creationId xmlns:a16="http://schemas.microsoft.com/office/drawing/2014/main" id="{30AC433E-C729-4B33-8A03-37B88600FEA5}"/>
                </a:ext>
              </a:extLst>
            </p:cNvPr>
            <p:cNvGrpSpPr/>
            <p:nvPr userDrawn="1"/>
          </p:nvGrpSpPr>
          <p:grpSpPr>
            <a:xfrm>
              <a:off x="10875789" y="2987348"/>
              <a:ext cx="800715" cy="515704"/>
              <a:chOff x="6592888" y="2581275"/>
              <a:chExt cx="1698625" cy="1370013"/>
            </a:xfrm>
          </p:grpSpPr>
          <p:sp>
            <p:nvSpPr>
              <p:cNvPr id="1648" name="Freeform 145">
                <a:extLst>
                  <a:ext uri="{FF2B5EF4-FFF2-40B4-BE49-F238E27FC236}">
                    <a16:creationId xmlns:a16="http://schemas.microsoft.com/office/drawing/2014/main" id="{15677FF4-A712-43E8-AAC1-D7DE905957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92888" y="2581275"/>
                <a:ext cx="1697038" cy="1335088"/>
              </a:xfrm>
              <a:custGeom>
                <a:avLst/>
                <a:gdLst>
                  <a:gd name="T0" fmla="*/ 3303 w 7481"/>
                  <a:gd name="T1" fmla="*/ 7513 h 7563"/>
                  <a:gd name="T2" fmla="*/ 3481 w 7481"/>
                  <a:gd name="T3" fmla="*/ 4755 h 7563"/>
                  <a:gd name="T4" fmla="*/ 3150 w 7481"/>
                  <a:gd name="T5" fmla="*/ 4523 h 7563"/>
                  <a:gd name="T6" fmla="*/ 2861 w 7481"/>
                  <a:gd name="T7" fmla="*/ 4764 h 7563"/>
                  <a:gd name="T8" fmla="*/ 2551 w 7481"/>
                  <a:gd name="T9" fmla="*/ 4576 h 7563"/>
                  <a:gd name="T10" fmla="*/ 2134 w 7481"/>
                  <a:gd name="T11" fmla="*/ 4653 h 7563"/>
                  <a:gd name="T12" fmla="*/ 1459 w 7481"/>
                  <a:gd name="T13" fmla="*/ 4883 h 7563"/>
                  <a:gd name="T14" fmla="*/ 1800 w 7481"/>
                  <a:gd name="T15" fmla="*/ 4514 h 7563"/>
                  <a:gd name="T16" fmla="*/ 1927 w 7481"/>
                  <a:gd name="T17" fmla="*/ 4170 h 7563"/>
                  <a:gd name="T18" fmla="*/ 1905 w 7481"/>
                  <a:gd name="T19" fmla="*/ 3990 h 7563"/>
                  <a:gd name="T20" fmla="*/ 1320 w 7481"/>
                  <a:gd name="T21" fmla="*/ 4123 h 7563"/>
                  <a:gd name="T22" fmla="*/ 664 w 7481"/>
                  <a:gd name="T23" fmla="*/ 3963 h 7563"/>
                  <a:gd name="T24" fmla="*/ 799 w 7481"/>
                  <a:gd name="T25" fmla="*/ 3652 h 7563"/>
                  <a:gd name="T26" fmla="*/ 221 w 7481"/>
                  <a:gd name="T27" fmla="*/ 3454 h 7563"/>
                  <a:gd name="T28" fmla="*/ 355 w 7481"/>
                  <a:gd name="T29" fmla="*/ 3145 h 7563"/>
                  <a:gd name="T30" fmla="*/ 902 w 7481"/>
                  <a:gd name="T31" fmla="*/ 3083 h 7563"/>
                  <a:gd name="T32" fmla="*/ 1048 w 7481"/>
                  <a:gd name="T33" fmla="*/ 2783 h 7563"/>
                  <a:gd name="T34" fmla="*/ 1380 w 7481"/>
                  <a:gd name="T35" fmla="*/ 2354 h 7563"/>
                  <a:gd name="T36" fmla="*/ 1071 w 7481"/>
                  <a:gd name="T37" fmla="*/ 1934 h 7563"/>
                  <a:gd name="T38" fmla="*/ 1297 w 7481"/>
                  <a:gd name="T39" fmla="*/ 1667 h 7563"/>
                  <a:gd name="T40" fmla="*/ 1912 w 7481"/>
                  <a:gd name="T41" fmla="*/ 1862 h 7563"/>
                  <a:gd name="T42" fmla="*/ 2098 w 7481"/>
                  <a:gd name="T43" fmla="*/ 1478 h 7563"/>
                  <a:gd name="T44" fmla="*/ 2654 w 7481"/>
                  <a:gd name="T45" fmla="*/ 1739 h 7563"/>
                  <a:gd name="T46" fmla="*/ 2876 w 7481"/>
                  <a:gd name="T47" fmla="*/ 1469 h 7563"/>
                  <a:gd name="T48" fmla="*/ 2562 w 7481"/>
                  <a:gd name="T49" fmla="*/ 1004 h 7563"/>
                  <a:gd name="T50" fmla="*/ 3095 w 7481"/>
                  <a:gd name="T51" fmla="*/ 1097 h 7563"/>
                  <a:gd name="T52" fmla="*/ 3437 w 7481"/>
                  <a:gd name="T53" fmla="*/ 640 h 7563"/>
                  <a:gd name="T54" fmla="*/ 3707 w 7481"/>
                  <a:gd name="T55" fmla="*/ 151 h 7563"/>
                  <a:gd name="T56" fmla="*/ 4189 w 7481"/>
                  <a:gd name="T57" fmla="*/ 377 h 7563"/>
                  <a:gd name="T58" fmla="*/ 4619 w 7481"/>
                  <a:gd name="T59" fmla="*/ 444 h 7563"/>
                  <a:gd name="T60" fmla="*/ 4956 w 7481"/>
                  <a:gd name="T61" fmla="*/ 767 h 7563"/>
                  <a:gd name="T62" fmla="*/ 5096 w 7481"/>
                  <a:gd name="T63" fmla="*/ 840 h 7563"/>
                  <a:gd name="T64" fmla="*/ 5493 w 7481"/>
                  <a:gd name="T65" fmla="*/ 378 h 7563"/>
                  <a:gd name="T66" fmla="*/ 5902 w 7481"/>
                  <a:gd name="T67" fmla="*/ 607 h 7563"/>
                  <a:gd name="T68" fmla="*/ 5862 w 7481"/>
                  <a:gd name="T69" fmla="*/ 1098 h 7563"/>
                  <a:gd name="T70" fmla="*/ 5874 w 7481"/>
                  <a:gd name="T71" fmla="*/ 1616 h 7563"/>
                  <a:gd name="T72" fmla="*/ 5749 w 7481"/>
                  <a:gd name="T73" fmla="*/ 2118 h 7563"/>
                  <a:gd name="T74" fmla="*/ 6208 w 7481"/>
                  <a:gd name="T75" fmla="*/ 2150 h 7563"/>
                  <a:gd name="T76" fmla="*/ 6224 w 7481"/>
                  <a:gd name="T77" fmla="*/ 2449 h 7563"/>
                  <a:gd name="T78" fmla="*/ 6647 w 7481"/>
                  <a:gd name="T79" fmla="*/ 2385 h 7563"/>
                  <a:gd name="T80" fmla="*/ 6953 w 7481"/>
                  <a:gd name="T81" fmla="*/ 2719 h 7563"/>
                  <a:gd name="T82" fmla="*/ 7270 w 7481"/>
                  <a:gd name="T83" fmla="*/ 3026 h 7563"/>
                  <a:gd name="T84" fmla="*/ 6841 w 7481"/>
                  <a:gd name="T85" fmla="*/ 3246 h 7563"/>
                  <a:gd name="T86" fmla="*/ 7116 w 7481"/>
                  <a:gd name="T87" fmla="*/ 3669 h 7563"/>
                  <a:gd name="T88" fmla="*/ 6733 w 7481"/>
                  <a:gd name="T89" fmla="*/ 3652 h 7563"/>
                  <a:gd name="T90" fmla="*/ 6358 w 7481"/>
                  <a:gd name="T91" fmla="*/ 3776 h 7563"/>
                  <a:gd name="T92" fmla="*/ 6017 w 7481"/>
                  <a:gd name="T93" fmla="*/ 3829 h 7563"/>
                  <a:gd name="T94" fmla="*/ 5646 w 7481"/>
                  <a:gd name="T95" fmla="*/ 4087 h 7563"/>
                  <a:gd name="T96" fmla="*/ 5919 w 7481"/>
                  <a:gd name="T97" fmla="*/ 4458 h 7563"/>
                  <a:gd name="T98" fmla="*/ 6447 w 7481"/>
                  <a:gd name="T99" fmla="*/ 4341 h 7563"/>
                  <a:gd name="T100" fmla="*/ 6373 w 7481"/>
                  <a:gd name="T101" fmla="*/ 4854 h 7563"/>
                  <a:gd name="T102" fmla="*/ 6101 w 7481"/>
                  <a:gd name="T103" fmla="*/ 5132 h 7563"/>
                  <a:gd name="T104" fmla="*/ 5588 w 7481"/>
                  <a:gd name="T105" fmla="*/ 4985 h 7563"/>
                  <a:gd name="T106" fmla="*/ 5220 w 7481"/>
                  <a:gd name="T107" fmla="*/ 4891 h 7563"/>
                  <a:gd name="T108" fmla="*/ 5016 w 7481"/>
                  <a:gd name="T109" fmla="*/ 4854 h 7563"/>
                  <a:gd name="T110" fmla="*/ 4888 w 7481"/>
                  <a:gd name="T111" fmla="*/ 5177 h 7563"/>
                  <a:gd name="T112" fmla="*/ 4364 w 7481"/>
                  <a:gd name="T113" fmla="*/ 4985 h 7563"/>
                  <a:gd name="T114" fmla="*/ 3806 w 7481"/>
                  <a:gd name="T115" fmla="*/ 4725 h 7563"/>
                  <a:gd name="T116" fmla="*/ 6099 w 7481"/>
                  <a:gd name="T117" fmla="*/ 1428 h 7563"/>
                  <a:gd name="T118" fmla="*/ 7345 w 7481"/>
                  <a:gd name="T119" fmla="*/ 3317 h 7563"/>
                  <a:gd name="T120" fmla="*/ 6718 w 7481"/>
                  <a:gd name="T121" fmla="*/ 4933 h 7563"/>
                  <a:gd name="T122" fmla="*/ 6375 w 7481"/>
                  <a:gd name="T123" fmla="*/ 5413 h 7563"/>
                  <a:gd name="T124" fmla="*/ 6619 w 7481"/>
                  <a:gd name="T125" fmla="*/ 5243 h 7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81" h="7563">
                    <a:moveTo>
                      <a:pt x="3243" y="7563"/>
                    </a:moveTo>
                    <a:lnTo>
                      <a:pt x="3217" y="7529"/>
                    </a:lnTo>
                    <a:lnTo>
                      <a:pt x="3259" y="7519"/>
                    </a:lnTo>
                    <a:lnTo>
                      <a:pt x="3236" y="7492"/>
                    </a:lnTo>
                    <a:lnTo>
                      <a:pt x="3288" y="7492"/>
                    </a:lnTo>
                    <a:lnTo>
                      <a:pt x="3273" y="7461"/>
                    </a:lnTo>
                    <a:lnTo>
                      <a:pt x="3247" y="7433"/>
                    </a:lnTo>
                    <a:lnTo>
                      <a:pt x="3296" y="7444"/>
                    </a:lnTo>
                    <a:lnTo>
                      <a:pt x="3293" y="7412"/>
                    </a:lnTo>
                    <a:lnTo>
                      <a:pt x="3285" y="7379"/>
                    </a:lnTo>
                    <a:lnTo>
                      <a:pt x="3270" y="7345"/>
                    </a:lnTo>
                    <a:lnTo>
                      <a:pt x="3250" y="7310"/>
                    </a:lnTo>
                    <a:lnTo>
                      <a:pt x="3280" y="7332"/>
                    </a:lnTo>
                    <a:lnTo>
                      <a:pt x="3304" y="7357"/>
                    </a:lnTo>
                    <a:lnTo>
                      <a:pt x="3321" y="7386"/>
                    </a:lnTo>
                    <a:lnTo>
                      <a:pt x="3333" y="7418"/>
                    </a:lnTo>
                    <a:lnTo>
                      <a:pt x="3345" y="7383"/>
                    </a:lnTo>
                    <a:lnTo>
                      <a:pt x="3352" y="7344"/>
                    </a:lnTo>
                    <a:lnTo>
                      <a:pt x="3353" y="7302"/>
                    </a:lnTo>
                    <a:lnTo>
                      <a:pt x="3348" y="7259"/>
                    </a:lnTo>
                    <a:lnTo>
                      <a:pt x="3371" y="7322"/>
                    </a:lnTo>
                    <a:lnTo>
                      <a:pt x="3382" y="7242"/>
                    </a:lnTo>
                    <a:lnTo>
                      <a:pt x="3382" y="7136"/>
                    </a:lnTo>
                    <a:lnTo>
                      <a:pt x="3400" y="7184"/>
                    </a:lnTo>
                    <a:lnTo>
                      <a:pt x="3414" y="7241"/>
                    </a:lnTo>
                    <a:lnTo>
                      <a:pt x="3423" y="7304"/>
                    </a:lnTo>
                    <a:lnTo>
                      <a:pt x="3424" y="7370"/>
                    </a:lnTo>
                    <a:lnTo>
                      <a:pt x="3439" y="7314"/>
                    </a:lnTo>
                    <a:lnTo>
                      <a:pt x="3453" y="7248"/>
                    </a:lnTo>
                    <a:lnTo>
                      <a:pt x="3465" y="7176"/>
                    </a:lnTo>
                    <a:lnTo>
                      <a:pt x="3472" y="7096"/>
                    </a:lnTo>
                    <a:lnTo>
                      <a:pt x="3484" y="7178"/>
                    </a:lnTo>
                    <a:lnTo>
                      <a:pt x="3485" y="7259"/>
                    </a:lnTo>
                    <a:lnTo>
                      <a:pt x="3478" y="7339"/>
                    </a:lnTo>
                    <a:lnTo>
                      <a:pt x="3462" y="7418"/>
                    </a:lnTo>
                    <a:lnTo>
                      <a:pt x="3480" y="7407"/>
                    </a:lnTo>
                    <a:lnTo>
                      <a:pt x="3499" y="7388"/>
                    </a:lnTo>
                    <a:lnTo>
                      <a:pt x="3517" y="7366"/>
                    </a:lnTo>
                    <a:lnTo>
                      <a:pt x="3532" y="7340"/>
                    </a:lnTo>
                    <a:lnTo>
                      <a:pt x="3524" y="7378"/>
                    </a:lnTo>
                    <a:lnTo>
                      <a:pt x="3509" y="7417"/>
                    </a:lnTo>
                    <a:lnTo>
                      <a:pt x="3487" y="7456"/>
                    </a:lnTo>
                    <a:lnTo>
                      <a:pt x="3463" y="7490"/>
                    </a:lnTo>
                    <a:lnTo>
                      <a:pt x="3376" y="7509"/>
                    </a:lnTo>
                    <a:lnTo>
                      <a:pt x="3339" y="7515"/>
                    </a:lnTo>
                    <a:lnTo>
                      <a:pt x="3327" y="7516"/>
                    </a:lnTo>
                    <a:lnTo>
                      <a:pt x="3315" y="7515"/>
                    </a:lnTo>
                    <a:lnTo>
                      <a:pt x="3303" y="7513"/>
                    </a:lnTo>
                    <a:lnTo>
                      <a:pt x="3293" y="7516"/>
                    </a:lnTo>
                    <a:lnTo>
                      <a:pt x="3276" y="7526"/>
                    </a:lnTo>
                    <a:lnTo>
                      <a:pt x="3243" y="7563"/>
                    </a:lnTo>
                    <a:close/>
                    <a:moveTo>
                      <a:pt x="4333" y="7422"/>
                    </a:moveTo>
                    <a:lnTo>
                      <a:pt x="4292" y="7386"/>
                    </a:lnTo>
                    <a:lnTo>
                      <a:pt x="4311" y="7335"/>
                    </a:lnTo>
                    <a:lnTo>
                      <a:pt x="4335" y="7286"/>
                    </a:lnTo>
                    <a:lnTo>
                      <a:pt x="4364" y="7242"/>
                    </a:lnTo>
                    <a:lnTo>
                      <a:pt x="4380" y="7224"/>
                    </a:lnTo>
                    <a:lnTo>
                      <a:pt x="4398" y="7207"/>
                    </a:lnTo>
                    <a:lnTo>
                      <a:pt x="4377" y="7239"/>
                    </a:lnTo>
                    <a:lnTo>
                      <a:pt x="4361" y="7272"/>
                    </a:lnTo>
                    <a:lnTo>
                      <a:pt x="4349" y="7307"/>
                    </a:lnTo>
                    <a:lnTo>
                      <a:pt x="4345" y="7340"/>
                    </a:lnTo>
                    <a:lnTo>
                      <a:pt x="4381" y="7288"/>
                    </a:lnTo>
                    <a:lnTo>
                      <a:pt x="4423" y="7240"/>
                    </a:lnTo>
                    <a:lnTo>
                      <a:pt x="4472" y="7196"/>
                    </a:lnTo>
                    <a:lnTo>
                      <a:pt x="4525" y="7158"/>
                    </a:lnTo>
                    <a:lnTo>
                      <a:pt x="4457" y="7224"/>
                    </a:lnTo>
                    <a:lnTo>
                      <a:pt x="4426" y="7261"/>
                    </a:lnTo>
                    <a:lnTo>
                      <a:pt x="4398" y="7303"/>
                    </a:lnTo>
                    <a:lnTo>
                      <a:pt x="4435" y="7285"/>
                    </a:lnTo>
                    <a:lnTo>
                      <a:pt x="4457" y="7278"/>
                    </a:lnTo>
                    <a:lnTo>
                      <a:pt x="4481" y="7274"/>
                    </a:lnTo>
                    <a:lnTo>
                      <a:pt x="4457" y="7285"/>
                    </a:lnTo>
                    <a:lnTo>
                      <a:pt x="4433" y="7299"/>
                    </a:lnTo>
                    <a:lnTo>
                      <a:pt x="4390" y="7335"/>
                    </a:lnTo>
                    <a:lnTo>
                      <a:pt x="4355" y="7378"/>
                    </a:lnTo>
                    <a:lnTo>
                      <a:pt x="4343" y="7399"/>
                    </a:lnTo>
                    <a:lnTo>
                      <a:pt x="4333" y="7422"/>
                    </a:lnTo>
                    <a:close/>
                    <a:moveTo>
                      <a:pt x="3719" y="4744"/>
                    </a:moveTo>
                    <a:lnTo>
                      <a:pt x="3712" y="4763"/>
                    </a:lnTo>
                    <a:lnTo>
                      <a:pt x="3699" y="4777"/>
                    </a:lnTo>
                    <a:lnTo>
                      <a:pt x="3682" y="4787"/>
                    </a:lnTo>
                    <a:lnTo>
                      <a:pt x="3663" y="4790"/>
                    </a:lnTo>
                    <a:lnTo>
                      <a:pt x="3644" y="4787"/>
                    </a:lnTo>
                    <a:lnTo>
                      <a:pt x="3627" y="4779"/>
                    </a:lnTo>
                    <a:lnTo>
                      <a:pt x="3613" y="4766"/>
                    </a:lnTo>
                    <a:lnTo>
                      <a:pt x="3603" y="4746"/>
                    </a:lnTo>
                    <a:lnTo>
                      <a:pt x="3587" y="4769"/>
                    </a:lnTo>
                    <a:lnTo>
                      <a:pt x="3568" y="4784"/>
                    </a:lnTo>
                    <a:lnTo>
                      <a:pt x="3549" y="4791"/>
                    </a:lnTo>
                    <a:lnTo>
                      <a:pt x="3529" y="4793"/>
                    </a:lnTo>
                    <a:lnTo>
                      <a:pt x="3512" y="4788"/>
                    </a:lnTo>
                    <a:lnTo>
                      <a:pt x="3498" y="4776"/>
                    </a:lnTo>
                    <a:lnTo>
                      <a:pt x="3487" y="4759"/>
                    </a:lnTo>
                    <a:lnTo>
                      <a:pt x="3483" y="4736"/>
                    </a:lnTo>
                    <a:lnTo>
                      <a:pt x="3481" y="4755"/>
                    </a:lnTo>
                    <a:lnTo>
                      <a:pt x="3473" y="4771"/>
                    </a:lnTo>
                    <a:lnTo>
                      <a:pt x="3462" y="4784"/>
                    </a:lnTo>
                    <a:lnTo>
                      <a:pt x="3448" y="4792"/>
                    </a:lnTo>
                    <a:lnTo>
                      <a:pt x="3431" y="4793"/>
                    </a:lnTo>
                    <a:lnTo>
                      <a:pt x="3415" y="4789"/>
                    </a:lnTo>
                    <a:lnTo>
                      <a:pt x="3400" y="4776"/>
                    </a:lnTo>
                    <a:lnTo>
                      <a:pt x="3386" y="4755"/>
                    </a:lnTo>
                    <a:lnTo>
                      <a:pt x="3361" y="4760"/>
                    </a:lnTo>
                    <a:lnTo>
                      <a:pt x="3340" y="4759"/>
                    </a:lnTo>
                    <a:lnTo>
                      <a:pt x="3322" y="4752"/>
                    </a:lnTo>
                    <a:lnTo>
                      <a:pt x="3311" y="4739"/>
                    </a:lnTo>
                    <a:lnTo>
                      <a:pt x="3305" y="4723"/>
                    </a:lnTo>
                    <a:lnTo>
                      <a:pt x="3308" y="4704"/>
                    </a:lnTo>
                    <a:lnTo>
                      <a:pt x="3320" y="4683"/>
                    </a:lnTo>
                    <a:lnTo>
                      <a:pt x="3344" y="4662"/>
                    </a:lnTo>
                    <a:lnTo>
                      <a:pt x="3315" y="4661"/>
                    </a:lnTo>
                    <a:lnTo>
                      <a:pt x="3293" y="4652"/>
                    </a:lnTo>
                    <a:lnTo>
                      <a:pt x="3279" y="4637"/>
                    </a:lnTo>
                    <a:lnTo>
                      <a:pt x="3273" y="4620"/>
                    </a:lnTo>
                    <a:lnTo>
                      <a:pt x="3274" y="4601"/>
                    </a:lnTo>
                    <a:lnTo>
                      <a:pt x="3285" y="4583"/>
                    </a:lnTo>
                    <a:lnTo>
                      <a:pt x="3304" y="4567"/>
                    </a:lnTo>
                    <a:lnTo>
                      <a:pt x="3333" y="4557"/>
                    </a:lnTo>
                    <a:lnTo>
                      <a:pt x="3314" y="4559"/>
                    </a:lnTo>
                    <a:lnTo>
                      <a:pt x="3297" y="4556"/>
                    </a:lnTo>
                    <a:lnTo>
                      <a:pt x="3281" y="4550"/>
                    </a:lnTo>
                    <a:lnTo>
                      <a:pt x="3271" y="4541"/>
                    </a:lnTo>
                    <a:lnTo>
                      <a:pt x="3263" y="4530"/>
                    </a:lnTo>
                    <a:lnTo>
                      <a:pt x="3263" y="4518"/>
                    </a:lnTo>
                    <a:lnTo>
                      <a:pt x="3270" y="4505"/>
                    </a:lnTo>
                    <a:lnTo>
                      <a:pt x="3285" y="4491"/>
                    </a:lnTo>
                    <a:lnTo>
                      <a:pt x="3275" y="4496"/>
                    </a:lnTo>
                    <a:lnTo>
                      <a:pt x="3265" y="4497"/>
                    </a:lnTo>
                    <a:lnTo>
                      <a:pt x="3257" y="4495"/>
                    </a:lnTo>
                    <a:lnTo>
                      <a:pt x="3249" y="4490"/>
                    </a:lnTo>
                    <a:lnTo>
                      <a:pt x="3243" y="4481"/>
                    </a:lnTo>
                    <a:lnTo>
                      <a:pt x="3238" y="4469"/>
                    </a:lnTo>
                    <a:lnTo>
                      <a:pt x="3236" y="4438"/>
                    </a:lnTo>
                    <a:lnTo>
                      <a:pt x="3233" y="4461"/>
                    </a:lnTo>
                    <a:lnTo>
                      <a:pt x="3226" y="4480"/>
                    </a:lnTo>
                    <a:lnTo>
                      <a:pt x="3216" y="4496"/>
                    </a:lnTo>
                    <a:lnTo>
                      <a:pt x="3204" y="4508"/>
                    </a:lnTo>
                    <a:lnTo>
                      <a:pt x="3189" y="4513"/>
                    </a:lnTo>
                    <a:lnTo>
                      <a:pt x="3173" y="4512"/>
                    </a:lnTo>
                    <a:lnTo>
                      <a:pt x="3154" y="4504"/>
                    </a:lnTo>
                    <a:lnTo>
                      <a:pt x="3135" y="4487"/>
                    </a:lnTo>
                    <a:lnTo>
                      <a:pt x="3149" y="4511"/>
                    </a:lnTo>
                    <a:lnTo>
                      <a:pt x="3150" y="4523"/>
                    </a:lnTo>
                    <a:lnTo>
                      <a:pt x="3148" y="4533"/>
                    </a:lnTo>
                    <a:lnTo>
                      <a:pt x="3135" y="4548"/>
                    </a:lnTo>
                    <a:lnTo>
                      <a:pt x="3115" y="4553"/>
                    </a:lnTo>
                    <a:lnTo>
                      <a:pt x="3132" y="4561"/>
                    </a:lnTo>
                    <a:lnTo>
                      <a:pt x="3142" y="4570"/>
                    </a:lnTo>
                    <a:lnTo>
                      <a:pt x="3148" y="4581"/>
                    </a:lnTo>
                    <a:lnTo>
                      <a:pt x="3150" y="4590"/>
                    </a:lnTo>
                    <a:lnTo>
                      <a:pt x="3147" y="4600"/>
                    </a:lnTo>
                    <a:lnTo>
                      <a:pt x="3139" y="4608"/>
                    </a:lnTo>
                    <a:lnTo>
                      <a:pt x="3112" y="4621"/>
                    </a:lnTo>
                    <a:lnTo>
                      <a:pt x="3143" y="4631"/>
                    </a:lnTo>
                    <a:lnTo>
                      <a:pt x="3166" y="4643"/>
                    </a:lnTo>
                    <a:lnTo>
                      <a:pt x="3182" y="4657"/>
                    </a:lnTo>
                    <a:lnTo>
                      <a:pt x="3190" y="4670"/>
                    </a:lnTo>
                    <a:lnTo>
                      <a:pt x="3191" y="4685"/>
                    </a:lnTo>
                    <a:lnTo>
                      <a:pt x="3184" y="4699"/>
                    </a:lnTo>
                    <a:lnTo>
                      <a:pt x="3170" y="4711"/>
                    </a:lnTo>
                    <a:lnTo>
                      <a:pt x="3150" y="4722"/>
                    </a:lnTo>
                    <a:lnTo>
                      <a:pt x="3156" y="4750"/>
                    </a:lnTo>
                    <a:lnTo>
                      <a:pt x="3154" y="4769"/>
                    </a:lnTo>
                    <a:lnTo>
                      <a:pt x="3143" y="4781"/>
                    </a:lnTo>
                    <a:lnTo>
                      <a:pt x="3129" y="4784"/>
                    </a:lnTo>
                    <a:lnTo>
                      <a:pt x="3112" y="4781"/>
                    </a:lnTo>
                    <a:lnTo>
                      <a:pt x="3095" y="4771"/>
                    </a:lnTo>
                    <a:lnTo>
                      <a:pt x="3081" y="4756"/>
                    </a:lnTo>
                    <a:lnTo>
                      <a:pt x="3071" y="4736"/>
                    </a:lnTo>
                    <a:lnTo>
                      <a:pt x="3073" y="4752"/>
                    </a:lnTo>
                    <a:lnTo>
                      <a:pt x="3070" y="4763"/>
                    </a:lnTo>
                    <a:lnTo>
                      <a:pt x="3063" y="4772"/>
                    </a:lnTo>
                    <a:lnTo>
                      <a:pt x="3053" y="4778"/>
                    </a:lnTo>
                    <a:lnTo>
                      <a:pt x="3041" y="4781"/>
                    </a:lnTo>
                    <a:lnTo>
                      <a:pt x="3029" y="4779"/>
                    </a:lnTo>
                    <a:lnTo>
                      <a:pt x="3008" y="4770"/>
                    </a:lnTo>
                    <a:lnTo>
                      <a:pt x="3013" y="4792"/>
                    </a:lnTo>
                    <a:lnTo>
                      <a:pt x="3010" y="4812"/>
                    </a:lnTo>
                    <a:lnTo>
                      <a:pt x="3000" y="4828"/>
                    </a:lnTo>
                    <a:lnTo>
                      <a:pt x="2987" y="4837"/>
                    </a:lnTo>
                    <a:lnTo>
                      <a:pt x="2972" y="4840"/>
                    </a:lnTo>
                    <a:lnTo>
                      <a:pt x="2957" y="4835"/>
                    </a:lnTo>
                    <a:lnTo>
                      <a:pt x="2944" y="4819"/>
                    </a:lnTo>
                    <a:lnTo>
                      <a:pt x="2935" y="4792"/>
                    </a:lnTo>
                    <a:lnTo>
                      <a:pt x="2916" y="4809"/>
                    </a:lnTo>
                    <a:lnTo>
                      <a:pt x="2898" y="4819"/>
                    </a:lnTo>
                    <a:lnTo>
                      <a:pt x="2881" y="4820"/>
                    </a:lnTo>
                    <a:lnTo>
                      <a:pt x="2869" y="4815"/>
                    </a:lnTo>
                    <a:lnTo>
                      <a:pt x="2861" y="4803"/>
                    </a:lnTo>
                    <a:lnTo>
                      <a:pt x="2858" y="4786"/>
                    </a:lnTo>
                    <a:lnTo>
                      <a:pt x="2861" y="4764"/>
                    </a:lnTo>
                    <a:lnTo>
                      <a:pt x="2873" y="4740"/>
                    </a:lnTo>
                    <a:lnTo>
                      <a:pt x="2860" y="4747"/>
                    </a:lnTo>
                    <a:lnTo>
                      <a:pt x="2847" y="4750"/>
                    </a:lnTo>
                    <a:lnTo>
                      <a:pt x="2821" y="4740"/>
                    </a:lnTo>
                    <a:lnTo>
                      <a:pt x="2811" y="4730"/>
                    </a:lnTo>
                    <a:lnTo>
                      <a:pt x="2806" y="4719"/>
                    </a:lnTo>
                    <a:lnTo>
                      <a:pt x="2806" y="4706"/>
                    </a:lnTo>
                    <a:lnTo>
                      <a:pt x="2812" y="4692"/>
                    </a:lnTo>
                    <a:lnTo>
                      <a:pt x="2795" y="4704"/>
                    </a:lnTo>
                    <a:lnTo>
                      <a:pt x="2781" y="4708"/>
                    </a:lnTo>
                    <a:lnTo>
                      <a:pt x="2771" y="4706"/>
                    </a:lnTo>
                    <a:lnTo>
                      <a:pt x="2765" y="4698"/>
                    </a:lnTo>
                    <a:lnTo>
                      <a:pt x="2764" y="4685"/>
                    </a:lnTo>
                    <a:lnTo>
                      <a:pt x="2767" y="4669"/>
                    </a:lnTo>
                    <a:lnTo>
                      <a:pt x="2776" y="4651"/>
                    </a:lnTo>
                    <a:lnTo>
                      <a:pt x="2790" y="4632"/>
                    </a:lnTo>
                    <a:lnTo>
                      <a:pt x="2769" y="4651"/>
                    </a:lnTo>
                    <a:lnTo>
                      <a:pt x="2761" y="4654"/>
                    </a:lnTo>
                    <a:lnTo>
                      <a:pt x="2752" y="4654"/>
                    </a:lnTo>
                    <a:lnTo>
                      <a:pt x="2744" y="4650"/>
                    </a:lnTo>
                    <a:lnTo>
                      <a:pt x="2738" y="4644"/>
                    </a:lnTo>
                    <a:lnTo>
                      <a:pt x="2726" y="4621"/>
                    </a:lnTo>
                    <a:lnTo>
                      <a:pt x="2724" y="4643"/>
                    </a:lnTo>
                    <a:lnTo>
                      <a:pt x="2715" y="4668"/>
                    </a:lnTo>
                    <a:lnTo>
                      <a:pt x="2688" y="4717"/>
                    </a:lnTo>
                    <a:lnTo>
                      <a:pt x="2672" y="4732"/>
                    </a:lnTo>
                    <a:lnTo>
                      <a:pt x="2655" y="4735"/>
                    </a:lnTo>
                    <a:lnTo>
                      <a:pt x="2646" y="4730"/>
                    </a:lnTo>
                    <a:lnTo>
                      <a:pt x="2639" y="4722"/>
                    </a:lnTo>
                    <a:lnTo>
                      <a:pt x="2631" y="4708"/>
                    </a:lnTo>
                    <a:lnTo>
                      <a:pt x="2625" y="4688"/>
                    </a:lnTo>
                    <a:lnTo>
                      <a:pt x="2601" y="4714"/>
                    </a:lnTo>
                    <a:lnTo>
                      <a:pt x="2578" y="4725"/>
                    </a:lnTo>
                    <a:lnTo>
                      <a:pt x="2569" y="4726"/>
                    </a:lnTo>
                    <a:lnTo>
                      <a:pt x="2560" y="4724"/>
                    </a:lnTo>
                    <a:lnTo>
                      <a:pt x="2547" y="4713"/>
                    </a:lnTo>
                    <a:lnTo>
                      <a:pt x="2541" y="4696"/>
                    </a:lnTo>
                    <a:lnTo>
                      <a:pt x="2544" y="4676"/>
                    </a:lnTo>
                    <a:lnTo>
                      <a:pt x="2550" y="4665"/>
                    </a:lnTo>
                    <a:lnTo>
                      <a:pt x="2559" y="4654"/>
                    </a:lnTo>
                    <a:lnTo>
                      <a:pt x="2587" y="4636"/>
                    </a:lnTo>
                    <a:lnTo>
                      <a:pt x="2574" y="4629"/>
                    </a:lnTo>
                    <a:lnTo>
                      <a:pt x="2565" y="4621"/>
                    </a:lnTo>
                    <a:lnTo>
                      <a:pt x="2561" y="4612"/>
                    </a:lnTo>
                    <a:lnTo>
                      <a:pt x="2560" y="4602"/>
                    </a:lnTo>
                    <a:lnTo>
                      <a:pt x="2568" y="4582"/>
                    </a:lnTo>
                    <a:lnTo>
                      <a:pt x="2585" y="4562"/>
                    </a:lnTo>
                    <a:lnTo>
                      <a:pt x="2551" y="4576"/>
                    </a:lnTo>
                    <a:lnTo>
                      <a:pt x="2536" y="4577"/>
                    </a:lnTo>
                    <a:lnTo>
                      <a:pt x="2525" y="4575"/>
                    </a:lnTo>
                    <a:lnTo>
                      <a:pt x="2515" y="4568"/>
                    </a:lnTo>
                    <a:lnTo>
                      <a:pt x="2509" y="4557"/>
                    </a:lnTo>
                    <a:lnTo>
                      <a:pt x="2508" y="4543"/>
                    </a:lnTo>
                    <a:lnTo>
                      <a:pt x="2513" y="4524"/>
                    </a:lnTo>
                    <a:lnTo>
                      <a:pt x="2499" y="4548"/>
                    </a:lnTo>
                    <a:lnTo>
                      <a:pt x="2478" y="4560"/>
                    </a:lnTo>
                    <a:lnTo>
                      <a:pt x="2466" y="4562"/>
                    </a:lnTo>
                    <a:lnTo>
                      <a:pt x="2454" y="4562"/>
                    </a:lnTo>
                    <a:lnTo>
                      <a:pt x="2430" y="4554"/>
                    </a:lnTo>
                    <a:lnTo>
                      <a:pt x="2425" y="4570"/>
                    </a:lnTo>
                    <a:lnTo>
                      <a:pt x="2418" y="4583"/>
                    </a:lnTo>
                    <a:lnTo>
                      <a:pt x="2406" y="4591"/>
                    </a:lnTo>
                    <a:lnTo>
                      <a:pt x="2393" y="4598"/>
                    </a:lnTo>
                    <a:lnTo>
                      <a:pt x="2363" y="4602"/>
                    </a:lnTo>
                    <a:lnTo>
                      <a:pt x="2333" y="4599"/>
                    </a:lnTo>
                    <a:lnTo>
                      <a:pt x="2347" y="4627"/>
                    </a:lnTo>
                    <a:lnTo>
                      <a:pt x="2350" y="4643"/>
                    </a:lnTo>
                    <a:lnTo>
                      <a:pt x="2349" y="4660"/>
                    </a:lnTo>
                    <a:lnTo>
                      <a:pt x="2346" y="4675"/>
                    </a:lnTo>
                    <a:lnTo>
                      <a:pt x="2337" y="4688"/>
                    </a:lnTo>
                    <a:lnTo>
                      <a:pt x="2326" y="4697"/>
                    </a:lnTo>
                    <a:lnTo>
                      <a:pt x="2310" y="4702"/>
                    </a:lnTo>
                    <a:lnTo>
                      <a:pt x="2313" y="4721"/>
                    </a:lnTo>
                    <a:lnTo>
                      <a:pt x="2309" y="4743"/>
                    </a:lnTo>
                    <a:lnTo>
                      <a:pt x="2286" y="4785"/>
                    </a:lnTo>
                    <a:lnTo>
                      <a:pt x="2272" y="4797"/>
                    </a:lnTo>
                    <a:lnTo>
                      <a:pt x="2265" y="4799"/>
                    </a:lnTo>
                    <a:lnTo>
                      <a:pt x="2258" y="4799"/>
                    </a:lnTo>
                    <a:lnTo>
                      <a:pt x="2253" y="4794"/>
                    </a:lnTo>
                    <a:lnTo>
                      <a:pt x="2248" y="4786"/>
                    </a:lnTo>
                    <a:lnTo>
                      <a:pt x="2243" y="4755"/>
                    </a:lnTo>
                    <a:lnTo>
                      <a:pt x="2214" y="4769"/>
                    </a:lnTo>
                    <a:lnTo>
                      <a:pt x="2193" y="4772"/>
                    </a:lnTo>
                    <a:lnTo>
                      <a:pt x="2182" y="4768"/>
                    </a:lnTo>
                    <a:lnTo>
                      <a:pt x="2175" y="4757"/>
                    </a:lnTo>
                    <a:lnTo>
                      <a:pt x="2175" y="4741"/>
                    </a:lnTo>
                    <a:lnTo>
                      <a:pt x="2179" y="4722"/>
                    </a:lnTo>
                    <a:lnTo>
                      <a:pt x="2198" y="4680"/>
                    </a:lnTo>
                    <a:lnTo>
                      <a:pt x="2181" y="4693"/>
                    </a:lnTo>
                    <a:lnTo>
                      <a:pt x="2163" y="4698"/>
                    </a:lnTo>
                    <a:lnTo>
                      <a:pt x="2149" y="4699"/>
                    </a:lnTo>
                    <a:lnTo>
                      <a:pt x="2137" y="4696"/>
                    </a:lnTo>
                    <a:lnTo>
                      <a:pt x="2129" y="4689"/>
                    </a:lnTo>
                    <a:lnTo>
                      <a:pt x="2124" y="4679"/>
                    </a:lnTo>
                    <a:lnTo>
                      <a:pt x="2127" y="4666"/>
                    </a:lnTo>
                    <a:lnTo>
                      <a:pt x="2134" y="4653"/>
                    </a:lnTo>
                    <a:lnTo>
                      <a:pt x="2109" y="4663"/>
                    </a:lnTo>
                    <a:lnTo>
                      <a:pt x="2098" y="4664"/>
                    </a:lnTo>
                    <a:lnTo>
                      <a:pt x="2085" y="4662"/>
                    </a:lnTo>
                    <a:lnTo>
                      <a:pt x="2062" y="4650"/>
                    </a:lnTo>
                    <a:lnTo>
                      <a:pt x="2045" y="4628"/>
                    </a:lnTo>
                    <a:lnTo>
                      <a:pt x="2057" y="4664"/>
                    </a:lnTo>
                    <a:lnTo>
                      <a:pt x="2058" y="4680"/>
                    </a:lnTo>
                    <a:lnTo>
                      <a:pt x="2057" y="4695"/>
                    </a:lnTo>
                    <a:lnTo>
                      <a:pt x="2050" y="4709"/>
                    </a:lnTo>
                    <a:lnTo>
                      <a:pt x="2041" y="4722"/>
                    </a:lnTo>
                    <a:lnTo>
                      <a:pt x="2010" y="4744"/>
                    </a:lnTo>
                    <a:lnTo>
                      <a:pt x="2017" y="4767"/>
                    </a:lnTo>
                    <a:lnTo>
                      <a:pt x="2014" y="4788"/>
                    </a:lnTo>
                    <a:lnTo>
                      <a:pt x="2006" y="4806"/>
                    </a:lnTo>
                    <a:lnTo>
                      <a:pt x="1992" y="4821"/>
                    </a:lnTo>
                    <a:lnTo>
                      <a:pt x="1975" y="4829"/>
                    </a:lnTo>
                    <a:lnTo>
                      <a:pt x="1957" y="4829"/>
                    </a:lnTo>
                    <a:lnTo>
                      <a:pt x="1949" y="4824"/>
                    </a:lnTo>
                    <a:lnTo>
                      <a:pt x="1941" y="4818"/>
                    </a:lnTo>
                    <a:lnTo>
                      <a:pt x="1927" y="4795"/>
                    </a:lnTo>
                    <a:lnTo>
                      <a:pt x="1910" y="4808"/>
                    </a:lnTo>
                    <a:lnTo>
                      <a:pt x="1887" y="4812"/>
                    </a:lnTo>
                    <a:lnTo>
                      <a:pt x="1867" y="4805"/>
                    </a:lnTo>
                    <a:lnTo>
                      <a:pt x="1858" y="4798"/>
                    </a:lnTo>
                    <a:lnTo>
                      <a:pt x="1853" y="4788"/>
                    </a:lnTo>
                    <a:lnTo>
                      <a:pt x="1850" y="4816"/>
                    </a:lnTo>
                    <a:lnTo>
                      <a:pt x="1842" y="4838"/>
                    </a:lnTo>
                    <a:lnTo>
                      <a:pt x="1830" y="4854"/>
                    </a:lnTo>
                    <a:lnTo>
                      <a:pt x="1816" y="4864"/>
                    </a:lnTo>
                    <a:lnTo>
                      <a:pt x="1801" y="4866"/>
                    </a:lnTo>
                    <a:lnTo>
                      <a:pt x="1785" y="4862"/>
                    </a:lnTo>
                    <a:lnTo>
                      <a:pt x="1770" y="4851"/>
                    </a:lnTo>
                    <a:lnTo>
                      <a:pt x="1756" y="4832"/>
                    </a:lnTo>
                    <a:lnTo>
                      <a:pt x="1733" y="4859"/>
                    </a:lnTo>
                    <a:lnTo>
                      <a:pt x="1705" y="4883"/>
                    </a:lnTo>
                    <a:lnTo>
                      <a:pt x="1690" y="4892"/>
                    </a:lnTo>
                    <a:lnTo>
                      <a:pt x="1675" y="4894"/>
                    </a:lnTo>
                    <a:lnTo>
                      <a:pt x="1659" y="4890"/>
                    </a:lnTo>
                    <a:lnTo>
                      <a:pt x="1644" y="4877"/>
                    </a:lnTo>
                    <a:lnTo>
                      <a:pt x="1625" y="4888"/>
                    </a:lnTo>
                    <a:lnTo>
                      <a:pt x="1605" y="4890"/>
                    </a:lnTo>
                    <a:lnTo>
                      <a:pt x="1589" y="4881"/>
                    </a:lnTo>
                    <a:lnTo>
                      <a:pt x="1583" y="4873"/>
                    </a:lnTo>
                    <a:lnTo>
                      <a:pt x="1581" y="4863"/>
                    </a:lnTo>
                    <a:lnTo>
                      <a:pt x="1545" y="4884"/>
                    </a:lnTo>
                    <a:lnTo>
                      <a:pt x="1511" y="4894"/>
                    </a:lnTo>
                    <a:lnTo>
                      <a:pt x="1482" y="4893"/>
                    </a:lnTo>
                    <a:lnTo>
                      <a:pt x="1459" y="4883"/>
                    </a:lnTo>
                    <a:lnTo>
                      <a:pt x="1445" y="4867"/>
                    </a:lnTo>
                    <a:lnTo>
                      <a:pt x="1443" y="4856"/>
                    </a:lnTo>
                    <a:lnTo>
                      <a:pt x="1443" y="4846"/>
                    </a:lnTo>
                    <a:lnTo>
                      <a:pt x="1455" y="4820"/>
                    </a:lnTo>
                    <a:lnTo>
                      <a:pt x="1466" y="4806"/>
                    </a:lnTo>
                    <a:lnTo>
                      <a:pt x="1482" y="4792"/>
                    </a:lnTo>
                    <a:lnTo>
                      <a:pt x="1457" y="4784"/>
                    </a:lnTo>
                    <a:lnTo>
                      <a:pt x="1441" y="4769"/>
                    </a:lnTo>
                    <a:lnTo>
                      <a:pt x="1434" y="4752"/>
                    </a:lnTo>
                    <a:lnTo>
                      <a:pt x="1438" y="4735"/>
                    </a:lnTo>
                    <a:lnTo>
                      <a:pt x="1443" y="4727"/>
                    </a:lnTo>
                    <a:lnTo>
                      <a:pt x="1452" y="4720"/>
                    </a:lnTo>
                    <a:lnTo>
                      <a:pt x="1477" y="4710"/>
                    </a:lnTo>
                    <a:lnTo>
                      <a:pt x="1515" y="4707"/>
                    </a:lnTo>
                    <a:lnTo>
                      <a:pt x="1565" y="4713"/>
                    </a:lnTo>
                    <a:lnTo>
                      <a:pt x="1537" y="4677"/>
                    </a:lnTo>
                    <a:lnTo>
                      <a:pt x="1526" y="4648"/>
                    </a:lnTo>
                    <a:lnTo>
                      <a:pt x="1527" y="4637"/>
                    </a:lnTo>
                    <a:lnTo>
                      <a:pt x="1532" y="4630"/>
                    </a:lnTo>
                    <a:lnTo>
                      <a:pt x="1542" y="4624"/>
                    </a:lnTo>
                    <a:lnTo>
                      <a:pt x="1556" y="4623"/>
                    </a:lnTo>
                    <a:lnTo>
                      <a:pt x="1556" y="4609"/>
                    </a:lnTo>
                    <a:lnTo>
                      <a:pt x="1559" y="4597"/>
                    </a:lnTo>
                    <a:lnTo>
                      <a:pt x="1567" y="4586"/>
                    </a:lnTo>
                    <a:lnTo>
                      <a:pt x="1577" y="4577"/>
                    </a:lnTo>
                    <a:lnTo>
                      <a:pt x="1589" y="4571"/>
                    </a:lnTo>
                    <a:lnTo>
                      <a:pt x="1602" y="4567"/>
                    </a:lnTo>
                    <a:lnTo>
                      <a:pt x="1614" y="4567"/>
                    </a:lnTo>
                    <a:lnTo>
                      <a:pt x="1627" y="4569"/>
                    </a:lnTo>
                    <a:lnTo>
                      <a:pt x="1613" y="4543"/>
                    </a:lnTo>
                    <a:lnTo>
                      <a:pt x="1611" y="4523"/>
                    </a:lnTo>
                    <a:lnTo>
                      <a:pt x="1619" y="4508"/>
                    </a:lnTo>
                    <a:lnTo>
                      <a:pt x="1632" y="4499"/>
                    </a:lnTo>
                    <a:lnTo>
                      <a:pt x="1649" y="4497"/>
                    </a:lnTo>
                    <a:lnTo>
                      <a:pt x="1667" y="4503"/>
                    </a:lnTo>
                    <a:lnTo>
                      <a:pt x="1685" y="4514"/>
                    </a:lnTo>
                    <a:lnTo>
                      <a:pt x="1699" y="4535"/>
                    </a:lnTo>
                    <a:lnTo>
                      <a:pt x="1707" y="4522"/>
                    </a:lnTo>
                    <a:lnTo>
                      <a:pt x="1718" y="4513"/>
                    </a:lnTo>
                    <a:lnTo>
                      <a:pt x="1730" y="4509"/>
                    </a:lnTo>
                    <a:lnTo>
                      <a:pt x="1743" y="4508"/>
                    </a:lnTo>
                    <a:lnTo>
                      <a:pt x="1755" y="4512"/>
                    </a:lnTo>
                    <a:lnTo>
                      <a:pt x="1766" y="4521"/>
                    </a:lnTo>
                    <a:lnTo>
                      <a:pt x="1775" y="4534"/>
                    </a:lnTo>
                    <a:lnTo>
                      <a:pt x="1782" y="4551"/>
                    </a:lnTo>
                    <a:lnTo>
                      <a:pt x="1782" y="4538"/>
                    </a:lnTo>
                    <a:lnTo>
                      <a:pt x="1785" y="4527"/>
                    </a:lnTo>
                    <a:lnTo>
                      <a:pt x="1800" y="4514"/>
                    </a:lnTo>
                    <a:lnTo>
                      <a:pt x="1820" y="4511"/>
                    </a:lnTo>
                    <a:lnTo>
                      <a:pt x="1830" y="4514"/>
                    </a:lnTo>
                    <a:lnTo>
                      <a:pt x="1839" y="4520"/>
                    </a:lnTo>
                    <a:lnTo>
                      <a:pt x="1821" y="4505"/>
                    </a:lnTo>
                    <a:lnTo>
                      <a:pt x="1813" y="4491"/>
                    </a:lnTo>
                    <a:lnTo>
                      <a:pt x="1813" y="4475"/>
                    </a:lnTo>
                    <a:lnTo>
                      <a:pt x="1823" y="4458"/>
                    </a:lnTo>
                    <a:lnTo>
                      <a:pt x="1806" y="4467"/>
                    </a:lnTo>
                    <a:lnTo>
                      <a:pt x="1788" y="4473"/>
                    </a:lnTo>
                    <a:lnTo>
                      <a:pt x="1769" y="4473"/>
                    </a:lnTo>
                    <a:lnTo>
                      <a:pt x="1749" y="4469"/>
                    </a:lnTo>
                    <a:lnTo>
                      <a:pt x="1734" y="4461"/>
                    </a:lnTo>
                    <a:lnTo>
                      <a:pt x="1724" y="4448"/>
                    </a:lnTo>
                    <a:lnTo>
                      <a:pt x="1722" y="4431"/>
                    </a:lnTo>
                    <a:lnTo>
                      <a:pt x="1730" y="4410"/>
                    </a:lnTo>
                    <a:lnTo>
                      <a:pt x="1711" y="4397"/>
                    </a:lnTo>
                    <a:lnTo>
                      <a:pt x="1703" y="4382"/>
                    </a:lnTo>
                    <a:lnTo>
                      <a:pt x="1704" y="4366"/>
                    </a:lnTo>
                    <a:lnTo>
                      <a:pt x="1711" y="4353"/>
                    </a:lnTo>
                    <a:lnTo>
                      <a:pt x="1726" y="4344"/>
                    </a:lnTo>
                    <a:lnTo>
                      <a:pt x="1743" y="4341"/>
                    </a:lnTo>
                    <a:lnTo>
                      <a:pt x="1762" y="4346"/>
                    </a:lnTo>
                    <a:lnTo>
                      <a:pt x="1783" y="4359"/>
                    </a:lnTo>
                    <a:lnTo>
                      <a:pt x="1778" y="4347"/>
                    </a:lnTo>
                    <a:lnTo>
                      <a:pt x="1779" y="4334"/>
                    </a:lnTo>
                    <a:lnTo>
                      <a:pt x="1789" y="4312"/>
                    </a:lnTo>
                    <a:lnTo>
                      <a:pt x="1757" y="4311"/>
                    </a:lnTo>
                    <a:lnTo>
                      <a:pt x="1731" y="4303"/>
                    </a:lnTo>
                    <a:lnTo>
                      <a:pt x="1713" y="4290"/>
                    </a:lnTo>
                    <a:lnTo>
                      <a:pt x="1702" y="4274"/>
                    </a:lnTo>
                    <a:lnTo>
                      <a:pt x="1700" y="4260"/>
                    </a:lnTo>
                    <a:lnTo>
                      <a:pt x="1705" y="4247"/>
                    </a:lnTo>
                    <a:lnTo>
                      <a:pt x="1720" y="4241"/>
                    </a:lnTo>
                    <a:lnTo>
                      <a:pt x="1745" y="4242"/>
                    </a:lnTo>
                    <a:lnTo>
                      <a:pt x="1723" y="4216"/>
                    </a:lnTo>
                    <a:lnTo>
                      <a:pt x="1718" y="4195"/>
                    </a:lnTo>
                    <a:lnTo>
                      <a:pt x="1724" y="4180"/>
                    </a:lnTo>
                    <a:lnTo>
                      <a:pt x="1742" y="4169"/>
                    </a:lnTo>
                    <a:lnTo>
                      <a:pt x="1763" y="4164"/>
                    </a:lnTo>
                    <a:lnTo>
                      <a:pt x="1789" y="4164"/>
                    </a:lnTo>
                    <a:lnTo>
                      <a:pt x="1814" y="4169"/>
                    </a:lnTo>
                    <a:lnTo>
                      <a:pt x="1834" y="4179"/>
                    </a:lnTo>
                    <a:lnTo>
                      <a:pt x="1844" y="4154"/>
                    </a:lnTo>
                    <a:lnTo>
                      <a:pt x="1857" y="4141"/>
                    </a:lnTo>
                    <a:lnTo>
                      <a:pt x="1873" y="4138"/>
                    </a:lnTo>
                    <a:lnTo>
                      <a:pt x="1892" y="4143"/>
                    </a:lnTo>
                    <a:lnTo>
                      <a:pt x="1909" y="4154"/>
                    </a:lnTo>
                    <a:lnTo>
                      <a:pt x="1927" y="4170"/>
                    </a:lnTo>
                    <a:lnTo>
                      <a:pt x="1954" y="4209"/>
                    </a:lnTo>
                    <a:lnTo>
                      <a:pt x="1956" y="4193"/>
                    </a:lnTo>
                    <a:lnTo>
                      <a:pt x="1961" y="4180"/>
                    </a:lnTo>
                    <a:lnTo>
                      <a:pt x="1968" y="4169"/>
                    </a:lnTo>
                    <a:lnTo>
                      <a:pt x="1978" y="4163"/>
                    </a:lnTo>
                    <a:lnTo>
                      <a:pt x="1988" y="4162"/>
                    </a:lnTo>
                    <a:lnTo>
                      <a:pt x="1997" y="4165"/>
                    </a:lnTo>
                    <a:lnTo>
                      <a:pt x="2007" y="4173"/>
                    </a:lnTo>
                    <a:lnTo>
                      <a:pt x="2014" y="4189"/>
                    </a:lnTo>
                    <a:lnTo>
                      <a:pt x="2016" y="4169"/>
                    </a:lnTo>
                    <a:lnTo>
                      <a:pt x="2021" y="4155"/>
                    </a:lnTo>
                    <a:lnTo>
                      <a:pt x="2031" y="4148"/>
                    </a:lnTo>
                    <a:lnTo>
                      <a:pt x="2044" y="4147"/>
                    </a:lnTo>
                    <a:lnTo>
                      <a:pt x="2057" y="4150"/>
                    </a:lnTo>
                    <a:lnTo>
                      <a:pt x="2069" y="4160"/>
                    </a:lnTo>
                    <a:lnTo>
                      <a:pt x="2081" y="4174"/>
                    </a:lnTo>
                    <a:lnTo>
                      <a:pt x="2090" y="4194"/>
                    </a:lnTo>
                    <a:lnTo>
                      <a:pt x="2094" y="4181"/>
                    </a:lnTo>
                    <a:lnTo>
                      <a:pt x="2101" y="4170"/>
                    </a:lnTo>
                    <a:lnTo>
                      <a:pt x="2121" y="4154"/>
                    </a:lnTo>
                    <a:lnTo>
                      <a:pt x="2107" y="4133"/>
                    </a:lnTo>
                    <a:lnTo>
                      <a:pt x="2100" y="4110"/>
                    </a:lnTo>
                    <a:lnTo>
                      <a:pt x="2102" y="4088"/>
                    </a:lnTo>
                    <a:lnTo>
                      <a:pt x="2108" y="4077"/>
                    </a:lnTo>
                    <a:lnTo>
                      <a:pt x="2119" y="4067"/>
                    </a:lnTo>
                    <a:lnTo>
                      <a:pt x="2095" y="4065"/>
                    </a:lnTo>
                    <a:lnTo>
                      <a:pt x="2077" y="4057"/>
                    </a:lnTo>
                    <a:lnTo>
                      <a:pt x="2071" y="4051"/>
                    </a:lnTo>
                    <a:lnTo>
                      <a:pt x="2068" y="4042"/>
                    </a:lnTo>
                    <a:lnTo>
                      <a:pt x="2071" y="4031"/>
                    </a:lnTo>
                    <a:lnTo>
                      <a:pt x="2078" y="4018"/>
                    </a:lnTo>
                    <a:lnTo>
                      <a:pt x="2059" y="4031"/>
                    </a:lnTo>
                    <a:lnTo>
                      <a:pt x="2039" y="4037"/>
                    </a:lnTo>
                    <a:lnTo>
                      <a:pt x="2022" y="4038"/>
                    </a:lnTo>
                    <a:lnTo>
                      <a:pt x="2009" y="4032"/>
                    </a:lnTo>
                    <a:lnTo>
                      <a:pt x="1999" y="4022"/>
                    </a:lnTo>
                    <a:lnTo>
                      <a:pt x="1995" y="4008"/>
                    </a:lnTo>
                    <a:lnTo>
                      <a:pt x="1997" y="3990"/>
                    </a:lnTo>
                    <a:lnTo>
                      <a:pt x="2007" y="3967"/>
                    </a:lnTo>
                    <a:lnTo>
                      <a:pt x="1993" y="3985"/>
                    </a:lnTo>
                    <a:lnTo>
                      <a:pt x="1977" y="3998"/>
                    </a:lnTo>
                    <a:lnTo>
                      <a:pt x="1959" y="4006"/>
                    </a:lnTo>
                    <a:lnTo>
                      <a:pt x="1944" y="4007"/>
                    </a:lnTo>
                    <a:lnTo>
                      <a:pt x="1933" y="4002"/>
                    </a:lnTo>
                    <a:lnTo>
                      <a:pt x="1924" y="3994"/>
                    </a:lnTo>
                    <a:lnTo>
                      <a:pt x="1922" y="3979"/>
                    </a:lnTo>
                    <a:lnTo>
                      <a:pt x="1927" y="3960"/>
                    </a:lnTo>
                    <a:lnTo>
                      <a:pt x="1905" y="3990"/>
                    </a:lnTo>
                    <a:lnTo>
                      <a:pt x="1889" y="3999"/>
                    </a:lnTo>
                    <a:lnTo>
                      <a:pt x="1874" y="4007"/>
                    </a:lnTo>
                    <a:lnTo>
                      <a:pt x="1859" y="4011"/>
                    </a:lnTo>
                    <a:lnTo>
                      <a:pt x="1847" y="4011"/>
                    </a:lnTo>
                    <a:lnTo>
                      <a:pt x="1839" y="4007"/>
                    </a:lnTo>
                    <a:lnTo>
                      <a:pt x="1837" y="3998"/>
                    </a:lnTo>
                    <a:lnTo>
                      <a:pt x="1828" y="4023"/>
                    </a:lnTo>
                    <a:lnTo>
                      <a:pt x="1815" y="4044"/>
                    </a:lnTo>
                    <a:lnTo>
                      <a:pt x="1799" y="4059"/>
                    </a:lnTo>
                    <a:lnTo>
                      <a:pt x="1783" y="4067"/>
                    </a:lnTo>
                    <a:lnTo>
                      <a:pt x="1769" y="4064"/>
                    </a:lnTo>
                    <a:lnTo>
                      <a:pt x="1759" y="4052"/>
                    </a:lnTo>
                    <a:lnTo>
                      <a:pt x="1757" y="4026"/>
                    </a:lnTo>
                    <a:lnTo>
                      <a:pt x="1763" y="3985"/>
                    </a:lnTo>
                    <a:lnTo>
                      <a:pt x="1750" y="4003"/>
                    </a:lnTo>
                    <a:lnTo>
                      <a:pt x="1736" y="4015"/>
                    </a:lnTo>
                    <a:lnTo>
                      <a:pt x="1722" y="4021"/>
                    </a:lnTo>
                    <a:lnTo>
                      <a:pt x="1709" y="4022"/>
                    </a:lnTo>
                    <a:lnTo>
                      <a:pt x="1700" y="4016"/>
                    </a:lnTo>
                    <a:lnTo>
                      <a:pt x="1692" y="4006"/>
                    </a:lnTo>
                    <a:lnTo>
                      <a:pt x="1690" y="3991"/>
                    </a:lnTo>
                    <a:lnTo>
                      <a:pt x="1692" y="3970"/>
                    </a:lnTo>
                    <a:lnTo>
                      <a:pt x="1666" y="3993"/>
                    </a:lnTo>
                    <a:lnTo>
                      <a:pt x="1654" y="3998"/>
                    </a:lnTo>
                    <a:lnTo>
                      <a:pt x="1642" y="4000"/>
                    </a:lnTo>
                    <a:lnTo>
                      <a:pt x="1631" y="3997"/>
                    </a:lnTo>
                    <a:lnTo>
                      <a:pt x="1621" y="3990"/>
                    </a:lnTo>
                    <a:lnTo>
                      <a:pt x="1612" y="3979"/>
                    </a:lnTo>
                    <a:lnTo>
                      <a:pt x="1606" y="3963"/>
                    </a:lnTo>
                    <a:lnTo>
                      <a:pt x="1595" y="3999"/>
                    </a:lnTo>
                    <a:lnTo>
                      <a:pt x="1586" y="4014"/>
                    </a:lnTo>
                    <a:lnTo>
                      <a:pt x="1576" y="4027"/>
                    </a:lnTo>
                    <a:lnTo>
                      <a:pt x="1562" y="4036"/>
                    </a:lnTo>
                    <a:lnTo>
                      <a:pt x="1547" y="4041"/>
                    </a:lnTo>
                    <a:lnTo>
                      <a:pt x="1508" y="4041"/>
                    </a:lnTo>
                    <a:lnTo>
                      <a:pt x="1502" y="4063"/>
                    </a:lnTo>
                    <a:lnTo>
                      <a:pt x="1493" y="4080"/>
                    </a:lnTo>
                    <a:lnTo>
                      <a:pt x="1479" y="4092"/>
                    </a:lnTo>
                    <a:lnTo>
                      <a:pt x="1462" y="4098"/>
                    </a:lnTo>
                    <a:lnTo>
                      <a:pt x="1445" y="4098"/>
                    </a:lnTo>
                    <a:lnTo>
                      <a:pt x="1428" y="4091"/>
                    </a:lnTo>
                    <a:lnTo>
                      <a:pt x="1412" y="4078"/>
                    </a:lnTo>
                    <a:lnTo>
                      <a:pt x="1399" y="4060"/>
                    </a:lnTo>
                    <a:lnTo>
                      <a:pt x="1390" y="4088"/>
                    </a:lnTo>
                    <a:lnTo>
                      <a:pt x="1376" y="4108"/>
                    </a:lnTo>
                    <a:lnTo>
                      <a:pt x="1359" y="4121"/>
                    </a:lnTo>
                    <a:lnTo>
                      <a:pt x="1339" y="4125"/>
                    </a:lnTo>
                    <a:lnTo>
                      <a:pt x="1320" y="4123"/>
                    </a:lnTo>
                    <a:lnTo>
                      <a:pt x="1302" y="4113"/>
                    </a:lnTo>
                    <a:lnTo>
                      <a:pt x="1288" y="4095"/>
                    </a:lnTo>
                    <a:lnTo>
                      <a:pt x="1279" y="4071"/>
                    </a:lnTo>
                    <a:lnTo>
                      <a:pt x="1256" y="4087"/>
                    </a:lnTo>
                    <a:lnTo>
                      <a:pt x="1235" y="4095"/>
                    </a:lnTo>
                    <a:lnTo>
                      <a:pt x="1218" y="4099"/>
                    </a:lnTo>
                    <a:lnTo>
                      <a:pt x="1203" y="4095"/>
                    </a:lnTo>
                    <a:lnTo>
                      <a:pt x="1193" y="4086"/>
                    </a:lnTo>
                    <a:lnTo>
                      <a:pt x="1189" y="4072"/>
                    </a:lnTo>
                    <a:lnTo>
                      <a:pt x="1190" y="4053"/>
                    </a:lnTo>
                    <a:lnTo>
                      <a:pt x="1197" y="4030"/>
                    </a:lnTo>
                    <a:lnTo>
                      <a:pt x="1179" y="4044"/>
                    </a:lnTo>
                    <a:lnTo>
                      <a:pt x="1159" y="4053"/>
                    </a:lnTo>
                    <a:lnTo>
                      <a:pt x="1141" y="4056"/>
                    </a:lnTo>
                    <a:lnTo>
                      <a:pt x="1124" y="4055"/>
                    </a:lnTo>
                    <a:lnTo>
                      <a:pt x="1110" y="4048"/>
                    </a:lnTo>
                    <a:lnTo>
                      <a:pt x="1100" y="4037"/>
                    </a:lnTo>
                    <a:lnTo>
                      <a:pt x="1095" y="4021"/>
                    </a:lnTo>
                    <a:lnTo>
                      <a:pt x="1096" y="4000"/>
                    </a:lnTo>
                    <a:lnTo>
                      <a:pt x="1071" y="4003"/>
                    </a:lnTo>
                    <a:lnTo>
                      <a:pt x="1047" y="3998"/>
                    </a:lnTo>
                    <a:lnTo>
                      <a:pt x="1026" y="3987"/>
                    </a:lnTo>
                    <a:lnTo>
                      <a:pt x="1011" y="3972"/>
                    </a:lnTo>
                    <a:lnTo>
                      <a:pt x="975" y="4003"/>
                    </a:lnTo>
                    <a:lnTo>
                      <a:pt x="934" y="4023"/>
                    </a:lnTo>
                    <a:lnTo>
                      <a:pt x="916" y="4026"/>
                    </a:lnTo>
                    <a:lnTo>
                      <a:pt x="900" y="4023"/>
                    </a:lnTo>
                    <a:lnTo>
                      <a:pt x="889" y="4012"/>
                    </a:lnTo>
                    <a:lnTo>
                      <a:pt x="882" y="3993"/>
                    </a:lnTo>
                    <a:lnTo>
                      <a:pt x="871" y="4010"/>
                    </a:lnTo>
                    <a:lnTo>
                      <a:pt x="850" y="4028"/>
                    </a:lnTo>
                    <a:lnTo>
                      <a:pt x="823" y="4043"/>
                    </a:lnTo>
                    <a:lnTo>
                      <a:pt x="795" y="4055"/>
                    </a:lnTo>
                    <a:lnTo>
                      <a:pt x="769" y="4058"/>
                    </a:lnTo>
                    <a:lnTo>
                      <a:pt x="759" y="4057"/>
                    </a:lnTo>
                    <a:lnTo>
                      <a:pt x="752" y="4053"/>
                    </a:lnTo>
                    <a:lnTo>
                      <a:pt x="747" y="4045"/>
                    </a:lnTo>
                    <a:lnTo>
                      <a:pt x="746" y="4033"/>
                    </a:lnTo>
                    <a:lnTo>
                      <a:pt x="750" y="4020"/>
                    </a:lnTo>
                    <a:lnTo>
                      <a:pt x="758" y="4000"/>
                    </a:lnTo>
                    <a:lnTo>
                      <a:pt x="741" y="4017"/>
                    </a:lnTo>
                    <a:lnTo>
                      <a:pt x="723" y="4029"/>
                    </a:lnTo>
                    <a:lnTo>
                      <a:pt x="704" y="4033"/>
                    </a:lnTo>
                    <a:lnTo>
                      <a:pt x="687" y="4032"/>
                    </a:lnTo>
                    <a:lnTo>
                      <a:pt x="673" y="4024"/>
                    </a:lnTo>
                    <a:lnTo>
                      <a:pt x="663" y="4010"/>
                    </a:lnTo>
                    <a:lnTo>
                      <a:pt x="660" y="3990"/>
                    </a:lnTo>
                    <a:lnTo>
                      <a:pt x="664" y="3963"/>
                    </a:lnTo>
                    <a:lnTo>
                      <a:pt x="621" y="3965"/>
                    </a:lnTo>
                    <a:lnTo>
                      <a:pt x="591" y="3956"/>
                    </a:lnTo>
                    <a:lnTo>
                      <a:pt x="581" y="3949"/>
                    </a:lnTo>
                    <a:lnTo>
                      <a:pt x="573" y="3941"/>
                    </a:lnTo>
                    <a:lnTo>
                      <a:pt x="565" y="3922"/>
                    </a:lnTo>
                    <a:lnTo>
                      <a:pt x="568" y="3902"/>
                    </a:lnTo>
                    <a:lnTo>
                      <a:pt x="580" y="3885"/>
                    </a:lnTo>
                    <a:lnTo>
                      <a:pt x="600" y="3873"/>
                    </a:lnTo>
                    <a:lnTo>
                      <a:pt x="628" y="3870"/>
                    </a:lnTo>
                    <a:lnTo>
                      <a:pt x="608" y="3849"/>
                    </a:lnTo>
                    <a:lnTo>
                      <a:pt x="600" y="3828"/>
                    </a:lnTo>
                    <a:lnTo>
                      <a:pt x="601" y="3810"/>
                    </a:lnTo>
                    <a:lnTo>
                      <a:pt x="608" y="3795"/>
                    </a:lnTo>
                    <a:lnTo>
                      <a:pt x="622" y="3784"/>
                    </a:lnTo>
                    <a:lnTo>
                      <a:pt x="641" y="3780"/>
                    </a:lnTo>
                    <a:lnTo>
                      <a:pt x="662" y="3783"/>
                    </a:lnTo>
                    <a:lnTo>
                      <a:pt x="684" y="3796"/>
                    </a:lnTo>
                    <a:lnTo>
                      <a:pt x="684" y="3777"/>
                    </a:lnTo>
                    <a:lnTo>
                      <a:pt x="690" y="3762"/>
                    </a:lnTo>
                    <a:lnTo>
                      <a:pt x="700" y="3751"/>
                    </a:lnTo>
                    <a:lnTo>
                      <a:pt x="713" y="3745"/>
                    </a:lnTo>
                    <a:lnTo>
                      <a:pt x="728" y="3744"/>
                    </a:lnTo>
                    <a:lnTo>
                      <a:pt x="744" y="3747"/>
                    </a:lnTo>
                    <a:lnTo>
                      <a:pt x="760" y="3754"/>
                    </a:lnTo>
                    <a:lnTo>
                      <a:pt x="776" y="3768"/>
                    </a:lnTo>
                    <a:lnTo>
                      <a:pt x="801" y="3758"/>
                    </a:lnTo>
                    <a:lnTo>
                      <a:pt x="816" y="3757"/>
                    </a:lnTo>
                    <a:lnTo>
                      <a:pt x="832" y="3760"/>
                    </a:lnTo>
                    <a:lnTo>
                      <a:pt x="846" y="3765"/>
                    </a:lnTo>
                    <a:lnTo>
                      <a:pt x="859" y="3776"/>
                    </a:lnTo>
                    <a:lnTo>
                      <a:pt x="868" y="3791"/>
                    </a:lnTo>
                    <a:lnTo>
                      <a:pt x="875" y="3811"/>
                    </a:lnTo>
                    <a:lnTo>
                      <a:pt x="873" y="3793"/>
                    </a:lnTo>
                    <a:lnTo>
                      <a:pt x="875" y="3778"/>
                    </a:lnTo>
                    <a:lnTo>
                      <a:pt x="880" y="3766"/>
                    </a:lnTo>
                    <a:lnTo>
                      <a:pt x="887" y="3758"/>
                    </a:lnTo>
                    <a:lnTo>
                      <a:pt x="896" y="3752"/>
                    </a:lnTo>
                    <a:lnTo>
                      <a:pt x="907" y="3750"/>
                    </a:lnTo>
                    <a:lnTo>
                      <a:pt x="919" y="3751"/>
                    </a:lnTo>
                    <a:lnTo>
                      <a:pt x="931" y="3756"/>
                    </a:lnTo>
                    <a:lnTo>
                      <a:pt x="895" y="3737"/>
                    </a:lnTo>
                    <a:lnTo>
                      <a:pt x="869" y="3719"/>
                    </a:lnTo>
                    <a:lnTo>
                      <a:pt x="852" y="3699"/>
                    </a:lnTo>
                    <a:lnTo>
                      <a:pt x="841" y="3675"/>
                    </a:lnTo>
                    <a:lnTo>
                      <a:pt x="815" y="3671"/>
                    </a:lnTo>
                    <a:lnTo>
                      <a:pt x="807" y="3666"/>
                    </a:lnTo>
                    <a:lnTo>
                      <a:pt x="801" y="3659"/>
                    </a:lnTo>
                    <a:lnTo>
                      <a:pt x="799" y="3652"/>
                    </a:lnTo>
                    <a:lnTo>
                      <a:pt x="801" y="3643"/>
                    </a:lnTo>
                    <a:lnTo>
                      <a:pt x="816" y="3625"/>
                    </a:lnTo>
                    <a:lnTo>
                      <a:pt x="798" y="3626"/>
                    </a:lnTo>
                    <a:lnTo>
                      <a:pt x="782" y="3623"/>
                    </a:lnTo>
                    <a:lnTo>
                      <a:pt x="771" y="3614"/>
                    </a:lnTo>
                    <a:lnTo>
                      <a:pt x="766" y="3599"/>
                    </a:lnTo>
                    <a:lnTo>
                      <a:pt x="745" y="3613"/>
                    </a:lnTo>
                    <a:lnTo>
                      <a:pt x="732" y="3617"/>
                    </a:lnTo>
                    <a:lnTo>
                      <a:pt x="719" y="3618"/>
                    </a:lnTo>
                    <a:lnTo>
                      <a:pt x="708" y="3614"/>
                    </a:lnTo>
                    <a:lnTo>
                      <a:pt x="697" y="3607"/>
                    </a:lnTo>
                    <a:lnTo>
                      <a:pt x="688" y="3595"/>
                    </a:lnTo>
                    <a:lnTo>
                      <a:pt x="684" y="3577"/>
                    </a:lnTo>
                    <a:lnTo>
                      <a:pt x="677" y="3599"/>
                    </a:lnTo>
                    <a:lnTo>
                      <a:pt x="662" y="3618"/>
                    </a:lnTo>
                    <a:lnTo>
                      <a:pt x="642" y="3629"/>
                    </a:lnTo>
                    <a:lnTo>
                      <a:pt x="618" y="3635"/>
                    </a:lnTo>
                    <a:lnTo>
                      <a:pt x="594" y="3633"/>
                    </a:lnTo>
                    <a:lnTo>
                      <a:pt x="573" y="3622"/>
                    </a:lnTo>
                    <a:lnTo>
                      <a:pt x="554" y="3603"/>
                    </a:lnTo>
                    <a:lnTo>
                      <a:pt x="545" y="3573"/>
                    </a:lnTo>
                    <a:lnTo>
                      <a:pt x="536" y="3583"/>
                    </a:lnTo>
                    <a:lnTo>
                      <a:pt x="525" y="3591"/>
                    </a:lnTo>
                    <a:lnTo>
                      <a:pt x="511" y="3596"/>
                    </a:lnTo>
                    <a:lnTo>
                      <a:pt x="496" y="3599"/>
                    </a:lnTo>
                    <a:lnTo>
                      <a:pt x="466" y="3596"/>
                    </a:lnTo>
                    <a:lnTo>
                      <a:pt x="441" y="3583"/>
                    </a:lnTo>
                    <a:lnTo>
                      <a:pt x="401" y="3593"/>
                    </a:lnTo>
                    <a:lnTo>
                      <a:pt x="384" y="3593"/>
                    </a:lnTo>
                    <a:lnTo>
                      <a:pt x="369" y="3588"/>
                    </a:lnTo>
                    <a:lnTo>
                      <a:pt x="356" y="3578"/>
                    </a:lnTo>
                    <a:lnTo>
                      <a:pt x="346" y="3564"/>
                    </a:lnTo>
                    <a:lnTo>
                      <a:pt x="341" y="3546"/>
                    </a:lnTo>
                    <a:lnTo>
                      <a:pt x="339" y="3523"/>
                    </a:lnTo>
                    <a:lnTo>
                      <a:pt x="319" y="3526"/>
                    </a:lnTo>
                    <a:lnTo>
                      <a:pt x="303" y="3526"/>
                    </a:lnTo>
                    <a:lnTo>
                      <a:pt x="290" y="3523"/>
                    </a:lnTo>
                    <a:lnTo>
                      <a:pt x="283" y="3516"/>
                    </a:lnTo>
                    <a:lnTo>
                      <a:pt x="280" y="3505"/>
                    </a:lnTo>
                    <a:lnTo>
                      <a:pt x="283" y="3492"/>
                    </a:lnTo>
                    <a:lnTo>
                      <a:pt x="292" y="3474"/>
                    </a:lnTo>
                    <a:lnTo>
                      <a:pt x="309" y="3454"/>
                    </a:lnTo>
                    <a:lnTo>
                      <a:pt x="290" y="3469"/>
                    </a:lnTo>
                    <a:lnTo>
                      <a:pt x="272" y="3478"/>
                    </a:lnTo>
                    <a:lnTo>
                      <a:pt x="255" y="3481"/>
                    </a:lnTo>
                    <a:lnTo>
                      <a:pt x="241" y="3478"/>
                    </a:lnTo>
                    <a:lnTo>
                      <a:pt x="229" y="3469"/>
                    </a:lnTo>
                    <a:lnTo>
                      <a:pt x="221" y="3454"/>
                    </a:lnTo>
                    <a:lnTo>
                      <a:pt x="219" y="3435"/>
                    </a:lnTo>
                    <a:lnTo>
                      <a:pt x="222" y="3409"/>
                    </a:lnTo>
                    <a:lnTo>
                      <a:pt x="196" y="3428"/>
                    </a:lnTo>
                    <a:lnTo>
                      <a:pt x="165" y="3435"/>
                    </a:lnTo>
                    <a:lnTo>
                      <a:pt x="135" y="3427"/>
                    </a:lnTo>
                    <a:lnTo>
                      <a:pt x="121" y="3419"/>
                    </a:lnTo>
                    <a:lnTo>
                      <a:pt x="110" y="3406"/>
                    </a:lnTo>
                    <a:lnTo>
                      <a:pt x="75" y="3423"/>
                    </a:lnTo>
                    <a:lnTo>
                      <a:pt x="44" y="3427"/>
                    </a:lnTo>
                    <a:lnTo>
                      <a:pt x="21" y="3423"/>
                    </a:lnTo>
                    <a:lnTo>
                      <a:pt x="6" y="3411"/>
                    </a:lnTo>
                    <a:lnTo>
                      <a:pt x="1" y="3403"/>
                    </a:lnTo>
                    <a:lnTo>
                      <a:pt x="0" y="3394"/>
                    </a:lnTo>
                    <a:lnTo>
                      <a:pt x="7" y="3374"/>
                    </a:lnTo>
                    <a:lnTo>
                      <a:pt x="27" y="3354"/>
                    </a:lnTo>
                    <a:lnTo>
                      <a:pt x="62" y="3335"/>
                    </a:lnTo>
                    <a:lnTo>
                      <a:pt x="50" y="3323"/>
                    </a:lnTo>
                    <a:lnTo>
                      <a:pt x="43" y="3308"/>
                    </a:lnTo>
                    <a:lnTo>
                      <a:pt x="43" y="3294"/>
                    </a:lnTo>
                    <a:lnTo>
                      <a:pt x="48" y="3282"/>
                    </a:lnTo>
                    <a:lnTo>
                      <a:pt x="56" y="3271"/>
                    </a:lnTo>
                    <a:lnTo>
                      <a:pt x="67" y="3265"/>
                    </a:lnTo>
                    <a:lnTo>
                      <a:pt x="82" y="3264"/>
                    </a:lnTo>
                    <a:lnTo>
                      <a:pt x="98" y="3268"/>
                    </a:lnTo>
                    <a:lnTo>
                      <a:pt x="96" y="3250"/>
                    </a:lnTo>
                    <a:lnTo>
                      <a:pt x="99" y="3234"/>
                    </a:lnTo>
                    <a:lnTo>
                      <a:pt x="106" y="3220"/>
                    </a:lnTo>
                    <a:lnTo>
                      <a:pt x="115" y="3210"/>
                    </a:lnTo>
                    <a:lnTo>
                      <a:pt x="126" y="3204"/>
                    </a:lnTo>
                    <a:lnTo>
                      <a:pt x="140" y="3203"/>
                    </a:lnTo>
                    <a:lnTo>
                      <a:pt x="156" y="3207"/>
                    </a:lnTo>
                    <a:lnTo>
                      <a:pt x="171" y="3217"/>
                    </a:lnTo>
                    <a:lnTo>
                      <a:pt x="171" y="3188"/>
                    </a:lnTo>
                    <a:lnTo>
                      <a:pt x="178" y="3166"/>
                    </a:lnTo>
                    <a:lnTo>
                      <a:pt x="189" y="3148"/>
                    </a:lnTo>
                    <a:lnTo>
                      <a:pt x="205" y="3137"/>
                    </a:lnTo>
                    <a:lnTo>
                      <a:pt x="223" y="3131"/>
                    </a:lnTo>
                    <a:lnTo>
                      <a:pt x="245" y="3132"/>
                    </a:lnTo>
                    <a:lnTo>
                      <a:pt x="268" y="3141"/>
                    </a:lnTo>
                    <a:lnTo>
                      <a:pt x="290" y="3157"/>
                    </a:lnTo>
                    <a:lnTo>
                      <a:pt x="294" y="3144"/>
                    </a:lnTo>
                    <a:lnTo>
                      <a:pt x="301" y="3136"/>
                    </a:lnTo>
                    <a:lnTo>
                      <a:pt x="312" y="3131"/>
                    </a:lnTo>
                    <a:lnTo>
                      <a:pt x="323" y="3130"/>
                    </a:lnTo>
                    <a:lnTo>
                      <a:pt x="344" y="3140"/>
                    </a:lnTo>
                    <a:lnTo>
                      <a:pt x="352" y="3148"/>
                    </a:lnTo>
                    <a:lnTo>
                      <a:pt x="354" y="3160"/>
                    </a:lnTo>
                    <a:lnTo>
                      <a:pt x="355" y="3145"/>
                    </a:lnTo>
                    <a:lnTo>
                      <a:pt x="360" y="3132"/>
                    </a:lnTo>
                    <a:lnTo>
                      <a:pt x="370" y="3123"/>
                    </a:lnTo>
                    <a:lnTo>
                      <a:pt x="383" y="3116"/>
                    </a:lnTo>
                    <a:lnTo>
                      <a:pt x="412" y="3113"/>
                    </a:lnTo>
                    <a:lnTo>
                      <a:pt x="427" y="3115"/>
                    </a:lnTo>
                    <a:lnTo>
                      <a:pt x="441" y="3121"/>
                    </a:lnTo>
                    <a:lnTo>
                      <a:pt x="439" y="3105"/>
                    </a:lnTo>
                    <a:lnTo>
                      <a:pt x="443" y="3089"/>
                    </a:lnTo>
                    <a:lnTo>
                      <a:pt x="455" y="3077"/>
                    </a:lnTo>
                    <a:lnTo>
                      <a:pt x="474" y="3071"/>
                    </a:lnTo>
                    <a:lnTo>
                      <a:pt x="439" y="3047"/>
                    </a:lnTo>
                    <a:lnTo>
                      <a:pt x="419" y="3021"/>
                    </a:lnTo>
                    <a:lnTo>
                      <a:pt x="409" y="2998"/>
                    </a:lnTo>
                    <a:lnTo>
                      <a:pt x="409" y="2976"/>
                    </a:lnTo>
                    <a:lnTo>
                      <a:pt x="418" y="2960"/>
                    </a:lnTo>
                    <a:lnTo>
                      <a:pt x="434" y="2950"/>
                    </a:lnTo>
                    <a:lnTo>
                      <a:pt x="456" y="2947"/>
                    </a:lnTo>
                    <a:lnTo>
                      <a:pt x="484" y="2956"/>
                    </a:lnTo>
                    <a:lnTo>
                      <a:pt x="484" y="2914"/>
                    </a:lnTo>
                    <a:lnTo>
                      <a:pt x="489" y="2900"/>
                    </a:lnTo>
                    <a:lnTo>
                      <a:pt x="495" y="2891"/>
                    </a:lnTo>
                    <a:lnTo>
                      <a:pt x="504" y="2884"/>
                    </a:lnTo>
                    <a:lnTo>
                      <a:pt x="513" y="2882"/>
                    </a:lnTo>
                    <a:lnTo>
                      <a:pt x="536" y="2886"/>
                    </a:lnTo>
                    <a:lnTo>
                      <a:pt x="561" y="2899"/>
                    </a:lnTo>
                    <a:lnTo>
                      <a:pt x="584" y="2919"/>
                    </a:lnTo>
                    <a:lnTo>
                      <a:pt x="602" y="2943"/>
                    </a:lnTo>
                    <a:lnTo>
                      <a:pt x="613" y="2968"/>
                    </a:lnTo>
                    <a:lnTo>
                      <a:pt x="638" y="2960"/>
                    </a:lnTo>
                    <a:lnTo>
                      <a:pt x="659" y="2959"/>
                    </a:lnTo>
                    <a:lnTo>
                      <a:pt x="675" y="2965"/>
                    </a:lnTo>
                    <a:lnTo>
                      <a:pt x="688" y="2975"/>
                    </a:lnTo>
                    <a:lnTo>
                      <a:pt x="697" y="2989"/>
                    </a:lnTo>
                    <a:lnTo>
                      <a:pt x="700" y="3006"/>
                    </a:lnTo>
                    <a:lnTo>
                      <a:pt x="698" y="3026"/>
                    </a:lnTo>
                    <a:lnTo>
                      <a:pt x="691" y="3046"/>
                    </a:lnTo>
                    <a:lnTo>
                      <a:pt x="712" y="3033"/>
                    </a:lnTo>
                    <a:lnTo>
                      <a:pt x="735" y="3027"/>
                    </a:lnTo>
                    <a:lnTo>
                      <a:pt x="757" y="3028"/>
                    </a:lnTo>
                    <a:lnTo>
                      <a:pt x="778" y="3033"/>
                    </a:lnTo>
                    <a:lnTo>
                      <a:pt x="795" y="3043"/>
                    </a:lnTo>
                    <a:lnTo>
                      <a:pt x="808" y="3057"/>
                    </a:lnTo>
                    <a:lnTo>
                      <a:pt x="815" y="3073"/>
                    </a:lnTo>
                    <a:lnTo>
                      <a:pt x="815" y="3090"/>
                    </a:lnTo>
                    <a:lnTo>
                      <a:pt x="841" y="3077"/>
                    </a:lnTo>
                    <a:lnTo>
                      <a:pt x="865" y="3071"/>
                    </a:lnTo>
                    <a:lnTo>
                      <a:pt x="886" y="3075"/>
                    </a:lnTo>
                    <a:lnTo>
                      <a:pt x="902" y="3083"/>
                    </a:lnTo>
                    <a:lnTo>
                      <a:pt x="915" y="3098"/>
                    </a:lnTo>
                    <a:lnTo>
                      <a:pt x="921" y="3116"/>
                    </a:lnTo>
                    <a:lnTo>
                      <a:pt x="922" y="3138"/>
                    </a:lnTo>
                    <a:lnTo>
                      <a:pt x="916" y="3160"/>
                    </a:lnTo>
                    <a:lnTo>
                      <a:pt x="938" y="3151"/>
                    </a:lnTo>
                    <a:lnTo>
                      <a:pt x="958" y="3146"/>
                    </a:lnTo>
                    <a:lnTo>
                      <a:pt x="975" y="3146"/>
                    </a:lnTo>
                    <a:lnTo>
                      <a:pt x="990" y="3151"/>
                    </a:lnTo>
                    <a:lnTo>
                      <a:pt x="1002" y="3159"/>
                    </a:lnTo>
                    <a:lnTo>
                      <a:pt x="1012" y="3171"/>
                    </a:lnTo>
                    <a:lnTo>
                      <a:pt x="1025" y="3205"/>
                    </a:lnTo>
                    <a:lnTo>
                      <a:pt x="1034" y="3182"/>
                    </a:lnTo>
                    <a:lnTo>
                      <a:pt x="1052" y="3164"/>
                    </a:lnTo>
                    <a:lnTo>
                      <a:pt x="1074" y="3156"/>
                    </a:lnTo>
                    <a:lnTo>
                      <a:pt x="1099" y="3160"/>
                    </a:lnTo>
                    <a:lnTo>
                      <a:pt x="1090" y="3150"/>
                    </a:lnTo>
                    <a:lnTo>
                      <a:pt x="1087" y="3138"/>
                    </a:lnTo>
                    <a:lnTo>
                      <a:pt x="1087" y="3126"/>
                    </a:lnTo>
                    <a:lnTo>
                      <a:pt x="1090" y="3114"/>
                    </a:lnTo>
                    <a:lnTo>
                      <a:pt x="1107" y="3094"/>
                    </a:lnTo>
                    <a:lnTo>
                      <a:pt x="1117" y="3088"/>
                    </a:lnTo>
                    <a:lnTo>
                      <a:pt x="1130" y="3083"/>
                    </a:lnTo>
                    <a:lnTo>
                      <a:pt x="1117" y="3075"/>
                    </a:lnTo>
                    <a:lnTo>
                      <a:pt x="1108" y="3061"/>
                    </a:lnTo>
                    <a:lnTo>
                      <a:pt x="1103" y="3044"/>
                    </a:lnTo>
                    <a:lnTo>
                      <a:pt x="1108" y="3023"/>
                    </a:lnTo>
                    <a:lnTo>
                      <a:pt x="1089" y="3027"/>
                    </a:lnTo>
                    <a:lnTo>
                      <a:pt x="1069" y="3026"/>
                    </a:lnTo>
                    <a:lnTo>
                      <a:pt x="1050" y="3021"/>
                    </a:lnTo>
                    <a:lnTo>
                      <a:pt x="1034" y="3014"/>
                    </a:lnTo>
                    <a:lnTo>
                      <a:pt x="1022" y="3002"/>
                    </a:lnTo>
                    <a:lnTo>
                      <a:pt x="1017" y="2988"/>
                    </a:lnTo>
                    <a:lnTo>
                      <a:pt x="1021" y="2971"/>
                    </a:lnTo>
                    <a:lnTo>
                      <a:pt x="1035" y="2953"/>
                    </a:lnTo>
                    <a:lnTo>
                      <a:pt x="1018" y="2951"/>
                    </a:lnTo>
                    <a:lnTo>
                      <a:pt x="1004" y="2944"/>
                    </a:lnTo>
                    <a:lnTo>
                      <a:pt x="993" y="2934"/>
                    </a:lnTo>
                    <a:lnTo>
                      <a:pt x="988" y="2921"/>
                    </a:lnTo>
                    <a:lnTo>
                      <a:pt x="987" y="2907"/>
                    </a:lnTo>
                    <a:lnTo>
                      <a:pt x="991" y="2893"/>
                    </a:lnTo>
                    <a:lnTo>
                      <a:pt x="1003" y="2882"/>
                    </a:lnTo>
                    <a:lnTo>
                      <a:pt x="1021" y="2874"/>
                    </a:lnTo>
                    <a:lnTo>
                      <a:pt x="1006" y="2853"/>
                    </a:lnTo>
                    <a:lnTo>
                      <a:pt x="1001" y="2832"/>
                    </a:lnTo>
                    <a:lnTo>
                      <a:pt x="1004" y="2812"/>
                    </a:lnTo>
                    <a:lnTo>
                      <a:pt x="1015" y="2795"/>
                    </a:lnTo>
                    <a:lnTo>
                      <a:pt x="1030" y="2784"/>
                    </a:lnTo>
                    <a:lnTo>
                      <a:pt x="1048" y="2783"/>
                    </a:lnTo>
                    <a:lnTo>
                      <a:pt x="1069" y="2791"/>
                    </a:lnTo>
                    <a:lnTo>
                      <a:pt x="1088" y="2815"/>
                    </a:lnTo>
                    <a:lnTo>
                      <a:pt x="1096" y="2802"/>
                    </a:lnTo>
                    <a:lnTo>
                      <a:pt x="1108" y="2793"/>
                    </a:lnTo>
                    <a:lnTo>
                      <a:pt x="1121" y="2787"/>
                    </a:lnTo>
                    <a:lnTo>
                      <a:pt x="1135" y="2785"/>
                    </a:lnTo>
                    <a:lnTo>
                      <a:pt x="1148" y="2788"/>
                    </a:lnTo>
                    <a:lnTo>
                      <a:pt x="1158" y="2796"/>
                    </a:lnTo>
                    <a:lnTo>
                      <a:pt x="1166" y="2809"/>
                    </a:lnTo>
                    <a:lnTo>
                      <a:pt x="1170" y="2826"/>
                    </a:lnTo>
                    <a:lnTo>
                      <a:pt x="1176" y="2809"/>
                    </a:lnTo>
                    <a:lnTo>
                      <a:pt x="1183" y="2796"/>
                    </a:lnTo>
                    <a:lnTo>
                      <a:pt x="1203" y="2779"/>
                    </a:lnTo>
                    <a:lnTo>
                      <a:pt x="1229" y="2774"/>
                    </a:lnTo>
                    <a:lnTo>
                      <a:pt x="1261" y="2782"/>
                    </a:lnTo>
                    <a:lnTo>
                      <a:pt x="1266" y="2766"/>
                    </a:lnTo>
                    <a:lnTo>
                      <a:pt x="1273" y="2753"/>
                    </a:lnTo>
                    <a:lnTo>
                      <a:pt x="1292" y="2737"/>
                    </a:lnTo>
                    <a:lnTo>
                      <a:pt x="1316" y="2734"/>
                    </a:lnTo>
                    <a:lnTo>
                      <a:pt x="1338" y="2743"/>
                    </a:lnTo>
                    <a:lnTo>
                      <a:pt x="1330" y="2729"/>
                    </a:lnTo>
                    <a:lnTo>
                      <a:pt x="1325" y="2713"/>
                    </a:lnTo>
                    <a:lnTo>
                      <a:pt x="1328" y="2676"/>
                    </a:lnTo>
                    <a:lnTo>
                      <a:pt x="1334" y="2658"/>
                    </a:lnTo>
                    <a:lnTo>
                      <a:pt x="1344" y="2643"/>
                    </a:lnTo>
                    <a:lnTo>
                      <a:pt x="1357" y="2630"/>
                    </a:lnTo>
                    <a:lnTo>
                      <a:pt x="1373" y="2622"/>
                    </a:lnTo>
                    <a:lnTo>
                      <a:pt x="1344" y="2607"/>
                    </a:lnTo>
                    <a:lnTo>
                      <a:pt x="1325" y="2586"/>
                    </a:lnTo>
                    <a:lnTo>
                      <a:pt x="1317" y="2565"/>
                    </a:lnTo>
                    <a:lnTo>
                      <a:pt x="1317" y="2542"/>
                    </a:lnTo>
                    <a:lnTo>
                      <a:pt x="1325" y="2524"/>
                    </a:lnTo>
                    <a:lnTo>
                      <a:pt x="1345" y="2512"/>
                    </a:lnTo>
                    <a:lnTo>
                      <a:pt x="1372" y="2509"/>
                    </a:lnTo>
                    <a:lnTo>
                      <a:pt x="1388" y="2512"/>
                    </a:lnTo>
                    <a:lnTo>
                      <a:pt x="1407" y="2518"/>
                    </a:lnTo>
                    <a:lnTo>
                      <a:pt x="1394" y="2509"/>
                    </a:lnTo>
                    <a:lnTo>
                      <a:pt x="1386" y="2498"/>
                    </a:lnTo>
                    <a:lnTo>
                      <a:pt x="1380" y="2483"/>
                    </a:lnTo>
                    <a:lnTo>
                      <a:pt x="1379" y="2465"/>
                    </a:lnTo>
                    <a:lnTo>
                      <a:pt x="1382" y="2449"/>
                    </a:lnTo>
                    <a:lnTo>
                      <a:pt x="1388" y="2434"/>
                    </a:lnTo>
                    <a:lnTo>
                      <a:pt x="1398" y="2422"/>
                    </a:lnTo>
                    <a:lnTo>
                      <a:pt x="1411" y="2414"/>
                    </a:lnTo>
                    <a:lnTo>
                      <a:pt x="1397" y="2400"/>
                    </a:lnTo>
                    <a:lnTo>
                      <a:pt x="1386" y="2384"/>
                    </a:lnTo>
                    <a:lnTo>
                      <a:pt x="1380" y="2369"/>
                    </a:lnTo>
                    <a:lnTo>
                      <a:pt x="1380" y="2354"/>
                    </a:lnTo>
                    <a:lnTo>
                      <a:pt x="1385" y="2340"/>
                    </a:lnTo>
                    <a:lnTo>
                      <a:pt x="1394" y="2329"/>
                    </a:lnTo>
                    <a:lnTo>
                      <a:pt x="1410" y="2319"/>
                    </a:lnTo>
                    <a:lnTo>
                      <a:pt x="1430" y="2313"/>
                    </a:lnTo>
                    <a:lnTo>
                      <a:pt x="1415" y="2293"/>
                    </a:lnTo>
                    <a:lnTo>
                      <a:pt x="1408" y="2275"/>
                    </a:lnTo>
                    <a:lnTo>
                      <a:pt x="1410" y="2257"/>
                    </a:lnTo>
                    <a:lnTo>
                      <a:pt x="1416" y="2243"/>
                    </a:lnTo>
                    <a:lnTo>
                      <a:pt x="1429" y="2234"/>
                    </a:lnTo>
                    <a:lnTo>
                      <a:pt x="1445" y="2230"/>
                    </a:lnTo>
                    <a:lnTo>
                      <a:pt x="1466" y="2236"/>
                    </a:lnTo>
                    <a:lnTo>
                      <a:pt x="1489" y="2251"/>
                    </a:lnTo>
                    <a:lnTo>
                      <a:pt x="1483" y="2236"/>
                    </a:lnTo>
                    <a:lnTo>
                      <a:pt x="1482" y="2220"/>
                    </a:lnTo>
                    <a:lnTo>
                      <a:pt x="1489" y="2205"/>
                    </a:lnTo>
                    <a:lnTo>
                      <a:pt x="1508" y="2194"/>
                    </a:lnTo>
                    <a:lnTo>
                      <a:pt x="1480" y="2184"/>
                    </a:lnTo>
                    <a:lnTo>
                      <a:pt x="1461" y="2166"/>
                    </a:lnTo>
                    <a:lnTo>
                      <a:pt x="1452" y="2141"/>
                    </a:lnTo>
                    <a:lnTo>
                      <a:pt x="1452" y="2110"/>
                    </a:lnTo>
                    <a:lnTo>
                      <a:pt x="1430" y="2119"/>
                    </a:lnTo>
                    <a:lnTo>
                      <a:pt x="1408" y="2123"/>
                    </a:lnTo>
                    <a:lnTo>
                      <a:pt x="1388" y="2122"/>
                    </a:lnTo>
                    <a:lnTo>
                      <a:pt x="1370" y="2118"/>
                    </a:lnTo>
                    <a:lnTo>
                      <a:pt x="1353" y="2108"/>
                    </a:lnTo>
                    <a:lnTo>
                      <a:pt x="1341" y="2096"/>
                    </a:lnTo>
                    <a:lnTo>
                      <a:pt x="1330" y="2077"/>
                    </a:lnTo>
                    <a:lnTo>
                      <a:pt x="1324" y="2057"/>
                    </a:lnTo>
                    <a:lnTo>
                      <a:pt x="1315" y="2074"/>
                    </a:lnTo>
                    <a:lnTo>
                      <a:pt x="1298" y="2088"/>
                    </a:lnTo>
                    <a:lnTo>
                      <a:pt x="1279" y="2097"/>
                    </a:lnTo>
                    <a:lnTo>
                      <a:pt x="1258" y="2101"/>
                    </a:lnTo>
                    <a:lnTo>
                      <a:pt x="1236" y="2100"/>
                    </a:lnTo>
                    <a:lnTo>
                      <a:pt x="1214" y="2092"/>
                    </a:lnTo>
                    <a:lnTo>
                      <a:pt x="1196" y="2080"/>
                    </a:lnTo>
                    <a:lnTo>
                      <a:pt x="1182" y="2060"/>
                    </a:lnTo>
                    <a:lnTo>
                      <a:pt x="1167" y="2061"/>
                    </a:lnTo>
                    <a:lnTo>
                      <a:pt x="1152" y="2057"/>
                    </a:lnTo>
                    <a:lnTo>
                      <a:pt x="1130" y="2040"/>
                    </a:lnTo>
                    <a:lnTo>
                      <a:pt x="1124" y="2027"/>
                    </a:lnTo>
                    <a:lnTo>
                      <a:pt x="1120" y="2014"/>
                    </a:lnTo>
                    <a:lnTo>
                      <a:pt x="1121" y="2001"/>
                    </a:lnTo>
                    <a:lnTo>
                      <a:pt x="1125" y="1987"/>
                    </a:lnTo>
                    <a:lnTo>
                      <a:pt x="1100" y="1980"/>
                    </a:lnTo>
                    <a:lnTo>
                      <a:pt x="1080" y="1965"/>
                    </a:lnTo>
                    <a:lnTo>
                      <a:pt x="1073" y="1957"/>
                    </a:lnTo>
                    <a:lnTo>
                      <a:pt x="1070" y="1946"/>
                    </a:lnTo>
                    <a:lnTo>
                      <a:pt x="1071" y="1934"/>
                    </a:lnTo>
                    <a:lnTo>
                      <a:pt x="1076" y="1921"/>
                    </a:lnTo>
                    <a:lnTo>
                      <a:pt x="1030" y="1946"/>
                    </a:lnTo>
                    <a:lnTo>
                      <a:pt x="987" y="1956"/>
                    </a:lnTo>
                    <a:lnTo>
                      <a:pt x="949" y="1952"/>
                    </a:lnTo>
                    <a:lnTo>
                      <a:pt x="934" y="1947"/>
                    </a:lnTo>
                    <a:lnTo>
                      <a:pt x="922" y="1940"/>
                    </a:lnTo>
                    <a:lnTo>
                      <a:pt x="912" y="1930"/>
                    </a:lnTo>
                    <a:lnTo>
                      <a:pt x="907" y="1919"/>
                    </a:lnTo>
                    <a:lnTo>
                      <a:pt x="906" y="1908"/>
                    </a:lnTo>
                    <a:lnTo>
                      <a:pt x="909" y="1895"/>
                    </a:lnTo>
                    <a:lnTo>
                      <a:pt x="918" y="1882"/>
                    </a:lnTo>
                    <a:lnTo>
                      <a:pt x="931" y="1869"/>
                    </a:lnTo>
                    <a:lnTo>
                      <a:pt x="950" y="1857"/>
                    </a:lnTo>
                    <a:lnTo>
                      <a:pt x="976" y="1846"/>
                    </a:lnTo>
                    <a:lnTo>
                      <a:pt x="960" y="1840"/>
                    </a:lnTo>
                    <a:lnTo>
                      <a:pt x="949" y="1831"/>
                    </a:lnTo>
                    <a:lnTo>
                      <a:pt x="945" y="1819"/>
                    </a:lnTo>
                    <a:lnTo>
                      <a:pt x="946" y="1806"/>
                    </a:lnTo>
                    <a:lnTo>
                      <a:pt x="952" y="1795"/>
                    </a:lnTo>
                    <a:lnTo>
                      <a:pt x="963" y="1788"/>
                    </a:lnTo>
                    <a:lnTo>
                      <a:pt x="979" y="1785"/>
                    </a:lnTo>
                    <a:lnTo>
                      <a:pt x="999" y="1789"/>
                    </a:lnTo>
                    <a:lnTo>
                      <a:pt x="989" y="1779"/>
                    </a:lnTo>
                    <a:lnTo>
                      <a:pt x="983" y="1769"/>
                    </a:lnTo>
                    <a:lnTo>
                      <a:pt x="983" y="1746"/>
                    </a:lnTo>
                    <a:lnTo>
                      <a:pt x="993" y="1725"/>
                    </a:lnTo>
                    <a:lnTo>
                      <a:pt x="1014" y="1706"/>
                    </a:lnTo>
                    <a:lnTo>
                      <a:pt x="1038" y="1692"/>
                    </a:lnTo>
                    <a:lnTo>
                      <a:pt x="1063" y="1686"/>
                    </a:lnTo>
                    <a:lnTo>
                      <a:pt x="1075" y="1688"/>
                    </a:lnTo>
                    <a:lnTo>
                      <a:pt x="1086" y="1693"/>
                    </a:lnTo>
                    <a:lnTo>
                      <a:pt x="1096" y="1700"/>
                    </a:lnTo>
                    <a:lnTo>
                      <a:pt x="1103" y="1712"/>
                    </a:lnTo>
                    <a:lnTo>
                      <a:pt x="1124" y="1694"/>
                    </a:lnTo>
                    <a:lnTo>
                      <a:pt x="1144" y="1682"/>
                    </a:lnTo>
                    <a:lnTo>
                      <a:pt x="1164" y="1678"/>
                    </a:lnTo>
                    <a:lnTo>
                      <a:pt x="1181" y="1680"/>
                    </a:lnTo>
                    <a:lnTo>
                      <a:pt x="1195" y="1687"/>
                    </a:lnTo>
                    <a:lnTo>
                      <a:pt x="1205" y="1702"/>
                    </a:lnTo>
                    <a:lnTo>
                      <a:pt x="1210" y="1725"/>
                    </a:lnTo>
                    <a:lnTo>
                      <a:pt x="1208" y="1753"/>
                    </a:lnTo>
                    <a:lnTo>
                      <a:pt x="1217" y="1739"/>
                    </a:lnTo>
                    <a:lnTo>
                      <a:pt x="1227" y="1728"/>
                    </a:lnTo>
                    <a:lnTo>
                      <a:pt x="1254" y="1715"/>
                    </a:lnTo>
                    <a:lnTo>
                      <a:pt x="1283" y="1712"/>
                    </a:lnTo>
                    <a:lnTo>
                      <a:pt x="1313" y="1718"/>
                    </a:lnTo>
                    <a:lnTo>
                      <a:pt x="1301" y="1694"/>
                    </a:lnTo>
                    <a:lnTo>
                      <a:pt x="1297" y="1667"/>
                    </a:lnTo>
                    <a:lnTo>
                      <a:pt x="1301" y="1640"/>
                    </a:lnTo>
                    <a:lnTo>
                      <a:pt x="1310" y="1619"/>
                    </a:lnTo>
                    <a:lnTo>
                      <a:pt x="1327" y="1603"/>
                    </a:lnTo>
                    <a:lnTo>
                      <a:pt x="1335" y="1600"/>
                    </a:lnTo>
                    <a:lnTo>
                      <a:pt x="1347" y="1599"/>
                    </a:lnTo>
                    <a:lnTo>
                      <a:pt x="1358" y="1601"/>
                    </a:lnTo>
                    <a:lnTo>
                      <a:pt x="1371" y="1606"/>
                    </a:lnTo>
                    <a:lnTo>
                      <a:pt x="1385" y="1616"/>
                    </a:lnTo>
                    <a:lnTo>
                      <a:pt x="1399" y="1631"/>
                    </a:lnTo>
                    <a:lnTo>
                      <a:pt x="1413" y="1604"/>
                    </a:lnTo>
                    <a:lnTo>
                      <a:pt x="1430" y="1590"/>
                    </a:lnTo>
                    <a:lnTo>
                      <a:pt x="1449" y="1586"/>
                    </a:lnTo>
                    <a:lnTo>
                      <a:pt x="1469" y="1591"/>
                    </a:lnTo>
                    <a:lnTo>
                      <a:pt x="1486" y="1604"/>
                    </a:lnTo>
                    <a:lnTo>
                      <a:pt x="1499" y="1622"/>
                    </a:lnTo>
                    <a:lnTo>
                      <a:pt x="1506" y="1645"/>
                    </a:lnTo>
                    <a:lnTo>
                      <a:pt x="1504" y="1670"/>
                    </a:lnTo>
                    <a:lnTo>
                      <a:pt x="1526" y="1666"/>
                    </a:lnTo>
                    <a:lnTo>
                      <a:pt x="1544" y="1665"/>
                    </a:lnTo>
                    <a:lnTo>
                      <a:pt x="1559" y="1669"/>
                    </a:lnTo>
                    <a:lnTo>
                      <a:pt x="1571" y="1677"/>
                    </a:lnTo>
                    <a:lnTo>
                      <a:pt x="1579" y="1687"/>
                    </a:lnTo>
                    <a:lnTo>
                      <a:pt x="1583" y="1701"/>
                    </a:lnTo>
                    <a:lnTo>
                      <a:pt x="1582" y="1718"/>
                    </a:lnTo>
                    <a:lnTo>
                      <a:pt x="1578" y="1738"/>
                    </a:lnTo>
                    <a:lnTo>
                      <a:pt x="1599" y="1726"/>
                    </a:lnTo>
                    <a:lnTo>
                      <a:pt x="1622" y="1722"/>
                    </a:lnTo>
                    <a:lnTo>
                      <a:pt x="1644" y="1726"/>
                    </a:lnTo>
                    <a:lnTo>
                      <a:pt x="1663" y="1738"/>
                    </a:lnTo>
                    <a:lnTo>
                      <a:pt x="1674" y="1712"/>
                    </a:lnTo>
                    <a:lnTo>
                      <a:pt x="1688" y="1694"/>
                    </a:lnTo>
                    <a:lnTo>
                      <a:pt x="1704" y="1685"/>
                    </a:lnTo>
                    <a:lnTo>
                      <a:pt x="1720" y="1685"/>
                    </a:lnTo>
                    <a:lnTo>
                      <a:pt x="1735" y="1694"/>
                    </a:lnTo>
                    <a:lnTo>
                      <a:pt x="1747" y="1712"/>
                    </a:lnTo>
                    <a:lnTo>
                      <a:pt x="1755" y="1739"/>
                    </a:lnTo>
                    <a:lnTo>
                      <a:pt x="1756" y="1775"/>
                    </a:lnTo>
                    <a:lnTo>
                      <a:pt x="1784" y="1782"/>
                    </a:lnTo>
                    <a:lnTo>
                      <a:pt x="1802" y="1796"/>
                    </a:lnTo>
                    <a:lnTo>
                      <a:pt x="1812" y="1818"/>
                    </a:lnTo>
                    <a:lnTo>
                      <a:pt x="1812" y="1846"/>
                    </a:lnTo>
                    <a:lnTo>
                      <a:pt x="1824" y="1846"/>
                    </a:lnTo>
                    <a:lnTo>
                      <a:pt x="1835" y="1848"/>
                    </a:lnTo>
                    <a:lnTo>
                      <a:pt x="1855" y="1858"/>
                    </a:lnTo>
                    <a:lnTo>
                      <a:pt x="1868" y="1877"/>
                    </a:lnTo>
                    <a:lnTo>
                      <a:pt x="1872" y="1897"/>
                    </a:lnTo>
                    <a:lnTo>
                      <a:pt x="1888" y="1875"/>
                    </a:lnTo>
                    <a:lnTo>
                      <a:pt x="1912" y="1862"/>
                    </a:lnTo>
                    <a:lnTo>
                      <a:pt x="1938" y="1856"/>
                    </a:lnTo>
                    <a:lnTo>
                      <a:pt x="1952" y="1858"/>
                    </a:lnTo>
                    <a:lnTo>
                      <a:pt x="1965" y="1864"/>
                    </a:lnTo>
                    <a:lnTo>
                      <a:pt x="1970" y="1841"/>
                    </a:lnTo>
                    <a:lnTo>
                      <a:pt x="1980" y="1822"/>
                    </a:lnTo>
                    <a:lnTo>
                      <a:pt x="1993" y="1807"/>
                    </a:lnTo>
                    <a:lnTo>
                      <a:pt x="2010" y="1801"/>
                    </a:lnTo>
                    <a:lnTo>
                      <a:pt x="1995" y="1787"/>
                    </a:lnTo>
                    <a:lnTo>
                      <a:pt x="1988" y="1770"/>
                    </a:lnTo>
                    <a:lnTo>
                      <a:pt x="1989" y="1753"/>
                    </a:lnTo>
                    <a:lnTo>
                      <a:pt x="1996" y="1734"/>
                    </a:lnTo>
                    <a:lnTo>
                      <a:pt x="1963" y="1732"/>
                    </a:lnTo>
                    <a:lnTo>
                      <a:pt x="1935" y="1726"/>
                    </a:lnTo>
                    <a:lnTo>
                      <a:pt x="1913" y="1716"/>
                    </a:lnTo>
                    <a:lnTo>
                      <a:pt x="1898" y="1704"/>
                    </a:lnTo>
                    <a:lnTo>
                      <a:pt x="1889" y="1688"/>
                    </a:lnTo>
                    <a:lnTo>
                      <a:pt x="1889" y="1671"/>
                    </a:lnTo>
                    <a:lnTo>
                      <a:pt x="1897" y="1653"/>
                    </a:lnTo>
                    <a:lnTo>
                      <a:pt x="1913" y="1633"/>
                    </a:lnTo>
                    <a:lnTo>
                      <a:pt x="1893" y="1626"/>
                    </a:lnTo>
                    <a:lnTo>
                      <a:pt x="1879" y="1616"/>
                    </a:lnTo>
                    <a:lnTo>
                      <a:pt x="1869" y="1601"/>
                    </a:lnTo>
                    <a:lnTo>
                      <a:pt x="1866" y="1585"/>
                    </a:lnTo>
                    <a:lnTo>
                      <a:pt x="1867" y="1568"/>
                    </a:lnTo>
                    <a:lnTo>
                      <a:pt x="1874" y="1552"/>
                    </a:lnTo>
                    <a:lnTo>
                      <a:pt x="1886" y="1538"/>
                    </a:lnTo>
                    <a:lnTo>
                      <a:pt x="1905" y="1528"/>
                    </a:lnTo>
                    <a:lnTo>
                      <a:pt x="1892" y="1507"/>
                    </a:lnTo>
                    <a:lnTo>
                      <a:pt x="1883" y="1482"/>
                    </a:lnTo>
                    <a:lnTo>
                      <a:pt x="1879" y="1459"/>
                    </a:lnTo>
                    <a:lnTo>
                      <a:pt x="1880" y="1437"/>
                    </a:lnTo>
                    <a:lnTo>
                      <a:pt x="1887" y="1421"/>
                    </a:lnTo>
                    <a:lnTo>
                      <a:pt x="1901" y="1414"/>
                    </a:lnTo>
                    <a:lnTo>
                      <a:pt x="1911" y="1413"/>
                    </a:lnTo>
                    <a:lnTo>
                      <a:pt x="1923" y="1415"/>
                    </a:lnTo>
                    <a:lnTo>
                      <a:pt x="1954" y="1429"/>
                    </a:lnTo>
                    <a:lnTo>
                      <a:pt x="1972" y="1429"/>
                    </a:lnTo>
                    <a:lnTo>
                      <a:pt x="1991" y="1433"/>
                    </a:lnTo>
                    <a:lnTo>
                      <a:pt x="2007" y="1442"/>
                    </a:lnTo>
                    <a:lnTo>
                      <a:pt x="2022" y="1453"/>
                    </a:lnTo>
                    <a:lnTo>
                      <a:pt x="2034" y="1467"/>
                    </a:lnTo>
                    <a:lnTo>
                      <a:pt x="2043" y="1484"/>
                    </a:lnTo>
                    <a:lnTo>
                      <a:pt x="2046" y="1502"/>
                    </a:lnTo>
                    <a:lnTo>
                      <a:pt x="2045" y="1523"/>
                    </a:lnTo>
                    <a:lnTo>
                      <a:pt x="2053" y="1499"/>
                    </a:lnTo>
                    <a:lnTo>
                      <a:pt x="2065" y="1484"/>
                    </a:lnTo>
                    <a:lnTo>
                      <a:pt x="2081" y="1477"/>
                    </a:lnTo>
                    <a:lnTo>
                      <a:pt x="2098" y="1478"/>
                    </a:lnTo>
                    <a:lnTo>
                      <a:pt x="2113" y="1485"/>
                    </a:lnTo>
                    <a:lnTo>
                      <a:pt x="2124" y="1498"/>
                    </a:lnTo>
                    <a:lnTo>
                      <a:pt x="2132" y="1515"/>
                    </a:lnTo>
                    <a:lnTo>
                      <a:pt x="2133" y="1537"/>
                    </a:lnTo>
                    <a:lnTo>
                      <a:pt x="2150" y="1531"/>
                    </a:lnTo>
                    <a:lnTo>
                      <a:pt x="2167" y="1531"/>
                    </a:lnTo>
                    <a:lnTo>
                      <a:pt x="2182" y="1538"/>
                    </a:lnTo>
                    <a:lnTo>
                      <a:pt x="2195" y="1548"/>
                    </a:lnTo>
                    <a:lnTo>
                      <a:pt x="2203" y="1514"/>
                    </a:lnTo>
                    <a:lnTo>
                      <a:pt x="2220" y="1492"/>
                    </a:lnTo>
                    <a:lnTo>
                      <a:pt x="2231" y="1485"/>
                    </a:lnTo>
                    <a:lnTo>
                      <a:pt x="2242" y="1481"/>
                    </a:lnTo>
                    <a:lnTo>
                      <a:pt x="2254" y="1481"/>
                    </a:lnTo>
                    <a:lnTo>
                      <a:pt x="2265" y="1483"/>
                    </a:lnTo>
                    <a:lnTo>
                      <a:pt x="2284" y="1497"/>
                    </a:lnTo>
                    <a:lnTo>
                      <a:pt x="2296" y="1522"/>
                    </a:lnTo>
                    <a:lnTo>
                      <a:pt x="2297" y="1559"/>
                    </a:lnTo>
                    <a:lnTo>
                      <a:pt x="2284" y="1607"/>
                    </a:lnTo>
                    <a:lnTo>
                      <a:pt x="2301" y="1607"/>
                    </a:lnTo>
                    <a:lnTo>
                      <a:pt x="2314" y="1613"/>
                    </a:lnTo>
                    <a:lnTo>
                      <a:pt x="2322" y="1623"/>
                    </a:lnTo>
                    <a:lnTo>
                      <a:pt x="2326" y="1637"/>
                    </a:lnTo>
                    <a:lnTo>
                      <a:pt x="2326" y="1653"/>
                    </a:lnTo>
                    <a:lnTo>
                      <a:pt x="2322" y="1671"/>
                    </a:lnTo>
                    <a:lnTo>
                      <a:pt x="2303" y="1709"/>
                    </a:lnTo>
                    <a:lnTo>
                      <a:pt x="2326" y="1700"/>
                    </a:lnTo>
                    <a:lnTo>
                      <a:pt x="2349" y="1700"/>
                    </a:lnTo>
                    <a:lnTo>
                      <a:pt x="2367" y="1711"/>
                    </a:lnTo>
                    <a:lnTo>
                      <a:pt x="2378" y="1734"/>
                    </a:lnTo>
                    <a:lnTo>
                      <a:pt x="2376" y="1721"/>
                    </a:lnTo>
                    <a:lnTo>
                      <a:pt x="2377" y="1708"/>
                    </a:lnTo>
                    <a:lnTo>
                      <a:pt x="2388" y="1684"/>
                    </a:lnTo>
                    <a:lnTo>
                      <a:pt x="2406" y="1665"/>
                    </a:lnTo>
                    <a:lnTo>
                      <a:pt x="2430" y="1652"/>
                    </a:lnTo>
                    <a:lnTo>
                      <a:pt x="2454" y="1647"/>
                    </a:lnTo>
                    <a:lnTo>
                      <a:pt x="2478" y="1650"/>
                    </a:lnTo>
                    <a:lnTo>
                      <a:pt x="2488" y="1656"/>
                    </a:lnTo>
                    <a:lnTo>
                      <a:pt x="2496" y="1665"/>
                    </a:lnTo>
                    <a:lnTo>
                      <a:pt x="2505" y="1693"/>
                    </a:lnTo>
                    <a:lnTo>
                      <a:pt x="2528" y="1676"/>
                    </a:lnTo>
                    <a:lnTo>
                      <a:pt x="2550" y="1666"/>
                    </a:lnTo>
                    <a:lnTo>
                      <a:pt x="2571" y="1665"/>
                    </a:lnTo>
                    <a:lnTo>
                      <a:pt x="2590" y="1671"/>
                    </a:lnTo>
                    <a:lnTo>
                      <a:pt x="2606" y="1683"/>
                    </a:lnTo>
                    <a:lnTo>
                      <a:pt x="2620" y="1700"/>
                    </a:lnTo>
                    <a:lnTo>
                      <a:pt x="2630" y="1723"/>
                    </a:lnTo>
                    <a:lnTo>
                      <a:pt x="2636" y="1749"/>
                    </a:lnTo>
                    <a:lnTo>
                      <a:pt x="2654" y="1739"/>
                    </a:lnTo>
                    <a:lnTo>
                      <a:pt x="2672" y="1732"/>
                    </a:lnTo>
                    <a:lnTo>
                      <a:pt x="2709" y="1730"/>
                    </a:lnTo>
                    <a:lnTo>
                      <a:pt x="2744" y="1739"/>
                    </a:lnTo>
                    <a:lnTo>
                      <a:pt x="2775" y="1756"/>
                    </a:lnTo>
                    <a:lnTo>
                      <a:pt x="2788" y="1745"/>
                    </a:lnTo>
                    <a:lnTo>
                      <a:pt x="2804" y="1738"/>
                    </a:lnTo>
                    <a:lnTo>
                      <a:pt x="2820" y="1735"/>
                    </a:lnTo>
                    <a:lnTo>
                      <a:pt x="2838" y="1737"/>
                    </a:lnTo>
                    <a:lnTo>
                      <a:pt x="2854" y="1741"/>
                    </a:lnTo>
                    <a:lnTo>
                      <a:pt x="2870" y="1749"/>
                    </a:lnTo>
                    <a:lnTo>
                      <a:pt x="2883" y="1761"/>
                    </a:lnTo>
                    <a:lnTo>
                      <a:pt x="2891" y="1775"/>
                    </a:lnTo>
                    <a:lnTo>
                      <a:pt x="2905" y="1760"/>
                    </a:lnTo>
                    <a:lnTo>
                      <a:pt x="2921" y="1749"/>
                    </a:lnTo>
                    <a:lnTo>
                      <a:pt x="2938" y="1744"/>
                    </a:lnTo>
                    <a:lnTo>
                      <a:pt x="2955" y="1743"/>
                    </a:lnTo>
                    <a:lnTo>
                      <a:pt x="2971" y="1747"/>
                    </a:lnTo>
                    <a:lnTo>
                      <a:pt x="2985" y="1758"/>
                    </a:lnTo>
                    <a:lnTo>
                      <a:pt x="2996" y="1775"/>
                    </a:lnTo>
                    <a:lnTo>
                      <a:pt x="3003" y="1797"/>
                    </a:lnTo>
                    <a:lnTo>
                      <a:pt x="3014" y="1771"/>
                    </a:lnTo>
                    <a:lnTo>
                      <a:pt x="3030" y="1750"/>
                    </a:lnTo>
                    <a:lnTo>
                      <a:pt x="3053" y="1739"/>
                    </a:lnTo>
                    <a:lnTo>
                      <a:pt x="3082" y="1734"/>
                    </a:lnTo>
                    <a:lnTo>
                      <a:pt x="3064" y="1724"/>
                    </a:lnTo>
                    <a:lnTo>
                      <a:pt x="3050" y="1710"/>
                    </a:lnTo>
                    <a:lnTo>
                      <a:pt x="3041" y="1695"/>
                    </a:lnTo>
                    <a:lnTo>
                      <a:pt x="3038" y="1680"/>
                    </a:lnTo>
                    <a:lnTo>
                      <a:pt x="3039" y="1664"/>
                    </a:lnTo>
                    <a:lnTo>
                      <a:pt x="3044" y="1649"/>
                    </a:lnTo>
                    <a:lnTo>
                      <a:pt x="3055" y="1635"/>
                    </a:lnTo>
                    <a:lnTo>
                      <a:pt x="3071" y="1622"/>
                    </a:lnTo>
                    <a:lnTo>
                      <a:pt x="3051" y="1619"/>
                    </a:lnTo>
                    <a:lnTo>
                      <a:pt x="3035" y="1609"/>
                    </a:lnTo>
                    <a:lnTo>
                      <a:pt x="3023" y="1598"/>
                    </a:lnTo>
                    <a:lnTo>
                      <a:pt x="3016" y="1583"/>
                    </a:lnTo>
                    <a:lnTo>
                      <a:pt x="3014" y="1568"/>
                    </a:lnTo>
                    <a:lnTo>
                      <a:pt x="3017" y="1553"/>
                    </a:lnTo>
                    <a:lnTo>
                      <a:pt x="3028" y="1540"/>
                    </a:lnTo>
                    <a:lnTo>
                      <a:pt x="3044" y="1530"/>
                    </a:lnTo>
                    <a:lnTo>
                      <a:pt x="3022" y="1526"/>
                    </a:lnTo>
                    <a:lnTo>
                      <a:pt x="3004" y="1518"/>
                    </a:lnTo>
                    <a:lnTo>
                      <a:pt x="2977" y="1497"/>
                    </a:lnTo>
                    <a:lnTo>
                      <a:pt x="2941" y="1507"/>
                    </a:lnTo>
                    <a:lnTo>
                      <a:pt x="2906" y="1504"/>
                    </a:lnTo>
                    <a:lnTo>
                      <a:pt x="2892" y="1496"/>
                    </a:lnTo>
                    <a:lnTo>
                      <a:pt x="2881" y="1485"/>
                    </a:lnTo>
                    <a:lnTo>
                      <a:pt x="2876" y="1469"/>
                    </a:lnTo>
                    <a:lnTo>
                      <a:pt x="2876" y="1448"/>
                    </a:lnTo>
                    <a:lnTo>
                      <a:pt x="2854" y="1466"/>
                    </a:lnTo>
                    <a:lnTo>
                      <a:pt x="2832" y="1478"/>
                    </a:lnTo>
                    <a:lnTo>
                      <a:pt x="2810" y="1484"/>
                    </a:lnTo>
                    <a:lnTo>
                      <a:pt x="2790" y="1483"/>
                    </a:lnTo>
                    <a:lnTo>
                      <a:pt x="2770" y="1476"/>
                    </a:lnTo>
                    <a:lnTo>
                      <a:pt x="2756" y="1463"/>
                    </a:lnTo>
                    <a:lnTo>
                      <a:pt x="2746" y="1444"/>
                    </a:lnTo>
                    <a:lnTo>
                      <a:pt x="2741" y="1418"/>
                    </a:lnTo>
                    <a:lnTo>
                      <a:pt x="2715" y="1429"/>
                    </a:lnTo>
                    <a:lnTo>
                      <a:pt x="2687" y="1433"/>
                    </a:lnTo>
                    <a:lnTo>
                      <a:pt x="2663" y="1430"/>
                    </a:lnTo>
                    <a:lnTo>
                      <a:pt x="2641" y="1420"/>
                    </a:lnTo>
                    <a:lnTo>
                      <a:pt x="2626" y="1406"/>
                    </a:lnTo>
                    <a:lnTo>
                      <a:pt x="2623" y="1397"/>
                    </a:lnTo>
                    <a:lnTo>
                      <a:pt x="2620" y="1386"/>
                    </a:lnTo>
                    <a:lnTo>
                      <a:pt x="2623" y="1374"/>
                    </a:lnTo>
                    <a:lnTo>
                      <a:pt x="2628" y="1361"/>
                    </a:lnTo>
                    <a:lnTo>
                      <a:pt x="2638" y="1347"/>
                    </a:lnTo>
                    <a:lnTo>
                      <a:pt x="2651" y="1333"/>
                    </a:lnTo>
                    <a:lnTo>
                      <a:pt x="2627" y="1309"/>
                    </a:lnTo>
                    <a:lnTo>
                      <a:pt x="2613" y="1284"/>
                    </a:lnTo>
                    <a:lnTo>
                      <a:pt x="2609" y="1260"/>
                    </a:lnTo>
                    <a:lnTo>
                      <a:pt x="2614" y="1240"/>
                    </a:lnTo>
                    <a:lnTo>
                      <a:pt x="2627" y="1224"/>
                    </a:lnTo>
                    <a:lnTo>
                      <a:pt x="2638" y="1218"/>
                    </a:lnTo>
                    <a:lnTo>
                      <a:pt x="2650" y="1214"/>
                    </a:lnTo>
                    <a:lnTo>
                      <a:pt x="2680" y="1214"/>
                    </a:lnTo>
                    <a:lnTo>
                      <a:pt x="2719" y="1225"/>
                    </a:lnTo>
                    <a:lnTo>
                      <a:pt x="2713" y="1209"/>
                    </a:lnTo>
                    <a:lnTo>
                      <a:pt x="2714" y="1193"/>
                    </a:lnTo>
                    <a:lnTo>
                      <a:pt x="2721" y="1178"/>
                    </a:lnTo>
                    <a:lnTo>
                      <a:pt x="2732" y="1166"/>
                    </a:lnTo>
                    <a:lnTo>
                      <a:pt x="2718" y="1155"/>
                    </a:lnTo>
                    <a:lnTo>
                      <a:pt x="2709" y="1141"/>
                    </a:lnTo>
                    <a:lnTo>
                      <a:pt x="2708" y="1123"/>
                    </a:lnTo>
                    <a:lnTo>
                      <a:pt x="2714" y="1103"/>
                    </a:lnTo>
                    <a:lnTo>
                      <a:pt x="2692" y="1103"/>
                    </a:lnTo>
                    <a:lnTo>
                      <a:pt x="2673" y="1095"/>
                    </a:lnTo>
                    <a:lnTo>
                      <a:pt x="2661" y="1080"/>
                    </a:lnTo>
                    <a:lnTo>
                      <a:pt x="2656" y="1061"/>
                    </a:lnTo>
                    <a:lnTo>
                      <a:pt x="2628" y="1063"/>
                    </a:lnTo>
                    <a:lnTo>
                      <a:pt x="2616" y="1059"/>
                    </a:lnTo>
                    <a:lnTo>
                      <a:pt x="2606" y="1054"/>
                    </a:lnTo>
                    <a:lnTo>
                      <a:pt x="2596" y="1034"/>
                    </a:lnTo>
                    <a:lnTo>
                      <a:pt x="2596" y="1010"/>
                    </a:lnTo>
                    <a:lnTo>
                      <a:pt x="2577" y="1009"/>
                    </a:lnTo>
                    <a:lnTo>
                      <a:pt x="2562" y="1004"/>
                    </a:lnTo>
                    <a:lnTo>
                      <a:pt x="2537" y="988"/>
                    </a:lnTo>
                    <a:lnTo>
                      <a:pt x="2521" y="967"/>
                    </a:lnTo>
                    <a:lnTo>
                      <a:pt x="2516" y="940"/>
                    </a:lnTo>
                    <a:lnTo>
                      <a:pt x="2519" y="915"/>
                    </a:lnTo>
                    <a:lnTo>
                      <a:pt x="2532" y="891"/>
                    </a:lnTo>
                    <a:lnTo>
                      <a:pt x="2555" y="873"/>
                    </a:lnTo>
                    <a:lnTo>
                      <a:pt x="2570" y="868"/>
                    </a:lnTo>
                    <a:lnTo>
                      <a:pt x="2587" y="864"/>
                    </a:lnTo>
                    <a:lnTo>
                      <a:pt x="2583" y="847"/>
                    </a:lnTo>
                    <a:lnTo>
                      <a:pt x="2583" y="832"/>
                    </a:lnTo>
                    <a:lnTo>
                      <a:pt x="2586" y="819"/>
                    </a:lnTo>
                    <a:lnTo>
                      <a:pt x="2591" y="808"/>
                    </a:lnTo>
                    <a:lnTo>
                      <a:pt x="2608" y="791"/>
                    </a:lnTo>
                    <a:lnTo>
                      <a:pt x="2630" y="782"/>
                    </a:lnTo>
                    <a:lnTo>
                      <a:pt x="2654" y="782"/>
                    </a:lnTo>
                    <a:lnTo>
                      <a:pt x="2677" y="793"/>
                    </a:lnTo>
                    <a:lnTo>
                      <a:pt x="2694" y="813"/>
                    </a:lnTo>
                    <a:lnTo>
                      <a:pt x="2704" y="845"/>
                    </a:lnTo>
                    <a:lnTo>
                      <a:pt x="2719" y="847"/>
                    </a:lnTo>
                    <a:lnTo>
                      <a:pt x="2732" y="852"/>
                    </a:lnTo>
                    <a:lnTo>
                      <a:pt x="2752" y="867"/>
                    </a:lnTo>
                    <a:lnTo>
                      <a:pt x="2764" y="888"/>
                    </a:lnTo>
                    <a:lnTo>
                      <a:pt x="2768" y="914"/>
                    </a:lnTo>
                    <a:lnTo>
                      <a:pt x="2787" y="904"/>
                    </a:lnTo>
                    <a:lnTo>
                      <a:pt x="2806" y="900"/>
                    </a:lnTo>
                    <a:lnTo>
                      <a:pt x="2825" y="901"/>
                    </a:lnTo>
                    <a:lnTo>
                      <a:pt x="2844" y="905"/>
                    </a:lnTo>
                    <a:lnTo>
                      <a:pt x="2860" y="915"/>
                    </a:lnTo>
                    <a:lnTo>
                      <a:pt x="2873" y="927"/>
                    </a:lnTo>
                    <a:lnTo>
                      <a:pt x="2880" y="945"/>
                    </a:lnTo>
                    <a:lnTo>
                      <a:pt x="2884" y="965"/>
                    </a:lnTo>
                    <a:lnTo>
                      <a:pt x="2912" y="951"/>
                    </a:lnTo>
                    <a:lnTo>
                      <a:pt x="2936" y="947"/>
                    </a:lnTo>
                    <a:lnTo>
                      <a:pt x="2957" y="951"/>
                    </a:lnTo>
                    <a:lnTo>
                      <a:pt x="2973" y="962"/>
                    </a:lnTo>
                    <a:lnTo>
                      <a:pt x="2984" y="979"/>
                    </a:lnTo>
                    <a:lnTo>
                      <a:pt x="2990" y="999"/>
                    </a:lnTo>
                    <a:lnTo>
                      <a:pt x="2990" y="1021"/>
                    </a:lnTo>
                    <a:lnTo>
                      <a:pt x="2985" y="1046"/>
                    </a:lnTo>
                    <a:lnTo>
                      <a:pt x="3007" y="1041"/>
                    </a:lnTo>
                    <a:lnTo>
                      <a:pt x="3026" y="1040"/>
                    </a:lnTo>
                    <a:lnTo>
                      <a:pt x="3042" y="1043"/>
                    </a:lnTo>
                    <a:lnTo>
                      <a:pt x="3055" y="1050"/>
                    </a:lnTo>
                    <a:lnTo>
                      <a:pt x="3065" y="1060"/>
                    </a:lnTo>
                    <a:lnTo>
                      <a:pt x="3071" y="1074"/>
                    </a:lnTo>
                    <a:lnTo>
                      <a:pt x="3074" y="1090"/>
                    </a:lnTo>
                    <a:lnTo>
                      <a:pt x="3073" y="1109"/>
                    </a:lnTo>
                    <a:lnTo>
                      <a:pt x="3095" y="1097"/>
                    </a:lnTo>
                    <a:lnTo>
                      <a:pt x="3119" y="1091"/>
                    </a:lnTo>
                    <a:lnTo>
                      <a:pt x="3142" y="1090"/>
                    </a:lnTo>
                    <a:lnTo>
                      <a:pt x="3167" y="1095"/>
                    </a:lnTo>
                    <a:lnTo>
                      <a:pt x="3165" y="1069"/>
                    </a:lnTo>
                    <a:lnTo>
                      <a:pt x="3173" y="1046"/>
                    </a:lnTo>
                    <a:lnTo>
                      <a:pt x="3189" y="1030"/>
                    </a:lnTo>
                    <a:lnTo>
                      <a:pt x="3214" y="1023"/>
                    </a:lnTo>
                    <a:lnTo>
                      <a:pt x="3205" y="1010"/>
                    </a:lnTo>
                    <a:lnTo>
                      <a:pt x="3200" y="995"/>
                    </a:lnTo>
                    <a:lnTo>
                      <a:pt x="3197" y="979"/>
                    </a:lnTo>
                    <a:lnTo>
                      <a:pt x="3198" y="963"/>
                    </a:lnTo>
                    <a:lnTo>
                      <a:pt x="3203" y="948"/>
                    </a:lnTo>
                    <a:lnTo>
                      <a:pt x="3211" y="934"/>
                    </a:lnTo>
                    <a:lnTo>
                      <a:pt x="3223" y="922"/>
                    </a:lnTo>
                    <a:lnTo>
                      <a:pt x="3239" y="914"/>
                    </a:lnTo>
                    <a:lnTo>
                      <a:pt x="3222" y="909"/>
                    </a:lnTo>
                    <a:lnTo>
                      <a:pt x="3208" y="900"/>
                    </a:lnTo>
                    <a:lnTo>
                      <a:pt x="3196" y="887"/>
                    </a:lnTo>
                    <a:lnTo>
                      <a:pt x="3190" y="871"/>
                    </a:lnTo>
                    <a:lnTo>
                      <a:pt x="3187" y="855"/>
                    </a:lnTo>
                    <a:lnTo>
                      <a:pt x="3188" y="838"/>
                    </a:lnTo>
                    <a:lnTo>
                      <a:pt x="3194" y="822"/>
                    </a:lnTo>
                    <a:lnTo>
                      <a:pt x="3206" y="809"/>
                    </a:lnTo>
                    <a:lnTo>
                      <a:pt x="3182" y="795"/>
                    </a:lnTo>
                    <a:lnTo>
                      <a:pt x="3164" y="779"/>
                    </a:lnTo>
                    <a:lnTo>
                      <a:pt x="3153" y="763"/>
                    </a:lnTo>
                    <a:lnTo>
                      <a:pt x="3150" y="747"/>
                    </a:lnTo>
                    <a:lnTo>
                      <a:pt x="3154" y="732"/>
                    </a:lnTo>
                    <a:lnTo>
                      <a:pt x="3167" y="719"/>
                    </a:lnTo>
                    <a:lnTo>
                      <a:pt x="3188" y="708"/>
                    </a:lnTo>
                    <a:lnTo>
                      <a:pt x="3217" y="701"/>
                    </a:lnTo>
                    <a:lnTo>
                      <a:pt x="3209" y="683"/>
                    </a:lnTo>
                    <a:lnTo>
                      <a:pt x="3205" y="667"/>
                    </a:lnTo>
                    <a:lnTo>
                      <a:pt x="3208" y="637"/>
                    </a:lnTo>
                    <a:lnTo>
                      <a:pt x="3222" y="613"/>
                    </a:lnTo>
                    <a:lnTo>
                      <a:pt x="3232" y="605"/>
                    </a:lnTo>
                    <a:lnTo>
                      <a:pt x="3244" y="598"/>
                    </a:lnTo>
                    <a:lnTo>
                      <a:pt x="3257" y="594"/>
                    </a:lnTo>
                    <a:lnTo>
                      <a:pt x="3270" y="593"/>
                    </a:lnTo>
                    <a:lnTo>
                      <a:pt x="3296" y="600"/>
                    </a:lnTo>
                    <a:lnTo>
                      <a:pt x="3307" y="609"/>
                    </a:lnTo>
                    <a:lnTo>
                      <a:pt x="3318" y="621"/>
                    </a:lnTo>
                    <a:lnTo>
                      <a:pt x="3333" y="656"/>
                    </a:lnTo>
                    <a:lnTo>
                      <a:pt x="3356" y="635"/>
                    </a:lnTo>
                    <a:lnTo>
                      <a:pt x="3379" y="624"/>
                    </a:lnTo>
                    <a:lnTo>
                      <a:pt x="3400" y="622"/>
                    </a:lnTo>
                    <a:lnTo>
                      <a:pt x="3420" y="627"/>
                    </a:lnTo>
                    <a:lnTo>
                      <a:pt x="3437" y="640"/>
                    </a:lnTo>
                    <a:lnTo>
                      <a:pt x="3451" y="658"/>
                    </a:lnTo>
                    <a:lnTo>
                      <a:pt x="3472" y="704"/>
                    </a:lnTo>
                    <a:lnTo>
                      <a:pt x="3510" y="678"/>
                    </a:lnTo>
                    <a:lnTo>
                      <a:pt x="3503" y="663"/>
                    </a:lnTo>
                    <a:lnTo>
                      <a:pt x="3499" y="648"/>
                    </a:lnTo>
                    <a:lnTo>
                      <a:pt x="3500" y="635"/>
                    </a:lnTo>
                    <a:lnTo>
                      <a:pt x="3505" y="621"/>
                    </a:lnTo>
                    <a:lnTo>
                      <a:pt x="3512" y="608"/>
                    </a:lnTo>
                    <a:lnTo>
                      <a:pt x="3522" y="598"/>
                    </a:lnTo>
                    <a:lnTo>
                      <a:pt x="3534" y="592"/>
                    </a:lnTo>
                    <a:lnTo>
                      <a:pt x="3547" y="590"/>
                    </a:lnTo>
                    <a:lnTo>
                      <a:pt x="3527" y="578"/>
                    </a:lnTo>
                    <a:lnTo>
                      <a:pt x="3512" y="564"/>
                    </a:lnTo>
                    <a:lnTo>
                      <a:pt x="3504" y="548"/>
                    </a:lnTo>
                    <a:lnTo>
                      <a:pt x="3499" y="531"/>
                    </a:lnTo>
                    <a:lnTo>
                      <a:pt x="3501" y="515"/>
                    </a:lnTo>
                    <a:lnTo>
                      <a:pt x="3509" y="500"/>
                    </a:lnTo>
                    <a:lnTo>
                      <a:pt x="3523" y="489"/>
                    </a:lnTo>
                    <a:lnTo>
                      <a:pt x="3544" y="482"/>
                    </a:lnTo>
                    <a:lnTo>
                      <a:pt x="3521" y="472"/>
                    </a:lnTo>
                    <a:lnTo>
                      <a:pt x="3504" y="458"/>
                    </a:lnTo>
                    <a:lnTo>
                      <a:pt x="3493" y="441"/>
                    </a:lnTo>
                    <a:lnTo>
                      <a:pt x="3489" y="423"/>
                    </a:lnTo>
                    <a:lnTo>
                      <a:pt x="3490" y="405"/>
                    </a:lnTo>
                    <a:lnTo>
                      <a:pt x="3499" y="388"/>
                    </a:lnTo>
                    <a:lnTo>
                      <a:pt x="3515" y="375"/>
                    </a:lnTo>
                    <a:lnTo>
                      <a:pt x="3539" y="366"/>
                    </a:lnTo>
                    <a:lnTo>
                      <a:pt x="3523" y="348"/>
                    </a:lnTo>
                    <a:lnTo>
                      <a:pt x="3513" y="330"/>
                    </a:lnTo>
                    <a:lnTo>
                      <a:pt x="3508" y="311"/>
                    </a:lnTo>
                    <a:lnTo>
                      <a:pt x="3507" y="293"/>
                    </a:lnTo>
                    <a:lnTo>
                      <a:pt x="3510" y="275"/>
                    </a:lnTo>
                    <a:lnTo>
                      <a:pt x="3518" y="259"/>
                    </a:lnTo>
                    <a:lnTo>
                      <a:pt x="3539" y="234"/>
                    </a:lnTo>
                    <a:lnTo>
                      <a:pt x="3569" y="218"/>
                    </a:lnTo>
                    <a:lnTo>
                      <a:pt x="3586" y="216"/>
                    </a:lnTo>
                    <a:lnTo>
                      <a:pt x="3602" y="217"/>
                    </a:lnTo>
                    <a:lnTo>
                      <a:pt x="3618" y="222"/>
                    </a:lnTo>
                    <a:lnTo>
                      <a:pt x="3633" y="233"/>
                    </a:lnTo>
                    <a:lnTo>
                      <a:pt x="3647" y="249"/>
                    </a:lnTo>
                    <a:lnTo>
                      <a:pt x="3659" y="270"/>
                    </a:lnTo>
                    <a:lnTo>
                      <a:pt x="3671" y="255"/>
                    </a:lnTo>
                    <a:lnTo>
                      <a:pt x="3686" y="244"/>
                    </a:lnTo>
                    <a:lnTo>
                      <a:pt x="3704" y="237"/>
                    </a:lnTo>
                    <a:lnTo>
                      <a:pt x="3724" y="235"/>
                    </a:lnTo>
                    <a:lnTo>
                      <a:pt x="3706" y="205"/>
                    </a:lnTo>
                    <a:lnTo>
                      <a:pt x="3701" y="176"/>
                    </a:lnTo>
                    <a:lnTo>
                      <a:pt x="3707" y="151"/>
                    </a:lnTo>
                    <a:lnTo>
                      <a:pt x="3715" y="141"/>
                    </a:lnTo>
                    <a:lnTo>
                      <a:pt x="3727" y="132"/>
                    </a:lnTo>
                    <a:lnTo>
                      <a:pt x="3715" y="116"/>
                    </a:lnTo>
                    <a:lnTo>
                      <a:pt x="3707" y="100"/>
                    </a:lnTo>
                    <a:lnTo>
                      <a:pt x="3703" y="85"/>
                    </a:lnTo>
                    <a:lnTo>
                      <a:pt x="3702" y="70"/>
                    </a:lnTo>
                    <a:lnTo>
                      <a:pt x="3707" y="45"/>
                    </a:lnTo>
                    <a:lnTo>
                      <a:pt x="3723" y="24"/>
                    </a:lnTo>
                    <a:lnTo>
                      <a:pt x="3745" y="13"/>
                    </a:lnTo>
                    <a:lnTo>
                      <a:pt x="3771" y="10"/>
                    </a:lnTo>
                    <a:lnTo>
                      <a:pt x="3800" y="20"/>
                    </a:lnTo>
                    <a:lnTo>
                      <a:pt x="3830" y="45"/>
                    </a:lnTo>
                    <a:lnTo>
                      <a:pt x="3840" y="31"/>
                    </a:lnTo>
                    <a:lnTo>
                      <a:pt x="3851" y="20"/>
                    </a:lnTo>
                    <a:lnTo>
                      <a:pt x="3875" y="5"/>
                    </a:lnTo>
                    <a:lnTo>
                      <a:pt x="3899" y="0"/>
                    </a:lnTo>
                    <a:lnTo>
                      <a:pt x="3921" y="3"/>
                    </a:lnTo>
                    <a:lnTo>
                      <a:pt x="3939" y="16"/>
                    </a:lnTo>
                    <a:lnTo>
                      <a:pt x="3950" y="36"/>
                    </a:lnTo>
                    <a:lnTo>
                      <a:pt x="3951" y="50"/>
                    </a:lnTo>
                    <a:lnTo>
                      <a:pt x="3951" y="66"/>
                    </a:lnTo>
                    <a:lnTo>
                      <a:pt x="3940" y="103"/>
                    </a:lnTo>
                    <a:lnTo>
                      <a:pt x="3967" y="101"/>
                    </a:lnTo>
                    <a:lnTo>
                      <a:pt x="3990" y="108"/>
                    </a:lnTo>
                    <a:lnTo>
                      <a:pt x="4006" y="122"/>
                    </a:lnTo>
                    <a:lnTo>
                      <a:pt x="4018" y="139"/>
                    </a:lnTo>
                    <a:lnTo>
                      <a:pt x="4023" y="160"/>
                    </a:lnTo>
                    <a:lnTo>
                      <a:pt x="4022" y="182"/>
                    </a:lnTo>
                    <a:lnTo>
                      <a:pt x="4015" y="205"/>
                    </a:lnTo>
                    <a:lnTo>
                      <a:pt x="4001" y="225"/>
                    </a:lnTo>
                    <a:lnTo>
                      <a:pt x="4022" y="226"/>
                    </a:lnTo>
                    <a:lnTo>
                      <a:pt x="4038" y="233"/>
                    </a:lnTo>
                    <a:lnTo>
                      <a:pt x="4048" y="246"/>
                    </a:lnTo>
                    <a:lnTo>
                      <a:pt x="4054" y="265"/>
                    </a:lnTo>
                    <a:lnTo>
                      <a:pt x="4072" y="257"/>
                    </a:lnTo>
                    <a:lnTo>
                      <a:pt x="4088" y="255"/>
                    </a:lnTo>
                    <a:lnTo>
                      <a:pt x="4100" y="258"/>
                    </a:lnTo>
                    <a:lnTo>
                      <a:pt x="4109" y="266"/>
                    </a:lnTo>
                    <a:lnTo>
                      <a:pt x="4113" y="277"/>
                    </a:lnTo>
                    <a:lnTo>
                      <a:pt x="4114" y="290"/>
                    </a:lnTo>
                    <a:lnTo>
                      <a:pt x="4112" y="308"/>
                    </a:lnTo>
                    <a:lnTo>
                      <a:pt x="4105" y="326"/>
                    </a:lnTo>
                    <a:lnTo>
                      <a:pt x="4128" y="319"/>
                    </a:lnTo>
                    <a:lnTo>
                      <a:pt x="4147" y="320"/>
                    </a:lnTo>
                    <a:lnTo>
                      <a:pt x="4165" y="328"/>
                    </a:lnTo>
                    <a:lnTo>
                      <a:pt x="4179" y="341"/>
                    </a:lnTo>
                    <a:lnTo>
                      <a:pt x="4186" y="358"/>
                    </a:lnTo>
                    <a:lnTo>
                      <a:pt x="4189" y="377"/>
                    </a:lnTo>
                    <a:lnTo>
                      <a:pt x="4185" y="396"/>
                    </a:lnTo>
                    <a:lnTo>
                      <a:pt x="4173" y="415"/>
                    </a:lnTo>
                    <a:lnTo>
                      <a:pt x="4195" y="430"/>
                    </a:lnTo>
                    <a:lnTo>
                      <a:pt x="4206" y="452"/>
                    </a:lnTo>
                    <a:lnTo>
                      <a:pt x="4207" y="475"/>
                    </a:lnTo>
                    <a:lnTo>
                      <a:pt x="4199" y="500"/>
                    </a:lnTo>
                    <a:lnTo>
                      <a:pt x="4221" y="492"/>
                    </a:lnTo>
                    <a:lnTo>
                      <a:pt x="4240" y="490"/>
                    </a:lnTo>
                    <a:lnTo>
                      <a:pt x="4261" y="492"/>
                    </a:lnTo>
                    <a:lnTo>
                      <a:pt x="4281" y="500"/>
                    </a:lnTo>
                    <a:lnTo>
                      <a:pt x="4277" y="477"/>
                    </a:lnTo>
                    <a:lnTo>
                      <a:pt x="4277" y="457"/>
                    </a:lnTo>
                    <a:lnTo>
                      <a:pt x="4282" y="438"/>
                    </a:lnTo>
                    <a:lnTo>
                      <a:pt x="4292" y="422"/>
                    </a:lnTo>
                    <a:lnTo>
                      <a:pt x="4306" y="408"/>
                    </a:lnTo>
                    <a:lnTo>
                      <a:pt x="4323" y="398"/>
                    </a:lnTo>
                    <a:lnTo>
                      <a:pt x="4346" y="393"/>
                    </a:lnTo>
                    <a:lnTo>
                      <a:pt x="4372" y="392"/>
                    </a:lnTo>
                    <a:lnTo>
                      <a:pt x="4365" y="370"/>
                    </a:lnTo>
                    <a:lnTo>
                      <a:pt x="4363" y="349"/>
                    </a:lnTo>
                    <a:lnTo>
                      <a:pt x="4365" y="332"/>
                    </a:lnTo>
                    <a:lnTo>
                      <a:pt x="4373" y="318"/>
                    </a:lnTo>
                    <a:lnTo>
                      <a:pt x="4386" y="309"/>
                    </a:lnTo>
                    <a:lnTo>
                      <a:pt x="4402" y="304"/>
                    </a:lnTo>
                    <a:lnTo>
                      <a:pt x="4424" y="306"/>
                    </a:lnTo>
                    <a:lnTo>
                      <a:pt x="4450" y="315"/>
                    </a:lnTo>
                    <a:lnTo>
                      <a:pt x="4449" y="295"/>
                    </a:lnTo>
                    <a:lnTo>
                      <a:pt x="4451" y="278"/>
                    </a:lnTo>
                    <a:lnTo>
                      <a:pt x="4458" y="265"/>
                    </a:lnTo>
                    <a:lnTo>
                      <a:pt x="4468" y="255"/>
                    </a:lnTo>
                    <a:lnTo>
                      <a:pt x="4479" y="249"/>
                    </a:lnTo>
                    <a:lnTo>
                      <a:pt x="4492" y="246"/>
                    </a:lnTo>
                    <a:lnTo>
                      <a:pt x="4520" y="248"/>
                    </a:lnTo>
                    <a:lnTo>
                      <a:pt x="4546" y="259"/>
                    </a:lnTo>
                    <a:lnTo>
                      <a:pt x="4556" y="269"/>
                    </a:lnTo>
                    <a:lnTo>
                      <a:pt x="4564" y="280"/>
                    </a:lnTo>
                    <a:lnTo>
                      <a:pt x="4568" y="293"/>
                    </a:lnTo>
                    <a:lnTo>
                      <a:pt x="4567" y="308"/>
                    </a:lnTo>
                    <a:lnTo>
                      <a:pt x="4563" y="324"/>
                    </a:lnTo>
                    <a:lnTo>
                      <a:pt x="4552" y="341"/>
                    </a:lnTo>
                    <a:lnTo>
                      <a:pt x="4577" y="336"/>
                    </a:lnTo>
                    <a:lnTo>
                      <a:pt x="4597" y="341"/>
                    </a:lnTo>
                    <a:lnTo>
                      <a:pt x="4614" y="351"/>
                    </a:lnTo>
                    <a:lnTo>
                      <a:pt x="4626" y="367"/>
                    </a:lnTo>
                    <a:lnTo>
                      <a:pt x="4634" y="387"/>
                    </a:lnTo>
                    <a:lnTo>
                      <a:pt x="4635" y="407"/>
                    </a:lnTo>
                    <a:lnTo>
                      <a:pt x="4630" y="426"/>
                    </a:lnTo>
                    <a:lnTo>
                      <a:pt x="4619" y="444"/>
                    </a:lnTo>
                    <a:lnTo>
                      <a:pt x="4647" y="440"/>
                    </a:lnTo>
                    <a:lnTo>
                      <a:pt x="4668" y="444"/>
                    </a:lnTo>
                    <a:lnTo>
                      <a:pt x="4682" y="456"/>
                    </a:lnTo>
                    <a:lnTo>
                      <a:pt x="4689" y="472"/>
                    </a:lnTo>
                    <a:lnTo>
                      <a:pt x="4687" y="490"/>
                    </a:lnTo>
                    <a:lnTo>
                      <a:pt x="4676" y="508"/>
                    </a:lnTo>
                    <a:lnTo>
                      <a:pt x="4656" y="523"/>
                    </a:lnTo>
                    <a:lnTo>
                      <a:pt x="4626" y="534"/>
                    </a:lnTo>
                    <a:lnTo>
                      <a:pt x="4634" y="545"/>
                    </a:lnTo>
                    <a:lnTo>
                      <a:pt x="4637" y="557"/>
                    </a:lnTo>
                    <a:lnTo>
                      <a:pt x="4635" y="569"/>
                    </a:lnTo>
                    <a:lnTo>
                      <a:pt x="4626" y="584"/>
                    </a:lnTo>
                    <a:lnTo>
                      <a:pt x="4642" y="577"/>
                    </a:lnTo>
                    <a:lnTo>
                      <a:pt x="4660" y="574"/>
                    </a:lnTo>
                    <a:lnTo>
                      <a:pt x="4677" y="574"/>
                    </a:lnTo>
                    <a:lnTo>
                      <a:pt x="4694" y="577"/>
                    </a:lnTo>
                    <a:lnTo>
                      <a:pt x="4709" y="584"/>
                    </a:lnTo>
                    <a:lnTo>
                      <a:pt x="4721" y="595"/>
                    </a:lnTo>
                    <a:lnTo>
                      <a:pt x="4731" y="610"/>
                    </a:lnTo>
                    <a:lnTo>
                      <a:pt x="4735" y="627"/>
                    </a:lnTo>
                    <a:lnTo>
                      <a:pt x="4742" y="604"/>
                    </a:lnTo>
                    <a:lnTo>
                      <a:pt x="4754" y="585"/>
                    </a:lnTo>
                    <a:lnTo>
                      <a:pt x="4773" y="573"/>
                    </a:lnTo>
                    <a:lnTo>
                      <a:pt x="4794" y="565"/>
                    </a:lnTo>
                    <a:lnTo>
                      <a:pt x="4818" y="562"/>
                    </a:lnTo>
                    <a:lnTo>
                      <a:pt x="4842" y="565"/>
                    </a:lnTo>
                    <a:lnTo>
                      <a:pt x="4863" y="573"/>
                    </a:lnTo>
                    <a:lnTo>
                      <a:pt x="4882" y="585"/>
                    </a:lnTo>
                    <a:lnTo>
                      <a:pt x="4904" y="557"/>
                    </a:lnTo>
                    <a:lnTo>
                      <a:pt x="4928" y="541"/>
                    </a:lnTo>
                    <a:lnTo>
                      <a:pt x="4953" y="535"/>
                    </a:lnTo>
                    <a:lnTo>
                      <a:pt x="4973" y="541"/>
                    </a:lnTo>
                    <a:lnTo>
                      <a:pt x="4988" y="554"/>
                    </a:lnTo>
                    <a:lnTo>
                      <a:pt x="4993" y="565"/>
                    </a:lnTo>
                    <a:lnTo>
                      <a:pt x="4995" y="577"/>
                    </a:lnTo>
                    <a:lnTo>
                      <a:pt x="4994" y="590"/>
                    </a:lnTo>
                    <a:lnTo>
                      <a:pt x="4990" y="605"/>
                    </a:lnTo>
                    <a:lnTo>
                      <a:pt x="4971" y="638"/>
                    </a:lnTo>
                    <a:lnTo>
                      <a:pt x="4993" y="650"/>
                    </a:lnTo>
                    <a:lnTo>
                      <a:pt x="5005" y="666"/>
                    </a:lnTo>
                    <a:lnTo>
                      <a:pt x="5009" y="683"/>
                    </a:lnTo>
                    <a:lnTo>
                      <a:pt x="5006" y="700"/>
                    </a:lnTo>
                    <a:lnTo>
                      <a:pt x="4996" y="716"/>
                    </a:lnTo>
                    <a:lnTo>
                      <a:pt x="4981" y="729"/>
                    </a:lnTo>
                    <a:lnTo>
                      <a:pt x="4961" y="736"/>
                    </a:lnTo>
                    <a:lnTo>
                      <a:pt x="4938" y="738"/>
                    </a:lnTo>
                    <a:lnTo>
                      <a:pt x="4950" y="752"/>
                    </a:lnTo>
                    <a:lnTo>
                      <a:pt x="4956" y="767"/>
                    </a:lnTo>
                    <a:lnTo>
                      <a:pt x="4958" y="784"/>
                    </a:lnTo>
                    <a:lnTo>
                      <a:pt x="4955" y="800"/>
                    </a:lnTo>
                    <a:lnTo>
                      <a:pt x="4947" y="815"/>
                    </a:lnTo>
                    <a:lnTo>
                      <a:pt x="4935" y="828"/>
                    </a:lnTo>
                    <a:lnTo>
                      <a:pt x="4917" y="838"/>
                    </a:lnTo>
                    <a:lnTo>
                      <a:pt x="4896" y="843"/>
                    </a:lnTo>
                    <a:lnTo>
                      <a:pt x="4902" y="860"/>
                    </a:lnTo>
                    <a:lnTo>
                      <a:pt x="4901" y="876"/>
                    </a:lnTo>
                    <a:lnTo>
                      <a:pt x="4895" y="890"/>
                    </a:lnTo>
                    <a:lnTo>
                      <a:pt x="4884" y="901"/>
                    </a:lnTo>
                    <a:lnTo>
                      <a:pt x="4870" y="909"/>
                    </a:lnTo>
                    <a:lnTo>
                      <a:pt x="4854" y="914"/>
                    </a:lnTo>
                    <a:lnTo>
                      <a:pt x="4837" y="914"/>
                    </a:lnTo>
                    <a:lnTo>
                      <a:pt x="4821" y="909"/>
                    </a:lnTo>
                    <a:lnTo>
                      <a:pt x="4831" y="922"/>
                    </a:lnTo>
                    <a:lnTo>
                      <a:pt x="4836" y="935"/>
                    </a:lnTo>
                    <a:lnTo>
                      <a:pt x="4836" y="947"/>
                    </a:lnTo>
                    <a:lnTo>
                      <a:pt x="4832" y="957"/>
                    </a:lnTo>
                    <a:lnTo>
                      <a:pt x="4813" y="973"/>
                    </a:lnTo>
                    <a:lnTo>
                      <a:pt x="4785" y="980"/>
                    </a:lnTo>
                    <a:lnTo>
                      <a:pt x="4804" y="985"/>
                    </a:lnTo>
                    <a:lnTo>
                      <a:pt x="4817" y="999"/>
                    </a:lnTo>
                    <a:lnTo>
                      <a:pt x="4822" y="1016"/>
                    </a:lnTo>
                    <a:lnTo>
                      <a:pt x="4818" y="1035"/>
                    </a:lnTo>
                    <a:lnTo>
                      <a:pt x="4839" y="1029"/>
                    </a:lnTo>
                    <a:lnTo>
                      <a:pt x="4856" y="1030"/>
                    </a:lnTo>
                    <a:lnTo>
                      <a:pt x="4867" y="1040"/>
                    </a:lnTo>
                    <a:lnTo>
                      <a:pt x="4870" y="1055"/>
                    </a:lnTo>
                    <a:lnTo>
                      <a:pt x="4876" y="1028"/>
                    </a:lnTo>
                    <a:lnTo>
                      <a:pt x="4886" y="1008"/>
                    </a:lnTo>
                    <a:lnTo>
                      <a:pt x="4898" y="993"/>
                    </a:lnTo>
                    <a:lnTo>
                      <a:pt x="4911" y="984"/>
                    </a:lnTo>
                    <a:lnTo>
                      <a:pt x="4926" y="980"/>
                    </a:lnTo>
                    <a:lnTo>
                      <a:pt x="4942" y="981"/>
                    </a:lnTo>
                    <a:lnTo>
                      <a:pt x="4958" y="987"/>
                    </a:lnTo>
                    <a:lnTo>
                      <a:pt x="4975" y="998"/>
                    </a:lnTo>
                    <a:lnTo>
                      <a:pt x="4979" y="980"/>
                    </a:lnTo>
                    <a:lnTo>
                      <a:pt x="4985" y="964"/>
                    </a:lnTo>
                    <a:lnTo>
                      <a:pt x="5008" y="936"/>
                    </a:lnTo>
                    <a:lnTo>
                      <a:pt x="5022" y="926"/>
                    </a:lnTo>
                    <a:lnTo>
                      <a:pt x="5038" y="922"/>
                    </a:lnTo>
                    <a:lnTo>
                      <a:pt x="5055" y="922"/>
                    </a:lnTo>
                    <a:lnTo>
                      <a:pt x="5073" y="927"/>
                    </a:lnTo>
                    <a:lnTo>
                      <a:pt x="5062" y="895"/>
                    </a:lnTo>
                    <a:lnTo>
                      <a:pt x="5065" y="867"/>
                    </a:lnTo>
                    <a:lnTo>
                      <a:pt x="5071" y="855"/>
                    </a:lnTo>
                    <a:lnTo>
                      <a:pt x="5082" y="846"/>
                    </a:lnTo>
                    <a:lnTo>
                      <a:pt x="5096" y="840"/>
                    </a:lnTo>
                    <a:lnTo>
                      <a:pt x="5114" y="837"/>
                    </a:lnTo>
                    <a:lnTo>
                      <a:pt x="5118" y="817"/>
                    </a:lnTo>
                    <a:lnTo>
                      <a:pt x="5126" y="800"/>
                    </a:lnTo>
                    <a:lnTo>
                      <a:pt x="5138" y="785"/>
                    </a:lnTo>
                    <a:lnTo>
                      <a:pt x="5152" y="775"/>
                    </a:lnTo>
                    <a:lnTo>
                      <a:pt x="5140" y="758"/>
                    </a:lnTo>
                    <a:lnTo>
                      <a:pt x="5135" y="738"/>
                    </a:lnTo>
                    <a:lnTo>
                      <a:pt x="5135" y="718"/>
                    </a:lnTo>
                    <a:lnTo>
                      <a:pt x="5139" y="698"/>
                    </a:lnTo>
                    <a:lnTo>
                      <a:pt x="5150" y="678"/>
                    </a:lnTo>
                    <a:lnTo>
                      <a:pt x="5164" y="663"/>
                    </a:lnTo>
                    <a:lnTo>
                      <a:pt x="5183" y="654"/>
                    </a:lnTo>
                    <a:lnTo>
                      <a:pt x="5204" y="650"/>
                    </a:lnTo>
                    <a:lnTo>
                      <a:pt x="5193" y="612"/>
                    </a:lnTo>
                    <a:lnTo>
                      <a:pt x="5197" y="582"/>
                    </a:lnTo>
                    <a:lnTo>
                      <a:pt x="5209" y="560"/>
                    </a:lnTo>
                    <a:lnTo>
                      <a:pt x="5228" y="547"/>
                    </a:lnTo>
                    <a:lnTo>
                      <a:pt x="5239" y="546"/>
                    </a:lnTo>
                    <a:lnTo>
                      <a:pt x="5249" y="546"/>
                    </a:lnTo>
                    <a:lnTo>
                      <a:pt x="5271" y="559"/>
                    </a:lnTo>
                    <a:lnTo>
                      <a:pt x="5280" y="569"/>
                    </a:lnTo>
                    <a:lnTo>
                      <a:pt x="5287" y="584"/>
                    </a:lnTo>
                    <a:lnTo>
                      <a:pt x="5297" y="627"/>
                    </a:lnTo>
                    <a:lnTo>
                      <a:pt x="5314" y="616"/>
                    </a:lnTo>
                    <a:lnTo>
                      <a:pt x="5330" y="609"/>
                    </a:lnTo>
                    <a:lnTo>
                      <a:pt x="5345" y="606"/>
                    </a:lnTo>
                    <a:lnTo>
                      <a:pt x="5358" y="606"/>
                    </a:lnTo>
                    <a:lnTo>
                      <a:pt x="5370" y="610"/>
                    </a:lnTo>
                    <a:lnTo>
                      <a:pt x="5379" y="617"/>
                    </a:lnTo>
                    <a:lnTo>
                      <a:pt x="5392" y="641"/>
                    </a:lnTo>
                    <a:lnTo>
                      <a:pt x="5405" y="632"/>
                    </a:lnTo>
                    <a:lnTo>
                      <a:pt x="5419" y="627"/>
                    </a:lnTo>
                    <a:lnTo>
                      <a:pt x="5434" y="627"/>
                    </a:lnTo>
                    <a:lnTo>
                      <a:pt x="5448" y="630"/>
                    </a:lnTo>
                    <a:lnTo>
                      <a:pt x="5452" y="611"/>
                    </a:lnTo>
                    <a:lnTo>
                      <a:pt x="5463" y="595"/>
                    </a:lnTo>
                    <a:lnTo>
                      <a:pt x="5480" y="585"/>
                    </a:lnTo>
                    <a:lnTo>
                      <a:pt x="5500" y="582"/>
                    </a:lnTo>
                    <a:lnTo>
                      <a:pt x="5477" y="548"/>
                    </a:lnTo>
                    <a:lnTo>
                      <a:pt x="5469" y="529"/>
                    </a:lnTo>
                    <a:lnTo>
                      <a:pt x="5466" y="510"/>
                    </a:lnTo>
                    <a:lnTo>
                      <a:pt x="5468" y="490"/>
                    </a:lnTo>
                    <a:lnTo>
                      <a:pt x="5476" y="474"/>
                    </a:lnTo>
                    <a:lnTo>
                      <a:pt x="5492" y="459"/>
                    </a:lnTo>
                    <a:lnTo>
                      <a:pt x="5515" y="449"/>
                    </a:lnTo>
                    <a:lnTo>
                      <a:pt x="5502" y="424"/>
                    </a:lnTo>
                    <a:lnTo>
                      <a:pt x="5494" y="399"/>
                    </a:lnTo>
                    <a:lnTo>
                      <a:pt x="5493" y="378"/>
                    </a:lnTo>
                    <a:lnTo>
                      <a:pt x="5497" y="359"/>
                    </a:lnTo>
                    <a:lnTo>
                      <a:pt x="5508" y="343"/>
                    </a:lnTo>
                    <a:lnTo>
                      <a:pt x="5527" y="333"/>
                    </a:lnTo>
                    <a:lnTo>
                      <a:pt x="5550" y="328"/>
                    </a:lnTo>
                    <a:lnTo>
                      <a:pt x="5581" y="330"/>
                    </a:lnTo>
                    <a:lnTo>
                      <a:pt x="5574" y="306"/>
                    </a:lnTo>
                    <a:lnTo>
                      <a:pt x="5571" y="285"/>
                    </a:lnTo>
                    <a:lnTo>
                      <a:pt x="5571" y="266"/>
                    </a:lnTo>
                    <a:lnTo>
                      <a:pt x="5574" y="248"/>
                    </a:lnTo>
                    <a:lnTo>
                      <a:pt x="5579" y="232"/>
                    </a:lnTo>
                    <a:lnTo>
                      <a:pt x="5588" y="219"/>
                    </a:lnTo>
                    <a:lnTo>
                      <a:pt x="5607" y="203"/>
                    </a:lnTo>
                    <a:lnTo>
                      <a:pt x="5618" y="200"/>
                    </a:lnTo>
                    <a:lnTo>
                      <a:pt x="5630" y="201"/>
                    </a:lnTo>
                    <a:lnTo>
                      <a:pt x="5640" y="205"/>
                    </a:lnTo>
                    <a:lnTo>
                      <a:pt x="5649" y="215"/>
                    </a:lnTo>
                    <a:lnTo>
                      <a:pt x="5658" y="230"/>
                    </a:lnTo>
                    <a:lnTo>
                      <a:pt x="5663" y="249"/>
                    </a:lnTo>
                    <a:lnTo>
                      <a:pt x="5668" y="303"/>
                    </a:lnTo>
                    <a:lnTo>
                      <a:pt x="5696" y="300"/>
                    </a:lnTo>
                    <a:lnTo>
                      <a:pt x="5720" y="304"/>
                    </a:lnTo>
                    <a:lnTo>
                      <a:pt x="5739" y="317"/>
                    </a:lnTo>
                    <a:lnTo>
                      <a:pt x="5752" y="335"/>
                    </a:lnTo>
                    <a:lnTo>
                      <a:pt x="5759" y="357"/>
                    </a:lnTo>
                    <a:lnTo>
                      <a:pt x="5758" y="379"/>
                    </a:lnTo>
                    <a:lnTo>
                      <a:pt x="5748" y="403"/>
                    </a:lnTo>
                    <a:lnTo>
                      <a:pt x="5728" y="423"/>
                    </a:lnTo>
                    <a:lnTo>
                      <a:pt x="5750" y="418"/>
                    </a:lnTo>
                    <a:lnTo>
                      <a:pt x="5767" y="417"/>
                    </a:lnTo>
                    <a:lnTo>
                      <a:pt x="5780" y="420"/>
                    </a:lnTo>
                    <a:lnTo>
                      <a:pt x="5790" y="427"/>
                    </a:lnTo>
                    <a:lnTo>
                      <a:pt x="5795" y="437"/>
                    </a:lnTo>
                    <a:lnTo>
                      <a:pt x="5797" y="449"/>
                    </a:lnTo>
                    <a:lnTo>
                      <a:pt x="5795" y="461"/>
                    </a:lnTo>
                    <a:lnTo>
                      <a:pt x="5791" y="475"/>
                    </a:lnTo>
                    <a:lnTo>
                      <a:pt x="5811" y="473"/>
                    </a:lnTo>
                    <a:lnTo>
                      <a:pt x="5831" y="475"/>
                    </a:lnTo>
                    <a:lnTo>
                      <a:pt x="5846" y="483"/>
                    </a:lnTo>
                    <a:lnTo>
                      <a:pt x="5859" y="497"/>
                    </a:lnTo>
                    <a:lnTo>
                      <a:pt x="5887" y="494"/>
                    </a:lnTo>
                    <a:lnTo>
                      <a:pt x="5907" y="497"/>
                    </a:lnTo>
                    <a:lnTo>
                      <a:pt x="5921" y="506"/>
                    </a:lnTo>
                    <a:lnTo>
                      <a:pt x="5929" y="521"/>
                    </a:lnTo>
                    <a:lnTo>
                      <a:pt x="5930" y="538"/>
                    </a:lnTo>
                    <a:lnTo>
                      <a:pt x="5923" y="558"/>
                    </a:lnTo>
                    <a:lnTo>
                      <a:pt x="5910" y="578"/>
                    </a:lnTo>
                    <a:lnTo>
                      <a:pt x="5890" y="597"/>
                    </a:lnTo>
                    <a:lnTo>
                      <a:pt x="5902" y="607"/>
                    </a:lnTo>
                    <a:lnTo>
                      <a:pt x="5909" y="620"/>
                    </a:lnTo>
                    <a:lnTo>
                      <a:pt x="5913" y="648"/>
                    </a:lnTo>
                    <a:lnTo>
                      <a:pt x="5908" y="662"/>
                    </a:lnTo>
                    <a:lnTo>
                      <a:pt x="5899" y="675"/>
                    </a:lnTo>
                    <a:lnTo>
                      <a:pt x="5886" y="686"/>
                    </a:lnTo>
                    <a:lnTo>
                      <a:pt x="5867" y="693"/>
                    </a:lnTo>
                    <a:lnTo>
                      <a:pt x="5870" y="715"/>
                    </a:lnTo>
                    <a:lnTo>
                      <a:pt x="5866" y="734"/>
                    </a:lnTo>
                    <a:lnTo>
                      <a:pt x="5858" y="751"/>
                    </a:lnTo>
                    <a:lnTo>
                      <a:pt x="5845" y="765"/>
                    </a:lnTo>
                    <a:lnTo>
                      <a:pt x="5828" y="776"/>
                    </a:lnTo>
                    <a:lnTo>
                      <a:pt x="5809" y="781"/>
                    </a:lnTo>
                    <a:lnTo>
                      <a:pt x="5787" y="781"/>
                    </a:lnTo>
                    <a:lnTo>
                      <a:pt x="5766" y="775"/>
                    </a:lnTo>
                    <a:lnTo>
                      <a:pt x="5785" y="800"/>
                    </a:lnTo>
                    <a:lnTo>
                      <a:pt x="5787" y="812"/>
                    </a:lnTo>
                    <a:lnTo>
                      <a:pt x="5786" y="823"/>
                    </a:lnTo>
                    <a:lnTo>
                      <a:pt x="5782" y="832"/>
                    </a:lnTo>
                    <a:lnTo>
                      <a:pt x="5775" y="840"/>
                    </a:lnTo>
                    <a:lnTo>
                      <a:pt x="5751" y="849"/>
                    </a:lnTo>
                    <a:lnTo>
                      <a:pt x="5760" y="860"/>
                    </a:lnTo>
                    <a:lnTo>
                      <a:pt x="5767" y="873"/>
                    </a:lnTo>
                    <a:lnTo>
                      <a:pt x="5769" y="899"/>
                    </a:lnTo>
                    <a:lnTo>
                      <a:pt x="5759" y="922"/>
                    </a:lnTo>
                    <a:lnTo>
                      <a:pt x="5751" y="932"/>
                    </a:lnTo>
                    <a:lnTo>
                      <a:pt x="5739" y="939"/>
                    </a:lnTo>
                    <a:lnTo>
                      <a:pt x="5764" y="935"/>
                    </a:lnTo>
                    <a:lnTo>
                      <a:pt x="5782" y="937"/>
                    </a:lnTo>
                    <a:lnTo>
                      <a:pt x="5795" y="947"/>
                    </a:lnTo>
                    <a:lnTo>
                      <a:pt x="5801" y="960"/>
                    </a:lnTo>
                    <a:lnTo>
                      <a:pt x="5803" y="976"/>
                    </a:lnTo>
                    <a:lnTo>
                      <a:pt x="5798" y="992"/>
                    </a:lnTo>
                    <a:lnTo>
                      <a:pt x="5787" y="1005"/>
                    </a:lnTo>
                    <a:lnTo>
                      <a:pt x="5770" y="1017"/>
                    </a:lnTo>
                    <a:lnTo>
                      <a:pt x="5789" y="1023"/>
                    </a:lnTo>
                    <a:lnTo>
                      <a:pt x="5800" y="1034"/>
                    </a:lnTo>
                    <a:lnTo>
                      <a:pt x="5807" y="1048"/>
                    </a:lnTo>
                    <a:lnTo>
                      <a:pt x="5809" y="1065"/>
                    </a:lnTo>
                    <a:lnTo>
                      <a:pt x="5805" y="1082"/>
                    </a:lnTo>
                    <a:lnTo>
                      <a:pt x="5798" y="1098"/>
                    </a:lnTo>
                    <a:lnTo>
                      <a:pt x="5786" y="1111"/>
                    </a:lnTo>
                    <a:lnTo>
                      <a:pt x="5772" y="1121"/>
                    </a:lnTo>
                    <a:lnTo>
                      <a:pt x="5799" y="1143"/>
                    </a:lnTo>
                    <a:lnTo>
                      <a:pt x="5805" y="1127"/>
                    </a:lnTo>
                    <a:lnTo>
                      <a:pt x="5813" y="1113"/>
                    </a:lnTo>
                    <a:lnTo>
                      <a:pt x="5836" y="1097"/>
                    </a:lnTo>
                    <a:lnTo>
                      <a:pt x="5848" y="1095"/>
                    </a:lnTo>
                    <a:lnTo>
                      <a:pt x="5862" y="1098"/>
                    </a:lnTo>
                    <a:lnTo>
                      <a:pt x="5874" y="1108"/>
                    </a:lnTo>
                    <a:lnTo>
                      <a:pt x="5886" y="1124"/>
                    </a:lnTo>
                    <a:lnTo>
                      <a:pt x="5900" y="1112"/>
                    </a:lnTo>
                    <a:lnTo>
                      <a:pt x="5916" y="1107"/>
                    </a:lnTo>
                    <a:lnTo>
                      <a:pt x="5932" y="1107"/>
                    </a:lnTo>
                    <a:lnTo>
                      <a:pt x="5947" y="1113"/>
                    </a:lnTo>
                    <a:lnTo>
                      <a:pt x="5961" y="1123"/>
                    </a:lnTo>
                    <a:lnTo>
                      <a:pt x="5971" y="1138"/>
                    </a:lnTo>
                    <a:lnTo>
                      <a:pt x="5977" y="1155"/>
                    </a:lnTo>
                    <a:lnTo>
                      <a:pt x="5978" y="1174"/>
                    </a:lnTo>
                    <a:lnTo>
                      <a:pt x="6000" y="1181"/>
                    </a:lnTo>
                    <a:lnTo>
                      <a:pt x="6014" y="1194"/>
                    </a:lnTo>
                    <a:lnTo>
                      <a:pt x="6023" y="1210"/>
                    </a:lnTo>
                    <a:lnTo>
                      <a:pt x="6025" y="1229"/>
                    </a:lnTo>
                    <a:lnTo>
                      <a:pt x="6021" y="1248"/>
                    </a:lnTo>
                    <a:lnTo>
                      <a:pt x="6012" y="1266"/>
                    </a:lnTo>
                    <a:lnTo>
                      <a:pt x="5998" y="1281"/>
                    </a:lnTo>
                    <a:lnTo>
                      <a:pt x="5979" y="1292"/>
                    </a:lnTo>
                    <a:lnTo>
                      <a:pt x="5999" y="1303"/>
                    </a:lnTo>
                    <a:lnTo>
                      <a:pt x="6007" y="1316"/>
                    </a:lnTo>
                    <a:lnTo>
                      <a:pt x="6009" y="1333"/>
                    </a:lnTo>
                    <a:lnTo>
                      <a:pt x="6003" y="1350"/>
                    </a:lnTo>
                    <a:lnTo>
                      <a:pt x="5993" y="1365"/>
                    </a:lnTo>
                    <a:lnTo>
                      <a:pt x="5979" y="1376"/>
                    </a:lnTo>
                    <a:lnTo>
                      <a:pt x="5963" y="1385"/>
                    </a:lnTo>
                    <a:lnTo>
                      <a:pt x="5946" y="1388"/>
                    </a:lnTo>
                    <a:lnTo>
                      <a:pt x="5946" y="1409"/>
                    </a:lnTo>
                    <a:lnTo>
                      <a:pt x="5939" y="1428"/>
                    </a:lnTo>
                    <a:lnTo>
                      <a:pt x="5928" y="1444"/>
                    </a:lnTo>
                    <a:lnTo>
                      <a:pt x="5913" y="1454"/>
                    </a:lnTo>
                    <a:lnTo>
                      <a:pt x="5894" y="1460"/>
                    </a:lnTo>
                    <a:lnTo>
                      <a:pt x="5876" y="1460"/>
                    </a:lnTo>
                    <a:lnTo>
                      <a:pt x="5858" y="1452"/>
                    </a:lnTo>
                    <a:lnTo>
                      <a:pt x="5841" y="1437"/>
                    </a:lnTo>
                    <a:lnTo>
                      <a:pt x="5847" y="1452"/>
                    </a:lnTo>
                    <a:lnTo>
                      <a:pt x="5847" y="1465"/>
                    </a:lnTo>
                    <a:lnTo>
                      <a:pt x="5842" y="1476"/>
                    </a:lnTo>
                    <a:lnTo>
                      <a:pt x="5833" y="1485"/>
                    </a:lnTo>
                    <a:lnTo>
                      <a:pt x="5855" y="1491"/>
                    </a:lnTo>
                    <a:lnTo>
                      <a:pt x="5870" y="1501"/>
                    </a:lnTo>
                    <a:lnTo>
                      <a:pt x="5880" y="1515"/>
                    </a:lnTo>
                    <a:lnTo>
                      <a:pt x="5883" y="1531"/>
                    </a:lnTo>
                    <a:lnTo>
                      <a:pt x="5882" y="1548"/>
                    </a:lnTo>
                    <a:lnTo>
                      <a:pt x="5876" y="1564"/>
                    </a:lnTo>
                    <a:lnTo>
                      <a:pt x="5866" y="1578"/>
                    </a:lnTo>
                    <a:lnTo>
                      <a:pt x="5852" y="1589"/>
                    </a:lnTo>
                    <a:lnTo>
                      <a:pt x="5865" y="1602"/>
                    </a:lnTo>
                    <a:lnTo>
                      <a:pt x="5874" y="1616"/>
                    </a:lnTo>
                    <a:lnTo>
                      <a:pt x="5878" y="1631"/>
                    </a:lnTo>
                    <a:lnTo>
                      <a:pt x="5878" y="1646"/>
                    </a:lnTo>
                    <a:lnTo>
                      <a:pt x="5875" y="1661"/>
                    </a:lnTo>
                    <a:lnTo>
                      <a:pt x="5866" y="1675"/>
                    </a:lnTo>
                    <a:lnTo>
                      <a:pt x="5837" y="1701"/>
                    </a:lnTo>
                    <a:lnTo>
                      <a:pt x="5846" y="1718"/>
                    </a:lnTo>
                    <a:lnTo>
                      <a:pt x="5848" y="1737"/>
                    </a:lnTo>
                    <a:lnTo>
                      <a:pt x="5845" y="1755"/>
                    </a:lnTo>
                    <a:lnTo>
                      <a:pt x="5836" y="1772"/>
                    </a:lnTo>
                    <a:lnTo>
                      <a:pt x="5824" y="1786"/>
                    </a:lnTo>
                    <a:lnTo>
                      <a:pt x="5808" y="1794"/>
                    </a:lnTo>
                    <a:lnTo>
                      <a:pt x="5790" y="1797"/>
                    </a:lnTo>
                    <a:lnTo>
                      <a:pt x="5770" y="1793"/>
                    </a:lnTo>
                    <a:lnTo>
                      <a:pt x="5773" y="1808"/>
                    </a:lnTo>
                    <a:lnTo>
                      <a:pt x="5769" y="1822"/>
                    </a:lnTo>
                    <a:lnTo>
                      <a:pt x="5759" y="1834"/>
                    </a:lnTo>
                    <a:lnTo>
                      <a:pt x="5746" y="1842"/>
                    </a:lnTo>
                    <a:lnTo>
                      <a:pt x="5730" y="1847"/>
                    </a:lnTo>
                    <a:lnTo>
                      <a:pt x="5714" y="1847"/>
                    </a:lnTo>
                    <a:lnTo>
                      <a:pt x="5699" y="1840"/>
                    </a:lnTo>
                    <a:lnTo>
                      <a:pt x="5687" y="1826"/>
                    </a:lnTo>
                    <a:lnTo>
                      <a:pt x="5675" y="1843"/>
                    </a:lnTo>
                    <a:lnTo>
                      <a:pt x="5660" y="1857"/>
                    </a:lnTo>
                    <a:lnTo>
                      <a:pt x="5640" y="1866"/>
                    </a:lnTo>
                    <a:lnTo>
                      <a:pt x="5616" y="1868"/>
                    </a:lnTo>
                    <a:lnTo>
                      <a:pt x="5628" y="1871"/>
                    </a:lnTo>
                    <a:lnTo>
                      <a:pt x="5638" y="1878"/>
                    </a:lnTo>
                    <a:lnTo>
                      <a:pt x="5649" y="1898"/>
                    </a:lnTo>
                    <a:lnTo>
                      <a:pt x="5653" y="1921"/>
                    </a:lnTo>
                    <a:lnTo>
                      <a:pt x="5646" y="1942"/>
                    </a:lnTo>
                    <a:lnTo>
                      <a:pt x="5656" y="1951"/>
                    </a:lnTo>
                    <a:lnTo>
                      <a:pt x="5661" y="1963"/>
                    </a:lnTo>
                    <a:lnTo>
                      <a:pt x="5663" y="1989"/>
                    </a:lnTo>
                    <a:lnTo>
                      <a:pt x="5655" y="2015"/>
                    </a:lnTo>
                    <a:lnTo>
                      <a:pt x="5646" y="2026"/>
                    </a:lnTo>
                    <a:lnTo>
                      <a:pt x="5635" y="2035"/>
                    </a:lnTo>
                    <a:lnTo>
                      <a:pt x="5641" y="2056"/>
                    </a:lnTo>
                    <a:lnTo>
                      <a:pt x="5641" y="2077"/>
                    </a:lnTo>
                    <a:lnTo>
                      <a:pt x="5633" y="2098"/>
                    </a:lnTo>
                    <a:lnTo>
                      <a:pt x="5619" y="2117"/>
                    </a:lnTo>
                    <a:lnTo>
                      <a:pt x="5639" y="2110"/>
                    </a:lnTo>
                    <a:lnTo>
                      <a:pt x="5657" y="2105"/>
                    </a:lnTo>
                    <a:lnTo>
                      <a:pt x="5675" y="2106"/>
                    </a:lnTo>
                    <a:lnTo>
                      <a:pt x="5691" y="2111"/>
                    </a:lnTo>
                    <a:lnTo>
                      <a:pt x="5721" y="2129"/>
                    </a:lnTo>
                    <a:lnTo>
                      <a:pt x="5731" y="2142"/>
                    </a:lnTo>
                    <a:lnTo>
                      <a:pt x="5739" y="2158"/>
                    </a:lnTo>
                    <a:lnTo>
                      <a:pt x="5749" y="2118"/>
                    </a:lnTo>
                    <a:lnTo>
                      <a:pt x="5769" y="2087"/>
                    </a:lnTo>
                    <a:lnTo>
                      <a:pt x="5784" y="2075"/>
                    </a:lnTo>
                    <a:lnTo>
                      <a:pt x="5803" y="2068"/>
                    </a:lnTo>
                    <a:lnTo>
                      <a:pt x="5823" y="2065"/>
                    </a:lnTo>
                    <a:lnTo>
                      <a:pt x="5848" y="2065"/>
                    </a:lnTo>
                    <a:lnTo>
                      <a:pt x="5861" y="2041"/>
                    </a:lnTo>
                    <a:lnTo>
                      <a:pt x="5877" y="2026"/>
                    </a:lnTo>
                    <a:lnTo>
                      <a:pt x="5900" y="2018"/>
                    </a:lnTo>
                    <a:lnTo>
                      <a:pt x="5931" y="2015"/>
                    </a:lnTo>
                    <a:lnTo>
                      <a:pt x="5932" y="1982"/>
                    </a:lnTo>
                    <a:lnTo>
                      <a:pt x="5943" y="1958"/>
                    </a:lnTo>
                    <a:lnTo>
                      <a:pt x="5960" y="1941"/>
                    </a:lnTo>
                    <a:lnTo>
                      <a:pt x="5980" y="1934"/>
                    </a:lnTo>
                    <a:lnTo>
                      <a:pt x="6000" y="1936"/>
                    </a:lnTo>
                    <a:lnTo>
                      <a:pt x="6016" y="1949"/>
                    </a:lnTo>
                    <a:lnTo>
                      <a:pt x="6024" y="1973"/>
                    </a:lnTo>
                    <a:lnTo>
                      <a:pt x="6020" y="2009"/>
                    </a:lnTo>
                    <a:lnTo>
                      <a:pt x="6037" y="2007"/>
                    </a:lnTo>
                    <a:lnTo>
                      <a:pt x="6049" y="2009"/>
                    </a:lnTo>
                    <a:lnTo>
                      <a:pt x="6059" y="2015"/>
                    </a:lnTo>
                    <a:lnTo>
                      <a:pt x="6065" y="2023"/>
                    </a:lnTo>
                    <a:lnTo>
                      <a:pt x="6066" y="2045"/>
                    </a:lnTo>
                    <a:lnTo>
                      <a:pt x="6051" y="2069"/>
                    </a:lnTo>
                    <a:lnTo>
                      <a:pt x="6073" y="2068"/>
                    </a:lnTo>
                    <a:lnTo>
                      <a:pt x="6088" y="2073"/>
                    </a:lnTo>
                    <a:lnTo>
                      <a:pt x="6096" y="2085"/>
                    </a:lnTo>
                    <a:lnTo>
                      <a:pt x="6097" y="2101"/>
                    </a:lnTo>
                    <a:lnTo>
                      <a:pt x="6093" y="2118"/>
                    </a:lnTo>
                    <a:lnTo>
                      <a:pt x="6081" y="2135"/>
                    </a:lnTo>
                    <a:lnTo>
                      <a:pt x="6065" y="2150"/>
                    </a:lnTo>
                    <a:lnTo>
                      <a:pt x="6043" y="2161"/>
                    </a:lnTo>
                    <a:lnTo>
                      <a:pt x="6059" y="2174"/>
                    </a:lnTo>
                    <a:lnTo>
                      <a:pt x="6068" y="2192"/>
                    </a:lnTo>
                    <a:lnTo>
                      <a:pt x="6070" y="2212"/>
                    </a:lnTo>
                    <a:lnTo>
                      <a:pt x="6066" y="2236"/>
                    </a:lnTo>
                    <a:lnTo>
                      <a:pt x="6076" y="2220"/>
                    </a:lnTo>
                    <a:lnTo>
                      <a:pt x="6092" y="2209"/>
                    </a:lnTo>
                    <a:lnTo>
                      <a:pt x="6111" y="2207"/>
                    </a:lnTo>
                    <a:lnTo>
                      <a:pt x="6133" y="2216"/>
                    </a:lnTo>
                    <a:lnTo>
                      <a:pt x="6124" y="2207"/>
                    </a:lnTo>
                    <a:lnTo>
                      <a:pt x="6120" y="2197"/>
                    </a:lnTo>
                    <a:lnTo>
                      <a:pt x="6116" y="2177"/>
                    </a:lnTo>
                    <a:lnTo>
                      <a:pt x="6122" y="2158"/>
                    </a:lnTo>
                    <a:lnTo>
                      <a:pt x="6134" y="2143"/>
                    </a:lnTo>
                    <a:lnTo>
                      <a:pt x="6151" y="2132"/>
                    </a:lnTo>
                    <a:lnTo>
                      <a:pt x="6170" y="2129"/>
                    </a:lnTo>
                    <a:lnTo>
                      <a:pt x="6190" y="2134"/>
                    </a:lnTo>
                    <a:lnTo>
                      <a:pt x="6208" y="2150"/>
                    </a:lnTo>
                    <a:lnTo>
                      <a:pt x="6227" y="2116"/>
                    </a:lnTo>
                    <a:lnTo>
                      <a:pt x="6248" y="2098"/>
                    </a:lnTo>
                    <a:lnTo>
                      <a:pt x="6266" y="2094"/>
                    </a:lnTo>
                    <a:lnTo>
                      <a:pt x="6281" y="2101"/>
                    </a:lnTo>
                    <a:lnTo>
                      <a:pt x="6289" y="2117"/>
                    </a:lnTo>
                    <a:lnTo>
                      <a:pt x="6289" y="2142"/>
                    </a:lnTo>
                    <a:lnTo>
                      <a:pt x="6276" y="2170"/>
                    </a:lnTo>
                    <a:lnTo>
                      <a:pt x="6249" y="2203"/>
                    </a:lnTo>
                    <a:lnTo>
                      <a:pt x="6262" y="2215"/>
                    </a:lnTo>
                    <a:lnTo>
                      <a:pt x="6267" y="2228"/>
                    </a:lnTo>
                    <a:lnTo>
                      <a:pt x="6267" y="2241"/>
                    </a:lnTo>
                    <a:lnTo>
                      <a:pt x="6261" y="2254"/>
                    </a:lnTo>
                    <a:lnTo>
                      <a:pt x="6249" y="2266"/>
                    </a:lnTo>
                    <a:lnTo>
                      <a:pt x="6235" y="2277"/>
                    </a:lnTo>
                    <a:lnTo>
                      <a:pt x="6196" y="2299"/>
                    </a:lnTo>
                    <a:lnTo>
                      <a:pt x="6202" y="2316"/>
                    </a:lnTo>
                    <a:lnTo>
                      <a:pt x="6202" y="2332"/>
                    </a:lnTo>
                    <a:lnTo>
                      <a:pt x="6194" y="2347"/>
                    </a:lnTo>
                    <a:lnTo>
                      <a:pt x="6183" y="2361"/>
                    </a:lnTo>
                    <a:lnTo>
                      <a:pt x="6169" y="2370"/>
                    </a:lnTo>
                    <a:lnTo>
                      <a:pt x="6154" y="2378"/>
                    </a:lnTo>
                    <a:lnTo>
                      <a:pt x="6138" y="2380"/>
                    </a:lnTo>
                    <a:lnTo>
                      <a:pt x="6122" y="2377"/>
                    </a:lnTo>
                    <a:lnTo>
                      <a:pt x="6125" y="2397"/>
                    </a:lnTo>
                    <a:lnTo>
                      <a:pt x="6123" y="2414"/>
                    </a:lnTo>
                    <a:lnTo>
                      <a:pt x="6116" y="2430"/>
                    </a:lnTo>
                    <a:lnTo>
                      <a:pt x="6106" y="2443"/>
                    </a:lnTo>
                    <a:lnTo>
                      <a:pt x="6092" y="2453"/>
                    </a:lnTo>
                    <a:lnTo>
                      <a:pt x="6075" y="2460"/>
                    </a:lnTo>
                    <a:lnTo>
                      <a:pt x="6035" y="2462"/>
                    </a:lnTo>
                    <a:lnTo>
                      <a:pt x="6047" y="2469"/>
                    </a:lnTo>
                    <a:lnTo>
                      <a:pt x="6056" y="2477"/>
                    </a:lnTo>
                    <a:lnTo>
                      <a:pt x="6061" y="2487"/>
                    </a:lnTo>
                    <a:lnTo>
                      <a:pt x="6065" y="2499"/>
                    </a:lnTo>
                    <a:lnTo>
                      <a:pt x="6066" y="2522"/>
                    </a:lnTo>
                    <a:lnTo>
                      <a:pt x="6058" y="2548"/>
                    </a:lnTo>
                    <a:lnTo>
                      <a:pt x="6084" y="2520"/>
                    </a:lnTo>
                    <a:lnTo>
                      <a:pt x="6098" y="2510"/>
                    </a:lnTo>
                    <a:lnTo>
                      <a:pt x="6113" y="2506"/>
                    </a:lnTo>
                    <a:lnTo>
                      <a:pt x="6128" y="2505"/>
                    </a:lnTo>
                    <a:lnTo>
                      <a:pt x="6144" y="2508"/>
                    </a:lnTo>
                    <a:lnTo>
                      <a:pt x="6161" y="2517"/>
                    </a:lnTo>
                    <a:lnTo>
                      <a:pt x="6178" y="2529"/>
                    </a:lnTo>
                    <a:lnTo>
                      <a:pt x="6181" y="2511"/>
                    </a:lnTo>
                    <a:lnTo>
                      <a:pt x="6186" y="2493"/>
                    </a:lnTo>
                    <a:lnTo>
                      <a:pt x="6196" y="2476"/>
                    </a:lnTo>
                    <a:lnTo>
                      <a:pt x="6208" y="2462"/>
                    </a:lnTo>
                    <a:lnTo>
                      <a:pt x="6224" y="2449"/>
                    </a:lnTo>
                    <a:lnTo>
                      <a:pt x="6241" y="2442"/>
                    </a:lnTo>
                    <a:lnTo>
                      <a:pt x="6263" y="2440"/>
                    </a:lnTo>
                    <a:lnTo>
                      <a:pt x="6287" y="2443"/>
                    </a:lnTo>
                    <a:lnTo>
                      <a:pt x="6285" y="2426"/>
                    </a:lnTo>
                    <a:lnTo>
                      <a:pt x="6286" y="2410"/>
                    </a:lnTo>
                    <a:lnTo>
                      <a:pt x="6295" y="2383"/>
                    </a:lnTo>
                    <a:lnTo>
                      <a:pt x="6304" y="2374"/>
                    </a:lnTo>
                    <a:lnTo>
                      <a:pt x="6315" y="2366"/>
                    </a:lnTo>
                    <a:lnTo>
                      <a:pt x="6328" y="2361"/>
                    </a:lnTo>
                    <a:lnTo>
                      <a:pt x="6343" y="2359"/>
                    </a:lnTo>
                    <a:lnTo>
                      <a:pt x="6338" y="2337"/>
                    </a:lnTo>
                    <a:lnTo>
                      <a:pt x="6340" y="2318"/>
                    </a:lnTo>
                    <a:lnTo>
                      <a:pt x="6345" y="2299"/>
                    </a:lnTo>
                    <a:lnTo>
                      <a:pt x="6355" y="2283"/>
                    </a:lnTo>
                    <a:lnTo>
                      <a:pt x="6369" y="2269"/>
                    </a:lnTo>
                    <a:lnTo>
                      <a:pt x="6386" y="2260"/>
                    </a:lnTo>
                    <a:lnTo>
                      <a:pt x="6406" y="2256"/>
                    </a:lnTo>
                    <a:lnTo>
                      <a:pt x="6429" y="2258"/>
                    </a:lnTo>
                    <a:lnTo>
                      <a:pt x="6430" y="2240"/>
                    </a:lnTo>
                    <a:lnTo>
                      <a:pt x="6434" y="2224"/>
                    </a:lnTo>
                    <a:lnTo>
                      <a:pt x="6441" y="2210"/>
                    </a:lnTo>
                    <a:lnTo>
                      <a:pt x="6450" y="2199"/>
                    </a:lnTo>
                    <a:lnTo>
                      <a:pt x="6460" y="2191"/>
                    </a:lnTo>
                    <a:lnTo>
                      <a:pt x="6473" y="2185"/>
                    </a:lnTo>
                    <a:lnTo>
                      <a:pt x="6488" y="2184"/>
                    </a:lnTo>
                    <a:lnTo>
                      <a:pt x="6505" y="2188"/>
                    </a:lnTo>
                    <a:lnTo>
                      <a:pt x="6517" y="2173"/>
                    </a:lnTo>
                    <a:lnTo>
                      <a:pt x="6533" y="2164"/>
                    </a:lnTo>
                    <a:lnTo>
                      <a:pt x="6548" y="2161"/>
                    </a:lnTo>
                    <a:lnTo>
                      <a:pt x="6562" y="2163"/>
                    </a:lnTo>
                    <a:lnTo>
                      <a:pt x="6574" y="2169"/>
                    </a:lnTo>
                    <a:lnTo>
                      <a:pt x="6582" y="2181"/>
                    </a:lnTo>
                    <a:lnTo>
                      <a:pt x="6585" y="2197"/>
                    </a:lnTo>
                    <a:lnTo>
                      <a:pt x="6583" y="2216"/>
                    </a:lnTo>
                    <a:lnTo>
                      <a:pt x="6608" y="2219"/>
                    </a:lnTo>
                    <a:lnTo>
                      <a:pt x="6625" y="2226"/>
                    </a:lnTo>
                    <a:lnTo>
                      <a:pt x="6637" y="2238"/>
                    </a:lnTo>
                    <a:lnTo>
                      <a:pt x="6641" y="2251"/>
                    </a:lnTo>
                    <a:lnTo>
                      <a:pt x="6641" y="2267"/>
                    </a:lnTo>
                    <a:lnTo>
                      <a:pt x="6636" y="2283"/>
                    </a:lnTo>
                    <a:lnTo>
                      <a:pt x="6624" y="2298"/>
                    </a:lnTo>
                    <a:lnTo>
                      <a:pt x="6609" y="2313"/>
                    </a:lnTo>
                    <a:lnTo>
                      <a:pt x="6630" y="2320"/>
                    </a:lnTo>
                    <a:lnTo>
                      <a:pt x="6644" y="2331"/>
                    </a:lnTo>
                    <a:lnTo>
                      <a:pt x="6652" y="2344"/>
                    </a:lnTo>
                    <a:lnTo>
                      <a:pt x="6655" y="2356"/>
                    </a:lnTo>
                    <a:lnTo>
                      <a:pt x="6653" y="2371"/>
                    </a:lnTo>
                    <a:lnTo>
                      <a:pt x="6647" y="2385"/>
                    </a:lnTo>
                    <a:lnTo>
                      <a:pt x="6619" y="2412"/>
                    </a:lnTo>
                    <a:lnTo>
                      <a:pt x="6629" y="2431"/>
                    </a:lnTo>
                    <a:lnTo>
                      <a:pt x="6625" y="2453"/>
                    </a:lnTo>
                    <a:lnTo>
                      <a:pt x="6611" y="2474"/>
                    </a:lnTo>
                    <a:lnTo>
                      <a:pt x="6590" y="2495"/>
                    </a:lnTo>
                    <a:lnTo>
                      <a:pt x="6613" y="2483"/>
                    </a:lnTo>
                    <a:lnTo>
                      <a:pt x="6636" y="2483"/>
                    </a:lnTo>
                    <a:lnTo>
                      <a:pt x="6653" y="2492"/>
                    </a:lnTo>
                    <a:lnTo>
                      <a:pt x="6665" y="2510"/>
                    </a:lnTo>
                    <a:lnTo>
                      <a:pt x="6677" y="2491"/>
                    </a:lnTo>
                    <a:lnTo>
                      <a:pt x="6691" y="2477"/>
                    </a:lnTo>
                    <a:lnTo>
                      <a:pt x="6705" y="2470"/>
                    </a:lnTo>
                    <a:lnTo>
                      <a:pt x="6718" y="2467"/>
                    </a:lnTo>
                    <a:lnTo>
                      <a:pt x="6730" y="2470"/>
                    </a:lnTo>
                    <a:lnTo>
                      <a:pt x="6739" y="2477"/>
                    </a:lnTo>
                    <a:lnTo>
                      <a:pt x="6745" y="2491"/>
                    </a:lnTo>
                    <a:lnTo>
                      <a:pt x="6747" y="2510"/>
                    </a:lnTo>
                    <a:lnTo>
                      <a:pt x="6769" y="2506"/>
                    </a:lnTo>
                    <a:lnTo>
                      <a:pt x="6785" y="2508"/>
                    </a:lnTo>
                    <a:lnTo>
                      <a:pt x="6796" y="2516"/>
                    </a:lnTo>
                    <a:lnTo>
                      <a:pt x="6801" y="2529"/>
                    </a:lnTo>
                    <a:lnTo>
                      <a:pt x="6802" y="2542"/>
                    </a:lnTo>
                    <a:lnTo>
                      <a:pt x="6798" y="2558"/>
                    </a:lnTo>
                    <a:lnTo>
                      <a:pt x="6788" y="2572"/>
                    </a:lnTo>
                    <a:lnTo>
                      <a:pt x="6774" y="2585"/>
                    </a:lnTo>
                    <a:lnTo>
                      <a:pt x="6796" y="2589"/>
                    </a:lnTo>
                    <a:lnTo>
                      <a:pt x="6809" y="2599"/>
                    </a:lnTo>
                    <a:lnTo>
                      <a:pt x="6813" y="2610"/>
                    </a:lnTo>
                    <a:lnTo>
                      <a:pt x="6811" y="2624"/>
                    </a:lnTo>
                    <a:lnTo>
                      <a:pt x="6802" y="2636"/>
                    </a:lnTo>
                    <a:lnTo>
                      <a:pt x="6789" y="2648"/>
                    </a:lnTo>
                    <a:lnTo>
                      <a:pt x="6773" y="2658"/>
                    </a:lnTo>
                    <a:lnTo>
                      <a:pt x="6756" y="2663"/>
                    </a:lnTo>
                    <a:lnTo>
                      <a:pt x="6770" y="2673"/>
                    </a:lnTo>
                    <a:lnTo>
                      <a:pt x="6781" y="2686"/>
                    </a:lnTo>
                    <a:lnTo>
                      <a:pt x="6792" y="2718"/>
                    </a:lnTo>
                    <a:lnTo>
                      <a:pt x="6810" y="2719"/>
                    </a:lnTo>
                    <a:lnTo>
                      <a:pt x="6826" y="2724"/>
                    </a:lnTo>
                    <a:lnTo>
                      <a:pt x="6840" y="2734"/>
                    </a:lnTo>
                    <a:lnTo>
                      <a:pt x="6848" y="2749"/>
                    </a:lnTo>
                    <a:lnTo>
                      <a:pt x="6861" y="2733"/>
                    </a:lnTo>
                    <a:lnTo>
                      <a:pt x="6874" y="2721"/>
                    </a:lnTo>
                    <a:lnTo>
                      <a:pt x="6886" y="2714"/>
                    </a:lnTo>
                    <a:lnTo>
                      <a:pt x="6899" y="2711"/>
                    </a:lnTo>
                    <a:lnTo>
                      <a:pt x="6911" y="2712"/>
                    </a:lnTo>
                    <a:lnTo>
                      <a:pt x="6923" y="2718"/>
                    </a:lnTo>
                    <a:lnTo>
                      <a:pt x="6950" y="2737"/>
                    </a:lnTo>
                    <a:lnTo>
                      <a:pt x="6953" y="2719"/>
                    </a:lnTo>
                    <a:lnTo>
                      <a:pt x="6961" y="2703"/>
                    </a:lnTo>
                    <a:lnTo>
                      <a:pt x="6973" y="2690"/>
                    </a:lnTo>
                    <a:lnTo>
                      <a:pt x="6985" y="2680"/>
                    </a:lnTo>
                    <a:lnTo>
                      <a:pt x="7001" y="2675"/>
                    </a:lnTo>
                    <a:lnTo>
                      <a:pt x="7018" y="2673"/>
                    </a:lnTo>
                    <a:lnTo>
                      <a:pt x="7035" y="2676"/>
                    </a:lnTo>
                    <a:lnTo>
                      <a:pt x="7051" y="2685"/>
                    </a:lnTo>
                    <a:lnTo>
                      <a:pt x="7057" y="2669"/>
                    </a:lnTo>
                    <a:lnTo>
                      <a:pt x="7064" y="2654"/>
                    </a:lnTo>
                    <a:lnTo>
                      <a:pt x="7074" y="2643"/>
                    </a:lnTo>
                    <a:lnTo>
                      <a:pt x="7085" y="2634"/>
                    </a:lnTo>
                    <a:lnTo>
                      <a:pt x="7098" y="2630"/>
                    </a:lnTo>
                    <a:lnTo>
                      <a:pt x="7111" y="2630"/>
                    </a:lnTo>
                    <a:lnTo>
                      <a:pt x="7126" y="2635"/>
                    </a:lnTo>
                    <a:lnTo>
                      <a:pt x="7141" y="2647"/>
                    </a:lnTo>
                    <a:lnTo>
                      <a:pt x="7159" y="2640"/>
                    </a:lnTo>
                    <a:lnTo>
                      <a:pt x="7177" y="2636"/>
                    </a:lnTo>
                    <a:lnTo>
                      <a:pt x="7196" y="2638"/>
                    </a:lnTo>
                    <a:lnTo>
                      <a:pt x="7211" y="2642"/>
                    </a:lnTo>
                    <a:lnTo>
                      <a:pt x="7223" y="2651"/>
                    </a:lnTo>
                    <a:lnTo>
                      <a:pt x="7231" y="2664"/>
                    </a:lnTo>
                    <a:lnTo>
                      <a:pt x="7235" y="2682"/>
                    </a:lnTo>
                    <a:lnTo>
                      <a:pt x="7231" y="2704"/>
                    </a:lnTo>
                    <a:lnTo>
                      <a:pt x="7255" y="2703"/>
                    </a:lnTo>
                    <a:lnTo>
                      <a:pt x="7273" y="2709"/>
                    </a:lnTo>
                    <a:lnTo>
                      <a:pt x="7285" y="2722"/>
                    </a:lnTo>
                    <a:lnTo>
                      <a:pt x="7291" y="2739"/>
                    </a:lnTo>
                    <a:lnTo>
                      <a:pt x="7291" y="2757"/>
                    </a:lnTo>
                    <a:lnTo>
                      <a:pt x="7284" y="2776"/>
                    </a:lnTo>
                    <a:lnTo>
                      <a:pt x="7270" y="2794"/>
                    </a:lnTo>
                    <a:lnTo>
                      <a:pt x="7250" y="2807"/>
                    </a:lnTo>
                    <a:lnTo>
                      <a:pt x="7264" y="2818"/>
                    </a:lnTo>
                    <a:lnTo>
                      <a:pt x="7270" y="2829"/>
                    </a:lnTo>
                    <a:lnTo>
                      <a:pt x="7270" y="2840"/>
                    </a:lnTo>
                    <a:lnTo>
                      <a:pt x="7267" y="2849"/>
                    </a:lnTo>
                    <a:lnTo>
                      <a:pt x="7250" y="2867"/>
                    </a:lnTo>
                    <a:lnTo>
                      <a:pt x="7227" y="2882"/>
                    </a:lnTo>
                    <a:lnTo>
                      <a:pt x="7241" y="2889"/>
                    </a:lnTo>
                    <a:lnTo>
                      <a:pt x="7252" y="2898"/>
                    </a:lnTo>
                    <a:lnTo>
                      <a:pt x="7257" y="2909"/>
                    </a:lnTo>
                    <a:lnTo>
                      <a:pt x="7259" y="2921"/>
                    </a:lnTo>
                    <a:lnTo>
                      <a:pt x="7253" y="2946"/>
                    </a:lnTo>
                    <a:lnTo>
                      <a:pt x="7235" y="2971"/>
                    </a:lnTo>
                    <a:lnTo>
                      <a:pt x="7251" y="2970"/>
                    </a:lnTo>
                    <a:lnTo>
                      <a:pt x="7263" y="2975"/>
                    </a:lnTo>
                    <a:lnTo>
                      <a:pt x="7270" y="2985"/>
                    </a:lnTo>
                    <a:lnTo>
                      <a:pt x="7274" y="2997"/>
                    </a:lnTo>
                    <a:lnTo>
                      <a:pt x="7270" y="3026"/>
                    </a:lnTo>
                    <a:lnTo>
                      <a:pt x="7264" y="3040"/>
                    </a:lnTo>
                    <a:lnTo>
                      <a:pt x="7254" y="3052"/>
                    </a:lnTo>
                    <a:lnTo>
                      <a:pt x="7270" y="3050"/>
                    </a:lnTo>
                    <a:lnTo>
                      <a:pt x="7284" y="3052"/>
                    </a:lnTo>
                    <a:lnTo>
                      <a:pt x="7295" y="3057"/>
                    </a:lnTo>
                    <a:lnTo>
                      <a:pt x="7301" y="3063"/>
                    </a:lnTo>
                    <a:lnTo>
                      <a:pt x="7305" y="3071"/>
                    </a:lnTo>
                    <a:lnTo>
                      <a:pt x="7302" y="3083"/>
                    </a:lnTo>
                    <a:lnTo>
                      <a:pt x="7296" y="3095"/>
                    </a:lnTo>
                    <a:lnTo>
                      <a:pt x="7284" y="3109"/>
                    </a:lnTo>
                    <a:lnTo>
                      <a:pt x="7294" y="3125"/>
                    </a:lnTo>
                    <a:lnTo>
                      <a:pt x="7297" y="3139"/>
                    </a:lnTo>
                    <a:lnTo>
                      <a:pt x="7296" y="3153"/>
                    </a:lnTo>
                    <a:lnTo>
                      <a:pt x="7291" y="3164"/>
                    </a:lnTo>
                    <a:lnTo>
                      <a:pt x="7269" y="3182"/>
                    </a:lnTo>
                    <a:lnTo>
                      <a:pt x="7238" y="3190"/>
                    </a:lnTo>
                    <a:lnTo>
                      <a:pt x="7250" y="3213"/>
                    </a:lnTo>
                    <a:lnTo>
                      <a:pt x="7249" y="3233"/>
                    </a:lnTo>
                    <a:lnTo>
                      <a:pt x="7239" y="3248"/>
                    </a:lnTo>
                    <a:lnTo>
                      <a:pt x="7223" y="3260"/>
                    </a:lnTo>
                    <a:lnTo>
                      <a:pt x="7202" y="3265"/>
                    </a:lnTo>
                    <a:lnTo>
                      <a:pt x="7182" y="3264"/>
                    </a:lnTo>
                    <a:lnTo>
                      <a:pt x="7162" y="3256"/>
                    </a:lnTo>
                    <a:lnTo>
                      <a:pt x="7148" y="3239"/>
                    </a:lnTo>
                    <a:lnTo>
                      <a:pt x="7141" y="3253"/>
                    </a:lnTo>
                    <a:lnTo>
                      <a:pt x="7130" y="3263"/>
                    </a:lnTo>
                    <a:lnTo>
                      <a:pt x="7116" y="3268"/>
                    </a:lnTo>
                    <a:lnTo>
                      <a:pt x="7102" y="3269"/>
                    </a:lnTo>
                    <a:lnTo>
                      <a:pt x="7088" y="3265"/>
                    </a:lnTo>
                    <a:lnTo>
                      <a:pt x="7077" y="3257"/>
                    </a:lnTo>
                    <a:lnTo>
                      <a:pt x="7068" y="3245"/>
                    </a:lnTo>
                    <a:lnTo>
                      <a:pt x="7066" y="3228"/>
                    </a:lnTo>
                    <a:lnTo>
                      <a:pt x="7049" y="3237"/>
                    </a:lnTo>
                    <a:lnTo>
                      <a:pt x="7029" y="3239"/>
                    </a:lnTo>
                    <a:lnTo>
                      <a:pt x="7019" y="3237"/>
                    </a:lnTo>
                    <a:lnTo>
                      <a:pt x="7010" y="3233"/>
                    </a:lnTo>
                    <a:lnTo>
                      <a:pt x="6998" y="3217"/>
                    </a:lnTo>
                    <a:lnTo>
                      <a:pt x="6973" y="3221"/>
                    </a:lnTo>
                    <a:lnTo>
                      <a:pt x="6950" y="3215"/>
                    </a:lnTo>
                    <a:lnTo>
                      <a:pt x="6933" y="3200"/>
                    </a:lnTo>
                    <a:lnTo>
                      <a:pt x="6928" y="3188"/>
                    </a:lnTo>
                    <a:lnTo>
                      <a:pt x="6927" y="3175"/>
                    </a:lnTo>
                    <a:lnTo>
                      <a:pt x="6916" y="3200"/>
                    </a:lnTo>
                    <a:lnTo>
                      <a:pt x="6899" y="3216"/>
                    </a:lnTo>
                    <a:lnTo>
                      <a:pt x="6877" y="3222"/>
                    </a:lnTo>
                    <a:lnTo>
                      <a:pt x="6850" y="3220"/>
                    </a:lnTo>
                    <a:lnTo>
                      <a:pt x="6847" y="3234"/>
                    </a:lnTo>
                    <a:lnTo>
                      <a:pt x="6841" y="3246"/>
                    </a:lnTo>
                    <a:lnTo>
                      <a:pt x="6830" y="3257"/>
                    </a:lnTo>
                    <a:lnTo>
                      <a:pt x="6815" y="3268"/>
                    </a:lnTo>
                    <a:lnTo>
                      <a:pt x="6827" y="3266"/>
                    </a:lnTo>
                    <a:lnTo>
                      <a:pt x="6839" y="3266"/>
                    </a:lnTo>
                    <a:lnTo>
                      <a:pt x="6859" y="3276"/>
                    </a:lnTo>
                    <a:lnTo>
                      <a:pt x="6866" y="3283"/>
                    </a:lnTo>
                    <a:lnTo>
                      <a:pt x="6870" y="3294"/>
                    </a:lnTo>
                    <a:lnTo>
                      <a:pt x="6871" y="3307"/>
                    </a:lnTo>
                    <a:lnTo>
                      <a:pt x="6867" y="3321"/>
                    </a:lnTo>
                    <a:lnTo>
                      <a:pt x="6884" y="3304"/>
                    </a:lnTo>
                    <a:lnTo>
                      <a:pt x="6900" y="3295"/>
                    </a:lnTo>
                    <a:lnTo>
                      <a:pt x="6916" y="3290"/>
                    </a:lnTo>
                    <a:lnTo>
                      <a:pt x="6930" y="3291"/>
                    </a:lnTo>
                    <a:lnTo>
                      <a:pt x="6943" y="3296"/>
                    </a:lnTo>
                    <a:lnTo>
                      <a:pt x="6952" y="3307"/>
                    </a:lnTo>
                    <a:lnTo>
                      <a:pt x="6958" y="3321"/>
                    </a:lnTo>
                    <a:lnTo>
                      <a:pt x="6961" y="3339"/>
                    </a:lnTo>
                    <a:lnTo>
                      <a:pt x="6966" y="3330"/>
                    </a:lnTo>
                    <a:lnTo>
                      <a:pt x="6973" y="3323"/>
                    </a:lnTo>
                    <a:lnTo>
                      <a:pt x="6991" y="3312"/>
                    </a:lnTo>
                    <a:lnTo>
                      <a:pt x="7012" y="3308"/>
                    </a:lnTo>
                    <a:lnTo>
                      <a:pt x="7035" y="3310"/>
                    </a:lnTo>
                    <a:lnTo>
                      <a:pt x="7056" y="3316"/>
                    </a:lnTo>
                    <a:lnTo>
                      <a:pt x="7074" y="3328"/>
                    </a:lnTo>
                    <a:lnTo>
                      <a:pt x="7087" y="3344"/>
                    </a:lnTo>
                    <a:lnTo>
                      <a:pt x="7092" y="3364"/>
                    </a:lnTo>
                    <a:lnTo>
                      <a:pt x="7117" y="3369"/>
                    </a:lnTo>
                    <a:lnTo>
                      <a:pt x="7137" y="3379"/>
                    </a:lnTo>
                    <a:lnTo>
                      <a:pt x="7151" y="3394"/>
                    </a:lnTo>
                    <a:lnTo>
                      <a:pt x="7160" y="3413"/>
                    </a:lnTo>
                    <a:lnTo>
                      <a:pt x="7163" y="3435"/>
                    </a:lnTo>
                    <a:lnTo>
                      <a:pt x="7159" y="3456"/>
                    </a:lnTo>
                    <a:lnTo>
                      <a:pt x="7148" y="3475"/>
                    </a:lnTo>
                    <a:lnTo>
                      <a:pt x="7130" y="3492"/>
                    </a:lnTo>
                    <a:lnTo>
                      <a:pt x="7148" y="3501"/>
                    </a:lnTo>
                    <a:lnTo>
                      <a:pt x="7161" y="3514"/>
                    </a:lnTo>
                    <a:lnTo>
                      <a:pt x="7168" y="3530"/>
                    </a:lnTo>
                    <a:lnTo>
                      <a:pt x="7168" y="3546"/>
                    </a:lnTo>
                    <a:lnTo>
                      <a:pt x="7162" y="3562"/>
                    </a:lnTo>
                    <a:lnTo>
                      <a:pt x="7153" y="3577"/>
                    </a:lnTo>
                    <a:lnTo>
                      <a:pt x="7137" y="3588"/>
                    </a:lnTo>
                    <a:lnTo>
                      <a:pt x="7118" y="3595"/>
                    </a:lnTo>
                    <a:lnTo>
                      <a:pt x="7127" y="3604"/>
                    </a:lnTo>
                    <a:lnTo>
                      <a:pt x="7132" y="3614"/>
                    </a:lnTo>
                    <a:lnTo>
                      <a:pt x="7134" y="3627"/>
                    </a:lnTo>
                    <a:lnTo>
                      <a:pt x="7134" y="3639"/>
                    </a:lnTo>
                    <a:lnTo>
                      <a:pt x="7125" y="3660"/>
                    </a:lnTo>
                    <a:lnTo>
                      <a:pt x="7116" y="3669"/>
                    </a:lnTo>
                    <a:lnTo>
                      <a:pt x="7104" y="3673"/>
                    </a:lnTo>
                    <a:lnTo>
                      <a:pt x="7120" y="3684"/>
                    </a:lnTo>
                    <a:lnTo>
                      <a:pt x="7132" y="3699"/>
                    </a:lnTo>
                    <a:lnTo>
                      <a:pt x="7139" y="3718"/>
                    </a:lnTo>
                    <a:lnTo>
                      <a:pt x="7141" y="3739"/>
                    </a:lnTo>
                    <a:lnTo>
                      <a:pt x="7136" y="3761"/>
                    </a:lnTo>
                    <a:lnTo>
                      <a:pt x="7129" y="3781"/>
                    </a:lnTo>
                    <a:lnTo>
                      <a:pt x="7115" y="3798"/>
                    </a:lnTo>
                    <a:lnTo>
                      <a:pt x="7095" y="3811"/>
                    </a:lnTo>
                    <a:lnTo>
                      <a:pt x="7104" y="3858"/>
                    </a:lnTo>
                    <a:lnTo>
                      <a:pt x="7100" y="3894"/>
                    </a:lnTo>
                    <a:lnTo>
                      <a:pt x="7093" y="3908"/>
                    </a:lnTo>
                    <a:lnTo>
                      <a:pt x="7085" y="3919"/>
                    </a:lnTo>
                    <a:lnTo>
                      <a:pt x="7074" y="3928"/>
                    </a:lnTo>
                    <a:lnTo>
                      <a:pt x="7063" y="3933"/>
                    </a:lnTo>
                    <a:lnTo>
                      <a:pt x="7051" y="3935"/>
                    </a:lnTo>
                    <a:lnTo>
                      <a:pt x="7039" y="3934"/>
                    </a:lnTo>
                    <a:lnTo>
                      <a:pt x="7017" y="3921"/>
                    </a:lnTo>
                    <a:lnTo>
                      <a:pt x="7007" y="3909"/>
                    </a:lnTo>
                    <a:lnTo>
                      <a:pt x="6999" y="3894"/>
                    </a:lnTo>
                    <a:lnTo>
                      <a:pt x="6994" y="3875"/>
                    </a:lnTo>
                    <a:lnTo>
                      <a:pt x="6991" y="3852"/>
                    </a:lnTo>
                    <a:lnTo>
                      <a:pt x="6973" y="3850"/>
                    </a:lnTo>
                    <a:lnTo>
                      <a:pt x="6960" y="3843"/>
                    </a:lnTo>
                    <a:lnTo>
                      <a:pt x="6950" y="3832"/>
                    </a:lnTo>
                    <a:lnTo>
                      <a:pt x="6944" y="3821"/>
                    </a:lnTo>
                    <a:lnTo>
                      <a:pt x="6942" y="3807"/>
                    </a:lnTo>
                    <a:lnTo>
                      <a:pt x="6943" y="3791"/>
                    </a:lnTo>
                    <a:lnTo>
                      <a:pt x="6953" y="3762"/>
                    </a:lnTo>
                    <a:lnTo>
                      <a:pt x="6932" y="3760"/>
                    </a:lnTo>
                    <a:lnTo>
                      <a:pt x="6913" y="3750"/>
                    </a:lnTo>
                    <a:lnTo>
                      <a:pt x="6901" y="3734"/>
                    </a:lnTo>
                    <a:lnTo>
                      <a:pt x="6898" y="3714"/>
                    </a:lnTo>
                    <a:lnTo>
                      <a:pt x="6891" y="3726"/>
                    </a:lnTo>
                    <a:lnTo>
                      <a:pt x="6878" y="3735"/>
                    </a:lnTo>
                    <a:lnTo>
                      <a:pt x="6864" y="3742"/>
                    </a:lnTo>
                    <a:lnTo>
                      <a:pt x="6848" y="3744"/>
                    </a:lnTo>
                    <a:lnTo>
                      <a:pt x="6833" y="3742"/>
                    </a:lnTo>
                    <a:lnTo>
                      <a:pt x="6823" y="3734"/>
                    </a:lnTo>
                    <a:lnTo>
                      <a:pt x="6815" y="3721"/>
                    </a:lnTo>
                    <a:lnTo>
                      <a:pt x="6815" y="3703"/>
                    </a:lnTo>
                    <a:lnTo>
                      <a:pt x="6792" y="3711"/>
                    </a:lnTo>
                    <a:lnTo>
                      <a:pt x="6774" y="3712"/>
                    </a:lnTo>
                    <a:lnTo>
                      <a:pt x="6759" y="3707"/>
                    </a:lnTo>
                    <a:lnTo>
                      <a:pt x="6747" y="3699"/>
                    </a:lnTo>
                    <a:lnTo>
                      <a:pt x="6739" y="3686"/>
                    </a:lnTo>
                    <a:lnTo>
                      <a:pt x="6734" y="3670"/>
                    </a:lnTo>
                    <a:lnTo>
                      <a:pt x="6733" y="3652"/>
                    </a:lnTo>
                    <a:lnTo>
                      <a:pt x="6736" y="3633"/>
                    </a:lnTo>
                    <a:lnTo>
                      <a:pt x="6720" y="3640"/>
                    </a:lnTo>
                    <a:lnTo>
                      <a:pt x="6704" y="3643"/>
                    </a:lnTo>
                    <a:lnTo>
                      <a:pt x="6689" y="3640"/>
                    </a:lnTo>
                    <a:lnTo>
                      <a:pt x="6675" y="3635"/>
                    </a:lnTo>
                    <a:lnTo>
                      <a:pt x="6665" y="3625"/>
                    </a:lnTo>
                    <a:lnTo>
                      <a:pt x="6659" y="3612"/>
                    </a:lnTo>
                    <a:lnTo>
                      <a:pt x="6657" y="3599"/>
                    </a:lnTo>
                    <a:lnTo>
                      <a:pt x="6661" y="3585"/>
                    </a:lnTo>
                    <a:lnTo>
                      <a:pt x="6646" y="3590"/>
                    </a:lnTo>
                    <a:lnTo>
                      <a:pt x="6631" y="3587"/>
                    </a:lnTo>
                    <a:lnTo>
                      <a:pt x="6619" y="3574"/>
                    </a:lnTo>
                    <a:lnTo>
                      <a:pt x="6617" y="3555"/>
                    </a:lnTo>
                    <a:lnTo>
                      <a:pt x="6600" y="3564"/>
                    </a:lnTo>
                    <a:lnTo>
                      <a:pt x="6584" y="3566"/>
                    </a:lnTo>
                    <a:lnTo>
                      <a:pt x="6568" y="3562"/>
                    </a:lnTo>
                    <a:lnTo>
                      <a:pt x="6556" y="3551"/>
                    </a:lnTo>
                    <a:lnTo>
                      <a:pt x="6560" y="3562"/>
                    </a:lnTo>
                    <a:lnTo>
                      <a:pt x="6557" y="3573"/>
                    </a:lnTo>
                    <a:lnTo>
                      <a:pt x="6552" y="3581"/>
                    </a:lnTo>
                    <a:lnTo>
                      <a:pt x="6541" y="3588"/>
                    </a:lnTo>
                    <a:lnTo>
                      <a:pt x="6561" y="3586"/>
                    </a:lnTo>
                    <a:lnTo>
                      <a:pt x="6576" y="3594"/>
                    </a:lnTo>
                    <a:lnTo>
                      <a:pt x="6582" y="3608"/>
                    </a:lnTo>
                    <a:lnTo>
                      <a:pt x="6579" y="3625"/>
                    </a:lnTo>
                    <a:lnTo>
                      <a:pt x="6598" y="3633"/>
                    </a:lnTo>
                    <a:lnTo>
                      <a:pt x="6611" y="3644"/>
                    </a:lnTo>
                    <a:lnTo>
                      <a:pt x="6618" y="3659"/>
                    </a:lnTo>
                    <a:lnTo>
                      <a:pt x="6619" y="3676"/>
                    </a:lnTo>
                    <a:lnTo>
                      <a:pt x="6613" y="3692"/>
                    </a:lnTo>
                    <a:lnTo>
                      <a:pt x="6604" y="3706"/>
                    </a:lnTo>
                    <a:lnTo>
                      <a:pt x="6588" y="3717"/>
                    </a:lnTo>
                    <a:lnTo>
                      <a:pt x="6567" y="3721"/>
                    </a:lnTo>
                    <a:lnTo>
                      <a:pt x="6565" y="3744"/>
                    </a:lnTo>
                    <a:lnTo>
                      <a:pt x="6554" y="3762"/>
                    </a:lnTo>
                    <a:lnTo>
                      <a:pt x="6539" y="3776"/>
                    </a:lnTo>
                    <a:lnTo>
                      <a:pt x="6521" y="3783"/>
                    </a:lnTo>
                    <a:lnTo>
                      <a:pt x="6500" y="3784"/>
                    </a:lnTo>
                    <a:lnTo>
                      <a:pt x="6483" y="3779"/>
                    </a:lnTo>
                    <a:lnTo>
                      <a:pt x="6469" y="3765"/>
                    </a:lnTo>
                    <a:lnTo>
                      <a:pt x="6460" y="3744"/>
                    </a:lnTo>
                    <a:lnTo>
                      <a:pt x="6448" y="3748"/>
                    </a:lnTo>
                    <a:lnTo>
                      <a:pt x="6436" y="3749"/>
                    </a:lnTo>
                    <a:lnTo>
                      <a:pt x="6424" y="3747"/>
                    </a:lnTo>
                    <a:lnTo>
                      <a:pt x="6414" y="3741"/>
                    </a:lnTo>
                    <a:lnTo>
                      <a:pt x="6399" y="3763"/>
                    </a:lnTo>
                    <a:lnTo>
                      <a:pt x="6373" y="3775"/>
                    </a:lnTo>
                    <a:lnTo>
                      <a:pt x="6358" y="3776"/>
                    </a:lnTo>
                    <a:lnTo>
                      <a:pt x="6345" y="3773"/>
                    </a:lnTo>
                    <a:lnTo>
                      <a:pt x="6333" y="3764"/>
                    </a:lnTo>
                    <a:lnTo>
                      <a:pt x="6324" y="3751"/>
                    </a:lnTo>
                    <a:lnTo>
                      <a:pt x="6322" y="3768"/>
                    </a:lnTo>
                    <a:lnTo>
                      <a:pt x="6313" y="3782"/>
                    </a:lnTo>
                    <a:lnTo>
                      <a:pt x="6299" y="3791"/>
                    </a:lnTo>
                    <a:lnTo>
                      <a:pt x="6283" y="3796"/>
                    </a:lnTo>
                    <a:lnTo>
                      <a:pt x="6266" y="3795"/>
                    </a:lnTo>
                    <a:lnTo>
                      <a:pt x="6252" y="3790"/>
                    </a:lnTo>
                    <a:lnTo>
                      <a:pt x="6242" y="3777"/>
                    </a:lnTo>
                    <a:lnTo>
                      <a:pt x="6238" y="3759"/>
                    </a:lnTo>
                    <a:lnTo>
                      <a:pt x="6226" y="3772"/>
                    </a:lnTo>
                    <a:lnTo>
                      <a:pt x="6212" y="3778"/>
                    </a:lnTo>
                    <a:lnTo>
                      <a:pt x="6197" y="3779"/>
                    </a:lnTo>
                    <a:lnTo>
                      <a:pt x="6184" y="3774"/>
                    </a:lnTo>
                    <a:lnTo>
                      <a:pt x="6173" y="3766"/>
                    </a:lnTo>
                    <a:lnTo>
                      <a:pt x="6167" y="3754"/>
                    </a:lnTo>
                    <a:lnTo>
                      <a:pt x="6167" y="3742"/>
                    </a:lnTo>
                    <a:lnTo>
                      <a:pt x="6173" y="3728"/>
                    </a:lnTo>
                    <a:lnTo>
                      <a:pt x="6153" y="3717"/>
                    </a:lnTo>
                    <a:lnTo>
                      <a:pt x="6140" y="3702"/>
                    </a:lnTo>
                    <a:lnTo>
                      <a:pt x="6135" y="3684"/>
                    </a:lnTo>
                    <a:lnTo>
                      <a:pt x="6141" y="3659"/>
                    </a:lnTo>
                    <a:lnTo>
                      <a:pt x="6126" y="3675"/>
                    </a:lnTo>
                    <a:lnTo>
                      <a:pt x="6107" y="3685"/>
                    </a:lnTo>
                    <a:lnTo>
                      <a:pt x="6097" y="3685"/>
                    </a:lnTo>
                    <a:lnTo>
                      <a:pt x="6087" y="3683"/>
                    </a:lnTo>
                    <a:lnTo>
                      <a:pt x="6078" y="3676"/>
                    </a:lnTo>
                    <a:lnTo>
                      <a:pt x="6070" y="3666"/>
                    </a:lnTo>
                    <a:lnTo>
                      <a:pt x="6060" y="3685"/>
                    </a:lnTo>
                    <a:lnTo>
                      <a:pt x="6043" y="3695"/>
                    </a:lnTo>
                    <a:lnTo>
                      <a:pt x="6023" y="3695"/>
                    </a:lnTo>
                    <a:lnTo>
                      <a:pt x="6005" y="3684"/>
                    </a:lnTo>
                    <a:lnTo>
                      <a:pt x="6006" y="3700"/>
                    </a:lnTo>
                    <a:lnTo>
                      <a:pt x="5998" y="3713"/>
                    </a:lnTo>
                    <a:lnTo>
                      <a:pt x="5984" y="3720"/>
                    </a:lnTo>
                    <a:lnTo>
                      <a:pt x="5964" y="3718"/>
                    </a:lnTo>
                    <a:lnTo>
                      <a:pt x="5986" y="3727"/>
                    </a:lnTo>
                    <a:lnTo>
                      <a:pt x="5997" y="3738"/>
                    </a:lnTo>
                    <a:lnTo>
                      <a:pt x="5998" y="3752"/>
                    </a:lnTo>
                    <a:lnTo>
                      <a:pt x="5990" y="3766"/>
                    </a:lnTo>
                    <a:lnTo>
                      <a:pt x="6002" y="3767"/>
                    </a:lnTo>
                    <a:lnTo>
                      <a:pt x="6012" y="3772"/>
                    </a:lnTo>
                    <a:lnTo>
                      <a:pt x="6020" y="3778"/>
                    </a:lnTo>
                    <a:lnTo>
                      <a:pt x="6026" y="3787"/>
                    </a:lnTo>
                    <a:lnTo>
                      <a:pt x="6029" y="3808"/>
                    </a:lnTo>
                    <a:lnTo>
                      <a:pt x="6025" y="3819"/>
                    </a:lnTo>
                    <a:lnTo>
                      <a:pt x="6017" y="3829"/>
                    </a:lnTo>
                    <a:lnTo>
                      <a:pt x="6032" y="3832"/>
                    </a:lnTo>
                    <a:lnTo>
                      <a:pt x="6044" y="3839"/>
                    </a:lnTo>
                    <a:lnTo>
                      <a:pt x="6052" y="3850"/>
                    </a:lnTo>
                    <a:lnTo>
                      <a:pt x="6056" y="3861"/>
                    </a:lnTo>
                    <a:lnTo>
                      <a:pt x="6055" y="3874"/>
                    </a:lnTo>
                    <a:lnTo>
                      <a:pt x="6052" y="3886"/>
                    </a:lnTo>
                    <a:lnTo>
                      <a:pt x="6044" y="3897"/>
                    </a:lnTo>
                    <a:lnTo>
                      <a:pt x="6032" y="3904"/>
                    </a:lnTo>
                    <a:lnTo>
                      <a:pt x="6053" y="3931"/>
                    </a:lnTo>
                    <a:lnTo>
                      <a:pt x="6059" y="3955"/>
                    </a:lnTo>
                    <a:lnTo>
                      <a:pt x="6058" y="3966"/>
                    </a:lnTo>
                    <a:lnTo>
                      <a:pt x="6054" y="3977"/>
                    </a:lnTo>
                    <a:lnTo>
                      <a:pt x="6040" y="3993"/>
                    </a:lnTo>
                    <a:lnTo>
                      <a:pt x="6018" y="4001"/>
                    </a:lnTo>
                    <a:lnTo>
                      <a:pt x="5994" y="4001"/>
                    </a:lnTo>
                    <a:lnTo>
                      <a:pt x="5983" y="3997"/>
                    </a:lnTo>
                    <a:lnTo>
                      <a:pt x="5971" y="3991"/>
                    </a:lnTo>
                    <a:lnTo>
                      <a:pt x="5960" y="3980"/>
                    </a:lnTo>
                    <a:lnTo>
                      <a:pt x="5949" y="3967"/>
                    </a:lnTo>
                    <a:lnTo>
                      <a:pt x="5944" y="3982"/>
                    </a:lnTo>
                    <a:lnTo>
                      <a:pt x="5936" y="3994"/>
                    </a:lnTo>
                    <a:lnTo>
                      <a:pt x="5925" y="4003"/>
                    </a:lnTo>
                    <a:lnTo>
                      <a:pt x="5914" y="4008"/>
                    </a:lnTo>
                    <a:lnTo>
                      <a:pt x="5901" y="4008"/>
                    </a:lnTo>
                    <a:lnTo>
                      <a:pt x="5889" y="4002"/>
                    </a:lnTo>
                    <a:lnTo>
                      <a:pt x="5878" y="3992"/>
                    </a:lnTo>
                    <a:lnTo>
                      <a:pt x="5870" y="3975"/>
                    </a:lnTo>
                    <a:lnTo>
                      <a:pt x="5849" y="3986"/>
                    </a:lnTo>
                    <a:lnTo>
                      <a:pt x="5824" y="3990"/>
                    </a:lnTo>
                    <a:lnTo>
                      <a:pt x="5800" y="3982"/>
                    </a:lnTo>
                    <a:lnTo>
                      <a:pt x="5781" y="3963"/>
                    </a:lnTo>
                    <a:lnTo>
                      <a:pt x="5776" y="3976"/>
                    </a:lnTo>
                    <a:lnTo>
                      <a:pt x="5766" y="3985"/>
                    </a:lnTo>
                    <a:lnTo>
                      <a:pt x="5754" y="3992"/>
                    </a:lnTo>
                    <a:lnTo>
                      <a:pt x="5740" y="3995"/>
                    </a:lnTo>
                    <a:lnTo>
                      <a:pt x="5726" y="3995"/>
                    </a:lnTo>
                    <a:lnTo>
                      <a:pt x="5713" y="3993"/>
                    </a:lnTo>
                    <a:lnTo>
                      <a:pt x="5695" y="3982"/>
                    </a:lnTo>
                    <a:lnTo>
                      <a:pt x="5698" y="3998"/>
                    </a:lnTo>
                    <a:lnTo>
                      <a:pt x="5698" y="4014"/>
                    </a:lnTo>
                    <a:lnTo>
                      <a:pt x="5694" y="4028"/>
                    </a:lnTo>
                    <a:lnTo>
                      <a:pt x="5686" y="4040"/>
                    </a:lnTo>
                    <a:lnTo>
                      <a:pt x="5675" y="4049"/>
                    </a:lnTo>
                    <a:lnTo>
                      <a:pt x="5661" y="4057"/>
                    </a:lnTo>
                    <a:lnTo>
                      <a:pt x="5645" y="4062"/>
                    </a:lnTo>
                    <a:lnTo>
                      <a:pt x="5627" y="4063"/>
                    </a:lnTo>
                    <a:lnTo>
                      <a:pt x="5639" y="4074"/>
                    </a:lnTo>
                    <a:lnTo>
                      <a:pt x="5646" y="4087"/>
                    </a:lnTo>
                    <a:lnTo>
                      <a:pt x="5648" y="4099"/>
                    </a:lnTo>
                    <a:lnTo>
                      <a:pt x="5648" y="4111"/>
                    </a:lnTo>
                    <a:lnTo>
                      <a:pt x="5644" y="4123"/>
                    </a:lnTo>
                    <a:lnTo>
                      <a:pt x="5638" y="4135"/>
                    </a:lnTo>
                    <a:lnTo>
                      <a:pt x="5616" y="4152"/>
                    </a:lnTo>
                    <a:lnTo>
                      <a:pt x="5631" y="4151"/>
                    </a:lnTo>
                    <a:lnTo>
                      <a:pt x="5644" y="4155"/>
                    </a:lnTo>
                    <a:lnTo>
                      <a:pt x="5653" y="4165"/>
                    </a:lnTo>
                    <a:lnTo>
                      <a:pt x="5657" y="4178"/>
                    </a:lnTo>
                    <a:lnTo>
                      <a:pt x="5676" y="4173"/>
                    </a:lnTo>
                    <a:lnTo>
                      <a:pt x="5691" y="4176"/>
                    </a:lnTo>
                    <a:lnTo>
                      <a:pt x="5703" y="4184"/>
                    </a:lnTo>
                    <a:lnTo>
                      <a:pt x="5710" y="4197"/>
                    </a:lnTo>
                    <a:lnTo>
                      <a:pt x="5722" y="4177"/>
                    </a:lnTo>
                    <a:lnTo>
                      <a:pt x="5742" y="4161"/>
                    </a:lnTo>
                    <a:lnTo>
                      <a:pt x="5769" y="4151"/>
                    </a:lnTo>
                    <a:lnTo>
                      <a:pt x="5784" y="4150"/>
                    </a:lnTo>
                    <a:lnTo>
                      <a:pt x="5799" y="4152"/>
                    </a:lnTo>
                    <a:lnTo>
                      <a:pt x="5820" y="4130"/>
                    </a:lnTo>
                    <a:lnTo>
                      <a:pt x="5840" y="4117"/>
                    </a:lnTo>
                    <a:lnTo>
                      <a:pt x="5859" y="4113"/>
                    </a:lnTo>
                    <a:lnTo>
                      <a:pt x="5874" y="4115"/>
                    </a:lnTo>
                    <a:lnTo>
                      <a:pt x="5884" y="4125"/>
                    </a:lnTo>
                    <a:lnTo>
                      <a:pt x="5890" y="4141"/>
                    </a:lnTo>
                    <a:lnTo>
                      <a:pt x="5888" y="4165"/>
                    </a:lnTo>
                    <a:lnTo>
                      <a:pt x="5878" y="4194"/>
                    </a:lnTo>
                    <a:lnTo>
                      <a:pt x="5904" y="4202"/>
                    </a:lnTo>
                    <a:lnTo>
                      <a:pt x="5919" y="4215"/>
                    </a:lnTo>
                    <a:lnTo>
                      <a:pt x="5923" y="4231"/>
                    </a:lnTo>
                    <a:lnTo>
                      <a:pt x="5919" y="4248"/>
                    </a:lnTo>
                    <a:lnTo>
                      <a:pt x="5907" y="4265"/>
                    </a:lnTo>
                    <a:lnTo>
                      <a:pt x="5889" y="4278"/>
                    </a:lnTo>
                    <a:lnTo>
                      <a:pt x="5867" y="4288"/>
                    </a:lnTo>
                    <a:lnTo>
                      <a:pt x="5841" y="4290"/>
                    </a:lnTo>
                    <a:lnTo>
                      <a:pt x="5851" y="4298"/>
                    </a:lnTo>
                    <a:lnTo>
                      <a:pt x="5859" y="4307"/>
                    </a:lnTo>
                    <a:lnTo>
                      <a:pt x="5862" y="4318"/>
                    </a:lnTo>
                    <a:lnTo>
                      <a:pt x="5863" y="4327"/>
                    </a:lnTo>
                    <a:lnTo>
                      <a:pt x="5856" y="4347"/>
                    </a:lnTo>
                    <a:lnTo>
                      <a:pt x="5841" y="4363"/>
                    </a:lnTo>
                    <a:lnTo>
                      <a:pt x="5854" y="4367"/>
                    </a:lnTo>
                    <a:lnTo>
                      <a:pt x="5865" y="4375"/>
                    </a:lnTo>
                    <a:lnTo>
                      <a:pt x="5869" y="4388"/>
                    </a:lnTo>
                    <a:lnTo>
                      <a:pt x="5867" y="4404"/>
                    </a:lnTo>
                    <a:lnTo>
                      <a:pt x="5889" y="4409"/>
                    </a:lnTo>
                    <a:lnTo>
                      <a:pt x="5905" y="4419"/>
                    </a:lnTo>
                    <a:lnTo>
                      <a:pt x="5916" y="4436"/>
                    </a:lnTo>
                    <a:lnTo>
                      <a:pt x="5919" y="4458"/>
                    </a:lnTo>
                    <a:lnTo>
                      <a:pt x="5931" y="4446"/>
                    </a:lnTo>
                    <a:lnTo>
                      <a:pt x="5945" y="4443"/>
                    </a:lnTo>
                    <a:lnTo>
                      <a:pt x="5959" y="4445"/>
                    </a:lnTo>
                    <a:lnTo>
                      <a:pt x="5972" y="4453"/>
                    </a:lnTo>
                    <a:lnTo>
                      <a:pt x="5982" y="4429"/>
                    </a:lnTo>
                    <a:lnTo>
                      <a:pt x="5997" y="4411"/>
                    </a:lnTo>
                    <a:lnTo>
                      <a:pt x="6016" y="4398"/>
                    </a:lnTo>
                    <a:lnTo>
                      <a:pt x="6043" y="4390"/>
                    </a:lnTo>
                    <a:lnTo>
                      <a:pt x="6040" y="4376"/>
                    </a:lnTo>
                    <a:lnTo>
                      <a:pt x="6039" y="4363"/>
                    </a:lnTo>
                    <a:lnTo>
                      <a:pt x="6046" y="4339"/>
                    </a:lnTo>
                    <a:lnTo>
                      <a:pt x="6054" y="4331"/>
                    </a:lnTo>
                    <a:lnTo>
                      <a:pt x="6066" y="4324"/>
                    </a:lnTo>
                    <a:lnTo>
                      <a:pt x="6079" y="4320"/>
                    </a:lnTo>
                    <a:lnTo>
                      <a:pt x="6096" y="4320"/>
                    </a:lnTo>
                    <a:lnTo>
                      <a:pt x="6090" y="4302"/>
                    </a:lnTo>
                    <a:lnTo>
                      <a:pt x="6089" y="4286"/>
                    </a:lnTo>
                    <a:lnTo>
                      <a:pt x="6095" y="4260"/>
                    </a:lnTo>
                    <a:lnTo>
                      <a:pt x="6109" y="4243"/>
                    </a:lnTo>
                    <a:lnTo>
                      <a:pt x="6127" y="4235"/>
                    </a:lnTo>
                    <a:lnTo>
                      <a:pt x="6148" y="4235"/>
                    </a:lnTo>
                    <a:lnTo>
                      <a:pt x="6166" y="4246"/>
                    </a:lnTo>
                    <a:lnTo>
                      <a:pt x="6178" y="4266"/>
                    </a:lnTo>
                    <a:lnTo>
                      <a:pt x="6181" y="4280"/>
                    </a:lnTo>
                    <a:lnTo>
                      <a:pt x="6181" y="4297"/>
                    </a:lnTo>
                    <a:lnTo>
                      <a:pt x="6199" y="4289"/>
                    </a:lnTo>
                    <a:lnTo>
                      <a:pt x="6216" y="4288"/>
                    </a:lnTo>
                    <a:lnTo>
                      <a:pt x="6230" y="4293"/>
                    </a:lnTo>
                    <a:lnTo>
                      <a:pt x="6239" y="4302"/>
                    </a:lnTo>
                    <a:lnTo>
                      <a:pt x="6245" y="4315"/>
                    </a:lnTo>
                    <a:lnTo>
                      <a:pt x="6247" y="4329"/>
                    </a:lnTo>
                    <a:lnTo>
                      <a:pt x="6242" y="4346"/>
                    </a:lnTo>
                    <a:lnTo>
                      <a:pt x="6234" y="4360"/>
                    </a:lnTo>
                    <a:lnTo>
                      <a:pt x="6258" y="4357"/>
                    </a:lnTo>
                    <a:lnTo>
                      <a:pt x="6274" y="4363"/>
                    </a:lnTo>
                    <a:lnTo>
                      <a:pt x="6283" y="4375"/>
                    </a:lnTo>
                    <a:lnTo>
                      <a:pt x="6285" y="4393"/>
                    </a:lnTo>
                    <a:lnTo>
                      <a:pt x="6294" y="4384"/>
                    </a:lnTo>
                    <a:lnTo>
                      <a:pt x="6306" y="4380"/>
                    </a:lnTo>
                    <a:lnTo>
                      <a:pt x="6319" y="4378"/>
                    </a:lnTo>
                    <a:lnTo>
                      <a:pt x="6333" y="4380"/>
                    </a:lnTo>
                    <a:lnTo>
                      <a:pt x="6342" y="4362"/>
                    </a:lnTo>
                    <a:lnTo>
                      <a:pt x="6351" y="4348"/>
                    </a:lnTo>
                    <a:lnTo>
                      <a:pt x="6363" y="4337"/>
                    </a:lnTo>
                    <a:lnTo>
                      <a:pt x="6376" y="4329"/>
                    </a:lnTo>
                    <a:lnTo>
                      <a:pt x="6403" y="4323"/>
                    </a:lnTo>
                    <a:lnTo>
                      <a:pt x="6429" y="4327"/>
                    </a:lnTo>
                    <a:lnTo>
                      <a:pt x="6447" y="4341"/>
                    </a:lnTo>
                    <a:lnTo>
                      <a:pt x="6456" y="4360"/>
                    </a:lnTo>
                    <a:lnTo>
                      <a:pt x="6450" y="4386"/>
                    </a:lnTo>
                    <a:lnTo>
                      <a:pt x="6425" y="4416"/>
                    </a:lnTo>
                    <a:lnTo>
                      <a:pt x="6439" y="4418"/>
                    </a:lnTo>
                    <a:lnTo>
                      <a:pt x="6450" y="4424"/>
                    </a:lnTo>
                    <a:lnTo>
                      <a:pt x="6462" y="4438"/>
                    </a:lnTo>
                    <a:lnTo>
                      <a:pt x="6464" y="4459"/>
                    </a:lnTo>
                    <a:lnTo>
                      <a:pt x="6452" y="4480"/>
                    </a:lnTo>
                    <a:lnTo>
                      <a:pt x="6470" y="4472"/>
                    </a:lnTo>
                    <a:lnTo>
                      <a:pt x="6487" y="4471"/>
                    </a:lnTo>
                    <a:lnTo>
                      <a:pt x="6502" y="4474"/>
                    </a:lnTo>
                    <a:lnTo>
                      <a:pt x="6515" y="4481"/>
                    </a:lnTo>
                    <a:lnTo>
                      <a:pt x="6525" y="4493"/>
                    </a:lnTo>
                    <a:lnTo>
                      <a:pt x="6530" y="4507"/>
                    </a:lnTo>
                    <a:lnTo>
                      <a:pt x="6531" y="4523"/>
                    </a:lnTo>
                    <a:lnTo>
                      <a:pt x="6527" y="4539"/>
                    </a:lnTo>
                    <a:lnTo>
                      <a:pt x="6555" y="4542"/>
                    </a:lnTo>
                    <a:lnTo>
                      <a:pt x="6577" y="4550"/>
                    </a:lnTo>
                    <a:lnTo>
                      <a:pt x="6592" y="4560"/>
                    </a:lnTo>
                    <a:lnTo>
                      <a:pt x="6600" y="4574"/>
                    </a:lnTo>
                    <a:lnTo>
                      <a:pt x="6603" y="4589"/>
                    </a:lnTo>
                    <a:lnTo>
                      <a:pt x="6597" y="4605"/>
                    </a:lnTo>
                    <a:lnTo>
                      <a:pt x="6584" y="4622"/>
                    </a:lnTo>
                    <a:lnTo>
                      <a:pt x="6564" y="4639"/>
                    </a:lnTo>
                    <a:lnTo>
                      <a:pt x="6589" y="4649"/>
                    </a:lnTo>
                    <a:lnTo>
                      <a:pt x="6607" y="4664"/>
                    </a:lnTo>
                    <a:lnTo>
                      <a:pt x="6617" y="4683"/>
                    </a:lnTo>
                    <a:lnTo>
                      <a:pt x="6621" y="4704"/>
                    </a:lnTo>
                    <a:lnTo>
                      <a:pt x="6617" y="4724"/>
                    </a:lnTo>
                    <a:lnTo>
                      <a:pt x="6607" y="4743"/>
                    </a:lnTo>
                    <a:lnTo>
                      <a:pt x="6590" y="4759"/>
                    </a:lnTo>
                    <a:lnTo>
                      <a:pt x="6567" y="4770"/>
                    </a:lnTo>
                    <a:lnTo>
                      <a:pt x="6581" y="4792"/>
                    </a:lnTo>
                    <a:lnTo>
                      <a:pt x="6586" y="4814"/>
                    </a:lnTo>
                    <a:lnTo>
                      <a:pt x="6586" y="4833"/>
                    </a:lnTo>
                    <a:lnTo>
                      <a:pt x="6579" y="4850"/>
                    </a:lnTo>
                    <a:lnTo>
                      <a:pt x="6566" y="4863"/>
                    </a:lnTo>
                    <a:lnTo>
                      <a:pt x="6547" y="4870"/>
                    </a:lnTo>
                    <a:lnTo>
                      <a:pt x="6522" y="4871"/>
                    </a:lnTo>
                    <a:lnTo>
                      <a:pt x="6493" y="4866"/>
                    </a:lnTo>
                    <a:lnTo>
                      <a:pt x="6486" y="4888"/>
                    </a:lnTo>
                    <a:lnTo>
                      <a:pt x="6471" y="4904"/>
                    </a:lnTo>
                    <a:lnTo>
                      <a:pt x="6452" y="4915"/>
                    </a:lnTo>
                    <a:lnTo>
                      <a:pt x="6429" y="4918"/>
                    </a:lnTo>
                    <a:lnTo>
                      <a:pt x="6406" y="4914"/>
                    </a:lnTo>
                    <a:lnTo>
                      <a:pt x="6388" y="4902"/>
                    </a:lnTo>
                    <a:lnTo>
                      <a:pt x="6376" y="4883"/>
                    </a:lnTo>
                    <a:lnTo>
                      <a:pt x="6373" y="4854"/>
                    </a:lnTo>
                    <a:lnTo>
                      <a:pt x="6355" y="4865"/>
                    </a:lnTo>
                    <a:lnTo>
                      <a:pt x="6334" y="4870"/>
                    </a:lnTo>
                    <a:lnTo>
                      <a:pt x="6315" y="4868"/>
                    </a:lnTo>
                    <a:lnTo>
                      <a:pt x="6297" y="4862"/>
                    </a:lnTo>
                    <a:lnTo>
                      <a:pt x="6283" y="4850"/>
                    </a:lnTo>
                    <a:lnTo>
                      <a:pt x="6273" y="4835"/>
                    </a:lnTo>
                    <a:lnTo>
                      <a:pt x="6268" y="4818"/>
                    </a:lnTo>
                    <a:lnTo>
                      <a:pt x="6272" y="4799"/>
                    </a:lnTo>
                    <a:lnTo>
                      <a:pt x="6253" y="4814"/>
                    </a:lnTo>
                    <a:lnTo>
                      <a:pt x="6232" y="4821"/>
                    </a:lnTo>
                    <a:lnTo>
                      <a:pt x="6209" y="4822"/>
                    </a:lnTo>
                    <a:lnTo>
                      <a:pt x="6185" y="4818"/>
                    </a:lnTo>
                    <a:lnTo>
                      <a:pt x="6198" y="4823"/>
                    </a:lnTo>
                    <a:lnTo>
                      <a:pt x="6208" y="4832"/>
                    </a:lnTo>
                    <a:lnTo>
                      <a:pt x="6213" y="4840"/>
                    </a:lnTo>
                    <a:lnTo>
                      <a:pt x="6216" y="4851"/>
                    </a:lnTo>
                    <a:lnTo>
                      <a:pt x="6214" y="4862"/>
                    </a:lnTo>
                    <a:lnTo>
                      <a:pt x="6211" y="4871"/>
                    </a:lnTo>
                    <a:lnTo>
                      <a:pt x="6193" y="4888"/>
                    </a:lnTo>
                    <a:lnTo>
                      <a:pt x="6216" y="4893"/>
                    </a:lnTo>
                    <a:lnTo>
                      <a:pt x="6231" y="4906"/>
                    </a:lnTo>
                    <a:lnTo>
                      <a:pt x="6234" y="4925"/>
                    </a:lnTo>
                    <a:lnTo>
                      <a:pt x="6223" y="4944"/>
                    </a:lnTo>
                    <a:lnTo>
                      <a:pt x="6244" y="4945"/>
                    </a:lnTo>
                    <a:lnTo>
                      <a:pt x="6259" y="4953"/>
                    </a:lnTo>
                    <a:lnTo>
                      <a:pt x="6269" y="4965"/>
                    </a:lnTo>
                    <a:lnTo>
                      <a:pt x="6275" y="4980"/>
                    </a:lnTo>
                    <a:lnTo>
                      <a:pt x="6274" y="4996"/>
                    </a:lnTo>
                    <a:lnTo>
                      <a:pt x="6268" y="5011"/>
                    </a:lnTo>
                    <a:lnTo>
                      <a:pt x="6257" y="5023"/>
                    </a:lnTo>
                    <a:lnTo>
                      <a:pt x="6238" y="5030"/>
                    </a:lnTo>
                    <a:lnTo>
                      <a:pt x="6255" y="5040"/>
                    </a:lnTo>
                    <a:lnTo>
                      <a:pt x="6266" y="5053"/>
                    </a:lnTo>
                    <a:lnTo>
                      <a:pt x="6271" y="5069"/>
                    </a:lnTo>
                    <a:lnTo>
                      <a:pt x="6269" y="5084"/>
                    </a:lnTo>
                    <a:lnTo>
                      <a:pt x="6262" y="5099"/>
                    </a:lnTo>
                    <a:lnTo>
                      <a:pt x="6251" y="5111"/>
                    </a:lnTo>
                    <a:lnTo>
                      <a:pt x="6235" y="5119"/>
                    </a:lnTo>
                    <a:lnTo>
                      <a:pt x="6216" y="5123"/>
                    </a:lnTo>
                    <a:lnTo>
                      <a:pt x="6216" y="5143"/>
                    </a:lnTo>
                    <a:lnTo>
                      <a:pt x="6207" y="5159"/>
                    </a:lnTo>
                    <a:lnTo>
                      <a:pt x="6194" y="5170"/>
                    </a:lnTo>
                    <a:lnTo>
                      <a:pt x="6178" y="5176"/>
                    </a:lnTo>
                    <a:lnTo>
                      <a:pt x="6161" y="5177"/>
                    </a:lnTo>
                    <a:lnTo>
                      <a:pt x="6145" y="5171"/>
                    </a:lnTo>
                    <a:lnTo>
                      <a:pt x="6134" y="5158"/>
                    </a:lnTo>
                    <a:lnTo>
                      <a:pt x="6129" y="5137"/>
                    </a:lnTo>
                    <a:lnTo>
                      <a:pt x="6101" y="5132"/>
                    </a:lnTo>
                    <a:lnTo>
                      <a:pt x="6084" y="5117"/>
                    </a:lnTo>
                    <a:lnTo>
                      <a:pt x="6080" y="5106"/>
                    </a:lnTo>
                    <a:lnTo>
                      <a:pt x="6078" y="5094"/>
                    </a:lnTo>
                    <a:lnTo>
                      <a:pt x="6081" y="5058"/>
                    </a:lnTo>
                    <a:lnTo>
                      <a:pt x="6062" y="5077"/>
                    </a:lnTo>
                    <a:lnTo>
                      <a:pt x="6042" y="5083"/>
                    </a:lnTo>
                    <a:lnTo>
                      <a:pt x="6033" y="5082"/>
                    </a:lnTo>
                    <a:lnTo>
                      <a:pt x="6025" y="5077"/>
                    </a:lnTo>
                    <a:lnTo>
                      <a:pt x="6018" y="5068"/>
                    </a:lnTo>
                    <a:lnTo>
                      <a:pt x="6013" y="5055"/>
                    </a:lnTo>
                    <a:lnTo>
                      <a:pt x="6010" y="5069"/>
                    </a:lnTo>
                    <a:lnTo>
                      <a:pt x="6001" y="5084"/>
                    </a:lnTo>
                    <a:lnTo>
                      <a:pt x="5987" y="5099"/>
                    </a:lnTo>
                    <a:lnTo>
                      <a:pt x="5972" y="5112"/>
                    </a:lnTo>
                    <a:lnTo>
                      <a:pt x="5955" y="5119"/>
                    </a:lnTo>
                    <a:lnTo>
                      <a:pt x="5941" y="5120"/>
                    </a:lnTo>
                    <a:lnTo>
                      <a:pt x="5929" y="5112"/>
                    </a:lnTo>
                    <a:lnTo>
                      <a:pt x="5923" y="5093"/>
                    </a:lnTo>
                    <a:lnTo>
                      <a:pt x="5900" y="5117"/>
                    </a:lnTo>
                    <a:lnTo>
                      <a:pt x="5875" y="5133"/>
                    </a:lnTo>
                    <a:lnTo>
                      <a:pt x="5852" y="5141"/>
                    </a:lnTo>
                    <a:lnTo>
                      <a:pt x="5832" y="5140"/>
                    </a:lnTo>
                    <a:lnTo>
                      <a:pt x="5818" y="5131"/>
                    </a:lnTo>
                    <a:lnTo>
                      <a:pt x="5811" y="5115"/>
                    </a:lnTo>
                    <a:lnTo>
                      <a:pt x="5814" y="5090"/>
                    </a:lnTo>
                    <a:lnTo>
                      <a:pt x="5830" y="5058"/>
                    </a:lnTo>
                    <a:lnTo>
                      <a:pt x="5808" y="5069"/>
                    </a:lnTo>
                    <a:lnTo>
                      <a:pt x="5781" y="5070"/>
                    </a:lnTo>
                    <a:lnTo>
                      <a:pt x="5759" y="5059"/>
                    </a:lnTo>
                    <a:lnTo>
                      <a:pt x="5753" y="5050"/>
                    </a:lnTo>
                    <a:lnTo>
                      <a:pt x="5751" y="5037"/>
                    </a:lnTo>
                    <a:lnTo>
                      <a:pt x="5748" y="5057"/>
                    </a:lnTo>
                    <a:lnTo>
                      <a:pt x="5739" y="5074"/>
                    </a:lnTo>
                    <a:lnTo>
                      <a:pt x="5727" y="5086"/>
                    </a:lnTo>
                    <a:lnTo>
                      <a:pt x="5714" y="5094"/>
                    </a:lnTo>
                    <a:lnTo>
                      <a:pt x="5699" y="5095"/>
                    </a:lnTo>
                    <a:lnTo>
                      <a:pt x="5685" y="5089"/>
                    </a:lnTo>
                    <a:lnTo>
                      <a:pt x="5673" y="5077"/>
                    </a:lnTo>
                    <a:lnTo>
                      <a:pt x="5665" y="5055"/>
                    </a:lnTo>
                    <a:lnTo>
                      <a:pt x="5643" y="5062"/>
                    </a:lnTo>
                    <a:lnTo>
                      <a:pt x="5624" y="5063"/>
                    </a:lnTo>
                    <a:lnTo>
                      <a:pt x="5608" y="5057"/>
                    </a:lnTo>
                    <a:lnTo>
                      <a:pt x="5597" y="5049"/>
                    </a:lnTo>
                    <a:lnTo>
                      <a:pt x="5590" y="5036"/>
                    </a:lnTo>
                    <a:lnTo>
                      <a:pt x="5590" y="5020"/>
                    </a:lnTo>
                    <a:lnTo>
                      <a:pt x="5596" y="5002"/>
                    </a:lnTo>
                    <a:lnTo>
                      <a:pt x="5608" y="4981"/>
                    </a:lnTo>
                    <a:lnTo>
                      <a:pt x="5588" y="4985"/>
                    </a:lnTo>
                    <a:lnTo>
                      <a:pt x="5572" y="4981"/>
                    </a:lnTo>
                    <a:lnTo>
                      <a:pt x="5559" y="4972"/>
                    </a:lnTo>
                    <a:lnTo>
                      <a:pt x="5550" y="4959"/>
                    </a:lnTo>
                    <a:lnTo>
                      <a:pt x="5547" y="4943"/>
                    </a:lnTo>
                    <a:lnTo>
                      <a:pt x="5549" y="4925"/>
                    </a:lnTo>
                    <a:lnTo>
                      <a:pt x="5557" y="4908"/>
                    </a:lnTo>
                    <a:lnTo>
                      <a:pt x="5571" y="4892"/>
                    </a:lnTo>
                    <a:lnTo>
                      <a:pt x="5553" y="4880"/>
                    </a:lnTo>
                    <a:lnTo>
                      <a:pt x="5543" y="4867"/>
                    </a:lnTo>
                    <a:lnTo>
                      <a:pt x="5538" y="4853"/>
                    </a:lnTo>
                    <a:lnTo>
                      <a:pt x="5539" y="4838"/>
                    </a:lnTo>
                    <a:lnTo>
                      <a:pt x="5544" y="4824"/>
                    </a:lnTo>
                    <a:lnTo>
                      <a:pt x="5552" y="4809"/>
                    </a:lnTo>
                    <a:lnTo>
                      <a:pt x="5578" y="4784"/>
                    </a:lnTo>
                    <a:lnTo>
                      <a:pt x="5563" y="4770"/>
                    </a:lnTo>
                    <a:lnTo>
                      <a:pt x="5549" y="4789"/>
                    </a:lnTo>
                    <a:lnTo>
                      <a:pt x="5527" y="4802"/>
                    </a:lnTo>
                    <a:lnTo>
                      <a:pt x="5501" y="4808"/>
                    </a:lnTo>
                    <a:lnTo>
                      <a:pt x="5473" y="4806"/>
                    </a:lnTo>
                    <a:lnTo>
                      <a:pt x="5480" y="4835"/>
                    </a:lnTo>
                    <a:lnTo>
                      <a:pt x="5477" y="4869"/>
                    </a:lnTo>
                    <a:lnTo>
                      <a:pt x="5470" y="4885"/>
                    </a:lnTo>
                    <a:lnTo>
                      <a:pt x="5462" y="4897"/>
                    </a:lnTo>
                    <a:lnTo>
                      <a:pt x="5449" y="4904"/>
                    </a:lnTo>
                    <a:lnTo>
                      <a:pt x="5433" y="4907"/>
                    </a:lnTo>
                    <a:lnTo>
                      <a:pt x="5428" y="4931"/>
                    </a:lnTo>
                    <a:lnTo>
                      <a:pt x="5414" y="4950"/>
                    </a:lnTo>
                    <a:lnTo>
                      <a:pt x="5395" y="4961"/>
                    </a:lnTo>
                    <a:lnTo>
                      <a:pt x="5373" y="4965"/>
                    </a:lnTo>
                    <a:lnTo>
                      <a:pt x="5353" y="4961"/>
                    </a:lnTo>
                    <a:lnTo>
                      <a:pt x="5339" y="4948"/>
                    </a:lnTo>
                    <a:lnTo>
                      <a:pt x="5335" y="4939"/>
                    </a:lnTo>
                    <a:lnTo>
                      <a:pt x="5333" y="4927"/>
                    </a:lnTo>
                    <a:lnTo>
                      <a:pt x="5336" y="4913"/>
                    </a:lnTo>
                    <a:lnTo>
                      <a:pt x="5342" y="4896"/>
                    </a:lnTo>
                    <a:lnTo>
                      <a:pt x="5330" y="4901"/>
                    </a:lnTo>
                    <a:lnTo>
                      <a:pt x="5318" y="4901"/>
                    </a:lnTo>
                    <a:lnTo>
                      <a:pt x="5310" y="4897"/>
                    </a:lnTo>
                    <a:lnTo>
                      <a:pt x="5304" y="4887"/>
                    </a:lnTo>
                    <a:lnTo>
                      <a:pt x="5289" y="4916"/>
                    </a:lnTo>
                    <a:lnTo>
                      <a:pt x="5269" y="4933"/>
                    </a:lnTo>
                    <a:lnTo>
                      <a:pt x="5247" y="4939"/>
                    </a:lnTo>
                    <a:lnTo>
                      <a:pt x="5228" y="4937"/>
                    </a:lnTo>
                    <a:lnTo>
                      <a:pt x="5214" y="4926"/>
                    </a:lnTo>
                    <a:lnTo>
                      <a:pt x="5211" y="4918"/>
                    </a:lnTo>
                    <a:lnTo>
                      <a:pt x="5211" y="4910"/>
                    </a:lnTo>
                    <a:lnTo>
                      <a:pt x="5214" y="4901"/>
                    </a:lnTo>
                    <a:lnTo>
                      <a:pt x="5220" y="4891"/>
                    </a:lnTo>
                    <a:lnTo>
                      <a:pt x="5232" y="4880"/>
                    </a:lnTo>
                    <a:lnTo>
                      <a:pt x="5248" y="4869"/>
                    </a:lnTo>
                    <a:lnTo>
                      <a:pt x="5227" y="4856"/>
                    </a:lnTo>
                    <a:lnTo>
                      <a:pt x="5213" y="4835"/>
                    </a:lnTo>
                    <a:lnTo>
                      <a:pt x="5211" y="4823"/>
                    </a:lnTo>
                    <a:lnTo>
                      <a:pt x="5212" y="4810"/>
                    </a:lnTo>
                    <a:lnTo>
                      <a:pt x="5216" y="4799"/>
                    </a:lnTo>
                    <a:lnTo>
                      <a:pt x="5226" y="4788"/>
                    </a:lnTo>
                    <a:lnTo>
                      <a:pt x="5211" y="4794"/>
                    </a:lnTo>
                    <a:lnTo>
                      <a:pt x="5195" y="4795"/>
                    </a:lnTo>
                    <a:lnTo>
                      <a:pt x="5183" y="4791"/>
                    </a:lnTo>
                    <a:lnTo>
                      <a:pt x="5172" y="4783"/>
                    </a:lnTo>
                    <a:lnTo>
                      <a:pt x="5165" y="4772"/>
                    </a:lnTo>
                    <a:lnTo>
                      <a:pt x="5162" y="4759"/>
                    </a:lnTo>
                    <a:lnTo>
                      <a:pt x="5163" y="4746"/>
                    </a:lnTo>
                    <a:lnTo>
                      <a:pt x="5170" y="4732"/>
                    </a:lnTo>
                    <a:lnTo>
                      <a:pt x="5153" y="4739"/>
                    </a:lnTo>
                    <a:lnTo>
                      <a:pt x="5137" y="4740"/>
                    </a:lnTo>
                    <a:lnTo>
                      <a:pt x="5122" y="4737"/>
                    </a:lnTo>
                    <a:lnTo>
                      <a:pt x="5109" y="4730"/>
                    </a:lnTo>
                    <a:lnTo>
                      <a:pt x="5099" y="4720"/>
                    </a:lnTo>
                    <a:lnTo>
                      <a:pt x="5094" y="4707"/>
                    </a:lnTo>
                    <a:lnTo>
                      <a:pt x="5093" y="4692"/>
                    </a:lnTo>
                    <a:lnTo>
                      <a:pt x="5098" y="4676"/>
                    </a:lnTo>
                    <a:lnTo>
                      <a:pt x="5062" y="4679"/>
                    </a:lnTo>
                    <a:lnTo>
                      <a:pt x="5029" y="4673"/>
                    </a:lnTo>
                    <a:lnTo>
                      <a:pt x="5005" y="4658"/>
                    </a:lnTo>
                    <a:lnTo>
                      <a:pt x="4990" y="4636"/>
                    </a:lnTo>
                    <a:lnTo>
                      <a:pt x="4994" y="4664"/>
                    </a:lnTo>
                    <a:lnTo>
                      <a:pt x="4987" y="4683"/>
                    </a:lnTo>
                    <a:lnTo>
                      <a:pt x="4970" y="4697"/>
                    </a:lnTo>
                    <a:lnTo>
                      <a:pt x="4941" y="4707"/>
                    </a:lnTo>
                    <a:lnTo>
                      <a:pt x="4954" y="4715"/>
                    </a:lnTo>
                    <a:lnTo>
                      <a:pt x="4961" y="4726"/>
                    </a:lnTo>
                    <a:lnTo>
                      <a:pt x="4965" y="4738"/>
                    </a:lnTo>
                    <a:lnTo>
                      <a:pt x="4964" y="4750"/>
                    </a:lnTo>
                    <a:lnTo>
                      <a:pt x="4958" y="4760"/>
                    </a:lnTo>
                    <a:lnTo>
                      <a:pt x="4950" y="4770"/>
                    </a:lnTo>
                    <a:lnTo>
                      <a:pt x="4923" y="4781"/>
                    </a:lnTo>
                    <a:lnTo>
                      <a:pt x="4940" y="4779"/>
                    </a:lnTo>
                    <a:lnTo>
                      <a:pt x="4958" y="4782"/>
                    </a:lnTo>
                    <a:lnTo>
                      <a:pt x="4974" y="4787"/>
                    </a:lnTo>
                    <a:lnTo>
                      <a:pt x="4988" y="4795"/>
                    </a:lnTo>
                    <a:lnTo>
                      <a:pt x="4999" y="4806"/>
                    </a:lnTo>
                    <a:lnTo>
                      <a:pt x="5005" y="4820"/>
                    </a:lnTo>
                    <a:lnTo>
                      <a:pt x="5005" y="4836"/>
                    </a:lnTo>
                    <a:lnTo>
                      <a:pt x="4997" y="4854"/>
                    </a:lnTo>
                    <a:lnTo>
                      <a:pt x="5016" y="4854"/>
                    </a:lnTo>
                    <a:lnTo>
                      <a:pt x="5035" y="4859"/>
                    </a:lnTo>
                    <a:lnTo>
                      <a:pt x="5052" y="4866"/>
                    </a:lnTo>
                    <a:lnTo>
                      <a:pt x="5067" y="4878"/>
                    </a:lnTo>
                    <a:lnTo>
                      <a:pt x="5078" y="4892"/>
                    </a:lnTo>
                    <a:lnTo>
                      <a:pt x="5085" y="4908"/>
                    </a:lnTo>
                    <a:lnTo>
                      <a:pt x="5085" y="4927"/>
                    </a:lnTo>
                    <a:lnTo>
                      <a:pt x="5080" y="4948"/>
                    </a:lnTo>
                    <a:lnTo>
                      <a:pt x="5101" y="4959"/>
                    </a:lnTo>
                    <a:lnTo>
                      <a:pt x="5117" y="4972"/>
                    </a:lnTo>
                    <a:lnTo>
                      <a:pt x="5128" y="4987"/>
                    </a:lnTo>
                    <a:lnTo>
                      <a:pt x="5135" y="5004"/>
                    </a:lnTo>
                    <a:lnTo>
                      <a:pt x="5138" y="5022"/>
                    </a:lnTo>
                    <a:lnTo>
                      <a:pt x="5137" y="5040"/>
                    </a:lnTo>
                    <a:lnTo>
                      <a:pt x="5132" y="5058"/>
                    </a:lnTo>
                    <a:lnTo>
                      <a:pt x="5121" y="5074"/>
                    </a:lnTo>
                    <a:lnTo>
                      <a:pt x="5133" y="5092"/>
                    </a:lnTo>
                    <a:lnTo>
                      <a:pt x="5139" y="5109"/>
                    </a:lnTo>
                    <a:lnTo>
                      <a:pt x="5142" y="5126"/>
                    </a:lnTo>
                    <a:lnTo>
                      <a:pt x="5139" y="5142"/>
                    </a:lnTo>
                    <a:lnTo>
                      <a:pt x="5131" y="5155"/>
                    </a:lnTo>
                    <a:lnTo>
                      <a:pt x="5117" y="5165"/>
                    </a:lnTo>
                    <a:lnTo>
                      <a:pt x="5097" y="5171"/>
                    </a:lnTo>
                    <a:lnTo>
                      <a:pt x="5073" y="5171"/>
                    </a:lnTo>
                    <a:lnTo>
                      <a:pt x="5076" y="5186"/>
                    </a:lnTo>
                    <a:lnTo>
                      <a:pt x="5076" y="5202"/>
                    </a:lnTo>
                    <a:lnTo>
                      <a:pt x="5071" y="5216"/>
                    </a:lnTo>
                    <a:lnTo>
                      <a:pt x="5064" y="5227"/>
                    </a:lnTo>
                    <a:lnTo>
                      <a:pt x="5053" y="5237"/>
                    </a:lnTo>
                    <a:lnTo>
                      <a:pt x="5039" y="5242"/>
                    </a:lnTo>
                    <a:lnTo>
                      <a:pt x="5023" y="5242"/>
                    </a:lnTo>
                    <a:lnTo>
                      <a:pt x="5005" y="5237"/>
                    </a:lnTo>
                    <a:lnTo>
                      <a:pt x="4986" y="5271"/>
                    </a:lnTo>
                    <a:lnTo>
                      <a:pt x="4974" y="5283"/>
                    </a:lnTo>
                    <a:lnTo>
                      <a:pt x="4961" y="5290"/>
                    </a:lnTo>
                    <a:lnTo>
                      <a:pt x="4947" y="5295"/>
                    </a:lnTo>
                    <a:lnTo>
                      <a:pt x="4931" y="5296"/>
                    </a:lnTo>
                    <a:lnTo>
                      <a:pt x="4896" y="5286"/>
                    </a:lnTo>
                    <a:lnTo>
                      <a:pt x="4886" y="5280"/>
                    </a:lnTo>
                    <a:lnTo>
                      <a:pt x="4880" y="5269"/>
                    </a:lnTo>
                    <a:lnTo>
                      <a:pt x="4875" y="5244"/>
                    </a:lnTo>
                    <a:lnTo>
                      <a:pt x="4880" y="5232"/>
                    </a:lnTo>
                    <a:lnTo>
                      <a:pt x="4887" y="5221"/>
                    </a:lnTo>
                    <a:lnTo>
                      <a:pt x="4900" y="5214"/>
                    </a:lnTo>
                    <a:lnTo>
                      <a:pt x="4918" y="5211"/>
                    </a:lnTo>
                    <a:lnTo>
                      <a:pt x="4908" y="5206"/>
                    </a:lnTo>
                    <a:lnTo>
                      <a:pt x="4899" y="5198"/>
                    </a:lnTo>
                    <a:lnTo>
                      <a:pt x="4892" y="5188"/>
                    </a:lnTo>
                    <a:lnTo>
                      <a:pt x="4888" y="5177"/>
                    </a:lnTo>
                    <a:lnTo>
                      <a:pt x="4887" y="5164"/>
                    </a:lnTo>
                    <a:lnTo>
                      <a:pt x="4889" y="5152"/>
                    </a:lnTo>
                    <a:lnTo>
                      <a:pt x="4896" y="5142"/>
                    </a:lnTo>
                    <a:lnTo>
                      <a:pt x="4904" y="5133"/>
                    </a:lnTo>
                    <a:lnTo>
                      <a:pt x="4892" y="5133"/>
                    </a:lnTo>
                    <a:lnTo>
                      <a:pt x="4882" y="5129"/>
                    </a:lnTo>
                    <a:lnTo>
                      <a:pt x="4867" y="5114"/>
                    </a:lnTo>
                    <a:lnTo>
                      <a:pt x="4861" y="5094"/>
                    </a:lnTo>
                    <a:lnTo>
                      <a:pt x="4867" y="5072"/>
                    </a:lnTo>
                    <a:lnTo>
                      <a:pt x="4834" y="5064"/>
                    </a:lnTo>
                    <a:lnTo>
                      <a:pt x="4820" y="5055"/>
                    </a:lnTo>
                    <a:lnTo>
                      <a:pt x="4811" y="5045"/>
                    </a:lnTo>
                    <a:lnTo>
                      <a:pt x="4802" y="5054"/>
                    </a:lnTo>
                    <a:lnTo>
                      <a:pt x="4790" y="5059"/>
                    </a:lnTo>
                    <a:lnTo>
                      <a:pt x="4776" y="5059"/>
                    </a:lnTo>
                    <a:lnTo>
                      <a:pt x="4765" y="5052"/>
                    </a:lnTo>
                    <a:lnTo>
                      <a:pt x="4760" y="5067"/>
                    </a:lnTo>
                    <a:lnTo>
                      <a:pt x="4751" y="5079"/>
                    </a:lnTo>
                    <a:lnTo>
                      <a:pt x="4740" y="5087"/>
                    </a:lnTo>
                    <a:lnTo>
                      <a:pt x="4727" y="5090"/>
                    </a:lnTo>
                    <a:lnTo>
                      <a:pt x="4716" y="5089"/>
                    </a:lnTo>
                    <a:lnTo>
                      <a:pt x="4704" y="5083"/>
                    </a:lnTo>
                    <a:lnTo>
                      <a:pt x="4695" y="5071"/>
                    </a:lnTo>
                    <a:lnTo>
                      <a:pt x="4690" y="5052"/>
                    </a:lnTo>
                    <a:lnTo>
                      <a:pt x="4665" y="5059"/>
                    </a:lnTo>
                    <a:lnTo>
                      <a:pt x="4641" y="5057"/>
                    </a:lnTo>
                    <a:lnTo>
                      <a:pt x="4624" y="5046"/>
                    </a:lnTo>
                    <a:lnTo>
                      <a:pt x="4619" y="5037"/>
                    </a:lnTo>
                    <a:lnTo>
                      <a:pt x="4619" y="5025"/>
                    </a:lnTo>
                    <a:lnTo>
                      <a:pt x="4602" y="5033"/>
                    </a:lnTo>
                    <a:lnTo>
                      <a:pt x="4584" y="5035"/>
                    </a:lnTo>
                    <a:lnTo>
                      <a:pt x="4565" y="5031"/>
                    </a:lnTo>
                    <a:lnTo>
                      <a:pt x="4547" y="5022"/>
                    </a:lnTo>
                    <a:lnTo>
                      <a:pt x="4541" y="5036"/>
                    </a:lnTo>
                    <a:lnTo>
                      <a:pt x="4531" y="5048"/>
                    </a:lnTo>
                    <a:lnTo>
                      <a:pt x="4519" y="5055"/>
                    </a:lnTo>
                    <a:lnTo>
                      <a:pt x="4504" y="5059"/>
                    </a:lnTo>
                    <a:lnTo>
                      <a:pt x="4489" y="5061"/>
                    </a:lnTo>
                    <a:lnTo>
                      <a:pt x="4475" y="5058"/>
                    </a:lnTo>
                    <a:lnTo>
                      <a:pt x="4461" y="5052"/>
                    </a:lnTo>
                    <a:lnTo>
                      <a:pt x="4450" y="5041"/>
                    </a:lnTo>
                    <a:lnTo>
                      <a:pt x="4417" y="5046"/>
                    </a:lnTo>
                    <a:lnTo>
                      <a:pt x="4403" y="5042"/>
                    </a:lnTo>
                    <a:lnTo>
                      <a:pt x="4390" y="5037"/>
                    </a:lnTo>
                    <a:lnTo>
                      <a:pt x="4380" y="5028"/>
                    </a:lnTo>
                    <a:lnTo>
                      <a:pt x="4372" y="5018"/>
                    </a:lnTo>
                    <a:lnTo>
                      <a:pt x="4366" y="5003"/>
                    </a:lnTo>
                    <a:lnTo>
                      <a:pt x="4364" y="4985"/>
                    </a:lnTo>
                    <a:lnTo>
                      <a:pt x="4314" y="4992"/>
                    </a:lnTo>
                    <a:lnTo>
                      <a:pt x="4292" y="4989"/>
                    </a:lnTo>
                    <a:lnTo>
                      <a:pt x="4271" y="4984"/>
                    </a:lnTo>
                    <a:lnTo>
                      <a:pt x="4253" y="4973"/>
                    </a:lnTo>
                    <a:lnTo>
                      <a:pt x="4238" y="4960"/>
                    </a:lnTo>
                    <a:lnTo>
                      <a:pt x="4224" y="4942"/>
                    </a:lnTo>
                    <a:lnTo>
                      <a:pt x="4214" y="4922"/>
                    </a:lnTo>
                    <a:lnTo>
                      <a:pt x="4197" y="4932"/>
                    </a:lnTo>
                    <a:lnTo>
                      <a:pt x="4176" y="4937"/>
                    </a:lnTo>
                    <a:lnTo>
                      <a:pt x="4158" y="4931"/>
                    </a:lnTo>
                    <a:lnTo>
                      <a:pt x="4143" y="4914"/>
                    </a:lnTo>
                    <a:lnTo>
                      <a:pt x="4121" y="4925"/>
                    </a:lnTo>
                    <a:lnTo>
                      <a:pt x="4102" y="4927"/>
                    </a:lnTo>
                    <a:lnTo>
                      <a:pt x="4085" y="4921"/>
                    </a:lnTo>
                    <a:lnTo>
                      <a:pt x="4073" y="4909"/>
                    </a:lnTo>
                    <a:lnTo>
                      <a:pt x="4065" y="4894"/>
                    </a:lnTo>
                    <a:lnTo>
                      <a:pt x="4065" y="4876"/>
                    </a:lnTo>
                    <a:lnTo>
                      <a:pt x="4073" y="4857"/>
                    </a:lnTo>
                    <a:lnTo>
                      <a:pt x="4090" y="4840"/>
                    </a:lnTo>
                    <a:lnTo>
                      <a:pt x="4070" y="4839"/>
                    </a:lnTo>
                    <a:lnTo>
                      <a:pt x="4054" y="4835"/>
                    </a:lnTo>
                    <a:lnTo>
                      <a:pt x="4043" y="4826"/>
                    </a:lnTo>
                    <a:lnTo>
                      <a:pt x="4036" y="4815"/>
                    </a:lnTo>
                    <a:lnTo>
                      <a:pt x="4034" y="4802"/>
                    </a:lnTo>
                    <a:lnTo>
                      <a:pt x="4038" y="4787"/>
                    </a:lnTo>
                    <a:lnTo>
                      <a:pt x="4047" y="4773"/>
                    </a:lnTo>
                    <a:lnTo>
                      <a:pt x="4061" y="4758"/>
                    </a:lnTo>
                    <a:lnTo>
                      <a:pt x="4044" y="4769"/>
                    </a:lnTo>
                    <a:lnTo>
                      <a:pt x="4028" y="4774"/>
                    </a:lnTo>
                    <a:lnTo>
                      <a:pt x="4014" y="4772"/>
                    </a:lnTo>
                    <a:lnTo>
                      <a:pt x="4002" y="4767"/>
                    </a:lnTo>
                    <a:lnTo>
                      <a:pt x="3993" y="4756"/>
                    </a:lnTo>
                    <a:lnTo>
                      <a:pt x="3989" y="4742"/>
                    </a:lnTo>
                    <a:lnTo>
                      <a:pt x="3990" y="4727"/>
                    </a:lnTo>
                    <a:lnTo>
                      <a:pt x="3996" y="4710"/>
                    </a:lnTo>
                    <a:lnTo>
                      <a:pt x="3978" y="4727"/>
                    </a:lnTo>
                    <a:lnTo>
                      <a:pt x="3960" y="4736"/>
                    </a:lnTo>
                    <a:lnTo>
                      <a:pt x="3941" y="4738"/>
                    </a:lnTo>
                    <a:lnTo>
                      <a:pt x="3925" y="4733"/>
                    </a:lnTo>
                    <a:lnTo>
                      <a:pt x="3913" y="4725"/>
                    </a:lnTo>
                    <a:lnTo>
                      <a:pt x="3906" y="4711"/>
                    </a:lnTo>
                    <a:lnTo>
                      <a:pt x="3906" y="4694"/>
                    </a:lnTo>
                    <a:lnTo>
                      <a:pt x="3914" y="4674"/>
                    </a:lnTo>
                    <a:lnTo>
                      <a:pt x="3893" y="4699"/>
                    </a:lnTo>
                    <a:lnTo>
                      <a:pt x="3868" y="4713"/>
                    </a:lnTo>
                    <a:lnTo>
                      <a:pt x="3839" y="4716"/>
                    </a:lnTo>
                    <a:lnTo>
                      <a:pt x="3806" y="4710"/>
                    </a:lnTo>
                    <a:lnTo>
                      <a:pt x="3806" y="4725"/>
                    </a:lnTo>
                    <a:lnTo>
                      <a:pt x="3799" y="4739"/>
                    </a:lnTo>
                    <a:lnTo>
                      <a:pt x="3788" y="4750"/>
                    </a:lnTo>
                    <a:lnTo>
                      <a:pt x="3774" y="4758"/>
                    </a:lnTo>
                    <a:lnTo>
                      <a:pt x="3759" y="4762"/>
                    </a:lnTo>
                    <a:lnTo>
                      <a:pt x="3744" y="4761"/>
                    </a:lnTo>
                    <a:lnTo>
                      <a:pt x="3730" y="4756"/>
                    </a:lnTo>
                    <a:lnTo>
                      <a:pt x="3719" y="4744"/>
                    </a:lnTo>
                    <a:close/>
                    <a:moveTo>
                      <a:pt x="788" y="1834"/>
                    </a:moveTo>
                    <a:lnTo>
                      <a:pt x="788" y="1820"/>
                    </a:lnTo>
                    <a:lnTo>
                      <a:pt x="799" y="1805"/>
                    </a:lnTo>
                    <a:lnTo>
                      <a:pt x="816" y="1791"/>
                    </a:lnTo>
                    <a:lnTo>
                      <a:pt x="838" y="1779"/>
                    </a:lnTo>
                    <a:lnTo>
                      <a:pt x="862" y="1771"/>
                    </a:lnTo>
                    <a:lnTo>
                      <a:pt x="884" y="1766"/>
                    </a:lnTo>
                    <a:lnTo>
                      <a:pt x="902" y="1769"/>
                    </a:lnTo>
                    <a:lnTo>
                      <a:pt x="908" y="1773"/>
                    </a:lnTo>
                    <a:lnTo>
                      <a:pt x="912" y="1778"/>
                    </a:lnTo>
                    <a:lnTo>
                      <a:pt x="912" y="1792"/>
                    </a:lnTo>
                    <a:lnTo>
                      <a:pt x="902" y="1807"/>
                    </a:lnTo>
                    <a:lnTo>
                      <a:pt x="884" y="1822"/>
                    </a:lnTo>
                    <a:lnTo>
                      <a:pt x="863" y="1834"/>
                    </a:lnTo>
                    <a:lnTo>
                      <a:pt x="839" y="1842"/>
                    </a:lnTo>
                    <a:lnTo>
                      <a:pt x="816" y="1846"/>
                    </a:lnTo>
                    <a:lnTo>
                      <a:pt x="799" y="1843"/>
                    </a:lnTo>
                    <a:lnTo>
                      <a:pt x="788" y="1834"/>
                    </a:lnTo>
                    <a:close/>
                    <a:moveTo>
                      <a:pt x="848" y="1769"/>
                    </a:moveTo>
                    <a:lnTo>
                      <a:pt x="841" y="1778"/>
                    </a:lnTo>
                    <a:lnTo>
                      <a:pt x="826" y="1784"/>
                    </a:lnTo>
                    <a:lnTo>
                      <a:pt x="782" y="1784"/>
                    </a:lnTo>
                    <a:lnTo>
                      <a:pt x="740" y="1772"/>
                    </a:lnTo>
                    <a:lnTo>
                      <a:pt x="727" y="1762"/>
                    </a:lnTo>
                    <a:lnTo>
                      <a:pt x="723" y="1759"/>
                    </a:lnTo>
                    <a:lnTo>
                      <a:pt x="723" y="1751"/>
                    </a:lnTo>
                    <a:lnTo>
                      <a:pt x="729" y="1742"/>
                    </a:lnTo>
                    <a:lnTo>
                      <a:pt x="744" y="1737"/>
                    </a:lnTo>
                    <a:lnTo>
                      <a:pt x="788" y="1737"/>
                    </a:lnTo>
                    <a:lnTo>
                      <a:pt x="831" y="1748"/>
                    </a:lnTo>
                    <a:lnTo>
                      <a:pt x="843" y="1758"/>
                    </a:lnTo>
                    <a:lnTo>
                      <a:pt x="847" y="1761"/>
                    </a:lnTo>
                    <a:lnTo>
                      <a:pt x="848" y="1769"/>
                    </a:lnTo>
                    <a:close/>
                    <a:moveTo>
                      <a:pt x="5979" y="1433"/>
                    </a:moveTo>
                    <a:lnTo>
                      <a:pt x="5986" y="1421"/>
                    </a:lnTo>
                    <a:lnTo>
                      <a:pt x="6000" y="1413"/>
                    </a:lnTo>
                    <a:lnTo>
                      <a:pt x="6020" y="1409"/>
                    </a:lnTo>
                    <a:lnTo>
                      <a:pt x="6043" y="1408"/>
                    </a:lnTo>
                    <a:lnTo>
                      <a:pt x="6066" y="1412"/>
                    </a:lnTo>
                    <a:lnTo>
                      <a:pt x="6085" y="1418"/>
                    </a:lnTo>
                    <a:lnTo>
                      <a:pt x="6099" y="1428"/>
                    </a:lnTo>
                    <a:lnTo>
                      <a:pt x="6103" y="1440"/>
                    </a:lnTo>
                    <a:lnTo>
                      <a:pt x="6097" y="1452"/>
                    </a:lnTo>
                    <a:lnTo>
                      <a:pt x="6083" y="1460"/>
                    </a:lnTo>
                    <a:lnTo>
                      <a:pt x="6062" y="1464"/>
                    </a:lnTo>
                    <a:lnTo>
                      <a:pt x="6040" y="1464"/>
                    </a:lnTo>
                    <a:lnTo>
                      <a:pt x="6017" y="1462"/>
                    </a:lnTo>
                    <a:lnTo>
                      <a:pt x="5998" y="1455"/>
                    </a:lnTo>
                    <a:lnTo>
                      <a:pt x="5984" y="1446"/>
                    </a:lnTo>
                    <a:lnTo>
                      <a:pt x="5980" y="1439"/>
                    </a:lnTo>
                    <a:lnTo>
                      <a:pt x="5979" y="1433"/>
                    </a:lnTo>
                    <a:close/>
                    <a:moveTo>
                      <a:pt x="7333" y="3202"/>
                    </a:moveTo>
                    <a:lnTo>
                      <a:pt x="7345" y="3202"/>
                    </a:lnTo>
                    <a:lnTo>
                      <a:pt x="7356" y="3207"/>
                    </a:lnTo>
                    <a:lnTo>
                      <a:pt x="7381" y="3230"/>
                    </a:lnTo>
                    <a:lnTo>
                      <a:pt x="7391" y="3245"/>
                    </a:lnTo>
                    <a:lnTo>
                      <a:pt x="7397" y="3260"/>
                    </a:lnTo>
                    <a:lnTo>
                      <a:pt x="7398" y="3272"/>
                    </a:lnTo>
                    <a:lnTo>
                      <a:pt x="7395" y="3283"/>
                    </a:lnTo>
                    <a:lnTo>
                      <a:pt x="7381" y="3280"/>
                    </a:lnTo>
                    <a:lnTo>
                      <a:pt x="7371" y="3270"/>
                    </a:lnTo>
                    <a:lnTo>
                      <a:pt x="7364" y="3255"/>
                    </a:lnTo>
                    <a:lnTo>
                      <a:pt x="7360" y="3239"/>
                    </a:lnTo>
                    <a:lnTo>
                      <a:pt x="7349" y="3209"/>
                    </a:lnTo>
                    <a:lnTo>
                      <a:pt x="7342" y="3202"/>
                    </a:lnTo>
                    <a:lnTo>
                      <a:pt x="7339" y="3200"/>
                    </a:lnTo>
                    <a:lnTo>
                      <a:pt x="7333" y="3202"/>
                    </a:lnTo>
                    <a:close/>
                    <a:moveTo>
                      <a:pt x="7404" y="3321"/>
                    </a:moveTo>
                    <a:lnTo>
                      <a:pt x="7410" y="3318"/>
                    </a:lnTo>
                    <a:lnTo>
                      <a:pt x="7418" y="3319"/>
                    </a:lnTo>
                    <a:lnTo>
                      <a:pt x="7434" y="3329"/>
                    </a:lnTo>
                    <a:lnTo>
                      <a:pt x="7450" y="3346"/>
                    </a:lnTo>
                    <a:lnTo>
                      <a:pt x="7464" y="3368"/>
                    </a:lnTo>
                    <a:lnTo>
                      <a:pt x="7475" y="3390"/>
                    </a:lnTo>
                    <a:lnTo>
                      <a:pt x="7481" y="3412"/>
                    </a:lnTo>
                    <a:lnTo>
                      <a:pt x="7480" y="3432"/>
                    </a:lnTo>
                    <a:lnTo>
                      <a:pt x="7471" y="3443"/>
                    </a:lnTo>
                    <a:lnTo>
                      <a:pt x="7456" y="3444"/>
                    </a:lnTo>
                    <a:lnTo>
                      <a:pt x="7439" y="3435"/>
                    </a:lnTo>
                    <a:lnTo>
                      <a:pt x="7423" y="3418"/>
                    </a:lnTo>
                    <a:lnTo>
                      <a:pt x="7410" y="3396"/>
                    </a:lnTo>
                    <a:lnTo>
                      <a:pt x="7400" y="3373"/>
                    </a:lnTo>
                    <a:lnTo>
                      <a:pt x="7394" y="3350"/>
                    </a:lnTo>
                    <a:lnTo>
                      <a:pt x="7395" y="3332"/>
                    </a:lnTo>
                    <a:lnTo>
                      <a:pt x="7398" y="3325"/>
                    </a:lnTo>
                    <a:lnTo>
                      <a:pt x="7404" y="3321"/>
                    </a:lnTo>
                    <a:close/>
                    <a:moveTo>
                      <a:pt x="7298" y="3265"/>
                    </a:moveTo>
                    <a:lnTo>
                      <a:pt x="7323" y="3288"/>
                    </a:lnTo>
                    <a:lnTo>
                      <a:pt x="7345" y="3317"/>
                    </a:lnTo>
                    <a:lnTo>
                      <a:pt x="7357" y="3349"/>
                    </a:lnTo>
                    <a:lnTo>
                      <a:pt x="7360" y="3366"/>
                    </a:lnTo>
                    <a:lnTo>
                      <a:pt x="7359" y="3384"/>
                    </a:lnTo>
                    <a:lnTo>
                      <a:pt x="7345" y="3374"/>
                    </a:lnTo>
                    <a:lnTo>
                      <a:pt x="7333" y="3362"/>
                    </a:lnTo>
                    <a:lnTo>
                      <a:pt x="7314" y="3332"/>
                    </a:lnTo>
                    <a:lnTo>
                      <a:pt x="7302" y="3298"/>
                    </a:lnTo>
                    <a:lnTo>
                      <a:pt x="7298" y="3265"/>
                    </a:lnTo>
                    <a:close/>
                    <a:moveTo>
                      <a:pt x="7298" y="3922"/>
                    </a:moveTo>
                    <a:lnTo>
                      <a:pt x="7316" y="3945"/>
                    </a:lnTo>
                    <a:lnTo>
                      <a:pt x="7323" y="3966"/>
                    </a:lnTo>
                    <a:lnTo>
                      <a:pt x="7320" y="3983"/>
                    </a:lnTo>
                    <a:lnTo>
                      <a:pt x="7310" y="3996"/>
                    </a:lnTo>
                    <a:lnTo>
                      <a:pt x="7296" y="3999"/>
                    </a:lnTo>
                    <a:lnTo>
                      <a:pt x="7282" y="3993"/>
                    </a:lnTo>
                    <a:lnTo>
                      <a:pt x="7271" y="3975"/>
                    </a:lnTo>
                    <a:lnTo>
                      <a:pt x="7265" y="3940"/>
                    </a:lnTo>
                    <a:lnTo>
                      <a:pt x="7265" y="3918"/>
                    </a:lnTo>
                    <a:lnTo>
                      <a:pt x="7270" y="3907"/>
                    </a:lnTo>
                    <a:lnTo>
                      <a:pt x="7280" y="3909"/>
                    </a:lnTo>
                    <a:lnTo>
                      <a:pt x="7298" y="3922"/>
                    </a:lnTo>
                    <a:close/>
                    <a:moveTo>
                      <a:pt x="7213" y="3862"/>
                    </a:moveTo>
                    <a:lnTo>
                      <a:pt x="7214" y="3904"/>
                    </a:lnTo>
                    <a:lnTo>
                      <a:pt x="7205" y="3932"/>
                    </a:lnTo>
                    <a:lnTo>
                      <a:pt x="7191" y="3948"/>
                    </a:lnTo>
                    <a:lnTo>
                      <a:pt x="7175" y="3952"/>
                    </a:lnTo>
                    <a:lnTo>
                      <a:pt x="7160" y="3945"/>
                    </a:lnTo>
                    <a:lnTo>
                      <a:pt x="7151" y="3927"/>
                    </a:lnTo>
                    <a:lnTo>
                      <a:pt x="7153" y="3898"/>
                    </a:lnTo>
                    <a:lnTo>
                      <a:pt x="7167" y="3859"/>
                    </a:lnTo>
                    <a:lnTo>
                      <a:pt x="7181" y="3841"/>
                    </a:lnTo>
                    <a:lnTo>
                      <a:pt x="7187" y="3836"/>
                    </a:lnTo>
                    <a:lnTo>
                      <a:pt x="7194" y="3835"/>
                    </a:lnTo>
                    <a:lnTo>
                      <a:pt x="7205" y="3842"/>
                    </a:lnTo>
                    <a:lnTo>
                      <a:pt x="7213" y="3862"/>
                    </a:lnTo>
                    <a:close/>
                    <a:moveTo>
                      <a:pt x="6718" y="4933"/>
                    </a:moveTo>
                    <a:lnTo>
                      <a:pt x="6737" y="4957"/>
                    </a:lnTo>
                    <a:lnTo>
                      <a:pt x="6747" y="4985"/>
                    </a:lnTo>
                    <a:lnTo>
                      <a:pt x="6745" y="5017"/>
                    </a:lnTo>
                    <a:lnTo>
                      <a:pt x="6733" y="5048"/>
                    </a:lnTo>
                    <a:lnTo>
                      <a:pt x="6712" y="5053"/>
                    </a:lnTo>
                    <a:lnTo>
                      <a:pt x="6696" y="5046"/>
                    </a:lnTo>
                    <a:lnTo>
                      <a:pt x="6688" y="5028"/>
                    </a:lnTo>
                    <a:lnTo>
                      <a:pt x="6686" y="5005"/>
                    </a:lnTo>
                    <a:lnTo>
                      <a:pt x="6688" y="4979"/>
                    </a:lnTo>
                    <a:lnTo>
                      <a:pt x="6694" y="4957"/>
                    </a:lnTo>
                    <a:lnTo>
                      <a:pt x="6704" y="4940"/>
                    </a:lnTo>
                    <a:lnTo>
                      <a:pt x="6718" y="4933"/>
                    </a:lnTo>
                    <a:close/>
                    <a:moveTo>
                      <a:pt x="6661" y="5223"/>
                    </a:moveTo>
                    <a:lnTo>
                      <a:pt x="6685" y="5242"/>
                    </a:lnTo>
                    <a:lnTo>
                      <a:pt x="6705" y="5265"/>
                    </a:lnTo>
                    <a:lnTo>
                      <a:pt x="6720" y="5289"/>
                    </a:lnTo>
                    <a:lnTo>
                      <a:pt x="6729" y="5316"/>
                    </a:lnTo>
                    <a:lnTo>
                      <a:pt x="6706" y="5300"/>
                    </a:lnTo>
                    <a:lnTo>
                      <a:pt x="6687" y="5280"/>
                    </a:lnTo>
                    <a:lnTo>
                      <a:pt x="6672" y="5254"/>
                    </a:lnTo>
                    <a:lnTo>
                      <a:pt x="6661" y="5223"/>
                    </a:lnTo>
                    <a:close/>
                    <a:moveTo>
                      <a:pt x="6691" y="5349"/>
                    </a:moveTo>
                    <a:lnTo>
                      <a:pt x="6708" y="5363"/>
                    </a:lnTo>
                    <a:lnTo>
                      <a:pt x="6724" y="5387"/>
                    </a:lnTo>
                    <a:lnTo>
                      <a:pt x="6735" y="5415"/>
                    </a:lnTo>
                    <a:lnTo>
                      <a:pt x="6741" y="5445"/>
                    </a:lnTo>
                    <a:lnTo>
                      <a:pt x="6739" y="5456"/>
                    </a:lnTo>
                    <a:lnTo>
                      <a:pt x="6732" y="5461"/>
                    </a:lnTo>
                    <a:lnTo>
                      <a:pt x="6721" y="5460"/>
                    </a:lnTo>
                    <a:lnTo>
                      <a:pt x="6707" y="5453"/>
                    </a:lnTo>
                    <a:lnTo>
                      <a:pt x="6690" y="5432"/>
                    </a:lnTo>
                    <a:lnTo>
                      <a:pt x="6679" y="5404"/>
                    </a:lnTo>
                    <a:lnTo>
                      <a:pt x="6679" y="5374"/>
                    </a:lnTo>
                    <a:lnTo>
                      <a:pt x="6684" y="5360"/>
                    </a:lnTo>
                    <a:lnTo>
                      <a:pt x="6691" y="5349"/>
                    </a:lnTo>
                    <a:close/>
                    <a:moveTo>
                      <a:pt x="6474" y="5427"/>
                    </a:moveTo>
                    <a:lnTo>
                      <a:pt x="6479" y="5454"/>
                    </a:lnTo>
                    <a:lnTo>
                      <a:pt x="6478" y="5481"/>
                    </a:lnTo>
                    <a:lnTo>
                      <a:pt x="6471" y="5506"/>
                    </a:lnTo>
                    <a:lnTo>
                      <a:pt x="6459" y="5531"/>
                    </a:lnTo>
                    <a:lnTo>
                      <a:pt x="6444" y="5521"/>
                    </a:lnTo>
                    <a:lnTo>
                      <a:pt x="6433" y="5508"/>
                    </a:lnTo>
                    <a:lnTo>
                      <a:pt x="6419" y="5478"/>
                    </a:lnTo>
                    <a:lnTo>
                      <a:pt x="6417" y="5461"/>
                    </a:lnTo>
                    <a:lnTo>
                      <a:pt x="6418" y="5444"/>
                    </a:lnTo>
                    <a:lnTo>
                      <a:pt x="6423" y="5428"/>
                    </a:lnTo>
                    <a:lnTo>
                      <a:pt x="6429" y="5412"/>
                    </a:lnTo>
                    <a:lnTo>
                      <a:pt x="6442" y="5395"/>
                    </a:lnTo>
                    <a:lnTo>
                      <a:pt x="6448" y="5393"/>
                    </a:lnTo>
                    <a:lnTo>
                      <a:pt x="6455" y="5394"/>
                    </a:lnTo>
                    <a:lnTo>
                      <a:pt x="6466" y="5405"/>
                    </a:lnTo>
                    <a:lnTo>
                      <a:pt x="6474" y="5427"/>
                    </a:lnTo>
                    <a:close/>
                    <a:moveTo>
                      <a:pt x="6328" y="5415"/>
                    </a:moveTo>
                    <a:lnTo>
                      <a:pt x="6331" y="5390"/>
                    </a:lnTo>
                    <a:lnTo>
                      <a:pt x="6342" y="5364"/>
                    </a:lnTo>
                    <a:lnTo>
                      <a:pt x="6358" y="5343"/>
                    </a:lnTo>
                    <a:lnTo>
                      <a:pt x="6381" y="5330"/>
                    </a:lnTo>
                    <a:lnTo>
                      <a:pt x="6391" y="5359"/>
                    </a:lnTo>
                    <a:lnTo>
                      <a:pt x="6387" y="5388"/>
                    </a:lnTo>
                    <a:lnTo>
                      <a:pt x="6375" y="5413"/>
                    </a:lnTo>
                    <a:lnTo>
                      <a:pt x="6358" y="5435"/>
                    </a:lnTo>
                    <a:lnTo>
                      <a:pt x="6347" y="5441"/>
                    </a:lnTo>
                    <a:lnTo>
                      <a:pt x="6338" y="5441"/>
                    </a:lnTo>
                    <a:lnTo>
                      <a:pt x="6331" y="5432"/>
                    </a:lnTo>
                    <a:lnTo>
                      <a:pt x="6328" y="5415"/>
                    </a:lnTo>
                    <a:close/>
                    <a:moveTo>
                      <a:pt x="6381" y="5010"/>
                    </a:moveTo>
                    <a:lnTo>
                      <a:pt x="6386" y="4995"/>
                    </a:lnTo>
                    <a:lnTo>
                      <a:pt x="6395" y="4986"/>
                    </a:lnTo>
                    <a:lnTo>
                      <a:pt x="6418" y="4976"/>
                    </a:lnTo>
                    <a:lnTo>
                      <a:pt x="6442" y="4981"/>
                    </a:lnTo>
                    <a:lnTo>
                      <a:pt x="6452" y="4990"/>
                    </a:lnTo>
                    <a:lnTo>
                      <a:pt x="6458" y="5002"/>
                    </a:lnTo>
                    <a:lnTo>
                      <a:pt x="6471" y="4992"/>
                    </a:lnTo>
                    <a:lnTo>
                      <a:pt x="6485" y="4987"/>
                    </a:lnTo>
                    <a:lnTo>
                      <a:pt x="6500" y="4986"/>
                    </a:lnTo>
                    <a:lnTo>
                      <a:pt x="6515" y="4989"/>
                    </a:lnTo>
                    <a:lnTo>
                      <a:pt x="6523" y="4979"/>
                    </a:lnTo>
                    <a:lnTo>
                      <a:pt x="6534" y="4972"/>
                    </a:lnTo>
                    <a:lnTo>
                      <a:pt x="6557" y="4970"/>
                    </a:lnTo>
                    <a:lnTo>
                      <a:pt x="6568" y="4973"/>
                    </a:lnTo>
                    <a:lnTo>
                      <a:pt x="6578" y="4979"/>
                    </a:lnTo>
                    <a:lnTo>
                      <a:pt x="6585" y="4990"/>
                    </a:lnTo>
                    <a:lnTo>
                      <a:pt x="6590" y="5004"/>
                    </a:lnTo>
                    <a:lnTo>
                      <a:pt x="6612" y="5001"/>
                    </a:lnTo>
                    <a:lnTo>
                      <a:pt x="6630" y="5003"/>
                    </a:lnTo>
                    <a:lnTo>
                      <a:pt x="6643" y="5009"/>
                    </a:lnTo>
                    <a:lnTo>
                      <a:pt x="6649" y="5020"/>
                    </a:lnTo>
                    <a:lnTo>
                      <a:pt x="6651" y="5032"/>
                    </a:lnTo>
                    <a:lnTo>
                      <a:pt x="6649" y="5043"/>
                    </a:lnTo>
                    <a:lnTo>
                      <a:pt x="6640" y="5056"/>
                    </a:lnTo>
                    <a:lnTo>
                      <a:pt x="6627" y="5067"/>
                    </a:lnTo>
                    <a:lnTo>
                      <a:pt x="6647" y="5068"/>
                    </a:lnTo>
                    <a:lnTo>
                      <a:pt x="6663" y="5077"/>
                    </a:lnTo>
                    <a:lnTo>
                      <a:pt x="6676" y="5089"/>
                    </a:lnTo>
                    <a:lnTo>
                      <a:pt x="6684" y="5104"/>
                    </a:lnTo>
                    <a:lnTo>
                      <a:pt x="6686" y="5119"/>
                    </a:lnTo>
                    <a:lnTo>
                      <a:pt x="6679" y="5131"/>
                    </a:lnTo>
                    <a:lnTo>
                      <a:pt x="6664" y="5139"/>
                    </a:lnTo>
                    <a:lnTo>
                      <a:pt x="6638" y="5137"/>
                    </a:lnTo>
                    <a:lnTo>
                      <a:pt x="6646" y="5150"/>
                    </a:lnTo>
                    <a:lnTo>
                      <a:pt x="6646" y="5162"/>
                    </a:lnTo>
                    <a:lnTo>
                      <a:pt x="6641" y="5173"/>
                    </a:lnTo>
                    <a:lnTo>
                      <a:pt x="6633" y="5181"/>
                    </a:lnTo>
                    <a:lnTo>
                      <a:pt x="6609" y="5190"/>
                    </a:lnTo>
                    <a:lnTo>
                      <a:pt x="6597" y="5188"/>
                    </a:lnTo>
                    <a:lnTo>
                      <a:pt x="6586" y="5181"/>
                    </a:lnTo>
                    <a:lnTo>
                      <a:pt x="6611" y="5221"/>
                    </a:lnTo>
                    <a:lnTo>
                      <a:pt x="6619" y="5243"/>
                    </a:lnTo>
                    <a:lnTo>
                      <a:pt x="6623" y="5265"/>
                    </a:lnTo>
                    <a:lnTo>
                      <a:pt x="6622" y="5282"/>
                    </a:lnTo>
                    <a:lnTo>
                      <a:pt x="6615" y="5292"/>
                    </a:lnTo>
                    <a:lnTo>
                      <a:pt x="6599" y="5295"/>
                    </a:lnTo>
                    <a:lnTo>
                      <a:pt x="6576" y="5286"/>
                    </a:lnTo>
                    <a:lnTo>
                      <a:pt x="6568" y="5323"/>
                    </a:lnTo>
                    <a:lnTo>
                      <a:pt x="6552" y="5347"/>
                    </a:lnTo>
                    <a:lnTo>
                      <a:pt x="6533" y="5358"/>
                    </a:lnTo>
                    <a:lnTo>
                      <a:pt x="6510" y="5358"/>
                    </a:lnTo>
                    <a:lnTo>
                      <a:pt x="6489" y="5348"/>
                    </a:lnTo>
                    <a:lnTo>
                      <a:pt x="6472" y="5330"/>
                    </a:lnTo>
                    <a:lnTo>
                      <a:pt x="6467" y="5318"/>
                    </a:lnTo>
                    <a:lnTo>
                      <a:pt x="6462" y="5304"/>
                    </a:lnTo>
                    <a:lnTo>
                      <a:pt x="6462" y="5274"/>
                    </a:lnTo>
                    <a:lnTo>
                      <a:pt x="6440" y="5280"/>
                    </a:lnTo>
                    <a:lnTo>
                      <a:pt x="6420" y="5281"/>
                    </a:lnTo>
                    <a:lnTo>
                      <a:pt x="6403" y="5278"/>
                    </a:lnTo>
                    <a:lnTo>
                      <a:pt x="6391" y="5270"/>
                    </a:lnTo>
                    <a:lnTo>
                      <a:pt x="6384" y="5259"/>
                    </a:lnTo>
                    <a:lnTo>
                      <a:pt x="6382" y="5244"/>
                    </a:lnTo>
                    <a:lnTo>
                      <a:pt x="6386" y="5227"/>
                    </a:lnTo>
                    <a:lnTo>
                      <a:pt x="6399" y="5208"/>
                    </a:lnTo>
                    <a:lnTo>
                      <a:pt x="6375" y="5222"/>
                    </a:lnTo>
                    <a:lnTo>
                      <a:pt x="6354" y="5230"/>
                    </a:lnTo>
                    <a:lnTo>
                      <a:pt x="6335" y="5234"/>
                    </a:lnTo>
                    <a:lnTo>
                      <a:pt x="6320" y="5233"/>
                    </a:lnTo>
                    <a:lnTo>
                      <a:pt x="6299" y="5222"/>
                    </a:lnTo>
                    <a:lnTo>
                      <a:pt x="6292" y="5213"/>
                    </a:lnTo>
                    <a:lnTo>
                      <a:pt x="6289" y="5203"/>
                    </a:lnTo>
                    <a:lnTo>
                      <a:pt x="6292" y="5180"/>
                    </a:lnTo>
                    <a:lnTo>
                      <a:pt x="6308" y="5160"/>
                    </a:lnTo>
                    <a:lnTo>
                      <a:pt x="6321" y="5152"/>
                    </a:lnTo>
                    <a:lnTo>
                      <a:pt x="6337" y="5147"/>
                    </a:lnTo>
                    <a:lnTo>
                      <a:pt x="6358" y="5146"/>
                    </a:lnTo>
                    <a:lnTo>
                      <a:pt x="6381" y="5148"/>
                    </a:lnTo>
                    <a:lnTo>
                      <a:pt x="6370" y="5133"/>
                    </a:lnTo>
                    <a:lnTo>
                      <a:pt x="6370" y="5118"/>
                    </a:lnTo>
                    <a:lnTo>
                      <a:pt x="6379" y="5108"/>
                    </a:lnTo>
                    <a:lnTo>
                      <a:pt x="6396" y="5103"/>
                    </a:lnTo>
                    <a:lnTo>
                      <a:pt x="6378" y="5099"/>
                    </a:lnTo>
                    <a:lnTo>
                      <a:pt x="6364" y="5089"/>
                    </a:lnTo>
                    <a:lnTo>
                      <a:pt x="6355" y="5075"/>
                    </a:lnTo>
                    <a:lnTo>
                      <a:pt x="6350" y="5059"/>
                    </a:lnTo>
                    <a:lnTo>
                      <a:pt x="6350" y="5043"/>
                    </a:lnTo>
                    <a:lnTo>
                      <a:pt x="6356" y="5028"/>
                    </a:lnTo>
                    <a:lnTo>
                      <a:pt x="6365" y="5017"/>
                    </a:lnTo>
                    <a:lnTo>
                      <a:pt x="6381" y="501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" name="Freeform 146">
                <a:extLst>
                  <a:ext uri="{FF2B5EF4-FFF2-40B4-BE49-F238E27FC236}">
                    <a16:creationId xmlns:a16="http://schemas.microsoft.com/office/drawing/2014/main" id="{AF85271E-1235-4CAF-A63B-A1483266E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138" y="3833813"/>
                <a:ext cx="71438" cy="82550"/>
              </a:xfrm>
              <a:custGeom>
                <a:avLst/>
                <a:gdLst>
                  <a:gd name="T0" fmla="*/ 26 w 315"/>
                  <a:gd name="T1" fmla="*/ 467 h 467"/>
                  <a:gd name="T2" fmla="*/ 0 w 315"/>
                  <a:gd name="T3" fmla="*/ 433 h 467"/>
                  <a:gd name="T4" fmla="*/ 42 w 315"/>
                  <a:gd name="T5" fmla="*/ 423 h 467"/>
                  <a:gd name="T6" fmla="*/ 19 w 315"/>
                  <a:gd name="T7" fmla="*/ 396 h 467"/>
                  <a:gd name="T8" fmla="*/ 71 w 315"/>
                  <a:gd name="T9" fmla="*/ 396 h 467"/>
                  <a:gd name="T10" fmla="*/ 56 w 315"/>
                  <a:gd name="T11" fmla="*/ 365 h 467"/>
                  <a:gd name="T12" fmla="*/ 30 w 315"/>
                  <a:gd name="T13" fmla="*/ 337 h 467"/>
                  <a:gd name="T14" fmla="*/ 79 w 315"/>
                  <a:gd name="T15" fmla="*/ 348 h 467"/>
                  <a:gd name="T16" fmla="*/ 76 w 315"/>
                  <a:gd name="T17" fmla="*/ 316 h 467"/>
                  <a:gd name="T18" fmla="*/ 68 w 315"/>
                  <a:gd name="T19" fmla="*/ 283 h 467"/>
                  <a:gd name="T20" fmla="*/ 53 w 315"/>
                  <a:gd name="T21" fmla="*/ 249 h 467"/>
                  <a:gd name="T22" fmla="*/ 33 w 315"/>
                  <a:gd name="T23" fmla="*/ 214 h 467"/>
                  <a:gd name="T24" fmla="*/ 63 w 315"/>
                  <a:gd name="T25" fmla="*/ 236 h 467"/>
                  <a:gd name="T26" fmla="*/ 87 w 315"/>
                  <a:gd name="T27" fmla="*/ 261 h 467"/>
                  <a:gd name="T28" fmla="*/ 104 w 315"/>
                  <a:gd name="T29" fmla="*/ 290 h 467"/>
                  <a:gd name="T30" fmla="*/ 116 w 315"/>
                  <a:gd name="T31" fmla="*/ 322 h 467"/>
                  <a:gd name="T32" fmla="*/ 128 w 315"/>
                  <a:gd name="T33" fmla="*/ 287 h 467"/>
                  <a:gd name="T34" fmla="*/ 135 w 315"/>
                  <a:gd name="T35" fmla="*/ 248 h 467"/>
                  <a:gd name="T36" fmla="*/ 136 w 315"/>
                  <a:gd name="T37" fmla="*/ 206 h 467"/>
                  <a:gd name="T38" fmla="*/ 131 w 315"/>
                  <a:gd name="T39" fmla="*/ 163 h 467"/>
                  <a:gd name="T40" fmla="*/ 154 w 315"/>
                  <a:gd name="T41" fmla="*/ 226 h 467"/>
                  <a:gd name="T42" fmla="*/ 165 w 315"/>
                  <a:gd name="T43" fmla="*/ 146 h 467"/>
                  <a:gd name="T44" fmla="*/ 165 w 315"/>
                  <a:gd name="T45" fmla="*/ 40 h 467"/>
                  <a:gd name="T46" fmla="*/ 183 w 315"/>
                  <a:gd name="T47" fmla="*/ 88 h 467"/>
                  <a:gd name="T48" fmla="*/ 197 w 315"/>
                  <a:gd name="T49" fmla="*/ 145 h 467"/>
                  <a:gd name="T50" fmla="*/ 206 w 315"/>
                  <a:gd name="T51" fmla="*/ 208 h 467"/>
                  <a:gd name="T52" fmla="*/ 207 w 315"/>
                  <a:gd name="T53" fmla="*/ 274 h 467"/>
                  <a:gd name="T54" fmla="*/ 222 w 315"/>
                  <a:gd name="T55" fmla="*/ 218 h 467"/>
                  <a:gd name="T56" fmla="*/ 236 w 315"/>
                  <a:gd name="T57" fmla="*/ 152 h 467"/>
                  <a:gd name="T58" fmla="*/ 248 w 315"/>
                  <a:gd name="T59" fmla="*/ 80 h 467"/>
                  <a:gd name="T60" fmla="*/ 255 w 315"/>
                  <a:gd name="T61" fmla="*/ 0 h 467"/>
                  <a:gd name="T62" fmla="*/ 267 w 315"/>
                  <a:gd name="T63" fmla="*/ 82 h 467"/>
                  <a:gd name="T64" fmla="*/ 268 w 315"/>
                  <a:gd name="T65" fmla="*/ 163 h 467"/>
                  <a:gd name="T66" fmla="*/ 261 w 315"/>
                  <a:gd name="T67" fmla="*/ 243 h 467"/>
                  <a:gd name="T68" fmla="*/ 245 w 315"/>
                  <a:gd name="T69" fmla="*/ 322 h 467"/>
                  <a:gd name="T70" fmla="*/ 263 w 315"/>
                  <a:gd name="T71" fmla="*/ 311 h 467"/>
                  <a:gd name="T72" fmla="*/ 282 w 315"/>
                  <a:gd name="T73" fmla="*/ 292 h 467"/>
                  <a:gd name="T74" fmla="*/ 300 w 315"/>
                  <a:gd name="T75" fmla="*/ 270 h 467"/>
                  <a:gd name="T76" fmla="*/ 315 w 315"/>
                  <a:gd name="T77" fmla="*/ 244 h 467"/>
                  <a:gd name="T78" fmla="*/ 307 w 315"/>
                  <a:gd name="T79" fmla="*/ 282 h 467"/>
                  <a:gd name="T80" fmla="*/ 292 w 315"/>
                  <a:gd name="T81" fmla="*/ 321 h 467"/>
                  <a:gd name="T82" fmla="*/ 270 w 315"/>
                  <a:gd name="T83" fmla="*/ 360 h 467"/>
                  <a:gd name="T84" fmla="*/ 246 w 315"/>
                  <a:gd name="T85" fmla="*/ 394 h 467"/>
                  <a:gd name="T86" fmla="*/ 159 w 315"/>
                  <a:gd name="T87" fmla="*/ 413 h 467"/>
                  <a:gd name="T88" fmla="*/ 122 w 315"/>
                  <a:gd name="T89" fmla="*/ 419 h 467"/>
                  <a:gd name="T90" fmla="*/ 110 w 315"/>
                  <a:gd name="T91" fmla="*/ 420 h 467"/>
                  <a:gd name="T92" fmla="*/ 98 w 315"/>
                  <a:gd name="T93" fmla="*/ 419 h 467"/>
                  <a:gd name="T94" fmla="*/ 86 w 315"/>
                  <a:gd name="T95" fmla="*/ 417 h 467"/>
                  <a:gd name="T96" fmla="*/ 76 w 315"/>
                  <a:gd name="T97" fmla="*/ 420 h 467"/>
                  <a:gd name="T98" fmla="*/ 59 w 315"/>
                  <a:gd name="T99" fmla="*/ 430 h 467"/>
                  <a:gd name="T100" fmla="*/ 26 w 315"/>
                  <a:gd name="T101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5" h="467">
                    <a:moveTo>
                      <a:pt x="26" y="467"/>
                    </a:moveTo>
                    <a:lnTo>
                      <a:pt x="0" y="433"/>
                    </a:lnTo>
                    <a:lnTo>
                      <a:pt x="42" y="423"/>
                    </a:lnTo>
                    <a:lnTo>
                      <a:pt x="19" y="396"/>
                    </a:lnTo>
                    <a:lnTo>
                      <a:pt x="71" y="396"/>
                    </a:lnTo>
                    <a:lnTo>
                      <a:pt x="56" y="365"/>
                    </a:lnTo>
                    <a:lnTo>
                      <a:pt x="30" y="337"/>
                    </a:lnTo>
                    <a:lnTo>
                      <a:pt x="79" y="348"/>
                    </a:lnTo>
                    <a:lnTo>
                      <a:pt x="76" y="316"/>
                    </a:lnTo>
                    <a:lnTo>
                      <a:pt x="68" y="283"/>
                    </a:lnTo>
                    <a:lnTo>
                      <a:pt x="53" y="249"/>
                    </a:lnTo>
                    <a:lnTo>
                      <a:pt x="33" y="214"/>
                    </a:lnTo>
                    <a:lnTo>
                      <a:pt x="63" y="236"/>
                    </a:lnTo>
                    <a:lnTo>
                      <a:pt x="87" y="261"/>
                    </a:lnTo>
                    <a:lnTo>
                      <a:pt x="104" y="290"/>
                    </a:lnTo>
                    <a:lnTo>
                      <a:pt x="116" y="322"/>
                    </a:lnTo>
                    <a:lnTo>
                      <a:pt x="128" y="287"/>
                    </a:lnTo>
                    <a:lnTo>
                      <a:pt x="135" y="248"/>
                    </a:lnTo>
                    <a:lnTo>
                      <a:pt x="136" y="206"/>
                    </a:lnTo>
                    <a:lnTo>
                      <a:pt x="131" y="163"/>
                    </a:lnTo>
                    <a:lnTo>
                      <a:pt x="154" y="226"/>
                    </a:lnTo>
                    <a:lnTo>
                      <a:pt x="165" y="146"/>
                    </a:lnTo>
                    <a:lnTo>
                      <a:pt x="165" y="40"/>
                    </a:lnTo>
                    <a:lnTo>
                      <a:pt x="183" y="88"/>
                    </a:lnTo>
                    <a:lnTo>
                      <a:pt x="197" y="145"/>
                    </a:lnTo>
                    <a:lnTo>
                      <a:pt x="206" y="208"/>
                    </a:lnTo>
                    <a:lnTo>
                      <a:pt x="207" y="274"/>
                    </a:lnTo>
                    <a:lnTo>
                      <a:pt x="222" y="218"/>
                    </a:lnTo>
                    <a:lnTo>
                      <a:pt x="236" y="152"/>
                    </a:lnTo>
                    <a:lnTo>
                      <a:pt x="248" y="80"/>
                    </a:lnTo>
                    <a:lnTo>
                      <a:pt x="255" y="0"/>
                    </a:lnTo>
                    <a:lnTo>
                      <a:pt x="267" y="82"/>
                    </a:lnTo>
                    <a:lnTo>
                      <a:pt x="268" y="163"/>
                    </a:lnTo>
                    <a:lnTo>
                      <a:pt x="261" y="243"/>
                    </a:lnTo>
                    <a:lnTo>
                      <a:pt x="245" y="322"/>
                    </a:lnTo>
                    <a:lnTo>
                      <a:pt x="263" y="311"/>
                    </a:lnTo>
                    <a:lnTo>
                      <a:pt x="282" y="292"/>
                    </a:lnTo>
                    <a:lnTo>
                      <a:pt x="300" y="270"/>
                    </a:lnTo>
                    <a:lnTo>
                      <a:pt x="315" y="244"/>
                    </a:lnTo>
                    <a:lnTo>
                      <a:pt x="307" y="282"/>
                    </a:lnTo>
                    <a:lnTo>
                      <a:pt x="292" y="321"/>
                    </a:lnTo>
                    <a:lnTo>
                      <a:pt x="270" y="360"/>
                    </a:lnTo>
                    <a:lnTo>
                      <a:pt x="246" y="394"/>
                    </a:lnTo>
                    <a:lnTo>
                      <a:pt x="159" y="413"/>
                    </a:lnTo>
                    <a:lnTo>
                      <a:pt x="122" y="419"/>
                    </a:lnTo>
                    <a:lnTo>
                      <a:pt x="110" y="420"/>
                    </a:lnTo>
                    <a:lnTo>
                      <a:pt x="98" y="419"/>
                    </a:lnTo>
                    <a:lnTo>
                      <a:pt x="86" y="417"/>
                    </a:lnTo>
                    <a:lnTo>
                      <a:pt x="76" y="420"/>
                    </a:lnTo>
                    <a:lnTo>
                      <a:pt x="59" y="430"/>
                    </a:lnTo>
                    <a:lnTo>
                      <a:pt x="26" y="46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" name="Freeform 147">
                <a:extLst>
                  <a:ext uri="{FF2B5EF4-FFF2-40B4-BE49-F238E27FC236}">
                    <a16:creationId xmlns:a16="http://schemas.microsoft.com/office/drawing/2014/main" id="{B6529361-5172-4908-8546-F8DE4588A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026" y="3844925"/>
                <a:ext cx="53975" cy="46038"/>
              </a:xfrm>
              <a:custGeom>
                <a:avLst/>
                <a:gdLst>
                  <a:gd name="T0" fmla="*/ 41 w 233"/>
                  <a:gd name="T1" fmla="*/ 264 h 264"/>
                  <a:gd name="T2" fmla="*/ 0 w 233"/>
                  <a:gd name="T3" fmla="*/ 228 h 264"/>
                  <a:gd name="T4" fmla="*/ 19 w 233"/>
                  <a:gd name="T5" fmla="*/ 177 h 264"/>
                  <a:gd name="T6" fmla="*/ 43 w 233"/>
                  <a:gd name="T7" fmla="*/ 128 h 264"/>
                  <a:gd name="T8" fmla="*/ 72 w 233"/>
                  <a:gd name="T9" fmla="*/ 84 h 264"/>
                  <a:gd name="T10" fmla="*/ 88 w 233"/>
                  <a:gd name="T11" fmla="*/ 66 h 264"/>
                  <a:gd name="T12" fmla="*/ 106 w 233"/>
                  <a:gd name="T13" fmla="*/ 49 h 264"/>
                  <a:gd name="T14" fmla="*/ 85 w 233"/>
                  <a:gd name="T15" fmla="*/ 81 h 264"/>
                  <a:gd name="T16" fmla="*/ 69 w 233"/>
                  <a:gd name="T17" fmla="*/ 114 h 264"/>
                  <a:gd name="T18" fmla="*/ 57 w 233"/>
                  <a:gd name="T19" fmla="*/ 149 h 264"/>
                  <a:gd name="T20" fmla="*/ 53 w 233"/>
                  <a:gd name="T21" fmla="*/ 182 h 264"/>
                  <a:gd name="T22" fmla="*/ 89 w 233"/>
                  <a:gd name="T23" fmla="*/ 130 h 264"/>
                  <a:gd name="T24" fmla="*/ 131 w 233"/>
                  <a:gd name="T25" fmla="*/ 82 h 264"/>
                  <a:gd name="T26" fmla="*/ 180 w 233"/>
                  <a:gd name="T27" fmla="*/ 38 h 264"/>
                  <a:gd name="T28" fmla="*/ 233 w 233"/>
                  <a:gd name="T29" fmla="*/ 0 h 264"/>
                  <a:gd name="T30" fmla="*/ 165 w 233"/>
                  <a:gd name="T31" fmla="*/ 66 h 264"/>
                  <a:gd name="T32" fmla="*/ 134 w 233"/>
                  <a:gd name="T33" fmla="*/ 103 h 264"/>
                  <a:gd name="T34" fmla="*/ 106 w 233"/>
                  <a:gd name="T35" fmla="*/ 145 h 264"/>
                  <a:gd name="T36" fmla="*/ 143 w 233"/>
                  <a:gd name="T37" fmla="*/ 127 h 264"/>
                  <a:gd name="T38" fmla="*/ 165 w 233"/>
                  <a:gd name="T39" fmla="*/ 120 h 264"/>
                  <a:gd name="T40" fmla="*/ 189 w 233"/>
                  <a:gd name="T41" fmla="*/ 116 h 264"/>
                  <a:gd name="T42" fmla="*/ 165 w 233"/>
                  <a:gd name="T43" fmla="*/ 127 h 264"/>
                  <a:gd name="T44" fmla="*/ 141 w 233"/>
                  <a:gd name="T45" fmla="*/ 141 h 264"/>
                  <a:gd name="T46" fmla="*/ 98 w 233"/>
                  <a:gd name="T47" fmla="*/ 177 h 264"/>
                  <a:gd name="T48" fmla="*/ 63 w 233"/>
                  <a:gd name="T49" fmla="*/ 220 h 264"/>
                  <a:gd name="T50" fmla="*/ 51 w 233"/>
                  <a:gd name="T51" fmla="*/ 241 h 264"/>
                  <a:gd name="T52" fmla="*/ 41 w 233"/>
                  <a:gd name="T5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3" h="264">
                    <a:moveTo>
                      <a:pt x="41" y="264"/>
                    </a:moveTo>
                    <a:lnTo>
                      <a:pt x="0" y="228"/>
                    </a:lnTo>
                    <a:lnTo>
                      <a:pt x="19" y="177"/>
                    </a:lnTo>
                    <a:lnTo>
                      <a:pt x="43" y="128"/>
                    </a:lnTo>
                    <a:lnTo>
                      <a:pt x="72" y="84"/>
                    </a:lnTo>
                    <a:lnTo>
                      <a:pt x="88" y="66"/>
                    </a:lnTo>
                    <a:lnTo>
                      <a:pt x="106" y="49"/>
                    </a:lnTo>
                    <a:lnTo>
                      <a:pt x="85" y="81"/>
                    </a:lnTo>
                    <a:lnTo>
                      <a:pt x="69" y="114"/>
                    </a:lnTo>
                    <a:lnTo>
                      <a:pt x="57" y="149"/>
                    </a:lnTo>
                    <a:lnTo>
                      <a:pt x="53" y="182"/>
                    </a:lnTo>
                    <a:lnTo>
                      <a:pt x="89" y="130"/>
                    </a:lnTo>
                    <a:lnTo>
                      <a:pt x="131" y="82"/>
                    </a:lnTo>
                    <a:lnTo>
                      <a:pt x="180" y="38"/>
                    </a:lnTo>
                    <a:lnTo>
                      <a:pt x="233" y="0"/>
                    </a:lnTo>
                    <a:lnTo>
                      <a:pt x="165" y="66"/>
                    </a:lnTo>
                    <a:lnTo>
                      <a:pt x="134" y="103"/>
                    </a:lnTo>
                    <a:lnTo>
                      <a:pt x="106" y="145"/>
                    </a:lnTo>
                    <a:lnTo>
                      <a:pt x="143" y="127"/>
                    </a:lnTo>
                    <a:lnTo>
                      <a:pt x="165" y="120"/>
                    </a:lnTo>
                    <a:lnTo>
                      <a:pt x="189" y="116"/>
                    </a:lnTo>
                    <a:lnTo>
                      <a:pt x="165" y="127"/>
                    </a:lnTo>
                    <a:lnTo>
                      <a:pt x="141" y="141"/>
                    </a:lnTo>
                    <a:lnTo>
                      <a:pt x="98" y="177"/>
                    </a:lnTo>
                    <a:lnTo>
                      <a:pt x="63" y="220"/>
                    </a:lnTo>
                    <a:lnTo>
                      <a:pt x="51" y="241"/>
                    </a:lnTo>
                    <a:lnTo>
                      <a:pt x="41" y="26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" name="Freeform 148">
                <a:extLst>
                  <a:ext uri="{FF2B5EF4-FFF2-40B4-BE49-F238E27FC236}">
                    <a16:creationId xmlns:a16="http://schemas.microsoft.com/office/drawing/2014/main" id="{C5121C03-D777-45D4-97B3-032FCBF93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888" y="2581275"/>
                <a:ext cx="1657350" cy="935038"/>
              </a:xfrm>
              <a:custGeom>
                <a:avLst/>
                <a:gdLst>
                  <a:gd name="T0" fmla="*/ 3297 w 7305"/>
                  <a:gd name="T1" fmla="*/ 4556 h 5296"/>
                  <a:gd name="T2" fmla="*/ 3154 w 7305"/>
                  <a:gd name="T3" fmla="*/ 4769 h 5296"/>
                  <a:gd name="T4" fmla="*/ 2776 w 7305"/>
                  <a:gd name="T5" fmla="*/ 4651 h 5296"/>
                  <a:gd name="T6" fmla="*/ 2454 w 7305"/>
                  <a:gd name="T7" fmla="*/ 4562 h 5296"/>
                  <a:gd name="T8" fmla="*/ 2045 w 7305"/>
                  <a:gd name="T9" fmla="*/ 4628 h 5296"/>
                  <a:gd name="T10" fmla="*/ 1459 w 7305"/>
                  <a:gd name="T11" fmla="*/ 4883 h 5296"/>
                  <a:gd name="T12" fmla="*/ 1766 w 7305"/>
                  <a:gd name="T13" fmla="*/ 4521 h 5296"/>
                  <a:gd name="T14" fmla="*/ 1742 w 7305"/>
                  <a:gd name="T15" fmla="*/ 4169 h 5296"/>
                  <a:gd name="T16" fmla="*/ 2039 w 7305"/>
                  <a:gd name="T17" fmla="*/ 4037 h 5296"/>
                  <a:gd name="T18" fmla="*/ 1612 w 7305"/>
                  <a:gd name="T19" fmla="*/ 3979 h 5296"/>
                  <a:gd name="T20" fmla="*/ 1011 w 7305"/>
                  <a:gd name="T21" fmla="*/ 3972 h 5296"/>
                  <a:gd name="T22" fmla="*/ 684 w 7305"/>
                  <a:gd name="T23" fmla="*/ 3777 h 5296"/>
                  <a:gd name="T24" fmla="*/ 684 w 7305"/>
                  <a:gd name="T25" fmla="*/ 3577 h 5296"/>
                  <a:gd name="T26" fmla="*/ 75 w 7305"/>
                  <a:gd name="T27" fmla="*/ 3423 h 5296"/>
                  <a:gd name="T28" fmla="*/ 383 w 7305"/>
                  <a:gd name="T29" fmla="*/ 3116 h 5296"/>
                  <a:gd name="T30" fmla="*/ 865 w 7305"/>
                  <a:gd name="T31" fmla="*/ 3071 h 5296"/>
                  <a:gd name="T32" fmla="*/ 1003 w 7305"/>
                  <a:gd name="T33" fmla="*/ 2882 h 5296"/>
                  <a:gd name="T34" fmla="*/ 1407 w 7305"/>
                  <a:gd name="T35" fmla="*/ 2518 h 5296"/>
                  <a:gd name="T36" fmla="*/ 1279 w 7305"/>
                  <a:gd name="T37" fmla="*/ 2097 h 5296"/>
                  <a:gd name="T38" fmla="*/ 993 w 7305"/>
                  <a:gd name="T39" fmla="*/ 1725 h 5296"/>
                  <a:gd name="T40" fmla="*/ 1571 w 7305"/>
                  <a:gd name="T41" fmla="*/ 1677 h 5296"/>
                  <a:gd name="T42" fmla="*/ 1889 w 7305"/>
                  <a:gd name="T43" fmla="*/ 1688 h 5296"/>
                  <a:gd name="T44" fmla="*/ 2231 w 7305"/>
                  <a:gd name="T45" fmla="*/ 1485 h 5296"/>
                  <a:gd name="T46" fmla="*/ 2804 w 7305"/>
                  <a:gd name="T47" fmla="*/ 1738 h 5296"/>
                  <a:gd name="T48" fmla="*/ 2876 w 7305"/>
                  <a:gd name="T49" fmla="*/ 1448 h 5296"/>
                  <a:gd name="T50" fmla="*/ 2606 w 7305"/>
                  <a:gd name="T51" fmla="*/ 1054 h 5296"/>
                  <a:gd name="T52" fmla="*/ 2985 w 7305"/>
                  <a:gd name="T53" fmla="*/ 1046 h 5296"/>
                  <a:gd name="T54" fmla="*/ 3208 w 7305"/>
                  <a:gd name="T55" fmla="*/ 637 h 5296"/>
                  <a:gd name="T56" fmla="*/ 3513 w 7305"/>
                  <a:gd name="T57" fmla="*/ 330 h 5296"/>
                  <a:gd name="T58" fmla="*/ 3990 w 7305"/>
                  <a:gd name="T59" fmla="*/ 108 h 5296"/>
                  <a:gd name="T60" fmla="*/ 4365 w 7305"/>
                  <a:gd name="T61" fmla="*/ 370 h 5296"/>
                  <a:gd name="T62" fmla="*/ 4660 w 7305"/>
                  <a:gd name="T63" fmla="*/ 574 h 5296"/>
                  <a:gd name="T64" fmla="*/ 4895 w 7305"/>
                  <a:gd name="T65" fmla="*/ 890 h 5296"/>
                  <a:gd name="T66" fmla="*/ 5138 w 7305"/>
                  <a:gd name="T67" fmla="*/ 785 h 5296"/>
                  <a:gd name="T68" fmla="*/ 5494 w 7305"/>
                  <a:gd name="T69" fmla="*/ 399 h 5296"/>
                  <a:gd name="T70" fmla="*/ 5921 w 7305"/>
                  <a:gd name="T71" fmla="*/ 506 h 5296"/>
                  <a:gd name="T72" fmla="*/ 5807 w 7305"/>
                  <a:gd name="T73" fmla="*/ 1048 h 5296"/>
                  <a:gd name="T74" fmla="*/ 5876 w 7305"/>
                  <a:gd name="T75" fmla="*/ 1460 h 5296"/>
                  <a:gd name="T76" fmla="*/ 5638 w 7305"/>
                  <a:gd name="T77" fmla="*/ 1878 h 5296"/>
                  <a:gd name="T78" fmla="*/ 6066 w 7305"/>
                  <a:gd name="T79" fmla="*/ 2045 h 5296"/>
                  <a:gd name="T80" fmla="*/ 6202 w 7305"/>
                  <a:gd name="T81" fmla="*/ 2332 h 5296"/>
                  <a:gd name="T82" fmla="*/ 6340 w 7305"/>
                  <a:gd name="T83" fmla="*/ 2318 h 5296"/>
                  <a:gd name="T84" fmla="*/ 6636 w 7305"/>
                  <a:gd name="T85" fmla="*/ 2483 h 5296"/>
                  <a:gd name="T86" fmla="*/ 6973 w 7305"/>
                  <a:gd name="T87" fmla="*/ 2690 h 5296"/>
                  <a:gd name="T88" fmla="*/ 7263 w 7305"/>
                  <a:gd name="T89" fmla="*/ 2975 h 5296"/>
                  <a:gd name="T90" fmla="*/ 6933 w 7305"/>
                  <a:gd name="T91" fmla="*/ 3200 h 5296"/>
                  <a:gd name="T92" fmla="*/ 7148 w 7305"/>
                  <a:gd name="T93" fmla="*/ 3501 h 5296"/>
                  <a:gd name="T94" fmla="*/ 6932 w 7305"/>
                  <a:gd name="T95" fmla="*/ 3760 h 5296"/>
                  <a:gd name="T96" fmla="*/ 6579 w 7305"/>
                  <a:gd name="T97" fmla="*/ 3625 h 5296"/>
                  <a:gd name="T98" fmla="*/ 6153 w 7305"/>
                  <a:gd name="T99" fmla="*/ 3717 h 5296"/>
                  <a:gd name="T100" fmla="*/ 5994 w 7305"/>
                  <a:gd name="T101" fmla="*/ 4001 h 5296"/>
                  <a:gd name="T102" fmla="*/ 5676 w 7305"/>
                  <a:gd name="T103" fmla="*/ 4173 h 5296"/>
                  <a:gd name="T104" fmla="*/ 5982 w 7305"/>
                  <a:gd name="T105" fmla="*/ 4429 h 5296"/>
                  <a:gd name="T106" fmla="*/ 6447 w 7305"/>
                  <a:gd name="T107" fmla="*/ 4341 h 5296"/>
                  <a:gd name="T108" fmla="*/ 6452 w 7305"/>
                  <a:gd name="T109" fmla="*/ 4915 h 5296"/>
                  <a:gd name="T110" fmla="*/ 6235 w 7305"/>
                  <a:gd name="T111" fmla="*/ 5119 h 5296"/>
                  <a:gd name="T112" fmla="*/ 5739 w 7305"/>
                  <a:gd name="T113" fmla="*/ 5074 h 5296"/>
                  <a:gd name="T114" fmla="*/ 5395 w 7305"/>
                  <a:gd name="T115" fmla="*/ 4961 h 5296"/>
                  <a:gd name="T116" fmla="*/ 5093 w 7305"/>
                  <a:gd name="T117" fmla="*/ 4692 h 5296"/>
                  <a:gd name="T118" fmla="*/ 5142 w 7305"/>
                  <a:gd name="T119" fmla="*/ 5126 h 5296"/>
                  <a:gd name="T120" fmla="*/ 4802 w 7305"/>
                  <a:gd name="T121" fmla="*/ 5054 h 5296"/>
                  <a:gd name="T122" fmla="*/ 4197 w 7305"/>
                  <a:gd name="T123" fmla="*/ 4932 h 5296"/>
                  <a:gd name="T124" fmla="*/ 3774 w 7305"/>
                  <a:gd name="T125" fmla="*/ 4758 h 5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05" h="5296">
                    <a:moveTo>
                      <a:pt x="3719" y="4744"/>
                    </a:moveTo>
                    <a:lnTo>
                      <a:pt x="3712" y="4763"/>
                    </a:lnTo>
                    <a:lnTo>
                      <a:pt x="3699" y="4777"/>
                    </a:lnTo>
                    <a:lnTo>
                      <a:pt x="3682" y="4787"/>
                    </a:lnTo>
                    <a:lnTo>
                      <a:pt x="3663" y="4790"/>
                    </a:lnTo>
                    <a:lnTo>
                      <a:pt x="3644" y="4787"/>
                    </a:lnTo>
                    <a:lnTo>
                      <a:pt x="3627" y="4779"/>
                    </a:lnTo>
                    <a:lnTo>
                      <a:pt x="3613" y="4766"/>
                    </a:lnTo>
                    <a:lnTo>
                      <a:pt x="3603" y="4746"/>
                    </a:lnTo>
                    <a:lnTo>
                      <a:pt x="3587" y="4769"/>
                    </a:lnTo>
                    <a:lnTo>
                      <a:pt x="3568" y="4784"/>
                    </a:lnTo>
                    <a:lnTo>
                      <a:pt x="3549" y="4791"/>
                    </a:lnTo>
                    <a:lnTo>
                      <a:pt x="3529" y="4793"/>
                    </a:lnTo>
                    <a:lnTo>
                      <a:pt x="3512" y="4788"/>
                    </a:lnTo>
                    <a:lnTo>
                      <a:pt x="3498" y="4776"/>
                    </a:lnTo>
                    <a:lnTo>
                      <a:pt x="3487" y="4759"/>
                    </a:lnTo>
                    <a:lnTo>
                      <a:pt x="3483" y="4736"/>
                    </a:lnTo>
                    <a:lnTo>
                      <a:pt x="3481" y="4755"/>
                    </a:lnTo>
                    <a:lnTo>
                      <a:pt x="3473" y="4771"/>
                    </a:lnTo>
                    <a:lnTo>
                      <a:pt x="3462" y="4784"/>
                    </a:lnTo>
                    <a:lnTo>
                      <a:pt x="3448" y="4792"/>
                    </a:lnTo>
                    <a:lnTo>
                      <a:pt x="3431" y="4793"/>
                    </a:lnTo>
                    <a:lnTo>
                      <a:pt x="3415" y="4789"/>
                    </a:lnTo>
                    <a:lnTo>
                      <a:pt x="3400" y="4776"/>
                    </a:lnTo>
                    <a:lnTo>
                      <a:pt x="3386" y="4755"/>
                    </a:lnTo>
                    <a:lnTo>
                      <a:pt x="3361" y="4760"/>
                    </a:lnTo>
                    <a:lnTo>
                      <a:pt x="3340" y="4759"/>
                    </a:lnTo>
                    <a:lnTo>
                      <a:pt x="3322" y="4752"/>
                    </a:lnTo>
                    <a:lnTo>
                      <a:pt x="3311" y="4739"/>
                    </a:lnTo>
                    <a:lnTo>
                      <a:pt x="3305" y="4723"/>
                    </a:lnTo>
                    <a:lnTo>
                      <a:pt x="3308" y="4704"/>
                    </a:lnTo>
                    <a:lnTo>
                      <a:pt x="3320" y="4683"/>
                    </a:lnTo>
                    <a:lnTo>
                      <a:pt x="3344" y="4662"/>
                    </a:lnTo>
                    <a:lnTo>
                      <a:pt x="3315" y="4661"/>
                    </a:lnTo>
                    <a:lnTo>
                      <a:pt x="3293" y="4652"/>
                    </a:lnTo>
                    <a:lnTo>
                      <a:pt x="3279" y="4637"/>
                    </a:lnTo>
                    <a:lnTo>
                      <a:pt x="3273" y="4620"/>
                    </a:lnTo>
                    <a:lnTo>
                      <a:pt x="3274" y="4601"/>
                    </a:lnTo>
                    <a:lnTo>
                      <a:pt x="3285" y="4583"/>
                    </a:lnTo>
                    <a:lnTo>
                      <a:pt x="3304" y="4567"/>
                    </a:lnTo>
                    <a:lnTo>
                      <a:pt x="3333" y="4557"/>
                    </a:lnTo>
                    <a:lnTo>
                      <a:pt x="3314" y="4559"/>
                    </a:lnTo>
                    <a:lnTo>
                      <a:pt x="3297" y="4556"/>
                    </a:lnTo>
                    <a:lnTo>
                      <a:pt x="3281" y="4550"/>
                    </a:lnTo>
                    <a:lnTo>
                      <a:pt x="3271" y="4541"/>
                    </a:lnTo>
                    <a:lnTo>
                      <a:pt x="3263" y="4530"/>
                    </a:lnTo>
                    <a:lnTo>
                      <a:pt x="3263" y="4518"/>
                    </a:lnTo>
                    <a:lnTo>
                      <a:pt x="3270" y="4505"/>
                    </a:lnTo>
                    <a:lnTo>
                      <a:pt x="3285" y="4491"/>
                    </a:lnTo>
                    <a:lnTo>
                      <a:pt x="3275" y="4496"/>
                    </a:lnTo>
                    <a:lnTo>
                      <a:pt x="3265" y="4497"/>
                    </a:lnTo>
                    <a:lnTo>
                      <a:pt x="3257" y="4495"/>
                    </a:lnTo>
                    <a:lnTo>
                      <a:pt x="3249" y="4490"/>
                    </a:lnTo>
                    <a:lnTo>
                      <a:pt x="3243" y="4481"/>
                    </a:lnTo>
                    <a:lnTo>
                      <a:pt x="3238" y="4469"/>
                    </a:lnTo>
                    <a:lnTo>
                      <a:pt x="3236" y="4438"/>
                    </a:lnTo>
                    <a:lnTo>
                      <a:pt x="3233" y="4461"/>
                    </a:lnTo>
                    <a:lnTo>
                      <a:pt x="3226" y="4480"/>
                    </a:lnTo>
                    <a:lnTo>
                      <a:pt x="3216" y="4496"/>
                    </a:lnTo>
                    <a:lnTo>
                      <a:pt x="3204" y="4508"/>
                    </a:lnTo>
                    <a:lnTo>
                      <a:pt x="3189" y="4513"/>
                    </a:lnTo>
                    <a:lnTo>
                      <a:pt x="3173" y="4512"/>
                    </a:lnTo>
                    <a:lnTo>
                      <a:pt x="3154" y="4504"/>
                    </a:lnTo>
                    <a:lnTo>
                      <a:pt x="3135" y="4487"/>
                    </a:lnTo>
                    <a:lnTo>
                      <a:pt x="3149" y="4511"/>
                    </a:lnTo>
                    <a:lnTo>
                      <a:pt x="3150" y="4523"/>
                    </a:lnTo>
                    <a:lnTo>
                      <a:pt x="3148" y="4533"/>
                    </a:lnTo>
                    <a:lnTo>
                      <a:pt x="3135" y="4548"/>
                    </a:lnTo>
                    <a:lnTo>
                      <a:pt x="3115" y="4553"/>
                    </a:lnTo>
                    <a:lnTo>
                      <a:pt x="3132" y="4561"/>
                    </a:lnTo>
                    <a:lnTo>
                      <a:pt x="3142" y="4570"/>
                    </a:lnTo>
                    <a:lnTo>
                      <a:pt x="3148" y="4581"/>
                    </a:lnTo>
                    <a:lnTo>
                      <a:pt x="3150" y="4590"/>
                    </a:lnTo>
                    <a:lnTo>
                      <a:pt x="3147" y="4600"/>
                    </a:lnTo>
                    <a:lnTo>
                      <a:pt x="3139" y="4608"/>
                    </a:lnTo>
                    <a:lnTo>
                      <a:pt x="3112" y="4621"/>
                    </a:lnTo>
                    <a:lnTo>
                      <a:pt x="3143" y="4631"/>
                    </a:lnTo>
                    <a:lnTo>
                      <a:pt x="3166" y="4643"/>
                    </a:lnTo>
                    <a:lnTo>
                      <a:pt x="3182" y="4657"/>
                    </a:lnTo>
                    <a:lnTo>
                      <a:pt x="3190" y="4670"/>
                    </a:lnTo>
                    <a:lnTo>
                      <a:pt x="3191" y="4685"/>
                    </a:lnTo>
                    <a:lnTo>
                      <a:pt x="3184" y="4699"/>
                    </a:lnTo>
                    <a:lnTo>
                      <a:pt x="3170" y="4711"/>
                    </a:lnTo>
                    <a:lnTo>
                      <a:pt x="3150" y="4722"/>
                    </a:lnTo>
                    <a:lnTo>
                      <a:pt x="3156" y="4750"/>
                    </a:lnTo>
                    <a:lnTo>
                      <a:pt x="3154" y="4769"/>
                    </a:lnTo>
                    <a:lnTo>
                      <a:pt x="3143" y="4781"/>
                    </a:lnTo>
                    <a:lnTo>
                      <a:pt x="3129" y="4784"/>
                    </a:lnTo>
                    <a:lnTo>
                      <a:pt x="3112" y="4781"/>
                    </a:lnTo>
                    <a:lnTo>
                      <a:pt x="3095" y="4771"/>
                    </a:lnTo>
                    <a:lnTo>
                      <a:pt x="3081" y="4756"/>
                    </a:lnTo>
                    <a:lnTo>
                      <a:pt x="3071" y="4736"/>
                    </a:lnTo>
                    <a:lnTo>
                      <a:pt x="3073" y="4752"/>
                    </a:lnTo>
                    <a:lnTo>
                      <a:pt x="3070" y="4763"/>
                    </a:lnTo>
                    <a:lnTo>
                      <a:pt x="3063" y="4772"/>
                    </a:lnTo>
                    <a:lnTo>
                      <a:pt x="3053" y="4778"/>
                    </a:lnTo>
                    <a:lnTo>
                      <a:pt x="3041" y="4781"/>
                    </a:lnTo>
                    <a:lnTo>
                      <a:pt x="3029" y="4779"/>
                    </a:lnTo>
                    <a:lnTo>
                      <a:pt x="3008" y="4770"/>
                    </a:lnTo>
                    <a:lnTo>
                      <a:pt x="3013" y="4792"/>
                    </a:lnTo>
                    <a:lnTo>
                      <a:pt x="3010" y="4812"/>
                    </a:lnTo>
                    <a:lnTo>
                      <a:pt x="3000" y="4828"/>
                    </a:lnTo>
                    <a:lnTo>
                      <a:pt x="2987" y="4837"/>
                    </a:lnTo>
                    <a:lnTo>
                      <a:pt x="2972" y="4840"/>
                    </a:lnTo>
                    <a:lnTo>
                      <a:pt x="2957" y="4835"/>
                    </a:lnTo>
                    <a:lnTo>
                      <a:pt x="2944" y="4819"/>
                    </a:lnTo>
                    <a:lnTo>
                      <a:pt x="2935" y="4792"/>
                    </a:lnTo>
                    <a:lnTo>
                      <a:pt x="2916" y="4809"/>
                    </a:lnTo>
                    <a:lnTo>
                      <a:pt x="2898" y="4819"/>
                    </a:lnTo>
                    <a:lnTo>
                      <a:pt x="2881" y="4820"/>
                    </a:lnTo>
                    <a:lnTo>
                      <a:pt x="2869" y="4815"/>
                    </a:lnTo>
                    <a:lnTo>
                      <a:pt x="2861" y="4803"/>
                    </a:lnTo>
                    <a:lnTo>
                      <a:pt x="2858" y="4786"/>
                    </a:lnTo>
                    <a:lnTo>
                      <a:pt x="2861" y="4764"/>
                    </a:lnTo>
                    <a:lnTo>
                      <a:pt x="2873" y="4740"/>
                    </a:lnTo>
                    <a:lnTo>
                      <a:pt x="2860" y="4747"/>
                    </a:lnTo>
                    <a:lnTo>
                      <a:pt x="2847" y="4750"/>
                    </a:lnTo>
                    <a:lnTo>
                      <a:pt x="2821" y="4740"/>
                    </a:lnTo>
                    <a:lnTo>
                      <a:pt x="2811" y="4730"/>
                    </a:lnTo>
                    <a:lnTo>
                      <a:pt x="2806" y="4719"/>
                    </a:lnTo>
                    <a:lnTo>
                      <a:pt x="2806" y="4706"/>
                    </a:lnTo>
                    <a:lnTo>
                      <a:pt x="2812" y="4692"/>
                    </a:lnTo>
                    <a:lnTo>
                      <a:pt x="2795" y="4704"/>
                    </a:lnTo>
                    <a:lnTo>
                      <a:pt x="2781" y="4708"/>
                    </a:lnTo>
                    <a:lnTo>
                      <a:pt x="2771" y="4706"/>
                    </a:lnTo>
                    <a:lnTo>
                      <a:pt x="2765" y="4698"/>
                    </a:lnTo>
                    <a:lnTo>
                      <a:pt x="2764" y="4685"/>
                    </a:lnTo>
                    <a:lnTo>
                      <a:pt x="2767" y="4669"/>
                    </a:lnTo>
                    <a:lnTo>
                      <a:pt x="2776" y="4651"/>
                    </a:lnTo>
                    <a:lnTo>
                      <a:pt x="2790" y="4632"/>
                    </a:lnTo>
                    <a:lnTo>
                      <a:pt x="2769" y="4651"/>
                    </a:lnTo>
                    <a:lnTo>
                      <a:pt x="2761" y="4654"/>
                    </a:lnTo>
                    <a:lnTo>
                      <a:pt x="2752" y="4654"/>
                    </a:lnTo>
                    <a:lnTo>
                      <a:pt x="2744" y="4650"/>
                    </a:lnTo>
                    <a:lnTo>
                      <a:pt x="2738" y="4644"/>
                    </a:lnTo>
                    <a:lnTo>
                      <a:pt x="2726" y="4621"/>
                    </a:lnTo>
                    <a:lnTo>
                      <a:pt x="2724" y="4643"/>
                    </a:lnTo>
                    <a:lnTo>
                      <a:pt x="2715" y="4668"/>
                    </a:lnTo>
                    <a:lnTo>
                      <a:pt x="2688" y="4717"/>
                    </a:lnTo>
                    <a:lnTo>
                      <a:pt x="2672" y="4732"/>
                    </a:lnTo>
                    <a:lnTo>
                      <a:pt x="2655" y="4735"/>
                    </a:lnTo>
                    <a:lnTo>
                      <a:pt x="2646" y="4730"/>
                    </a:lnTo>
                    <a:lnTo>
                      <a:pt x="2639" y="4722"/>
                    </a:lnTo>
                    <a:lnTo>
                      <a:pt x="2631" y="4708"/>
                    </a:lnTo>
                    <a:lnTo>
                      <a:pt x="2625" y="4688"/>
                    </a:lnTo>
                    <a:lnTo>
                      <a:pt x="2601" y="4714"/>
                    </a:lnTo>
                    <a:lnTo>
                      <a:pt x="2578" y="4725"/>
                    </a:lnTo>
                    <a:lnTo>
                      <a:pt x="2569" y="4726"/>
                    </a:lnTo>
                    <a:lnTo>
                      <a:pt x="2560" y="4724"/>
                    </a:lnTo>
                    <a:lnTo>
                      <a:pt x="2547" y="4713"/>
                    </a:lnTo>
                    <a:lnTo>
                      <a:pt x="2541" y="4696"/>
                    </a:lnTo>
                    <a:lnTo>
                      <a:pt x="2544" y="4676"/>
                    </a:lnTo>
                    <a:lnTo>
                      <a:pt x="2550" y="4665"/>
                    </a:lnTo>
                    <a:lnTo>
                      <a:pt x="2559" y="4654"/>
                    </a:lnTo>
                    <a:lnTo>
                      <a:pt x="2587" y="4636"/>
                    </a:lnTo>
                    <a:lnTo>
                      <a:pt x="2574" y="4629"/>
                    </a:lnTo>
                    <a:lnTo>
                      <a:pt x="2565" y="4621"/>
                    </a:lnTo>
                    <a:lnTo>
                      <a:pt x="2561" y="4612"/>
                    </a:lnTo>
                    <a:lnTo>
                      <a:pt x="2560" y="4602"/>
                    </a:lnTo>
                    <a:lnTo>
                      <a:pt x="2568" y="4582"/>
                    </a:lnTo>
                    <a:lnTo>
                      <a:pt x="2585" y="4562"/>
                    </a:lnTo>
                    <a:lnTo>
                      <a:pt x="2551" y="4576"/>
                    </a:lnTo>
                    <a:lnTo>
                      <a:pt x="2536" y="4577"/>
                    </a:lnTo>
                    <a:lnTo>
                      <a:pt x="2525" y="4575"/>
                    </a:lnTo>
                    <a:lnTo>
                      <a:pt x="2515" y="4568"/>
                    </a:lnTo>
                    <a:lnTo>
                      <a:pt x="2509" y="4557"/>
                    </a:lnTo>
                    <a:lnTo>
                      <a:pt x="2508" y="4543"/>
                    </a:lnTo>
                    <a:lnTo>
                      <a:pt x="2513" y="4524"/>
                    </a:lnTo>
                    <a:lnTo>
                      <a:pt x="2499" y="4548"/>
                    </a:lnTo>
                    <a:lnTo>
                      <a:pt x="2478" y="4560"/>
                    </a:lnTo>
                    <a:lnTo>
                      <a:pt x="2466" y="4562"/>
                    </a:lnTo>
                    <a:lnTo>
                      <a:pt x="2454" y="4562"/>
                    </a:lnTo>
                    <a:lnTo>
                      <a:pt x="2430" y="4554"/>
                    </a:lnTo>
                    <a:lnTo>
                      <a:pt x="2425" y="4570"/>
                    </a:lnTo>
                    <a:lnTo>
                      <a:pt x="2418" y="4583"/>
                    </a:lnTo>
                    <a:lnTo>
                      <a:pt x="2406" y="4591"/>
                    </a:lnTo>
                    <a:lnTo>
                      <a:pt x="2393" y="4598"/>
                    </a:lnTo>
                    <a:lnTo>
                      <a:pt x="2363" y="4602"/>
                    </a:lnTo>
                    <a:lnTo>
                      <a:pt x="2333" y="4599"/>
                    </a:lnTo>
                    <a:lnTo>
                      <a:pt x="2347" y="4627"/>
                    </a:lnTo>
                    <a:lnTo>
                      <a:pt x="2350" y="4643"/>
                    </a:lnTo>
                    <a:lnTo>
                      <a:pt x="2349" y="4660"/>
                    </a:lnTo>
                    <a:lnTo>
                      <a:pt x="2346" y="4675"/>
                    </a:lnTo>
                    <a:lnTo>
                      <a:pt x="2337" y="4688"/>
                    </a:lnTo>
                    <a:lnTo>
                      <a:pt x="2326" y="4697"/>
                    </a:lnTo>
                    <a:lnTo>
                      <a:pt x="2310" y="4702"/>
                    </a:lnTo>
                    <a:lnTo>
                      <a:pt x="2313" y="4721"/>
                    </a:lnTo>
                    <a:lnTo>
                      <a:pt x="2309" y="4743"/>
                    </a:lnTo>
                    <a:lnTo>
                      <a:pt x="2286" y="4785"/>
                    </a:lnTo>
                    <a:lnTo>
                      <a:pt x="2272" y="4797"/>
                    </a:lnTo>
                    <a:lnTo>
                      <a:pt x="2265" y="4799"/>
                    </a:lnTo>
                    <a:lnTo>
                      <a:pt x="2258" y="4799"/>
                    </a:lnTo>
                    <a:lnTo>
                      <a:pt x="2253" y="4794"/>
                    </a:lnTo>
                    <a:lnTo>
                      <a:pt x="2248" y="4786"/>
                    </a:lnTo>
                    <a:lnTo>
                      <a:pt x="2243" y="4755"/>
                    </a:lnTo>
                    <a:lnTo>
                      <a:pt x="2214" y="4769"/>
                    </a:lnTo>
                    <a:lnTo>
                      <a:pt x="2193" y="4772"/>
                    </a:lnTo>
                    <a:lnTo>
                      <a:pt x="2182" y="4768"/>
                    </a:lnTo>
                    <a:lnTo>
                      <a:pt x="2175" y="4757"/>
                    </a:lnTo>
                    <a:lnTo>
                      <a:pt x="2175" y="4741"/>
                    </a:lnTo>
                    <a:lnTo>
                      <a:pt x="2179" y="4722"/>
                    </a:lnTo>
                    <a:lnTo>
                      <a:pt x="2198" y="4680"/>
                    </a:lnTo>
                    <a:lnTo>
                      <a:pt x="2181" y="4693"/>
                    </a:lnTo>
                    <a:lnTo>
                      <a:pt x="2163" y="4698"/>
                    </a:lnTo>
                    <a:lnTo>
                      <a:pt x="2149" y="4699"/>
                    </a:lnTo>
                    <a:lnTo>
                      <a:pt x="2137" y="4696"/>
                    </a:lnTo>
                    <a:lnTo>
                      <a:pt x="2129" y="4689"/>
                    </a:lnTo>
                    <a:lnTo>
                      <a:pt x="2124" y="4679"/>
                    </a:lnTo>
                    <a:lnTo>
                      <a:pt x="2127" y="4666"/>
                    </a:lnTo>
                    <a:lnTo>
                      <a:pt x="2134" y="4653"/>
                    </a:lnTo>
                    <a:lnTo>
                      <a:pt x="2109" y="4663"/>
                    </a:lnTo>
                    <a:lnTo>
                      <a:pt x="2098" y="4664"/>
                    </a:lnTo>
                    <a:lnTo>
                      <a:pt x="2085" y="4662"/>
                    </a:lnTo>
                    <a:lnTo>
                      <a:pt x="2062" y="4650"/>
                    </a:lnTo>
                    <a:lnTo>
                      <a:pt x="2045" y="4628"/>
                    </a:lnTo>
                    <a:lnTo>
                      <a:pt x="2057" y="4664"/>
                    </a:lnTo>
                    <a:lnTo>
                      <a:pt x="2058" y="4680"/>
                    </a:lnTo>
                    <a:lnTo>
                      <a:pt x="2057" y="4695"/>
                    </a:lnTo>
                    <a:lnTo>
                      <a:pt x="2050" y="4709"/>
                    </a:lnTo>
                    <a:lnTo>
                      <a:pt x="2041" y="4722"/>
                    </a:lnTo>
                    <a:lnTo>
                      <a:pt x="2010" y="4744"/>
                    </a:lnTo>
                    <a:lnTo>
                      <a:pt x="2017" y="4767"/>
                    </a:lnTo>
                    <a:lnTo>
                      <a:pt x="2014" y="4788"/>
                    </a:lnTo>
                    <a:lnTo>
                      <a:pt x="2006" y="4806"/>
                    </a:lnTo>
                    <a:lnTo>
                      <a:pt x="1992" y="4821"/>
                    </a:lnTo>
                    <a:lnTo>
                      <a:pt x="1975" y="4829"/>
                    </a:lnTo>
                    <a:lnTo>
                      <a:pt x="1957" y="4829"/>
                    </a:lnTo>
                    <a:lnTo>
                      <a:pt x="1949" y="4824"/>
                    </a:lnTo>
                    <a:lnTo>
                      <a:pt x="1941" y="4818"/>
                    </a:lnTo>
                    <a:lnTo>
                      <a:pt x="1927" y="4795"/>
                    </a:lnTo>
                    <a:lnTo>
                      <a:pt x="1910" y="4808"/>
                    </a:lnTo>
                    <a:lnTo>
                      <a:pt x="1887" y="4812"/>
                    </a:lnTo>
                    <a:lnTo>
                      <a:pt x="1867" y="4805"/>
                    </a:lnTo>
                    <a:lnTo>
                      <a:pt x="1858" y="4798"/>
                    </a:lnTo>
                    <a:lnTo>
                      <a:pt x="1853" y="4788"/>
                    </a:lnTo>
                    <a:lnTo>
                      <a:pt x="1850" y="4816"/>
                    </a:lnTo>
                    <a:lnTo>
                      <a:pt x="1842" y="4838"/>
                    </a:lnTo>
                    <a:lnTo>
                      <a:pt x="1830" y="4854"/>
                    </a:lnTo>
                    <a:lnTo>
                      <a:pt x="1816" y="4864"/>
                    </a:lnTo>
                    <a:lnTo>
                      <a:pt x="1801" y="4866"/>
                    </a:lnTo>
                    <a:lnTo>
                      <a:pt x="1785" y="4862"/>
                    </a:lnTo>
                    <a:lnTo>
                      <a:pt x="1770" y="4851"/>
                    </a:lnTo>
                    <a:lnTo>
                      <a:pt x="1756" y="4832"/>
                    </a:lnTo>
                    <a:lnTo>
                      <a:pt x="1733" y="4859"/>
                    </a:lnTo>
                    <a:lnTo>
                      <a:pt x="1705" y="4883"/>
                    </a:lnTo>
                    <a:lnTo>
                      <a:pt x="1690" y="4892"/>
                    </a:lnTo>
                    <a:lnTo>
                      <a:pt x="1675" y="4894"/>
                    </a:lnTo>
                    <a:lnTo>
                      <a:pt x="1659" y="4890"/>
                    </a:lnTo>
                    <a:lnTo>
                      <a:pt x="1644" y="4877"/>
                    </a:lnTo>
                    <a:lnTo>
                      <a:pt x="1625" y="4888"/>
                    </a:lnTo>
                    <a:lnTo>
                      <a:pt x="1605" y="4890"/>
                    </a:lnTo>
                    <a:lnTo>
                      <a:pt x="1589" y="4881"/>
                    </a:lnTo>
                    <a:lnTo>
                      <a:pt x="1583" y="4873"/>
                    </a:lnTo>
                    <a:lnTo>
                      <a:pt x="1581" y="4863"/>
                    </a:lnTo>
                    <a:lnTo>
                      <a:pt x="1545" y="4884"/>
                    </a:lnTo>
                    <a:lnTo>
                      <a:pt x="1511" y="4894"/>
                    </a:lnTo>
                    <a:lnTo>
                      <a:pt x="1482" y="4893"/>
                    </a:lnTo>
                    <a:lnTo>
                      <a:pt x="1459" y="4883"/>
                    </a:lnTo>
                    <a:lnTo>
                      <a:pt x="1445" y="4867"/>
                    </a:lnTo>
                    <a:lnTo>
                      <a:pt x="1443" y="4856"/>
                    </a:lnTo>
                    <a:lnTo>
                      <a:pt x="1443" y="4846"/>
                    </a:lnTo>
                    <a:lnTo>
                      <a:pt x="1455" y="4820"/>
                    </a:lnTo>
                    <a:lnTo>
                      <a:pt x="1466" y="4806"/>
                    </a:lnTo>
                    <a:lnTo>
                      <a:pt x="1482" y="4792"/>
                    </a:lnTo>
                    <a:lnTo>
                      <a:pt x="1457" y="4784"/>
                    </a:lnTo>
                    <a:lnTo>
                      <a:pt x="1441" y="4769"/>
                    </a:lnTo>
                    <a:lnTo>
                      <a:pt x="1434" y="4752"/>
                    </a:lnTo>
                    <a:lnTo>
                      <a:pt x="1438" y="4735"/>
                    </a:lnTo>
                    <a:lnTo>
                      <a:pt x="1443" y="4727"/>
                    </a:lnTo>
                    <a:lnTo>
                      <a:pt x="1452" y="4720"/>
                    </a:lnTo>
                    <a:lnTo>
                      <a:pt x="1477" y="4710"/>
                    </a:lnTo>
                    <a:lnTo>
                      <a:pt x="1515" y="4707"/>
                    </a:lnTo>
                    <a:lnTo>
                      <a:pt x="1565" y="4713"/>
                    </a:lnTo>
                    <a:lnTo>
                      <a:pt x="1537" y="4677"/>
                    </a:lnTo>
                    <a:lnTo>
                      <a:pt x="1526" y="4648"/>
                    </a:lnTo>
                    <a:lnTo>
                      <a:pt x="1527" y="4637"/>
                    </a:lnTo>
                    <a:lnTo>
                      <a:pt x="1532" y="4630"/>
                    </a:lnTo>
                    <a:lnTo>
                      <a:pt x="1542" y="4624"/>
                    </a:lnTo>
                    <a:lnTo>
                      <a:pt x="1556" y="4623"/>
                    </a:lnTo>
                    <a:lnTo>
                      <a:pt x="1556" y="4609"/>
                    </a:lnTo>
                    <a:lnTo>
                      <a:pt x="1559" y="4597"/>
                    </a:lnTo>
                    <a:lnTo>
                      <a:pt x="1567" y="4586"/>
                    </a:lnTo>
                    <a:lnTo>
                      <a:pt x="1577" y="4577"/>
                    </a:lnTo>
                    <a:lnTo>
                      <a:pt x="1589" y="4571"/>
                    </a:lnTo>
                    <a:lnTo>
                      <a:pt x="1602" y="4567"/>
                    </a:lnTo>
                    <a:lnTo>
                      <a:pt x="1614" y="4567"/>
                    </a:lnTo>
                    <a:lnTo>
                      <a:pt x="1627" y="4569"/>
                    </a:lnTo>
                    <a:lnTo>
                      <a:pt x="1613" y="4543"/>
                    </a:lnTo>
                    <a:lnTo>
                      <a:pt x="1611" y="4523"/>
                    </a:lnTo>
                    <a:lnTo>
                      <a:pt x="1619" y="4508"/>
                    </a:lnTo>
                    <a:lnTo>
                      <a:pt x="1632" y="4499"/>
                    </a:lnTo>
                    <a:lnTo>
                      <a:pt x="1649" y="4497"/>
                    </a:lnTo>
                    <a:lnTo>
                      <a:pt x="1667" y="4503"/>
                    </a:lnTo>
                    <a:lnTo>
                      <a:pt x="1685" y="4514"/>
                    </a:lnTo>
                    <a:lnTo>
                      <a:pt x="1699" y="4535"/>
                    </a:lnTo>
                    <a:lnTo>
                      <a:pt x="1707" y="4522"/>
                    </a:lnTo>
                    <a:lnTo>
                      <a:pt x="1718" y="4513"/>
                    </a:lnTo>
                    <a:lnTo>
                      <a:pt x="1730" y="4509"/>
                    </a:lnTo>
                    <a:lnTo>
                      <a:pt x="1743" y="4508"/>
                    </a:lnTo>
                    <a:lnTo>
                      <a:pt x="1755" y="4512"/>
                    </a:lnTo>
                    <a:lnTo>
                      <a:pt x="1766" y="4521"/>
                    </a:lnTo>
                    <a:lnTo>
                      <a:pt x="1775" y="4534"/>
                    </a:lnTo>
                    <a:lnTo>
                      <a:pt x="1782" y="4551"/>
                    </a:lnTo>
                    <a:lnTo>
                      <a:pt x="1782" y="4538"/>
                    </a:lnTo>
                    <a:lnTo>
                      <a:pt x="1785" y="4527"/>
                    </a:lnTo>
                    <a:lnTo>
                      <a:pt x="1800" y="4514"/>
                    </a:lnTo>
                    <a:lnTo>
                      <a:pt x="1820" y="4511"/>
                    </a:lnTo>
                    <a:lnTo>
                      <a:pt x="1830" y="4514"/>
                    </a:lnTo>
                    <a:lnTo>
                      <a:pt x="1839" y="4520"/>
                    </a:lnTo>
                    <a:lnTo>
                      <a:pt x="1821" y="4505"/>
                    </a:lnTo>
                    <a:lnTo>
                      <a:pt x="1813" y="4491"/>
                    </a:lnTo>
                    <a:lnTo>
                      <a:pt x="1813" y="4475"/>
                    </a:lnTo>
                    <a:lnTo>
                      <a:pt x="1823" y="4458"/>
                    </a:lnTo>
                    <a:lnTo>
                      <a:pt x="1806" y="4467"/>
                    </a:lnTo>
                    <a:lnTo>
                      <a:pt x="1788" y="4473"/>
                    </a:lnTo>
                    <a:lnTo>
                      <a:pt x="1769" y="4473"/>
                    </a:lnTo>
                    <a:lnTo>
                      <a:pt x="1749" y="4469"/>
                    </a:lnTo>
                    <a:lnTo>
                      <a:pt x="1734" y="4461"/>
                    </a:lnTo>
                    <a:lnTo>
                      <a:pt x="1724" y="4448"/>
                    </a:lnTo>
                    <a:lnTo>
                      <a:pt x="1722" y="4431"/>
                    </a:lnTo>
                    <a:lnTo>
                      <a:pt x="1730" y="4410"/>
                    </a:lnTo>
                    <a:lnTo>
                      <a:pt x="1711" y="4397"/>
                    </a:lnTo>
                    <a:lnTo>
                      <a:pt x="1703" y="4382"/>
                    </a:lnTo>
                    <a:lnTo>
                      <a:pt x="1704" y="4366"/>
                    </a:lnTo>
                    <a:lnTo>
                      <a:pt x="1711" y="4353"/>
                    </a:lnTo>
                    <a:lnTo>
                      <a:pt x="1726" y="4344"/>
                    </a:lnTo>
                    <a:lnTo>
                      <a:pt x="1743" y="4341"/>
                    </a:lnTo>
                    <a:lnTo>
                      <a:pt x="1762" y="4346"/>
                    </a:lnTo>
                    <a:lnTo>
                      <a:pt x="1783" y="4359"/>
                    </a:lnTo>
                    <a:lnTo>
                      <a:pt x="1778" y="4347"/>
                    </a:lnTo>
                    <a:lnTo>
                      <a:pt x="1779" y="4334"/>
                    </a:lnTo>
                    <a:lnTo>
                      <a:pt x="1789" y="4312"/>
                    </a:lnTo>
                    <a:lnTo>
                      <a:pt x="1757" y="4311"/>
                    </a:lnTo>
                    <a:lnTo>
                      <a:pt x="1731" y="4303"/>
                    </a:lnTo>
                    <a:lnTo>
                      <a:pt x="1713" y="4290"/>
                    </a:lnTo>
                    <a:lnTo>
                      <a:pt x="1702" y="4274"/>
                    </a:lnTo>
                    <a:lnTo>
                      <a:pt x="1700" y="4260"/>
                    </a:lnTo>
                    <a:lnTo>
                      <a:pt x="1705" y="4247"/>
                    </a:lnTo>
                    <a:lnTo>
                      <a:pt x="1720" y="4241"/>
                    </a:lnTo>
                    <a:lnTo>
                      <a:pt x="1745" y="4242"/>
                    </a:lnTo>
                    <a:lnTo>
                      <a:pt x="1723" y="4216"/>
                    </a:lnTo>
                    <a:lnTo>
                      <a:pt x="1718" y="4195"/>
                    </a:lnTo>
                    <a:lnTo>
                      <a:pt x="1724" y="4180"/>
                    </a:lnTo>
                    <a:lnTo>
                      <a:pt x="1742" y="4169"/>
                    </a:lnTo>
                    <a:lnTo>
                      <a:pt x="1763" y="4164"/>
                    </a:lnTo>
                    <a:lnTo>
                      <a:pt x="1789" y="4164"/>
                    </a:lnTo>
                    <a:lnTo>
                      <a:pt x="1814" y="4169"/>
                    </a:lnTo>
                    <a:lnTo>
                      <a:pt x="1834" y="4179"/>
                    </a:lnTo>
                    <a:lnTo>
                      <a:pt x="1844" y="4154"/>
                    </a:lnTo>
                    <a:lnTo>
                      <a:pt x="1857" y="4141"/>
                    </a:lnTo>
                    <a:lnTo>
                      <a:pt x="1873" y="4138"/>
                    </a:lnTo>
                    <a:lnTo>
                      <a:pt x="1892" y="4143"/>
                    </a:lnTo>
                    <a:lnTo>
                      <a:pt x="1909" y="4154"/>
                    </a:lnTo>
                    <a:lnTo>
                      <a:pt x="1927" y="4170"/>
                    </a:lnTo>
                    <a:lnTo>
                      <a:pt x="1954" y="4209"/>
                    </a:lnTo>
                    <a:lnTo>
                      <a:pt x="1956" y="4193"/>
                    </a:lnTo>
                    <a:lnTo>
                      <a:pt x="1961" y="4180"/>
                    </a:lnTo>
                    <a:lnTo>
                      <a:pt x="1968" y="4169"/>
                    </a:lnTo>
                    <a:lnTo>
                      <a:pt x="1978" y="4163"/>
                    </a:lnTo>
                    <a:lnTo>
                      <a:pt x="1988" y="4162"/>
                    </a:lnTo>
                    <a:lnTo>
                      <a:pt x="1997" y="4165"/>
                    </a:lnTo>
                    <a:lnTo>
                      <a:pt x="2007" y="4173"/>
                    </a:lnTo>
                    <a:lnTo>
                      <a:pt x="2014" y="4189"/>
                    </a:lnTo>
                    <a:lnTo>
                      <a:pt x="2016" y="4169"/>
                    </a:lnTo>
                    <a:lnTo>
                      <a:pt x="2021" y="4155"/>
                    </a:lnTo>
                    <a:lnTo>
                      <a:pt x="2031" y="4148"/>
                    </a:lnTo>
                    <a:lnTo>
                      <a:pt x="2044" y="4147"/>
                    </a:lnTo>
                    <a:lnTo>
                      <a:pt x="2057" y="4150"/>
                    </a:lnTo>
                    <a:lnTo>
                      <a:pt x="2069" y="4160"/>
                    </a:lnTo>
                    <a:lnTo>
                      <a:pt x="2081" y="4174"/>
                    </a:lnTo>
                    <a:lnTo>
                      <a:pt x="2090" y="4194"/>
                    </a:lnTo>
                    <a:lnTo>
                      <a:pt x="2094" y="4181"/>
                    </a:lnTo>
                    <a:lnTo>
                      <a:pt x="2101" y="4170"/>
                    </a:lnTo>
                    <a:lnTo>
                      <a:pt x="2121" y="4154"/>
                    </a:lnTo>
                    <a:lnTo>
                      <a:pt x="2107" y="4133"/>
                    </a:lnTo>
                    <a:lnTo>
                      <a:pt x="2100" y="4110"/>
                    </a:lnTo>
                    <a:lnTo>
                      <a:pt x="2102" y="4088"/>
                    </a:lnTo>
                    <a:lnTo>
                      <a:pt x="2108" y="4077"/>
                    </a:lnTo>
                    <a:lnTo>
                      <a:pt x="2119" y="4067"/>
                    </a:lnTo>
                    <a:lnTo>
                      <a:pt x="2095" y="4065"/>
                    </a:lnTo>
                    <a:lnTo>
                      <a:pt x="2077" y="4057"/>
                    </a:lnTo>
                    <a:lnTo>
                      <a:pt x="2071" y="4051"/>
                    </a:lnTo>
                    <a:lnTo>
                      <a:pt x="2068" y="4042"/>
                    </a:lnTo>
                    <a:lnTo>
                      <a:pt x="2071" y="4031"/>
                    </a:lnTo>
                    <a:lnTo>
                      <a:pt x="2078" y="4018"/>
                    </a:lnTo>
                    <a:lnTo>
                      <a:pt x="2059" y="4031"/>
                    </a:lnTo>
                    <a:lnTo>
                      <a:pt x="2039" y="4037"/>
                    </a:lnTo>
                    <a:lnTo>
                      <a:pt x="2022" y="4038"/>
                    </a:lnTo>
                    <a:lnTo>
                      <a:pt x="2009" y="4032"/>
                    </a:lnTo>
                    <a:lnTo>
                      <a:pt x="1999" y="4022"/>
                    </a:lnTo>
                    <a:lnTo>
                      <a:pt x="1995" y="4008"/>
                    </a:lnTo>
                    <a:lnTo>
                      <a:pt x="1997" y="3990"/>
                    </a:lnTo>
                    <a:lnTo>
                      <a:pt x="2007" y="3967"/>
                    </a:lnTo>
                    <a:lnTo>
                      <a:pt x="1993" y="3985"/>
                    </a:lnTo>
                    <a:lnTo>
                      <a:pt x="1977" y="3998"/>
                    </a:lnTo>
                    <a:lnTo>
                      <a:pt x="1959" y="4006"/>
                    </a:lnTo>
                    <a:lnTo>
                      <a:pt x="1944" y="4007"/>
                    </a:lnTo>
                    <a:lnTo>
                      <a:pt x="1933" y="4002"/>
                    </a:lnTo>
                    <a:lnTo>
                      <a:pt x="1924" y="3994"/>
                    </a:lnTo>
                    <a:lnTo>
                      <a:pt x="1922" y="3979"/>
                    </a:lnTo>
                    <a:lnTo>
                      <a:pt x="1927" y="3960"/>
                    </a:lnTo>
                    <a:lnTo>
                      <a:pt x="1905" y="3990"/>
                    </a:lnTo>
                    <a:lnTo>
                      <a:pt x="1889" y="3999"/>
                    </a:lnTo>
                    <a:lnTo>
                      <a:pt x="1874" y="4007"/>
                    </a:lnTo>
                    <a:lnTo>
                      <a:pt x="1859" y="4011"/>
                    </a:lnTo>
                    <a:lnTo>
                      <a:pt x="1847" y="4011"/>
                    </a:lnTo>
                    <a:lnTo>
                      <a:pt x="1839" y="4007"/>
                    </a:lnTo>
                    <a:lnTo>
                      <a:pt x="1837" y="3998"/>
                    </a:lnTo>
                    <a:lnTo>
                      <a:pt x="1828" y="4023"/>
                    </a:lnTo>
                    <a:lnTo>
                      <a:pt x="1815" y="4044"/>
                    </a:lnTo>
                    <a:lnTo>
                      <a:pt x="1799" y="4059"/>
                    </a:lnTo>
                    <a:lnTo>
                      <a:pt x="1783" y="4067"/>
                    </a:lnTo>
                    <a:lnTo>
                      <a:pt x="1769" y="4064"/>
                    </a:lnTo>
                    <a:lnTo>
                      <a:pt x="1759" y="4052"/>
                    </a:lnTo>
                    <a:lnTo>
                      <a:pt x="1757" y="4026"/>
                    </a:lnTo>
                    <a:lnTo>
                      <a:pt x="1763" y="3985"/>
                    </a:lnTo>
                    <a:lnTo>
                      <a:pt x="1750" y="4003"/>
                    </a:lnTo>
                    <a:lnTo>
                      <a:pt x="1736" y="4015"/>
                    </a:lnTo>
                    <a:lnTo>
                      <a:pt x="1722" y="4021"/>
                    </a:lnTo>
                    <a:lnTo>
                      <a:pt x="1709" y="4022"/>
                    </a:lnTo>
                    <a:lnTo>
                      <a:pt x="1700" y="4016"/>
                    </a:lnTo>
                    <a:lnTo>
                      <a:pt x="1692" y="4006"/>
                    </a:lnTo>
                    <a:lnTo>
                      <a:pt x="1690" y="3991"/>
                    </a:lnTo>
                    <a:lnTo>
                      <a:pt x="1692" y="3970"/>
                    </a:lnTo>
                    <a:lnTo>
                      <a:pt x="1666" y="3993"/>
                    </a:lnTo>
                    <a:lnTo>
                      <a:pt x="1654" y="3998"/>
                    </a:lnTo>
                    <a:lnTo>
                      <a:pt x="1642" y="4000"/>
                    </a:lnTo>
                    <a:lnTo>
                      <a:pt x="1631" y="3997"/>
                    </a:lnTo>
                    <a:lnTo>
                      <a:pt x="1621" y="3990"/>
                    </a:lnTo>
                    <a:lnTo>
                      <a:pt x="1612" y="3979"/>
                    </a:lnTo>
                    <a:lnTo>
                      <a:pt x="1606" y="3963"/>
                    </a:lnTo>
                    <a:lnTo>
                      <a:pt x="1595" y="3999"/>
                    </a:lnTo>
                    <a:lnTo>
                      <a:pt x="1586" y="4014"/>
                    </a:lnTo>
                    <a:lnTo>
                      <a:pt x="1576" y="4027"/>
                    </a:lnTo>
                    <a:lnTo>
                      <a:pt x="1562" y="4036"/>
                    </a:lnTo>
                    <a:lnTo>
                      <a:pt x="1547" y="4041"/>
                    </a:lnTo>
                    <a:lnTo>
                      <a:pt x="1508" y="4041"/>
                    </a:lnTo>
                    <a:lnTo>
                      <a:pt x="1502" y="4063"/>
                    </a:lnTo>
                    <a:lnTo>
                      <a:pt x="1493" y="4080"/>
                    </a:lnTo>
                    <a:lnTo>
                      <a:pt x="1479" y="4092"/>
                    </a:lnTo>
                    <a:lnTo>
                      <a:pt x="1462" y="4098"/>
                    </a:lnTo>
                    <a:lnTo>
                      <a:pt x="1445" y="4098"/>
                    </a:lnTo>
                    <a:lnTo>
                      <a:pt x="1428" y="4091"/>
                    </a:lnTo>
                    <a:lnTo>
                      <a:pt x="1412" y="4078"/>
                    </a:lnTo>
                    <a:lnTo>
                      <a:pt x="1399" y="4060"/>
                    </a:lnTo>
                    <a:lnTo>
                      <a:pt x="1390" y="4088"/>
                    </a:lnTo>
                    <a:lnTo>
                      <a:pt x="1376" y="4108"/>
                    </a:lnTo>
                    <a:lnTo>
                      <a:pt x="1359" y="4121"/>
                    </a:lnTo>
                    <a:lnTo>
                      <a:pt x="1339" y="4125"/>
                    </a:lnTo>
                    <a:lnTo>
                      <a:pt x="1320" y="4123"/>
                    </a:lnTo>
                    <a:lnTo>
                      <a:pt x="1302" y="4113"/>
                    </a:lnTo>
                    <a:lnTo>
                      <a:pt x="1288" y="4095"/>
                    </a:lnTo>
                    <a:lnTo>
                      <a:pt x="1279" y="4071"/>
                    </a:lnTo>
                    <a:lnTo>
                      <a:pt x="1256" y="4087"/>
                    </a:lnTo>
                    <a:lnTo>
                      <a:pt x="1235" y="4095"/>
                    </a:lnTo>
                    <a:lnTo>
                      <a:pt x="1218" y="4099"/>
                    </a:lnTo>
                    <a:lnTo>
                      <a:pt x="1203" y="4095"/>
                    </a:lnTo>
                    <a:lnTo>
                      <a:pt x="1193" y="4086"/>
                    </a:lnTo>
                    <a:lnTo>
                      <a:pt x="1189" y="4072"/>
                    </a:lnTo>
                    <a:lnTo>
                      <a:pt x="1190" y="4053"/>
                    </a:lnTo>
                    <a:lnTo>
                      <a:pt x="1197" y="4030"/>
                    </a:lnTo>
                    <a:lnTo>
                      <a:pt x="1179" y="4044"/>
                    </a:lnTo>
                    <a:lnTo>
                      <a:pt x="1159" y="4053"/>
                    </a:lnTo>
                    <a:lnTo>
                      <a:pt x="1141" y="4056"/>
                    </a:lnTo>
                    <a:lnTo>
                      <a:pt x="1124" y="4055"/>
                    </a:lnTo>
                    <a:lnTo>
                      <a:pt x="1110" y="4048"/>
                    </a:lnTo>
                    <a:lnTo>
                      <a:pt x="1100" y="4037"/>
                    </a:lnTo>
                    <a:lnTo>
                      <a:pt x="1095" y="4021"/>
                    </a:lnTo>
                    <a:lnTo>
                      <a:pt x="1096" y="4000"/>
                    </a:lnTo>
                    <a:lnTo>
                      <a:pt x="1071" y="4003"/>
                    </a:lnTo>
                    <a:lnTo>
                      <a:pt x="1047" y="3998"/>
                    </a:lnTo>
                    <a:lnTo>
                      <a:pt x="1026" y="3987"/>
                    </a:lnTo>
                    <a:lnTo>
                      <a:pt x="1011" y="3972"/>
                    </a:lnTo>
                    <a:lnTo>
                      <a:pt x="975" y="4003"/>
                    </a:lnTo>
                    <a:lnTo>
                      <a:pt x="934" y="4023"/>
                    </a:lnTo>
                    <a:lnTo>
                      <a:pt x="916" y="4026"/>
                    </a:lnTo>
                    <a:lnTo>
                      <a:pt x="900" y="4023"/>
                    </a:lnTo>
                    <a:lnTo>
                      <a:pt x="889" y="4012"/>
                    </a:lnTo>
                    <a:lnTo>
                      <a:pt x="882" y="3993"/>
                    </a:lnTo>
                    <a:lnTo>
                      <a:pt x="871" y="4010"/>
                    </a:lnTo>
                    <a:lnTo>
                      <a:pt x="850" y="4028"/>
                    </a:lnTo>
                    <a:lnTo>
                      <a:pt x="823" y="4043"/>
                    </a:lnTo>
                    <a:lnTo>
                      <a:pt x="795" y="4055"/>
                    </a:lnTo>
                    <a:lnTo>
                      <a:pt x="769" y="4058"/>
                    </a:lnTo>
                    <a:lnTo>
                      <a:pt x="759" y="4057"/>
                    </a:lnTo>
                    <a:lnTo>
                      <a:pt x="752" y="4053"/>
                    </a:lnTo>
                    <a:lnTo>
                      <a:pt x="747" y="4045"/>
                    </a:lnTo>
                    <a:lnTo>
                      <a:pt x="746" y="4033"/>
                    </a:lnTo>
                    <a:lnTo>
                      <a:pt x="750" y="4020"/>
                    </a:lnTo>
                    <a:lnTo>
                      <a:pt x="758" y="4000"/>
                    </a:lnTo>
                    <a:lnTo>
                      <a:pt x="741" y="4017"/>
                    </a:lnTo>
                    <a:lnTo>
                      <a:pt x="723" y="4029"/>
                    </a:lnTo>
                    <a:lnTo>
                      <a:pt x="704" y="4033"/>
                    </a:lnTo>
                    <a:lnTo>
                      <a:pt x="687" y="4032"/>
                    </a:lnTo>
                    <a:lnTo>
                      <a:pt x="673" y="4024"/>
                    </a:lnTo>
                    <a:lnTo>
                      <a:pt x="663" y="4010"/>
                    </a:lnTo>
                    <a:lnTo>
                      <a:pt x="660" y="3990"/>
                    </a:lnTo>
                    <a:lnTo>
                      <a:pt x="664" y="3963"/>
                    </a:lnTo>
                    <a:lnTo>
                      <a:pt x="621" y="3965"/>
                    </a:lnTo>
                    <a:lnTo>
                      <a:pt x="591" y="3956"/>
                    </a:lnTo>
                    <a:lnTo>
                      <a:pt x="581" y="3949"/>
                    </a:lnTo>
                    <a:lnTo>
                      <a:pt x="573" y="3941"/>
                    </a:lnTo>
                    <a:lnTo>
                      <a:pt x="565" y="3922"/>
                    </a:lnTo>
                    <a:lnTo>
                      <a:pt x="568" y="3902"/>
                    </a:lnTo>
                    <a:lnTo>
                      <a:pt x="580" y="3885"/>
                    </a:lnTo>
                    <a:lnTo>
                      <a:pt x="600" y="3873"/>
                    </a:lnTo>
                    <a:lnTo>
                      <a:pt x="628" y="3870"/>
                    </a:lnTo>
                    <a:lnTo>
                      <a:pt x="608" y="3849"/>
                    </a:lnTo>
                    <a:lnTo>
                      <a:pt x="600" y="3828"/>
                    </a:lnTo>
                    <a:lnTo>
                      <a:pt x="601" y="3810"/>
                    </a:lnTo>
                    <a:lnTo>
                      <a:pt x="608" y="3795"/>
                    </a:lnTo>
                    <a:lnTo>
                      <a:pt x="622" y="3784"/>
                    </a:lnTo>
                    <a:lnTo>
                      <a:pt x="641" y="3780"/>
                    </a:lnTo>
                    <a:lnTo>
                      <a:pt x="662" y="3783"/>
                    </a:lnTo>
                    <a:lnTo>
                      <a:pt x="684" y="3796"/>
                    </a:lnTo>
                    <a:lnTo>
                      <a:pt x="684" y="3777"/>
                    </a:lnTo>
                    <a:lnTo>
                      <a:pt x="690" y="3762"/>
                    </a:lnTo>
                    <a:lnTo>
                      <a:pt x="700" y="3751"/>
                    </a:lnTo>
                    <a:lnTo>
                      <a:pt x="713" y="3745"/>
                    </a:lnTo>
                    <a:lnTo>
                      <a:pt x="728" y="3744"/>
                    </a:lnTo>
                    <a:lnTo>
                      <a:pt x="744" y="3747"/>
                    </a:lnTo>
                    <a:lnTo>
                      <a:pt x="760" y="3754"/>
                    </a:lnTo>
                    <a:lnTo>
                      <a:pt x="776" y="3768"/>
                    </a:lnTo>
                    <a:lnTo>
                      <a:pt x="801" y="3758"/>
                    </a:lnTo>
                    <a:lnTo>
                      <a:pt x="816" y="3757"/>
                    </a:lnTo>
                    <a:lnTo>
                      <a:pt x="832" y="3760"/>
                    </a:lnTo>
                    <a:lnTo>
                      <a:pt x="846" y="3765"/>
                    </a:lnTo>
                    <a:lnTo>
                      <a:pt x="859" y="3776"/>
                    </a:lnTo>
                    <a:lnTo>
                      <a:pt x="868" y="3791"/>
                    </a:lnTo>
                    <a:lnTo>
                      <a:pt x="875" y="3811"/>
                    </a:lnTo>
                    <a:lnTo>
                      <a:pt x="873" y="3793"/>
                    </a:lnTo>
                    <a:lnTo>
                      <a:pt x="875" y="3778"/>
                    </a:lnTo>
                    <a:lnTo>
                      <a:pt x="880" y="3766"/>
                    </a:lnTo>
                    <a:lnTo>
                      <a:pt x="887" y="3758"/>
                    </a:lnTo>
                    <a:lnTo>
                      <a:pt x="896" y="3752"/>
                    </a:lnTo>
                    <a:lnTo>
                      <a:pt x="907" y="3750"/>
                    </a:lnTo>
                    <a:lnTo>
                      <a:pt x="919" y="3751"/>
                    </a:lnTo>
                    <a:lnTo>
                      <a:pt x="931" y="3756"/>
                    </a:lnTo>
                    <a:lnTo>
                      <a:pt x="895" y="3737"/>
                    </a:lnTo>
                    <a:lnTo>
                      <a:pt x="869" y="3719"/>
                    </a:lnTo>
                    <a:lnTo>
                      <a:pt x="852" y="3699"/>
                    </a:lnTo>
                    <a:lnTo>
                      <a:pt x="841" y="3675"/>
                    </a:lnTo>
                    <a:lnTo>
                      <a:pt x="815" y="3671"/>
                    </a:lnTo>
                    <a:lnTo>
                      <a:pt x="807" y="3666"/>
                    </a:lnTo>
                    <a:lnTo>
                      <a:pt x="801" y="3659"/>
                    </a:lnTo>
                    <a:lnTo>
                      <a:pt x="799" y="3652"/>
                    </a:lnTo>
                    <a:lnTo>
                      <a:pt x="801" y="3643"/>
                    </a:lnTo>
                    <a:lnTo>
                      <a:pt x="816" y="3625"/>
                    </a:lnTo>
                    <a:lnTo>
                      <a:pt x="798" y="3626"/>
                    </a:lnTo>
                    <a:lnTo>
                      <a:pt x="782" y="3623"/>
                    </a:lnTo>
                    <a:lnTo>
                      <a:pt x="771" y="3614"/>
                    </a:lnTo>
                    <a:lnTo>
                      <a:pt x="766" y="3599"/>
                    </a:lnTo>
                    <a:lnTo>
                      <a:pt x="745" y="3613"/>
                    </a:lnTo>
                    <a:lnTo>
                      <a:pt x="732" y="3617"/>
                    </a:lnTo>
                    <a:lnTo>
                      <a:pt x="719" y="3618"/>
                    </a:lnTo>
                    <a:lnTo>
                      <a:pt x="708" y="3614"/>
                    </a:lnTo>
                    <a:lnTo>
                      <a:pt x="697" y="3607"/>
                    </a:lnTo>
                    <a:lnTo>
                      <a:pt x="688" y="3595"/>
                    </a:lnTo>
                    <a:lnTo>
                      <a:pt x="684" y="3577"/>
                    </a:lnTo>
                    <a:lnTo>
                      <a:pt x="677" y="3599"/>
                    </a:lnTo>
                    <a:lnTo>
                      <a:pt x="662" y="3618"/>
                    </a:lnTo>
                    <a:lnTo>
                      <a:pt x="642" y="3629"/>
                    </a:lnTo>
                    <a:lnTo>
                      <a:pt x="618" y="3635"/>
                    </a:lnTo>
                    <a:lnTo>
                      <a:pt x="594" y="3633"/>
                    </a:lnTo>
                    <a:lnTo>
                      <a:pt x="573" y="3622"/>
                    </a:lnTo>
                    <a:lnTo>
                      <a:pt x="554" y="3603"/>
                    </a:lnTo>
                    <a:lnTo>
                      <a:pt x="545" y="3573"/>
                    </a:lnTo>
                    <a:lnTo>
                      <a:pt x="536" y="3583"/>
                    </a:lnTo>
                    <a:lnTo>
                      <a:pt x="525" y="3591"/>
                    </a:lnTo>
                    <a:lnTo>
                      <a:pt x="511" y="3596"/>
                    </a:lnTo>
                    <a:lnTo>
                      <a:pt x="496" y="3599"/>
                    </a:lnTo>
                    <a:lnTo>
                      <a:pt x="466" y="3596"/>
                    </a:lnTo>
                    <a:lnTo>
                      <a:pt x="441" y="3583"/>
                    </a:lnTo>
                    <a:lnTo>
                      <a:pt x="401" y="3593"/>
                    </a:lnTo>
                    <a:lnTo>
                      <a:pt x="384" y="3593"/>
                    </a:lnTo>
                    <a:lnTo>
                      <a:pt x="369" y="3588"/>
                    </a:lnTo>
                    <a:lnTo>
                      <a:pt x="356" y="3578"/>
                    </a:lnTo>
                    <a:lnTo>
                      <a:pt x="346" y="3564"/>
                    </a:lnTo>
                    <a:lnTo>
                      <a:pt x="341" y="3546"/>
                    </a:lnTo>
                    <a:lnTo>
                      <a:pt x="339" y="3523"/>
                    </a:lnTo>
                    <a:lnTo>
                      <a:pt x="319" y="3526"/>
                    </a:lnTo>
                    <a:lnTo>
                      <a:pt x="303" y="3526"/>
                    </a:lnTo>
                    <a:lnTo>
                      <a:pt x="290" y="3523"/>
                    </a:lnTo>
                    <a:lnTo>
                      <a:pt x="283" y="3516"/>
                    </a:lnTo>
                    <a:lnTo>
                      <a:pt x="280" y="3505"/>
                    </a:lnTo>
                    <a:lnTo>
                      <a:pt x="283" y="3492"/>
                    </a:lnTo>
                    <a:lnTo>
                      <a:pt x="292" y="3474"/>
                    </a:lnTo>
                    <a:lnTo>
                      <a:pt x="309" y="3454"/>
                    </a:lnTo>
                    <a:lnTo>
                      <a:pt x="290" y="3469"/>
                    </a:lnTo>
                    <a:lnTo>
                      <a:pt x="272" y="3478"/>
                    </a:lnTo>
                    <a:lnTo>
                      <a:pt x="255" y="3481"/>
                    </a:lnTo>
                    <a:lnTo>
                      <a:pt x="241" y="3478"/>
                    </a:lnTo>
                    <a:lnTo>
                      <a:pt x="229" y="3469"/>
                    </a:lnTo>
                    <a:lnTo>
                      <a:pt x="221" y="3454"/>
                    </a:lnTo>
                    <a:lnTo>
                      <a:pt x="219" y="3435"/>
                    </a:lnTo>
                    <a:lnTo>
                      <a:pt x="222" y="3409"/>
                    </a:lnTo>
                    <a:lnTo>
                      <a:pt x="196" y="3428"/>
                    </a:lnTo>
                    <a:lnTo>
                      <a:pt x="165" y="3435"/>
                    </a:lnTo>
                    <a:lnTo>
                      <a:pt x="135" y="3427"/>
                    </a:lnTo>
                    <a:lnTo>
                      <a:pt x="121" y="3419"/>
                    </a:lnTo>
                    <a:lnTo>
                      <a:pt x="110" y="3406"/>
                    </a:lnTo>
                    <a:lnTo>
                      <a:pt x="75" y="3423"/>
                    </a:lnTo>
                    <a:lnTo>
                      <a:pt x="44" y="3427"/>
                    </a:lnTo>
                    <a:lnTo>
                      <a:pt x="21" y="3423"/>
                    </a:lnTo>
                    <a:lnTo>
                      <a:pt x="6" y="3411"/>
                    </a:lnTo>
                    <a:lnTo>
                      <a:pt x="1" y="3403"/>
                    </a:lnTo>
                    <a:lnTo>
                      <a:pt x="0" y="3394"/>
                    </a:lnTo>
                    <a:lnTo>
                      <a:pt x="7" y="3374"/>
                    </a:lnTo>
                    <a:lnTo>
                      <a:pt x="27" y="3354"/>
                    </a:lnTo>
                    <a:lnTo>
                      <a:pt x="62" y="3335"/>
                    </a:lnTo>
                    <a:lnTo>
                      <a:pt x="50" y="3323"/>
                    </a:lnTo>
                    <a:lnTo>
                      <a:pt x="43" y="3308"/>
                    </a:lnTo>
                    <a:lnTo>
                      <a:pt x="43" y="3294"/>
                    </a:lnTo>
                    <a:lnTo>
                      <a:pt x="48" y="3282"/>
                    </a:lnTo>
                    <a:lnTo>
                      <a:pt x="56" y="3271"/>
                    </a:lnTo>
                    <a:lnTo>
                      <a:pt x="67" y="3265"/>
                    </a:lnTo>
                    <a:lnTo>
                      <a:pt x="82" y="3264"/>
                    </a:lnTo>
                    <a:lnTo>
                      <a:pt x="98" y="3268"/>
                    </a:lnTo>
                    <a:lnTo>
                      <a:pt x="96" y="3250"/>
                    </a:lnTo>
                    <a:lnTo>
                      <a:pt x="99" y="3234"/>
                    </a:lnTo>
                    <a:lnTo>
                      <a:pt x="106" y="3220"/>
                    </a:lnTo>
                    <a:lnTo>
                      <a:pt x="115" y="3210"/>
                    </a:lnTo>
                    <a:lnTo>
                      <a:pt x="126" y="3204"/>
                    </a:lnTo>
                    <a:lnTo>
                      <a:pt x="140" y="3203"/>
                    </a:lnTo>
                    <a:lnTo>
                      <a:pt x="156" y="3207"/>
                    </a:lnTo>
                    <a:lnTo>
                      <a:pt x="171" y="3217"/>
                    </a:lnTo>
                    <a:lnTo>
                      <a:pt x="171" y="3188"/>
                    </a:lnTo>
                    <a:lnTo>
                      <a:pt x="178" y="3166"/>
                    </a:lnTo>
                    <a:lnTo>
                      <a:pt x="189" y="3148"/>
                    </a:lnTo>
                    <a:lnTo>
                      <a:pt x="205" y="3137"/>
                    </a:lnTo>
                    <a:lnTo>
                      <a:pt x="223" y="3131"/>
                    </a:lnTo>
                    <a:lnTo>
                      <a:pt x="245" y="3132"/>
                    </a:lnTo>
                    <a:lnTo>
                      <a:pt x="268" y="3141"/>
                    </a:lnTo>
                    <a:lnTo>
                      <a:pt x="290" y="3157"/>
                    </a:lnTo>
                    <a:lnTo>
                      <a:pt x="294" y="3144"/>
                    </a:lnTo>
                    <a:lnTo>
                      <a:pt x="301" y="3136"/>
                    </a:lnTo>
                    <a:lnTo>
                      <a:pt x="312" y="3131"/>
                    </a:lnTo>
                    <a:lnTo>
                      <a:pt x="323" y="3130"/>
                    </a:lnTo>
                    <a:lnTo>
                      <a:pt x="344" y="3140"/>
                    </a:lnTo>
                    <a:lnTo>
                      <a:pt x="352" y="3148"/>
                    </a:lnTo>
                    <a:lnTo>
                      <a:pt x="354" y="3160"/>
                    </a:lnTo>
                    <a:lnTo>
                      <a:pt x="355" y="3145"/>
                    </a:lnTo>
                    <a:lnTo>
                      <a:pt x="360" y="3132"/>
                    </a:lnTo>
                    <a:lnTo>
                      <a:pt x="370" y="3123"/>
                    </a:lnTo>
                    <a:lnTo>
                      <a:pt x="383" y="3116"/>
                    </a:lnTo>
                    <a:lnTo>
                      <a:pt x="412" y="3113"/>
                    </a:lnTo>
                    <a:lnTo>
                      <a:pt x="427" y="3115"/>
                    </a:lnTo>
                    <a:lnTo>
                      <a:pt x="441" y="3121"/>
                    </a:lnTo>
                    <a:lnTo>
                      <a:pt x="439" y="3105"/>
                    </a:lnTo>
                    <a:lnTo>
                      <a:pt x="443" y="3089"/>
                    </a:lnTo>
                    <a:lnTo>
                      <a:pt x="455" y="3077"/>
                    </a:lnTo>
                    <a:lnTo>
                      <a:pt x="474" y="3071"/>
                    </a:lnTo>
                    <a:lnTo>
                      <a:pt x="439" y="3047"/>
                    </a:lnTo>
                    <a:lnTo>
                      <a:pt x="419" y="3021"/>
                    </a:lnTo>
                    <a:lnTo>
                      <a:pt x="409" y="2998"/>
                    </a:lnTo>
                    <a:lnTo>
                      <a:pt x="409" y="2976"/>
                    </a:lnTo>
                    <a:lnTo>
                      <a:pt x="418" y="2960"/>
                    </a:lnTo>
                    <a:lnTo>
                      <a:pt x="434" y="2950"/>
                    </a:lnTo>
                    <a:lnTo>
                      <a:pt x="456" y="2947"/>
                    </a:lnTo>
                    <a:lnTo>
                      <a:pt x="484" y="2956"/>
                    </a:lnTo>
                    <a:lnTo>
                      <a:pt x="484" y="2914"/>
                    </a:lnTo>
                    <a:lnTo>
                      <a:pt x="489" y="2900"/>
                    </a:lnTo>
                    <a:lnTo>
                      <a:pt x="495" y="2891"/>
                    </a:lnTo>
                    <a:lnTo>
                      <a:pt x="504" y="2884"/>
                    </a:lnTo>
                    <a:lnTo>
                      <a:pt x="513" y="2882"/>
                    </a:lnTo>
                    <a:lnTo>
                      <a:pt x="536" y="2886"/>
                    </a:lnTo>
                    <a:lnTo>
                      <a:pt x="561" y="2899"/>
                    </a:lnTo>
                    <a:lnTo>
                      <a:pt x="584" y="2919"/>
                    </a:lnTo>
                    <a:lnTo>
                      <a:pt x="602" y="2943"/>
                    </a:lnTo>
                    <a:lnTo>
                      <a:pt x="613" y="2968"/>
                    </a:lnTo>
                    <a:lnTo>
                      <a:pt x="638" y="2960"/>
                    </a:lnTo>
                    <a:lnTo>
                      <a:pt x="659" y="2959"/>
                    </a:lnTo>
                    <a:lnTo>
                      <a:pt x="675" y="2965"/>
                    </a:lnTo>
                    <a:lnTo>
                      <a:pt x="688" y="2975"/>
                    </a:lnTo>
                    <a:lnTo>
                      <a:pt x="697" y="2989"/>
                    </a:lnTo>
                    <a:lnTo>
                      <a:pt x="700" y="3006"/>
                    </a:lnTo>
                    <a:lnTo>
                      <a:pt x="698" y="3026"/>
                    </a:lnTo>
                    <a:lnTo>
                      <a:pt x="691" y="3046"/>
                    </a:lnTo>
                    <a:lnTo>
                      <a:pt x="712" y="3033"/>
                    </a:lnTo>
                    <a:lnTo>
                      <a:pt x="735" y="3027"/>
                    </a:lnTo>
                    <a:lnTo>
                      <a:pt x="757" y="3028"/>
                    </a:lnTo>
                    <a:lnTo>
                      <a:pt x="778" y="3033"/>
                    </a:lnTo>
                    <a:lnTo>
                      <a:pt x="795" y="3043"/>
                    </a:lnTo>
                    <a:lnTo>
                      <a:pt x="808" y="3057"/>
                    </a:lnTo>
                    <a:lnTo>
                      <a:pt x="815" y="3073"/>
                    </a:lnTo>
                    <a:lnTo>
                      <a:pt x="815" y="3090"/>
                    </a:lnTo>
                    <a:lnTo>
                      <a:pt x="841" y="3077"/>
                    </a:lnTo>
                    <a:lnTo>
                      <a:pt x="865" y="3071"/>
                    </a:lnTo>
                    <a:lnTo>
                      <a:pt x="886" y="3075"/>
                    </a:lnTo>
                    <a:lnTo>
                      <a:pt x="902" y="3083"/>
                    </a:lnTo>
                    <a:lnTo>
                      <a:pt x="915" y="3098"/>
                    </a:lnTo>
                    <a:lnTo>
                      <a:pt x="921" y="3116"/>
                    </a:lnTo>
                    <a:lnTo>
                      <a:pt x="922" y="3138"/>
                    </a:lnTo>
                    <a:lnTo>
                      <a:pt x="916" y="3160"/>
                    </a:lnTo>
                    <a:lnTo>
                      <a:pt x="938" y="3151"/>
                    </a:lnTo>
                    <a:lnTo>
                      <a:pt x="958" y="3146"/>
                    </a:lnTo>
                    <a:lnTo>
                      <a:pt x="975" y="3146"/>
                    </a:lnTo>
                    <a:lnTo>
                      <a:pt x="990" y="3151"/>
                    </a:lnTo>
                    <a:lnTo>
                      <a:pt x="1002" y="3159"/>
                    </a:lnTo>
                    <a:lnTo>
                      <a:pt x="1012" y="3171"/>
                    </a:lnTo>
                    <a:lnTo>
                      <a:pt x="1025" y="3205"/>
                    </a:lnTo>
                    <a:lnTo>
                      <a:pt x="1034" y="3182"/>
                    </a:lnTo>
                    <a:lnTo>
                      <a:pt x="1052" y="3164"/>
                    </a:lnTo>
                    <a:lnTo>
                      <a:pt x="1074" y="3156"/>
                    </a:lnTo>
                    <a:lnTo>
                      <a:pt x="1099" y="3160"/>
                    </a:lnTo>
                    <a:lnTo>
                      <a:pt x="1090" y="3150"/>
                    </a:lnTo>
                    <a:lnTo>
                      <a:pt x="1087" y="3138"/>
                    </a:lnTo>
                    <a:lnTo>
                      <a:pt x="1087" y="3126"/>
                    </a:lnTo>
                    <a:lnTo>
                      <a:pt x="1090" y="3114"/>
                    </a:lnTo>
                    <a:lnTo>
                      <a:pt x="1107" y="3094"/>
                    </a:lnTo>
                    <a:lnTo>
                      <a:pt x="1117" y="3088"/>
                    </a:lnTo>
                    <a:lnTo>
                      <a:pt x="1130" y="3083"/>
                    </a:lnTo>
                    <a:lnTo>
                      <a:pt x="1117" y="3075"/>
                    </a:lnTo>
                    <a:lnTo>
                      <a:pt x="1108" y="3061"/>
                    </a:lnTo>
                    <a:lnTo>
                      <a:pt x="1103" y="3044"/>
                    </a:lnTo>
                    <a:lnTo>
                      <a:pt x="1108" y="3023"/>
                    </a:lnTo>
                    <a:lnTo>
                      <a:pt x="1089" y="3027"/>
                    </a:lnTo>
                    <a:lnTo>
                      <a:pt x="1069" y="3026"/>
                    </a:lnTo>
                    <a:lnTo>
                      <a:pt x="1050" y="3021"/>
                    </a:lnTo>
                    <a:lnTo>
                      <a:pt x="1034" y="3014"/>
                    </a:lnTo>
                    <a:lnTo>
                      <a:pt x="1022" y="3002"/>
                    </a:lnTo>
                    <a:lnTo>
                      <a:pt x="1017" y="2988"/>
                    </a:lnTo>
                    <a:lnTo>
                      <a:pt x="1021" y="2971"/>
                    </a:lnTo>
                    <a:lnTo>
                      <a:pt x="1035" y="2953"/>
                    </a:lnTo>
                    <a:lnTo>
                      <a:pt x="1018" y="2951"/>
                    </a:lnTo>
                    <a:lnTo>
                      <a:pt x="1004" y="2944"/>
                    </a:lnTo>
                    <a:lnTo>
                      <a:pt x="993" y="2934"/>
                    </a:lnTo>
                    <a:lnTo>
                      <a:pt x="988" y="2921"/>
                    </a:lnTo>
                    <a:lnTo>
                      <a:pt x="987" y="2907"/>
                    </a:lnTo>
                    <a:lnTo>
                      <a:pt x="991" y="2893"/>
                    </a:lnTo>
                    <a:lnTo>
                      <a:pt x="1003" y="2882"/>
                    </a:lnTo>
                    <a:lnTo>
                      <a:pt x="1021" y="2874"/>
                    </a:lnTo>
                    <a:lnTo>
                      <a:pt x="1006" y="2853"/>
                    </a:lnTo>
                    <a:lnTo>
                      <a:pt x="1001" y="2832"/>
                    </a:lnTo>
                    <a:lnTo>
                      <a:pt x="1004" y="2812"/>
                    </a:lnTo>
                    <a:lnTo>
                      <a:pt x="1015" y="2795"/>
                    </a:lnTo>
                    <a:lnTo>
                      <a:pt x="1030" y="2784"/>
                    </a:lnTo>
                    <a:lnTo>
                      <a:pt x="1048" y="2783"/>
                    </a:lnTo>
                    <a:lnTo>
                      <a:pt x="1069" y="2791"/>
                    </a:lnTo>
                    <a:lnTo>
                      <a:pt x="1088" y="2815"/>
                    </a:lnTo>
                    <a:lnTo>
                      <a:pt x="1096" y="2802"/>
                    </a:lnTo>
                    <a:lnTo>
                      <a:pt x="1108" y="2793"/>
                    </a:lnTo>
                    <a:lnTo>
                      <a:pt x="1121" y="2787"/>
                    </a:lnTo>
                    <a:lnTo>
                      <a:pt x="1135" y="2785"/>
                    </a:lnTo>
                    <a:lnTo>
                      <a:pt x="1148" y="2788"/>
                    </a:lnTo>
                    <a:lnTo>
                      <a:pt x="1158" y="2796"/>
                    </a:lnTo>
                    <a:lnTo>
                      <a:pt x="1166" y="2809"/>
                    </a:lnTo>
                    <a:lnTo>
                      <a:pt x="1170" y="2826"/>
                    </a:lnTo>
                    <a:lnTo>
                      <a:pt x="1176" y="2809"/>
                    </a:lnTo>
                    <a:lnTo>
                      <a:pt x="1183" y="2796"/>
                    </a:lnTo>
                    <a:lnTo>
                      <a:pt x="1203" y="2779"/>
                    </a:lnTo>
                    <a:lnTo>
                      <a:pt x="1229" y="2774"/>
                    </a:lnTo>
                    <a:lnTo>
                      <a:pt x="1261" y="2782"/>
                    </a:lnTo>
                    <a:lnTo>
                      <a:pt x="1266" y="2766"/>
                    </a:lnTo>
                    <a:lnTo>
                      <a:pt x="1273" y="2753"/>
                    </a:lnTo>
                    <a:lnTo>
                      <a:pt x="1292" y="2737"/>
                    </a:lnTo>
                    <a:lnTo>
                      <a:pt x="1316" y="2734"/>
                    </a:lnTo>
                    <a:lnTo>
                      <a:pt x="1338" y="2743"/>
                    </a:lnTo>
                    <a:lnTo>
                      <a:pt x="1330" y="2729"/>
                    </a:lnTo>
                    <a:lnTo>
                      <a:pt x="1325" y="2713"/>
                    </a:lnTo>
                    <a:lnTo>
                      <a:pt x="1328" y="2676"/>
                    </a:lnTo>
                    <a:lnTo>
                      <a:pt x="1334" y="2658"/>
                    </a:lnTo>
                    <a:lnTo>
                      <a:pt x="1344" y="2643"/>
                    </a:lnTo>
                    <a:lnTo>
                      <a:pt x="1357" y="2630"/>
                    </a:lnTo>
                    <a:lnTo>
                      <a:pt x="1373" y="2622"/>
                    </a:lnTo>
                    <a:lnTo>
                      <a:pt x="1344" y="2607"/>
                    </a:lnTo>
                    <a:lnTo>
                      <a:pt x="1325" y="2586"/>
                    </a:lnTo>
                    <a:lnTo>
                      <a:pt x="1317" y="2565"/>
                    </a:lnTo>
                    <a:lnTo>
                      <a:pt x="1317" y="2542"/>
                    </a:lnTo>
                    <a:lnTo>
                      <a:pt x="1325" y="2524"/>
                    </a:lnTo>
                    <a:lnTo>
                      <a:pt x="1345" y="2512"/>
                    </a:lnTo>
                    <a:lnTo>
                      <a:pt x="1372" y="2509"/>
                    </a:lnTo>
                    <a:lnTo>
                      <a:pt x="1388" y="2512"/>
                    </a:lnTo>
                    <a:lnTo>
                      <a:pt x="1407" y="2518"/>
                    </a:lnTo>
                    <a:lnTo>
                      <a:pt x="1394" y="2509"/>
                    </a:lnTo>
                    <a:lnTo>
                      <a:pt x="1386" y="2498"/>
                    </a:lnTo>
                    <a:lnTo>
                      <a:pt x="1380" y="2483"/>
                    </a:lnTo>
                    <a:lnTo>
                      <a:pt x="1379" y="2465"/>
                    </a:lnTo>
                    <a:lnTo>
                      <a:pt x="1382" y="2449"/>
                    </a:lnTo>
                    <a:lnTo>
                      <a:pt x="1388" y="2434"/>
                    </a:lnTo>
                    <a:lnTo>
                      <a:pt x="1398" y="2422"/>
                    </a:lnTo>
                    <a:lnTo>
                      <a:pt x="1411" y="2414"/>
                    </a:lnTo>
                    <a:lnTo>
                      <a:pt x="1397" y="2400"/>
                    </a:lnTo>
                    <a:lnTo>
                      <a:pt x="1386" y="2384"/>
                    </a:lnTo>
                    <a:lnTo>
                      <a:pt x="1380" y="2369"/>
                    </a:lnTo>
                    <a:lnTo>
                      <a:pt x="1380" y="2354"/>
                    </a:lnTo>
                    <a:lnTo>
                      <a:pt x="1385" y="2340"/>
                    </a:lnTo>
                    <a:lnTo>
                      <a:pt x="1394" y="2329"/>
                    </a:lnTo>
                    <a:lnTo>
                      <a:pt x="1410" y="2319"/>
                    </a:lnTo>
                    <a:lnTo>
                      <a:pt x="1430" y="2313"/>
                    </a:lnTo>
                    <a:lnTo>
                      <a:pt x="1415" y="2293"/>
                    </a:lnTo>
                    <a:lnTo>
                      <a:pt x="1408" y="2275"/>
                    </a:lnTo>
                    <a:lnTo>
                      <a:pt x="1410" y="2257"/>
                    </a:lnTo>
                    <a:lnTo>
                      <a:pt x="1416" y="2243"/>
                    </a:lnTo>
                    <a:lnTo>
                      <a:pt x="1429" y="2234"/>
                    </a:lnTo>
                    <a:lnTo>
                      <a:pt x="1445" y="2230"/>
                    </a:lnTo>
                    <a:lnTo>
                      <a:pt x="1466" y="2236"/>
                    </a:lnTo>
                    <a:lnTo>
                      <a:pt x="1489" y="2251"/>
                    </a:lnTo>
                    <a:lnTo>
                      <a:pt x="1483" y="2236"/>
                    </a:lnTo>
                    <a:lnTo>
                      <a:pt x="1482" y="2220"/>
                    </a:lnTo>
                    <a:lnTo>
                      <a:pt x="1489" y="2205"/>
                    </a:lnTo>
                    <a:lnTo>
                      <a:pt x="1508" y="2194"/>
                    </a:lnTo>
                    <a:lnTo>
                      <a:pt x="1480" y="2184"/>
                    </a:lnTo>
                    <a:lnTo>
                      <a:pt x="1461" y="2166"/>
                    </a:lnTo>
                    <a:lnTo>
                      <a:pt x="1452" y="2141"/>
                    </a:lnTo>
                    <a:lnTo>
                      <a:pt x="1452" y="2110"/>
                    </a:lnTo>
                    <a:lnTo>
                      <a:pt x="1430" y="2119"/>
                    </a:lnTo>
                    <a:lnTo>
                      <a:pt x="1408" y="2123"/>
                    </a:lnTo>
                    <a:lnTo>
                      <a:pt x="1388" y="2122"/>
                    </a:lnTo>
                    <a:lnTo>
                      <a:pt x="1370" y="2118"/>
                    </a:lnTo>
                    <a:lnTo>
                      <a:pt x="1353" y="2108"/>
                    </a:lnTo>
                    <a:lnTo>
                      <a:pt x="1341" y="2096"/>
                    </a:lnTo>
                    <a:lnTo>
                      <a:pt x="1330" y="2077"/>
                    </a:lnTo>
                    <a:lnTo>
                      <a:pt x="1324" y="2057"/>
                    </a:lnTo>
                    <a:lnTo>
                      <a:pt x="1315" y="2074"/>
                    </a:lnTo>
                    <a:lnTo>
                      <a:pt x="1298" y="2088"/>
                    </a:lnTo>
                    <a:lnTo>
                      <a:pt x="1279" y="2097"/>
                    </a:lnTo>
                    <a:lnTo>
                      <a:pt x="1258" y="2101"/>
                    </a:lnTo>
                    <a:lnTo>
                      <a:pt x="1236" y="2100"/>
                    </a:lnTo>
                    <a:lnTo>
                      <a:pt x="1214" y="2092"/>
                    </a:lnTo>
                    <a:lnTo>
                      <a:pt x="1196" y="2080"/>
                    </a:lnTo>
                    <a:lnTo>
                      <a:pt x="1182" y="2060"/>
                    </a:lnTo>
                    <a:lnTo>
                      <a:pt x="1167" y="2061"/>
                    </a:lnTo>
                    <a:lnTo>
                      <a:pt x="1152" y="2057"/>
                    </a:lnTo>
                    <a:lnTo>
                      <a:pt x="1130" y="2040"/>
                    </a:lnTo>
                    <a:lnTo>
                      <a:pt x="1124" y="2027"/>
                    </a:lnTo>
                    <a:lnTo>
                      <a:pt x="1120" y="2014"/>
                    </a:lnTo>
                    <a:lnTo>
                      <a:pt x="1121" y="2001"/>
                    </a:lnTo>
                    <a:lnTo>
                      <a:pt x="1125" y="1987"/>
                    </a:lnTo>
                    <a:lnTo>
                      <a:pt x="1100" y="1980"/>
                    </a:lnTo>
                    <a:lnTo>
                      <a:pt x="1080" y="1965"/>
                    </a:lnTo>
                    <a:lnTo>
                      <a:pt x="1073" y="1957"/>
                    </a:lnTo>
                    <a:lnTo>
                      <a:pt x="1070" y="1946"/>
                    </a:lnTo>
                    <a:lnTo>
                      <a:pt x="1071" y="1934"/>
                    </a:lnTo>
                    <a:lnTo>
                      <a:pt x="1076" y="1921"/>
                    </a:lnTo>
                    <a:lnTo>
                      <a:pt x="1030" y="1946"/>
                    </a:lnTo>
                    <a:lnTo>
                      <a:pt x="987" y="1956"/>
                    </a:lnTo>
                    <a:lnTo>
                      <a:pt x="949" y="1952"/>
                    </a:lnTo>
                    <a:lnTo>
                      <a:pt x="934" y="1947"/>
                    </a:lnTo>
                    <a:lnTo>
                      <a:pt x="922" y="1940"/>
                    </a:lnTo>
                    <a:lnTo>
                      <a:pt x="912" y="1930"/>
                    </a:lnTo>
                    <a:lnTo>
                      <a:pt x="907" y="1919"/>
                    </a:lnTo>
                    <a:lnTo>
                      <a:pt x="906" y="1908"/>
                    </a:lnTo>
                    <a:lnTo>
                      <a:pt x="909" y="1895"/>
                    </a:lnTo>
                    <a:lnTo>
                      <a:pt x="918" y="1882"/>
                    </a:lnTo>
                    <a:lnTo>
                      <a:pt x="931" y="1869"/>
                    </a:lnTo>
                    <a:lnTo>
                      <a:pt x="950" y="1857"/>
                    </a:lnTo>
                    <a:lnTo>
                      <a:pt x="976" y="1846"/>
                    </a:lnTo>
                    <a:lnTo>
                      <a:pt x="960" y="1840"/>
                    </a:lnTo>
                    <a:lnTo>
                      <a:pt x="949" y="1831"/>
                    </a:lnTo>
                    <a:lnTo>
                      <a:pt x="945" y="1819"/>
                    </a:lnTo>
                    <a:lnTo>
                      <a:pt x="946" y="1806"/>
                    </a:lnTo>
                    <a:lnTo>
                      <a:pt x="952" y="1795"/>
                    </a:lnTo>
                    <a:lnTo>
                      <a:pt x="963" y="1788"/>
                    </a:lnTo>
                    <a:lnTo>
                      <a:pt x="979" y="1785"/>
                    </a:lnTo>
                    <a:lnTo>
                      <a:pt x="999" y="1789"/>
                    </a:lnTo>
                    <a:lnTo>
                      <a:pt x="989" y="1779"/>
                    </a:lnTo>
                    <a:lnTo>
                      <a:pt x="983" y="1769"/>
                    </a:lnTo>
                    <a:lnTo>
                      <a:pt x="983" y="1746"/>
                    </a:lnTo>
                    <a:lnTo>
                      <a:pt x="993" y="1725"/>
                    </a:lnTo>
                    <a:lnTo>
                      <a:pt x="1014" y="1706"/>
                    </a:lnTo>
                    <a:lnTo>
                      <a:pt x="1038" y="1692"/>
                    </a:lnTo>
                    <a:lnTo>
                      <a:pt x="1063" y="1686"/>
                    </a:lnTo>
                    <a:lnTo>
                      <a:pt x="1075" y="1688"/>
                    </a:lnTo>
                    <a:lnTo>
                      <a:pt x="1086" y="1693"/>
                    </a:lnTo>
                    <a:lnTo>
                      <a:pt x="1096" y="1700"/>
                    </a:lnTo>
                    <a:lnTo>
                      <a:pt x="1103" y="1712"/>
                    </a:lnTo>
                    <a:lnTo>
                      <a:pt x="1124" y="1694"/>
                    </a:lnTo>
                    <a:lnTo>
                      <a:pt x="1144" y="1682"/>
                    </a:lnTo>
                    <a:lnTo>
                      <a:pt x="1164" y="1678"/>
                    </a:lnTo>
                    <a:lnTo>
                      <a:pt x="1181" y="1680"/>
                    </a:lnTo>
                    <a:lnTo>
                      <a:pt x="1195" y="1687"/>
                    </a:lnTo>
                    <a:lnTo>
                      <a:pt x="1205" y="1702"/>
                    </a:lnTo>
                    <a:lnTo>
                      <a:pt x="1210" y="1725"/>
                    </a:lnTo>
                    <a:lnTo>
                      <a:pt x="1208" y="1753"/>
                    </a:lnTo>
                    <a:lnTo>
                      <a:pt x="1217" y="1739"/>
                    </a:lnTo>
                    <a:lnTo>
                      <a:pt x="1227" y="1728"/>
                    </a:lnTo>
                    <a:lnTo>
                      <a:pt x="1254" y="1715"/>
                    </a:lnTo>
                    <a:lnTo>
                      <a:pt x="1283" y="1712"/>
                    </a:lnTo>
                    <a:lnTo>
                      <a:pt x="1313" y="1718"/>
                    </a:lnTo>
                    <a:lnTo>
                      <a:pt x="1301" y="1694"/>
                    </a:lnTo>
                    <a:lnTo>
                      <a:pt x="1297" y="1667"/>
                    </a:lnTo>
                    <a:lnTo>
                      <a:pt x="1301" y="1640"/>
                    </a:lnTo>
                    <a:lnTo>
                      <a:pt x="1310" y="1619"/>
                    </a:lnTo>
                    <a:lnTo>
                      <a:pt x="1327" y="1603"/>
                    </a:lnTo>
                    <a:lnTo>
                      <a:pt x="1335" y="1600"/>
                    </a:lnTo>
                    <a:lnTo>
                      <a:pt x="1347" y="1599"/>
                    </a:lnTo>
                    <a:lnTo>
                      <a:pt x="1358" y="1601"/>
                    </a:lnTo>
                    <a:lnTo>
                      <a:pt x="1371" y="1606"/>
                    </a:lnTo>
                    <a:lnTo>
                      <a:pt x="1385" y="1616"/>
                    </a:lnTo>
                    <a:lnTo>
                      <a:pt x="1399" y="1631"/>
                    </a:lnTo>
                    <a:lnTo>
                      <a:pt x="1413" y="1604"/>
                    </a:lnTo>
                    <a:lnTo>
                      <a:pt x="1430" y="1590"/>
                    </a:lnTo>
                    <a:lnTo>
                      <a:pt x="1449" y="1586"/>
                    </a:lnTo>
                    <a:lnTo>
                      <a:pt x="1469" y="1591"/>
                    </a:lnTo>
                    <a:lnTo>
                      <a:pt x="1486" y="1604"/>
                    </a:lnTo>
                    <a:lnTo>
                      <a:pt x="1499" y="1622"/>
                    </a:lnTo>
                    <a:lnTo>
                      <a:pt x="1506" y="1645"/>
                    </a:lnTo>
                    <a:lnTo>
                      <a:pt x="1504" y="1670"/>
                    </a:lnTo>
                    <a:lnTo>
                      <a:pt x="1526" y="1666"/>
                    </a:lnTo>
                    <a:lnTo>
                      <a:pt x="1544" y="1665"/>
                    </a:lnTo>
                    <a:lnTo>
                      <a:pt x="1559" y="1669"/>
                    </a:lnTo>
                    <a:lnTo>
                      <a:pt x="1571" y="1677"/>
                    </a:lnTo>
                    <a:lnTo>
                      <a:pt x="1579" y="1687"/>
                    </a:lnTo>
                    <a:lnTo>
                      <a:pt x="1583" y="1701"/>
                    </a:lnTo>
                    <a:lnTo>
                      <a:pt x="1582" y="1718"/>
                    </a:lnTo>
                    <a:lnTo>
                      <a:pt x="1578" y="1738"/>
                    </a:lnTo>
                    <a:lnTo>
                      <a:pt x="1599" y="1726"/>
                    </a:lnTo>
                    <a:lnTo>
                      <a:pt x="1622" y="1722"/>
                    </a:lnTo>
                    <a:lnTo>
                      <a:pt x="1644" y="1726"/>
                    </a:lnTo>
                    <a:lnTo>
                      <a:pt x="1663" y="1738"/>
                    </a:lnTo>
                    <a:lnTo>
                      <a:pt x="1674" y="1712"/>
                    </a:lnTo>
                    <a:lnTo>
                      <a:pt x="1688" y="1694"/>
                    </a:lnTo>
                    <a:lnTo>
                      <a:pt x="1704" y="1685"/>
                    </a:lnTo>
                    <a:lnTo>
                      <a:pt x="1720" y="1685"/>
                    </a:lnTo>
                    <a:lnTo>
                      <a:pt x="1735" y="1694"/>
                    </a:lnTo>
                    <a:lnTo>
                      <a:pt x="1747" y="1712"/>
                    </a:lnTo>
                    <a:lnTo>
                      <a:pt x="1755" y="1739"/>
                    </a:lnTo>
                    <a:lnTo>
                      <a:pt x="1756" y="1775"/>
                    </a:lnTo>
                    <a:lnTo>
                      <a:pt x="1784" y="1782"/>
                    </a:lnTo>
                    <a:lnTo>
                      <a:pt x="1802" y="1796"/>
                    </a:lnTo>
                    <a:lnTo>
                      <a:pt x="1812" y="1818"/>
                    </a:lnTo>
                    <a:lnTo>
                      <a:pt x="1812" y="1846"/>
                    </a:lnTo>
                    <a:lnTo>
                      <a:pt x="1824" y="1846"/>
                    </a:lnTo>
                    <a:lnTo>
                      <a:pt x="1835" y="1848"/>
                    </a:lnTo>
                    <a:lnTo>
                      <a:pt x="1855" y="1858"/>
                    </a:lnTo>
                    <a:lnTo>
                      <a:pt x="1868" y="1877"/>
                    </a:lnTo>
                    <a:lnTo>
                      <a:pt x="1872" y="1897"/>
                    </a:lnTo>
                    <a:lnTo>
                      <a:pt x="1888" y="1875"/>
                    </a:lnTo>
                    <a:lnTo>
                      <a:pt x="1912" y="1862"/>
                    </a:lnTo>
                    <a:lnTo>
                      <a:pt x="1938" y="1856"/>
                    </a:lnTo>
                    <a:lnTo>
                      <a:pt x="1952" y="1858"/>
                    </a:lnTo>
                    <a:lnTo>
                      <a:pt x="1965" y="1864"/>
                    </a:lnTo>
                    <a:lnTo>
                      <a:pt x="1970" y="1841"/>
                    </a:lnTo>
                    <a:lnTo>
                      <a:pt x="1980" y="1822"/>
                    </a:lnTo>
                    <a:lnTo>
                      <a:pt x="1993" y="1807"/>
                    </a:lnTo>
                    <a:lnTo>
                      <a:pt x="2010" y="1801"/>
                    </a:lnTo>
                    <a:lnTo>
                      <a:pt x="1995" y="1787"/>
                    </a:lnTo>
                    <a:lnTo>
                      <a:pt x="1988" y="1770"/>
                    </a:lnTo>
                    <a:lnTo>
                      <a:pt x="1989" y="1753"/>
                    </a:lnTo>
                    <a:lnTo>
                      <a:pt x="1996" y="1734"/>
                    </a:lnTo>
                    <a:lnTo>
                      <a:pt x="1963" y="1732"/>
                    </a:lnTo>
                    <a:lnTo>
                      <a:pt x="1935" y="1726"/>
                    </a:lnTo>
                    <a:lnTo>
                      <a:pt x="1913" y="1716"/>
                    </a:lnTo>
                    <a:lnTo>
                      <a:pt x="1898" y="1704"/>
                    </a:lnTo>
                    <a:lnTo>
                      <a:pt x="1889" y="1688"/>
                    </a:lnTo>
                    <a:lnTo>
                      <a:pt x="1889" y="1671"/>
                    </a:lnTo>
                    <a:lnTo>
                      <a:pt x="1897" y="1653"/>
                    </a:lnTo>
                    <a:lnTo>
                      <a:pt x="1913" y="1633"/>
                    </a:lnTo>
                    <a:lnTo>
                      <a:pt x="1893" y="1626"/>
                    </a:lnTo>
                    <a:lnTo>
                      <a:pt x="1879" y="1616"/>
                    </a:lnTo>
                    <a:lnTo>
                      <a:pt x="1869" y="1601"/>
                    </a:lnTo>
                    <a:lnTo>
                      <a:pt x="1866" y="1585"/>
                    </a:lnTo>
                    <a:lnTo>
                      <a:pt x="1867" y="1568"/>
                    </a:lnTo>
                    <a:lnTo>
                      <a:pt x="1874" y="1552"/>
                    </a:lnTo>
                    <a:lnTo>
                      <a:pt x="1886" y="1538"/>
                    </a:lnTo>
                    <a:lnTo>
                      <a:pt x="1905" y="1528"/>
                    </a:lnTo>
                    <a:lnTo>
                      <a:pt x="1892" y="1507"/>
                    </a:lnTo>
                    <a:lnTo>
                      <a:pt x="1883" y="1482"/>
                    </a:lnTo>
                    <a:lnTo>
                      <a:pt x="1879" y="1459"/>
                    </a:lnTo>
                    <a:lnTo>
                      <a:pt x="1880" y="1437"/>
                    </a:lnTo>
                    <a:lnTo>
                      <a:pt x="1887" y="1421"/>
                    </a:lnTo>
                    <a:lnTo>
                      <a:pt x="1901" y="1414"/>
                    </a:lnTo>
                    <a:lnTo>
                      <a:pt x="1911" y="1413"/>
                    </a:lnTo>
                    <a:lnTo>
                      <a:pt x="1923" y="1415"/>
                    </a:lnTo>
                    <a:lnTo>
                      <a:pt x="1954" y="1429"/>
                    </a:lnTo>
                    <a:lnTo>
                      <a:pt x="1972" y="1429"/>
                    </a:lnTo>
                    <a:lnTo>
                      <a:pt x="1991" y="1433"/>
                    </a:lnTo>
                    <a:lnTo>
                      <a:pt x="2007" y="1442"/>
                    </a:lnTo>
                    <a:lnTo>
                      <a:pt x="2022" y="1453"/>
                    </a:lnTo>
                    <a:lnTo>
                      <a:pt x="2034" y="1467"/>
                    </a:lnTo>
                    <a:lnTo>
                      <a:pt x="2043" y="1484"/>
                    </a:lnTo>
                    <a:lnTo>
                      <a:pt x="2046" y="1502"/>
                    </a:lnTo>
                    <a:lnTo>
                      <a:pt x="2045" y="1523"/>
                    </a:lnTo>
                    <a:lnTo>
                      <a:pt x="2053" y="1499"/>
                    </a:lnTo>
                    <a:lnTo>
                      <a:pt x="2065" y="1484"/>
                    </a:lnTo>
                    <a:lnTo>
                      <a:pt x="2081" y="1477"/>
                    </a:lnTo>
                    <a:lnTo>
                      <a:pt x="2098" y="1478"/>
                    </a:lnTo>
                    <a:lnTo>
                      <a:pt x="2113" y="1485"/>
                    </a:lnTo>
                    <a:lnTo>
                      <a:pt x="2124" y="1498"/>
                    </a:lnTo>
                    <a:lnTo>
                      <a:pt x="2132" y="1515"/>
                    </a:lnTo>
                    <a:lnTo>
                      <a:pt x="2133" y="1537"/>
                    </a:lnTo>
                    <a:lnTo>
                      <a:pt x="2150" y="1531"/>
                    </a:lnTo>
                    <a:lnTo>
                      <a:pt x="2167" y="1531"/>
                    </a:lnTo>
                    <a:lnTo>
                      <a:pt x="2182" y="1538"/>
                    </a:lnTo>
                    <a:lnTo>
                      <a:pt x="2195" y="1548"/>
                    </a:lnTo>
                    <a:lnTo>
                      <a:pt x="2203" y="1514"/>
                    </a:lnTo>
                    <a:lnTo>
                      <a:pt x="2220" y="1492"/>
                    </a:lnTo>
                    <a:lnTo>
                      <a:pt x="2231" y="1485"/>
                    </a:lnTo>
                    <a:lnTo>
                      <a:pt x="2242" y="1481"/>
                    </a:lnTo>
                    <a:lnTo>
                      <a:pt x="2254" y="1481"/>
                    </a:lnTo>
                    <a:lnTo>
                      <a:pt x="2265" y="1483"/>
                    </a:lnTo>
                    <a:lnTo>
                      <a:pt x="2284" y="1497"/>
                    </a:lnTo>
                    <a:lnTo>
                      <a:pt x="2296" y="1522"/>
                    </a:lnTo>
                    <a:lnTo>
                      <a:pt x="2297" y="1559"/>
                    </a:lnTo>
                    <a:lnTo>
                      <a:pt x="2284" y="1607"/>
                    </a:lnTo>
                    <a:lnTo>
                      <a:pt x="2301" y="1607"/>
                    </a:lnTo>
                    <a:lnTo>
                      <a:pt x="2314" y="1613"/>
                    </a:lnTo>
                    <a:lnTo>
                      <a:pt x="2322" y="1623"/>
                    </a:lnTo>
                    <a:lnTo>
                      <a:pt x="2326" y="1637"/>
                    </a:lnTo>
                    <a:lnTo>
                      <a:pt x="2326" y="1653"/>
                    </a:lnTo>
                    <a:lnTo>
                      <a:pt x="2322" y="1671"/>
                    </a:lnTo>
                    <a:lnTo>
                      <a:pt x="2303" y="1709"/>
                    </a:lnTo>
                    <a:lnTo>
                      <a:pt x="2326" y="1700"/>
                    </a:lnTo>
                    <a:lnTo>
                      <a:pt x="2349" y="1700"/>
                    </a:lnTo>
                    <a:lnTo>
                      <a:pt x="2367" y="1711"/>
                    </a:lnTo>
                    <a:lnTo>
                      <a:pt x="2378" y="1734"/>
                    </a:lnTo>
                    <a:lnTo>
                      <a:pt x="2376" y="1721"/>
                    </a:lnTo>
                    <a:lnTo>
                      <a:pt x="2377" y="1708"/>
                    </a:lnTo>
                    <a:lnTo>
                      <a:pt x="2388" y="1684"/>
                    </a:lnTo>
                    <a:lnTo>
                      <a:pt x="2406" y="1665"/>
                    </a:lnTo>
                    <a:lnTo>
                      <a:pt x="2430" y="1652"/>
                    </a:lnTo>
                    <a:lnTo>
                      <a:pt x="2454" y="1647"/>
                    </a:lnTo>
                    <a:lnTo>
                      <a:pt x="2478" y="1650"/>
                    </a:lnTo>
                    <a:lnTo>
                      <a:pt x="2488" y="1656"/>
                    </a:lnTo>
                    <a:lnTo>
                      <a:pt x="2496" y="1665"/>
                    </a:lnTo>
                    <a:lnTo>
                      <a:pt x="2505" y="1693"/>
                    </a:lnTo>
                    <a:lnTo>
                      <a:pt x="2528" y="1676"/>
                    </a:lnTo>
                    <a:lnTo>
                      <a:pt x="2550" y="1666"/>
                    </a:lnTo>
                    <a:lnTo>
                      <a:pt x="2571" y="1665"/>
                    </a:lnTo>
                    <a:lnTo>
                      <a:pt x="2590" y="1671"/>
                    </a:lnTo>
                    <a:lnTo>
                      <a:pt x="2606" y="1683"/>
                    </a:lnTo>
                    <a:lnTo>
                      <a:pt x="2620" y="1700"/>
                    </a:lnTo>
                    <a:lnTo>
                      <a:pt x="2630" y="1723"/>
                    </a:lnTo>
                    <a:lnTo>
                      <a:pt x="2636" y="1749"/>
                    </a:lnTo>
                    <a:lnTo>
                      <a:pt x="2654" y="1739"/>
                    </a:lnTo>
                    <a:lnTo>
                      <a:pt x="2672" y="1732"/>
                    </a:lnTo>
                    <a:lnTo>
                      <a:pt x="2709" y="1730"/>
                    </a:lnTo>
                    <a:lnTo>
                      <a:pt x="2744" y="1739"/>
                    </a:lnTo>
                    <a:lnTo>
                      <a:pt x="2775" y="1756"/>
                    </a:lnTo>
                    <a:lnTo>
                      <a:pt x="2788" y="1745"/>
                    </a:lnTo>
                    <a:lnTo>
                      <a:pt x="2804" y="1738"/>
                    </a:lnTo>
                    <a:lnTo>
                      <a:pt x="2820" y="1735"/>
                    </a:lnTo>
                    <a:lnTo>
                      <a:pt x="2838" y="1737"/>
                    </a:lnTo>
                    <a:lnTo>
                      <a:pt x="2854" y="1741"/>
                    </a:lnTo>
                    <a:lnTo>
                      <a:pt x="2870" y="1749"/>
                    </a:lnTo>
                    <a:lnTo>
                      <a:pt x="2883" y="1761"/>
                    </a:lnTo>
                    <a:lnTo>
                      <a:pt x="2891" y="1775"/>
                    </a:lnTo>
                    <a:lnTo>
                      <a:pt x="2905" y="1760"/>
                    </a:lnTo>
                    <a:lnTo>
                      <a:pt x="2921" y="1749"/>
                    </a:lnTo>
                    <a:lnTo>
                      <a:pt x="2938" y="1744"/>
                    </a:lnTo>
                    <a:lnTo>
                      <a:pt x="2955" y="1743"/>
                    </a:lnTo>
                    <a:lnTo>
                      <a:pt x="2971" y="1747"/>
                    </a:lnTo>
                    <a:lnTo>
                      <a:pt x="2985" y="1758"/>
                    </a:lnTo>
                    <a:lnTo>
                      <a:pt x="2996" y="1775"/>
                    </a:lnTo>
                    <a:lnTo>
                      <a:pt x="3003" y="1797"/>
                    </a:lnTo>
                    <a:lnTo>
                      <a:pt x="3014" y="1771"/>
                    </a:lnTo>
                    <a:lnTo>
                      <a:pt x="3030" y="1750"/>
                    </a:lnTo>
                    <a:lnTo>
                      <a:pt x="3053" y="1739"/>
                    </a:lnTo>
                    <a:lnTo>
                      <a:pt x="3082" y="1734"/>
                    </a:lnTo>
                    <a:lnTo>
                      <a:pt x="3064" y="1724"/>
                    </a:lnTo>
                    <a:lnTo>
                      <a:pt x="3050" y="1710"/>
                    </a:lnTo>
                    <a:lnTo>
                      <a:pt x="3041" y="1695"/>
                    </a:lnTo>
                    <a:lnTo>
                      <a:pt x="3038" y="1680"/>
                    </a:lnTo>
                    <a:lnTo>
                      <a:pt x="3039" y="1664"/>
                    </a:lnTo>
                    <a:lnTo>
                      <a:pt x="3044" y="1649"/>
                    </a:lnTo>
                    <a:lnTo>
                      <a:pt x="3055" y="1635"/>
                    </a:lnTo>
                    <a:lnTo>
                      <a:pt x="3071" y="1622"/>
                    </a:lnTo>
                    <a:lnTo>
                      <a:pt x="3051" y="1619"/>
                    </a:lnTo>
                    <a:lnTo>
                      <a:pt x="3035" y="1609"/>
                    </a:lnTo>
                    <a:lnTo>
                      <a:pt x="3023" y="1598"/>
                    </a:lnTo>
                    <a:lnTo>
                      <a:pt x="3016" y="1583"/>
                    </a:lnTo>
                    <a:lnTo>
                      <a:pt x="3014" y="1568"/>
                    </a:lnTo>
                    <a:lnTo>
                      <a:pt x="3017" y="1553"/>
                    </a:lnTo>
                    <a:lnTo>
                      <a:pt x="3028" y="1540"/>
                    </a:lnTo>
                    <a:lnTo>
                      <a:pt x="3044" y="1530"/>
                    </a:lnTo>
                    <a:lnTo>
                      <a:pt x="3022" y="1526"/>
                    </a:lnTo>
                    <a:lnTo>
                      <a:pt x="3004" y="1518"/>
                    </a:lnTo>
                    <a:lnTo>
                      <a:pt x="2977" y="1497"/>
                    </a:lnTo>
                    <a:lnTo>
                      <a:pt x="2941" y="1507"/>
                    </a:lnTo>
                    <a:lnTo>
                      <a:pt x="2906" y="1504"/>
                    </a:lnTo>
                    <a:lnTo>
                      <a:pt x="2892" y="1496"/>
                    </a:lnTo>
                    <a:lnTo>
                      <a:pt x="2881" y="1485"/>
                    </a:lnTo>
                    <a:lnTo>
                      <a:pt x="2876" y="1469"/>
                    </a:lnTo>
                    <a:lnTo>
                      <a:pt x="2876" y="1448"/>
                    </a:lnTo>
                    <a:lnTo>
                      <a:pt x="2854" y="1466"/>
                    </a:lnTo>
                    <a:lnTo>
                      <a:pt x="2832" y="1478"/>
                    </a:lnTo>
                    <a:lnTo>
                      <a:pt x="2810" y="1484"/>
                    </a:lnTo>
                    <a:lnTo>
                      <a:pt x="2790" y="1483"/>
                    </a:lnTo>
                    <a:lnTo>
                      <a:pt x="2770" y="1476"/>
                    </a:lnTo>
                    <a:lnTo>
                      <a:pt x="2756" y="1463"/>
                    </a:lnTo>
                    <a:lnTo>
                      <a:pt x="2746" y="1444"/>
                    </a:lnTo>
                    <a:lnTo>
                      <a:pt x="2741" y="1418"/>
                    </a:lnTo>
                    <a:lnTo>
                      <a:pt x="2715" y="1429"/>
                    </a:lnTo>
                    <a:lnTo>
                      <a:pt x="2687" y="1433"/>
                    </a:lnTo>
                    <a:lnTo>
                      <a:pt x="2663" y="1430"/>
                    </a:lnTo>
                    <a:lnTo>
                      <a:pt x="2641" y="1420"/>
                    </a:lnTo>
                    <a:lnTo>
                      <a:pt x="2626" y="1406"/>
                    </a:lnTo>
                    <a:lnTo>
                      <a:pt x="2623" y="1397"/>
                    </a:lnTo>
                    <a:lnTo>
                      <a:pt x="2620" y="1386"/>
                    </a:lnTo>
                    <a:lnTo>
                      <a:pt x="2623" y="1374"/>
                    </a:lnTo>
                    <a:lnTo>
                      <a:pt x="2628" y="1361"/>
                    </a:lnTo>
                    <a:lnTo>
                      <a:pt x="2638" y="1347"/>
                    </a:lnTo>
                    <a:lnTo>
                      <a:pt x="2651" y="1333"/>
                    </a:lnTo>
                    <a:lnTo>
                      <a:pt x="2627" y="1309"/>
                    </a:lnTo>
                    <a:lnTo>
                      <a:pt x="2613" y="1284"/>
                    </a:lnTo>
                    <a:lnTo>
                      <a:pt x="2609" y="1260"/>
                    </a:lnTo>
                    <a:lnTo>
                      <a:pt x="2614" y="1240"/>
                    </a:lnTo>
                    <a:lnTo>
                      <a:pt x="2627" y="1224"/>
                    </a:lnTo>
                    <a:lnTo>
                      <a:pt x="2638" y="1218"/>
                    </a:lnTo>
                    <a:lnTo>
                      <a:pt x="2650" y="1214"/>
                    </a:lnTo>
                    <a:lnTo>
                      <a:pt x="2680" y="1214"/>
                    </a:lnTo>
                    <a:lnTo>
                      <a:pt x="2719" y="1225"/>
                    </a:lnTo>
                    <a:lnTo>
                      <a:pt x="2713" y="1209"/>
                    </a:lnTo>
                    <a:lnTo>
                      <a:pt x="2714" y="1193"/>
                    </a:lnTo>
                    <a:lnTo>
                      <a:pt x="2721" y="1178"/>
                    </a:lnTo>
                    <a:lnTo>
                      <a:pt x="2732" y="1166"/>
                    </a:lnTo>
                    <a:lnTo>
                      <a:pt x="2718" y="1155"/>
                    </a:lnTo>
                    <a:lnTo>
                      <a:pt x="2709" y="1141"/>
                    </a:lnTo>
                    <a:lnTo>
                      <a:pt x="2708" y="1123"/>
                    </a:lnTo>
                    <a:lnTo>
                      <a:pt x="2714" y="1103"/>
                    </a:lnTo>
                    <a:lnTo>
                      <a:pt x="2692" y="1103"/>
                    </a:lnTo>
                    <a:lnTo>
                      <a:pt x="2673" y="1095"/>
                    </a:lnTo>
                    <a:lnTo>
                      <a:pt x="2661" y="1080"/>
                    </a:lnTo>
                    <a:lnTo>
                      <a:pt x="2656" y="1061"/>
                    </a:lnTo>
                    <a:lnTo>
                      <a:pt x="2628" y="1063"/>
                    </a:lnTo>
                    <a:lnTo>
                      <a:pt x="2616" y="1059"/>
                    </a:lnTo>
                    <a:lnTo>
                      <a:pt x="2606" y="1054"/>
                    </a:lnTo>
                    <a:lnTo>
                      <a:pt x="2596" y="1034"/>
                    </a:lnTo>
                    <a:lnTo>
                      <a:pt x="2596" y="1010"/>
                    </a:lnTo>
                    <a:lnTo>
                      <a:pt x="2577" y="1009"/>
                    </a:lnTo>
                    <a:lnTo>
                      <a:pt x="2562" y="1004"/>
                    </a:lnTo>
                    <a:lnTo>
                      <a:pt x="2537" y="988"/>
                    </a:lnTo>
                    <a:lnTo>
                      <a:pt x="2521" y="967"/>
                    </a:lnTo>
                    <a:lnTo>
                      <a:pt x="2516" y="940"/>
                    </a:lnTo>
                    <a:lnTo>
                      <a:pt x="2519" y="915"/>
                    </a:lnTo>
                    <a:lnTo>
                      <a:pt x="2532" y="891"/>
                    </a:lnTo>
                    <a:lnTo>
                      <a:pt x="2555" y="873"/>
                    </a:lnTo>
                    <a:lnTo>
                      <a:pt x="2570" y="868"/>
                    </a:lnTo>
                    <a:lnTo>
                      <a:pt x="2587" y="864"/>
                    </a:lnTo>
                    <a:lnTo>
                      <a:pt x="2583" y="847"/>
                    </a:lnTo>
                    <a:lnTo>
                      <a:pt x="2583" y="832"/>
                    </a:lnTo>
                    <a:lnTo>
                      <a:pt x="2586" y="819"/>
                    </a:lnTo>
                    <a:lnTo>
                      <a:pt x="2591" y="808"/>
                    </a:lnTo>
                    <a:lnTo>
                      <a:pt x="2608" y="791"/>
                    </a:lnTo>
                    <a:lnTo>
                      <a:pt x="2630" y="782"/>
                    </a:lnTo>
                    <a:lnTo>
                      <a:pt x="2654" y="782"/>
                    </a:lnTo>
                    <a:lnTo>
                      <a:pt x="2677" y="793"/>
                    </a:lnTo>
                    <a:lnTo>
                      <a:pt x="2694" y="813"/>
                    </a:lnTo>
                    <a:lnTo>
                      <a:pt x="2704" y="845"/>
                    </a:lnTo>
                    <a:lnTo>
                      <a:pt x="2719" y="847"/>
                    </a:lnTo>
                    <a:lnTo>
                      <a:pt x="2732" y="852"/>
                    </a:lnTo>
                    <a:lnTo>
                      <a:pt x="2752" y="867"/>
                    </a:lnTo>
                    <a:lnTo>
                      <a:pt x="2764" y="888"/>
                    </a:lnTo>
                    <a:lnTo>
                      <a:pt x="2768" y="914"/>
                    </a:lnTo>
                    <a:lnTo>
                      <a:pt x="2787" y="904"/>
                    </a:lnTo>
                    <a:lnTo>
                      <a:pt x="2806" y="900"/>
                    </a:lnTo>
                    <a:lnTo>
                      <a:pt x="2825" y="901"/>
                    </a:lnTo>
                    <a:lnTo>
                      <a:pt x="2844" y="905"/>
                    </a:lnTo>
                    <a:lnTo>
                      <a:pt x="2860" y="915"/>
                    </a:lnTo>
                    <a:lnTo>
                      <a:pt x="2873" y="927"/>
                    </a:lnTo>
                    <a:lnTo>
                      <a:pt x="2880" y="945"/>
                    </a:lnTo>
                    <a:lnTo>
                      <a:pt x="2884" y="965"/>
                    </a:lnTo>
                    <a:lnTo>
                      <a:pt x="2912" y="951"/>
                    </a:lnTo>
                    <a:lnTo>
                      <a:pt x="2936" y="947"/>
                    </a:lnTo>
                    <a:lnTo>
                      <a:pt x="2957" y="951"/>
                    </a:lnTo>
                    <a:lnTo>
                      <a:pt x="2973" y="962"/>
                    </a:lnTo>
                    <a:lnTo>
                      <a:pt x="2984" y="979"/>
                    </a:lnTo>
                    <a:lnTo>
                      <a:pt x="2990" y="999"/>
                    </a:lnTo>
                    <a:lnTo>
                      <a:pt x="2990" y="1021"/>
                    </a:lnTo>
                    <a:lnTo>
                      <a:pt x="2985" y="1046"/>
                    </a:lnTo>
                    <a:lnTo>
                      <a:pt x="3007" y="1041"/>
                    </a:lnTo>
                    <a:lnTo>
                      <a:pt x="3026" y="1040"/>
                    </a:lnTo>
                    <a:lnTo>
                      <a:pt x="3042" y="1043"/>
                    </a:lnTo>
                    <a:lnTo>
                      <a:pt x="3055" y="1050"/>
                    </a:lnTo>
                    <a:lnTo>
                      <a:pt x="3065" y="1060"/>
                    </a:lnTo>
                    <a:lnTo>
                      <a:pt x="3071" y="1074"/>
                    </a:lnTo>
                    <a:lnTo>
                      <a:pt x="3074" y="1090"/>
                    </a:lnTo>
                    <a:lnTo>
                      <a:pt x="3073" y="1109"/>
                    </a:lnTo>
                    <a:lnTo>
                      <a:pt x="3095" y="1097"/>
                    </a:lnTo>
                    <a:lnTo>
                      <a:pt x="3119" y="1091"/>
                    </a:lnTo>
                    <a:lnTo>
                      <a:pt x="3142" y="1090"/>
                    </a:lnTo>
                    <a:lnTo>
                      <a:pt x="3167" y="1095"/>
                    </a:lnTo>
                    <a:lnTo>
                      <a:pt x="3165" y="1069"/>
                    </a:lnTo>
                    <a:lnTo>
                      <a:pt x="3173" y="1046"/>
                    </a:lnTo>
                    <a:lnTo>
                      <a:pt x="3189" y="1030"/>
                    </a:lnTo>
                    <a:lnTo>
                      <a:pt x="3214" y="1023"/>
                    </a:lnTo>
                    <a:lnTo>
                      <a:pt x="3205" y="1010"/>
                    </a:lnTo>
                    <a:lnTo>
                      <a:pt x="3200" y="995"/>
                    </a:lnTo>
                    <a:lnTo>
                      <a:pt x="3197" y="979"/>
                    </a:lnTo>
                    <a:lnTo>
                      <a:pt x="3198" y="963"/>
                    </a:lnTo>
                    <a:lnTo>
                      <a:pt x="3203" y="948"/>
                    </a:lnTo>
                    <a:lnTo>
                      <a:pt x="3211" y="934"/>
                    </a:lnTo>
                    <a:lnTo>
                      <a:pt x="3223" y="922"/>
                    </a:lnTo>
                    <a:lnTo>
                      <a:pt x="3239" y="914"/>
                    </a:lnTo>
                    <a:lnTo>
                      <a:pt x="3222" y="909"/>
                    </a:lnTo>
                    <a:lnTo>
                      <a:pt x="3208" y="900"/>
                    </a:lnTo>
                    <a:lnTo>
                      <a:pt x="3196" y="887"/>
                    </a:lnTo>
                    <a:lnTo>
                      <a:pt x="3190" y="871"/>
                    </a:lnTo>
                    <a:lnTo>
                      <a:pt x="3187" y="855"/>
                    </a:lnTo>
                    <a:lnTo>
                      <a:pt x="3188" y="838"/>
                    </a:lnTo>
                    <a:lnTo>
                      <a:pt x="3194" y="822"/>
                    </a:lnTo>
                    <a:lnTo>
                      <a:pt x="3206" y="809"/>
                    </a:lnTo>
                    <a:lnTo>
                      <a:pt x="3182" y="795"/>
                    </a:lnTo>
                    <a:lnTo>
                      <a:pt x="3164" y="779"/>
                    </a:lnTo>
                    <a:lnTo>
                      <a:pt x="3153" y="763"/>
                    </a:lnTo>
                    <a:lnTo>
                      <a:pt x="3150" y="747"/>
                    </a:lnTo>
                    <a:lnTo>
                      <a:pt x="3154" y="732"/>
                    </a:lnTo>
                    <a:lnTo>
                      <a:pt x="3167" y="719"/>
                    </a:lnTo>
                    <a:lnTo>
                      <a:pt x="3188" y="708"/>
                    </a:lnTo>
                    <a:lnTo>
                      <a:pt x="3217" y="701"/>
                    </a:lnTo>
                    <a:lnTo>
                      <a:pt x="3209" y="683"/>
                    </a:lnTo>
                    <a:lnTo>
                      <a:pt x="3205" y="667"/>
                    </a:lnTo>
                    <a:lnTo>
                      <a:pt x="3208" y="637"/>
                    </a:lnTo>
                    <a:lnTo>
                      <a:pt x="3222" y="613"/>
                    </a:lnTo>
                    <a:lnTo>
                      <a:pt x="3232" y="605"/>
                    </a:lnTo>
                    <a:lnTo>
                      <a:pt x="3244" y="598"/>
                    </a:lnTo>
                    <a:lnTo>
                      <a:pt x="3257" y="594"/>
                    </a:lnTo>
                    <a:lnTo>
                      <a:pt x="3270" y="593"/>
                    </a:lnTo>
                    <a:lnTo>
                      <a:pt x="3296" y="600"/>
                    </a:lnTo>
                    <a:lnTo>
                      <a:pt x="3307" y="609"/>
                    </a:lnTo>
                    <a:lnTo>
                      <a:pt x="3318" y="621"/>
                    </a:lnTo>
                    <a:lnTo>
                      <a:pt x="3333" y="656"/>
                    </a:lnTo>
                    <a:lnTo>
                      <a:pt x="3356" y="635"/>
                    </a:lnTo>
                    <a:lnTo>
                      <a:pt x="3379" y="624"/>
                    </a:lnTo>
                    <a:lnTo>
                      <a:pt x="3400" y="622"/>
                    </a:lnTo>
                    <a:lnTo>
                      <a:pt x="3420" y="627"/>
                    </a:lnTo>
                    <a:lnTo>
                      <a:pt x="3437" y="640"/>
                    </a:lnTo>
                    <a:lnTo>
                      <a:pt x="3451" y="658"/>
                    </a:lnTo>
                    <a:lnTo>
                      <a:pt x="3472" y="704"/>
                    </a:lnTo>
                    <a:lnTo>
                      <a:pt x="3510" y="678"/>
                    </a:lnTo>
                    <a:lnTo>
                      <a:pt x="3503" y="663"/>
                    </a:lnTo>
                    <a:lnTo>
                      <a:pt x="3499" y="648"/>
                    </a:lnTo>
                    <a:lnTo>
                      <a:pt x="3500" y="635"/>
                    </a:lnTo>
                    <a:lnTo>
                      <a:pt x="3505" y="621"/>
                    </a:lnTo>
                    <a:lnTo>
                      <a:pt x="3512" y="608"/>
                    </a:lnTo>
                    <a:lnTo>
                      <a:pt x="3522" y="598"/>
                    </a:lnTo>
                    <a:lnTo>
                      <a:pt x="3534" y="592"/>
                    </a:lnTo>
                    <a:lnTo>
                      <a:pt x="3547" y="590"/>
                    </a:lnTo>
                    <a:lnTo>
                      <a:pt x="3527" y="578"/>
                    </a:lnTo>
                    <a:lnTo>
                      <a:pt x="3512" y="564"/>
                    </a:lnTo>
                    <a:lnTo>
                      <a:pt x="3504" y="548"/>
                    </a:lnTo>
                    <a:lnTo>
                      <a:pt x="3499" y="531"/>
                    </a:lnTo>
                    <a:lnTo>
                      <a:pt x="3501" y="515"/>
                    </a:lnTo>
                    <a:lnTo>
                      <a:pt x="3509" y="500"/>
                    </a:lnTo>
                    <a:lnTo>
                      <a:pt x="3523" y="489"/>
                    </a:lnTo>
                    <a:lnTo>
                      <a:pt x="3544" y="482"/>
                    </a:lnTo>
                    <a:lnTo>
                      <a:pt x="3521" y="472"/>
                    </a:lnTo>
                    <a:lnTo>
                      <a:pt x="3504" y="458"/>
                    </a:lnTo>
                    <a:lnTo>
                      <a:pt x="3493" y="441"/>
                    </a:lnTo>
                    <a:lnTo>
                      <a:pt x="3489" y="423"/>
                    </a:lnTo>
                    <a:lnTo>
                      <a:pt x="3490" y="405"/>
                    </a:lnTo>
                    <a:lnTo>
                      <a:pt x="3499" y="388"/>
                    </a:lnTo>
                    <a:lnTo>
                      <a:pt x="3515" y="375"/>
                    </a:lnTo>
                    <a:lnTo>
                      <a:pt x="3539" y="366"/>
                    </a:lnTo>
                    <a:lnTo>
                      <a:pt x="3523" y="348"/>
                    </a:lnTo>
                    <a:lnTo>
                      <a:pt x="3513" y="330"/>
                    </a:lnTo>
                    <a:lnTo>
                      <a:pt x="3508" y="311"/>
                    </a:lnTo>
                    <a:lnTo>
                      <a:pt x="3507" y="293"/>
                    </a:lnTo>
                    <a:lnTo>
                      <a:pt x="3510" y="275"/>
                    </a:lnTo>
                    <a:lnTo>
                      <a:pt x="3518" y="259"/>
                    </a:lnTo>
                    <a:lnTo>
                      <a:pt x="3539" y="234"/>
                    </a:lnTo>
                    <a:lnTo>
                      <a:pt x="3569" y="218"/>
                    </a:lnTo>
                    <a:lnTo>
                      <a:pt x="3586" y="216"/>
                    </a:lnTo>
                    <a:lnTo>
                      <a:pt x="3602" y="217"/>
                    </a:lnTo>
                    <a:lnTo>
                      <a:pt x="3618" y="222"/>
                    </a:lnTo>
                    <a:lnTo>
                      <a:pt x="3633" y="233"/>
                    </a:lnTo>
                    <a:lnTo>
                      <a:pt x="3647" y="249"/>
                    </a:lnTo>
                    <a:lnTo>
                      <a:pt x="3659" y="270"/>
                    </a:lnTo>
                    <a:lnTo>
                      <a:pt x="3671" y="255"/>
                    </a:lnTo>
                    <a:lnTo>
                      <a:pt x="3686" y="244"/>
                    </a:lnTo>
                    <a:lnTo>
                      <a:pt x="3704" y="237"/>
                    </a:lnTo>
                    <a:lnTo>
                      <a:pt x="3724" y="235"/>
                    </a:lnTo>
                    <a:lnTo>
                      <a:pt x="3706" y="205"/>
                    </a:lnTo>
                    <a:lnTo>
                      <a:pt x="3701" y="176"/>
                    </a:lnTo>
                    <a:lnTo>
                      <a:pt x="3707" y="151"/>
                    </a:lnTo>
                    <a:lnTo>
                      <a:pt x="3715" y="141"/>
                    </a:lnTo>
                    <a:lnTo>
                      <a:pt x="3727" y="132"/>
                    </a:lnTo>
                    <a:lnTo>
                      <a:pt x="3715" y="116"/>
                    </a:lnTo>
                    <a:lnTo>
                      <a:pt x="3707" y="100"/>
                    </a:lnTo>
                    <a:lnTo>
                      <a:pt x="3703" y="85"/>
                    </a:lnTo>
                    <a:lnTo>
                      <a:pt x="3702" y="70"/>
                    </a:lnTo>
                    <a:lnTo>
                      <a:pt x="3707" y="45"/>
                    </a:lnTo>
                    <a:lnTo>
                      <a:pt x="3723" y="24"/>
                    </a:lnTo>
                    <a:lnTo>
                      <a:pt x="3745" y="13"/>
                    </a:lnTo>
                    <a:lnTo>
                      <a:pt x="3771" y="10"/>
                    </a:lnTo>
                    <a:lnTo>
                      <a:pt x="3800" y="20"/>
                    </a:lnTo>
                    <a:lnTo>
                      <a:pt x="3830" y="45"/>
                    </a:lnTo>
                    <a:lnTo>
                      <a:pt x="3840" y="31"/>
                    </a:lnTo>
                    <a:lnTo>
                      <a:pt x="3851" y="20"/>
                    </a:lnTo>
                    <a:lnTo>
                      <a:pt x="3875" y="5"/>
                    </a:lnTo>
                    <a:lnTo>
                      <a:pt x="3899" y="0"/>
                    </a:lnTo>
                    <a:lnTo>
                      <a:pt x="3921" y="3"/>
                    </a:lnTo>
                    <a:lnTo>
                      <a:pt x="3939" y="16"/>
                    </a:lnTo>
                    <a:lnTo>
                      <a:pt x="3950" y="36"/>
                    </a:lnTo>
                    <a:lnTo>
                      <a:pt x="3951" y="50"/>
                    </a:lnTo>
                    <a:lnTo>
                      <a:pt x="3951" y="66"/>
                    </a:lnTo>
                    <a:lnTo>
                      <a:pt x="3940" y="103"/>
                    </a:lnTo>
                    <a:lnTo>
                      <a:pt x="3967" y="101"/>
                    </a:lnTo>
                    <a:lnTo>
                      <a:pt x="3990" y="108"/>
                    </a:lnTo>
                    <a:lnTo>
                      <a:pt x="4006" y="122"/>
                    </a:lnTo>
                    <a:lnTo>
                      <a:pt x="4018" y="139"/>
                    </a:lnTo>
                    <a:lnTo>
                      <a:pt x="4023" y="160"/>
                    </a:lnTo>
                    <a:lnTo>
                      <a:pt x="4022" y="182"/>
                    </a:lnTo>
                    <a:lnTo>
                      <a:pt x="4015" y="205"/>
                    </a:lnTo>
                    <a:lnTo>
                      <a:pt x="4001" y="225"/>
                    </a:lnTo>
                    <a:lnTo>
                      <a:pt x="4022" y="226"/>
                    </a:lnTo>
                    <a:lnTo>
                      <a:pt x="4038" y="233"/>
                    </a:lnTo>
                    <a:lnTo>
                      <a:pt x="4048" y="246"/>
                    </a:lnTo>
                    <a:lnTo>
                      <a:pt x="4054" y="265"/>
                    </a:lnTo>
                    <a:lnTo>
                      <a:pt x="4072" y="257"/>
                    </a:lnTo>
                    <a:lnTo>
                      <a:pt x="4088" y="255"/>
                    </a:lnTo>
                    <a:lnTo>
                      <a:pt x="4100" y="258"/>
                    </a:lnTo>
                    <a:lnTo>
                      <a:pt x="4109" y="266"/>
                    </a:lnTo>
                    <a:lnTo>
                      <a:pt x="4113" y="277"/>
                    </a:lnTo>
                    <a:lnTo>
                      <a:pt x="4114" y="290"/>
                    </a:lnTo>
                    <a:lnTo>
                      <a:pt x="4112" y="308"/>
                    </a:lnTo>
                    <a:lnTo>
                      <a:pt x="4105" y="326"/>
                    </a:lnTo>
                    <a:lnTo>
                      <a:pt x="4128" y="319"/>
                    </a:lnTo>
                    <a:lnTo>
                      <a:pt x="4147" y="320"/>
                    </a:lnTo>
                    <a:lnTo>
                      <a:pt x="4165" y="328"/>
                    </a:lnTo>
                    <a:lnTo>
                      <a:pt x="4179" y="341"/>
                    </a:lnTo>
                    <a:lnTo>
                      <a:pt x="4186" y="358"/>
                    </a:lnTo>
                    <a:lnTo>
                      <a:pt x="4189" y="377"/>
                    </a:lnTo>
                    <a:lnTo>
                      <a:pt x="4185" y="396"/>
                    </a:lnTo>
                    <a:lnTo>
                      <a:pt x="4173" y="415"/>
                    </a:lnTo>
                    <a:lnTo>
                      <a:pt x="4195" y="430"/>
                    </a:lnTo>
                    <a:lnTo>
                      <a:pt x="4206" y="452"/>
                    </a:lnTo>
                    <a:lnTo>
                      <a:pt x="4207" y="475"/>
                    </a:lnTo>
                    <a:lnTo>
                      <a:pt x="4199" y="500"/>
                    </a:lnTo>
                    <a:lnTo>
                      <a:pt x="4221" y="492"/>
                    </a:lnTo>
                    <a:lnTo>
                      <a:pt x="4240" y="490"/>
                    </a:lnTo>
                    <a:lnTo>
                      <a:pt x="4261" y="492"/>
                    </a:lnTo>
                    <a:lnTo>
                      <a:pt x="4281" y="500"/>
                    </a:lnTo>
                    <a:lnTo>
                      <a:pt x="4277" y="477"/>
                    </a:lnTo>
                    <a:lnTo>
                      <a:pt x="4277" y="457"/>
                    </a:lnTo>
                    <a:lnTo>
                      <a:pt x="4282" y="438"/>
                    </a:lnTo>
                    <a:lnTo>
                      <a:pt x="4292" y="422"/>
                    </a:lnTo>
                    <a:lnTo>
                      <a:pt x="4306" y="408"/>
                    </a:lnTo>
                    <a:lnTo>
                      <a:pt x="4323" y="398"/>
                    </a:lnTo>
                    <a:lnTo>
                      <a:pt x="4346" y="393"/>
                    </a:lnTo>
                    <a:lnTo>
                      <a:pt x="4372" y="392"/>
                    </a:lnTo>
                    <a:lnTo>
                      <a:pt x="4365" y="370"/>
                    </a:lnTo>
                    <a:lnTo>
                      <a:pt x="4363" y="349"/>
                    </a:lnTo>
                    <a:lnTo>
                      <a:pt x="4365" y="332"/>
                    </a:lnTo>
                    <a:lnTo>
                      <a:pt x="4373" y="318"/>
                    </a:lnTo>
                    <a:lnTo>
                      <a:pt x="4386" y="309"/>
                    </a:lnTo>
                    <a:lnTo>
                      <a:pt x="4402" y="304"/>
                    </a:lnTo>
                    <a:lnTo>
                      <a:pt x="4424" y="306"/>
                    </a:lnTo>
                    <a:lnTo>
                      <a:pt x="4450" y="315"/>
                    </a:lnTo>
                    <a:lnTo>
                      <a:pt x="4449" y="295"/>
                    </a:lnTo>
                    <a:lnTo>
                      <a:pt x="4451" y="278"/>
                    </a:lnTo>
                    <a:lnTo>
                      <a:pt x="4458" y="265"/>
                    </a:lnTo>
                    <a:lnTo>
                      <a:pt x="4468" y="255"/>
                    </a:lnTo>
                    <a:lnTo>
                      <a:pt x="4479" y="249"/>
                    </a:lnTo>
                    <a:lnTo>
                      <a:pt x="4492" y="246"/>
                    </a:lnTo>
                    <a:lnTo>
                      <a:pt x="4520" y="248"/>
                    </a:lnTo>
                    <a:lnTo>
                      <a:pt x="4546" y="259"/>
                    </a:lnTo>
                    <a:lnTo>
                      <a:pt x="4556" y="269"/>
                    </a:lnTo>
                    <a:lnTo>
                      <a:pt x="4564" y="280"/>
                    </a:lnTo>
                    <a:lnTo>
                      <a:pt x="4568" y="293"/>
                    </a:lnTo>
                    <a:lnTo>
                      <a:pt x="4567" y="308"/>
                    </a:lnTo>
                    <a:lnTo>
                      <a:pt x="4563" y="324"/>
                    </a:lnTo>
                    <a:lnTo>
                      <a:pt x="4552" y="341"/>
                    </a:lnTo>
                    <a:lnTo>
                      <a:pt x="4577" y="336"/>
                    </a:lnTo>
                    <a:lnTo>
                      <a:pt x="4597" y="341"/>
                    </a:lnTo>
                    <a:lnTo>
                      <a:pt x="4614" y="351"/>
                    </a:lnTo>
                    <a:lnTo>
                      <a:pt x="4626" y="367"/>
                    </a:lnTo>
                    <a:lnTo>
                      <a:pt x="4634" y="387"/>
                    </a:lnTo>
                    <a:lnTo>
                      <a:pt x="4635" y="407"/>
                    </a:lnTo>
                    <a:lnTo>
                      <a:pt x="4630" y="426"/>
                    </a:lnTo>
                    <a:lnTo>
                      <a:pt x="4619" y="444"/>
                    </a:lnTo>
                    <a:lnTo>
                      <a:pt x="4647" y="440"/>
                    </a:lnTo>
                    <a:lnTo>
                      <a:pt x="4668" y="444"/>
                    </a:lnTo>
                    <a:lnTo>
                      <a:pt x="4682" y="456"/>
                    </a:lnTo>
                    <a:lnTo>
                      <a:pt x="4689" y="472"/>
                    </a:lnTo>
                    <a:lnTo>
                      <a:pt x="4687" y="490"/>
                    </a:lnTo>
                    <a:lnTo>
                      <a:pt x="4676" y="508"/>
                    </a:lnTo>
                    <a:lnTo>
                      <a:pt x="4656" y="523"/>
                    </a:lnTo>
                    <a:lnTo>
                      <a:pt x="4626" y="534"/>
                    </a:lnTo>
                    <a:lnTo>
                      <a:pt x="4634" y="545"/>
                    </a:lnTo>
                    <a:lnTo>
                      <a:pt x="4637" y="557"/>
                    </a:lnTo>
                    <a:lnTo>
                      <a:pt x="4635" y="569"/>
                    </a:lnTo>
                    <a:lnTo>
                      <a:pt x="4626" y="584"/>
                    </a:lnTo>
                    <a:lnTo>
                      <a:pt x="4642" y="577"/>
                    </a:lnTo>
                    <a:lnTo>
                      <a:pt x="4660" y="574"/>
                    </a:lnTo>
                    <a:lnTo>
                      <a:pt x="4677" y="574"/>
                    </a:lnTo>
                    <a:lnTo>
                      <a:pt x="4694" y="577"/>
                    </a:lnTo>
                    <a:lnTo>
                      <a:pt x="4709" y="584"/>
                    </a:lnTo>
                    <a:lnTo>
                      <a:pt x="4721" y="595"/>
                    </a:lnTo>
                    <a:lnTo>
                      <a:pt x="4731" y="610"/>
                    </a:lnTo>
                    <a:lnTo>
                      <a:pt x="4735" y="627"/>
                    </a:lnTo>
                    <a:lnTo>
                      <a:pt x="4742" y="604"/>
                    </a:lnTo>
                    <a:lnTo>
                      <a:pt x="4754" y="585"/>
                    </a:lnTo>
                    <a:lnTo>
                      <a:pt x="4773" y="573"/>
                    </a:lnTo>
                    <a:lnTo>
                      <a:pt x="4794" y="565"/>
                    </a:lnTo>
                    <a:lnTo>
                      <a:pt x="4818" y="562"/>
                    </a:lnTo>
                    <a:lnTo>
                      <a:pt x="4842" y="565"/>
                    </a:lnTo>
                    <a:lnTo>
                      <a:pt x="4863" y="573"/>
                    </a:lnTo>
                    <a:lnTo>
                      <a:pt x="4882" y="585"/>
                    </a:lnTo>
                    <a:lnTo>
                      <a:pt x="4904" y="557"/>
                    </a:lnTo>
                    <a:lnTo>
                      <a:pt x="4928" y="541"/>
                    </a:lnTo>
                    <a:lnTo>
                      <a:pt x="4953" y="535"/>
                    </a:lnTo>
                    <a:lnTo>
                      <a:pt x="4973" y="541"/>
                    </a:lnTo>
                    <a:lnTo>
                      <a:pt x="4988" y="554"/>
                    </a:lnTo>
                    <a:lnTo>
                      <a:pt x="4993" y="565"/>
                    </a:lnTo>
                    <a:lnTo>
                      <a:pt x="4995" y="577"/>
                    </a:lnTo>
                    <a:lnTo>
                      <a:pt x="4994" y="590"/>
                    </a:lnTo>
                    <a:lnTo>
                      <a:pt x="4990" y="605"/>
                    </a:lnTo>
                    <a:lnTo>
                      <a:pt x="4971" y="638"/>
                    </a:lnTo>
                    <a:lnTo>
                      <a:pt x="4993" y="650"/>
                    </a:lnTo>
                    <a:lnTo>
                      <a:pt x="5005" y="666"/>
                    </a:lnTo>
                    <a:lnTo>
                      <a:pt x="5009" y="683"/>
                    </a:lnTo>
                    <a:lnTo>
                      <a:pt x="5006" y="700"/>
                    </a:lnTo>
                    <a:lnTo>
                      <a:pt x="4996" y="716"/>
                    </a:lnTo>
                    <a:lnTo>
                      <a:pt x="4981" y="729"/>
                    </a:lnTo>
                    <a:lnTo>
                      <a:pt x="4961" y="736"/>
                    </a:lnTo>
                    <a:lnTo>
                      <a:pt x="4938" y="738"/>
                    </a:lnTo>
                    <a:lnTo>
                      <a:pt x="4950" y="752"/>
                    </a:lnTo>
                    <a:lnTo>
                      <a:pt x="4956" y="767"/>
                    </a:lnTo>
                    <a:lnTo>
                      <a:pt x="4958" y="784"/>
                    </a:lnTo>
                    <a:lnTo>
                      <a:pt x="4955" y="800"/>
                    </a:lnTo>
                    <a:lnTo>
                      <a:pt x="4947" y="815"/>
                    </a:lnTo>
                    <a:lnTo>
                      <a:pt x="4935" y="828"/>
                    </a:lnTo>
                    <a:lnTo>
                      <a:pt x="4917" y="838"/>
                    </a:lnTo>
                    <a:lnTo>
                      <a:pt x="4896" y="843"/>
                    </a:lnTo>
                    <a:lnTo>
                      <a:pt x="4902" y="860"/>
                    </a:lnTo>
                    <a:lnTo>
                      <a:pt x="4901" y="876"/>
                    </a:lnTo>
                    <a:lnTo>
                      <a:pt x="4895" y="890"/>
                    </a:lnTo>
                    <a:lnTo>
                      <a:pt x="4884" y="901"/>
                    </a:lnTo>
                    <a:lnTo>
                      <a:pt x="4870" y="909"/>
                    </a:lnTo>
                    <a:lnTo>
                      <a:pt x="4854" y="914"/>
                    </a:lnTo>
                    <a:lnTo>
                      <a:pt x="4837" y="914"/>
                    </a:lnTo>
                    <a:lnTo>
                      <a:pt x="4821" y="909"/>
                    </a:lnTo>
                    <a:lnTo>
                      <a:pt x="4831" y="922"/>
                    </a:lnTo>
                    <a:lnTo>
                      <a:pt x="4836" y="935"/>
                    </a:lnTo>
                    <a:lnTo>
                      <a:pt x="4836" y="947"/>
                    </a:lnTo>
                    <a:lnTo>
                      <a:pt x="4832" y="957"/>
                    </a:lnTo>
                    <a:lnTo>
                      <a:pt x="4813" y="973"/>
                    </a:lnTo>
                    <a:lnTo>
                      <a:pt x="4785" y="980"/>
                    </a:lnTo>
                    <a:lnTo>
                      <a:pt x="4804" y="985"/>
                    </a:lnTo>
                    <a:lnTo>
                      <a:pt x="4817" y="999"/>
                    </a:lnTo>
                    <a:lnTo>
                      <a:pt x="4822" y="1016"/>
                    </a:lnTo>
                    <a:lnTo>
                      <a:pt x="4818" y="1035"/>
                    </a:lnTo>
                    <a:lnTo>
                      <a:pt x="4839" y="1029"/>
                    </a:lnTo>
                    <a:lnTo>
                      <a:pt x="4856" y="1030"/>
                    </a:lnTo>
                    <a:lnTo>
                      <a:pt x="4867" y="1040"/>
                    </a:lnTo>
                    <a:lnTo>
                      <a:pt x="4870" y="1055"/>
                    </a:lnTo>
                    <a:lnTo>
                      <a:pt x="4876" y="1028"/>
                    </a:lnTo>
                    <a:lnTo>
                      <a:pt x="4886" y="1008"/>
                    </a:lnTo>
                    <a:lnTo>
                      <a:pt x="4898" y="993"/>
                    </a:lnTo>
                    <a:lnTo>
                      <a:pt x="4911" y="984"/>
                    </a:lnTo>
                    <a:lnTo>
                      <a:pt x="4926" y="980"/>
                    </a:lnTo>
                    <a:lnTo>
                      <a:pt x="4942" y="981"/>
                    </a:lnTo>
                    <a:lnTo>
                      <a:pt x="4958" y="987"/>
                    </a:lnTo>
                    <a:lnTo>
                      <a:pt x="4975" y="998"/>
                    </a:lnTo>
                    <a:lnTo>
                      <a:pt x="4979" y="980"/>
                    </a:lnTo>
                    <a:lnTo>
                      <a:pt x="4985" y="964"/>
                    </a:lnTo>
                    <a:lnTo>
                      <a:pt x="5008" y="936"/>
                    </a:lnTo>
                    <a:lnTo>
                      <a:pt x="5022" y="926"/>
                    </a:lnTo>
                    <a:lnTo>
                      <a:pt x="5038" y="922"/>
                    </a:lnTo>
                    <a:lnTo>
                      <a:pt x="5055" y="922"/>
                    </a:lnTo>
                    <a:lnTo>
                      <a:pt x="5073" y="927"/>
                    </a:lnTo>
                    <a:lnTo>
                      <a:pt x="5062" y="895"/>
                    </a:lnTo>
                    <a:lnTo>
                      <a:pt x="5065" y="867"/>
                    </a:lnTo>
                    <a:lnTo>
                      <a:pt x="5071" y="855"/>
                    </a:lnTo>
                    <a:lnTo>
                      <a:pt x="5082" y="846"/>
                    </a:lnTo>
                    <a:lnTo>
                      <a:pt x="5096" y="840"/>
                    </a:lnTo>
                    <a:lnTo>
                      <a:pt x="5114" y="837"/>
                    </a:lnTo>
                    <a:lnTo>
                      <a:pt x="5118" y="817"/>
                    </a:lnTo>
                    <a:lnTo>
                      <a:pt x="5126" y="800"/>
                    </a:lnTo>
                    <a:lnTo>
                      <a:pt x="5138" y="785"/>
                    </a:lnTo>
                    <a:lnTo>
                      <a:pt x="5152" y="775"/>
                    </a:lnTo>
                    <a:lnTo>
                      <a:pt x="5140" y="758"/>
                    </a:lnTo>
                    <a:lnTo>
                      <a:pt x="5135" y="738"/>
                    </a:lnTo>
                    <a:lnTo>
                      <a:pt x="5135" y="718"/>
                    </a:lnTo>
                    <a:lnTo>
                      <a:pt x="5139" y="698"/>
                    </a:lnTo>
                    <a:lnTo>
                      <a:pt x="5150" y="678"/>
                    </a:lnTo>
                    <a:lnTo>
                      <a:pt x="5164" y="663"/>
                    </a:lnTo>
                    <a:lnTo>
                      <a:pt x="5183" y="654"/>
                    </a:lnTo>
                    <a:lnTo>
                      <a:pt x="5204" y="650"/>
                    </a:lnTo>
                    <a:lnTo>
                      <a:pt x="5193" y="612"/>
                    </a:lnTo>
                    <a:lnTo>
                      <a:pt x="5197" y="582"/>
                    </a:lnTo>
                    <a:lnTo>
                      <a:pt x="5209" y="560"/>
                    </a:lnTo>
                    <a:lnTo>
                      <a:pt x="5228" y="547"/>
                    </a:lnTo>
                    <a:lnTo>
                      <a:pt x="5239" y="546"/>
                    </a:lnTo>
                    <a:lnTo>
                      <a:pt x="5249" y="546"/>
                    </a:lnTo>
                    <a:lnTo>
                      <a:pt x="5271" y="559"/>
                    </a:lnTo>
                    <a:lnTo>
                      <a:pt x="5280" y="569"/>
                    </a:lnTo>
                    <a:lnTo>
                      <a:pt x="5287" y="584"/>
                    </a:lnTo>
                    <a:lnTo>
                      <a:pt x="5297" y="627"/>
                    </a:lnTo>
                    <a:lnTo>
                      <a:pt x="5314" y="616"/>
                    </a:lnTo>
                    <a:lnTo>
                      <a:pt x="5330" y="609"/>
                    </a:lnTo>
                    <a:lnTo>
                      <a:pt x="5345" y="606"/>
                    </a:lnTo>
                    <a:lnTo>
                      <a:pt x="5358" y="606"/>
                    </a:lnTo>
                    <a:lnTo>
                      <a:pt x="5370" y="610"/>
                    </a:lnTo>
                    <a:lnTo>
                      <a:pt x="5379" y="617"/>
                    </a:lnTo>
                    <a:lnTo>
                      <a:pt x="5392" y="641"/>
                    </a:lnTo>
                    <a:lnTo>
                      <a:pt x="5405" y="632"/>
                    </a:lnTo>
                    <a:lnTo>
                      <a:pt x="5419" y="627"/>
                    </a:lnTo>
                    <a:lnTo>
                      <a:pt x="5434" y="627"/>
                    </a:lnTo>
                    <a:lnTo>
                      <a:pt x="5448" y="630"/>
                    </a:lnTo>
                    <a:lnTo>
                      <a:pt x="5452" y="611"/>
                    </a:lnTo>
                    <a:lnTo>
                      <a:pt x="5463" y="595"/>
                    </a:lnTo>
                    <a:lnTo>
                      <a:pt x="5480" y="585"/>
                    </a:lnTo>
                    <a:lnTo>
                      <a:pt x="5500" y="582"/>
                    </a:lnTo>
                    <a:lnTo>
                      <a:pt x="5477" y="548"/>
                    </a:lnTo>
                    <a:lnTo>
                      <a:pt x="5469" y="529"/>
                    </a:lnTo>
                    <a:lnTo>
                      <a:pt x="5466" y="510"/>
                    </a:lnTo>
                    <a:lnTo>
                      <a:pt x="5468" y="490"/>
                    </a:lnTo>
                    <a:lnTo>
                      <a:pt x="5476" y="474"/>
                    </a:lnTo>
                    <a:lnTo>
                      <a:pt x="5492" y="459"/>
                    </a:lnTo>
                    <a:lnTo>
                      <a:pt x="5515" y="449"/>
                    </a:lnTo>
                    <a:lnTo>
                      <a:pt x="5502" y="424"/>
                    </a:lnTo>
                    <a:lnTo>
                      <a:pt x="5494" y="399"/>
                    </a:lnTo>
                    <a:lnTo>
                      <a:pt x="5493" y="378"/>
                    </a:lnTo>
                    <a:lnTo>
                      <a:pt x="5497" y="359"/>
                    </a:lnTo>
                    <a:lnTo>
                      <a:pt x="5508" y="343"/>
                    </a:lnTo>
                    <a:lnTo>
                      <a:pt x="5527" y="333"/>
                    </a:lnTo>
                    <a:lnTo>
                      <a:pt x="5550" y="328"/>
                    </a:lnTo>
                    <a:lnTo>
                      <a:pt x="5581" y="330"/>
                    </a:lnTo>
                    <a:lnTo>
                      <a:pt x="5574" y="306"/>
                    </a:lnTo>
                    <a:lnTo>
                      <a:pt x="5571" y="285"/>
                    </a:lnTo>
                    <a:lnTo>
                      <a:pt x="5571" y="266"/>
                    </a:lnTo>
                    <a:lnTo>
                      <a:pt x="5574" y="248"/>
                    </a:lnTo>
                    <a:lnTo>
                      <a:pt x="5579" y="232"/>
                    </a:lnTo>
                    <a:lnTo>
                      <a:pt x="5588" y="219"/>
                    </a:lnTo>
                    <a:lnTo>
                      <a:pt x="5607" y="203"/>
                    </a:lnTo>
                    <a:lnTo>
                      <a:pt x="5618" y="200"/>
                    </a:lnTo>
                    <a:lnTo>
                      <a:pt x="5630" y="201"/>
                    </a:lnTo>
                    <a:lnTo>
                      <a:pt x="5640" y="205"/>
                    </a:lnTo>
                    <a:lnTo>
                      <a:pt x="5649" y="215"/>
                    </a:lnTo>
                    <a:lnTo>
                      <a:pt x="5658" y="230"/>
                    </a:lnTo>
                    <a:lnTo>
                      <a:pt x="5663" y="249"/>
                    </a:lnTo>
                    <a:lnTo>
                      <a:pt x="5668" y="303"/>
                    </a:lnTo>
                    <a:lnTo>
                      <a:pt x="5696" y="300"/>
                    </a:lnTo>
                    <a:lnTo>
                      <a:pt x="5720" y="304"/>
                    </a:lnTo>
                    <a:lnTo>
                      <a:pt x="5739" y="317"/>
                    </a:lnTo>
                    <a:lnTo>
                      <a:pt x="5752" y="335"/>
                    </a:lnTo>
                    <a:lnTo>
                      <a:pt x="5759" y="357"/>
                    </a:lnTo>
                    <a:lnTo>
                      <a:pt x="5758" y="379"/>
                    </a:lnTo>
                    <a:lnTo>
                      <a:pt x="5748" y="403"/>
                    </a:lnTo>
                    <a:lnTo>
                      <a:pt x="5728" y="423"/>
                    </a:lnTo>
                    <a:lnTo>
                      <a:pt x="5750" y="418"/>
                    </a:lnTo>
                    <a:lnTo>
                      <a:pt x="5767" y="417"/>
                    </a:lnTo>
                    <a:lnTo>
                      <a:pt x="5780" y="420"/>
                    </a:lnTo>
                    <a:lnTo>
                      <a:pt x="5790" y="427"/>
                    </a:lnTo>
                    <a:lnTo>
                      <a:pt x="5795" y="437"/>
                    </a:lnTo>
                    <a:lnTo>
                      <a:pt x="5797" y="449"/>
                    </a:lnTo>
                    <a:lnTo>
                      <a:pt x="5795" y="461"/>
                    </a:lnTo>
                    <a:lnTo>
                      <a:pt x="5791" y="475"/>
                    </a:lnTo>
                    <a:lnTo>
                      <a:pt x="5811" y="473"/>
                    </a:lnTo>
                    <a:lnTo>
                      <a:pt x="5831" y="475"/>
                    </a:lnTo>
                    <a:lnTo>
                      <a:pt x="5846" y="483"/>
                    </a:lnTo>
                    <a:lnTo>
                      <a:pt x="5859" y="497"/>
                    </a:lnTo>
                    <a:lnTo>
                      <a:pt x="5887" y="494"/>
                    </a:lnTo>
                    <a:lnTo>
                      <a:pt x="5907" y="497"/>
                    </a:lnTo>
                    <a:lnTo>
                      <a:pt x="5921" y="506"/>
                    </a:lnTo>
                    <a:lnTo>
                      <a:pt x="5929" y="521"/>
                    </a:lnTo>
                    <a:lnTo>
                      <a:pt x="5930" y="538"/>
                    </a:lnTo>
                    <a:lnTo>
                      <a:pt x="5923" y="558"/>
                    </a:lnTo>
                    <a:lnTo>
                      <a:pt x="5910" y="578"/>
                    </a:lnTo>
                    <a:lnTo>
                      <a:pt x="5890" y="597"/>
                    </a:lnTo>
                    <a:lnTo>
                      <a:pt x="5902" y="607"/>
                    </a:lnTo>
                    <a:lnTo>
                      <a:pt x="5909" y="620"/>
                    </a:lnTo>
                    <a:lnTo>
                      <a:pt x="5913" y="648"/>
                    </a:lnTo>
                    <a:lnTo>
                      <a:pt x="5908" y="662"/>
                    </a:lnTo>
                    <a:lnTo>
                      <a:pt x="5899" y="675"/>
                    </a:lnTo>
                    <a:lnTo>
                      <a:pt x="5886" y="686"/>
                    </a:lnTo>
                    <a:lnTo>
                      <a:pt x="5867" y="693"/>
                    </a:lnTo>
                    <a:lnTo>
                      <a:pt x="5870" y="715"/>
                    </a:lnTo>
                    <a:lnTo>
                      <a:pt x="5866" y="734"/>
                    </a:lnTo>
                    <a:lnTo>
                      <a:pt x="5858" y="751"/>
                    </a:lnTo>
                    <a:lnTo>
                      <a:pt x="5845" y="765"/>
                    </a:lnTo>
                    <a:lnTo>
                      <a:pt x="5828" y="776"/>
                    </a:lnTo>
                    <a:lnTo>
                      <a:pt x="5809" y="781"/>
                    </a:lnTo>
                    <a:lnTo>
                      <a:pt x="5787" y="781"/>
                    </a:lnTo>
                    <a:lnTo>
                      <a:pt x="5766" y="775"/>
                    </a:lnTo>
                    <a:lnTo>
                      <a:pt x="5785" y="800"/>
                    </a:lnTo>
                    <a:lnTo>
                      <a:pt x="5787" y="812"/>
                    </a:lnTo>
                    <a:lnTo>
                      <a:pt x="5786" y="823"/>
                    </a:lnTo>
                    <a:lnTo>
                      <a:pt x="5782" y="832"/>
                    </a:lnTo>
                    <a:lnTo>
                      <a:pt x="5775" y="840"/>
                    </a:lnTo>
                    <a:lnTo>
                      <a:pt x="5751" y="849"/>
                    </a:lnTo>
                    <a:lnTo>
                      <a:pt x="5760" y="860"/>
                    </a:lnTo>
                    <a:lnTo>
                      <a:pt x="5767" y="873"/>
                    </a:lnTo>
                    <a:lnTo>
                      <a:pt x="5769" y="899"/>
                    </a:lnTo>
                    <a:lnTo>
                      <a:pt x="5759" y="922"/>
                    </a:lnTo>
                    <a:lnTo>
                      <a:pt x="5751" y="932"/>
                    </a:lnTo>
                    <a:lnTo>
                      <a:pt x="5739" y="939"/>
                    </a:lnTo>
                    <a:lnTo>
                      <a:pt x="5764" y="935"/>
                    </a:lnTo>
                    <a:lnTo>
                      <a:pt x="5782" y="937"/>
                    </a:lnTo>
                    <a:lnTo>
                      <a:pt x="5795" y="947"/>
                    </a:lnTo>
                    <a:lnTo>
                      <a:pt x="5801" y="960"/>
                    </a:lnTo>
                    <a:lnTo>
                      <a:pt x="5803" y="976"/>
                    </a:lnTo>
                    <a:lnTo>
                      <a:pt x="5798" y="992"/>
                    </a:lnTo>
                    <a:lnTo>
                      <a:pt x="5787" y="1005"/>
                    </a:lnTo>
                    <a:lnTo>
                      <a:pt x="5770" y="1017"/>
                    </a:lnTo>
                    <a:lnTo>
                      <a:pt x="5789" y="1023"/>
                    </a:lnTo>
                    <a:lnTo>
                      <a:pt x="5800" y="1034"/>
                    </a:lnTo>
                    <a:lnTo>
                      <a:pt x="5807" y="1048"/>
                    </a:lnTo>
                    <a:lnTo>
                      <a:pt x="5809" y="1065"/>
                    </a:lnTo>
                    <a:lnTo>
                      <a:pt x="5805" y="1082"/>
                    </a:lnTo>
                    <a:lnTo>
                      <a:pt x="5798" y="1098"/>
                    </a:lnTo>
                    <a:lnTo>
                      <a:pt x="5786" y="1111"/>
                    </a:lnTo>
                    <a:lnTo>
                      <a:pt x="5772" y="1121"/>
                    </a:lnTo>
                    <a:lnTo>
                      <a:pt x="5799" y="1143"/>
                    </a:lnTo>
                    <a:lnTo>
                      <a:pt x="5805" y="1127"/>
                    </a:lnTo>
                    <a:lnTo>
                      <a:pt x="5813" y="1113"/>
                    </a:lnTo>
                    <a:lnTo>
                      <a:pt x="5836" y="1097"/>
                    </a:lnTo>
                    <a:lnTo>
                      <a:pt x="5848" y="1095"/>
                    </a:lnTo>
                    <a:lnTo>
                      <a:pt x="5862" y="1098"/>
                    </a:lnTo>
                    <a:lnTo>
                      <a:pt x="5874" y="1108"/>
                    </a:lnTo>
                    <a:lnTo>
                      <a:pt x="5886" y="1124"/>
                    </a:lnTo>
                    <a:lnTo>
                      <a:pt x="5900" y="1112"/>
                    </a:lnTo>
                    <a:lnTo>
                      <a:pt x="5916" y="1107"/>
                    </a:lnTo>
                    <a:lnTo>
                      <a:pt x="5932" y="1107"/>
                    </a:lnTo>
                    <a:lnTo>
                      <a:pt x="5947" y="1113"/>
                    </a:lnTo>
                    <a:lnTo>
                      <a:pt x="5961" y="1123"/>
                    </a:lnTo>
                    <a:lnTo>
                      <a:pt x="5971" y="1138"/>
                    </a:lnTo>
                    <a:lnTo>
                      <a:pt x="5977" y="1155"/>
                    </a:lnTo>
                    <a:lnTo>
                      <a:pt x="5978" y="1174"/>
                    </a:lnTo>
                    <a:lnTo>
                      <a:pt x="6000" y="1181"/>
                    </a:lnTo>
                    <a:lnTo>
                      <a:pt x="6014" y="1194"/>
                    </a:lnTo>
                    <a:lnTo>
                      <a:pt x="6023" y="1210"/>
                    </a:lnTo>
                    <a:lnTo>
                      <a:pt x="6025" y="1229"/>
                    </a:lnTo>
                    <a:lnTo>
                      <a:pt x="6021" y="1248"/>
                    </a:lnTo>
                    <a:lnTo>
                      <a:pt x="6012" y="1266"/>
                    </a:lnTo>
                    <a:lnTo>
                      <a:pt x="5998" y="1281"/>
                    </a:lnTo>
                    <a:lnTo>
                      <a:pt x="5979" y="1292"/>
                    </a:lnTo>
                    <a:lnTo>
                      <a:pt x="5999" y="1303"/>
                    </a:lnTo>
                    <a:lnTo>
                      <a:pt x="6007" y="1316"/>
                    </a:lnTo>
                    <a:lnTo>
                      <a:pt x="6009" y="1333"/>
                    </a:lnTo>
                    <a:lnTo>
                      <a:pt x="6003" y="1350"/>
                    </a:lnTo>
                    <a:lnTo>
                      <a:pt x="5993" y="1365"/>
                    </a:lnTo>
                    <a:lnTo>
                      <a:pt x="5979" y="1376"/>
                    </a:lnTo>
                    <a:lnTo>
                      <a:pt x="5963" y="1385"/>
                    </a:lnTo>
                    <a:lnTo>
                      <a:pt x="5946" y="1388"/>
                    </a:lnTo>
                    <a:lnTo>
                      <a:pt x="5946" y="1409"/>
                    </a:lnTo>
                    <a:lnTo>
                      <a:pt x="5939" y="1428"/>
                    </a:lnTo>
                    <a:lnTo>
                      <a:pt x="5928" y="1444"/>
                    </a:lnTo>
                    <a:lnTo>
                      <a:pt x="5913" y="1454"/>
                    </a:lnTo>
                    <a:lnTo>
                      <a:pt x="5894" y="1460"/>
                    </a:lnTo>
                    <a:lnTo>
                      <a:pt x="5876" y="1460"/>
                    </a:lnTo>
                    <a:lnTo>
                      <a:pt x="5858" y="1452"/>
                    </a:lnTo>
                    <a:lnTo>
                      <a:pt x="5841" y="1437"/>
                    </a:lnTo>
                    <a:lnTo>
                      <a:pt x="5847" y="1452"/>
                    </a:lnTo>
                    <a:lnTo>
                      <a:pt x="5847" y="1465"/>
                    </a:lnTo>
                    <a:lnTo>
                      <a:pt x="5842" y="1476"/>
                    </a:lnTo>
                    <a:lnTo>
                      <a:pt x="5833" y="1485"/>
                    </a:lnTo>
                    <a:lnTo>
                      <a:pt x="5855" y="1491"/>
                    </a:lnTo>
                    <a:lnTo>
                      <a:pt x="5870" y="1501"/>
                    </a:lnTo>
                    <a:lnTo>
                      <a:pt x="5880" y="1515"/>
                    </a:lnTo>
                    <a:lnTo>
                      <a:pt x="5883" y="1531"/>
                    </a:lnTo>
                    <a:lnTo>
                      <a:pt x="5882" y="1548"/>
                    </a:lnTo>
                    <a:lnTo>
                      <a:pt x="5876" y="1564"/>
                    </a:lnTo>
                    <a:lnTo>
                      <a:pt x="5866" y="1578"/>
                    </a:lnTo>
                    <a:lnTo>
                      <a:pt x="5852" y="1589"/>
                    </a:lnTo>
                    <a:lnTo>
                      <a:pt x="5865" y="1602"/>
                    </a:lnTo>
                    <a:lnTo>
                      <a:pt x="5874" y="1616"/>
                    </a:lnTo>
                    <a:lnTo>
                      <a:pt x="5878" y="1631"/>
                    </a:lnTo>
                    <a:lnTo>
                      <a:pt x="5878" y="1646"/>
                    </a:lnTo>
                    <a:lnTo>
                      <a:pt x="5875" y="1661"/>
                    </a:lnTo>
                    <a:lnTo>
                      <a:pt x="5866" y="1675"/>
                    </a:lnTo>
                    <a:lnTo>
                      <a:pt x="5837" y="1701"/>
                    </a:lnTo>
                    <a:lnTo>
                      <a:pt x="5846" y="1718"/>
                    </a:lnTo>
                    <a:lnTo>
                      <a:pt x="5848" y="1737"/>
                    </a:lnTo>
                    <a:lnTo>
                      <a:pt x="5845" y="1755"/>
                    </a:lnTo>
                    <a:lnTo>
                      <a:pt x="5836" y="1772"/>
                    </a:lnTo>
                    <a:lnTo>
                      <a:pt x="5824" y="1786"/>
                    </a:lnTo>
                    <a:lnTo>
                      <a:pt x="5808" y="1794"/>
                    </a:lnTo>
                    <a:lnTo>
                      <a:pt x="5790" y="1797"/>
                    </a:lnTo>
                    <a:lnTo>
                      <a:pt x="5770" y="1793"/>
                    </a:lnTo>
                    <a:lnTo>
                      <a:pt x="5773" y="1808"/>
                    </a:lnTo>
                    <a:lnTo>
                      <a:pt x="5769" y="1822"/>
                    </a:lnTo>
                    <a:lnTo>
                      <a:pt x="5759" y="1834"/>
                    </a:lnTo>
                    <a:lnTo>
                      <a:pt x="5746" y="1842"/>
                    </a:lnTo>
                    <a:lnTo>
                      <a:pt x="5730" y="1847"/>
                    </a:lnTo>
                    <a:lnTo>
                      <a:pt x="5714" y="1847"/>
                    </a:lnTo>
                    <a:lnTo>
                      <a:pt x="5699" y="1840"/>
                    </a:lnTo>
                    <a:lnTo>
                      <a:pt x="5687" y="1826"/>
                    </a:lnTo>
                    <a:lnTo>
                      <a:pt x="5675" y="1843"/>
                    </a:lnTo>
                    <a:lnTo>
                      <a:pt x="5660" y="1857"/>
                    </a:lnTo>
                    <a:lnTo>
                      <a:pt x="5640" y="1866"/>
                    </a:lnTo>
                    <a:lnTo>
                      <a:pt x="5616" y="1868"/>
                    </a:lnTo>
                    <a:lnTo>
                      <a:pt x="5628" y="1871"/>
                    </a:lnTo>
                    <a:lnTo>
                      <a:pt x="5638" y="1878"/>
                    </a:lnTo>
                    <a:lnTo>
                      <a:pt x="5649" y="1898"/>
                    </a:lnTo>
                    <a:lnTo>
                      <a:pt x="5653" y="1921"/>
                    </a:lnTo>
                    <a:lnTo>
                      <a:pt x="5646" y="1942"/>
                    </a:lnTo>
                    <a:lnTo>
                      <a:pt x="5656" y="1951"/>
                    </a:lnTo>
                    <a:lnTo>
                      <a:pt x="5661" y="1963"/>
                    </a:lnTo>
                    <a:lnTo>
                      <a:pt x="5663" y="1989"/>
                    </a:lnTo>
                    <a:lnTo>
                      <a:pt x="5655" y="2015"/>
                    </a:lnTo>
                    <a:lnTo>
                      <a:pt x="5646" y="2026"/>
                    </a:lnTo>
                    <a:lnTo>
                      <a:pt x="5635" y="2035"/>
                    </a:lnTo>
                    <a:lnTo>
                      <a:pt x="5641" y="2056"/>
                    </a:lnTo>
                    <a:lnTo>
                      <a:pt x="5641" y="2077"/>
                    </a:lnTo>
                    <a:lnTo>
                      <a:pt x="5633" y="2098"/>
                    </a:lnTo>
                    <a:lnTo>
                      <a:pt x="5619" y="2117"/>
                    </a:lnTo>
                    <a:lnTo>
                      <a:pt x="5639" y="2110"/>
                    </a:lnTo>
                    <a:lnTo>
                      <a:pt x="5657" y="2105"/>
                    </a:lnTo>
                    <a:lnTo>
                      <a:pt x="5675" y="2106"/>
                    </a:lnTo>
                    <a:lnTo>
                      <a:pt x="5691" y="2111"/>
                    </a:lnTo>
                    <a:lnTo>
                      <a:pt x="5721" y="2129"/>
                    </a:lnTo>
                    <a:lnTo>
                      <a:pt x="5731" y="2142"/>
                    </a:lnTo>
                    <a:lnTo>
                      <a:pt x="5739" y="2158"/>
                    </a:lnTo>
                    <a:lnTo>
                      <a:pt x="5749" y="2118"/>
                    </a:lnTo>
                    <a:lnTo>
                      <a:pt x="5769" y="2087"/>
                    </a:lnTo>
                    <a:lnTo>
                      <a:pt x="5784" y="2075"/>
                    </a:lnTo>
                    <a:lnTo>
                      <a:pt x="5803" y="2068"/>
                    </a:lnTo>
                    <a:lnTo>
                      <a:pt x="5823" y="2065"/>
                    </a:lnTo>
                    <a:lnTo>
                      <a:pt x="5848" y="2065"/>
                    </a:lnTo>
                    <a:lnTo>
                      <a:pt x="5861" y="2041"/>
                    </a:lnTo>
                    <a:lnTo>
                      <a:pt x="5877" y="2026"/>
                    </a:lnTo>
                    <a:lnTo>
                      <a:pt x="5900" y="2018"/>
                    </a:lnTo>
                    <a:lnTo>
                      <a:pt x="5931" y="2015"/>
                    </a:lnTo>
                    <a:lnTo>
                      <a:pt x="5932" y="1982"/>
                    </a:lnTo>
                    <a:lnTo>
                      <a:pt x="5943" y="1958"/>
                    </a:lnTo>
                    <a:lnTo>
                      <a:pt x="5960" y="1941"/>
                    </a:lnTo>
                    <a:lnTo>
                      <a:pt x="5980" y="1934"/>
                    </a:lnTo>
                    <a:lnTo>
                      <a:pt x="6000" y="1936"/>
                    </a:lnTo>
                    <a:lnTo>
                      <a:pt x="6016" y="1949"/>
                    </a:lnTo>
                    <a:lnTo>
                      <a:pt x="6024" y="1973"/>
                    </a:lnTo>
                    <a:lnTo>
                      <a:pt x="6020" y="2009"/>
                    </a:lnTo>
                    <a:lnTo>
                      <a:pt x="6037" y="2007"/>
                    </a:lnTo>
                    <a:lnTo>
                      <a:pt x="6049" y="2009"/>
                    </a:lnTo>
                    <a:lnTo>
                      <a:pt x="6059" y="2015"/>
                    </a:lnTo>
                    <a:lnTo>
                      <a:pt x="6065" y="2023"/>
                    </a:lnTo>
                    <a:lnTo>
                      <a:pt x="6066" y="2045"/>
                    </a:lnTo>
                    <a:lnTo>
                      <a:pt x="6051" y="2069"/>
                    </a:lnTo>
                    <a:lnTo>
                      <a:pt x="6073" y="2068"/>
                    </a:lnTo>
                    <a:lnTo>
                      <a:pt x="6088" y="2073"/>
                    </a:lnTo>
                    <a:lnTo>
                      <a:pt x="6096" y="2085"/>
                    </a:lnTo>
                    <a:lnTo>
                      <a:pt x="6097" y="2101"/>
                    </a:lnTo>
                    <a:lnTo>
                      <a:pt x="6093" y="2118"/>
                    </a:lnTo>
                    <a:lnTo>
                      <a:pt x="6081" y="2135"/>
                    </a:lnTo>
                    <a:lnTo>
                      <a:pt x="6065" y="2150"/>
                    </a:lnTo>
                    <a:lnTo>
                      <a:pt x="6043" y="2161"/>
                    </a:lnTo>
                    <a:lnTo>
                      <a:pt x="6059" y="2174"/>
                    </a:lnTo>
                    <a:lnTo>
                      <a:pt x="6068" y="2192"/>
                    </a:lnTo>
                    <a:lnTo>
                      <a:pt x="6070" y="2212"/>
                    </a:lnTo>
                    <a:lnTo>
                      <a:pt x="6066" y="2236"/>
                    </a:lnTo>
                    <a:lnTo>
                      <a:pt x="6076" y="2220"/>
                    </a:lnTo>
                    <a:lnTo>
                      <a:pt x="6092" y="2209"/>
                    </a:lnTo>
                    <a:lnTo>
                      <a:pt x="6111" y="2207"/>
                    </a:lnTo>
                    <a:lnTo>
                      <a:pt x="6133" y="2216"/>
                    </a:lnTo>
                    <a:lnTo>
                      <a:pt x="6124" y="2207"/>
                    </a:lnTo>
                    <a:lnTo>
                      <a:pt x="6120" y="2197"/>
                    </a:lnTo>
                    <a:lnTo>
                      <a:pt x="6116" y="2177"/>
                    </a:lnTo>
                    <a:lnTo>
                      <a:pt x="6122" y="2158"/>
                    </a:lnTo>
                    <a:lnTo>
                      <a:pt x="6134" y="2143"/>
                    </a:lnTo>
                    <a:lnTo>
                      <a:pt x="6151" y="2132"/>
                    </a:lnTo>
                    <a:lnTo>
                      <a:pt x="6170" y="2129"/>
                    </a:lnTo>
                    <a:lnTo>
                      <a:pt x="6190" y="2134"/>
                    </a:lnTo>
                    <a:lnTo>
                      <a:pt x="6208" y="2150"/>
                    </a:lnTo>
                    <a:lnTo>
                      <a:pt x="6227" y="2116"/>
                    </a:lnTo>
                    <a:lnTo>
                      <a:pt x="6248" y="2098"/>
                    </a:lnTo>
                    <a:lnTo>
                      <a:pt x="6266" y="2094"/>
                    </a:lnTo>
                    <a:lnTo>
                      <a:pt x="6281" y="2101"/>
                    </a:lnTo>
                    <a:lnTo>
                      <a:pt x="6289" y="2117"/>
                    </a:lnTo>
                    <a:lnTo>
                      <a:pt x="6289" y="2142"/>
                    </a:lnTo>
                    <a:lnTo>
                      <a:pt x="6276" y="2170"/>
                    </a:lnTo>
                    <a:lnTo>
                      <a:pt x="6249" y="2203"/>
                    </a:lnTo>
                    <a:lnTo>
                      <a:pt x="6262" y="2215"/>
                    </a:lnTo>
                    <a:lnTo>
                      <a:pt x="6267" y="2228"/>
                    </a:lnTo>
                    <a:lnTo>
                      <a:pt x="6267" y="2241"/>
                    </a:lnTo>
                    <a:lnTo>
                      <a:pt x="6261" y="2254"/>
                    </a:lnTo>
                    <a:lnTo>
                      <a:pt x="6249" y="2266"/>
                    </a:lnTo>
                    <a:lnTo>
                      <a:pt x="6235" y="2277"/>
                    </a:lnTo>
                    <a:lnTo>
                      <a:pt x="6196" y="2299"/>
                    </a:lnTo>
                    <a:lnTo>
                      <a:pt x="6202" y="2316"/>
                    </a:lnTo>
                    <a:lnTo>
                      <a:pt x="6202" y="2332"/>
                    </a:lnTo>
                    <a:lnTo>
                      <a:pt x="6194" y="2347"/>
                    </a:lnTo>
                    <a:lnTo>
                      <a:pt x="6183" y="2361"/>
                    </a:lnTo>
                    <a:lnTo>
                      <a:pt x="6169" y="2370"/>
                    </a:lnTo>
                    <a:lnTo>
                      <a:pt x="6154" y="2378"/>
                    </a:lnTo>
                    <a:lnTo>
                      <a:pt x="6138" y="2380"/>
                    </a:lnTo>
                    <a:lnTo>
                      <a:pt x="6122" y="2377"/>
                    </a:lnTo>
                    <a:lnTo>
                      <a:pt x="6125" y="2397"/>
                    </a:lnTo>
                    <a:lnTo>
                      <a:pt x="6123" y="2414"/>
                    </a:lnTo>
                    <a:lnTo>
                      <a:pt x="6116" y="2430"/>
                    </a:lnTo>
                    <a:lnTo>
                      <a:pt x="6106" y="2443"/>
                    </a:lnTo>
                    <a:lnTo>
                      <a:pt x="6092" y="2453"/>
                    </a:lnTo>
                    <a:lnTo>
                      <a:pt x="6075" y="2460"/>
                    </a:lnTo>
                    <a:lnTo>
                      <a:pt x="6035" y="2462"/>
                    </a:lnTo>
                    <a:lnTo>
                      <a:pt x="6047" y="2469"/>
                    </a:lnTo>
                    <a:lnTo>
                      <a:pt x="6056" y="2477"/>
                    </a:lnTo>
                    <a:lnTo>
                      <a:pt x="6061" y="2487"/>
                    </a:lnTo>
                    <a:lnTo>
                      <a:pt x="6065" y="2499"/>
                    </a:lnTo>
                    <a:lnTo>
                      <a:pt x="6066" y="2522"/>
                    </a:lnTo>
                    <a:lnTo>
                      <a:pt x="6058" y="2548"/>
                    </a:lnTo>
                    <a:lnTo>
                      <a:pt x="6084" y="2520"/>
                    </a:lnTo>
                    <a:lnTo>
                      <a:pt x="6098" y="2510"/>
                    </a:lnTo>
                    <a:lnTo>
                      <a:pt x="6113" y="2506"/>
                    </a:lnTo>
                    <a:lnTo>
                      <a:pt x="6128" y="2505"/>
                    </a:lnTo>
                    <a:lnTo>
                      <a:pt x="6144" y="2508"/>
                    </a:lnTo>
                    <a:lnTo>
                      <a:pt x="6161" y="2517"/>
                    </a:lnTo>
                    <a:lnTo>
                      <a:pt x="6178" y="2529"/>
                    </a:lnTo>
                    <a:lnTo>
                      <a:pt x="6181" y="2511"/>
                    </a:lnTo>
                    <a:lnTo>
                      <a:pt x="6186" y="2493"/>
                    </a:lnTo>
                    <a:lnTo>
                      <a:pt x="6196" y="2476"/>
                    </a:lnTo>
                    <a:lnTo>
                      <a:pt x="6208" y="2462"/>
                    </a:lnTo>
                    <a:lnTo>
                      <a:pt x="6224" y="2449"/>
                    </a:lnTo>
                    <a:lnTo>
                      <a:pt x="6241" y="2442"/>
                    </a:lnTo>
                    <a:lnTo>
                      <a:pt x="6263" y="2440"/>
                    </a:lnTo>
                    <a:lnTo>
                      <a:pt x="6287" y="2443"/>
                    </a:lnTo>
                    <a:lnTo>
                      <a:pt x="6285" y="2426"/>
                    </a:lnTo>
                    <a:lnTo>
                      <a:pt x="6286" y="2410"/>
                    </a:lnTo>
                    <a:lnTo>
                      <a:pt x="6295" y="2383"/>
                    </a:lnTo>
                    <a:lnTo>
                      <a:pt x="6304" y="2374"/>
                    </a:lnTo>
                    <a:lnTo>
                      <a:pt x="6315" y="2366"/>
                    </a:lnTo>
                    <a:lnTo>
                      <a:pt x="6328" y="2361"/>
                    </a:lnTo>
                    <a:lnTo>
                      <a:pt x="6343" y="2359"/>
                    </a:lnTo>
                    <a:lnTo>
                      <a:pt x="6338" y="2337"/>
                    </a:lnTo>
                    <a:lnTo>
                      <a:pt x="6340" y="2318"/>
                    </a:lnTo>
                    <a:lnTo>
                      <a:pt x="6345" y="2299"/>
                    </a:lnTo>
                    <a:lnTo>
                      <a:pt x="6355" y="2283"/>
                    </a:lnTo>
                    <a:lnTo>
                      <a:pt x="6369" y="2269"/>
                    </a:lnTo>
                    <a:lnTo>
                      <a:pt x="6386" y="2260"/>
                    </a:lnTo>
                    <a:lnTo>
                      <a:pt x="6406" y="2256"/>
                    </a:lnTo>
                    <a:lnTo>
                      <a:pt x="6429" y="2258"/>
                    </a:lnTo>
                    <a:lnTo>
                      <a:pt x="6430" y="2240"/>
                    </a:lnTo>
                    <a:lnTo>
                      <a:pt x="6434" y="2224"/>
                    </a:lnTo>
                    <a:lnTo>
                      <a:pt x="6441" y="2210"/>
                    </a:lnTo>
                    <a:lnTo>
                      <a:pt x="6450" y="2199"/>
                    </a:lnTo>
                    <a:lnTo>
                      <a:pt x="6460" y="2191"/>
                    </a:lnTo>
                    <a:lnTo>
                      <a:pt x="6473" y="2185"/>
                    </a:lnTo>
                    <a:lnTo>
                      <a:pt x="6488" y="2184"/>
                    </a:lnTo>
                    <a:lnTo>
                      <a:pt x="6505" y="2188"/>
                    </a:lnTo>
                    <a:lnTo>
                      <a:pt x="6517" y="2173"/>
                    </a:lnTo>
                    <a:lnTo>
                      <a:pt x="6533" y="2164"/>
                    </a:lnTo>
                    <a:lnTo>
                      <a:pt x="6548" y="2161"/>
                    </a:lnTo>
                    <a:lnTo>
                      <a:pt x="6562" y="2163"/>
                    </a:lnTo>
                    <a:lnTo>
                      <a:pt x="6574" y="2169"/>
                    </a:lnTo>
                    <a:lnTo>
                      <a:pt x="6582" y="2181"/>
                    </a:lnTo>
                    <a:lnTo>
                      <a:pt x="6585" y="2197"/>
                    </a:lnTo>
                    <a:lnTo>
                      <a:pt x="6583" y="2216"/>
                    </a:lnTo>
                    <a:lnTo>
                      <a:pt x="6608" y="2219"/>
                    </a:lnTo>
                    <a:lnTo>
                      <a:pt x="6625" y="2226"/>
                    </a:lnTo>
                    <a:lnTo>
                      <a:pt x="6637" y="2238"/>
                    </a:lnTo>
                    <a:lnTo>
                      <a:pt x="6641" y="2251"/>
                    </a:lnTo>
                    <a:lnTo>
                      <a:pt x="6641" y="2267"/>
                    </a:lnTo>
                    <a:lnTo>
                      <a:pt x="6636" y="2283"/>
                    </a:lnTo>
                    <a:lnTo>
                      <a:pt x="6624" y="2298"/>
                    </a:lnTo>
                    <a:lnTo>
                      <a:pt x="6609" y="2313"/>
                    </a:lnTo>
                    <a:lnTo>
                      <a:pt x="6630" y="2320"/>
                    </a:lnTo>
                    <a:lnTo>
                      <a:pt x="6644" y="2331"/>
                    </a:lnTo>
                    <a:lnTo>
                      <a:pt x="6652" y="2344"/>
                    </a:lnTo>
                    <a:lnTo>
                      <a:pt x="6655" y="2356"/>
                    </a:lnTo>
                    <a:lnTo>
                      <a:pt x="6653" y="2371"/>
                    </a:lnTo>
                    <a:lnTo>
                      <a:pt x="6647" y="2385"/>
                    </a:lnTo>
                    <a:lnTo>
                      <a:pt x="6619" y="2412"/>
                    </a:lnTo>
                    <a:lnTo>
                      <a:pt x="6629" y="2431"/>
                    </a:lnTo>
                    <a:lnTo>
                      <a:pt x="6625" y="2453"/>
                    </a:lnTo>
                    <a:lnTo>
                      <a:pt x="6611" y="2474"/>
                    </a:lnTo>
                    <a:lnTo>
                      <a:pt x="6590" y="2495"/>
                    </a:lnTo>
                    <a:lnTo>
                      <a:pt x="6613" y="2483"/>
                    </a:lnTo>
                    <a:lnTo>
                      <a:pt x="6636" y="2483"/>
                    </a:lnTo>
                    <a:lnTo>
                      <a:pt x="6653" y="2492"/>
                    </a:lnTo>
                    <a:lnTo>
                      <a:pt x="6665" y="2510"/>
                    </a:lnTo>
                    <a:lnTo>
                      <a:pt x="6677" y="2491"/>
                    </a:lnTo>
                    <a:lnTo>
                      <a:pt x="6691" y="2477"/>
                    </a:lnTo>
                    <a:lnTo>
                      <a:pt x="6705" y="2470"/>
                    </a:lnTo>
                    <a:lnTo>
                      <a:pt x="6718" y="2467"/>
                    </a:lnTo>
                    <a:lnTo>
                      <a:pt x="6730" y="2470"/>
                    </a:lnTo>
                    <a:lnTo>
                      <a:pt x="6739" y="2477"/>
                    </a:lnTo>
                    <a:lnTo>
                      <a:pt x="6745" y="2491"/>
                    </a:lnTo>
                    <a:lnTo>
                      <a:pt x="6747" y="2510"/>
                    </a:lnTo>
                    <a:lnTo>
                      <a:pt x="6769" y="2506"/>
                    </a:lnTo>
                    <a:lnTo>
                      <a:pt x="6785" y="2508"/>
                    </a:lnTo>
                    <a:lnTo>
                      <a:pt x="6796" y="2516"/>
                    </a:lnTo>
                    <a:lnTo>
                      <a:pt x="6801" y="2529"/>
                    </a:lnTo>
                    <a:lnTo>
                      <a:pt x="6802" y="2542"/>
                    </a:lnTo>
                    <a:lnTo>
                      <a:pt x="6798" y="2558"/>
                    </a:lnTo>
                    <a:lnTo>
                      <a:pt x="6788" y="2572"/>
                    </a:lnTo>
                    <a:lnTo>
                      <a:pt x="6774" y="2585"/>
                    </a:lnTo>
                    <a:lnTo>
                      <a:pt x="6796" y="2589"/>
                    </a:lnTo>
                    <a:lnTo>
                      <a:pt x="6809" y="2599"/>
                    </a:lnTo>
                    <a:lnTo>
                      <a:pt x="6813" y="2610"/>
                    </a:lnTo>
                    <a:lnTo>
                      <a:pt x="6811" y="2624"/>
                    </a:lnTo>
                    <a:lnTo>
                      <a:pt x="6802" y="2636"/>
                    </a:lnTo>
                    <a:lnTo>
                      <a:pt x="6789" y="2648"/>
                    </a:lnTo>
                    <a:lnTo>
                      <a:pt x="6773" y="2658"/>
                    </a:lnTo>
                    <a:lnTo>
                      <a:pt x="6756" y="2663"/>
                    </a:lnTo>
                    <a:lnTo>
                      <a:pt x="6770" y="2673"/>
                    </a:lnTo>
                    <a:lnTo>
                      <a:pt x="6781" y="2686"/>
                    </a:lnTo>
                    <a:lnTo>
                      <a:pt x="6792" y="2718"/>
                    </a:lnTo>
                    <a:lnTo>
                      <a:pt x="6810" y="2719"/>
                    </a:lnTo>
                    <a:lnTo>
                      <a:pt x="6826" y="2724"/>
                    </a:lnTo>
                    <a:lnTo>
                      <a:pt x="6840" y="2734"/>
                    </a:lnTo>
                    <a:lnTo>
                      <a:pt x="6848" y="2749"/>
                    </a:lnTo>
                    <a:lnTo>
                      <a:pt x="6861" y="2733"/>
                    </a:lnTo>
                    <a:lnTo>
                      <a:pt x="6874" y="2721"/>
                    </a:lnTo>
                    <a:lnTo>
                      <a:pt x="6886" y="2714"/>
                    </a:lnTo>
                    <a:lnTo>
                      <a:pt x="6899" y="2711"/>
                    </a:lnTo>
                    <a:lnTo>
                      <a:pt x="6911" y="2712"/>
                    </a:lnTo>
                    <a:lnTo>
                      <a:pt x="6923" y="2718"/>
                    </a:lnTo>
                    <a:lnTo>
                      <a:pt x="6950" y="2737"/>
                    </a:lnTo>
                    <a:lnTo>
                      <a:pt x="6953" y="2719"/>
                    </a:lnTo>
                    <a:lnTo>
                      <a:pt x="6961" y="2703"/>
                    </a:lnTo>
                    <a:lnTo>
                      <a:pt x="6973" y="2690"/>
                    </a:lnTo>
                    <a:lnTo>
                      <a:pt x="6985" y="2680"/>
                    </a:lnTo>
                    <a:lnTo>
                      <a:pt x="7001" y="2675"/>
                    </a:lnTo>
                    <a:lnTo>
                      <a:pt x="7018" y="2673"/>
                    </a:lnTo>
                    <a:lnTo>
                      <a:pt x="7035" y="2676"/>
                    </a:lnTo>
                    <a:lnTo>
                      <a:pt x="7051" y="2685"/>
                    </a:lnTo>
                    <a:lnTo>
                      <a:pt x="7057" y="2669"/>
                    </a:lnTo>
                    <a:lnTo>
                      <a:pt x="7064" y="2654"/>
                    </a:lnTo>
                    <a:lnTo>
                      <a:pt x="7074" y="2643"/>
                    </a:lnTo>
                    <a:lnTo>
                      <a:pt x="7085" y="2634"/>
                    </a:lnTo>
                    <a:lnTo>
                      <a:pt x="7098" y="2630"/>
                    </a:lnTo>
                    <a:lnTo>
                      <a:pt x="7111" y="2630"/>
                    </a:lnTo>
                    <a:lnTo>
                      <a:pt x="7126" y="2635"/>
                    </a:lnTo>
                    <a:lnTo>
                      <a:pt x="7141" y="2647"/>
                    </a:lnTo>
                    <a:lnTo>
                      <a:pt x="7159" y="2640"/>
                    </a:lnTo>
                    <a:lnTo>
                      <a:pt x="7177" y="2636"/>
                    </a:lnTo>
                    <a:lnTo>
                      <a:pt x="7196" y="2638"/>
                    </a:lnTo>
                    <a:lnTo>
                      <a:pt x="7211" y="2642"/>
                    </a:lnTo>
                    <a:lnTo>
                      <a:pt x="7223" y="2651"/>
                    </a:lnTo>
                    <a:lnTo>
                      <a:pt x="7231" y="2664"/>
                    </a:lnTo>
                    <a:lnTo>
                      <a:pt x="7235" y="2682"/>
                    </a:lnTo>
                    <a:lnTo>
                      <a:pt x="7231" y="2704"/>
                    </a:lnTo>
                    <a:lnTo>
                      <a:pt x="7255" y="2703"/>
                    </a:lnTo>
                    <a:lnTo>
                      <a:pt x="7273" y="2709"/>
                    </a:lnTo>
                    <a:lnTo>
                      <a:pt x="7285" y="2722"/>
                    </a:lnTo>
                    <a:lnTo>
                      <a:pt x="7291" y="2739"/>
                    </a:lnTo>
                    <a:lnTo>
                      <a:pt x="7291" y="2757"/>
                    </a:lnTo>
                    <a:lnTo>
                      <a:pt x="7284" y="2776"/>
                    </a:lnTo>
                    <a:lnTo>
                      <a:pt x="7270" y="2794"/>
                    </a:lnTo>
                    <a:lnTo>
                      <a:pt x="7250" y="2807"/>
                    </a:lnTo>
                    <a:lnTo>
                      <a:pt x="7264" y="2818"/>
                    </a:lnTo>
                    <a:lnTo>
                      <a:pt x="7270" y="2829"/>
                    </a:lnTo>
                    <a:lnTo>
                      <a:pt x="7270" y="2840"/>
                    </a:lnTo>
                    <a:lnTo>
                      <a:pt x="7267" y="2849"/>
                    </a:lnTo>
                    <a:lnTo>
                      <a:pt x="7250" y="2867"/>
                    </a:lnTo>
                    <a:lnTo>
                      <a:pt x="7227" y="2882"/>
                    </a:lnTo>
                    <a:lnTo>
                      <a:pt x="7241" y="2889"/>
                    </a:lnTo>
                    <a:lnTo>
                      <a:pt x="7252" y="2898"/>
                    </a:lnTo>
                    <a:lnTo>
                      <a:pt x="7257" y="2909"/>
                    </a:lnTo>
                    <a:lnTo>
                      <a:pt x="7259" y="2921"/>
                    </a:lnTo>
                    <a:lnTo>
                      <a:pt x="7253" y="2946"/>
                    </a:lnTo>
                    <a:lnTo>
                      <a:pt x="7235" y="2971"/>
                    </a:lnTo>
                    <a:lnTo>
                      <a:pt x="7251" y="2970"/>
                    </a:lnTo>
                    <a:lnTo>
                      <a:pt x="7263" y="2975"/>
                    </a:lnTo>
                    <a:lnTo>
                      <a:pt x="7270" y="2985"/>
                    </a:lnTo>
                    <a:lnTo>
                      <a:pt x="7274" y="2997"/>
                    </a:lnTo>
                    <a:lnTo>
                      <a:pt x="7270" y="3026"/>
                    </a:lnTo>
                    <a:lnTo>
                      <a:pt x="7264" y="3040"/>
                    </a:lnTo>
                    <a:lnTo>
                      <a:pt x="7254" y="3052"/>
                    </a:lnTo>
                    <a:lnTo>
                      <a:pt x="7270" y="3050"/>
                    </a:lnTo>
                    <a:lnTo>
                      <a:pt x="7284" y="3052"/>
                    </a:lnTo>
                    <a:lnTo>
                      <a:pt x="7295" y="3057"/>
                    </a:lnTo>
                    <a:lnTo>
                      <a:pt x="7301" y="3063"/>
                    </a:lnTo>
                    <a:lnTo>
                      <a:pt x="7305" y="3071"/>
                    </a:lnTo>
                    <a:lnTo>
                      <a:pt x="7302" y="3083"/>
                    </a:lnTo>
                    <a:lnTo>
                      <a:pt x="7296" y="3095"/>
                    </a:lnTo>
                    <a:lnTo>
                      <a:pt x="7284" y="3109"/>
                    </a:lnTo>
                    <a:lnTo>
                      <a:pt x="7294" y="3125"/>
                    </a:lnTo>
                    <a:lnTo>
                      <a:pt x="7297" y="3139"/>
                    </a:lnTo>
                    <a:lnTo>
                      <a:pt x="7296" y="3153"/>
                    </a:lnTo>
                    <a:lnTo>
                      <a:pt x="7291" y="3164"/>
                    </a:lnTo>
                    <a:lnTo>
                      <a:pt x="7269" y="3182"/>
                    </a:lnTo>
                    <a:lnTo>
                      <a:pt x="7238" y="3190"/>
                    </a:lnTo>
                    <a:lnTo>
                      <a:pt x="7250" y="3213"/>
                    </a:lnTo>
                    <a:lnTo>
                      <a:pt x="7249" y="3233"/>
                    </a:lnTo>
                    <a:lnTo>
                      <a:pt x="7239" y="3248"/>
                    </a:lnTo>
                    <a:lnTo>
                      <a:pt x="7223" y="3260"/>
                    </a:lnTo>
                    <a:lnTo>
                      <a:pt x="7202" y="3265"/>
                    </a:lnTo>
                    <a:lnTo>
                      <a:pt x="7182" y="3264"/>
                    </a:lnTo>
                    <a:lnTo>
                      <a:pt x="7162" y="3256"/>
                    </a:lnTo>
                    <a:lnTo>
                      <a:pt x="7148" y="3239"/>
                    </a:lnTo>
                    <a:lnTo>
                      <a:pt x="7141" y="3253"/>
                    </a:lnTo>
                    <a:lnTo>
                      <a:pt x="7130" y="3263"/>
                    </a:lnTo>
                    <a:lnTo>
                      <a:pt x="7116" y="3268"/>
                    </a:lnTo>
                    <a:lnTo>
                      <a:pt x="7102" y="3269"/>
                    </a:lnTo>
                    <a:lnTo>
                      <a:pt x="7088" y="3265"/>
                    </a:lnTo>
                    <a:lnTo>
                      <a:pt x="7077" y="3257"/>
                    </a:lnTo>
                    <a:lnTo>
                      <a:pt x="7068" y="3245"/>
                    </a:lnTo>
                    <a:lnTo>
                      <a:pt x="7066" y="3228"/>
                    </a:lnTo>
                    <a:lnTo>
                      <a:pt x="7049" y="3237"/>
                    </a:lnTo>
                    <a:lnTo>
                      <a:pt x="7029" y="3239"/>
                    </a:lnTo>
                    <a:lnTo>
                      <a:pt x="7019" y="3237"/>
                    </a:lnTo>
                    <a:lnTo>
                      <a:pt x="7010" y="3233"/>
                    </a:lnTo>
                    <a:lnTo>
                      <a:pt x="6998" y="3217"/>
                    </a:lnTo>
                    <a:lnTo>
                      <a:pt x="6973" y="3221"/>
                    </a:lnTo>
                    <a:lnTo>
                      <a:pt x="6950" y="3215"/>
                    </a:lnTo>
                    <a:lnTo>
                      <a:pt x="6933" y="3200"/>
                    </a:lnTo>
                    <a:lnTo>
                      <a:pt x="6928" y="3188"/>
                    </a:lnTo>
                    <a:lnTo>
                      <a:pt x="6927" y="3175"/>
                    </a:lnTo>
                    <a:lnTo>
                      <a:pt x="6916" y="3200"/>
                    </a:lnTo>
                    <a:lnTo>
                      <a:pt x="6899" y="3216"/>
                    </a:lnTo>
                    <a:lnTo>
                      <a:pt x="6877" y="3222"/>
                    </a:lnTo>
                    <a:lnTo>
                      <a:pt x="6850" y="3220"/>
                    </a:lnTo>
                    <a:lnTo>
                      <a:pt x="6847" y="3234"/>
                    </a:lnTo>
                    <a:lnTo>
                      <a:pt x="6841" y="3246"/>
                    </a:lnTo>
                    <a:lnTo>
                      <a:pt x="6830" y="3257"/>
                    </a:lnTo>
                    <a:lnTo>
                      <a:pt x="6815" y="3268"/>
                    </a:lnTo>
                    <a:lnTo>
                      <a:pt x="6827" y="3266"/>
                    </a:lnTo>
                    <a:lnTo>
                      <a:pt x="6839" y="3266"/>
                    </a:lnTo>
                    <a:lnTo>
                      <a:pt x="6859" y="3276"/>
                    </a:lnTo>
                    <a:lnTo>
                      <a:pt x="6866" y="3283"/>
                    </a:lnTo>
                    <a:lnTo>
                      <a:pt x="6870" y="3294"/>
                    </a:lnTo>
                    <a:lnTo>
                      <a:pt x="6871" y="3307"/>
                    </a:lnTo>
                    <a:lnTo>
                      <a:pt x="6867" y="3321"/>
                    </a:lnTo>
                    <a:lnTo>
                      <a:pt x="6884" y="3304"/>
                    </a:lnTo>
                    <a:lnTo>
                      <a:pt x="6900" y="3295"/>
                    </a:lnTo>
                    <a:lnTo>
                      <a:pt x="6916" y="3290"/>
                    </a:lnTo>
                    <a:lnTo>
                      <a:pt x="6930" y="3291"/>
                    </a:lnTo>
                    <a:lnTo>
                      <a:pt x="6943" y="3296"/>
                    </a:lnTo>
                    <a:lnTo>
                      <a:pt x="6952" y="3307"/>
                    </a:lnTo>
                    <a:lnTo>
                      <a:pt x="6958" y="3321"/>
                    </a:lnTo>
                    <a:lnTo>
                      <a:pt x="6961" y="3339"/>
                    </a:lnTo>
                    <a:lnTo>
                      <a:pt x="6966" y="3330"/>
                    </a:lnTo>
                    <a:lnTo>
                      <a:pt x="6973" y="3323"/>
                    </a:lnTo>
                    <a:lnTo>
                      <a:pt x="6991" y="3312"/>
                    </a:lnTo>
                    <a:lnTo>
                      <a:pt x="7012" y="3308"/>
                    </a:lnTo>
                    <a:lnTo>
                      <a:pt x="7035" y="3310"/>
                    </a:lnTo>
                    <a:lnTo>
                      <a:pt x="7056" y="3316"/>
                    </a:lnTo>
                    <a:lnTo>
                      <a:pt x="7074" y="3328"/>
                    </a:lnTo>
                    <a:lnTo>
                      <a:pt x="7087" y="3344"/>
                    </a:lnTo>
                    <a:lnTo>
                      <a:pt x="7092" y="3364"/>
                    </a:lnTo>
                    <a:lnTo>
                      <a:pt x="7117" y="3369"/>
                    </a:lnTo>
                    <a:lnTo>
                      <a:pt x="7137" y="3379"/>
                    </a:lnTo>
                    <a:lnTo>
                      <a:pt x="7151" y="3394"/>
                    </a:lnTo>
                    <a:lnTo>
                      <a:pt x="7160" y="3413"/>
                    </a:lnTo>
                    <a:lnTo>
                      <a:pt x="7163" y="3435"/>
                    </a:lnTo>
                    <a:lnTo>
                      <a:pt x="7159" y="3456"/>
                    </a:lnTo>
                    <a:lnTo>
                      <a:pt x="7148" y="3475"/>
                    </a:lnTo>
                    <a:lnTo>
                      <a:pt x="7130" y="3492"/>
                    </a:lnTo>
                    <a:lnTo>
                      <a:pt x="7148" y="3501"/>
                    </a:lnTo>
                    <a:lnTo>
                      <a:pt x="7161" y="3514"/>
                    </a:lnTo>
                    <a:lnTo>
                      <a:pt x="7168" y="3530"/>
                    </a:lnTo>
                    <a:lnTo>
                      <a:pt x="7168" y="3546"/>
                    </a:lnTo>
                    <a:lnTo>
                      <a:pt x="7162" y="3562"/>
                    </a:lnTo>
                    <a:lnTo>
                      <a:pt x="7153" y="3577"/>
                    </a:lnTo>
                    <a:lnTo>
                      <a:pt x="7137" y="3588"/>
                    </a:lnTo>
                    <a:lnTo>
                      <a:pt x="7118" y="3595"/>
                    </a:lnTo>
                    <a:lnTo>
                      <a:pt x="7127" y="3604"/>
                    </a:lnTo>
                    <a:lnTo>
                      <a:pt x="7132" y="3614"/>
                    </a:lnTo>
                    <a:lnTo>
                      <a:pt x="7134" y="3627"/>
                    </a:lnTo>
                    <a:lnTo>
                      <a:pt x="7134" y="3639"/>
                    </a:lnTo>
                    <a:lnTo>
                      <a:pt x="7125" y="3660"/>
                    </a:lnTo>
                    <a:lnTo>
                      <a:pt x="7116" y="3669"/>
                    </a:lnTo>
                    <a:lnTo>
                      <a:pt x="7104" y="3673"/>
                    </a:lnTo>
                    <a:lnTo>
                      <a:pt x="7120" y="3684"/>
                    </a:lnTo>
                    <a:lnTo>
                      <a:pt x="7132" y="3699"/>
                    </a:lnTo>
                    <a:lnTo>
                      <a:pt x="7139" y="3718"/>
                    </a:lnTo>
                    <a:lnTo>
                      <a:pt x="7141" y="3739"/>
                    </a:lnTo>
                    <a:lnTo>
                      <a:pt x="7136" y="3761"/>
                    </a:lnTo>
                    <a:lnTo>
                      <a:pt x="7129" y="3781"/>
                    </a:lnTo>
                    <a:lnTo>
                      <a:pt x="7115" y="3798"/>
                    </a:lnTo>
                    <a:lnTo>
                      <a:pt x="7095" y="3811"/>
                    </a:lnTo>
                    <a:lnTo>
                      <a:pt x="7104" y="3858"/>
                    </a:lnTo>
                    <a:lnTo>
                      <a:pt x="7100" y="3894"/>
                    </a:lnTo>
                    <a:lnTo>
                      <a:pt x="7093" y="3908"/>
                    </a:lnTo>
                    <a:lnTo>
                      <a:pt x="7085" y="3919"/>
                    </a:lnTo>
                    <a:lnTo>
                      <a:pt x="7074" y="3928"/>
                    </a:lnTo>
                    <a:lnTo>
                      <a:pt x="7063" y="3933"/>
                    </a:lnTo>
                    <a:lnTo>
                      <a:pt x="7051" y="3935"/>
                    </a:lnTo>
                    <a:lnTo>
                      <a:pt x="7039" y="3934"/>
                    </a:lnTo>
                    <a:lnTo>
                      <a:pt x="7017" y="3921"/>
                    </a:lnTo>
                    <a:lnTo>
                      <a:pt x="7007" y="3909"/>
                    </a:lnTo>
                    <a:lnTo>
                      <a:pt x="6999" y="3894"/>
                    </a:lnTo>
                    <a:lnTo>
                      <a:pt x="6994" y="3875"/>
                    </a:lnTo>
                    <a:lnTo>
                      <a:pt x="6991" y="3852"/>
                    </a:lnTo>
                    <a:lnTo>
                      <a:pt x="6973" y="3850"/>
                    </a:lnTo>
                    <a:lnTo>
                      <a:pt x="6960" y="3843"/>
                    </a:lnTo>
                    <a:lnTo>
                      <a:pt x="6950" y="3832"/>
                    </a:lnTo>
                    <a:lnTo>
                      <a:pt x="6944" y="3821"/>
                    </a:lnTo>
                    <a:lnTo>
                      <a:pt x="6942" y="3807"/>
                    </a:lnTo>
                    <a:lnTo>
                      <a:pt x="6943" y="3791"/>
                    </a:lnTo>
                    <a:lnTo>
                      <a:pt x="6953" y="3762"/>
                    </a:lnTo>
                    <a:lnTo>
                      <a:pt x="6932" y="3760"/>
                    </a:lnTo>
                    <a:lnTo>
                      <a:pt x="6913" y="3750"/>
                    </a:lnTo>
                    <a:lnTo>
                      <a:pt x="6901" y="3734"/>
                    </a:lnTo>
                    <a:lnTo>
                      <a:pt x="6898" y="3714"/>
                    </a:lnTo>
                    <a:lnTo>
                      <a:pt x="6891" y="3726"/>
                    </a:lnTo>
                    <a:lnTo>
                      <a:pt x="6878" y="3735"/>
                    </a:lnTo>
                    <a:lnTo>
                      <a:pt x="6864" y="3742"/>
                    </a:lnTo>
                    <a:lnTo>
                      <a:pt x="6848" y="3744"/>
                    </a:lnTo>
                    <a:lnTo>
                      <a:pt x="6833" y="3742"/>
                    </a:lnTo>
                    <a:lnTo>
                      <a:pt x="6823" y="3734"/>
                    </a:lnTo>
                    <a:lnTo>
                      <a:pt x="6815" y="3721"/>
                    </a:lnTo>
                    <a:lnTo>
                      <a:pt x="6815" y="3703"/>
                    </a:lnTo>
                    <a:lnTo>
                      <a:pt x="6792" y="3711"/>
                    </a:lnTo>
                    <a:lnTo>
                      <a:pt x="6774" y="3712"/>
                    </a:lnTo>
                    <a:lnTo>
                      <a:pt x="6759" y="3707"/>
                    </a:lnTo>
                    <a:lnTo>
                      <a:pt x="6747" y="3699"/>
                    </a:lnTo>
                    <a:lnTo>
                      <a:pt x="6739" y="3686"/>
                    </a:lnTo>
                    <a:lnTo>
                      <a:pt x="6734" y="3670"/>
                    </a:lnTo>
                    <a:lnTo>
                      <a:pt x="6733" y="3652"/>
                    </a:lnTo>
                    <a:lnTo>
                      <a:pt x="6736" y="3633"/>
                    </a:lnTo>
                    <a:lnTo>
                      <a:pt x="6720" y="3640"/>
                    </a:lnTo>
                    <a:lnTo>
                      <a:pt x="6704" y="3643"/>
                    </a:lnTo>
                    <a:lnTo>
                      <a:pt x="6689" y="3640"/>
                    </a:lnTo>
                    <a:lnTo>
                      <a:pt x="6675" y="3635"/>
                    </a:lnTo>
                    <a:lnTo>
                      <a:pt x="6665" y="3625"/>
                    </a:lnTo>
                    <a:lnTo>
                      <a:pt x="6659" y="3612"/>
                    </a:lnTo>
                    <a:lnTo>
                      <a:pt x="6657" y="3599"/>
                    </a:lnTo>
                    <a:lnTo>
                      <a:pt x="6661" y="3585"/>
                    </a:lnTo>
                    <a:lnTo>
                      <a:pt x="6646" y="3590"/>
                    </a:lnTo>
                    <a:lnTo>
                      <a:pt x="6631" y="3587"/>
                    </a:lnTo>
                    <a:lnTo>
                      <a:pt x="6619" y="3574"/>
                    </a:lnTo>
                    <a:lnTo>
                      <a:pt x="6617" y="3555"/>
                    </a:lnTo>
                    <a:lnTo>
                      <a:pt x="6600" y="3564"/>
                    </a:lnTo>
                    <a:lnTo>
                      <a:pt x="6584" y="3566"/>
                    </a:lnTo>
                    <a:lnTo>
                      <a:pt x="6568" y="3562"/>
                    </a:lnTo>
                    <a:lnTo>
                      <a:pt x="6556" y="3551"/>
                    </a:lnTo>
                    <a:lnTo>
                      <a:pt x="6560" y="3562"/>
                    </a:lnTo>
                    <a:lnTo>
                      <a:pt x="6557" y="3573"/>
                    </a:lnTo>
                    <a:lnTo>
                      <a:pt x="6552" y="3581"/>
                    </a:lnTo>
                    <a:lnTo>
                      <a:pt x="6541" y="3588"/>
                    </a:lnTo>
                    <a:lnTo>
                      <a:pt x="6561" y="3586"/>
                    </a:lnTo>
                    <a:lnTo>
                      <a:pt x="6576" y="3594"/>
                    </a:lnTo>
                    <a:lnTo>
                      <a:pt x="6582" y="3608"/>
                    </a:lnTo>
                    <a:lnTo>
                      <a:pt x="6579" y="3625"/>
                    </a:lnTo>
                    <a:lnTo>
                      <a:pt x="6598" y="3633"/>
                    </a:lnTo>
                    <a:lnTo>
                      <a:pt x="6611" y="3644"/>
                    </a:lnTo>
                    <a:lnTo>
                      <a:pt x="6618" y="3659"/>
                    </a:lnTo>
                    <a:lnTo>
                      <a:pt x="6619" y="3676"/>
                    </a:lnTo>
                    <a:lnTo>
                      <a:pt x="6613" y="3692"/>
                    </a:lnTo>
                    <a:lnTo>
                      <a:pt x="6604" y="3706"/>
                    </a:lnTo>
                    <a:lnTo>
                      <a:pt x="6588" y="3717"/>
                    </a:lnTo>
                    <a:lnTo>
                      <a:pt x="6567" y="3721"/>
                    </a:lnTo>
                    <a:lnTo>
                      <a:pt x="6565" y="3744"/>
                    </a:lnTo>
                    <a:lnTo>
                      <a:pt x="6554" y="3762"/>
                    </a:lnTo>
                    <a:lnTo>
                      <a:pt x="6539" y="3776"/>
                    </a:lnTo>
                    <a:lnTo>
                      <a:pt x="6521" y="3783"/>
                    </a:lnTo>
                    <a:lnTo>
                      <a:pt x="6500" y="3784"/>
                    </a:lnTo>
                    <a:lnTo>
                      <a:pt x="6483" y="3779"/>
                    </a:lnTo>
                    <a:lnTo>
                      <a:pt x="6469" y="3765"/>
                    </a:lnTo>
                    <a:lnTo>
                      <a:pt x="6460" y="3744"/>
                    </a:lnTo>
                    <a:lnTo>
                      <a:pt x="6448" y="3748"/>
                    </a:lnTo>
                    <a:lnTo>
                      <a:pt x="6436" y="3749"/>
                    </a:lnTo>
                    <a:lnTo>
                      <a:pt x="6424" y="3747"/>
                    </a:lnTo>
                    <a:lnTo>
                      <a:pt x="6414" y="3741"/>
                    </a:lnTo>
                    <a:lnTo>
                      <a:pt x="6399" y="3763"/>
                    </a:lnTo>
                    <a:lnTo>
                      <a:pt x="6373" y="3775"/>
                    </a:lnTo>
                    <a:lnTo>
                      <a:pt x="6358" y="3776"/>
                    </a:lnTo>
                    <a:lnTo>
                      <a:pt x="6345" y="3773"/>
                    </a:lnTo>
                    <a:lnTo>
                      <a:pt x="6333" y="3764"/>
                    </a:lnTo>
                    <a:lnTo>
                      <a:pt x="6324" y="3751"/>
                    </a:lnTo>
                    <a:lnTo>
                      <a:pt x="6322" y="3768"/>
                    </a:lnTo>
                    <a:lnTo>
                      <a:pt x="6313" y="3782"/>
                    </a:lnTo>
                    <a:lnTo>
                      <a:pt x="6299" y="3791"/>
                    </a:lnTo>
                    <a:lnTo>
                      <a:pt x="6283" y="3796"/>
                    </a:lnTo>
                    <a:lnTo>
                      <a:pt x="6266" y="3795"/>
                    </a:lnTo>
                    <a:lnTo>
                      <a:pt x="6252" y="3790"/>
                    </a:lnTo>
                    <a:lnTo>
                      <a:pt x="6242" y="3777"/>
                    </a:lnTo>
                    <a:lnTo>
                      <a:pt x="6238" y="3759"/>
                    </a:lnTo>
                    <a:lnTo>
                      <a:pt x="6226" y="3772"/>
                    </a:lnTo>
                    <a:lnTo>
                      <a:pt x="6212" y="3778"/>
                    </a:lnTo>
                    <a:lnTo>
                      <a:pt x="6197" y="3779"/>
                    </a:lnTo>
                    <a:lnTo>
                      <a:pt x="6184" y="3774"/>
                    </a:lnTo>
                    <a:lnTo>
                      <a:pt x="6173" y="3766"/>
                    </a:lnTo>
                    <a:lnTo>
                      <a:pt x="6167" y="3754"/>
                    </a:lnTo>
                    <a:lnTo>
                      <a:pt x="6167" y="3742"/>
                    </a:lnTo>
                    <a:lnTo>
                      <a:pt x="6173" y="3728"/>
                    </a:lnTo>
                    <a:lnTo>
                      <a:pt x="6153" y="3717"/>
                    </a:lnTo>
                    <a:lnTo>
                      <a:pt x="6140" y="3702"/>
                    </a:lnTo>
                    <a:lnTo>
                      <a:pt x="6135" y="3684"/>
                    </a:lnTo>
                    <a:lnTo>
                      <a:pt x="6141" y="3659"/>
                    </a:lnTo>
                    <a:lnTo>
                      <a:pt x="6126" y="3675"/>
                    </a:lnTo>
                    <a:lnTo>
                      <a:pt x="6107" y="3685"/>
                    </a:lnTo>
                    <a:lnTo>
                      <a:pt x="6097" y="3685"/>
                    </a:lnTo>
                    <a:lnTo>
                      <a:pt x="6087" y="3683"/>
                    </a:lnTo>
                    <a:lnTo>
                      <a:pt x="6078" y="3676"/>
                    </a:lnTo>
                    <a:lnTo>
                      <a:pt x="6070" y="3666"/>
                    </a:lnTo>
                    <a:lnTo>
                      <a:pt x="6060" y="3685"/>
                    </a:lnTo>
                    <a:lnTo>
                      <a:pt x="6043" y="3695"/>
                    </a:lnTo>
                    <a:lnTo>
                      <a:pt x="6023" y="3695"/>
                    </a:lnTo>
                    <a:lnTo>
                      <a:pt x="6005" y="3684"/>
                    </a:lnTo>
                    <a:lnTo>
                      <a:pt x="6006" y="3700"/>
                    </a:lnTo>
                    <a:lnTo>
                      <a:pt x="5998" y="3713"/>
                    </a:lnTo>
                    <a:lnTo>
                      <a:pt x="5984" y="3720"/>
                    </a:lnTo>
                    <a:lnTo>
                      <a:pt x="5964" y="3718"/>
                    </a:lnTo>
                    <a:lnTo>
                      <a:pt x="5986" y="3727"/>
                    </a:lnTo>
                    <a:lnTo>
                      <a:pt x="5997" y="3738"/>
                    </a:lnTo>
                    <a:lnTo>
                      <a:pt x="5998" y="3752"/>
                    </a:lnTo>
                    <a:lnTo>
                      <a:pt x="5990" y="3766"/>
                    </a:lnTo>
                    <a:lnTo>
                      <a:pt x="6002" y="3767"/>
                    </a:lnTo>
                    <a:lnTo>
                      <a:pt x="6012" y="3772"/>
                    </a:lnTo>
                    <a:lnTo>
                      <a:pt x="6020" y="3778"/>
                    </a:lnTo>
                    <a:lnTo>
                      <a:pt x="6026" y="3787"/>
                    </a:lnTo>
                    <a:lnTo>
                      <a:pt x="6029" y="3808"/>
                    </a:lnTo>
                    <a:lnTo>
                      <a:pt x="6025" y="3819"/>
                    </a:lnTo>
                    <a:lnTo>
                      <a:pt x="6017" y="3829"/>
                    </a:lnTo>
                    <a:lnTo>
                      <a:pt x="6032" y="3832"/>
                    </a:lnTo>
                    <a:lnTo>
                      <a:pt x="6044" y="3839"/>
                    </a:lnTo>
                    <a:lnTo>
                      <a:pt x="6052" y="3850"/>
                    </a:lnTo>
                    <a:lnTo>
                      <a:pt x="6056" y="3861"/>
                    </a:lnTo>
                    <a:lnTo>
                      <a:pt x="6055" y="3874"/>
                    </a:lnTo>
                    <a:lnTo>
                      <a:pt x="6052" y="3886"/>
                    </a:lnTo>
                    <a:lnTo>
                      <a:pt x="6044" y="3897"/>
                    </a:lnTo>
                    <a:lnTo>
                      <a:pt x="6032" y="3904"/>
                    </a:lnTo>
                    <a:lnTo>
                      <a:pt x="6053" y="3931"/>
                    </a:lnTo>
                    <a:lnTo>
                      <a:pt x="6059" y="3955"/>
                    </a:lnTo>
                    <a:lnTo>
                      <a:pt x="6058" y="3966"/>
                    </a:lnTo>
                    <a:lnTo>
                      <a:pt x="6054" y="3977"/>
                    </a:lnTo>
                    <a:lnTo>
                      <a:pt x="6040" y="3993"/>
                    </a:lnTo>
                    <a:lnTo>
                      <a:pt x="6018" y="4001"/>
                    </a:lnTo>
                    <a:lnTo>
                      <a:pt x="5994" y="4001"/>
                    </a:lnTo>
                    <a:lnTo>
                      <a:pt x="5983" y="3997"/>
                    </a:lnTo>
                    <a:lnTo>
                      <a:pt x="5971" y="3991"/>
                    </a:lnTo>
                    <a:lnTo>
                      <a:pt x="5960" y="3980"/>
                    </a:lnTo>
                    <a:lnTo>
                      <a:pt x="5949" y="3967"/>
                    </a:lnTo>
                    <a:lnTo>
                      <a:pt x="5944" y="3982"/>
                    </a:lnTo>
                    <a:lnTo>
                      <a:pt x="5936" y="3994"/>
                    </a:lnTo>
                    <a:lnTo>
                      <a:pt x="5925" y="4003"/>
                    </a:lnTo>
                    <a:lnTo>
                      <a:pt x="5914" y="4008"/>
                    </a:lnTo>
                    <a:lnTo>
                      <a:pt x="5901" y="4008"/>
                    </a:lnTo>
                    <a:lnTo>
                      <a:pt x="5889" y="4002"/>
                    </a:lnTo>
                    <a:lnTo>
                      <a:pt x="5878" y="3992"/>
                    </a:lnTo>
                    <a:lnTo>
                      <a:pt x="5870" y="3975"/>
                    </a:lnTo>
                    <a:lnTo>
                      <a:pt x="5849" y="3986"/>
                    </a:lnTo>
                    <a:lnTo>
                      <a:pt x="5824" y="3990"/>
                    </a:lnTo>
                    <a:lnTo>
                      <a:pt x="5800" y="3982"/>
                    </a:lnTo>
                    <a:lnTo>
                      <a:pt x="5781" y="3963"/>
                    </a:lnTo>
                    <a:lnTo>
                      <a:pt x="5776" y="3976"/>
                    </a:lnTo>
                    <a:lnTo>
                      <a:pt x="5766" y="3985"/>
                    </a:lnTo>
                    <a:lnTo>
                      <a:pt x="5754" y="3992"/>
                    </a:lnTo>
                    <a:lnTo>
                      <a:pt x="5740" y="3995"/>
                    </a:lnTo>
                    <a:lnTo>
                      <a:pt x="5726" y="3995"/>
                    </a:lnTo>
                    <a:lnTo>
                      <a:pt x="5713" y="3993"/>
                    </a:lnTo>
                    <a:lnTo>
                      <a:pt x="5695" y="3982"/>
                    </a:lnTo>
                    <a:lnTo>
                      <a:pt x="5698" y="3998"/>
                    </a:lnTo>
                    <a:lnTo>
                      <a:pt x="5698" y="4014"/>
                    </a:lnTo>
                    <a:lnTo>
                      <a:pt x="5694" y="4028"/>
                    </a:lnTo>
                    <a:lnTo>
                      <a:pt x="5686" y="4040"/>
                    </a:lnTo>
                    <a:lnTo>
                      <a:pt x="5675" y="4049"/>
                    </a:lnTo>
                    <a:lnTo>
                      <a:pt x="5661" y="4057"/>
                    </a:lnTo>
                    <a:lnTo>
                      <a:pt x="5645" y="4062"/>
                    </a:lnTo>
                    <a:lnTo>
                      <a:pt x="5627" y="4063"/>
                    </a:lnTo>
                    <a:lnTo>
                      <a:pt x="5639" y="4074"/>
                    </a:lnTo>
                    <a:lnTo>
                      <a:pt x="5646" y="4087"/>
                    </a:lnTo>
                    <a:lnTo>
                      <a:pt x="5648" y="4099"/>
                    </a:lnTo>
                    <a:lnTo>
                      <a:pt x="5648" y="4111"/>
                    </a:lnTo>
                    <a:lnTo>
                      <a:pt x="5644" y="4123"/>
                    </a:lnTo>
                    <a:lnTo>
                      <a:pt x="5638" y="4135"/>
                    </a:lnTo>
                    <a:lnTo>
                      <a:pt x="5616" y="4152"/>
                    </a:lnTo>
                    <a:lnTo>
                      <a:pt x="5631" y="4151"/>
                    </a:lnTo>
                    <a:lnTo>
                      <a:pt x="5644" y="4155"/>
                    </a:lnTo>
                    <a:lnTo>
                      <a:pt x="5653" y="4165"/>
                    </a:lnTo>
                    <a:lnTo>
                      <a:pt x="5657" y="4178"/>
                    </a:lnTo>
                    <a:lnTo>
                      <a:pt x="5676" y="4173"/>
                    </a:lnTo>
                    <a:lnTo>
                      <a:pt x="5691" y="4176"/>
                    </a:lnTo>
                    <a:lnTo>
                      <a:pt x="5703" y="4184"/>
                    </a:lnTo>
                    <a:lnTo>
                      <a:pt x="5710" y="4197"/>
                    </a:lnTo>
                    <a:lnTo>
                      <a:pt x="5722" y="4177"/>
                    </a:lnTo>
                    <a:lnTo>
                      <a:pt x="5742" y="4161"/>
                    </a:lnTo>
                    <a:lnTo>
                      <a:pt x="5769" y="4151"/>
                    </a:lnTo>
                    <a:lnTo>
                      <a:pt x="5784" y="4150"/>
                    </a:lnTo>
                    <a:lnTo>
                      <a:pt x="5799" y="4152"/>
                    </a:lnTo>
                    <a:lnTo>
                      <a:pt x="5820" y="4130"/>
                    </a:lnTo>
                    <a:lnTo>
                      <a:pt x="5840" y="4117"/>
                    </a:lnTo>
                    <a:lnTo>
                      <a:pt x="5859" y="4113"/>
                    </a:lnTo>
                    <a:lnTo>
                      <a:pt x="5874" y="4115"/>
                    </a:lnTo>
                    <a:lnTo>
                      <a:pt x="5884" y="4125"/>
                    </a:lnTo>
                    <a:lnTo>
                      <a:pt x="5890" y="4141"/>
                    </a:lnTo>
                    <a:lnTo>
                      <a:pt x="5888" y="4165"/>
                    </a:lnTo>
                    <a:lnTo>
                      <a:pt x="5878" y="4194"/>
                    </a:lnTo>
                    <a:lnTo>
                      <a:pt x="5904" y="4202"/>
                    </a:lnTo>
                    <a:lnTo>
                      <a:pt x="5919" y="4215"/>
                    </a:lnTo>
                    <a:lnTo>
                      <a:pt x="5923" y="4231"/>
                    </a:lnTo>
                    <a:lnTo>
                      <a:pt x="5919" y="4248"/>
                    </a:lnTo>
                    <a:lnTo>
                      <a:pt x="5907" y="4265"/>
                    </a:lnTo>
                    <a:lnTo>
                      <a:pt x="5889" y="4278"/>
                    </a:lnTo>
                    <a:lnTo>
                      <a:pt x="5867" y="4288"/>
                    </a:lnTo>
                    <a:lnTo>
                      <a:pt x="5841" y="4290"/>
                    </a:lnTo>
                    <a:lnTo>
                      <a:pt x="5851" y="4298"/>
                    </a:lnTo>
                    <a:lnTo>
                      <a:pt x="5859" y="4307"/>
                    </a:lnTo>
                    <a:lnTo>
                      <a:pt x="5862" y="4318"/>
                    </a:lnTo>
                    <a:lnTo>
                      <a:pt x="5863" y="4327"/>
                    </a:lnTo>
                    <a:lnTo>
                      <a:pt x="5856" y="4347"/>
                    </a:lnTo>
                    <a:lnTo>
                      <a:pt x="5841" y="4363"/>
                    </a:lnTo>
                    <a:lnTo>
                      <a:pt x="5854" y="4367"/>
                    </a:lnTo>
                    <a:lnTo>
                      <a:pt x="5865" y="4375"/>
                    </a:lnTo>
                    <a:lnTo>
                      <a:pt x="5869" y="4388"/>
                    </a:lnTo>
                    <a:lnTo>
                      <a:pt x="5867" y="4404"/>
                    </a:lnTo>
                    <a:lnTo>
                      <a:pt x="5889" y="4409"/>
                    </a:lnTo>
                    <a:lnTo>
                      <a:pt x="5905" y="4419"/>
                    </a:lnTo>
                    <a:lnTo>
                      <a:pt x="5916" y="4436"/>
                    </a:lnTo>
                    <a:lnTo>
                      <a:pt x="5919" y="4458"/>
                    </a:lnTo>
                    <a:lnTo>
                      <a:pt x="5931" y="4446"/>
                    </a:lnTo>
                    <a:lnTo>
                      <a:pt x="5945" y="4443"/>
                    </a:lnTo>
                    <a:lnTo>
                      <a:pt x="5959" y="4445"/>
                    </a:lnTo>
                    <a:lnTo>
                      <a:pt x="5972" y="4453"/>
                    </a:lnTo>
                    <a:lnTo>
                      <a:pt x="5982" y="4429"/>
                    </a:lnTo>
                    <a:lnTo>
                      <a:pt x="5997" y="4411"/>
                    </a:lnTo>
                    <a:lnTo>
                      <a:pt x="6016" y="4398"/>
                    </a:lnTo>
                    <a:lnTo>
                      <a:pt x="6043" y="4390"/>
                    </a:lnTo>
                    <a:lnTo>
                      <a:pt x="6040" y="4376"/>
                    </a:lnTo>
                    <a:lnTo>
                      <a:pt x="6039" y="4363"/>
                    </a:lnTo>
                    <a:lnTo>
                      <a:pt x="6046" y="4339"/>
                    </a:lnTo>
                    <a:lnTo>
                      <a:pt x="6054" y="4331"/>
                    </a:lnTo>
                    <a:lnTo>
                      <a:pt x="6066" y="4324"/>
                    </a:lnTo>
                    <a:lnTo>
                      <a:pt x="6079" y="4320"/>
                    </a:lnTo>
                    <a:lnTo>
                      <a:pt x="6096" y="4320"/>
                    </a:lnTo>
                    <a:lnTo>
                      <a:pt x="6090" y="4302"/>
                    </a:lnTo>
                    <a:lnTo>
                      <a:pt x="6089" y="4286"/>
                    </a:lnTo>
                    <a:lnTo>
                      <a:pt x="6095" y="4260"/>
                    </a:lnTo>
                    <a:lnTo>
                      <a:pt x="6109" y="4243"/>
                    </a:lnTo>
                    <a:lnTo>
                      <a:pt x="6127" y="4235"/>
                    </a:lnTo>
                    <a:lnTo>
                      <a:pt x="6148" y="4235"/>
                    </a:lnTo>
                    <a:lnTo>
                      <a:pt x="6166" y="4246"/>
                    </a:lnTo>
                    <a:lnTo>
                      <a:pt x="6178" y="4266"/>
                    </a:lnTo>
                    <a:lnTo>
                      <a:pt x="6181" y="4280"/>
                    </a:lnTo>
                    <a:lnTo>
                      <a:pt x="6181" y="4297"/>
                    </a:lnTo>
                    <a:lnTo>
                      <a:pt x="6199" y="4289"/>
                    </a:lnTo>
                    <a:lnTo>
                      <a:pt x="6216" y="4288"/>
                    </a:lnTo>
                    <a:lnTo>
                      <a:pt x="6230" y="4293"/>
                    </a:lnTo>
                    <a:lnTo>
                      <a:pt x="6239" y="4302"/>
                    </a:lnTo>
                    <a:lnTo>
                      <a:pt x="6245" y="4315"/>
                    </a:lnTo>
                    <a:lnTo>
                      <a:pt x="6247" y="4329"/>
                    </a:lnTo>
                    <a:lnTo>
                      <a:pt x="6242" y="4346"/>
                    </a:lnTo>
                    <a:lnTo>
                      <a:pt x="6234" y="4360"/>
                    </a:lnTo>
                    <a:lnTo>
                      <a:pt x="6258" y="4357"/>
                    </a:lnTo>
                    <a:lnTo>
                      <a:pt x="6274" y="4363"/>
                    </a:lnTo>
                    <a:lnTo>
                      <a:pt x="6283" y="4375"/>
                    </a:lnTo>
                    <a:lnTo>
                      <a:pt x="6285" y="4393"/>
                    </a:lnTo>
                    <a:lnTo>
                      <a:pt x="6294" y="4384"/>
                    </a:lnTo>
                    <a:lnTo>
                      <a:pt x="6306" y="4380"/>
                    </a:lnTo>
                    <a:lnTo>
                      <a:pt x="6319" y="4378"/>
                    </a:lnTo>
                    <a:lnTo>
                      <a:pt x="6333" y="4380"/>
                    </a:lnTo>
                    <a:lnTo>
                      <a:pt x="6342" y="4362"/>
                    </a:lnTo>
                    <a:lnTo>
                      <a:pt x="6351" y="4348"/>
                    </a:lnTo>
                    <a:lnTo>
                      <a:pt x="6363" y="4337"/>
                    </a:lnTo>
                    <a:lnTo>
                      <a:pt x="6376" y="4329"/>
                    </a:lnTo>
                    <a:lnTo>
                      <a:pt x="6403" y="4323"/>
                    </a:lnTo>
                    <a:lnTo>
                      <a:pt x="6429" y="4327"/>
                    </a:lnTo>
                    <a:lnTo>
                      <a:pt x="6447" y="4341"/>
                    </a:lnTo>
                    <a:lnTo>
                      <a:pt x="6456" y="4360"/>
                    </a:lnTo>
                    <a:lnTo>
                      <a:pt x="6450" y="4386"/>
                    </a:lnTo>
                    <a:lnTo>
                      <a:pt x="6425" y="4416"/>
                    </a:lnTo>
                    <a:lnTo>
                      <a:pt x="6439" y="4418"/>
                    </a:lnTo>
                    <a:lnTo>
                      <a:pt x="6450" y="4424"/>
                    </a:lnTo>
                    <a:lnTo>
                      <a:pt x="6462" y="4438"/>
                    </a:lnTo>
                    <a:lnTo>
                      <a:pt x="6464" y="4459"/>
                    </a:lnTo>
                    <a:lnTo>
                      <a:pt x="6452" y="4480"/>
                    </a:lnTo>
                    <a:lnTo>
                      <a:pt x="6470" y="4472"/>
                    </a:lnTo>
                    <a:lnTo>
                      <a:pt x="6487" y="4471"/>
                    </a:lnTo>
                    <a:lnTo>
                      <a:pt x="6502" y="4474"/>
                    </a:lnTo>
                    <a:lnTo>
                      <a:pt x="6515" y="4481"/>
                    </a:lnTo>
                    <a:lnTo>
                      <a:pt x="6525" y="4493"/>
                    </a:lnTo>
                    <a:lnTo>
                      <a:pt x="6530" y="4507"/>
                    </a:lnTo>
                    <a:lnTo>
                      <a:pt x="6531" y="4523"/>
                    </a:lnTo>
                    <a:lnTo>
                      <a:pt x="6527" y="4539"/>
                    </a:lnTo>
                    <a:lnTo>
                      <a:pt x="6555" y="4542"/>
                    </a:lnTo>
                    <a:lnTo>
                      <a:pt x="6577" y="4550"/>
                    </a:lnTo>
                    <a:lnTo>
                      <a:pt x="6592" y="4560"/>
                    </a:lnTo>
                    <a:lnTo>
                      <a:pt x="6600" y="4574"/>
                    </a:lnTo>
                    <a:lnTo>
                      <a:pt x="6603" y="4589"/>
                    </a:lnTo>
                    <a:lnTo>
                      <a:pt x="6597" y="4605"/>
                    </a:lnTo>
                    <a:lnTo>
                      <a:pt x="6584" y="4622"/>
                    </a:lnTo>
                    <a:lnTo>
                      <a:pt x="6564" y="4639"/>
                    </a:lnTo>
                    <a:lnTo>
                      <a:pt x="6589" y="4649"/>
                    </a:lnTo>
                    <a:lnTo>
                      <a:pt x="6607" y="4664"/>
                    </a:lnTo>
                    <a:lnTo>
                      <a:pt x="6617" y="4683"/>
                    </a:lnTo>
                    <a:lnTo>
                      <a:pt x="6621" y="4704"/>
                    </a:lnTo>
                    <a:lnTo>
                      <a:pt x="6617" y="4724"/>
                    </a:lnTo>
                    <a:lnTo>
                      <a:pt x="6607" y="4743"/>
                    </a:lnTo>
                    <a:lnTo>
                      <a:pt x="6590" y="4759"/>
                    </a:lnTo>
                    <a:lnTo>
                      <a:pt x="6567" y="4770"/>
                    </a:lnTo>
                    <a:lnTo>
                      <a:pt x="6581" y="4792"/>
                    </a:lnTo>
                    <a:lnTo>
                      <a:pt x="6586" y="4814"/>
                    </a:lnTo>
                    <a:lnTo>
                      <a:pt x="6586" y="4833"/>
                    </a:lnTo>
                    <a:lnTo>
                      <a:pt x="6579" y="4850"/>
                    </a:lnTo>
                    <a:lnTo>
                      <a:pt x="6566" y="4863"/>
                    </a:lnTo>
                    <a:lnTo>
                      <a:pt x="6547" y="4870"/>
                    </a:lnTo>
                    <a:lnTo>
                      <a:pt x="6522" y="4871"/>
                    </a:lnTo>
                    <a:lnTo>
                      <a:pt x="6493" y="4866"/>
                    </a:lnTo>
                    <a:lnTo>
                      <a:pt x="6486" y="4888"/>
                    </a:lnTo>
                    <a:lnTo>
                      <a:pt x="6471" y="4904"/>
                    </a:lnTo>
                    <a:lnTo>
                      <a:pt x="6452" y="4915"/>
                    </a:lnTo>
                    <a:lnTo>
                      <a:pt x="6429" y="4918"/>
                    </a:lnTo>
                    <a:lnTo>
                      <a:pt x="6406" y="4914"/>
                    </a:lnTo>
                    <a:lnTo>
                      <a:pt x="6388" y="4902"/>
                    </a:lnTo>
                    <a:lnTo>
                      <a:pt x="6376" y="4883"/>
                    </a:lnTo>
                    <a:lnTo>
                      <a:pt x="6373" y="4854"/>
                    </a:lnTo>
                    <a:lnTo>
                      <a:pt x="6355" y="4865"/>
                    </a:lnTo>
                    <a:lnTo>
                      <a:pt x="6334" y="4870"/>
                    </a:lnTo>
                    <a:lnTo>
                      <a:pt x="6315" y="4868"/>
                    </a:lnTo>
                    <a:lnTo>
                      <a:pt x="6297" y="4862"/>
                    </a:lnTo>
                    <a:lnTo>
                      <a:pt x="6283" y="4850"/>
                    </a:lnTo>
                    <a:lnTo>
                      <a:pt x="6273" y="4835"/>
                    </a:lnTo>
                    <a:lnTo>
                      <a:pt x="6268" y="4818"/>
                    </a:lnTo>
                    <a:lnTo>
                      <a:pt x="6272" y="4799"/>
                    </a:lnTo>
                    <a:lnTo>
                      <a:pt x="6253" y="4814"/>
                    </a:lnTo>
                    <a:lnTo>
                      <a:pt x="6232" y="4821"/>
                    </a:lnTo>
                    <a:lnTo>
                      <a:pt x="6209" y="4822"/>
                    </a:lnTo>
                    <a:lnTo>
                      <a:pt x="6185" y="4818"/>
                    </a:lnTo>
                    <a:lnTo>
                      <a:pt x="6198" y="4823"/>
                    </a:lnTo>
                    <a:lnTo>
                      <a:pt x="6208" y="4832"/>
                    </a:lnTo>
                    <a:lnTo>
                      <a:pt x="6213" y="4840"/>
                    </a:lnTo>
                    <a:lnTo>
                      <a:pt x="6216" y="4851"/>
                    </a:lnTo>
                    <a:lnTo>
                      <a:pt x="6214" y="4862"/>
                    </a:lnTo>
                    <a:lnTo>
                      <a:pt x="6211" y="4871"/>
                    </a:lnTo>
                    <a:lnTo>
                      <a:pt x="6193" y="4888"/>
                    </a:lnTo>
                    <a:lnTo>
                      <a:pt x="6216" y="4893"/>
                    </a:lnTo>
                    <a:lnTo>
                      <a:pt x="6231" y="4906"/>
                    </a:lnTo>
                    <a:lnTo>
                      <a:pt x="6234" y="4925"/>
                    </a:lnTo>
                    <a:lnTo>
                      <a:pt x="6223" y="4944"/>
                    </a:lnTo>
                    <a:lnTo>
                      <a:pt x="6244" y="4945"/>
                    </a:lnTo>
                    <a:lnTo>
                      <a:pt x="6259" y="4953"/>
                    </a:lnTo>
                    <a:lnTo>
                      <a:pt x="6269" y="4965"/>
                    </a:lnTo>
                    <a:lnTo>
                      <a:pt x="6275" y="4980"/>
                    </a:lnTo>
                    <a:lnTo>
                      <a:pt x="6274" y="4996"/>
                    </a:lnTo>
                    <a:lnTo>
                      <a:pt x="6268" y="5011"/>
                    </a:lnTo>
                    <a:lnTo>
                      <a:pt x="6257" y="5023"/>
                    </a:lnTo>
                    <a:lnTo>
                      <a:pt x="6238" y="5030"/>
                    </a:lnTo>
                    <a:lnTo>
                      <a:pt x="6255" y="5040"/>
                    </a:lnTo>
                    <a:lnTo>
                      <a:pt x="6266" y="5053"/>
                    </a:lnTo>
                    <a:lnTo>
                      <a:pt x="6271" y="5069"/>
                    </a:lnTo>
                    <a:lnTo>
                      <a:pt x="6269" y="5084"/>
                    </a:lnTo>
                    <a:lnTo>
                      <a:pt x="6262" y="5099"/>
                    </a:lnTo>
                    <a:lnTo>
                      <a:pt x="6251" y="5111"/>
                    </a:lnTo>
                    <a:lnTo>
                      <a:pt x="6235" y="5119"/>
                    </a:lnTo>
                    <a:lnTo>
                      <a:pt x="6216" y="5123"/>
                    </a:lnTo>
                    <a:lnTo>
                      <a:pt x="6216" y="5143"/>
                    </a:lnTo>
                    <a:lnTo>
                      <a:pt x="6207" y="5159"/>
                    </a:lnTo>
                    <a:lnTo>
                      <a:pt x="6194" y="5170"/>
                    </a:lnTo>
                    <a:lnTo>
                      <a:pt x="6178" y="5176"/>
                    </a:lnTo>
                    <a:lnTo>
                      <a:pt x="6161" y="5177"/>
                    </a:lnTo>
                    <a:lnTo>
                      <a:pt x="6145" y="5171"/>
                    </a:lnTo>
                    <a:lnTo>
                      <a:pt x="6134" y="5158"/>
                    </a:lnTo>
                    <a:lnTo>
                      <a:pt x="6129" y="5137"/>
                    </a:lnTo>
                    <a:lnTo>
                      <a:pt x="6101" y="5132"/>
                    </a:lnTo>
                    <a:lnTo>
                      <a:pt x="6084" y="5117"/>
                    </a:lnTo>
                    <a:lnTo>
                      <a:pt x="6080" y="5106"/>
                    </a:lnTo>
                    <a:lnTo>
                      <a:pt x="6078" y="5094"/>
                    </a:lnTo>
                    <a:lnTo>
                      <a:pt x="6081" y="5058"/>
                    </a:lnTo>
                    <a:lnTo>
                      <a:pt x="6062" y="5077"/>
                    </a:lnTo>
                    <a:lnTo>
                      <a:pt x="6042" y="5083"/>
                    </a:lnTo>
                    <a:lnTo>
                      <a:pt x="6033" y="5082"/>
                    </a:lnTo>
                    <a:lnTo>
                      <a:pt x="6025" y="5077"/>
                    </a:lnTo>
                    <a:lnTo>
                      <a:pt x="6018" y="5068"/>
                    </a:lnTo>
                    <a:lnTo>
                      <a:pt x="6013" y="5055"/>
                    </a:lnTo>
                    <a:lnTo>
                      <a:pt x="6010" y="5069"/>
                    </a:lnTo>
                    <a:lnTo>
                      <a:pt x="6001" y="5084"/>
                    </a:lnTo>
                    <a:lnTo>
                      <a:pt x="5987" y="5099"/>
                    </a:lnTo>
                    <a:lnTo>
                      <a:pt x="5972" y="5112"/>
                    </a:lnTo>
                    <a:lnTo>
                      <a:pt x="5955" y="5119"/>
                    </a:lnTo>
                    <a:lnTo>
                      <a:pt x="5941" y="5120"/>
                    </a:lnTo>
                    <a:lnTo>
                      <a:pt x="5929" y="5112"/>
                    </a:lnTo>
                    <a:lnTo>
                      <a:pt x="5923" y="5093"/>
                    </a:lnTo>
                    <a:lnTo>
                      <a:pt x="5900" y="5117"/>
                    </a:lnTo>
                    <a:lnTo>
                      <a:pt x="5875" y="5133"/>
                    </a:lnTo>
                    <a:lnTo>
                      <a:pt x="5852" y="5141"/>
                    </a:lnTo>
                    <a:lnTo>
                      <a:pt x="5832" y="5140"/>
                    </a:lnTo>
                    <a:lnTo>
                      <a:pt x="5818" y="5131"/>
                    </a:lnTo>
                    <a:lnTo>
                      <a:pt x="5811" y="5115"/>
                    </a:lnTo>
                    <a:lnTo>
                      <a:pt x="5814" y="5090"/>
                    </a:lnTo>
                    <a:lnTo>
                      <a:pt x="5830" y="5058"/>
                    </a:lnTo>
                    <a:lnTo>
                      <a:pt x="5808" y="5069"/>
                    </a:lnTo>
                    <a:lnTo>
                      <a:pt x="5781" y="5070"/>
                    </a:lnTo>
                    <a:lnTo>
                      <a:pt x="5759" y="5059"/>
                    </a:lnTo>
                    <a:lnTo>
                      <a:pt x="5753" y="5050"/>
                    </a:lnTo>
                    <a:lnTo>
                      <a:pt x="5751" y="5037"/>
                    </a:lnTo>
                    <a:lnTo>
                      <a:pt x="5748" y="5057"/>
                    </a:lnTo>
                    <a:lnTo>
                      <a:pt x="5739" y="5074"/>
                    </a:lnTo>
                    <a:lnTo>
                      <a:pt x="5727" y="5086"/>
                    </a:lnTo>
                    <a:lnTo>
                      <a:pt x="5714" y="5094"/>
                    </a:lnTo>
                    <a:lnTo>
                      <a:pt x="5699" y="5095"/>
                    </a:lnTo>
                    <a:lnTo>
                      <a:pt x="5685" y="5089"/>
                    </a:lnTo>
                    <a:lnTo>
                      <a:pt x="5673" y="5077"/>
                    </a:lnTo>
                    <a:lnTo>
                      <a:pt x="5665" y="5055"/>
                    </a:lnTo>
                    <a:lnTo>
                      <a:pt x="5643" y="5062"/>
                    </a:lnTo>
                    <a:lnTo>
                      <a:pt x="5624" y="5063"/>
                    </a:lnTo>
                    <a:lnTo>
                      <a:pt x="5608" y="5057"/>
                    </a:lnTo>
                    <a:lnTo>
                      <a:pt x="5597" y="5049"/>
                    </a:lnTo>
                    <a:lnTo>
                      <a:pt x="5590" y="5036"/>
                    </a:lnTo>
                    <a:lnTo>
                      <a:pt x="5590" y="5020"/>
                    </a:lnTo>
                    <a:lnTo>
                      <a:pt x="5596" y="5002"/>
                    </a:lnTo>
                    <a:lnTo>
                      <a:pt x="5608" y="4981"/>
                    </a:lnTo>
                    <a:lnTo>
                      <a:pt x="5588" y="4985"/>
                    </a:lnTo>
                    <a:lnTo>
                      <a:pt x="5572" y="4981"/>
                    </a:lnTo>
                    <a:lnTo>
                      <a:pt x="5559" y="4972"/>
                    </a:lnTo>
                    <a:lnTo>
                      <a:pt x="5550" y="4959"/>
                    </a:lnTo>
                    <a:lnTo>
                      <a:pt x="5547" y="4943"/>
                    </a:lnTo>
                    <a:lnTo>
                      <a:pt x="5549" y="4925"/>
                    </a:lnTo>
                    <a:lnTo>
                      <a:pt x="5557" y="4908"/>
                    </a:lnTo>
                    <a:lnTo>
                      <a:pt x="5571" y="4892"/>
                    </a:lnTo>
                    <a:lnTo>
                      <a:pt x="5553" y="4880"/>
                    </a:lnTo>
                    <a:lnTo>
                      <a:pt x="5543" y="4867"/>
                    </a:lnTo>
                    <a:lnTo>
                      <a:pt x="5538" y="4853"/>
                    </a:lnTo>
                    <a:lnTo>
                      <a:pt x="5539" y="4838"/>
                    </a:lnTo>
                    <a:lnTo>
                      <a:pt x="5544" y="4824"/>
                    </a:lnTo>
                    <a:lnTo>
                      <a:pt x="5552" y="4809"/>
                    </a:lnTo>
                    <a:lnTo>
                      <a:pt x="5578" y="4784"/>
                    </a:lnTo>
                    <a:lnTo>
                      <a:pt x="5563" y="4770"/>
                    </a:lnTo>
                    <a:lnTo>
                      <a:pt x="5549" y="4789"/>
                    </a:lnTo>
                    <a:lnTo>
                      <a:pt x="5527" y="4802"/>
                    </a:lnTo>
                    <a:lnTo>
                      <a:pt x="5501" y="4808"/>
                    </a:lnTo>
                    <a:lnTo>
                      <a:pt x="5473" y="4806"/>
                    </a:lnTo>
                    <a:lnTo>
                      <a:pt x="5480" y="4835"/>
                    </a:lnTo>
                    <a:lnTo>
                      <a:pt x="5477" y="4869"/>
                    </a:lnTo>
                    <a:lnTo>
                      <a:pt x="5470" y="4885"/>
                    </a:lnTo>
                    <a:lnTo>
                      <a:pt x="5462" y="4897"/>
                    </a:lnTo>
                    <a:lnTo>
                      <a:pt x="5449" y="4904"/>
                    </a:lnTo>
                    <a:lnTo>
                      <a:pt x="5433" y="4907"/>
                    </a:lnTo>
                    <a:lnTo>
                      <a:pt x="5428" y="4931"/>
                    </a:lnTo>
                    <a:lnTo>
                      <a:pt x="5414" y="4950"/>
                    </a:lnTo>
                    <a:lnTo>
                      <a:pt x="5395" y="4961"/>
                    </a:lnTo>
                    <a:lnTo>
                      <a:pt x="5373" y="4965"/>
                    </a:lnTo>
                    <a:lnTo>
                      <a:pt x="5353" y="4961"/>
                    </a:lnTo>
                    <a:lnTo>
                      <a:pt x="5339" y="4948"/>
                    </a:lnTo>
                    <a:lnTo>
                      <a:pt x="5335" y="4939"/>
                    </a:lnTo>
                    <a:lnTo>
                      <a:pt x="5333" y="4927"/>
                    </a:lnTo>
                    <a:lnTo>
                      <a:pt x="5336" y="4913"/>
                    </a:lnTo>
                    <a:lnTo>
                      <a:pt x="5342" y="4896"/>
                    </a:lnTo>
                    <a:lnTo>
                      <a:pt x="5330" y="4901"/>
                    </a:lnTo>
                    <a:lnTo>
                      <a:pt x="5318" y="4901"/>
                    </a:lnTo>
                    <a:lnTo>
                      <a:pt x="5310" y="4897"/>
                    </a:lnTo>
                    <a:lnTo>
                      <a:pt x="5304" y="4887"/>
                    </a:lnTo>
                    <a:lnTo>
                      <a:pt x="5289" y="4916"/>
                    </a:lnTo>
                    <a:lnTo>
                      <a:pt x="5269" y="4933"/>
                    </a:lnTo>
                    <a:lnTo>
                      <a:pt x="5247" y="4939"/>
                    </a:lnTo>
                    <a:lnTo>
                      <a:pt x="5228" y="4937"/>
                    </a:lnTo>
                    <a:lnTo>
                      <a:pt x="5214" y="4926"/>
                    </a:lnTo>
                    <a:lnTo>
                      <a:pt x="5211" y="4918"/>
                    </a:lnTo>
                    <a:lnTo>
                      <a:pt x="5211" y="4910"/>
                    </a:lnTo>
                    <a:lnTo>
                      <a:pt x="5214" y="4901"/>
                    </a:lnTo>
                    <a:lnTo>
                      <a:pt x="5220" y="4891"/>
                    </a:lnTo>
                    <a:lnTo>
                      <a:pt x="5232" y="4880"/>
                    </a:lnTo>
                    <a:lnTo>
                      <a:pt x="5248" y="4869"/>
                    </a:lnTo>
                    <a:lnTo>
                      <a:pt x="5227" y="4856"/>
                    </a:lnTo>
                    <a:lnTo>
                      <a:pt x="5213" y="4835"/>
                    </a:lnTo>
                    <a:lnTo>
                      <a:pt x="5211" y="4823"/>
                    </a:lnTo>
                    <a:lnTo>
                      <a:pt x="5212" y="4810"/>
                    </a:lnTo>
                    <a:lnTo>
                      <a:pt x="5216" y="4799"/>
                    </a:lnTo>
                    <a:lnTo>
                      <a:pt x="5226" y="4788"/>
                    </a:lnTo>
                    <a:lnTo>
                      <a:pt x="5211" y="4794"/>
                    </a:lnTo>
                    <a:lnTo>
                      <a:pt x="5195" y="4795"/>
                    </a:lnTo>
                    <a:lnTo>
                      <a:pt x="5183" y="4791"/>
                    </a:lnTo>
                    <a:lnTo>
                      <a:pt x="5172" y="4783"/>
                    </a:lnTo>
                    <a:lnTo>
                      <a:pt x="5165" y="4772"/>
                    </a:lnTo>
                    <a:lnTo>
                      <a:pt x="5162" y="4759"/>
                    </a:lnTo>
                    <a:lnTo>
                      <a:pt x="5163" y="4746"/>
                    </a:lnTo>
                    <a:lnTo>
                      <a:pt x="5170" y="4732"/>
                    </a:lnTo>
                    <a:lnTo>
                      <a:pt x="5153" y="4739"/>
                    </a:lnTo>
                    <a:lnTo>
                      <a:pt x="5137" y="4740"/>
                    </a:lnTo>
                    <a:lnTo>
                      <a:pt x="5122" y="4737"/>
                    </a:lnTo>
                    <a:lnTo>
                      <a:pt x="5109" y="4730"/>
                    </a:lnTo>
                    <a:lnTo>
                      <a:pt x="5099" y="4720"/>
                    </a:lnTo>
                    <a:lnTo>
                      <a:pt x="5094" y="4707"/>
                    </a:lnTo>
                    <a:lnTo>
                      <a:pt x="5093" y="4692"/>
                    </a:lnTo>
                    <a:lnTo>
                      <a:pt x="5098" y="4676"/>
                    </a:lnTo>
                    <a:lnTo>
                      <a:pt x="5062" y="4679"/>
                    </a:lnTo>
                    <a:lnTo>
                      <a:pt x="5029" y="4673"/>
                    </a:lnTo>
                    <a:lnTo>
                      <a:pt x="5005" y="4658"/>
                    </a:lnTo>
                    <a:lnTo>
                      <a:pt x="4990" y="4636"/>
                    </a:lnTo>
                    <a:lnTo>
                      <a:pt x="4994" y="4664"/>
                    </a:lnTo>
                    <a:lnTo>
                      <a:pt x="4987" y="4683"/>
                    </a:lnTo>
                    <a:lnTo>
                      <a:pt x="4970" y="4697"/>
                    </a:lnTo>
                    <a:lnTo>
                      <a:pt x="4941" y="4707"/>
                    </a:lnTo>
                    <a:lnTo>
                      <a:pt x="4954" y="4715"/>
                    </a:lnTo>
                    <a:lnTo>
                      <a:pt x="4961" y="4726"/>
                    </a:lnTo>
                    <a:lnTo>
                      <a:pt x="4965" y="4738"/>
                    </a:lnTo>
                    <a:lnTo>
                      <a:pt x="4964" y="4750"/>
                    </a:lnTo>
                    <a:lnTo>
                      <a:pt x="4958" y="4760"/>
                    </a:lnTo>
                    <a:lnTo>
                      <a:pt x="4950" y="4770"/>
                    </a:lnTo>
                    <a:lnTo>
                      <a:pt x="4923" y="4781"/>
                    </a:lnTo>
                    <a:lnTo>
                      <a:pt x="4940" y="4779"/>
                    </a:lnTo>
                    <a:lnTo>
                      <a:pt x="4958" y="4782"/>
                    </a:lnTo>
                    <a:lnTo>
                      <a:pt x="4974" y="4787"/>
                    </a:lnTo>
                    <a:lnTo>
                      <a:pt x="4988" y="4795"/>
                    </a:lnTo>
                    <a:lnTo>
                      <a:pt x="4999" y="4806"/>
                    </a:lnTo>
                    <a:lnTo>
                      <a:pt x="5005" y="4820"/>
                    </a:lnTo>
                    <a:lnTo>
                      <a:pt x="5005" y="4836"/>
                    </a:lnTo>
                    <a:lnTo>
                      <a:pt x="4997" y="4854"/>
                    </a:lnTo>
                    <a:lnTo>
                      <a:pt x="5016" y="4854"/>
                    </a:lnTo>
                    <a:lnTo>
                      <a:pt x="5035" y="4859"/>
                    </a:lnTo>
                    <a:lnTo>
                      <a:pt x="5052" y="4866"/>
                    </a:lnTo>
                    <a:lnTo>
                      <a:pt x="5067" y="4878"/>
                    </a:lnTo>
                    <a:lnTo>
                      <a:pt x="5078" y="4892"/>
                    </a:lnTo>
                    <a:lnTo>
                      <a:pt x="5085" y="4908"/>
                    </a:lnTo>
                    <a:lnTo>
                      <a:pt x="5085" y="4927"/>
                    </a:lnTo>
                    <a:lnTo>
                      <a:pt x="5080" y="4948"/>
                    </a:lnTo>
                    <a:lnTo>
                      <a:pt x="5101" y="4959"/>
                    </a:lnTo>
                    <a:lnTo>
                      <a:pt x="5117" y="4972"/>
                    </a:lnTo>
                    <a:lnTo>
                      <a:pt x="5128" y="4987"/>
                    </a:lnTo>
                    <a:lnTo>
                      <a:pt x="5135" y="5004"/>
                    </a:lnTo>
                    <a:lnTo>
                      <a:pt x="5138" y="5022"/>
                    </a:lnTo>
                    <a:lnTo>
                      <a:pt x="5137" y="5040"/>
                    </a:lnTo>
                    <a:lnTo>
                      <a:pt x="5132" y="5058"/>
                    </a:lnTo>
                    <a:lnTo>
                      <a:pt x="5121" y="5074"/>
                    </a:lnTo>
                    <a:lnTo>
                      <a:pt x="5133" y="5092"/>
                    </a:lnTo>
                    <a:lnTo>
                      <a:pt x="5139" y="5109"/>
                    </a:lnTo>
                    <a:lnTo>
                      <a:pt x="5142" y="5126"/>
                    </a:lnTo>
                    <a:lnTo>
                      <a:pt x="5139" y="5142"/>
                    </a:lnTo>
                    <a:lnTo>
                      <a:pt x="5131" y="5155"/>
                    </a:lnTo>
                    <a:lnTo>
                      <a:pt x="5117" y="5165"/>
                    </a:lnTo>
                    <a:lnTo>
                      <a:pt x="5097" y="5171"/>
                    </a:lnTo>
                    <a:lnTo>
                      <a:pt x="5073" y="5171"/>
                    </a:lnTo>
                    <a:lnTo>
                      <a:pt x="5076" y="5186"/>
                    </a:lnTo>
                    <a:lnTo>
                      <a:pt x="5076" y="5202"/>
                    </a:lnTo>
                    <a:lnTo>
                      <a:pt x="5071" y="5216"/>
                    </a:lnTo>
                    <a:lnTo>
                      <a:pt x="5064" y="5227"/>
                    </a:lnTo>
                    <a:lnTo>
                      <a:pt x="5053" y="5237"/>
                    </a:lnTo>
                    <a:lnTo>
                      <a:pt x="5039" y="5242"/>
                    </a:lnTo>
                    <a:lnTo>
                      <a:pt x="5023" y="5242"/>
                    </a:lnTo>
                    <a:lnTo>
                      <a:pt x="5005" y="5237"/>
                    </a:lnTo>
                    <a:lnTo>
                      <a:pt x="4986" y="5271"/>
                    </a:lnTo>
                    <a:lnTo>
                      <a:pt x="4974" y="5283"/>
                    </a:lnTo>
                    <a:lnTo>
                      <a:pt x="4961" y="5290"/>
                    </a:lnTo>
                    <a:lnTo>
                      <a:pt x="4947" y="5295"/>
                    </a:lnTo>
                    <a:lnTo>
                      <a:pt x="4931" y="5296"/>
                    </a:lnTo>
                    <a:lnTo>
                      <a:pt x="4896" y="5286"/>
                    </a:lnTo>
                    <a:lnTo>
                      <a:pt x="4886" y="5280"/>
                    </a:lnTo>
                    <a:lnTo>
                      <a:pt x="4880" y="5269"/>
                    </a:lnTo>
                    <a:lnTo>
                      <a:pt x="4875" y="5244"/>
                    </a:lnTo>
                    <a:lnTo>
                      <a:pt x="4880" y="5232"/>
                    </a:lnTo>
                    <a:lnTo>
                      <a:pt x="4887" y="5221"/>
                    </a:lnTo>
                    <a:lnTo>
                      <a:pt x="4900" y="5214"/>
                    </a:lnTo>
                    <a:lnTo>
                      <a:pt x="4918" y="5211"/>
                    </a:lnTo>
                    <a:lnTo>
                      <a:pt x="4908" y="5206"/>
                    </a:lnTo>
                    <a:lnTo>
                      <a:pt x="4899" y="5198"/>
                    </a:lnTo>
                    <a:lnTo>
                      <a:pt x="4892" y="5188"/>
                    </a:lnTo>
                    <a:lnTo>
                      <a:pt x="4888" y="5177"/>
                    </a:lnTo>
                    <a:lnTo>
                      <a:pt x="4887" y="5164"/>
                    </a:lnTo>
                    <a:lnTo>
                      <a:pt x="4889" y="5152"/>
                    </a:lnTo>
                    <a:lnTo>
                      <a:pt x="4896" y="5142"/>
                    </a:lnTo>
                    <a:lnTo>
                      <a:pt x="4904" y="5133"/>
                    </a:lnTo>
                    <a:lnTo>
                      <a:pt x="4892" y="5133"/>
                    </a:lnTo>
                    <a:lnTo>
                      <a:pt x="4882" y="5129"/>
                    </a:lnTo>
                    <a:lnTo>
                      <a:pt x="4867" y="5114"/>
                    </a:lnTo>
                    <a:lnTo>
                      <a:pt x="4861" y="5094"/>
                    </a:lnTo>
                    <a:lnTo>
                      <a:pt x="4867" y="5072"/>
                    </a:lnTo>
                    <a:lnTo>
                      <a:pt x="4834" y="5064"/>
                    </a:lnTo>
                    <a:lnTo>
                      <a:pt x="4820" y="5055"/>
                    </a:lnTo>
                    <a:lnTo>
                      <a:pt x="4811" y="5045"/>
                    </a:lnTo>
                    <a:lnTo>
                      <a:pt x="4802" y="5054"/>
                    </a:lnTo>
                    <a:lnTo>
                      <a:pt x="4790" y="5059"/>
                    </a:lnTo>
                    <a:lnTo>
                      <a:pt x="4776" y="5059"/>
                    </a:lnTo>
                    <a:lnTo>
                      <a:pt x="4765" y="5052"/>
                    </a:lnTo>
                    <a:lnTo>
                      <a:pt x="4760" y="5067"/>
                    </a:lnTo>
                    <a:lnTo>
                      <a:pt x="4751" y="5079"/>
                    </a:lnTo>
                    <a:lnTo>
                      <a:pt x="4740" y="5087"/>
                    </a:lnTo>
                    <a:lnTo>
                      <a:pt x="4727" y="5090"/>
                    </a:lnTo>
                    <a:lnTo>
                      <a:pt x="4716" y="5089"/>
                    </a:lnTo>
                    <a:lnTo>
                      <a:pt x="4704" y="5083"/>
                    </a:lnTo>
                    <a:lnTo>
                      <a:pt x="4695" y="5071"/>
                    </a:lnTo>
                    <a:lnTo>
                      <a:pt x="4690" y="5052"/>
                    </a:lnTo>
                    <a:lnTo>
                      <a:pt x="4665" y="5059"/>
                    </a:lnTo>
                    <a:lnTo>
                      <a:pt x="4641" y="5057"/>
                    </a:lnTo>
                    <a:lnTo>
                      <a:pt x="4624" y="5046"/>
                    </a:lnTo>
                    <a:lnTo>
                      <a:pt x="4619" y="5037"/>
                    </a:lnTo>
                    <a:lnTo>
                      <a:pt x="4619" y="5025"/>
                    </a:lnTo>
                    <a:lnTo>
                      <a:pt x="4602" y="5033"/>
                    </a:lnTo>
                    <a:lnTo>
                      <a:pt x="4584" y="5035"/>
                    </a:lnTo>
                    <a:lnTo>
                      <a:pt x="4565" y="5031"/>
                    </a:lnTo>
                    <a:lnTo>
                      <a:pt x="4547" y="5022"/>
                    </a:lnTo>
                    <a:lnTo>
                      <a:pt x="4541" y="5036"/>
                    </a:lnTo>
                    <a:lnTo>
                      <a:pt x="4531" y="5048"/>
                    </a:lnTo>
                    <a:lnTo>
                      <a:pt x="4519" y="5055"/>
                    </a:lnTo>
                    <a:lnTo>
                      <a:pt x="4504" y="5059"/>
                    </a:lnTo>
                    <a:lnTo>
                      <a:pt x="4489" y="5061"/>
                    </a:lnTo>
                    <a:lnTo>
                      <a:pt x="4475" y="5058"/>
                    </a:lnTo>
                    <a:lnTo>
                      <a:pt x="4461" y="5052"/>
                    </a:lnTo>
                    <a:lnTo>
                      <a:pt x="4450" y="5041"/>
                    </a:lnTo>
                    <a:lnTo>
                      <a:pt x="4417" y="5046"/>
                    </a:lnTo>
                    <a:lnTo>
                      <a:pt x="4403" y="5042"/>
                    </a:lnTo>
                    <a:lnTo>
                      <a:pt x="4390" y="5037"/>
                    </a:lnTo>
                    <a:lnTo>
                      <a:pt x="4380" y="5028"/>
                    </a:lnTo>
                    <a:lnTo>
                      <a:pt x="4372" y="5018"/>
                    </a:lnTo>
                    <a:lnTo>
                      <a:pt x="4366" y="5003"/>
                    </a:lnTo>
                    <a:lnTo>
                      <a:pt x="4364" y="4985"/>
                    </a:lnTo>
                    <a:lnTo>
                      <a:pt x="4314" y="4992"/>
                    </a:lnTo>
                    <a:lnTo>
                      <a:pt x="4292" y="4989"/>
                    </a:lnTo>
                    <a:lnTo>
                      <a:pt x="4271" y="4984"/>
                    </a:lnTo>
                    <a:lnTo>
                      <a:pt x="4253" y="4973"/>
                    </a:lnTo>
                    <a:lnTo>
                      <a:pt x="4238" y="4960"/>
                    </a:lnTo>
                    <a:lnTo>
                      <a:pt x="4224" y="4942"/>
                    </a:lnTo>
                    <a:lnTo>
                      <a:pt x="4214" y="4922"/>
                    </a:lnTo>
                    <a:lnTo>
                      <a:pt x="4197" y="4932"/>
                    </a:lnTo>
                    <a:lnTo>
                      <a:pt x="4176" y="4937"/>
                    </a:lnTo>
                    <a:lnTo>
                      <a:pt x="4158" y="4931"/>
                    </a:lnTo>
                    <a:lnTo>
                      <a:pt x="4143" y="4914"/>
                    </a:lnTo>
                    <a:lnTo>
                      <a:pt x="4121" y="4925"/>
                    </a:lnTo>
                    <a:lnTo>
                      <a:pt x="4102" y="4927"/>
                    </a:lnTo>
                    <a:lnTo>
                      <a:pt x="4085" y="4921"/>
                    </a:lnTo>
                    <a:lnTo>
                      <a:pt x="4073" y="4909"/>
                    </a:lnTo>
                    <a:lnTo>
                      <a:pt x="4065" y="4894"/>
                    </a:lnTo>
                    <a:lnTo>
                      <a:pt x="4065" y="4876"/>
                    </a:lnTo>
                    <a:lnTo>
                      <a:pt x="4073" y="4857"/>
                    </a:lnTo>
                    <a:lnTo>
                      <a:pt x="4090" y="4840"/>
                    </a:lnTo>
                    <a:lnTo>
                      <a:pt x="4070" y="4839"/>
                    </a:lnTo>
                    <a:lnTo>
                      <a:pt x="4054" y="4835"/>
                    </a:lnTo>
                    <a:lnTo>
                      <a:pt x="4043" y="4826"/>
                    </a:lnTo>
                    <a:lnTo>
                      <a:pt x="4036" y="4815"/>
                    </a:lnTo>
                    <a:lnTo>
                      <a:pt x="4034" y="4802"/>
                    </a:lnTo>
                    <a:lnTo>
                      <a:pt x="4038" y="4787"/>
                    </a:lnTo>
                    <a:lnTo>
                      <a:pt x="4047" y="4773"/>
                    </a:lnTo>
                    <a:lnTo>
                      <a:pt x="4061" y="4758"/>
                    </a:lnTo>
                    <a:lnTo>
                      <a:pt x="4044" y="4769"/>
                    </a:lnTo>
                    <a:lnTo>
                      <a:pt x="4028" y="4774"/>
                    </a:lnTo>
                    <a:lnTo>
                      <a:pt x="4014" y="4772"/>
                    </a:lnTo>
                    <a:lnTo>
                      <a:pt x="4002" y="4767"/>
                    </a:lnTo>
                    <a:lnTo>
                      <a:pt x="3993" y="4756"/>
                    </a:lnTo>
                    <a:lnTo>
                      <a:pt x="3989" y="4742"/>
                    </a:lnTo>
                    <a:lnTo>
                      <a:pt x="3990" y="4727"/>
                    </a:lnTo>
                    <a:lnTo>
                      <a:pt x="3996" y="4710"/>
                    </a:lnTo>
                    <a:lnTo>
                      <a:pt x="3978" y="4727"/>
                    </a:lnTo>
                    <a:lnTo>
                      <a:pt x="3960" y="4736"/>
                    </a:lnTo>
                    <a:lnTo>
                      <a:pt x="3941" y="4738"/>
                    </a:lnTo>
                    <a:lnTo>
                      <a:pt x="3925" y="4733"/>
                    </a:lnTo>
                    <a:lnTo>
                      <a:pt x="3913" y="4725"/>
                    </a:lnTo>
                    <a:lnTo>
                      <a:pt x="3906" y="4711"/>
                    </a:lnTo>
                    <a:lnTo>
                      <a:pt x="3906" y="4694"/>
                    </a:lnTo>
                    <a:lnTo>
                      <a:pt x="3914" y="4674"/>
                    </a:lnTo>
                    <a:lnTo>
                      <a:pt x="3893" y="4699"/>
                    </a:lnTo>
                    <a:lnTo>
                      <a:pt x="3868" y="4713"/>
                    </a:lnTo>
                    <a:lnTo>
                      <a:pt x="3839" y="4716"/>
                    </a:lnTo>
                    <a:lnTo>
                      <a:pt x="3806" y="4710"/>
                    </a:lnTo>
                    <a:lnTo>
                      <a:pt x="3806" y="4725"/>
                    </a:lnTo>
                    <a:lnTo>
                      <a:pt x="3799" y="4739"/>
                    </a:lnTo>
                    <a:lnTo>
                      <a:pt x="3788" y="4750"/>
                    </a:lnTo>
                    <a:lnTo>
                      <a:pt x="3774" y="4758"/>
                    </a:lnTo>
                    <a:lnTo>
                      <a:pt x="3759" y="4762"/>
                    </a:lnTo>
                    <a:lnTo>
                      <a:pt x="3744" y="4761"/>
                    </a:lnTo>
                    <a:lnTo>
                      <a:pt x="3730" y="4756"/>
                    </a:lnTo>
                    <a:lnTo>
                      <a:pt x="3719" y="474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" name="Freeform 149">
                <a:extLst>
                  <a:ext uri="{FF2B5EF4-FFF2-40B4-BE49-F238E27FC236}">
                    <a16:creationId xmlns:a16="http://schemas.microsoft.com/office/drawing/2014/main" id="{E9D62EA9-3A87-45D1-9753-8370C4DCD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2276" y="2894013"/>
                <a:ext cx="28575" cy="14288"/>
              </a:xfrm>
              <a:custGeom>
                <a:avLst/>
                <a:gdLst>
                  <a:gd name="T0" fmla="*/ 0 w 124"/>
                  <a:gd name="T1" fmla="*/ 68 h 80"/>
                  <a:gd name="T2" fmla="*/ 0 w 124"/>
                  <a:gd name="T3" fmla="*/ 54 h 80"/>
                  <a:gd name="T4" fmla="*/ 11 w 124"/>
                  <a:gd name="T5" fmla="*/ 39 h 80"/>
                  <a:gd name="T6" fmla="*/ 28 w 124"/>
                  <a:gd name="T7" fmla="*/ 25 h 80"/>
                  <a:gd name="T8" fmla="*/ 50 w 124"/>
                  <a:gd name="T9" fmla="*/ 13 h 80"/>
                  <a:gd name="T10" fmla="*/ 74 w 124"/>
                  <a:gd name="T11" fmla="*/ 5 h 80"/>
                  <a:gd name="T12" fmla="*/ 96 w 124"/>
                  <a:gd name="T13" fmla="*/ 0 h 80"/>
                  <a:gd name="T14" fmla="*/ 114 w 124"/>
                  <a:gd name="T15" fmla="*/ 3 h 80"/>
                  <a:gd name="T16" fmla="*/ 120 w 124"/>
                  <a:gd name="T17" fmla="*/ 7 h 80"/>
                  <a:gd name="T18" fmla="*/ 124 w 124"/>
                  <a:gd name="T19" fmla="*/ 12 h 80"/>
                  <a:gd name="T20" fmla="*/ 124 w 124"/>
                  <a:gd name="T21" fmla="*/ 26 h 80"/>
                  <a:gd name="T22" fmla="*/ 114 w 124"/>
                  <a:gd name="T23" fmla="*/ 41 h 80"/>
                  <a:gd name="T24" fmla="*/ 96 w 124"/>
                  <a:gd name="T25" fmla="*/ 56 h 80"/>
                  <a:gd name="T26" fmla="*/ 75 w 124"/>
                  <a:gd name="T27" fmla="*/ 68 h 80"/>
                  <a:gd name="T28" fmla="*/ 51 w 124"/>
                  <a:gd name="T29" fmla="*/ 76 h 80"/>
                  <a:gd name="T30" fmla="*/ 28 w 124"/>
                  <a:gd name="T31" fmla="*/ 80 h 80"/>
                  <a:gd name="T32" fmla="*/ 11 w 124"/>
                  <a:gd name="T33" fmla="*/ 77 h 80"/>
                  <a:gd name="T34" fmla="*/ 0 w 124"/>
                  <a:gd name="T35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80">
                    <a:moveTo>
                      <a:pt x="0" y="68"/>
                    </a:moveTo>
                    <a:lnTo>
                      <a:pt x="0" y="54"/>
                    </a:lnTo>
                    <a:lnTo>
                      <a:pt x="11" y="39"/>
                    </a:lnTo>
                    <a:lnTo>
                      <a:pt x="28" y="25"/>
                    </a:lnTo>
                    <a:lnTo>
                      <a:pt x="50" y="13"/>
                    </a:lnTo>
                    <a:lnTo>
                      <a:pt x="74" y="5"/>
                    </a:lnTo>
                    <a:lnTo>
                      <a:pt x="96" y="0"/>
                    </a:lnTo>
                    <a:lnTo>
                      <a:pt x="114" y="3"/>
                    </a:lnTo>
                    <a:lnTo>
                      <a:pt x="120" y="7"/>
                    </a:lnTo>
                    <a:lnTo>
                      <a:pt x="124" y="12"/>
                    </a:lnTo>
                    <a:lnTo>
                      <a:pt x="124" y="26"/>
                    </a:lnTo>
                    <a:lnTo>
                      <a:pt x="114" y="41"/>
                    </a:lnTo>
                    <a:lnTo>
                      <a:pt x="96" y="56"/>
                    </a:lnTo>
                    <a:lnTo>
                      <a:pt x="75" y="68"/>
                    </a:lnTo>
                    <a:lnTo>
                      <a:pt x="51" y="76"/>
                    </a:lnTo>
                    <a:lnTo>
                      <a:pt x="28" y="80"/>
                    </a:lnTo>
                    <a:lnTo>
                      <a:pt x="11" y="77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" name="Freeform 150">
                <a:extLst>
                  <a:ext uri="{FF2B5EF4-FFF2-40B4-BE49-F238E27FC236}">
                    <a16:creationId xmlns:a16="http://schemas.microsoft.com/office/drawing/2014/main" id="{F8976BE0-D73A-4605-AB17-204D88B52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7988" y="2887663"/>
                <a:ext cx="26988" cy="9525"/>
              </a:xfrm>
              <a:custGeom>
                <a:avLst/>
                <a:gdLst>
                  <a:gd name="T0" fmla="*/ 125 w 125"/>
                  <a:gd name="T1" fmla="*/ 32 h 47"/>
                  <a:gd name="T2" fmla="*/ 118 w 125"/>
                  <a:gd name="T3" fmla="*/ 41 h 47"/>
                  <a:gd name="T4" fmla="*/ 103 w 125"/>
                  <a:gd name="T5" fmla="*/ 47 h 47"/>
                  <a:gd name="T6" fmla="*/ 59 w 125"/>
                  <a:gd name="T7" fmla="*/ 47 h 47"/>
                  <a:gd name="T8" fmla="*/ 17 w 125"/>
                  <a:gd name="T9" fmla="*/ 35 h 47"/>
                  <a:gd name="T10" fmla="*/ 4 w 125"/>
                  <a:gd name="T11" fmla="*/ 25 h 47"/>
                  <a:gd name="T12" fmla="*/ 0 w 125"/>
                  <a:gd name="T13" fmla="*/ 22 h 47"/>
                  <a:gd name="T14" fmla="*/ 0 w 125"/>
                  <a:gd name="T15" fmla="*/ 14 h 47"/>
                  <a:gd name="T16" fmla="*/ 6 w 125"/>
                  <a:gd name="T17" fmla="*/ 5 h 47"/>
                  <a:gd name="T18" fmla="*/ 21 w 125"/>
                  <a:gd name="T19" fmla="*/ 0 h 47"/>
                  <a:gd name="T20" fmla="*/ 65 w 125"/>
                  <a:gd name="T21" fmla="*/ 0 h 47"/>
                  <a:gd name="T22" fmla="*/ 108 w 125"/>
                  <a:gd name="T23" fmla="*/ 11 h 47"/>
                  <a:gd name="T24" fmla="*/ 120 w 125"/>
                  <a:gd name="T25" fmla="*/ 21 h 47"/>
                  <a:gd name="T26" fmla="*/ 124 w 125"/>
                  <a:gd name="T27" fmla="*/ 24 h 47"/>
                  <a:gd name="T28" fmla="*/ 125 w 125"/>
                  <a:gd name="T29" fmla="*/ 3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47">
                    <a:moveTo>
                      <a:pt x="125" y="32"/>
                    </a:moveTo>
                    <a:lnTo>
                      <a:pt x="118" y="41"/>
                    </a:lnTo>
                    <a:lnTo>
                      <a:pt x="103" y="47"/>
                    </a:lnTo>
                    <a:lnTo>
                      <a:pt x="59" y="47"/>
                    </a:lnTo>
                    <a:lnTo>
                      <a:pt x="17" y="35"/>
                    </a:lnTo>
                    <a:lnTo>
                      <a:pt x="4" y="25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6" y="5"/>
                    </a:lnTo>
                    <a:lnTo>
                      <a:pt x="21" y="0"/>
                    </a:lnTo>
                    <a:lnTo>
                      <a:pt x="65" y="0"/>
                    </a:lnTo>
                    <a:lnTo>
                      <a:pt x="108" y="11"/>
                    </a:lnTo>
                    <a:lnTo>
                      <a:pt x="120" y="21"/>
                    </a:lnTo>
                    <a:lnTo>
                      <a:pt x="124" y="24"/>
                    </a:lnTo>
                    <a:lnTo>
                      <a:pt x="125" y="32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" name="Freeform 151">
                <a:extLst>
                  <a:ext uri="{FF2B5EF4-FFF2-40B4-BE49-F238E27FC236}">
                    <a16:creationId xmlns:a16="http://schemas.microsoft.com/office/drawing/2014/main" id="{BB6E0DB9-0752-40C4-BA95-A1258D749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8613" y="2830513"/>
                <a:ext cx="28575" cy="9525"/>
              </a:xfrm>
              <a:custGeom>
                <a:avLst/>
                <a:gdLst>
                  <a:gd name="T0" fmla="*/ 0 w 124"/>
                  <a:gd name="T1" fmla="*/ 25 h 56"/>
                  <a:gd name="T2" fmla="*/ 7 w 124"/>
                  <a:gd name="T3" fmla="*/ 13 h 56"/>
                  <a:gd name="T4" fmla="*/ 21 w 124"/>
                  <a:gd name="T5" fmla="*/ 5 h 56"/>
                  <a:gd name="T6" fmla="*/ 41 w 124"/>
                  <a:gd name="T7" fmla="*/ 1 h 56"/>
                  <a:gd name="T8" fmla="*/ 64 w 124"/>
                  <a:gd name="T9" fmla="*/ 0 h 56"/>
                  <a:gd name="T10" fmla="*/ 87 w 124"/>
                  <a:gd name="T11" fmla="*/ 4 h 56"/>
                  <a:gd name="T12" fmla="*/ 106 w 124"/>
                  <a:gd name="T13" fmla="*/ 10 h 56"/>
                  <a:gd name="T14" fmla="*/ 120 w 124"/>
                  <a:gd name="T15" fmla="*/ 20 h 56"/>
                  <a:gd name="T16" fmla="*/ 124 w 124"/>
                  <a:gd name="T17" fmla="*/ 32 h 56"/>
                  <a:gd name="T18" fmla="*/ 118 w 124"/>
                  <a:gd name="T19" fmla="*/ 44 h 56"/>
                  <a:gd name="T20" fmla="*/ 104 w 124"/>
                  <a:gd name="T21" fmla="*/ 52 h 56"/>
                  <a:gd name="T22" fmla="*/ 83 w 124"/>
                  <a:gd name="T23" fmla="*/ 56 h 56"/>
                  <a:gd name="T24" fmla="*/ 61 w 124"/>
                  <a:gd name="T25" fmla="*/ 56 h 56"/>
                  <a:gd name="T26" fmla="*/ 38 w 124"/>
                  <a:gd name="T27" fmla="*/ 54 h 56"/>
                  <a:gd name="T28" fmla="*/ 19 w 124"/>
                  <a:gd name="T29" fmla="*/ 47 h 56"/>
                  <a:gd name="T30" fmla="*/ 5 w 124"/>
                  <a:gd name="T31" fmla="*/ 38 h 56"/>
                  <a:gd name="T32" fmla="*/ 1 w 124"/>
                  <a:gd name="T33" fmla="*/ 31 h 56"/>
                  <a:gd name="T34" fmla="*/ 0 w 124"/>
                  <a:gd name="T35" fmla="*/ 2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56">
                    <a:moveTo>
                      <a:pt x="0" y="25"/>
                    </a:moveTo>
                    <a:lnTo>
                      <a:pt x="7" y="13"/>
                    </a:lnTo>
                    <a:lnTo>
                      <a:pt x="21" y="5"/>
                    </a:lnTo>
                    <a:lnTo>
                      <a:pt x="41" y="1"/>
                    </a:lnTo>
                    <a:lnTo>
                      <a:pt x="64" y="0"/>
                    </a:lnTo>
                    <a:lnTo>
                      <a:pt x="87" y="4"/>
                    </a:lnTo>
                    <a:lnTo>
                      <a:pt x="106" y="10"/>
                    </a:lnTo>
                    <a:lnTo>
                      <a:pt x="120" y="20"/>
                    </a:lnTo>
                    <a:lnTo>
                      <a:pt x="124" y="32"/>
                    </a:lnTo>
                    <a:lnTo>
                      <a:pt x="118" y="44"/>
                    </a:lnTo>
                    <a:lnTo>
                      <a:pt x="104" y="52"/>
                    </a:lnTo>
                    <a:lnTo>
                      <a:pt x="83" y="56"/>
                    </a:lnTo>
                    <a:lnTo>
                      <a:pt x="61" y="56"/>
                    </a:lnTo>
                    <a:lnTo>
                      <a:pt x="38" y="54"/>
                    </a:lnTo>
                    <a:lnTo>
                      <a:pt x="19" y="47"/>
                    </a:lnTo>
                    <a:lnTo>
                      <a:pt x="5" y="38"/>
                    </a:lnTo>
                    <a:lnTo>
                      <a:pt x="1" y="31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" name="Freeform 152">
                <a:extLst>
                  <a:ext uri="{FF2B5EF4-FFF2-40B4-BE49-F238E27FC236}">
                    <a16:creationId xmlns:a16="http://schemas.microsoft.com/office/drawing/2014/main" id="{011A583D-4F25-4E5C-9C12-A4697E9B5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6588" y="3146425"/>
                <a:ext cx="14288" cy="14288"/>
              </a:xfrm>
              <a:custGeom>
                <a:avLst/>
                <a:gdLst>
                  <a:gd name="T0" fmla="*/ 0 w 65"/>
                  <a:gd name="T1" fmla="*/ 2 h 83"/>
                  <a:gd name="T2" fmla="*/ 12 w 65"/>
                  <a:gd name="T3" fmla="*/ 2 h 83"/>
                  <a:gd name="T4" fmla="*/ 23 w 65"/>
                  <a:gd name="T5" fmla="*/ 7 h 83"/>
                  <a:gd name="T6" fmla="*/ 48 w 65"/>
                  <a:gd name="T7" fmla="*/ 30 h 83"/>
                  <a:gd name="T8" fmla="*/ 58 w 65"/>
                  <a:gd name="T9" fmla="*/ 45 h 83"/>
                  <a:gd name="T10" fmla="*/ 64 w 65"/>
                  <a:gd name="T11" fmla="*/ 60 h 83"/>
                  <a:gd name="T12" fmla="*/ 65 w 65"/>
                  <a:gd name="T13" fmla="*/ 72 h 83"/>
                  <a:gd name="T14" fmla="*/ 62 w 65"/>
                  <a:gd name="T15" fmla="*/ 83 h 83"/>
                  <a:gd name="T16" fmla="*/ 48 w 65"/>
                  <a:gd name="T17" fmla="*/ 80 h 83"/>
                  <a:gd name="T18" fmla="*/ 38 w 65"/>
                  <a:gd name="T19" fmla="*/ 70 h 83"/>
                  <a:gd name="T20" fmla="*/ 31 w 65"/>
                  <a:gd name="T21" fmla="*/ 55 h 83"/>
                  <a:gd name="T22" fmla="*/ 27 w 65"/>
                  <a:gd name="T23" fmla="*/ 39 h 83"/>
                  <a:gd name="T24" fmla="*/ 16 w 65"/>
                  <a:gd name="T25" fmla="*/ 9 h 83"/>
                  <a:gd name="T26" fmla="*/ 9 w 65"/>
                  <a:gd name="T27" fmla="*/ 2 h 83"/>
                  <a:gd name="T28" fmla="*/ 6 w 65"/>
                  <a:gd name="T29" fmla="*/ 0 h 83"/>
                  <a:gd name="T30" fmla="*/ 0 w 65"/>
                  <a:gd name="T31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83">
                    <a:moveTo>
                      <a:pt x="0" y="2"/>
                    </a:moveTo>
                    <a:lnTo>
                      <a:pt x="12" y="2"/>
                    </a:lnTo>
                    <a:lnTo>
                      <a:pt x="23" y="7"/>
                    </a:lnTo>
                    <a:lnTo>
                      <a:pt x="48" y="30"/>
                    </a:lnTo>
                    <a:lnTo>
                      <a:pt x="58" y="45"/>
                    </a:lnTo>
                    <a:lnTo>
                      <a:pt x="64" y="60"/>
                    </a:lnTo>
                    <a:lnTo>
                      <a:pt x="65" y="72"/>
                    </a:lnTo>
                    <a:lnTo>
                      <a:pt x="62" y="83"/>
                    </a:lnTo>
                    <a:lnTo>
                      <a:pt x="48" y="80"/>
                    </a:lnTo>
                    <a:lnTo>
                      <a:pt x="38" y="70"/>
                    </a:lnTo>
                    <a:lnTo>
                      <a:pt x="31" y="55"/>
                    </a:lnTo>
                    <a:lnTo>
                      <a:pt x="27" y="39"/>
                    </a:lnTo>
                    <a:lnTo>
                      <a:pt x="16" y="9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" name="Freeform 153">
                <a:extLst>
                  <a:ext uri="{FF2B5EF4-FFF2-40B4-BE49-F238E27FC236}">
                    <a16:creationId xmlns:a16="http://schemas.microsoft.com/office/drawing/2014/main" id="{7A199494-0AF8-485A-90AA-AF8BFA773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0876" y="3167063"/>
                <a:ext cx="19050" cy="22225"/>
              </a:xfrm>
              <a:custGeom>
                <a:avLst/>
                <a:gdLst>
                  <a:gd name="T0" fmla="*/ 10 w 87"/>
                  <a:gd name="T1" fmla="*/ 3 h 126"/>
                  <a:gd name="T2" fmla="*/ 16 w 87"/>
                  <a:gd name="T3" fmla="*/ 0 h 126"/>
                  <a:gd name="T4" fmla="*/ 24 w 87"/>
                  <a:gd name="T5" fmla="*/ 1 h 126"/>
                  <a:gd name="T6" fmla="*/ 40 w 87"/>
                  <a:gd name="T7" fmla="*/ 11 h 126"/>
                  <a:gd name="T8" fmla="*/ 56 w 87"/>
                  <a:gd name="T9" fmla="*/ 28 h 126"/>
                  <a:gd name="T10" fmla="*/ 70 w 87"/>
                  <a:gd name="T11" fmla="*/ 50 h 126"/>
                  <a:gd name="T12" fmla="*/ 81 w 87"/>
                  <a:gd name="T13" fmla="*/ 72 h 126"/>
                  <a:gd name="T14" fmla="*/ 87 w 87"/>
                  <a:gd name="T15" fmla="*/ 94 h 126"/>
                  <a:gd name="T16" fmla="*/ 86 w 87"/>
                  <a:gd name="T17" fmla="*/ 114 h 126"/>
                  <a:gd name="T18" fmla="*/ 77 w 87"/>
                  <a:gd name="T19" fmla="*/ 125 h 126"/>
                  <a:gd name="T20" fmla="*/ 62 w 87"/>
                  <a:gd name="T21" fmla="*/ 126 h 126"/>
                  <a:gd name="T22" fmla="*/ 45 w 87"/>
                  <a:gd name="T23" fmla="*/ 117 h 126"/>
                  <a:gd name="T24" fmla="*/ 29 w 87"/>
                  <a:gd name="T25" fmla="*/ 100 h 126"/>
                  <a:gd name="T26" fmla="*/ 16 w 87"/>
                  <a:gd name="T27" fmla="*/ 78 h 126"/>
                  <a:gd name="T28" fmla="*/ 6 w 87"/>
                  <a:gd name="T29" fmla="*/ 55 h 126"/>
                  <a:gd name="T30" fmla="*/ 0 w 87"/>
                  <a:gd name="T31" fmla="*/ 32 h 126"/>
                  <a:gd name="T32" fmla="*/ 1 w 87"/>
                  <a:gd name="T33" fmla="*/ 14 h 126"/>
                  <a:gd name="T34" fmla="*/ 4 w 87"/>
                  <a:gd name="T35" fmla="*/ 7 h 126"/>
                  <a:gd name="T36" fmla="*/ 10 w 87"/>
                  <a:gd name="T37" fmla="*/ 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126">
                    <a:moveTo>
                      <a:pt x="10" y="3"/>
                    </a:moveTo>
                    <a:lnTo>
                      <a:pt x="16" y="0"/>
                    </a:lnTo>
                    <a:lnTo>
                      <a:pt x="24" y="1"/>
                    </a:lnTo>
                    <a:lnTo>
                      <a:pt x="40" y="11"/>
                    </a:lnTo>
                    <a:lnTo>
                      <a:pt x="56" y="28"/>
                    </a:lnTo>
                    <a:lnTo>
                      <a:pt x="70" y="50"/>
                    </a:lnTo>
                    <a:lnTo>
                      <a:pt x="81" y="72"/>
                    </a:lnTo>
                    <a:lnTo>
                      <a:pt x="87" y="94"/>
                    </a:lnTo>
                    <a:lnTo>
                      <a:pt x="86" y="114"/>
                    </a:lnTo>
                    <a:lnTo>
                      <a:pt x="77" y="125"/>
                    </a:lnTo>
                    <a:lnTo>
                      <a:pt x="62" y="126"/>
                    </a:lnTo>
                    <a:lnTo>
                      <a:pt x="45" y="117"/>
                    </a:lnTo>
                    <a:lnTo>
                      <a:pt x="29" y="100"/>
                    </a:lnTo>
                    <a:lnTo>
                      <a:pt x="16" y="78"/>
                    </a:lnTo>
                    <a:lnTo>
                      <a:pt x="6" y="55"/>
                    </a:lnTo>
                    <a:lnTo>
                      <a:pt x="0" y="32"/>
                    </a:lnTo>
                    <a:lnTo>
                      <a:pt x="1" y="14"/>
                    </a:lnTo>
                    <a:lnTo>
                      <a:pt x="4" y="7"/>
                    </a:lnTo>
                    <a:lnTo>
                      <a:pt x="10" y="3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" name="Freeform 154">
                <a:extLst>
                  <a:ext uri="{FF2B5EF4-FFF2-40B4-BE49-F238E27FC236}">
                    <a16:creationId xmlns:a16="http://schemas.microsoft.com/office/drawing/2014/main" id="{D98B4796-4137-4A07-9409-0A156AA89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8651" y="3157538"/>
                <a:ext cx="14288" cy="20638"/>
              </a:xfrm>
              <a:custGeom>
                <a:avLst/>
                <a:gdLst>
                  <a:gd name="T0" fmla="*/ 0 w 62"/>
                  <a:gd name="T1" fmla="*/ 0 h 119"/>
                  <a:gd name="T2" fmla="*/ 25 w 62"/>
                  <a:gd name="T3" fmla="*/ 23 h 119"/>
                  <a:gd name="T4" fmla="*/ 47 w 62"/>
                  <a:gd name="T5" fmla="*/ 52 h 119"/>
                  <a:gd name="T6" fmla="*/ 59 w 62"/>
                  <a:gd name="T7" fmla="*/ 84 h 119"/>
                  <a:gd name="T8" fmla="*/ 62 w 62"/>
                  <a:gd name="T9" fmla="*/ 101 h 119"/>
                  <a:gd name="T10" fmla="*/ 61 w 62"/>
                  <a:gd name="T11" fmla="*/ 119 h 119"/>
                  <a:gd name="T12" fmla="*/ 47 w 62"/>
                  <a:gd name="T13" fmla="*/ 109 h 119"/>
                  <a:gd name="T14" fmla="*/ 35 w 62"/>
                  <a:gd name="T15" fmla="*/ 97 h 119"/>
                  <a:gd name="T16" fmla="*/ 16 w 62"/>
                  <a:gd name="T17" fmla="*/ 67 h 119"/>
                  <a:gd name="T18" fmla="*/ 4 w 62"/>
                  <a:gd name="T19" fmla="*/ 33 h 119"/>
                  <a:gd name="T20" fmla="*/ 0 w 62"/>
                  <a:gd name="T2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19">
                    <a:moveTo>
                      <a:pt x="0" y="0"/>
                    </a:moveTo>
                    <a:lnTo>
                      <a:pt x="25" y="23"/>
                    </a:lnTo>
                    <a:lnTo>
                      <a:pt x="47" y="52"/>
                    </a:lnTo>
                    <a:lnTo>
                      <a:pt x="59" y="84"/>
                    </a:lnTo>
                    <a:lnTo>
                      <a:pt x="62" y="101"/>
                    </a:lnTo>
                    <a:lnTo>
                      <a:pt x="61" y="119"/>
                    </a:lnTo>
                    <a:lnTo>
                      <a:pt x="47" y="109"/>
                    </a:lnTo>
                    <a:lnTo>
                      <a:pt x="35" y="97"/>
                    </a:lnTo>
                    <a:lnTo>
                      <a:pt x="16" y="67"/>
                    </a:lnTo>
                    <a:lnTo>
                      <a:pt x="4" y="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" name="Freeform 155">
                <a:extLst>
                  <a:ext uri="{FF2B5EF4-FFF2-40B4-BE49-F238E27FC236}">
                    <a16:creationId xmlns:a16="http://schemas.microsoft.com/office/drawing/2014/main" id="{94537746-CA92-4993-8FC6-144B3E63D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0713" y="3271838"/>
                <a:ext cx="12700" cy="15875"/>
              </a:xfrm>
              <a:custGeom>
                <a:avLst/>
                <a:gdLst>
                  <a:gd name="T0" fmla="*/ 33 w 58"/>
                  <a:gd name="T1" fmla="*/ 15 h 92"/>
                  <a:gd name="T2" fmla="*/ 51 w 58"/>
                  <a:gd name="T3" fmla="*/ 38 h 92"/>
                  <a:gd name="T4" fmla="*/ 58 w 58"/>
                  <a:gd name="T5" fmla="*/ 59 h 92"/>
                  <a:gd name="T6" fmla="*/ 55 w 58"/>
                  <a:gd name="T7" fmla="*/ 76 h 92"/>
                  <a:gd name="T8" fmla="*/ 45 w 58"/>
                  <a:gd name="T9" fmla="*/ 89 h 92"/>
                  <a:gd name="T10" fmla="*/ 31 w 58"/>
                  <a:gd name="T11" fmla="*/ 92 h 92"/>
                  <a:gd name="T12" fmla="*/ 17 w 58"/>
                  <a:gd name="T13" fmla="*/ 86 h 92"/>
                  <a:gd name="T14" fmla="*/ 6 w 58"/>
                  <a:gd name="T15" fmla="*/ 68 h 92"/>
                  <a:gd name="T16" fmla="*/ 0 w 58"/>
                  <a:gd name="T17" fmla="*/ 33 h 92"/>
                  <a:gd name="T18" fmla="*/ 0 w 58"/>
                  <a:gd name="T19" fmla="*/ 11 h 92"/>
                  <a:gd name="T20" fmla="*/ 5 w 58"/>
                  <a:gd name="T21" fmla="*/ 0 h 92"/>
                  <a:gd name="T22" fmla="*/ 15 w 58"/>
                  <a:gd name="T23" fmla="*/ 2 h 92"/>
                  <a:gd name="T24" fmla="*/ 33 w 58"/>
                  <a:gd name="T25" fmla="*/ 1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92">
                    <a:moveTo>
                      <a:pt x="33" y="15"/>
                    </a:moveTo>
                    <a:lnTo>
                      <a:pt x="51" y="38"/>
                    </a:lnTo>
                    <a:lnTo>
                      <a:pt x="58" y="59"/>
                    </a:lnTo>
                    <a:lnTo>
                      <a:pt x="55" y="76"/>
                    </a:lnTo>
                    <a:lnTo>
                      <a:pt x="45" y="89"/>
                    </a:lnTo>
                    <a:lnTo>
                      <a:pt x="31" y="92"/>
                    </a:lnTo>
                    <a:lnTo>
                      <a:pt x="17" y="86"/>
                    </a:lnTo>
                    <a:lnTo>
                      <a:pt x="6" y="68"/>
                    </a:lnTo>
                    <a:lnTo>
                      <a:pt x="0" y="33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15" y="2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" name="Freeform 156">
                <a:extLst>
                  <a:ext uri="{FF2B5EF4-FFF2-40B4-BE49-F238E27FC236}">
                    <a16:creationId xmlns:a16="http://schemas.microsoft.com/office/drawing/2014/main" id="{026A1893-ADE5-4B67-8416-C8C5F8380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313" y="3259138"/>
                <a:ext cx="14288" cy="20638"/>
              </a:xfrm>
              <a:custGeom>
                <a:avLst/>
                <a:gdLst>
                  <a:gd name="T0" fmla="*/ 62 w 63"/>
                  <a:gd name="T1" fmla="*/ 27 h 117"/>
                  <a:gd name="T2" fmla="*/ 63 w 63"/>
                  <a:gd name="T3" fmla="*/ 69 h 117"/>
                  <a:gd name="T4" fmla="*/ 54 w 63"/>
                  <a:gd name="T5" fmla="*/ 97 h 117"/>
                  <a:gd name="T6" fmla="*/ 40 w 63"/>
                  <a:gd name="T7" fmla="*/ 113 h 117"/>
                  <a:gd name="T8" fmla="*/ 24 w 63"/>
                  <a:gd name="T9" fmla="*/ 117 h 117"/>
                  <a:gd name="T10" fmla="*/ 9 w 63"/>
                  <a:gd name="T11" fmla="*/ 110 h 117"/>
                  <a:gd name="T12" fmla="*/ 0 w 63"/>
                  <a:gd name="T13" fmla="*/ 92 h 117"/>
                  <a:gd name="T14" fmla="*/ 2 w 63"/>
                  <a:gd name="T15" fmla="*/ 63 h 117"/>
                  <a:gd name="T16" fmla="*/ 16 w 63"/>
                  <a:gd name="T17" fmla="*/ 24 h 117"/>
                  <a:gd name="T18" fmla="*/ 30 w 63"/>
                  <a:gd name="T19" fmla="*/ 6 h 117"/>
                  <a:gd name="T20" fmla="*/ 36 w 63"/>
                  <a:gd name="T21" fmla="*/ 1 h 117"/>
                  <a:gd name="T22" fmla="*/ 43 w 63"/>
                  <a:gd name="T23" fmla="*/ 0 h 117"/>
                  <a:gd name="T24" fmla="*/ 54 w 63"/>
                  <a:gd name="T25" fmla="*/ 7 h 117"/>
                  <a:gd name="T26" fmla="*/ 62 w 63"/>
                  <a:gd name="T2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17">
                    <a:moveTo>
                      <a:pt x="62" y="27"/>
                    </a:moveTo>
                    <a:lnTo>
                      <a:pt x="63" y="69"/>
                    </a:lnTo>
                    <a:lnTo>
                      <a:pt x="54" y="97"/>
                    </a:lnTo>
                    <a:lnTo>
                      <a:pt x="40" y="113"/>
                    </a:lnTo>
                    <a:lnTo>
                      <a:pt x="24" y="117"/>
                    </a:lnTo>
                    <a:lnTo>
                      <a:pt x="9" y="110"/>
                    </a:lnTo>
                    <a:lnTo>
                      <a:pt x="0" y="92"/>
                    </a:lnTo>
                    <a:lnTo>
                      <a:pt x="2" y="63"/>
                    </a:lnTo>
                    <a:lnTo>
                      <a:pt x="16" y="24"/>
                    </a:lnTo>
                    <a:lnTo>
                      <a:pt x="30" y="6"/>
                    </a:lnTo>
                    <a:lnTo>
                      <a:pt x="36" y="1"/>
                    </a:lnTo>
                    <a:lnTo>
                      <a:pt x="43" y="0"/>
                    </a:lnTo>
                    <a:lnTo>
                      <a:pt x="54" y="7"/>
                    </a:lnTo>
                    <a:lnTo>
                      <a:pt x="62" y="2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" name="Freeform 157">
                <a:extLst>
                  <a:ext uri="{FF2B5EF4-FFF2-40B4-BE49-F238E27FC236}">
                    <a16:creationId xmlns:a16="http://schemas.microsoft.com/office/drawing/2014/main" id="{717A4914-F77A-44E4-8C88-B52D17F6F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8951" y="3452813"/>
                <a:ext cx="14288" cy="20638"/>
              </a:xfrm>
              <a:custGeom>
                <a:avLst/>
                <a:gdLst>
                  <a:gd name="T0" fmla="*/ 32 w 61"/>
                  <a:gd name="T1" fmla="*/ 0 h 120"/>
                  <a:gd name="T2" fmla="*/ 51 w 61"/>
                  <a:gd name="T3" fmla="*/ 24 h 120"/>
                  <a:gd name="T4" fmla="*/ 61 w 61"/>
                  <a:gd name="T5" fmla="*/ 52 h 120"/>
                  <a:gd name="T6" fmla="*/ 59 w 61"/>
                  <a:gd name="T7" fmla="*/ 84 h 120"/>
                  <a:gd name="T8" fmla="*/ 47 w 61"/>
                  <a:gd name="T9" fmla="*/ 115 h 120"/>
                  <a:gd name="T10" fmla="*/ 26 w 61"/>
                  <a:gd name="T11" fmla="*/ 120 h 120"/>
                  <a:gd name="T12" fmla="*/ 10 w 61"/>
                  <a:gd name="T13" fmla="*/ 113 h 120"/>
                  <a:gd name="T14" fmla="*/ 2 w 61"/>
                  <a:gd name="T15" fmla="*/ 95 h 120"/>
                  <a:gd name="T16" fmla="*/ 0 w 61"/>
                  <a:gd name="T17" fmla="*/ 72 h 120"/>
                  <a:gd name="T18" fmla="*/ 2 w 61"/>
                  <a:gd name="T19" fmla="*/ 46 h 120"/>
                  <a:gd name="T20" fmla="*/ 8 w 61"/>
                  <a:gd name="T21" fmla="*/ 24 h 120"/>
                  <a:gd name="T22" fmla="*/ 18 w 61"/>
                  <a:gd name="T23" fmla="*/ 7 h 120"/>
                  <a:gd name="T24" fmla="*/ 32 w 61"/>
                  <a:gd name="T2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120">
                    <a:moveTo>
                      <a:pt x="32" y="0"/>
                    </a:moveTo>
                    <a:lnTo>
                      <a:pt x="51" y="24"/>
                    </a:lnTo>
                    <a:lnTo>
                      <a:pt x="61" y="52"/>
                    </a:lnTo>
                    <a:lnTo>
                      <a:pt x="59" y="84"/>
                    </a:lnTo>
                    <a:lnTo>
                      <a:pt x="47" y="115"/>
                    </a:lnTo>
                    <a:lnTo>
                      <a:pt x="26" y="120"/>
                    </a:lnTo>
                    <a:lnTo>
                      <a:pt x="10" y="113"/>
                    </a:lnTo>
                    <a:lnTo>
                      <a:pt x="2" y="95"/>
                    </a:lnTo>
                    <a:lnTo>
                      <a:pt x="0" y="72"/>
                    </a:lnTo>
                    <a:lnTo>
                      <a:pt x="2" y="46"/>
                    </a:lnTo>
                    <a:lnTo>
                      <a:pt x="8" y="24"/>
                    </a:lnTo>
                    <a:lnTo>
                      <a:pt x="18" y="7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" name="Freeform 158">
                <a:extLst>
                  <a:ext uri="{FF2B5EF4-FFF2-40B4-BE49-F238E27FC236}">
                    <a16:creationId xmlns:a16="http://schemas.microsoft.com/office/drawing/2014/main" id="{F648DBB6-43A8-4854-B35C-4FB4947CD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4188" y="3503613"/>
                <a:ext cx="15875" cy="15875"/>
              </a:xfrm>
              <a:custGeom>
                <a:avLst/>
                <a:gdLst>
                  <a:gd name="T0" fmla="*/ 0 w 68"/>
                  <a:gd name="T1" fmla="*/ 0 h 93"/>
                  <a:gd name="T2" fmla="*/ 24 w 68"/>
                  <a:gd name="T3" fmla="*/ 19 h 93"/>
                  <a:gd name="T4" fmla="*/ 44 w 68"/>
                  <a:gd name="T5" fmla="*/ 42 h 93"/>
                  <a:gd name="T6" fmla="*/ 59 w 68"/>
                  <a:gd name="T7" fmla="*/ 66 h 93"/>
                  <a:gd name="T8" fmla="*/ 68 w 68"/>
                  <a:gd name="T9" fmla="*/ 93 h 93"/>
                  <a:gd name="T10" fmla="*/ 45 w 68"/>
                  <a:gd name="T11" fmla="*/ 77 h 93"/>
                  <a:gd name="T12" fmla="*/ 26 w 68"/>
                  <a:gd name="T13" fmla="*/ 57 h 93"/>
                  <a:gd name="T14" fmla="*/ 11 w 68"/>
                  <a:gd name="T15" fmla="*/ 31 h 93"/>
                  <a:gd name="T16" fmla="*/ 0 w 68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3">
                    <a:moveTo>
                      <a:pt x="0" y="0"/>
                    </a:moveTo>
                    <a:lnTo>
                      <a:pt x="24" y="19"/>
                    </a:lnTo>
                    <a:lnTo>
                      <a:pt x="44" y="42"/>
                    </a:lnTo>
                    <a:lnTo>
                      <a:pt x="59" y="66"/>
                    </a:lnTo>
                    <a:lnTo>
                      <a:pt x="68" y="93"/>
                    </a:lnTo>
                    <a:lnTo>
                      <a:pt x="45" y="77"/>
                    </a:lnTo>
                    <a:lnTo>
                      <a:pt x="26" y="57"/>
                    </a:lnTo>
                    <a:lnTo>
                      <a:pt x="11" y="3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" name="Freeform 159">
                <a:extLst>
                  <a:ext uri="{FF2B5EF4-FFF2-40B4-BE49-F238E27FC236}">
                    <a16:creationId xmlns:a16="http://schemas.microsoft.com/office/drawing/2014/main" id="{845BC325-A244-4459-9884-69AC5FEF5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7363" y="3525838"/>
                <a:ext cx="14288" cy="19050"/>
              </a:xfrm>
              <a:custGeom>
                <a:avLst/>
                <a:gdLst>
                  <a:gd name="T0" fmla="*/ 12 w 62"/>
                  <a:gd name="T1" fmla="*/ 0 h 112"/>
                  <a:gd name="T2" fmla="*/ 29 w 62"/>
                  <a:gd name="T3" fmla="*/ 14 h 112"/>
                  <a:gd name="T4" fmla="*/ 45 w 62"/>
                  <a:gd name="T5" fmla="*/ 38 h 112"/>
                  <a:gd name="T6" fmla="*/ 56 w 62"/>
                  <a:gd name="T7" fmla="*/ 66 h 112"/>
                  <a:gd name="T8" fmla="*/ 62 w 62"/>
                  <a:gd name="T9" fmla="*/ 96 h 112"/>
                  <a:gd name="T10" fmla="*/ 60 w 62"/>
                  <a:gd name="T11" fmla="*/ 107 h 112"/>
                  <a:gd name="T12" fmla="*/ 53 w 62"/>
                  <a:gd name="T13" fmla="*/ 112 h 112"/>
                  <a:gd name="T14" fmla="*/ 42 w 62"/>
                  <a:gd name="T15" fmla="*/ 111 h 112"/>
                  <a:gd name="T16" fmla="*/ 28 w 62"/>
                  <a:gd name="T17" fmla="*/ 104 h 112"/>
                  <a:gd name="T18" fmla="*/ 11 w 62"/>
                  <a:gd name="T19" fmla="*/ 83 h 112"/>
                  <a:gd name="T20" fmla="*/ 0 w 62"/>
                  <a:gd name="T21" fmla="*/ 55 h 112"/>
                  <a:gd name="T22" fmla="*/ 0 w 62"/>
                  <a:gd name="T23" fmla="*/ 25 h 112"/>
                  <a:gd name="T24" fmla="*/ 5 w 62"/>
                  <a:gd name="T25" fmla="*/ 11 h 112"/>
                  <a:gd name="T26" fmla="*/ 12 w 62"/>
                  <a:gd name="T2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12">
                    <a:moveTo>
                      <a:pt x="12" y="0"/>
                    </a:moveTo>
                    <a:lnTo>
                      <a:pt x="29" y="14"/>
                    </a:lnTo>
                    <a:lnTo>
                      <a:pt x="45" y="38"/>
                    </a:lnTo>
                    <a:lnTo>
                      <a:pt x="56" y="66"/>
                    </a:lnTo>
                    <a:lnTo>
                      <a:pt x="62" y="96"/>
                    </a:lnTo>
                    <a:lnTo>
                      <a:pt x="60" y="107"/>
                    </a:lnTo>
                    <a:lnTo>
                      <a:pt x="53" y="112"/>
                    </a:lnTo>
                    <a:lnTo>
                      <a:pt x="42" y="111"/>
                    </a:lnTo>
                    <a:lnTo>
                      <a:pt x="28" y="104"/>
                    </a:lnTo>
                    <a:lnTo>
                      <a:pt x="11" y="83"/>
                    </a:lnTo>
                    <a:lnTo>
                      <a:pt x="0" y="55"/>
                    </a:lnTo>
                    <a:lnTo>
                      <a:pt x="0" y="25"/>
                    </a:lnTo>
                    <a:lnTo>
                      <a:pt x="5" y="11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" name="Freeform 160">
                <a:extLst>
                  <a:ext uri="{FF2B5EF4-FFF2-40B4-BE49-F238E27FC236}">
                    <a16:creationId xmlns:a16="http://schemas.microsoft.com/office/drawing/2014/main" id="{C587D5A9-45F8-439F-A895-6EA99E73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8626" y="3533775"/>
                <a:ext cx="14288" cy="23813"/>
              </a:xfrm>
              <a:custGeom>
                <a:avLst/>
                <a:gdLst>
                  <a:gd name="T0" fmla="*/ 57 w 62"/>
                  <a:gd name="T1" fmla="*/ 34 h 138"/>
                  <a:gd name="T2" fmla="*/ 62 w 62"/>
                  <a:gd name="T3" fmla="*/ 61 h 138"/>
                  <a:gd name="T4" fmla="*/ 61 w 62"/>
                  <a:gd name="T5" fmla="*/ 88 h 138"/>
                  <a:gd name="T6" fmla="*/ 54 w 62"/>
                  <a:gd name="T7" fmla="*/ 113 h 138"/>
                  <a:gd name="T8" fmla="*/ 42 w 62"/>
                  <a:gd name="T9" fmla="*/ 138 h 138"/>
                  <a:gd name="T10" fmla="*/ 27 w 62"/>
                  <a:gd name="T11" fmla="*/ 128 h 138"/>
                  <a:gd name="T12" fmla="*/ 16 w 62"/>
                  <a:gd name="T13" fmla="*/ 115 h 138"/>
                  <a:gd name="T14" fmla="*/ 2 w 62"/>
                  <a:gd name="T15" fmla="*/ 85 h 138"/>
                  <a:gd name="T16" fmla="*/ 0 w 62"/>
                  <a:gd name="T17" fmla="*/ 68 h 138"/>
                  <a:gd name="T18" fmla="*/ 1 w 62"/>
                  <a:gd name="T19" fmla="*/ 51 h 138"/>
                  <a:gd name="T20" fmla="*/ 6 w 62"/>
                  <a:gd name="T21" fmla="*/ 35 h 138"/>
                  <a:gd name="T22" fmla="*/ 12 w 62"/>
                  <a:gd name="T23" fmla="*/ 19 h 138"/>
                  <a:gd name="T24" fmla="*/ 25 w 62"/>
                  <a:gd name="T25" fmla="*/ 2 h 138"/>
                  <a:gd name="T26" fmla="*/ 31 w 62"/>
                  <a:gd name="T27" fmla="*/ 0 h 138"/>
                  <a:gd name="T28" fmla="*/ 38 w 62"/>
                  <a:gd name="T29" fmla="*/ 1 h 138"/>
                  <a:gd name="T30" fmla="*/ 49 w 62"/>
                  <a:gd name="T31" fmla="*/ 12 h 138"/>
                  <a:gd name="T32" fmla="*/ 57 w 62"/>
                  <a:gd name="T33" fmla="*/ 3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38">
                    <a:moveTo>
                      <a:pt x="57" y="34"/>
                    </a:moveTo>
                    <a:lnTo>
                      <a:pt x="62" y="61"/>
                    </a:lnTo>
                    <a:lnTo>
                      <a:pt x="61" y="88"/>
                    </a:lnTo>
                    <a:lnTo>
                      <a:pt x="54" y="113"/>
                    </a:lnTo>
                    <a:lnTo>
                      <a:pt x="42" y="138"/>
                    </a:lnTo>
                    <a:lnTo>
                      <a:pt x="27" y="128"/>
                    </a:lnTo>
                    <a:lnTo>
                      <a:pt x="16" y="115"/>
                    </a:lnTo>
                    <a:lnTo>
                      <a:pt x="2" y="85"/>
                    </a:lnTo>
                    <a:lnTo>
                      <a:pt x="0" y="68"/>
                    </a:lnTo>
                    <a:lnTo>
                      <a:pt x="1" y="51"/>
                    </a:lnTo>
                    <a:lnTo>
                      <a:pt x="6" y="35"/>
                    </a:lnTo>
                    <a:lnTo>
                      <a:pt x="12" y="19"/>
                    </a:lnTo>
                    <a:lnTo>
                      <a:pt x="25" y="2"/>
                    </a:lnTo>
                    <a:lnTo>
                      <a:pt x="31" y="0"/>
                    </a:lnTo>
                    <a:lnTo>
                      <a:pt x="38" y="1"/>
                    </a:lnTo>
                    <a:lnTo>
                      <a:pt x="49" y="12"/>
                    </a:lnTo>
                    <a:lnTo>
                      <a:pt x="57" y="3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" name="Freeform 161">
                <a:extLst>
                  <a:ext uri="{FF2B5EF4-FFF2-40B4-BE49-F238E27FC236}">
                    <a16:creationId xmlns:a16="http://schemas.microsoft.com/office/drawing/2014/main" id="{6F3AB899-8E9F-4757-9A83-E2F006CC2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7988" y="3522663"/>
                <a:ext cx="14288" cy="19050"/>
              </a:xfrm>
              <a:custGeom>
                <a:avLst/>
                <a:gdLst>
                  <a:gd name="T0" fmla="*/ 0 w 63"/>
                  <a:gd name="T1" fmla="*/ 85 h 111"/>
                  <a:gd name="T2" fmla="*/ 3 w 63"/>
                  <a:gd name="T3" fmla="*/ 60 h 111"/>
                  <a:gd name="T4" fmla="*/ 14 w 63"/>
                  <a:gd name="T5" fmla="*/ 34 h 111"/>
                  <a:gd name="T6" fmla="*/ 30 w 63"/>
                  <a:gd name="T7" fmla="*/ 13 h 111"/>
                  <a:gd name="T8" fmla="*/ 53 w 63"/>
                  <a:gd name="T9" fmla="*/ 0 h 111"/>
                  <a:gd name="T10" fmla="*/ 63 w 63"/>
                  <a:gd name="T11" fmla="*/ 29 h 111"/>
                  <a:gd name="T12" fmla="*/ 59 w 63"/>
                  <a:gd name="T13" fmla="*/ 58 h 111"/>
                  <a:gd name="T14" fmla="*/ 47 w 63"/>
                  <a:gd name="T15" fmla="*/ 83 h 111"/>
                  <a:gd name="T16" fmla="*/ 30 w 63"/>
                  <a:gd name="T17" fmla="*/ 105 h 111"/>
                  <a:gd name="T18" fmla="*/ 19 w 63"/>
                  <a:gd name="T19" fmla="*/ 111 h 111"/>
                  <a:gd name="T20" fmla="*/ 10 w 63"/>
                  <a:gd name="T21" fmla="*/ 111 h 111"/>
                  <a:gd name="T22" fmla="*/ 3 w 63"/>
                  <a:gd name="T23" fmla="*/ 102 h 111"/>
                  <a:gd name="T24" fmla="*/ 0 w 63"/>
                  <a:gd name="T25" fmla="*/ 8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111">
                    <a:moveTo>
                      <a:pt x="0" y="85"/>
                    </a:moveTo>
                    <a:lnTo>
                      <a:pt x="3" y="60"/>
                    </a:lnTo>
                    <a:lnTo>
                      <a:pt x="14" y="34"/>
                    </a:lnTo>
                    <a:lnTo>
                      <a:pt x="30" y="13"/>
                    </a:lnTo>
                    <a:lnTo>
                      <a:pt x="53" y="0"/>
                    </a:lnTo>
                    <a:lnTo>
                      <a:pt x="63" y="29"/>
                    </a:lnTo>
                    <a:lnTo>
                      <a:pt x="59" y="58"/>
                    </a:lnTo>
                    <a:lnTo>
                      <a:pt x="47" y="83"/>
                    </a:lnTo>
                    <a:lnTo>
                      <a:pt x="30" y="105"/>
                    </a:lnTo>
                    <a:lnTo>
                      <a:pt x="19" y="111"/>
                    </a:lnTo>
                    <a:lnTo>
                      <a:pt x="10" y="111"/>
                    </a:lnTo>
                    <a:lnTo>
                      <a:pt x="3" y="102"/>
                    </a:lnTo>
                    <a:lnTo>
                      <a:pt x="0" y="8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" name="Freeform 162">
                <a:extLst>
                  <a:ext uri="{FF2B5EF4-FFF2-40B4-BE49-F238E27FC236}">
                    <a16:creationId xmlns:a16="http://schemas.microsoft.com/office/drawing/2014/main" id="{79CA1E22-28DB-4B87-84EF-45A8E2299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0051" y="3459163"/>
                <a:ext cx="88900" cy="68263"/>
              </a:xfrm>
              <a:custGeom>
                <a:avLst/>
                <a:gdLst>
                  <a:gd name="T0" fmla="*/ 97 w 397"/>
                  <a:gd name="T1" fmla="*/ 25 h 388"/>
                  <a:gd name="T2" fmla="*/ 129 w 397"/>
                  <a:gd name="T3" fmla="*/ 6 h 388"/>
                  <a:gd name="T4" fmla="*/ 163 w 397"/>
                  <a:gd name="T5" fmla="*/ 20 h 388"/>
                  <a:gd name="T6" fmla="*/ 182 w 397"/>
                  <a:gd name="T7" fmla="*/ 22 h 388"/>
                  <a:gd name="T8" fmla="*/ 211 w 397"/>
                  <a:gd name="T9" fmla="*/ 16 h 388"/>
                  <a:gd name="T10" fmla="*/ 234 w 397"/>
                  <a:gd name="T11" fmla="*/ 9 h 388"/>
                  <a:gd name="T12" fmla="*/ 268 w 397"/>
                  <a:gd name="T13" fmla="*/ 0 h 388"/>
                  <a:gd name="T14" fmla="*/ 289 w 397"/>
                  <a:gd name="T15" fmla="*/ 9 h 388"/>
                  <a:gd name="T16" fmla="*/ 301 w 397"/>
                  <a:gd name="T17" fmla="*/ 34 h 388"/>
                  <a:gd name="T18" fmla="*/ 341 w 397"/>
                  <a:gd name="T19" fmla="*/ 33 h 388"/>
                  <a:gd name="T20" fmla="*/ 360 w 397"/>
                  <a:gd name="T21" fmla="*/ 50 h 388"/>
                  <a:gd name="T22" fmla="*/ 360 w 397"/>
                  <a:gd name="T23" fmla="*/ 73 h 388"/>
                  <a:gd name="T24" fmla="*/ 338 w 397"/>
                  <a:gd name="T25" fmla="*/ 97 h 388"/>
                  <a:gd name="T26" fmla="*/ 374 w 397"/>
                  <a:gd name="T27" fmla="*/ 107 h 388"/>
                  <a:gd name="T28" fmla="*/ 395 w 397"/>
                  <a:gd name="T29" fmla="*/ 134 h 388"/>
                  <a:gd name="T30" fmla="*/ 390 w 397"/>
                  <a:gd name="T31" fmla="*/ 161 h 388"/>
                  <a:gd name="T32" fmla="*/ 349 w 397"/>
                  <a:gd name="T33" fmla="*/ 167 h 388"/>
                  <a:gd name="T34" fmla="*/ 357 w 397"/>
                  <a:gd name="T35" fmla="*/ 192 h 388"/>
                  <a:gd name="T36" fmla="*/ 344 w 397"/>
                  <a:gd name="T37" fmla="*/ 211 h 388"/>
                  <a:gd name="T38" fmla="*/ 308 w 397"/>
                  <a:gd name="T39" fmla="*/ 218 h 388"/>
                  <a:gd name="T40" fmla="*/ 322 w 397"/>
                  <a:gd name="T41" fmla="*/ 251 h 388"/>
                  <a:gd name="T42" fmla="*/ 334 w 397"/>
                  <a:gd name="T43" fmla="*/ 295 h 388"/>
                  <a:gd name="T44" fmla="*/ 326 w 397"/>
                  <a:gd name="T45" fmla="*/ 322 h 388"/>
                  <a:gd name="T46" fmla="*/ 287 w 397"/>
                  <a:gd name="T47" fmla="*/ 316 h 388"/>
                  <a:gd name="T48" fmla="*/ 263 w 397"/>
                  <a:gd name="T49" fmla="*/ 377 h 388"/>
                  <a:gd name="T50" fmla="*/ 221 w 397"/>
                  <a:gd name="T51" fmla="*/ 388 h 388"/>
                  <a:gd name="T52" fmla="*/ 183 w 397"/>
                  <a:gd name="T53" fmla="*/ 360 h 388"/>
                  <a:gd name="T54" fmla="*/ 173 w 397"/>
                  <a:gd name="T55" fmla="*/ 334 h 388"/>
                  <a:gd name="T56" fmla="*/ 151 w 397"/>
                  <a:gd name="T57" fmla="*/ 310 h 388"/>
                  <a:gd name="T58" fmla="*/ 114 w 397"/>
                  <a:gd name="T59" fmla="*/ 308 h 388"/>
                  <a:gd name="T60" fmla="*/ 95 w 397"/>
                  <a:gd name="T61" fmla="*/ 289 h 388"/>
                  <a:gd name="T62" fmla="*/ 97 w 397"/>
                  <a:gd name="T63" fmla="*/ 257 h 388"/>
                  <a:gd name="T64" fmla="*/ 86 w 397"/>
                  <a:gd name="T65" fmla="*/ 252 h 388"/>
                  <a:gd name="T66" fmla="*/ 46 w 397"/>
                  <a:gd name="T67" fmla="*/ 264 h 388"/>
                  <a:gd name="T68" fmla="*/ 10 w 397"/>
                  <a:gd name="T69" fmla="*/ 252 h 388"/>
                  <a:gd name="T70" fmla="*/ 0 w 397"/>
                  <a:gd name="T71" fmla="*/ 233 h 388"/>
                  <a:gd name="T72" fmla="*/ 19 w 397"/>
                  <a:gd name="T73" fmla="*/ 190 h 388"/>
                  <a:gd name="T74" fmla="*/ 48 w 397"/>
                  <a:gd name="T75" fmla="*/ 177 h 388"/>
                  <a:gd name="T76" fmla="*/ 92 w 397"/>
                  <a:gd name="T77" fmla="*/ 178 h 388"/>
                  <a:gd name="T78" fmla="*/ 81 w 397"/>
                  <a:gd name="T79" fmla="*/ 148 h 388"/>
                  <a:gd name="T80" fmla="*/ 107 w 397"/>
                  <a:gd name="T81" fmla="*/ 133 h 388"/>
                  <a:gd name="T82" fmla="*/ 75 w 397"/>
                  <a:gd name="T83" fmla="*/ 119 h 388"/>
                  <a:gd name="T84" fmla="*/ 61 w 397"/>
                  <a:gd name="T85" fmla="*/ 89 h 388"/>
                  <a:gd name="T86" fmla="*/ 67 w 397"/>
                  <a:gd name="T87" fmla="*/ 58 h 388"/>
                  <a:gd name="T88" fmla="*/ 92 w 397"/>
                  <a:gd name="T89" fmla="*/ 4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7" h="388">
                    <a:moveTo>
                      <a:pt x="92" y="40"/>
                    </a:moveTo>
                    <a:lnTo>
                      <a:pt x="97" y="25"/>
                    </a:lnTo>
                    <a:lnTo>
                      <a:pt x="106" y="16"/>
                    </a:lnTo>
                    <a:lnTo>
                      <a:pt x="129" y="6"/>
                    </a:lnTo>
                    <a:lnTo>
                      <a:pt x="153" y="11"/>
                    </a:lnTo>
                    <a:lnTo>
                      <a:pt x="163" y="20"/>
                    </a:lnTo>
                    <a:lnTo>
                      <a:pt x="169" y="32"/>
                    </a:lnTo>
                    <a:lnTo>
                      <a:pt x="182" y="22"/>
                    </a:lnTo>
                    <a:lnTo>
                      <a:pt x="196" y="17"/>
                    </a:lnTo>
                    <a:lnTo>
                      <a:pt x="211" y="16"/>
                    </a:lnTo>
                    <a:lnTo>
                      <a:pt x="226" y="19"/>
                    </a:lnTo>
                    <a:lnTo>
                      <a:pt x="234" y="9"/>
                    </a:lnTo>
                    <a:lnTo>
                      <a:pt x="245" y="2"/>
                    </a:lnTo>
                    <a:lnTo>
                      <a:pt x="268" y="0"/>
                    </a:lnTo>
                    <a:lnTo>
                      <a:pt x="279" y="3"/>
                    </a:lnTo>
                    <a:lnTo>
                      <a:pt x="289" y="9"/>
                    </a:lnTo>
                    <a:lnTo>
                      <a:pt x="296" y="20"/>
                    </a:lnTo>
                    <a:lnTo>
                      <a:pt x="301" y="34"/>
                    </a:lnTo>
                    <a:lnTo>
                      <a:pt x="323" y="31"/>
                    </a:lnTo>
                    <a:lnTo>
                      <a:pt x="341" y="33"/>
                    </a:lnTo>
                    <a:lnTo>
                      <a:pt x="354" y="39"/>
                    </a:lnTo>
                    <a:lnTo>
                      <a:pt x="360" y="50"/>
                    </a:lnTo>
                    <a:lnTo>
                      <a:pt x="362" y="62"/>
                    </a:lnTo>
                    <a:lnTo>
                      <a:pt x="360" y="73"/>
                    </a:lnTo>
                    <a:lnTo>
                      <a:pt x="351" y="86"/>
                    </a:lnTo>
                    <a:lnTo>
                      <a:pt x="338" y="97"/>
                    </a:lnTo>
                    <a:lnTo>
                      <a:pt x="358" y="98"/>
                    </a:lnTo>
                    <a:lnTo>
                      <a:pt x="374" y="107"/>
                    </a:lnTo>
                    <a:lnTo>
                      <a:pt x="387" y="119"/>
                    </a:lnTo>
                    <a:lnTo>
                      <a:pt x="395" y="134"/>
                    </a:lnTo>
                    <a:lnTo>
                      <a:pt x="397" y="149"/>
                    </a:lnTo>
                    <a:lnTo>
                      <a:pt x="390" y="161"/>
                    </a:lnTo>
                    <a:lnTo>
                      <a:pt x="375" y="169"/>
                    </a:lnTo>
                    <a:lnTo>
                      <a:pt x="349" y="167"/>
                    </a:lnTo>
                    <a:lnTo>
                      <a:pt x="357" y="180"/>
                    </a:lnTo>
                    <a:lnTo>
                      <a:pt x="357" y="192"/>
                    </a:lnTo>
                    <a:lnTo>
                      <a:pt x="352" y="203"/>
                    </a:lnTo>
                    <a:lnTo>
                      <a:pt x="344" y="211"/>
                    </a:lnTo>
                    <a:lnTo>
                      <a:pt x="320" y="220"/>
                    </a:lnTo>
                    <a:lnTo>
                      <a:pt x="308" y="218"/>
                    </a:lnTo>
                    <a:lnTo>
                      <a:pt x="297" y="211"/>
                    </a:lnTo>
                    <a:lnTo>
                      <a:pt x="322" y="251"/>
                    </a:lnTo>
                    <a:lnTo>
                      <a:pt x="330" y="273"/>
                    </a:lnTo>
                    <a:lnTo>
                      <a:pt x="334" y="295"/>
                    </a:lnTo>
                    <a:lnTo>
                      <a:pt x="333" y="312"/>
                    </a:lnTo>
                    <a:lnTo>
                      <a:pt x="326" y="322"/>
                    </a:lnTo>
                    <a:lnTo>
                      <a:pt x="310" y="325"/>
                    </a:lnTo>
                    <a:lnTo>
                      <a:pt x="287" y="316"/>
                    </a:lnTo>
                    <a:lnTo>
                      <a:pt x="279" y="353"/>
                    </a:lnTo>
                    <a:lnTo>
                      <a:pt x="263" y="377"/>
                    </a:lnTo>
                    <a:lnTo>
                      <a:pt x="244" y="388"/>
                    </a:lnTo>
                    <a:lnTo>
                      <a:pt x="221" y="388"/>
                    </a:lnTo>
                    <a:lnTo>
                      <a:pt x="200" y="378"/>
                    </a:lnTo>
                    <a:lnTo>
                      <a:pt x="183" y="360"/>
                    </a:lnTo>
                    <a:lnTo>
                      <a:pt x="178" y="348"/>
                    </a:lnTo>
                    <a:lnTo>
                      <a:pt x="173" y="334"/>
                    </a:lnTo>
                    <a:lnTo>
                      <a:pt x="173" y="304"/>
                    </a:lnTo>
                    <a:lnTo>
                      <a:pt x="151" y="310"/>
                    </a:lnTo>
                    <a:lnTo>
                      <a:pt x="131" y="311"/>
                    </a:lnTo>
                    <a:lnTo>
                      <a:pt x="114" y="308"/>
                    </a:lnTo>
                    <a:lnTo>
                      <a:pt x="102" y="300"/>
                    </a:lnTo>
                    <a:lnTo>
                      <a:pt x="95" y="289"/>
                    </a:lnTo>
                    <a:lnTo>
                      <a:pt x="93" y="274"/>
                    </a:lnTo>
                    <a:lnTo>
                      <a:pt x="97" y="257"/>
                    </a:lnTo>
                    <a:lnTo>
                      <a:pt x="110" y="238"/>
                    </a:lnTo>
                    <a:lnTo>
                      <a:pt x="86" y="252"/>
                    </a:lnTo>
                    <a:lnTo>
                      <a:pt x="65" y="260"/>
                    </a:lnTo>
                    <a:lnTo>
                      <a:pt x="46" y="264"/>
                    </a:lnTo>
                    <a:lnTo>
                      <a:pt x="31" y="263"/>
                    </a:lnTo>
                    <a:lnTo>
                      <a:pt x="10" y="252"/>
                    </a:lnTo>
                    <a:lnTo>
                      <a:pt x="3" y="243"/>
                    </a:lnTo>
                    <a:lnTo>
                      <a:pt x="0" y="233"/>
                    </a:lnTo>
                    <a:lnTo>
                      <a:pt x="3" y="210"/>
                    </a:lnTo>
                    <a:lnTo>
                      <a:pt x="19" y="190"/>
                    </a:lnTo>
                    <a:lnTo>
                      <a:pt x="32" y="182"/>
                    </a:lnTo>
                    <a:lnTo>
                      <a:pt x="48" y="177"/>
                    </a:lnTo>
                    <a:lnTo>
                      <a:pt x="69" y="176"/>
                    </a:lnTo>
                    <a:lnTo>
                      <a:pt x="92" y="178"/>
                    </a:lnTo>
                    <a:lnTo>
                      <a:pt x="81" y="163"/>
                    </a:lnTo>
                    <a:lnTo>
                      <a:pt x="81" y="148"/>
                    </a:lnTo>
                    <a:lnTo>
                      <a:pt x="90" y="138"/>
                    </a:lnTo>
                    <a:lnTo>
                      <a:pt x="107" y="133"/>
                    </a:lnTo>
                    <a:lnTo>
                      <a:pt x="89" y="129"/>
                    </a:lnTo>
                    <a:lnTo>
                      <a:pt x="75" y="119"/>
                    </a:lnTo>
                    <a:lnTo>
                      <a:pt x="66" y="105"/>
                    </a:lnTo>
                    <a:lnTo>
                      <a:pt x="61" y="89"/>
                    </a:lnTo>
                    <a:lnTo>
                      <a:pt x="61" y="73"/>
                    </a:lnTo>
                    <a:lnTo>
                      <a:pt x="67" y="58"/>
                    </a:lnTo>
                    <a:lnTo>
                      <a:pt x="76" y="47"/>
                    </a:lnTo>
                    <a:lnTo>
                      <a:pt x="92" y="4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" name="Freeform 163">
                <a:extLst>
                  <a:ext uri="{FF2B5EF4-FFF2-40B4-BE49-F238E27FC236}">
                    <a16:creationId xmlns:a16="http://schemas.microsoft.com/office/drawing/2014/main" id="{367685C6-DC57-4929-9B34-C79FE828BD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40513" y="2720975"/>
                <a:ext cx="1458913" cy="1230313"/>
              </a:xfrm>
              <a:custGeom>
                <a:avLst/>
                <a:gdLst>
                  <a:gd name="T0" fmla="*/ 3109 w 6438"/>
                  <a:gd name="T1" fmla="*/ 6711 h 6970"/>
                  <a:gd name="T2" fmla="*/ 3562 w 6438"/>
                  <a:gd name="T3" fmla="*/ 6310 h 6970"/>
                  <a:gd name="T4" fmla="*/ 3528 w 6438"/>
                  <a:gd name="T5" fmla="*/ 5447 h 6970"/>
                  <a:gd name="T6" fmla="*/ 3271 w 6438"/>
                  <a:gd name="T7" fmla="*/ 5041 h 6970"/>
                  <a:gd name="T8" fmla="*/ 3247 w 6438"/>
                  <a:gd name="T9" fmla="*/ 4986 h 6970"/>
                  <a:gd name="T10" fmla="*/ 2818 w 6438"/>
                  <a:gd name="T11" fmla="*/ 4737 h 6970"/>
                  <a:gd name="T12" fmla="*/ 3248 w 6438"/>
                  <a:gd name="T13" fmla="*/ 4933 h 6970"/>
                  <a:gd name="T14" fmla="*/ 3572 w 6438"/>
                  <a:gd name="T15" fmla="*/ 5001 h 6970"/>
                  <a:gd name="T16" fmla="*/ 3497 w 6438"/>
                  <a:gd name="T17" fmla="*/ 4117 h 6970"/>
                  <a:gd name="T18" fmla="*/ 3092 w 6438"/>
                  <a:gd name="T19" fmla="*/ 3158 h 6970"/>
                  <a:gd name="T20" fmla="*/ 3658 w 6438"/>
                  <a:gd name="T21" fmla="*/ 4178 h 6970"/>
                  <a:gd name="T22" fmla="*/ 4027 w 6438"/>
                  <a:gd name="T23" fmla="*/ 4061 h 6970"/>
                  <a:gd name="T24" fmla="*/ 4054 w 6438"/>
                  <a:gd name="T25" fmla="*/ 3445 h 6970"/>
                  <a:gd name="T26" fmla="*/ 4187 w 6438"/>
                  <a:gd name="T27" fmla="*/ 2876 h 6970"/>
                  <a:gd name="T28" fmla="*/ 3854 w 6438"/>
                  <a:gd name="T29" fmla="*/ 2118 h 6970"/>
                  <a:gd name="T30" fmla="*/ 3895 w 6438"/>
                  <a:gd name="T31" fmla="*/ 2112 h 6970"/>
                  <a:gd name="T32" fmla="*/ 4014 w 6438"/>
                  <a:gd name="T33" fmla="*/ 2292 h 6970"/>
                  <a:gd name="T34" fmla="*/ 4251 w 6438"/>
                  <a:gd name="T35" fmla="*/ 2436 h 6970"/>
                  <a:gd name="T36" fmla="*/ 4348 w 6438"/>
                  <a:gd name="T37" fmla="*/ 2793 h 6970"/>
                  <a:gd name="T38" fmla="*/ 4795 w 6438"/>
                  <a:gd name="T39" fmla="*/ 2475 h 6970"/>
                  <a:gd name="T40" fmla="*/ 4836 w 6438"/>
                  <a:gd name="T41" fmla="*/ 2372 h 6970"/>
                  <a:gd name="T42" fmla="*/ 4882 w 6438"/>
                  <a:gd name="T43" fmla="*/ 2472 h 6970"/>
                  <a:gd name="T44" fmla="*/ 4387 w 6438"/>
                  <a:gd name="T45" fmla="*/ 2881 h 6970"/>
                  <a:gd name="T46" fmla="*/ 4372 w 6438"/>
                  <a:gd name="T47" fmla="*/ 3734 h 6970"/>
                  <a:gd name="T48" fmla="*/ 5007 w 6438"/>
                  <a:gd name="T49" fmla="*/ 3326 h 6970"/>
                  <a:gd name="T50" fmla="*/ 4964 w 6438"/>
                  <a:gd name="T51" fmla="*/ 3414 h 6970"/>
                  <a:gd name="T52" fmla="*/ 5309 w 6438"/>
                  <a:gd name="T53" fmla="*/ 3522 h 6970"/>
                  <a:gd name="T54" fmla="*/ 5030 w 6438"/>
                  <a:gd name="T55" fmla="*/ 3422 h 6970"/>
                  <a:gd name="T56" fmla="*/ 4413 w 6438"/>
                  <a:gd name="T57" fmla="*/ 3778 h 6970"/>
                  <a:gd name="T58" fmla="*/ 3883 w 6438"/>
                  <a:gd name="T59" fmla="*/ 5030 h 6970"/>
                  <a:gd name="T60" fmla="*/ 3859 w 6438"/>
                  <a:gd name="T61" fmla="*/ 5813 h 6970"/>
                  <a:gd name="T62" fmla="*/ 4397 w 6438"/>
                  <a:gd name="T63" fmla="*/ 6834 h 6970"/>
                  <a:gd name="T64" fmla="*/ 4051 w 6438"/>
                  <a:gd name="T65" fmla="*/ 6684 h 6970"/>
                  <a:gd name="T66" fmla="*/ 3741 w 6438"/>
                  <a:gd name="T67" fmla="*/ 6707 h 6970"/>
                  <a:gd name="T68" fmla="*/ 3411 w 6438"/>
                  <a:gd name="T69" fmla="*/ 6849 h 6970"/>
                  <a:gd name="T70" fmla="*/ 2821 w 6438"/>
                  <a:gd name="T71" fmla="*/ 6855 h 6970"/>
                  <a:gd name="T72" fmla="*/ 3113 w 6438"/>
                  <a:gd name="T73" fmla="*/ 3950 h 6970"/>
                  <a:gd name="T74" fmla="*/ 815 w 6438"/>
                  <a:gd name="T75" fmla="*/ 3391 h 6970"/>
                  <a:gd name="T76" fmla="*/ 584 w 6438"/>
                  <a:gd name="T77" fmla="*/ 3477 h 6970"/>
                  <a:gd name="T78" fmla="*/ 274 w 6438"/>
                  <a:gd name="T79" fmla="*/ 3239 h 6970"/>
                  <a:gd name="T80" fmla="*/ 559 w 6438"/>
                  <a:gd name="T81" fmla="*/ 3347 h 6970"/>
                  <a:gd name="T82" fmla="*/ 1099 w 6438"/>
                  <a:gd name="T83" fmla="*/ 3314 h 6970"/>
                  <a:gd name="T84" fmla="*/ 6062 w 6438"/>
                  <a:gd name="T85" fmla="*/ 4195 h 6970"/>
                  <a:gd name="T86" fmla="*/ 6396 w 6438"/>
                  <a:gd name="T87" fmla="*/ 4583 h 6970"/>
                  <a:gd name="T88" fmla="*/ 2367 w 6438"/>
                  <a:gd name="T89" fmla="*/ 2190 h 6970"/>
                  <a:gd name="T90" fmla="*/ 3444 w 6438"/>
                  <a:gd name="T91" fmla="*/ 2860 h 6970"/>
                  <a:gd name="T92" fmla="*/ 3205 w 6438"/>
                  <a:gd name="T93" fmla="*/ 2402 h 6970"/>
                  <a:gd name="T94" fmla="*/ 3344 w 6438"/>
                  <a:gd name="T95" fmla="*/ 2625 h 6970"/>
                  <a:gd name="T96" fmla="*/ 3280 w 6438"/>
                  <a:gd name="T97" fmla="*/ 1820 h 6970"/>
                  <a:gd name="T98" fmla="*/ 3520 w 6438"/>
                  <a:gd name="T99" fmla="*/ 2208 h 6970"/>
                  <a:gd name="T100" fmla="*/ 3414 w 6438"/>
                  <a:gd name="T101" fmla="*/ 2765 h 6970"/>
                  <a:gd name="T102" fmla="*/ 3581 w 6438"/>
                  <a:gd name="T103" fmla="*/ 3053 h 6970"/>
                  <a:gd name="T104" fmla="*/ 3849 w 6438"/>
                  <a:gd name="T105" fmla="*/ 721 h 6970"/>
                  <a:gd name="T106" fmla="*/ 3546 w 6438"/>
                  <a:gd name="T107" fmla="*/ 293 h 6970"/>
                  <a:gd name="T108" fmla="*/ 3633 w 6438"/>
                  <a:gd name="T109" fmla="*/ 140 h 6970"/>
                  <a:gd name="T110" fmla="*/ 3864 w 6438"/>
                  <a:gd name="T111" fmla="*/ 671 h 6970"/>
                  <a:gd name="T112" fmla="*/ 3934 w 6438"/>
                  <a:gd name="T113" fmla="*/ 963 h 6970"/>
                  <a:gd name="T114" fmla="*/ 4658 w 6438"/>
                  <a:gd name="T115" fmla="*/ 924 h 6970"/>
                  <a:gd name="T116" fmla="*/ 4977 w 6438"/>
                  <a:gd name="T117" fmla="*/ 625 h 6970"/>
                  <a:gd name="T118" fmla="*/ 5271 w 6438"/>
                  <a:gd name="T119" fmla="*/ 455 h 6970"/>
                  <a:gd name="T120" fmla="*/ 5154 w 6438"/>
                  <a:gd name="T121" fmla="*/ 709 h 6970"/>
                  <a:gd name="T122" fmla="*/ 4576 w 6438"/>
                  <a:gd name="T123" fmla="*/ 1080 h 6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38" h="6970">
                    <a:moveTo>
                      <a:pt x="2776" y="6840"/>
                    </a:moveTo>
                    <a:lnTo>
                      <a:pt x="2796" y="6827"/>
                    </a:lnTo>
                    <a:lnTo>
                      <a:pt x="2818" y="6821"/>
                    </a:lnTo>
                    <a:lnTo>
                      <a:pt x="2859" y="6816"/>
                    </a:lnTo>
                    <a:lnTo>
                      <a:pt x="2901" y="6819"/>
                    </a:lnTo>
                    <a:lnTo>
                      <a:pt x="2944" y="6814"/>
                    </a:lnTo>
                    <a:lnTo>
                      <a:pt x="2978" y="6803"/>
                    </a:lnTo>
                    <a:lnTo>
                      <a:pt x="3005" y="6787"/>
                    </a:lnTo>
                    <a:lnTo>
                      <a:pt x="3043" y="6749"/>
                    </a:lnTo>
                    <a:lnTo>
                      <a:pt x="3073" y="6719"/>
                    </a:lnTo>
                    <a:lnTo>
                      <a:pt x="3090" y="6711"/>
                    </a:lnTo>
                    <a:lnTo>
                      <a:pt x="3096" y="6710"/>
                    </a:lnTo>
                    <a:lnTo>
                      <a:pt x="3109" y="6711"/>
                    </a:lnTo>
                    <a:lnTo>
                      <a:pt x="3141" y="6710"/>
                    </a:lnTo>
                    <a:lnTo>
                      <a:pt x="3191" y="6701"/>
                    </a:lnTo>
                    <a:lnTo>
                      <a:pt x="3292" y="6677"/>
                    </a:lnTo>
                    <a:lnTo>
                      <a:pt x="3349" y="6658"/>
                    </a:lnTo>
                    <a:lnTo>
                      <a:pt x="3391" y="6635"/>
                    </a:lnTo>
                    <a:lnTo>
                      <a:pt x="3423" y="6608"/>
                    </a:lnTo>
                    <a:lnTo>
                      <a:pt x="3445" y="6577"/>
                    </a:lnTo>
                    <a:lnTo>
                      <a:pt x="3464" y="6543"/>
                    </a:lnTo>
                    <a:lnTo>
                      <a:pt x="3481" y="6505"/>
                    </a:lnTo>
                    <a:lnTo>
                      <a:pt x="3499" y="6465"/>
                    </a:lnTo>
                    <a:lnTo>
                      <a:pt x="3523" y="6421"/>
                    </a:lnTo>
                    <a:lnTo>
                      <a:pt x="3548" y="6368"/>
                    </a:lnTo>
                    <a:lnTo>
                      <a:pt x="3562" y="6310"/>
                    </a:lnTo>
                    <a:lnTo>
                      <a:pt x="3568" y="6251"/>
                    </a:lnTo>
                    <a:lnTo>
                      <a:pt x="3570" y="6189"/>
                    </a:lnTo>
                    <a:lnTo>
                      <a:pt x="3568" y="6064"/>
                    </a:lnTo>
                    <a:lnTo>
                      <a:pt x="3569" y="6002"/>
                    </a:lnTo>
                    <a:lnTo>
                      <a:pt x="3576" y="5942"/>
                    </a:lnTo>
                    <a:lnTo>
                      <a:pt x="3567" y="5928"/>
                    </a:lnTo>
                    <a:lnTo>
                      <a:pt x="3564" y="5913"/>
                    </a:lnTo>
                    <a:lnTo>
                      <a:pt x="3566" y="5882"/>
                    </a:lnTo>
                    <a:lnTo>
                      <a:pt x="3574" y="5851"/>
                    </a:lnTo>
                    <a:lnTo>
                      <a:pt x="3576" y="5820"/>
                    </a:lnTo>
                    <a:lnTo>
                      <a:pt x="3563" y="5685"/>
                    </a:lnTo>
                    <a:lnTo>
                      <a:pt x="3547" y="5560"/>
                    </a:lnTo>
                    <a:lnTo>
                      <a:pt x="3528" y="5447"/>
                    </a:lnTo>
                    <a:lnTo>
                      <a:pt x="3508" y="5350"/>
                    </a:lnTo>
                    <a:lnTo>
                      <a:pt x="3484" y="5270"/>
                    </a:lnTo>
                    <a:lnTo>
                      <a:pt x="3458" y="5208"/>
                    </a:lnTo>
                    <a:lnTo>
                      <a:pt x="3430" y="5165"/>
                    </a:lnTo>
                    <a:lnTo>
                      <a:pt x="3415" y="5153"/>
                    </a:lnTo>
                    <a:lnTo>
                      <a:pt x="3400" y="5146"/>
                    </a:lnTo>
                    <a:lnTo>
                      <a:pt x="3384" y="5132"/>
                    </a:lnTo>
                    <a:lnTo>
                      <a:pt x="3366" y="5121"/>
                    </a:lnTo>
                    <a:lnTo>
                      <a:pt x="3325" y="5102"/>
                    </a:lnTo>
                    <a:lnTo>
                      <a:pt x="3305" y="5092"/>
                    </a:lnTo>
                    <a:lnTo>
                      <a:pt x="3289" y="5080"/>
                    </a:lnTo>
                    <a:lnTo>
                      <a:pt x="3277" y="5063"/>
                    </a:lnTo>
                    <a:lnTo>
                      <a:pt x="3271" y="5041"/>
                    </a:lnTo>
                    <a:lnTo>
                      <a:pt x="3262" y="5012"/>
                    </a:lnTo>
                    <a:lnTo>
                      <a:pt x="3219" y="5004"/>
                    </a:lnTo>
                    <a:lnTo>
                      <a:pt x="3175" y="5005"/>
                    </a:lnTo>
                    <a:lnTo>
                      <a:pt x="3132" y="5014"/>
                    </a:lnTo>
                    <a:lnTo>
                      <a:pt x="3112" y="5023"/>
                    </a:lnTo>
                    <a:lnTo>
                      <a:pt x="3094" y="5035"/>
                    </a:lnTo>
                    <a:lnTo>
                      <a:pt x="3056" y="5050"/>
                    </a:lnTo>
                    <a:lnTo>
                      <a:pt x="3075" y="5030"/>
                    </a:lnTo>
                    <a:lnTo>
                      <a:pt x="3097" y="5015"/>
                    </a:lnTo>
                    <a:lnTo>
                      <a:pt x="3120" y="5004"/>
                    </a:lnTo>
                    <a:lnTo>
                      <a:pt x="3143" y="4995"/>
                    </a:lnTo>
                    <a:lnTo>
                      <a:pt x="3194" y="4987"/>
                    </a:lnTo>
                    <a:lnTo>
                      <a:pt x="3247" y="4986"/>
                    </a:lnTo>
                    <a:lnTo>
                      <a:pt x="3225" y="4960"/>
                    </a:lnTo>
                    <a:lnTo>
                      <a:pt x="3198" y="4935"/>
                    </a:lnTo>
                    <a:lnTo>
                      <a:pt x="3168" y="4912"/>
                    </a:lnTo>
                    <a:lnTo>
                      <a:pt x="3135" y="4892"/>
                    </a:lnTo>
                    <a:lnTo>
                      <a:pt x="3066" y="4859"/>
                    </a:lnTo>
                    <a:lnTo>
                      <a:pt x="3031" y="4849"/>
                    </a:lnTo>
                    <a:lnTo>
                      <a:pt x="3000" y="4841"/>
                    </a:lnTo>
                    <a:lnTo>
                      <a:pt x="2962" y="4830"/>
                    </a:lnTo>
                    <a:lnTo>
                      <a:pt x="2945" y="4819"/>
                    </a:lnTo>
                    <a:lnTo>
                      <a:pt x="2930" y="4804"/>
                    </a:lnTo>
                    <a:lnTo>
                      <a:pt x="2887" y="4788"/>
                    </a:lnTo>
                    <a:lnTo>
                      <a:pt x="2849" y="4765"/>
                    </a:lnTo>
                    <a:lnTo>
                      <a:pt x="2818" y="4737"/>
                    </a:lnTo>
                    <a:lnTo>
                      <a:pt x="2794" y="4701"/>
                    </a:lnTo>
                    <a:lnTo>
                      <a:pt x="2791" y="4686"/>
                    </a:lnTo>
                    <a:lnTo>
                      <a:pt x="2798" y="4680"/>
                    </a:lnTo>
                    <a:lnTo>
                      <a:pt x="2810" y="4682"/>
                    </a:lnTo>
                    <a:lnTo>
                      <a:pt x="2824" y="4693"/>
                    </a:lnTo>
                    <a:lnTo>
                      <a:pt x="2856" y="4723"/>
                    </a:lnTo>
                    <a:lnTo>
                      <a:pt x="2891" y="4750"/>
                    </a:lnTo>
                    <a:lnTo>
                      <a:pt x="2973" y="4795"/>
                    </a:lnTo>
                    <a:lnTo>
                      <a:pt x="3061" y="4831"/>
                    </a:lnTo>
                    <a:lnTo>
                      <a:pt x="3149" y="4856"/>
                    </a:lnTo>
                    <a:lnTo>
                      <a:pt x="3180" y="4868"/>
                    </a:lnTo>
                    <a:lnTo>
                      <a:pt x="3206" y="4886"/>
                    </a:lnTo>
                    <a:lnTo>
                      <a:pt x="3248" y="4933"/>
                    </a:lnTo>
                    <a:lnTo>
                      <a:pt x="3285" y="4979"/>
                    </a:lnTo>
                    <a:lnTo>
                      <a:pt x="3304" y="4996"/>
                    </a:lnTo>
                    <a:lnTo>
                      <a:pt x="3312" y="5003"/>
                    </a:lnTo>
                    <a:lnTo>
                      <a:pt x="3326" y="5008"/>
                    </a:lnTo>
                    <a:lnTo>
                      <a:pt x="3353" y="5021"/>
                    </a:lnTo>
                    <a:lnTo>
                      <a:pt x="3375" y="5037"/>
                    </a:lnTo>
                    <a:lnTo>
                      <a:pt x="3416" y="5072"/>
                    </a:lnTo>
                    <a:lnTo>
                      <a:pt x="3437" y="5088"/>
                    </a:lnTo>
                    <a:lnTo>
                      <a:pt x="3459" y="5101"/>
                    </a:lnTo>
                    <a:lnTo>
                      <a:pt x="3485" y="5110"/>
                    </a:lnTo>
                    <a:lnTo>
                      <a:pt x="3517" y="5113"/>
                    </a:lnTo>
                    <a:lnTo>
                      <a:pt x="3546" y="5057"/>
                    </a:lnTo>
                    <a:lnTo>
                      <a:pt x="3572" y="5001"/>
                    </a:lnTo>
                    <a:lnTo>
                      <a:pt x="3594" y="4942"/>
                    </a:lnTo>
                    <a:lnTo>
                      <a:pt x="3612" y="4882"/>
                    </a:lnTo>
                    <a:lnTo>
                      <a:pt x="3638" y="4760"/>
                    </a:lnTo>
                    <a:lnTo>
                      <a:pt x="3646" y="4698"/>
                    </a:lnTo>
                    <a:lnTo>
                      <a:pt x="3649" y="4636"/>
                    </a:lnTo>
                    <a:lnTo>
                      <a:pt x="3643" y="4512"/>
                    </a:lnTo>
                    <a:lnTo>
                      <a:pt x="3634" y="4450"/>
                    </a:lnTo>
                    <a:lnTo>
                      <a:pt x="3620" y="4390"/>
                    </a:lnTo>
                    <a:lnTo>
                      <a:pt x="3602" y="4330"/>
                    </a:lnTo>
                    <a:lnTo>
                      <a:pt x="3579" y="4272"/>
                    </a:lnTo>
                    <a:lnTo>
                      <a:pt x="3552" y="4215"/>
                    </a:lnTo>
                    <a:lnTo>
                      <a:pt x="3520" y="4159"/>
                    </a:lnTo>
                    <a:lnTo>
                      <a:pt x="3497" y="4117"/>
                    </a:lnTo>
                    <a:lnTo>
                      <a:pt x="3481" y="4075"/>
                    </a:lnTo>
                    <a:lnTo>
                      <a:pt x="3464" y="4033"/>
                    </a:lnTo>
                    <a:lnTo>
                      <a:pt x="3438" y="3993"/>
                    </a:lnTo>
                    <a:lnTo>
                      <a:pt x="3410" y="3954"/>
                    </a:lnTo>
                    <a:lnTo>
                      <a:pt x="3386" y="3914"/>
                    </a:lnTo>
                    <a:lnTo>
                      <a:pt x="3345" y="3829"/>
                    </a:lnTo>
                    <a:lnTo>
                      <a:pt x="3305" y="3743"/>
                    </a:lnTo>
                    <a:lnTo>
                      <a:pt x="3284" y="3701"/>
                    </a:lnTo>
                    <a:lnTo>
                      <a:pt x="3258" y="3659"/>
                    </a:lnTo>
                    <a:lnTo>
                      <a:pt x="3223" y="3601"/>
                    </a:lnTo>
                    <a:lnTo>
                      <a:pt x="3196" y="3541"/>
                    </a:lnTo>
                    <a:lnTo>
                      <a:pt x="3154" y="3415"/>
                    </a:lnTo>
                    <a:lnTo>
                      <a:pt x="3092" y="3158"/>
                    </a:lnTo>
                    <a:lnTo>
                      <a:pt x="3122" y="3157"/>
                    </a:lnTo>
                    <a:lnTo>
                      <a:pt x="3148" y="3146"/>
                    </a:lnTo>
                    <a:lnTo>
                      <a:pt x="3160" y="3222"/>
                    </a:lnTo>
                    <a:lnTo>
                      <a:pt x="3176" y="3297"/>
                    </a:lnTo>
                    <a:lnTo>
                      <a:pt x="3191" y="3372"/>
                    </a:lnTo>
                    <a:lnTo>
                      <a:pt x="3202" y="3448"/>
                    </a:lnTo>
                    <a:lnTo>
                      <a:pt x="3243" y="3526"/>
                    </a:lnTo>
                    <a:lnTo>
                      <a:pt x="3287" y="3600"/>
                    </a:lnTo>
                    <a:lnTo>
                      <a:pt x="3385" y="3748"/>
                    </a:lnTo>
                    <a:lnTo>
                      <a:pt x="3453" y="3854"/>
                    </a:lnTo>
                    <a:lnTo>
                      <a:pt x="3517" y="3962"/>
                    </a:lnTo>
                    <a:lnTo>
                      <a:pt x="3582" y="4070"/>
                    </a:lnTo>
                    <a:lnTo>
                      <a:pt x="3658" y="4178"/>
                    </a:lnTo>
                    <a:lnTo>
                      <a:pt x="3681" y="4212"/>
                    </a:lnTo>
                    <a:lnTo>
                      <a:pt x="3703" y="4248"/>
                    </a:lnTo>
                    <a:lnTo>
                      <a:pt x="3740" y="4324"/>
                    </a:lnTo>
                    <a:lnTo>
                      <a:pt x="3776" y="4399"/>
                    </a:lnTo>
                    <a:lnTo>
                      <a:pt x="3798" y="4434"/>
                    </a:lnTo>
                    <a:lnTo>
                      <a:pt x="3823" y="4467"/>
                    </a:lnTo>
                    <a:lnTo>
                      <a:pt x="3853" y="4467"/>
                    </a:lnTo>
                    <a:lnTo>
                      <a:pt x="3880" y="4427"/>
                    </a:lnTo>
                    <a:lnTo>
                      <a:pt x="3903" y="4384"/>
                    </a:lnTo>
                    <a:lnTo>
                      <a:pt x="3938" y="4296"/>
                    </a:lnTo>
                    <a:lnTo>
                      <a:pt x="3970" y="4205"/>
                    </a:lnTo>
                    <a:lnTo>
                      <a:pt x="4006" y="4116"/>
                    </a:lnTo>
                    <a:lnTo>
                      <a:pt x="4027" y="4061"/>
                    </a:lnTo>
                    <a:lnTo>
                      <a:pt x="4039" y="4004"/>
                    </a:lnTo>
                    <a:lnTo>
                      <a:pt x="4047" y="3948"/>
                    </a:lnTo>
                    <a:lnTo>
                      <a:pt x="4050" y="3891"/>
                    </a:lnTo>
                    <a:lnTo>
                      <a:pt x="4048" y="3775"/>
                    </a:lnTo>
                    <a:lnTo>
                      <a:pt x="4043" y="3659"/>
                    </a:lnTo>
                    <a:lnTo>
                      <a:pt x="3989" y="3559"/>
                    </a:lnTo>
                    <a:lnTo>
                      <a:pt x="4010" y="3531"/>
                    </a:lnTo>
                    <a:lnTo>
                      <a:pt x="4024" y="3497"/>
                    </a:lnTo>
                    <a:lnTo>
                      <a:pt x="4028" y="3459"/>
                    </a:lnTo>
                    <a:lnTo>
                      <a:pt x="4021" y="3421"/>
                    </a:lnTo>
                    <a:lnTo>
                      <a:pt x="4031" y="3433"/>
                    </a:lnTo>
                    <a:lnTo>
                      <a:pt x="4042" y="3441"/>
                    </a:lnTo>
                    <a:lnTo>
                      <a:pt x="4054" y="3445"/>
                    </a:lnTo>
                    <a:lnTo>
                      <a:pt x="4065" y="3444"/>
                    </a:lnTo>
                    <a:lnTo>
                      <a:pt x="4075" y="3441"/>
                    </a:lnTo>
                    <a:lnTo>
                      <a:pt x="4084" y="3433"/>
                    </a:lnTo>
                    <a:lnTo>
                      <a:pt x="4089" y="3422"/>
                    </a:lnTo>
                    <a:lnTo>
                      <a:pt x="4092" y="3407"/>
                    </a:lnTo>
                    <a:lnTo>
                      <a:pt x="4101" y="3328"/>
                    </a:lnTo>
                    <a:lnTo>
                      <a:pt x="4117" y="3248"/>
                    </a:lnTo>
                    <a:lnTo>
                      <a:pt x="4139" y="3169"/>
                    </a:lnTo>
                    <a:lnTo>
                      <a:pt x="4163" y="3092"/>
                    </a:lnTo>
                    <a:lnTo>
                      <a:pt x="4181" y="3024"/>
                    </a:lnTo>
                    <a:lnTo>
                      <a:pt x="4189" y="2952"/>
                    </a:lnTo>
                    <a:lnTo>
                      <a:pt x="4189" y="2914"/>
                    </a:lnTo>
                    <a:lnTo>
                      <a:pt x="4187" y="2876"/>
                    </a:lnTo>
                    <a:lnTo>
                      <a:pt x="4183" y="2836"/>
                    </a:lnTo>
                    <a:lnTo>
                      <a:pt x="4175" y="2796"/>
                    </a:lnTo>
                    <a:lnTo>
                      <a:pt x="4153" y="2711"/>
                    </a:lnTo>
                    <a:lnTo>
                      <a:pt x="4120" y="2625"/>
                    </a:lnTo>
                    <a:lnTo>
                      <a:pt x="4076" y="2535"/>
                    </a:lnTo>
                    <a:lnTo>
                      <a:pt x="4021" y="2443"/>
                    </a:lnTo>
                    <a:lnTo>
                      <a:pt x="3965" y="2243"/>
                    </a:lnTo>
                    <a:lnTo>
                      <a:pt x="3944" y="2231"/>
                    </a:lnTo>
                    <a:lnTo>
                      <a:pt x="3930" y="2214"/>
                    </a:lnTo>
                    <a:lnTo>
                      <a:pt x="3922" y="2195"/>
                    </a:lnTo>
                    <a:lnTo>
                      <a:pt x="3920" y="2172"/>
                    </a:lnTo>
                    <a:lnTo>
                      <a:pt x="3890" y="2143"/>
                    </a:lnTo>
                    <a:lnTo>
                      <a:pt x="3854" y="2118"/>
                    </a:lnTo>
                    <a:lnTo>
                      <a:pt x="3773" y="2073"/>
                    </a:lnTo>
                    <a:lnTo>
                      <a:pt x="3734" y="2048"/>
                    </a:lnTo>
                    <a:lnTo>
                      <a:pt x="3701" y="2019"/>
                    </a:lnTo>
                    <a:lnTo>
                      <a:pt x="3686" y="2001"/>
                    </a:lnTo>
                    <a:lnTo>
                      <a:pt x="3674" y="1981"/>
                    </a:lnTo>
                    <a:lnTo>
                      <a:pt x="3664" y="1960"/>
                    </a:lnTo>
                    <a:lnTo>
                      <a:pt x="3658" y="1934"/>
                    </a:lnTo>
                    <a:lnTo>
                      <a:pt x="3688" y="1981"/>
                    </a:lnTo>
                    <a:lnTo>
                      <a:pt x="3727" y="2020"/>
                    </a:lnTo>
                    <a:lnTo>
                      <a:pt x="3773" y="2050"/>
                    </a:lnTo>
                    <a:lnTo>
                      <a:pt x="3826" y="2072"/>
                    </a:lnTo>
                    <a:lnTo>
                      <a:pt x="3870" y="2091"/>
                    </a:lnTo>
                    <a:lnTo>
                      <a:pt x="3895" y="2112"/>
                    </a:lnTo>
                    <a:lnTo>
                      <a:pt x="3914" y="2131"/>
                    </a:lnTo>
                    <a:lnTo>
                      <a:pt x="3942" y="2149"/>
                    </a:lnTo>
                    <a:lnTo>
                      <a:pt x="3983" y="2060"/>
                    </a:lnTo>
                    <a:lnTo>
                      <a:pt x="4017" y="1938"/>
                    </a:lnTo>
                    <a:lnTo>
                      <a:pt x="4062" y="1868"/>
                    </a:lnTo>
                    <a:lnTo>
                      <a:pt x="4080" y="1793"/>
                    </a:lnTo>
                    <a:lnTo>
                      <a:pt x="4090" y="1853"/>
                    </a:lnTo>
                    <a:lnTo>
                      <a:pt x="4058" y="1921"/>
                    </a:lnTo>
                    <a:lnTo>
                      <a:pt x="4032" y="1993"/>
                    </a:lnTo>
                    <a:lnTo>
                      <a:pt x="4015" y="2067"/>
                    </a:lnTo>
                    <a:lnTo>
                      <a:pt x="4005" y="2143"/>
                    </a:lnTo>
                    <a:lnTo>
                      <a:pt x="4005" y="2217"/>
                    </a:lnTo>
                    <a:lnTo>
                      <a:pt x="4014" y="2292"/>
                    </a:lnTo>
                    <a:lnTo>
                      <a:pt x="4034" y="2366"/>
                    </a:lnTo>
                    <a:lnTo>
                      <a:pt x="4065" y="2435"/>
                    </a:lnTo>
                    <a:lnTo>
                      <a:pt x="4100" y="2480"/>
                    </a:lnTo>
                    <a:lnTo>
                      <a:pt x="4131" y="2528"/>
                    </a:lnTo>
                    <a:lnTo>
                      <a:pt x="4159" y="2579"/>
                    </a:lnTo>
                    <a:lnTo>
                      <a:pt x="4186" y="2631"/>
                    </a:lnTo>
                    <a:lnTo>
                      <a:pt x="4189" y="2529"/>
                    </a:lnTo>
                    <a:lnTo>
                      <a:pt x="4200" y="2429"/>
                    </a:lnTo>
                    <a:lnTo>
                      <a:pt x="4235" y="2228"/>
                    </a:lnTo>
                    <a:lnTo>
                      <a:pt x="4253" y="2239"/>
                    </a:lnTo>
                    <a:lnTo>
                      <a:pt x="4273" y="2243"/>
                    </a:lnTo>
                    <a:lnTo>
                      <a:pt x="4253" y="2398"/>
                    </a:lnTo>
                    <a:lnTo>
                      <a:pt x="4251" y="2436"/>
                    </a:lnTo>
                    <a:lnTo>
                      <a:pt x="4252" y="2475"/>
                    </a:lnTo>
                    <a:lnTo>
                      <a:pt x="4259" y="2553"/>
                    </a:lnTo>
                    <a:lnTo>
                      <a:pt x="4263" y="2632"/>
                    </a:lnTo>
                    <a:lnTo>
                      <a:pt x="4258" y="2672"/>
                    </a:lnTo>
                    <a:lnTo>
                      <a:pt x="4249" y="2713"/>
                    </a:lnTo>
                    <a:lnTo>
                      <a:pt x="4259" y="2729"/>
                    </a:lnTo>
                    <a:lnTo>
                      <a:pt x="4266" y="2746"/>
                    </a:lnTo>
                    <a:lnTo>
                      <a:pt x="4268" y="2784"/>
                    </a:lnTo>
                    <a:lnTo>
                      <a:pt x="4281" y="2807"/>
                    </a:lnTo>
                    <a:lnTo>
                      <a:pt x="4284" y="2835"/>
                    </a:lnTo>
                    <a:lnTo>
                      <a:pt x="4311" y="2826"/>
                    </a:lnTo>
                    <a:lnTo>
                      <a:pt x="4332" y="2812"/>
                    </a:lnTo>
                    <a:lnTo>
                      <a:pt x="4348" y="2793"/>
                    </a:lnTo>
                    <a:lnTo>
                      <a:pt x="4362" y="2773"/>
                    </a:lnTo>
                    <a:lnTo>
                      <a:pt x="4390" y="2733"/>
                    </a:lnTo>
                    <a:lnTo>
                      <a:pt x="4407" y="2713"/>
                    </a:lnTo>
                    <a:lnTo>
                      <a:pt x="4429" y="2698"/>
                    </a:lnTo>
                    <a:lnTo>
                      <a:pt x="4537" y="2634"/>
                    </a:lnTo>
                    <a:lnTo>
                      <a:pt x="4642" y="2569"/>
                    </a:lnTo>
                    <a:lnTo>
                      <a:pt x="4676" y="2556"/>
                    </a:lnTo>
                    <a:lnTo>
                      <a:pt x="4710" y="2549"/>
                    </a:lnTo>
                    <a:lnTo>
                      <a:pt x="4744" y="2537"/>
                    </a:lnTo>
                    <a:lnTo>
                      <a:pt x="4761" y="2525"/>
                    </a:lnTo>
                    <a:lnTo>
                      <a:pt x="4777" y="2509"/>
                    </a:lnTo>
                    <a:lnTo>
                      <a:pt x="4788" y="2493"/>
                    </a:lnTo>
                    <a:lnTo>
                      <a:pt x="4795" y="2475"/>
                    </a:lnTo>
                    <a:lnTo>
                      <a:pt x="4804" y="2429"/>
                    </a:lnTo>
                    <a:lnTo>
                      <a:pt x="4807" y="2376"/>
                    </a:lnTo>
                    <a:lnTo>
                      <a:pt x="4805" y="2316"/>
                    </a:lnTo>
                    <a:lnTo>
                      <a:pt x="4802" y="2194"/>
                    </a:lnTo>
                    <a:lnTo>
                      <a:pt x="4804" y="2137"/>
                    </a:lnTo>
                    <a:lnTo>
                      <a:pt x="4806" y="2117"/>
                    </a:lnTo>
                    <a:lnTo>
                      <a:pt x="4814" y="2087"/>
                    </a:lnTo>
                    <a:lnTo>
                      <a:pt x="4795" y="2050"/>
                    </a:lnTo>
                    <a:lnTo>
                      <a:pt x="4829" y="2083"/>
                    </a:lnTo>
                    <a:lnTo>
                      <a:pt x="4823" y="2118"/>
                    </a:lnTo>
                    <a:lnTo>
                      <a:pt x="4822" y="2154"/>
                    </a:lnTo>
                    <a:lnTo>
                      <a:pt x="4824" y="2228"/>
                    </a:lnTo>
                    <a:lnTo>
                      <a:pt x="4836" y="2372"/>
                    </a:lnTo>
                    <a:lnTo>
                      <a:pt x="4829" y="2454"/>
                    </a:lnTo>
                    <a:lnTo>
                      <a:pt x="4875" y="2410"/>
                    </a:lnTo>
                    <a:lnTo>
                      <a:pt x="4926" y="2369"/>
                    </a:lnTo>
                    <a:lnTo>
                      <a:pt x="4974" y="2329"/>
                    </a:lnTo>
                    <a:lnTo>
                      <a:pt x="5019" y="2281"/>
                    </a:lnTo>
                    <a:lnTo>
                      <a:pt x="5024" y="2301"/>
                    </a:lnTo>
                    <a:lnTo>
                      <a:pt x="5036" y="2317"/>
                    </a:lnTo>
                    <a:lnTo>
                      <a:pt x="5010" y="2347"/>
                    </a:lnTo>
                    <a:lnTo>
                      <a:pt x="4985" y="2370"/>
                    </a:lnTo>
                    <a:lnTo>
                      <a:pt x="4939" y="2408"/>
                    </a:lnTo>
                    <a:lnTo>
                      <a:pt x="4917" y="2425"/>
                    </a:lnTo>
                    <a:lnTo>
                      <a:pt x="4899" y="2446"/>
                    </a:lnTo>
                    <a:lnTo>
                      <a:pt x="4882" y="2472"/>
                    </a:lnTo>
                    <a:lnTo>
                      <a:pt x="4867" y="2506"/>
                    </a:lnTo>
                    <a:lnTo>
                      <a:pt x="4777" y="2580"/>
                    </a:lnTo>
                    <a:lnTo>
                      <a:pt x="4755" y="2595"/>
                    </a:lnTo>
                    <a:lnTo>
                      <a:pt x="4733" y="2604"/>
                    </a:lnTo>
                    <a:lnTo>
                      <a:pt x="4686" y="2616"/>
                    </a:lnTo>
                    <a:lnTo>
                      <a:pt x="4663" y="2621"/>
                    </a:lnTo>
                    <a:lnTo>
                      <a:pt x="4639" y="2630"/>
                    </a:lnTo>
                    <a:lnTo>
                      <a:pt x="4614" y="2643"/>
                    </a:lnTo>
                    <a:lnTo>
                      <a:pt x="4589" y="2662"/>
                    </a:lnTo>
                    <a:lnTo>
                      <a:pt x="4451" y="2787"/>
                    </a:lnTo>
                    <a:lnTo>
                      <a:pt x="4436" y="2784"/>
                    </a:lnTo>
                    <a:lnTo>
                      <a:pt x="4426" y="2832"/>
                    </a:lnTo>
                    <a:lnTo>
                      <a:pt x="4387" y="2881"/>
                    </a:lnTo>
                    <a:lnTo>
                      <a:pt x="4355" y="2933"/>
                    </a:lnTo>
                    <a:lnTo>
                      <a:pt x="4334" y="2990"/>
                    </a:lnTo>
                    <a:lnTo>
                      <a:pt x="4320" y="3050"/>
                    </a:lnTo>
                    <a:lnTo>
                      <a:pt x="4305" y="3139"/>
                    </a:lnTo>
                    <a:lnTo>
                      <a:pt x="4284" y="3228"/>
                    </a:lnTo>
                    <a:lnTo>
                      <a:pt x="4243" y="3406"/>
                    </a:lnTo>
                    <a:lnTo>
                      <a:pt x="4229" y="3495"/>
                    </a:lnTo>
                    <a:lnTo>
                      <a:pt x="4223" y="3583"/>
                    </a:lnTo>
                    <a:lnTo>
                      <a:pt x="4228" y="3673"/>
                    </a:lnTo>
                    <a:lnTo>
                      <a:pt x="4237" y="3718"/>
                    </a:lnTo>
                    <a:lnTo>
                      <a:pt x="4249" y="3763"/>
                    </a:lnTo>
                    <a:lnTo>
                      <a:pt x="4321" y="3749"/>
                    </a:lnTo>
                    <a:lnTo>
                      <a:pt x="4372" y="3734"/>
                    </a:lnTo>
                    <a:lnTo>
                      <a:pt x="4424" y="3708"/>
                    </a:lnTo>
                    <a:lnTo>
                      <a:pt x="4503" y="3662"/>
                    </a:lnTo>
                    <a:lnTo>
                      <a:pt x="4557" y="3624"/>
                    </a:lnTo>
                    <a:lnTo>
                      <a:pt x="4607" y="3584"/>
                    </a:lnTo>
                    <a:lnTo>
                      <a:pt x="4660" y="3548"/>
                    </a:lnTo>
                    <a:lnTo>
                      <a:pt x="4692" y="3533"/>
                    </a:lnTo>
                    <a:lnTo>
                      <a:pt x="4729" y="3521"/>
                    </a:lnTo>
                    <a:lnTo>
                      <a:pt x="4777" y="3504"/>
                    </a:lnTo>
                    <a:lnTo>
                      <a:pt x="4820" y="3480"/>
                    </a:lnTo>
                    <a:lnTo>
                      <a:pt x="4859" y="3451"/>
                    </a:lnTo>
                    <a:lnTo>
                      <a:pt x="4896" y="3419"/>
                    </a:lnTo>
                    <a:lnTo>
                      <a:pt x="4968" y="3353"/>
                    </a:lnTo>
                    <a:lnTo>
                      <a:pt x="5007" y="3326"/>
                    </a:lnTo>
                    <a:lnTo>
                      <a:pt x="5022" y="3316"/>
                    </a:lnTo>
                    <a:lnTo>
                      <a:pt x="5050" y="3302"/>
                    </a:lnTo>
                    <a:lnTo>
                      <a:pt x="5097" y="3279"/>
                    </a:lnTo>
                    <a:lnTo>
                      <a:pt x="5140" y="3252"/>
                    </a:lnTo>
                    <a:lnTo>
                      <a:pt x="5229" y="3195"/>
                    </a:lnTo>
                    <a:lnTo>
                      <a:pt x="5202" y="3230"/>
                    </a:lnTo>
                    <a:lnTo>
                      <a:pt x="5171" y="3258"/>
                    </a:lnTo>
                    <a:lnTo>
                      <a:pt x="5135" y="3283"/>
                    </a:lnTo>
                    <a:lnTo>
                      <a:pt x="5098" y="3306"/>
                    </a:lnTo>
                    <a:lnTo>
                      <a:pt x="5026" y="3353"/>
                    </a:lnTo>
                    <a:lnTo>
                      <a:pt x="4993" y="3381"/>
                    </a:lnTo>
                    <a:lnTo>
                      <a:pt x="4981" y="3393"/>
                    </a:lnTo>
                    <a:lnTo>
                      <a:pt x="4964" y="3414"/>
                    </a:lnTo>
                    <a:lnTo>
                      <a:pt x="5014" y="3394"/>
                    </a:lnTo>
                    <a:lnTo>
                      <a:pt x="5050" y="3388"/>
                    </a:lnTo>
                    <a:lnTo>
                      <a:pt x="5076" y="3392"/>
                    </a:lnTo>
                    <a:lnTo>
                      <a:pt x="5096" y="3403"/>
                    </a:lnTo>
                    <a:lnTo>
                      <a:pt x="5115" y="3417"/>
                    </a:lnTo>
                    <a:lnTo>
                      <a:pt x="5135" y="3430"/>
                    </a:lnTo>
                    <a:lnTo>
                      <a:pt x="5162" y="3439"/>
                    </a:lnTo>
                    <a:lnTo>
                      <a:pt x="5200" y="3440"/>
                    </a:lnTo>
                    <a:lnTo>
                      <a:pt x="5222" y="3441"/>
                    </a:lnTo>
                    <a:lnTo>
                      <a:pt x="5240" y="3449"/>
                    </a:lnTo>
                    <a:lnTo>
                      <a:pt x="5269" y="3476"/>
                    </a:lnTo>
                    <a:lnTo>
                      <a:pt x="5294" y="3508"/>
                    </a:lnTo>
                    <a:lnTo>
                      <a:pt x="5309" y="3522"/>
                    </a:lnTo>
                    <a:lnTo>
                      <a:pt x="5326" y="3532"/>
                    </a:lnTo>
                    <a:lnTo>
                      <a:pt x="5302" y="3529"/>
                    </a:lnTo>
                    <a:lnTo>
                      <a:pt x="5284" y="3518"/>
                    </a:lnTo>
                    <a:lnTo>
                      <a:pt x="5253" y="3485"/>
                    </a:lnTo>
                    <a:lnTo>
                      <a:pt x="5237" y="3469"/>
                    </a:lnTo>
                    <a:lnTo>
                      <a:pt x="5220" y="3458"/>
                    </a:lnTo>
                    <a:lnTo>
                      <a:pt x="5200" y="3455"/>
                    </a:lnTo>
                    <a:lnTo>
                      <a:pt x="5174" y="3463"/>
                    </a:lnTo>
                    <a:lnTo>
                      <a:pt x="5150" y="3469"/>
                    </a:lnTo>
                    <a:lnTo>
                      <a:pt x="5131" y="3464"/>
                    </a:lnTo>
                    <a:lnTo>
                      <a:pt x="5092" y="3438"/>
                    </a:lnTo>
                    <a:lnTo>
                      <a:pt x="5065" y="3427"/>
                    </a:lnTo>
                    <a:lnTo>
                      <a:pt x="5030" y="3422"/>
                    </a:lnTo>
                    <a:lnTo>
                      <a:pt x="4983" y="3428"/>
                    </a:lnTo>
                    <a:lnTo>
                      <a:pt x="4919" y="3451"/>
                    </a:lnTo>
                    <a:lnTo>
                      <a:pt x="4883" y="3487"/>
                    </a:lnTo>
                    <a:lnTo>
                      <a:pt x="4841" y="3517"/>
                    </a:lnTo>
                    <a:lnTo>
                      <a:pt x="4749" y="3565"/>
                    </a:lnTo>
                    <a:lnTo>
                      <a:pt x="4703" y="3589"/>
                    </a:lnTo>
                    <a:lnTo>
                      <a:pt x="4657" y="3614"/>
                    </a:lnTo>
                    <a:lnTo>
                      <a:pt x="4615" y="3644"/>
                    </a:lnTo>
                    <a:lnTo>
                      <a:pt x="4579" y="3682"/>
                    </a:lnTo>
                    <a:lnTo>
                      <a:pt x="4555" y="3705"/>
                    </a:lnTo>
                    <a:lnTo>
                      <a:pt x="4529" y="3723"/>
                    </a:lnTo>
                    <a:lnTo>
                      <a:pt x="4472" y="3752"/>
                    </a:lnTo>
                    <a:lnTo>
                      <a:pt x="4413" y="3778"/>
                    </a:lnTo>
                    <a:lnTo>
                      <a:pt x="4385" y="3793"/>
                    </a:lnTo>
                    <a:lnTo>
                      <a:pt x="4358" y="3811"/>
                    </a:lnTo>
                    <a:lnTo>
                      <a:pt x="4338" y="3827"/>
                    </a:lnTo>
                    <a:lnTo>
                      <a:pt x="4321" y="3846"/>
                    </a:lnTo>
                    <a:lnTo>
                      <a:pt x="4290" y="3890"/>
                    </a:lnTo>
                    <a:lnTo>
                      <a:pt x="4263" y="3940"/>
                    </a:lnTo>
                    <a:lnTo>
                      <a:pt x="4240" y="3995"/>
                    </a:lnTo>
                    <a:lnTo>
                      <a:pt x="4201" y="4104"/>
                    </a:lnTo>
                    <a:lnTo>
                      <a:pt x="4167" y="4200"/>
                    </a:lnTo>
                    <a:lnTo>
                      <a:pt x="4086" y="4404"/>
                    </a:lnTo>
                    <a:lnTo>
                      <a:pt x="4010" y="4610"/>
                    </a:lnTo>
                    <a:lnTo>
                      <a:pt x="3944" y="4819"/>
                    </a:lnTo>
                    <a:lnTo>
                      <a:pt x="3883" y="5030"/>
                    </a:lnTo>
                    <a:lnTo>
                      <a:pt x="3867" y="5090"/>
                    </a:lnTo>
                    <a:lnTo>
                      <a:pt x="3854" y="5152"/>
                    </a:lnTo>
                    <a:lnTo>
                      <a:pt x="3851" y="5214"/>
                    </a:lnTo>
                    <a:lnTo>
                      <a:pt x="3853" y="5244"/>
                    </a:lnTo>
                    <a:lnTo>
                      <a:pt x="3860" y="5275"/>
                    </a:lnTo>
                    <a:lnTo>
                      <a:pt x="3869" y="5284"/>
                    </a:lnTo>
                    <a:lnTo>
                      <a:pt x="3873" y="5293"/>
                    </a:lnTo>
                    <a:lnTo>
                      <a:pt x="3870" y="5314"/>
                    </a:lnTo>
                    <a:lnTo>
                      <a:pt x="3863" y="5335"/>
                    </a:lnTo>
                    <a:lnTo>
                      <a:pt x="3857" y="5361"/>
                    </a:lnTo>
                    <a:lnTo>
                      <a:pt x="3853" y="5520"/>
                    </a:lnTo>
                    <a:lnTo>
                      <a:pt x="3854" y="5671"/>
                    </a:lnTo>
                    <a:lnTo>
                      <a:pt x="3859" y="5813"/>
                    </a:lnTo>
                    <a:lnTo>
                      <a:pt x="3871" y="5948"/>
                    </a:lnTo>
                    <a:lnTo>
                      <a:pt x="3889" y="6075"/>
                    </a:lnTo>
                    <a:lnTo>
                      <a:pt x="3911" y="6194"/>
                    </a:lnTo>
                    <a:lnTo>
                      <a:pt x="3939" y="6307"/>
                    </a:lnTo>
                    <a:lnTo>
                      <a:pt x="3973" y="6414"/>
                    </a:lnTo>
                    <a:lnTo>
                      <a:pt x="3990" y="6454"/>
                    </a:lnTo>
                    <a:lnTo>
                      <a:pt x="4010" y="6492"/>
                    </a:lnTo>
                    <a:lnTo>
                      <a:pt x="4060" y="6557"/>
                    </a:lnTo>
                    <a:lnTo>
                      <a:pt x="4118" y="6612"/>
                    </a:lnTo>
                    <a:lnTo>
                      <a:pt x="4183" y="6663"/>
                    </a:lnTo>
                    <a:lnTo>
                      <a:pt x="4314" y="6759"/>
                    </a:lnTo>
                    <a:lnTo>
                      <a:pt x="4375" y="6812"/>
                    </a:lnTo>
                    <a:lnTo>
                      <a:pt x="4397" y="6834"/>
                    </a:lnTo>
                    <a:lnTo>
                      <a:pt x="4429" y="6874"/>
                    </a:lnTo>
                    <a:lnTo>
                      <a:pt x="4444" y="6929"/>
                    </a:lnTo>
                    <a:lnTo>
                      <a:pt x="4444" y="6970"/>
                    </a:lnTo>
                    <a:lnTo>
                      <a:pt x="4417" y="6966"/>
                    </a:lnTo>
                    <a:lnTo>
                      <a:pt x="4410" y="6914"/>
                    </a:lnTo>
                    <a:lnTo>
                      <a:pt x="4391" y="6888"/>
                    </a:lnTo>
                    <a:lnTo>
                      <a:pt x="4328" y="6840"/>
                    </a:lnTo>
                    <a:lnTo>
                      <a:pt x="4262" y="6796"/>
                    </a:lnTo>
                    <a:lnTo>
                      <a:pt x="4190" y="6761"/>
                    </a:lnTo>
                    <a:lnTo>
                      <a:pt x="4153" y="6748"/>
                    </a:lnTo>
                    <a:lnTo>
                      <a:pt x="4114" y="6738"/>
                    </a:lnTo>
                    <a:lnTo>
                      <a:pt x="4083" y="6711"/>
                    </a:lnTo>
                    <a:lnTo>
                      <a:pt x="4051" y="6684"/>
                    </a:lnTo>
                    <a:lnTo>
                      <a:pt x="4035" y="6674"/>
                    </a:lnTo>
                    <a:lnTo>
                      <a:pt x="4018" y="6668"/>
                    </a:lnTo>
                    <a:lnTo>
                      <a:pt x="4000" y="6667"/>
                    </a:lnTo>
                    <a:lnTo>
                      <a:pt x="3980" y="6670"/>
                    </a:lnTo>
                    <a:lnTo>
                      <a:pt x="3947" y="6673"/>
                    </a:lnTo>
                    <a:lnTo>
                      <a:pt x="3913" y="6670"/>
                    </a:lnTo>
                    <a:lnTo>
                      <a:pt x="3849" y="6656"/>
                    </a:lnTo>
                    <a:lnTo>
                      <a:pt x="3818" y="6654"/>
                    </a:lnTo>
                    <a:lnTo>
                      <a:pt x="3789" y="6658"/>
                    </a:lnTo>
                    <a:lnTo>
                      <a:pt x="3776" y="6666"/>
                    </a:lnTo>
                    <a:lnTo>
                      <a:pt x="3763" y="6675"/>
                    </a:lnTo>
                    <a:lnTo>
                      <a:pt x="3752" y="6689"/>
                    </a:lnTo>
                    <a:lnTo>
                      <a:pt x="3741" y="6707"/>
                    </a:lnTo>
                    <a:lnTo>
                      <a:pt x="3678" y="6721"/>
                    </a:lnTo>
                    <a:lnTo>
                      <a:pt x="3617" y="6741"/>
                    </a:lnTo>
                    <a:lnTo>
                      <a:pt x="3556" y="6767"/>
                    </a:lnTo>
                    <a:lnTo>
                      <a:pt x="3501" y="6799"/>
                    </a:lnTo>
                    <a:lnTo>
                      <a:pt x="3483" y="6838"/>
                    </a:lnTo>
                    <a:lnTo>
                      <a:pt x="3456" y="6872"/>
                    </a:lnTo>
                    <a:lnTo>
                      <a:pt x="3423" y="6900"/>
                    </a:lnTo>
                    <a:lnTo>
                      <a:pt x="3385" y="6918"/>
                    </a:lnTo>
                    <a:lnTo>
                      <a:pt x="3359" y="6955"/>
                    </a:lnTo>
                    <a:lnTo>
                      <a:pt x="3318" y="6955"/>
                    </a:lnTo>
                    <a:lnTo>
                      <a:pt x="3338" y="6925"/>
                    </a:lnTo>
                    <a:lnTo>
                      <a:pt x="3360" y="6899"/>
                    </a:lnTo>
                    <a:lnTo>
                      <a:pt x="3411" y="6849"/>
                    </a:lnTo>
                    <a:lnTo>
                      <a:pt x="3435" y="6823"/>
                    </a:lnTo>
                    <a:lnTo>
                      <a:pt x="3455" y="6794"/>
                    </a:lnTo>
                    <a:lnTo>
                      <a:pt x="3472" y="6762"/>
                    </a:lnTo>
                    <a:lnTo>
                      <a:pt x="3483" y="6726"/>
                    </a:lnTo>
                    <a:lnTo>
                      <a:pt x="3415" y="6738"/>
                    </a:lnTo>
                    <a:lnTo>
                      <a:pt x="3346" y="6745"/>
                    </a:lnTo>
                    <a:lnTo>
                      <a:pt x="3278" y="6750"/>
                    </a:lnTo>
                    <a:lnTo>
                      <a:pt x="3214" y="6759"/>
                    </a:lnTo>
                    <a:lnTo>
                      <a:pt x="3159" y="6775"/>
                    </a:lnTo>
                    <a:lnTo>
                      <a:pt x="3108" y="6798"/>
                    </a:lnTo>
                    <a:lnTo>
                      <a:pt x="3012" y="6852"/>
                    </a:lnTo>
                    <a:lnTo>
                      <a:pt x="2873" y="6844"/>
                    </a:lnTo>
                    <a:lnTo>
                      <a:pt x="2821" y="6855"/>
                    </a:lnTo>
                    <a:lnTo>
                      <a:pt x="2776" y="6840"/>
                    </a:lnTo>
                    <a:close/>
                    <a:moveTo>
                      <a:pt x="3126" y="3957"/>
                    </a:moveTo>
                    <a:lnTo>
                      <a:pt x="3075" y="3985"/>
                    </a:lnTo>
                    <a:lnTo>
                      <a:pt x="3038" y="4044"/>
                    </a:lnTo>
                    <a:lnTo>
                      <a:pt x="2932" y="4081"/>
                    </a:lnTo>
                    <a:lnTo>
                      <a:pt x="2847" y="4182"/>
                    </a:lnTo>
                    <a:lnTo>
                      <a:pt x="2629" y="4185"/>
                    </a:lnTo>
                    <a:lnTo>
                      <a:pt x="2844" y="4167"/>
                    </a:lnTo>
                    <a:lnTo>
                      <a:pt x="2918" y="4067"/>
                    </a:lnTo>
                    <a:lnTo>
                      <a:pt x="3018" y="4026"/>
                    </a:lnTo>
                    <a:lnTo>
                      <a:pt x="3038" y="3978"/>
                    </a:lnTo>
                    <a:lnTo>
                      <a:pt x="3104" y="3938"/>
                    </a:lnTo>
                    <a:lnTo>
                      <a:pt x="3113" y="3950"/>
                    </a:lnTo>
                    <a:lnTo>
                      <a:pt x="3126" y="3957"/>
                    </a:lnTo>
                    <a:close/>
                    <a:moveTo>
                      <a:pt x="1218" y="3287"/>
                    </a:moveTo>
                    <a:lnTo>
                      <a:pt x="1195" y="3315"/>
                    </a:lnTo>
                    <a:lnTo>
                      <a:pt x="1169" y="3335"/>
                    </a:lnTo>
                    <a:lnTo>
                      <a:pt x="1141" y="3348"/>
                    </a:lnTo>
                    <a:lnTo>
                      <a:pt x="1112" y="3357"/>
                    </a:lnTo>
                    <a:lnTo>
                      <a:pt x="1049" y="3361"/>
                    </a:lnTo>
                    <a:lnTo>
                      <a:pt x="985" y="3358"/>
                    </a:lnTo>
                    <a:lnTo>
                      <a:pt x="922" y="3356"/>
                    </a:lnTo>
                    <a:lnTo>
                      <a:pt x="892" y="3358"/>
                    </a:lnTo>
                    <a:lnTo>
                      <a:pt x="864" y="3363"/>
                    </a:lnTo>
                    <a:lnTo>
                      <a:pt x="839" y="3375"/>
                    </a:lnTo>
                    <a:lnTo>
                      <a:pt x="815" y="3391"/>
                    </a:lnTo>
                    <a:lnTo>
                      <a:pt x="795" y="3415"/>
                    </a:lnTo>
                    <a:lnTo>
                      <a:pt x="779" y="3448"/>
                    </a:lnTo>
                    <a:lnTo>
                      <a:pt x="729" y="3451"/>
                    </a:lnTo>
                    <a:lnTo>
                      <a:pt x="681" y="3463"/>
                    </a:lnTo>
                    <a:lnTo>
                      <a:pt x="634" y="3479"/>
                    </a:lnTo>
                    <a:lnTo>
                      <a:pt x="589" y="3498"/>
                    </a:lnTo>
                    <a:lnTo>
                      <a:pt x="544" y="3518"/>
                    </a:lnTo>
                    <a:lnTo>
                      <a:pt x="497" y="3534"/>
                    </a:lnTo>
                    <a:lnTo>
                      <a:pt x="450" y="3547"/>
                    </a:lnTo>
                    <a:lnTo>
                      <a:pt x="400" y="3551"/>
                    </a:lnTo>
                    <a:lnTo>
                      <a:pt x="455" y="3539"/>
                    </a:lnTo>
                    <a:lnTo>
                      <a:pt x="503" y="3522"/>
                    </a:lnTo>
                    <a:lnTo>
                      <a:pt x="584" y="3477"/>
                    </a:lnTo>
                    <a:lnTo>
                      <a:pt x="621" y="3455"/>
                    </a:lnTo>
                    <a:lnTo>
                      <a:pt x="661" y="3438"/>
                    </a:lnTo>
                    <a:lnTo>
                      <a:pt x="703" y="3426"/>
                    </a:lnTo>
                    <a:lnTo>
                      <a:pt x="727" y="3424"/>
                    </a:lnTo>
                    <a:lnTo>
                      <a:pt x="752" y="3425"/>
                    </a:lnTo>
                    <a:lnTo>
                      <a:pt x="773" y="3388"/>
                    </a:lnTo>
                    <a:lnTo>
                      <a:pt x="568" y="3365"/>
                    </a:lnTo>
                    <a:lnTo>
                      <a:pt x="521" y="3355"/>
                    </a:lnTo>
                    <a:lnTo>
                      <a:pt x="478" y="3335"/>
                    </a:lnTo>
                    <a:lnTo>
                      <a:pt x="398" y="3287"/>
                    </a:lnTo>
                    <a:lnTo>
                      <a:pt x="359" y="3265"/>
                    </a:lnTo>
                    <a:lnTo>
                      <a:pt x="318" y="3248"/>
                    </a:lnTo>
                    <a:lnTo>
                      <a:pt x="274" y="3239"/>
                    </a:lnTo>
                    <a:lnTo>
                      <a:pt x="250" y="3239"/>
                    </a:lnTo>
                    <a:lnTo>
                      <a:pt x="226" y="3243"/>
                    </a:lnTo>
                    <a:lnTo>
                      <a:pt x="0" y="3162"/>
                    </a:lnTo>
                    <a:lnTo>
                      <a:pt x="221" y="3232"/>
                    </a:lnTo>
                    <a:lnTo>
                      <a:pt x="248" y="3225"/>
                    </a:lnTo>
                    <a:lnTo>
                      <a:pt x="274" y="3223"/>
                    </a:lnTo>
                    <a:lnTo>
                      <a:pt x="322" y="3230"/>
                    </a:lnTo>
                    <a:lnTo>
                      <a:pt x="366" y="3246"/>
                    </a:lnTo>
                    <a:lnTo>
                      <a:pt x="409" y="3269"/>
                    </a:lnTo>
                    <a:lnTo>
                      <a:pt x="493" y="3320"/>
                    </a:lnTo>
                    <a:lnTo>
                      <a:pt x="537" y="3340"/>
                    </a:lnTo>
                    <a:lnTo>
                      <a:pt x="553" y="3346"/>
                    </a:lnTo>
                    <a:lnTo>
                      <a:pt x="559" y="3347"/>
                    </a:lnTo>
                    <a:lnTo>
                      <a:pt x="584" y="3350"/>
                    </a:lnTo>
                    <a:lnTo>
                      <a:pt x="788" y="3367"/>
                    </a:lnTo>
                    <a:lnTo>
                      <a:pt x="805" y="3351"/>
                    </a:lnTo>
                    <a:lnTo>
                      <a:pt x="821" y="3340"/>
                    </a:lnTo>
                    <a:lnTo>
                      <a:pt x="838" y="3331"/>
                    </a:lnTo>
                    <a:lnTo>
                      <a:pt x="855" y="3326"/>
                    </a:lnTo>
                    <a:lnTo>
                      <a:pt x="891" y="3323"/>
                    </a:lnTo>
                    <a:lnTo>
                      <a:pt x="928" y="3324"/>
                    </a:lnTo>
                    <a:lnTo>
                      <a:pt x="965" y="3327"/>
                    </a:lnTo>
                    <a:lnTo>
                      <a:pt x="1005" y="3327"/>
                    </a:lnTo>
                    <a:lnTo>
                      <a:pt x="1045" y="3318"/>
                    </a:lnTo>
                    <a:lnTo>
                      <a:pt x="1087" y="3299"/>
                    </a:lnTo>
                    <a:lnTo>
                      <a:pt x="1099" y="3314"/>
                    </a:lnTo>
                    <a:lnTo>
                      <a:pt x="1114" y="3324"/>
                    </a:lnTo>
                    <a:lnTo>
                      <a:pt x="1131" y="3328"/>
                    </a:lnTo>
                    <a:lnTo>
                      <a:pt x="1147" y="3326"/>
                    </a:lnTo>
                    <a:lnTo>
                      <a:pt x="1164" y="3319"/>
                    </a:lnTo>
                    <a:lnTo>
                      <a:pt x="1179" y="3306"/>
                    </a:lnTo>
                    <a:lnTo>
                      <a:pt x="1190" y="3287"/>
                    </a:lnTo>
                    <a:lnTo>
                      <a:pt x="1197" y="3263"/>
                    </a:lnTo>
                    <a:lnTo>
                      <a:pt x="1218" y="3287"/>
                    </a:lnTo>
                    <a:close/>
                    <a:moveTo>
                      <a:pt x="6021" y="4120"/>
                    </a:moveTo>
                    <a:lnTo>
                      <a:pt x="6168" y="4212"/>
                    </a:lnTo>
                    <a:lnTo>
                      <a:pt x="6151" y="4219"/>
                    </a:lnTo>
                    <a:lnTo>
                      <a:pt x="6140" y="4234"/>
                    </a:lnTo>
                    <a:lnTo>
                      <a:pt x="6062" y="4195"/>
                    </a:lnTo>
                    <a:lnTo>
                      <a:pt x="6061" y="4175"/>
                    </a:lnTo>
                    <a:lnTo>
                      <a:pt x="6052" y="4158"/>
                    </a:lnTo>
                    <a:lnTo>
                      <a:pt x="6034" y="4147"/>
                    </a:lnTo>
                    <a:lnTo>
                      <a:pt x="6024" y="4144"/>
                    </a:lnTo>
                    <a:lnTo>
                      <a:pt x="6011" y="4144"/>
                    </a:lnTo>
                    <a:lnTo>
                      <a:pt x="6019" y="4133"/>
                    </a:lnTo>
                    <a:lnTo>
                      <a:pt x="6021" y="4120"/>
                    </a:lnTo>
                    <a:close/>
                    <a:moveTo>
                      <a:pt x="6361" y="4498"/>
                    </a:moveTo>
                    <a:lnTo>
                      <a:pt x="6415" y="4583"/>
                    </a:lnTo>
                    <a:lnTo>
                      <a:pt x="6407" y="4719"/>
                    </a:lnTo>
                    <a:lnTo>
                      <a:pt x="6438" y="4771"/>
                    </a:lnTo>
                    <a:lnTo>
                      <a:pt x="6392" y="4734"/>
                    </a:lnTo>
                    <a:lnTo>
                      <a:pt x="6396" y="4583"/>
                    </a:lnTo>
                    <a:lnTo>
                      <a:pt x="6354" y="4524"/>
                    </a:lnTo>
                    <a:lnTo>
                      <a:pt x="6361" y="4498"/>
                    </a:lnTo>
                    <a:close/>
                    <a:moveTo>
                      <a:pt x="2490" y="2358"/>
                    </a:moveTo>
                    <a:lnTo>
                      <a:pt x="2445" y="2321"/>
                    </a:lnTo>
                    <a:lnTo>
                      <a:pt x="2402" y="2279"/>
                    </a:lnTo>
                    <a:lnTo>
                      <a:pt x="2322" y="2192"/>
                    </a:lnTo>
                    <a:lnTo>
                      <a:pt x="2241" y="2104"/>
                    </a:lnTo>
                    <a:lnTo>
                      <a:pt x="2198" y="2063"/>
                    </a:lnTo>
                    <a:lnTo>
                      <a:pt x="2151" y="2027"/>
                    </a:lnTo>
                    <a:lnTo>
                      <a:pt x="2211" y="2039"/>
                    </a:lnTo>
                    <a:lnTo>
                      <a:pt x="2252" y="2073"/>
                    </a:lnTo>
                    <a:lnTo>
                      <a:pt x="2290" y="2110"/>
                    </a:lnTo>
                    <a:lnTo>
                      <a:pt x="2367" y="2190"/>
                    </a:lnTo>
                    <a:lnTo>
                      <a:pt x="2407" y="2229"/>
                    </a:lnTo>
                    <a:lnTo>
                      <a:pt x="2449" y="2268"/>
                    </a:lnTo>
                    <a:lnTo>
                      <a:pt x="2495" y="2303"/>
                    </a:lnTo>
                    <a:lnTo>
                      <a:pt x="2547" y="2335"/>
                    </a:lnTo>
                    <a:lnTo>
                      <a:pt x="2516" y="2341"/>
                    </a:lnTo>
                    <a:lnTo>
                      <a:pt x="2490" y="2358"/>
                    </a:lnTo>
                    <a:close/>
                    <a:moveTo>
                      <a:pt x="3583" y="3080"/>
                    </a:moveTo>
                    <a:lnTo>
                      <a:pt x="3556" y="3028"/>
                    </a:lnTo>
                    <a:lnTo>
                      <a:pt x="3534" y="2972"/>
                    </a:lnTo>
                    <a:lnTo>
                      <a:pt x="3510" y="2922"/>
                    </a:lnTo>
                    <a:lnTo>
                      <a:pt x="3495" y="2902"/>
                    </a:lnTo>
                    <a:lnTo>
                      <a:pt x="3479" y="2887"/>
                    </a:lnTo>
                    <a:lnTo>
                      <a:pt x="3444" y="2860"/>
                    </a:lnTo>
                    <a:lnTo>
                      <a:pt x="3417" y="2828"/>
                    </a:lnTo>
                    <a:lnTo>
                      <a:pt x="3396" y="2792"/>
                    </a:lnTo>
                    <a:lnTo>
                      <a:pt x="3377" y="2756"/>
                    </a:lnTo>
                    <a:lnTo>
                      <a:pt x="3342" y="2682"/>
                    </a:lnTo>
                    <a:lnTo>
                      <a:pt x="3319" y="2648"/>
                    </a:lnTo>
                    <a:lnTo>
                      <a:pt x="3311" y="2635"/>
                    </a:lnTo>
                    <a:lnTo>
                      <a:pt x="3307" y="2632"/>
                    </a:lnTo>
                    <a:lnTo>
                      <a:pt x="3292" y="2617"/>
                    </a:lnTo>
                    <a:lnTo>
                      <a:pt x="3262" y="2582"/>
                    </a:lnTo>
                    <a:lnTo>
                      <a:pt x="3242" y="2540"/>
                    </a:lnTo>
                    <a:lnTo>
                      <a:pt x="3228" y="2495"/>
                    </a:lnTo>
                    <a:lnTo>
                      <a:pt x="3216" y="2448"/>
                    </a:lnTo>
                    <a:lnTo>
                      <a:pt x="3205" y="2402"/>
                    </a:lnTo>
                    <a:lnTo>
                      <a:pt x="3191" y="2357"/>
                    </a:lnTo>
                    <a:lnTo>
                      <a:pt x="3170" y="2316"/>
                    </a:lnTo>
                    <a:lnTo>
                      <a:pt x="3142" y="2279"/>
                    </a:lnTo>
                    <a:lnTo>
                      <a:pt x="3162" y="2296"/>
                    </a:lnTo>
                    <a:lnTo>
                      <a:pt x="3178" y="2316"/>
                    </a:lnTo>
                    <a:lnTo>
                      <a:pt x="3204" y="2358"/>
                    </a:lnTo>
                    <a:lnTo>
                      <a:pt x="3222" y="2405"/>
                    </a:lnTo>
                    <a:lnTo>
                      <a:pt x="3238" y="2454"/>
                    </a:lnTo>
                    <a:lnTo>
                      <a:pt x="3256" y="2503"/>
                    </a:lnTo>
                    <a:lnTo>
                      <a:pt x="3276" y="2549"/>
                    </a:lnTo>
                    <a:lnTo>
                      <a:pt x="3304" y="2590"/>
                    </a:lnTo>
                    <a:lnTo>
                      <a:pt x="3322" y="2609"/>
                    </a:lnTo>
                    <a:lnTo>
                      <a:pt x="3344" y="2625"/>
                    </a:lnTo>
                    <a:lnTo>
                      <a:pt x="3350" y="2578"/>
                    </a:lnTo>
                    <a:lnTo>
                      <a:pt x="3360" y="2532"/>
                    </a:lnTo>
                    <a:lnTo>
                      <a:pt x="3387" y="2440"/>
                    </a:lnTo>
                    <a:lnTo>
                      <a:pt x="3412" y="2347"/>
                    </a:lnTo>
                    <a:lnTo>
                      <a:pt x="3421" y="2299"/>
                    </a:lnTo>
                    <a:lnTo>
                      <a:pt x="3423" y="2249"/>
                    </a:lnTo>
                    <a:lnTo>
                      <a:pt x="3419" y="2222"/>
                    </a:lnTo>
                    <a:lnTo>
                      <a:pt x="3412" y="2198"/>
                    </a:lnTo>
                    <a:lnTo>
                      <a:pt x="3389" y="2153"/>
                    </a:lnTo>
                    <a:lnTo>
                      <a:pt x="3354" y="2072"/>
                    </a:lnTo>
                    <a:lnTo>
                      <a:pt x="3329" y="1989"/>
                    </a:lnTo>
                    <a:lnTo>
                      <a:pt x="3306" y="1903"/>
                    </a:lnTo>
                    <a:lnTo>
                      <a:pt x="3280" y="1820"/>
                    </a:lnTo>
                    <a:lnTo>
                      <a:pt x="3315" y="1849"/>
                    </a:lnTo>
                    <a:lnTo>
                      <a:pt x="3335" y="1927"/>
                    </a:lnTo>
                    <a:lnTo>
                      <a:pt x="3361" y="2009"/>
                    </a:lnTo>
                    <a:lnTo>
                      <a:pt x="3395" y="2091"/>
                    </a:lnTo>
                    <a:lnTo>
                      <a:pt x="3435" y="2172"/>
                    </a:lnTo>
                    <a:lnTo>
                      <a:pt x="3464" y="2276"/>
                    </a:lnTo>
                    <a:lnTo>
                      <a:pt x="3500" y="2213"/>
                    </a:lnTo>
                    <a:lnTo>
                      <a:pt x="3528" y="2147"/>
                    </a:lnTo>
                    <a:lnTo>
                      <a:pt x="3551" y="2078"/>
                    </a:lnTo>
                    <a:lnTo>
                      <a:pt x="3569" y="2009"/>
                    </a:lnTo>
                    <a:lnTo>
                      <a:pt x="3555" y="2089"/>
                    </a:lnTo>
                    <a:lnTo>
                      <a:pt x="3535" y="2169"/>
                    </a:lnTo>
                    <a:lnTo>
                      <a:pt x="3520" y="2208"/>
                    </a:lnTo>
                    <a:lnTo>
                      <a:pt x="3504" y="2246"/>
                    </a:lnTo>
                    <a:lnTo>
                      <a:pt x="3483" y="2283"/>
                    </a:lnTo>
                    <a:lnTo>
                      <a:pt x="3460" y="2317"/>
                    </a:lnTo>
                    <a:lnTo>
                      <a:pt x="3446" y="2340"/>
                    </a:lnTo>
                    <a:lnTo>
                      <a:pt x="3432" y="2370"/>
                    </a:lnTo>
                    <a:lnTo>
                      <a:pt x="3408" y="2443"/>
                    </a:lnTo>
                    <a:lnTo>
                      <a:pt x="3388" y="2526"/>
                    </a:lnTo>
                    <a:lnTo>
                      <a:pt x="3374" y="2613"/>
                    </a:lnTo>
                    <a:lnTo>
                      <a:pt x="3376" y="2635"/>
                    </a:lnTo>
                    <a:lnTo>
                      <a:pt x="3386" y="2666"/>
                    </a:lnTo>
                    <a:lnTo>
                      <a:pt x="3398" y="2703"/>
                    </a:lnTo>
                    <a:lnTo>
                      <a:pt x="3408" y="2743"/>
                    </a:lnTo>
                    <a:lnTo>
                      <a:pt x="3414" y="2765"/>
                    </a:lnTo>
                    <a:lnTo>
                      <a:pt x="3423" y="2783"/>
                    </a:lnTo>
                    <a:lnTo>
                      <a:pt x="3448" y="2815"/>
                    </a:lnTo>
                    <a:lnTo>
                      <a:pt x="3478" y="2842"/>
                    </a:lnTo>
                    <a:lnTo>
                      <a:pt x="3512" y="2866"/>
                    </a:lnTo>
                    <a:lnTo>
                      <a:pt x="3547" y="2890"/>
                    </a:lnTo>
                    <a:lnTo>
                      <a:pt x="3578" y="2917"/>
                    </a:lnTo>
                    <a:lnTo>
                      <a:pt x="3591" y="2932"/>
                    </a:lnTo>
                    <a:lnTo>
                      <a:pt x="3603" y="2949"/>
                    </a:lnTo>
                    <a:lnTo>
                      <a:pt x="3611" y="2970"/>
                    </a:lnTo>
                    <a:lnTo>
                      <a:pt x="3618" y="2991"/>
                    </a:lnTo>
                    <a:lnTo>
                      <a:pt x="3601" y="3006"/>
                    </a:lnTo>
                    <a:lnTo>
                      <a:pt x="3588" y="3028"/>
                    </a:lnTo>
                    <a:lnTo>
                      <a:pt x="3581" y="3053"/>
                    </a:lnTo>
                    <a:lnTo>
                      <a:pt x="3583" y="3080"/>
                    </a:lnTo>
                    <a:close/>
                    <a:moveTo>
                      <a:pt x="3976" y="1290"/>
                    </a:moveTo>
                    <a:lnTo>
                      <a:pt x="3950" y="1104"/>
                    </a:lnTo>
                    <a:lnTo>
                      <a:pt x="3939" y="1062"/>
                    </a:lnTo>
                    <a:lnTo>
                      <a:pt x="3924" y="1029"/>
                    </a:lnTo>
                    <a:lnTo>
                      <a:pt x="3885" y="974"/>
                    </a:lnTo>
                    <a:lnTo>
                      <a:pt x="3868" y="947"/>
                    </a:lnTo>
                    <a:lnTo>
                      <a:pt x="3855" y="914"/>
                    </a:lnTo>
                    <a:lnTo>
                      <a:pt x="3850" y="873"/>
                    </a:lnTo>
                    <a:lnTo>
                      <a:pt x="3853" y="818"/>
                    </a:lnTo>
                    <a:lnTo>
                      <a:pt x="3856" y="782"/>
                    </a:lnTo>
                    <a:lnTo>
                      <a:pt x="3854" y="750"/>
                    </a:lnTo>
                    <a:lnTo>
                      <a:pt x="3849" y="721"/>
                    </a:lnTo>
                    <a:lnTo>
                      <a:pt x="3839" y="695"/>
                    </a:lnTo>
                    <a:lnTo>
                      <a:pt x="3811" y="649"/>
                    </a:lnTo>
                    <a:lnTo>
                      <a:pt x="3772" y="611"/>
                    </a:lnTo>
                    <a:lnTo>
                      <a:pt x="3726" y="576"/>
                    </a:lnTo>
                    <a:lnTo>
                      <a:pt x="3676" y="541"/>
                    </a:lnTo>
                    <a:lnTo>
                      <a:pt x="3626" y="503"/>
                    </a:lnTo>
                    <a:lnTo>
                      <a:pt x="3580" y="458"/>
                    </a:lnTo>
                    <a:lnTo>
                      <a:pt x="3563" y="436"/>
                    </a:lnTo>
                    <a:lnTo>
                      <a:pt x="3550" y="414"/>
                    </a:lnTo>
                    <a:lnTo>
                      <a:pt x="3540" y="394"/>
                    </a:lnTo>
                    <a:lnTo>
                      <a:pt x="3536" y="374"/>
                    </a:lnTo>
                    <a:lnTo>
                      <a:pt x="3536" y="333"/>
                    </a:lnTo>
                    <a:lnTo>
                      <a:pt x="3546" y="293"/>
                    </a:lnTo>
                    <a:lnTo>
                      <a:pt x="3581" y="212"/>
                    </a:lnTo>
                    <a:lnTo>
                      <a:pt x="3600" y="170"/>
                    </a:lnTo>
                    <a:lnTo>
                      <a:pt x="3606" y="153"/>
                    </a:lnTo>
                    <a:lnTo>
                      <a:pt x="3614" y="125"/>
                    </a:lnTo>
                    <a:lnTo>
                      <a:pt x="3614" y="89"/>
                    </a:lnTo>
                    <a:lnTo>
                      <a:pt x="3604" y="58"/>
                    </a:lnTo>
                    <a:lnTo>
                      <a:pt x="3592" y="29"/>
                    </a:lnTo>
                    <a:lnTo>
                      <a:pt x="3589" y="0"/>
                    </a:lnTo>
                    <a:lnTo>
                      <a:pt x="3629" y="54"/>
                    </a:lnTo>
                    <a:lnTo>
                      <a:pt x="3637" y="72"/>
                    </a:lnTo>
                    <a:lnTo>
                      <a:pt x="3641" y="93"/>
                    </a:lnTo>
                    <a:lnTo>
                      <a:pt x="3638" y="115"/>
                    </a:lnTo>
                    <a:lnTo>
                      <a:pt x="3633" y="140"/>
                    </a:lnTo>
                    <a:lnTo>
                      <a:pt x="3594" y="250"/>
                    </a:lnTo>
                    <a:lnTo>
                      <a:pt x="3577" y="307"/>
                    </a:lnTo>
                    <a:lnTo>
                      <a:pt x="3573" y="336"/>
                    </a:lnTo>
                    <a:lnTo>
                      <a:pt x="3573" y="364"/>
                    </a:lnTo>
                    <a:lnTo>
                      <a:pt x="3577" y="391"/>
                    </a:lnTo>
                    <a:lnTo>
                      <a:pt x="3587" y="416"/>
                    </a:lnTo>
                    <a:lnTo>
                      <a:pt x="3604" y="440"/>
                    </a:lnTo>
                    <a:lnTo>
                      <a:pt x="3629" y="462"/>
                    </a:lnTo>
                    <a:lnTo>
                      <a:pt x="3758" y="555"/>
                    </a:lnTo>
                    <a:lnTo>
                      <a:pt x="3788" y="581"/>
                    </a:lnTo>
                    <a:lnTo>
                      <a:pt x="3817" y="609"/>
                    </a:lnTo>
                    <a:lnTo>
                      <a:pt x="3838" y="630"/>
                    </a:lnTo>
                    <a:lnTo>
                      <a:pt x="3864" y="671"/>
                    </a:lnTo>
                    <a:lnTo>
                      <a:pt x="3887" y="646"/>
                    </a:lnTo>
                    <a:lnTo>
                      <a:pt x="3904" y="616"/>
                    </a:lnTo>
                    <a:lnTo>
                      <a:pt x="3917" y="585"/>
                    </a:lnTo>
                    <a:lnTo>
                      <a:pt x="3932" y="554"/>
                    </a:lnTo>
                    <a:lnTo>
                      <a:pt x="3919" y="617"/>
                    </a:lnTo>
                    <a:lnTo>
                      <a:pt x="3900" y="677"/>
                    </a:lnTo>
                    <a:lnTo>
                      <a:pt x="3886" y="738"/>
                    </a:lnTo>
                    <a:lnTo>
                      <a:pt x="3884" y="770"/>
                    </a:lnTo>
                    <a:lnTo>
                      <a:pt x="3886" y="803"/>
                    </a:lnTo>
                    <a:lnTo>
                      <a:pt x="3897" y="869"/>
                    </a:lnTo>
                    <a:lnTo>
                      <a:pt x="3909" y="912"/>
                    </a:lnTo>
                    <a:lnTo>
                      <a:pt x="3921" y="941"/>
                    </a:lnTo>
                    <a:lnTo>
                      <a:pt x="3934" y="963"/>
                    </a:lnTo>
                    <a:lnTo>
                      <a:pt x="3963" y="1002"/>
                    </a:lnTo>
                    <a:lnTo>
                      <a:pt x="3980" y="1034"/>
                    </a:lnTo>
                    <a:lnTo>
                      <a:pt x="3999" y="1081"/>
                    </a:lnTo>
                    <a:lnTo>
                      <a:pt x="4047" y="1248"/>
                    </a:lnTo>
                    <a:lnTo>
                      <a:pt x="4025" y="1248"/>
                    </a:lnTo>
                    <a:lnTo>
                      <a:pt x="4005" y="1256"/>
                    </a:lnTo>
                    <a:lnTo>
                      <a:pt x="3988" y="1270"/>
                    </a:lnTo>
                    <a:lnTo>
                      <a:pt x="3976" y="1290"/>
                    </a:lnTo>
                    <a:close/>
                    <a:moveTo>
                      <a:pt x="4489" y="1111"/>
                    </a:moveTo>
                    <a:lnTo>
                      <a:pt x="4526" y="1060"/>
                    </a:lnTo>
                    <a:lnTo>
                      <a:pt x="4567" y="1011"/>
                    </a:lnTo>
                    <a:lnTo>
                      <a:pt x="4611" y="966"/>
                    </a:lnTo>
                    <a:lnTo>
                      <a:pt x="4658" y="924"/>
                    </a:lnTo>
                    <a:lnTo>
                      <a:pt x="4759" y="848"/>
                    </a:lnTo>
                    <a:lnTo>
                      <a:pt x="4862" y="781"/>
                    </a:lnTo>
                    <a:lnTo>
                      <a:pt x="4875" y="727"/>
                    </a:lnTo>
                    <a:lnTo>
                      <a:pt x="4892" y="681"/>
                    </a:lnTo>
                    <a:lnTo>
                      <a:pt x="4919" y="639"/>
                    </a:lnTo>
                    <a:lnTo>
                      <a:pt x="4938" y="619"/>
                    </a:lnTo>
                    <a:lnTo>
                      <a:pt x="4959" y="600"/>
                    </a:lnTo>
                    <a:lnTo>
                      <a:pt x="4978" y="503"/>
                    </a:lnTo>
                    <a:lnTo>
                      <a:pt x="4989" y="455"/>
                    </a:lnTo>
                    <a:lnTo>
                      <a:pt x="5006" y="410"/>
                    </a:lnTo>
                    <a:lnTo>
                      <a:pt x="5016" y="410"/>
                    </a:lnTo>
                    <a:lnTo>
                      <a:pt x="4982" y="607"/>
                    </a:lnTo>
                    <a:lnTo>
                      <a:pt x="4977" y="625"/>
                    </a:lnTo>
                    <a:lnTo>
                      <a:pt x="4968" y="639"/>
                    </a:lnTo>
                    <a:lnTo>
                      <a:pt x="4945" y="662"/>
                    </a:lnTo>
                    <a:lnTo>
                      <a:pt x="4919" y="696"/>
                    </a:lnTo>
                    <a:lnTo>
                      <a:pt x="4908" y="722"/>
                    </a:lnTo>
                    <a:lnTo>
                      <a:pt x="4897" y="758"/>
                    </a:lnTo>
                    <a:lnTo>
                      <a:pt x="4911" y="770"/>
                    </a:lnTo>
                    <a:lnTo>
                      <a:pt x="4956" y="731"/>
                    </a:lnTo>
                    <a:lnTo>
                      <a:pt x="5003" y="694"/>
                    </a:lnTo>
                    <a:lnTo>
                      <a:pt x="5101" y="623"/>
                    </a:lnTo>
                    <a:lnTo>
                      <a:pt x="5148" y="586"/>
                    </a:lnTo>
                    <a:lnTo>
                      <a:pt x="5192" y="547"/>
                    </a:lnTo>
                    <a:lnTo>
                      <a:pt x="5234" y="503"/>
                    </a:lnTo>
                    <a:lnTo>
                      <a:pt x="5271" y="455"/>
                    </a:lnTo>
                    <a:lnTo>
                      <a:pt x="5250" y="490"/>
                    </a:lnTo>
                    <a:lnTo>
                      <a:pt x="5227" y="523"/>
                    </a:lnTo>
                    <a:lnTo>
                      <a:pt x="5174" y="583"/>
                    </a:lnTo>
                    <a:lnTo>
                      <a:pt x="5054" y="692"/>
                    </a:lnTo>
                    <a:lnTo>
                      <a:pt x="5077" y="685"/>
                    </a:lnTo>
                    <a:lnTo>
                      <a:pt x="5096" y="683"/>
                    </a:lnTo>
                    <a:lnTo>
                      <a:pt x="5115" y="686"/>
                    </a:lnTo>
                    <a:lnTo>
                      <a:pt x="5133" y="690"/>
                    </a:lnTo>
                    <a:lnTo>
                      <a:pt x="5171" y="699"/>
                    </a:lnTo>
                    <a:lnTo>
                      <a:pt x="5191" y="698"/>
                    </a:lnTo>
                    <a:lnTo>
                      <a:pt x="5214" y="692"/>
                    </a:lnTo>
                    <a:lnTo>
                      <a:pt x="5185" y="704"/>
                    </a:lnTo>
                    <a:lnTo>
                      <a:pt x="5154" y="709"/>
                    </a:lnTo>
                    <a:lnTo>
                      <a:pt x="5093" y="710"/>
                    </a:lnTo>
                    <a:lnTo>
                      <a:pt x="5061" y="711"/>
                    </a:lnTo>
                    <a:lnTo>
                      <a:pt x="5030" y="716"/>
                    </a:lnTo>
                    <a:lnTo>
                      <a:pt x="5000" y="727"/>
                    </a:lnTo>
                    <a:lnTo>
                      <a:pt x="4985" y="736"/>
                    </a:lnTo>
                    <a:lnTo>
                      <a:pt x="4971" y="748"/>
                    </a:lnTo>
                    <a:lnTo>
                      <a:pt x="4924" y="782"/>
                    </a:lnTo>
                    <a:lnTo>
                      <a:pt x="4872" y="813"/>
                    </a:lnTo>
                    <a:lnTo>
                      <a:pt x="4762" y="891"/>
                    </a:lnTo>
                    <a:lnTo>
                      <a:pt x="4710" y="933"/>
                    </a:lnTo>
                    <a:lnTo>
                      <a:pt x="4661" y="979"/>
                    </a:lnTo>
                    <a:lnTo>
                      <a:pt x="4616" y="1027"/>
                    </a:lnTo>
                    <a:lnTo>
                      <a:pt x="4576" y="1080"/>
                    </a:lnTo>
                    <a:lnTo>
                      <a:pt x="4544" y="1139"/>
                    </a:lnTo>
                    <a:lnTo>
                      <a:pt x="4518" y="1204"/>
                    </a:lnTo>
                    <a:lnTo>
                      <a:pt x="4524" y="1177"/>
                    </a:lnTo>
                    <a:lnTo>
                      <a:pt x="4519" y="1153"/>
                    </a:lnTo>
                    <a:lnTo>
                      <a:pt x="4507" y="1129"/>
                    </a:lnTo>
                    <a:lnTo>
                      <a:pt x="4489" y="1111"/>
                    </a:lnTo>
                    <a:close/>
                  </a:path>
                </a:pathLst>
              </a:custGeom>
              <a:solidFill>
                <a:srgbClr val="CC9954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" name="Freeform 164">
                <a:extLst>
                  <a:ext uri="{FF2B5EF4-FFF2-40B4-BE49-F238E27FC236}">
                    <a16:creationId xmlns:a16="http://schemas.microsoft.com/office/drawing/2014/main" id="{8C9A63AC-63A3-410D-AA26-64A514479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9163" y="3036888"/>
                <a:ext cx="579438" cy="914400"/>
              </a:xfrm>
              <a:custGeom>
                <a:avLst/>
                <a:gdLst>
                  <a:gd name="T0" fmla="*/ 229 w 2550"/>
                  <a:gd name="T1" fmla="*/ 4994 h 5177"/>
                  <a:gd name="T2" fmla="*/ 516 w 2550"/>
                  <a:gd name="T3" fmla="*/ 4884 h 5177"/>
                  <a:gd name="T4" fmla="*/ 747 w 2550"/>
                  <a:gd name="T5" fmla="*/ 4628 h 5177"/>
                  <a:gd name="T6" fmla="*/ 791 w 2550"/>
                  <a:gd name="T7" fmla="*/ 4135 h 5177"/>
                  <a:gd name="T8" fmla="*/ 732 w 2550"/>
                  <a:gd name="T9" fmla="*/ 3557 h 5177"/>
                  <a:gd name="T10" fmla="*/ 549 w 2550"/>
                  <a:gd name="T11" fmla="*/ 3309 h 5177"/>
                  <a:gd name="T12" fmla="*/ 356 w 2550"/>
                  <a:gd name="T13" fmla="*/ 3221 h 5177"/>
                  <a:gd name="T14" fmla="*/ 418 w 2550"/>
                  <a:gd name="T15" fmla="*/ 3194 h 5177"/>
                  <a:gd name="T16" fmla="*/ 224 w 2550"/>
                  <a:gd name="T17" fmla="*/ 3048 h 5177"/>
                  <a:gd name="T18" fmla="*/ 15 w 2550"/>
                  <a:gd name="T19" fmla="*/ 2893 h 5177"/>
                  <a:gd name="T20" fmla="*/ 373 w 2550"/>
                  <a:gd name="T21" fmla="*/ 3063 h 5177"/>
                  <a:gd name="T22" fmla="*/ 577 w 2550"/>
                  <a:gd name="T23" fmla="*/ 3228 h 5177"/>
                  <a:gd name="T24" fmla="*/ 796 w 2550"/>
                  <a:gd name="T25" fmla="*/ 3208 h 5177"/>
                  <a:gd name="T26" fmla="*/ 844 w 2550"/>
                  <a:gd name="T27" fmla="*/ 2597 h 5177"/>
                  <a:gd name="T28" fmla="*/ 662 w 2550"/>
                  <a:gd name="T29" fmla="*/ 2200 h 5177"/>
                  <a:gd name="T30" fmla="*/ 420 w 2550"/>
                  <a:gd name="T31" fmla="*/ 1748 h 5177"/>
                  <a:gd name="T32" fmla="*/ 426 w 2550"/>
                  <a:gd name="T33" fmla="*/ 1655 h 5177"/>
                  <a:gd name="T34" fmla="*/ 905 w 2550"/>
                  <a:gd name="T35" fmla="*/ 2419 h 5177"/>
                  <a:gd name="T36" fmla="*/ 1127 w 2550"/>
                  <a:gd name="T37" fmla="*/ 2591 h 5177"/>
                  <a:gd name="T38" fmla="*/ 1272 w 2550"/>
                  <a:gd name="T39" fmla="*/ 1982 h 5177"/>
                  <a:gd name="T40" fmla="*/ 1266 w 2550"/>
                  <a:gd name="T41" fmla="*/ 1648 h 5177"/>
                  <a:gd name="T42" fmla="*/ 1341 w 2550"/>
                  <a:gd name="T43" fmla="*/ 1455 h 5177"/>
                  <a:gd name="T44" fmla="*/ 1399 w 2550"/>
                  <a:gd name="T45" fmla="*/ 1003 h 5177"/>
                  <a:gd name="T46" fmla="*/ 1146 w 2550"/>
                  <a:gd name="T47" fmla="*/ 402 h 5177"/>
                  <a:gd name="T48" fmla="*/ 898 w 2550"/>
                  <a:gd name="T49" fmla="*/ 188 h 5177"/>
                  <a:gd name="T50" fmla="*/ 1119 w 2550"/>
                  <a:gd name="T51" fmla="*/ 319 h 5177"/>
                  <a:gd name="T52" fmla="*/ 1282 w 2550"/>
                  <a:gd name="T53" fmla="*/ 128 h 5177"/>
                  <a:gd name="T54" fmla="*/ 1324 w 2550"/>
                  <a:gd name="T55" fmla="*/ 687 h 5177"/>
                  <a:gd name="T56" fmla="*/ 1497 w 2550"/>
                  <a:gd name="T57" fmla="*/ 450 h 5177"/>
                  <a:gd name="T58" fmla="*/ 1483 w 2550"/>
                  <a:gd name="T59" fmla="*/ 936 h 5177"/>
                  <a:gd name="T60" fmla="*/ 1586 w 2550"/>
                  <a:gd name="T61" fmla="*/ 980 h 5177"/>
                  <a:gd name="T62" fmla="*/ 1968 w 2550"/>
                  <a:gd name="T63" fmla="*/ 744 h 5177"/>
                  <a:gd name="T64" fmla="*/ 2026 w 2550"/>
                  <a:gd name="T65" fmla="*/ 401 h 5177"/>
                  <a:gd name="T66" fmla="*/ 2048 w 2550"/>
                  <a:gd name="T67" fmla="*/ 435 h 5177"/>
                  <a:gd name="T68" fmla="*/ 2260 w 2550"/>
                  <a:gd name="T69" fmla="*/ 524 h 5177"/>
                  <a:gd name="T70" fmla="*/ 2001 w 2550"/>
                  <a:gd name="T71" fmla="*/ 787 h 5177"/>
                  <a:gd name="T72" fmla="*/ 1675 w 2550"/>
                  <a:gd name="T73" fmla="*/ 994 h 5177"/>
                  <a:gd name="T74" fmla="*/ 1508 w 2550"/>
                  <a:gd name="T75" fmla="*/ 1435 h 5177"/>
                  <a:gd name="T76" fmla="*/ 1596 w 2550"/>
                  <a:gd name="T77" fmla="*/ 1941 h 5177"/>
                  <a:gd name="T78" fmla="*/ 2001 w 2550"/>
                  <a:gd name="T79" fmla="*/ 1711 h 5177"/>
                  <a:gd name="T80" fmla="*/ 2321 w 2550"/>
                  <a:gd name="T81" fmla="*/ 1486 h 5177"/>
                  <a:gd name="T82" fmla="*/ 2217 w 2550"/>
                  <a:gd name="T83" fmla="*/ 1588 h 5177"/>
                  <a:gd name="T84" fmla="*/ 2359 w 2550"/>
                  <a:gd name="T85" fmla="*/ 1637 h 5177"/>
                  <a:gd name="T86" fmla="*/ 2550 w 2550"/>
                  <a:gd name="T87" fmla="*/ 1739 h 5177"/>
                  <a:gd name="T88" fmla="*/ 2374 w 2550"/>
                  <a:gd name="T89" fmla="*/ 1676 h 5177"/>
                  <a:gd name="T90" fmla="*/ 2065 w 2550"/>
                  <a:gd name="T91" fmla="*/ 1724 h 5177"/>
                  <a:gd name="T92" fmla="*/ 1696 w 2550"/>
                  <a:gd name="T93" fmla="*/ 1959 h 5177"/>
                  <a:gd name="T94" fmla="*/ 1464 w 2550"/>
                  <a:gd name="T95" fmla="*/ 2202 h 5177"/>
                  <a:gd name="T96" fmla="*/ 1078 w 2550"/>
                  <a:gd name="T97" fmla="*/ 3359 h 5177"/>
                  <a:gd name="T98" fmla="*/ 1081 w 2550"/>
                  <a:gd name="T99" fmla="*/ 3568 h 5177"/>
                  <a:gd name="T100" fmla="*/ 1197 w 2550"/>
                  <a:gd name="T101" fmla="*/ 4621 h 5177"/>
                  <a:gd name="T102" fmla="*/ 1621 w 2550"/>
                  <a:gd name="T103" fmla="*/ 5041 h 5177"/>
                  <a:gd name="T104" fmla="*/ 1486 w 2550"/>
                  <a:gd name="T105" fmla="*/ 5003 h 5177"/>
                  <a:gd name="T106" fmla="*/ 1224 w 2550"/>
                  <a:gd name="T107" fmla="*/ 4874 h 5177"/>
                  <a:gd name="T108" fmla="*/ 987 w 2550"/>
                  <a:gd name="T109" fmla="*/ 4882 h 5177"/>
                  <a:gd name="T110" fmla="*/ 680 w 2550"/>
                  <a:gd name="T111" fmla="*/ 5079 h 5177"/>
                  <a:gd name="T112" fmla="*/ 659 w 2550"/>
                  <a:gd name="T113" fmla="*/ 5030 h 5177"/>
                  <a:gd name="T114" fmla="*/ 383 w 2550"/>
                  <a:gd name="T115" fmla="*/ 4982 h 5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50" h="5177">
                    <a:moveTo>
                      <a:pt x="0" y="5047"/>
                    </a:moveTo>
                    <a:lnTo>
                      <a:pt x="20" y="5034"/>
                    </a:lnTo>
                    <a:lnTo>
                      <a:pt x="42" y="5028"/>
                    </a:lnTo>
                    <a:lnTo>
                      <a:pt x="83" y="5023"/>
                    </a:lnTo>
                    <a:lnTo>
                      <a:pt x="125" y="5026"/>
                    </a:lnTo>
                    <a:lnTo>
                      <a:pt x="168" y="5021"/>
                    </a:lnTo>
                    <a:lnTo>
                      <a:pt x="202" y="5010"/>
                    </a:lnTo>
                    <a:lnTo>
                      <a:pt x="229" y="4994"/>
                    </a:lnTo>
                    <a:lnTo>
                      <a:pt x="267" y="4956"/>
                    </a:lnTo>
                    <a:lnTo>
                      <a:pt x="297" y="4926"/>
                    </a:lnTo>
                    <a:lnTo>
                      <a:pt x="314" y="4918"/>
                    </a:lnTo>
                    <a:lnTo>
                      <a:pt x="320" y="4917"/>
                    </a:lnTo>
                    <a:lnTo>
                      <a:pt x="333" y="4918"/>
                    </a:lnTo>
                    <a:lnTo>
                      <a:pt x="365" y="4917"/>
                    </a:lnTo>
                    <a:lnTo>
                      <a:pt x="415" y="4908"/>
                    </a:lnTo>
                    <a:lnTo>
                      <a:pt x="516" y="4884"/>
                    </a:lnTo>
                    <a:lnTo>
                      <a:pt x="573" y="4865"/>
                    </a:lnTo>
                    <a:lnTo>
                      <a:pt x="615" y="4842"/>
                    </a:lnTo>
                    <a:lnTo>
                      <a:pt x="647" y="4815"/>
                    </a:lnTo>
                    <a:lnTo>
                      <a:pt x="669" y="4784"/>
                    </a:lnTo>
                    <a:lnTo>
                      <a:pt x="688" y="4750"/>
                    </a:lnTo>
                    <a:lnTo>
                      <a:pt x="705" y="4712"/>
                    </a:lnTo>
                    <a:lnTo>
                      <a:pt x="723" y="4672"/>
                    </a:lnTo>
                    <a:lnTo>
                      <a:pt x="747" y="4628"/>
                    </a:lnTo>
                    <a:lnTo>
                      <a:pt x="772" y="4575"/>
                    </a:lnTo>
                    <a:lnTo>
                      <a:pt x="786" y="4517"/>
                    </a:lnTo>
                    <a:lnTo>
                      <a:pt x="792" y="4458"/>
                    </a:lnTo>
                    <a:lnTo>
                      <a:pt x="794" y="4396"/>
                    </a:lnTo>
                    <a:lnTo>
                      <a:pt x="792" y="4271"/>
                    </a:lnTo>
                    <a:lnTo>
                      <a:pt x="793" y="4209"/>
                    </a:lnTo>
                    <a:lnTo>
                      <a:pt x="800" y="4149"/>
                    </a:lnTo>
                    <a:lnTo>
                      <a:pt x="791" y="4135"/>
                    </a:lnTo>
                    <a:lnTo>
                      <a:pt x="788" y="4120"/>
                    </a:lnTo>
                    <a:lnTo>
                      <a:pt x="790" y="4089"/>
                    </a:lnTo>
                    <a:lnTo>
                      <a:pt x="798" y="4058"/>
                    </a:lnTo>
                    <a:lnTo>
                      <a:pt x="800" y="4027"/>
                    </a:lnTo>
                    <a:lnTo>
                      <a:pt x="787" y="3892"/>
                    </a:lnTo>
                    <a:lnTo>
                      <a:pt x="771" y="3767"/>
                    </a:lnTo>
                    <a:lnTo>
                      <a:pt x="752" y="3654"/>
                    </a:lnTo>
                    <a:lnTo>
                      <a:pt x="732" y="3557"/>
                    </a:lnTo>
                    <a:lnTo>
                      <a:pt x="708" y="3477"/>
                    </a:lnTo>
                    <a:lnTo>
                      <a:pt x="682" y="3415"/>
                    </a:lnTo>
                    <a:lnTo>
                      <a:pt x="654" y="3372"/>
                    </a:lnTo>
                    <a:lnTo>
                      <a:pt x="639" y="3360"/>
                    </a:lnTo>
                    <a:lnTo>
                      <a:pt x="624" y="3353"/>
                    </a:lnTo>
                    <a:lnTo>
                      <a:pt x="608" y="3339"/>
                    </a:lnTo>
                    <a:lnTo>
                      <a:pt x="590" y="3328"/>
                    </a:lnTo>
                    <a:lnTo>
                      <a:pt x="549" y="3309"/>
                    </a:lnTo>
                    <a:lnTo>
                      <a:pt x="529" y="3299"/>
                    </a:lnTo>
                    <a:lnTo>
                      <a:pt x="513" y="3287"/>
                    </a:lnTo>
                    <a:lnTo>
                      <a:pt x="501" y="3270"/>
                    </a:lnTo>
                    <a:lnTo>
                      <a:pt x="495" y="3248"/>
                    </a:lnTo>
                    <a:lnTo>
                      <a:pt x="486" y="3219"/>
                    </a:lnTo>
                    <a:lnTo>
                      <a:pt x="443" y="3211"/>
                    </a:lnTo>
                    <a:lnTo>
                      <a:pt x="399" y="3212"/>
                    </a:lnTo>
                    <a:lnTo>
                      <a:pt x="356" y="3221"/>
                    </a:lnTo>
                    <a:lnTo>
                      <a:pt x="336" y="3230"/>
                    </a:lnTo>
                    <a:lnTo>
                      <a:pt x="318" y="3242"/>
                    </a:lnTo>
                    <a:lnTo>
                      <a:pt x="280" y="3257"/>
                    </a:lnTo>
                    <a:lnTo>
                      <a:pt x="299" y="3237"/>
                    </a:lnTo>
                    <a:lnTo>
                      <a:pt x="321" y="3222"/>
                    </a:lnTo>
                    <a:lnTo>
                      <a:pt x="344" y="3211"/>
                    </a:lnTo>
                    <a:lnTo>
                      <a:pt x="367" y="3202"/>
                    </a:lnTo>
                    <a:lnTo>
                      <a:pt x="418" y="3194"/>
                    </a:lnTo>
                    <a:lnTo>
                      <a:pt x="471" y="3193"/>
                    </a:lnTo>
                    <a:lnTo>
                      <a:pt x="449" y="3167"/>
                    </a:lnTo>
                    <a:lnTo>
                      <a:pt x="422" y="3142"/>
                    </a:lnTo>
                    <a:lnTo>
                      <a:pt x="392" y="3119"/>
                    </a:lnTo>
                    <a:lnTo>
                      <a:pt x="359" y="3099"/>
                    </a:lnTo>
                    <a:lnTo>
                      <a:pt x="290" y="3066"/>
                    </a:lnTo>
                    <a:lnTo>
                      <a:pt x="255" y="3056"/>
                    </a:lnTo>
                    <a:lnTo>
                      <a:pt x="224" y="3048"/>
                    </a:lnTo>
                    <a:lnTo>
                      <a:pt x="186" y="3037"/>
                    </a:lnTo>
                    <a:lnTo>
                      <a:pt x="169" y="3026"/>
                    </a:lnTo>
                    <a:lnTo>
                      <a:pt x="154" y="3011"/>
                    </a:lnTo>
                    <a:lnTo>
                      <a:pt x="111" y="2995"/>
                    </a:lnTo>
                    <a:lnTo>
                      <a:pt x="73" y="2972"/>
                    </a:lnTo>
                    <a:lnTo>
                      <a:pt x="42" y="2944"/>
                    </a:lnTo>
                    <a:lnTo>
                      <a:pt x="18" y="2908"/>
                    </a:lnTo>
                    <a:lnTo>
                      <a:pt x="15" y="2893"/>
                    </a:lnTo>
                    <a:lnTo>
                      <a:pt x="22" y="2887"/>
                    </a:lnTo>
                    <a:lnTo>
                      <a:pt x="34" y="2889"/>
                    </a:lnTo>
                    <a:lnTo>
                      <a:pt x="48" y="2900"/>
                    </a:lnTo>
                    <a:lnTo>
                      <a:pt x="80" y="2930"/>
                    </a:lnTo>
                    <a:lnTo>
                      <a:pt x="115" y="2957"/>
                    </a:lnTo>
                    <a:lnTo>
                      <a:pt x="197" y="3002"/>
                    </a:lnTo>
                    <a:lnTo>
                      <a:pt x="285" y="3038"/>
                    </a:lnTo>
                    <a:lnTo>
                      <a:pt x="373" y="3063"/>
                    </a:lnTo>
                    <a:lnTo>
                      <a:pt x="404" y="3075"/>
                    </a:lnTo>
                    <a:lnTo>
                      <a:pt x="430" y="3093"/>
                    </a:lnTo>
                    <a:lnTo>
                      <a:pt x="472" y="3140"/>
                    </a:lnTo>
                    <a:lnTo>
                      <a:pt x="509" y="3186"/>
                    </a:lnTo>
                    <a:lnTo>
                      <a:pt x="528" y="3203"/>
                    </a:lnTo>
                    <a:lnTo>
                      <a:pt x="536" y="3210"/>
                    </a:lnTo>
                    <a:lnTo>
                      <a:pt x="550" y="3215"/>
                    </a:lnTo>
                    <a:lnTo>
                      <a:pt x="577" y="3228"/>
                    </a:lnTo>
                    <a:lnTo>
                      <a:pt x="599" y="3244"/>
                    </a:lnTo>
                    <a:lnTo>
                      <a:pt x="640" y="3279"/>
                    </a:lnTo>
                    <a:lnTo>
                      <a:pt x="661" y="3295"/>
                    </a:lnTo>
                    <a:lnTo>
                      <a:pt x="683" y="3308"/>
                    </a:lnTo>
                    <a:lnTo>
                      <a:pt x="709" y="3317"/>
                    </a:lnTo>
                    <a:lnTo>
                      <a:pt x="741" y="3320"/>
                    </a:lnTo>
                    <a:lnTo>
                      <a:pt x="770" y="3264"/>
                    </a:lnTo>
                    <a:lnTo>
                      <a:pt x="796" y="3208"/>
                    </a:lnTo>
                    <a:lnTo>
                      <a:pt x="818" y="3149"/>
                    </a:lnTo>
                    <a:lnTo>
                      <a:pt x="836" y="3089"/>
                    </a:lnTo>
                    <a:lnTo>
                      <a:pt x="862" y="2967"/>
                    </a:lnTo>
                    <a:lnTo>
                      <a:pt x="870" y="2905"/>
                    </a:lnTo>
                    <a:lnTo>
                      <a:pt x="873" y="2843"/>
                    </a:lnTo>
                    <a:lnTo>
                      <a:pt x="867" y="2719"/>
                    </a:lnTo>
                    <a:lnTo>
                      <a:pt x="858" y="2657"/>
                    </a:lnTo>
                    <a:lnTo>
                      <a:pt x="844" y="2597"/>
                    </a:lnTo>
                    <a:lnTo>
                      <a:pt x="826" y="2537"/>
                    </a:lnTo>
                    <a:lnTo>
                      <a:pt x="803" y="2479"/>
                    </a:lnTo>
                    <a:lnTo>
                      <a:pt x="776" y="2422"/>
                    </a:lnTo>
                    <a:lnTo>
                      <a:pt x="744" y="2366"/>
                    </a:lnTo>
                    <a:lnTo>
                      <a:pt x="721" y="2324"/>
                    </a:lnTo>
                    <a:lnTo>
                      <a:pt x="705" y="2282"/>
                    </a:lnTo>
                    <a:lnTo>
                      <a:pt x="688" y="2240"/>
                    </a:lnTo>
                    <a:lnTo>
                      <a:pt x="662" y="2200"/>
                    </a:lnTo>
                    <a:lnTo>
                      <a:pt x="634" y="2161"/>
                    </a:lnTo>
                    <a:lnTo>
                      <a:pt x="610" y="2121"/>
                    </a:lnTo>
                    <a:lnTo>
                      <a:pt x="569" y="2036"/>
                    </a:lnTo>
                    <a:lnTo>
                      <a:pt x="529" y="1950"/>
                    </a:lnTo>
                    <a:lnTo>
                      <a:pt x="508" y="1908"/>
                    </a:lnTo>
                    <a:lnTo>
                      <a:pt x="482" y="1866"/>
                    </a:lnTo>
                    <a:lnTo>
                      <a:pt x="447" y="1808"/>
                    </a:lnTo>
                    <a:lnTo>
                      <a:pt x="420" y="1748"/>
                    </a:lnTo>
                    <a:lnTo>
                      <a:pt x="378" y="1622"/>
                    </a:lnTo>
                    <a:lnTo>
                      <a:pt x="316" y="1365"/>
                    </a:lnTo>
                    <a:lnTo>
                      <a:pt x="346" y="1364"/>
                    </a:lnTo>
                    <a:lnTo>
                      <a:pt x="372" y="1353"/>
                    </a:lnTo>
                    <a:lnTo>
                      <a:pt x="384" y="1429"/>
                    </a:lnTo>
                    <a:lnTo>
                      <a:pt x="400" y="1504"/>
                    </a:lnTo>
                    <a:lnTo>
                      <a:pt x="415" y="1579"/>
                    </a:lnTo>
                    <a:lnTo>
                      <a:pt x="426" y="1655"/>
                    </a:lnTo>
                    <a:lnTo>
                      <a:pt x="467" y="1733"/>
                    </a:lnTo>
                    <a:lnTo>
                      <a:pt x="511" y="1807"/>
                    </a:lnTo>
                    <a:lnTo>
                      <a:pt x="609" y="1955"/>
                    </a:lnTo>
                    <a:lnTo>
                      <a:pt x="677" y="2061"/>
                    </a:lnTo>
                    <a:lnTo>
                      <a:pt x="741" y="2169"/>
                    </a:lnTo>
                    <a:lnTo>
                      <a:pt x="806" y="2277"/>
                    </a:lnTo>
                    <a:lnTo>
                      <a:pt x="882" y="2385"/>
                    </a:lnTo>
                    <a:lnTo>
                      <a:pt x="905" y="2419"/>
                    </a:lnTo>
                    <a:lnTo>
                      <a:pt x="927" y="2455"/>
                    </a:lnTo>
                    <a:lnTo>
                      <a:pt x="964" y="2531"/>
                    </a:lnTo>
                    <a:lnTo>
                      <a:pt x="1000" y="2606"/>
                    </a:lnTo>
                    <a:lnTo>
                      <a:pt x="1022" y="2641"/>
                    </a:lnTo>
                    <a:lnTo>
                      <a:pt x="1047" y="2674"/>
                    </a:lnTo>
                    <a:lnTo>
                      <a:pt x="1077" y="2674"/>
                    </a:lnTo>
                    <a:lnTo>
                      <a:pt x="1104" y="2634"/>
                    </a:lnTo>
                    <a:lnTo>
                      <a:pt x="1127" y="2591"/>
                    </a:lnTo>
                    <a:lnTo>
                      <a:pt x="1162" y="2503"/>
                    </a:lnTo>
                    <a:lnTo>
                      <a:pt x="1194" y="2412"/>
                    </a:lnTo>
                    <a:lnTo>
                      <a:pt x="1230" y="2323"/>
                    </a:lnTo>
                    <a:lnTo>
                      <a:pt x="1251" y="2268"/>
                    </a:lnTo>
                    <a:lnTo>
                      <a:pt x="1263" y="2211"/>
                    </a:lnTo>
                    <a:lnTo>
                      <a:pt x="1271" y="2155"/>
                    </a:lnTo>
                    <a:lnTo>
                      <a:pt x="1274" y="2098"/>
                    </a:lnTo>
                    <a:lnTo>
                      <a:pt x="1272" y="1982"/>
                    </a:lnTo>
                    <a:lnTo>
                      <a:pt x="1267" y="1866"/>
                    </a:lnTo>
                    <a:lnTo>
                      <a:pt x="1213" y="1766"/>
                    </a:lnTo>
                    <a:lnTo>
                      <a:pt x="1234" y="1738"/>
                    </a:lnTo>
                    <a:lnTo>
                      <a:pt x="1248" y="1704"/>
                    </a:lnTo>
                    <a:lnTo>
                      <a:pt x="1252" y="1666"/>
                    </a:lnTo>
                    <a:lnTo>
                      <a:pt x="1245" y="1628"/>
                    </a:lnTo>
                    <a:lnTo>
                      <a:pt x="1255" y="1640"/>
                    </a:lnTo>
                    <a:lnTo>
                      <a:pt x="1266" y="1648"/>
                    </a:lnTo>
                    <a:lnTo>
                      <a:pt x="1278" y="1652"/>
                    </a:lnTo>
                    <a:lnTo>
                      <a:pt x="1289" y="1651"/>
                    </a:lnTo>
                    <a:lnTo>
                      <a:pt x="1299" y="1648"/>
                    </a:lnTo>
                    <a:lnTo>
                      <a:pt x="1308" y="1640"/>
                    </a:lnTo>
                    <a:lnTo>
                      <a:pt x="1313" y="1629"/>
                    </a:lnTo>
                    <a:lnTo>
                      <a:pt x="1316" y="1614"/>
                    </a:lnTo>
                    <a:lnTo>
                      <a:pt x="1325" y="1535"/>
                    </a:lnTo>
                    <a:lnTo>
                      <a:pt x="1341" y="1455"/>
                    </a:lnTo>
                    <a:lnTo>
                      <a:pt x="1363" y="1376"/>
                    </a:lnTo>
                    <a:lnTo>
                      <a:pt x="1387" y="1299"/>
                    </a:lnTo>
                    <a:lnTo>
                      <a:pt x="1405" y="1231"/>
                    </a:lnTo>
                    <a:lnTo>
                      <a:pt x="1413" y="1159"/>
                    </a:lnTo>
                    <a:lnTo>
                      <a:pt x="1413" y="1121"/>
                    </a:lnTo>
                    <a:lnTo>
                      <a:pt x="1411" y="1083"/>
                    </a:lnTo>
                    <a:lnTo>
                      <a:pt x="1407" y="1043"/>
                    </a:lnTo>
                    <a:lnTo>
                      <a:pt x="1399" y="1003"/>
                    </a:lnTo>
                    <a:lnTo>
                      <a:pt x="1377" y="918"/>
                    </a:lnTo>
                    <a:lnTo>
                      <a:pt x="1344" y="832"/>
                    </a:lnTo>
                    <a:lnTo>
                      <a:pt x="1300" y="742"/>
                    </a:lnTo>
                    <a:lnTo>
                      <a:pt x="1245" y="650"/>
                    </a:lnTo>
                    <a:lnTo>
                      <a:pt x="1189" y="450"/>
                    </a:lnTo>
                    <a:lnTo>
                      <a:pt x="1168" y="438"/>
                    </a:lnTo>
                    <a:lnTo>
                      <a:pt x="1154" y="421"/>
                    </a:lnTo>
                    <a:lnTo>
                      <a:pt x="1146" y="402"/>
                    </a:lnTo>
                    <a:lnTo>
                      <a:pt x="1144" y="379"/>
                    </a:lnTo>
                    <a:lnTo>
                      <a:pt x="1114" y="350"/>
                    </a:lnTo>
                    <a:lnTo>
                      <a:pt x="1078" y="325"/>
                    </a:lnTo>
                    <a:lnTo>
                      <a:pt x="997" y="280"/>
                    </a:lnTo>
                    <a:lnTo>
                      <a:pt x="958" y="255"/>
                    </a:lnTo>
                    <a:lnTo>
                      <a:pt x="925" y="226"/>
                    </a:lnTo>
                    <a:lnTo>
                      <a:pt x="910" y="208"/>
                    </a:lnTo>
                    <a:lnTo>
                      <a:pt x="898" y="188"/>
                    </a:lnTo>
                    <a:lnTo>
                      <a:pt x="888" y="167"/>
                    </a:lnTo>
                    <a:lnTo>
                      <a:pt x="882" y="141"/>
                    </a:lnTo>
                    <a:lnTo>
                      <a:pt x="912" y="188"/>
                    </a:lnTo>
                    <a:lnTo>
                      <a:pt x="951" y="227"/>
                    </a:lnTo>
                    <a:lnTo>
                      <a:pt x="997" y="257"/>
                    </a:lnTo>
                    <a:lnTo>
                      <a:pt x="1050" y="279"/>
                    </a:lnTo>
                    <a:lnTo>
                      <a:pt x="1094" y="298"/>
                    </a:lnTo>
                    <a:lnTo>
                      <a:pt x="1119" y="319"/>
                    </a:lnTo>
                    <a:lnTo>
                      <a:pt x="1138" y="338"/>
                    </a:lnTo>
                    <a:lnTo>
                      <a:pt x="1166" y="356"/>
                    </a:lnTo>
                    <a:lnTo>
                      <a:pt x="1207" y="267"/>
                    </a:lnTo>
                    <a:lnTo>
                      <a:pt x="1241" y="145"/>
                    </a:lnTo>
                    <a:lnTo>
                      <a:pt x="1286" y="75"/>
                    </a:lnTo>
                    <a:lnTo>
                      <a:pt x="1304" y="0"/>
                    </a:lnTo>
                    <a:lnTo>
                      <a:pt x="1314" y="60"/>
                    </a:lnTo>
                    <a:lnTo>
                      <a:pt x="1282" y="128"/>
                    </a:lnTo>
                    <a:lnTo>
                      <a:pt x="1256" y="200"/>
                    </a:lnTo>
                    <a:lnTo>
                      <a:pt x="1239" y="274"/>
                    </a:lnTo>
                    <a:lnTo>
                      <a:pt x="1229" y="350"/>
                    </a:lnTo>
                    <a:lnTo>
                      <a:pt x="1229" y="424"/>
                    </a:lnTo>
                    <a:lnTo>
                      <a:pt x="1238" y="499"/>
                    </a:lnTo>
                    <a:lnTo>
                      <a:pt x="1258" y="573"/>
                    </a:lnTo>
                    <a:lnTo>
                      <a:pt x="1289" y="642"/>
                    </a:lnTo>
                    <a:lnTo>
                      <a:pt x="1324" y="687"/>
                    </a:lnTo>
                    <a:lnTo>
                      <a:pt x="1355" y="735"/>
                    </a:lnTo>
                    <a:lnTo>
                      <a:pt x="1383" y="786"/>
                    </a:lnTo>
                    <a:lnTo>
                      <a:pt x="1410" y="838"/>
                    </a:lnTo>
                    <a:lnTo>
                      <a:pt x="1413" y="736"/>
                    </a:lnTo>
                    <a:lnTo>
                      <a:pt x="1424" y="636"/>
                    </a:lnTo>
                    <a:lnTo>
                      <a:pt x="1459" y="435"/>
                    </a:lnTo>
                    <a:lnTo>
                      <a:pt x="1477" y="446"/>
                    </a:lnTo>
                    <a:lnTo>
                      <a:pt x="1497" y="450"/>
                    </a:lnTo>
                    <a:lnTo>
                      <a:pt x="1477" y="605"/>
                    </a:lnTo>
                    <a:lnTo>
                      <a:pt x="1475" y="643"/>
                    </a:lnTo>
                    <a:lnTo>
                      <a:pt x="1476" y="682"/>
                    </a:lnTo>
                    <a:lnTo>
                      <a:pt x="1483" y="760"/>
                    </a:lnTo>
                    <a:lnTo>
                      <a:pt x="1487" y="839"/>
                    </a:lnTo>
                    <a:lnTo>
                      <a:pt x="1482" y="879"/>
                    </a:lnTo>
                    <a:lnTo>
                      <a:pt x="1473" y="920"/>
                    </a:lnTo>
                    <a:lnTo>
                      <a:pt x="1483" y="936"/>
                    </a:lnTo>
                    <a:lnTo>
                      <a:pt x="1490" y="953"/>
                    </a:lnTo>
                    <a:lnTo>
                      <a:pt x="1492" y="991"/>
                    </a:lnTo>
                    <a:lnTo>
                      <a:pt x="1505" y="1014"/>
                    </a:lnTo>
                    <a:lnTo>
                      <a:pt x="1508" y="1042"/>
                    </a:lnTo>
                    <a:lnTo>
                      <a:pt x="1535" y="1033"/>
                    </a:lnTo>
                    <a:lnTo>
                      <a:pt x="1556" y="1019"/>
                    </a:lnTo>
                    <a:lnTo>
                      <a:pt x="1572" y="1000"/>
                    </a:lnTo>
                    <a:lnTo>
                      <a:pt x="1586" y="980"/>
                    </a:lnTo>
                    <a:lnTo>
                      <a:pt x="1614" y="940"/>
                    </a:lnTo>
                    <a:lnTo>
                      <a:pt x="1631" y="920"/>
                    </a:lnTo>
                    <a:lnTo>
                      <a:pt x="1653" y="905"/>
                    </a:lnTo>
                    <a:lnTo>
                      <a:pt x="1761" y="841"/>
                    </a:lnTo>
                    <a:lnTo>
                      <a:pt x="1866" y="776"/>
                    </a:lnTo>
                    <a:lnTo>
                      <a:pt x="1900" y="763"/>
                    </a:lnTo>
                    <a:lnTo>
                      <a:pt x="1934" y="756"/>
                    </a:lnTo>
                    <a:lnTo>
                      <a:pt x="1968" y="744"/>
                    </a:lnTo>
                    <a:lnTo>
                      <a:pt x="1985" y="732"/>
                    </a:lnTo>
                    <a:lnTo>
                      <a:pt x="2001" y="716"/>
                    </a:lnTo>
                    <a:lnTo>
                      <a:pt x="2012" y="700"/>
                    </a:lnTo>
                    <a:lnTo>
                      <a:pt x="2019" y="682"/>
                    </a:lnTo>
                    <a:lnTo>
                      <a:pt x="2028" y="636"/>
                    </a:lnTo>
                    <a:lnTo>
                      <a:pt x="2031" y="583"/>
                    </a:lnTo>
                    <a:lnTo>
                      <a:pt x="2029" y="523"/>
                    </a:lnTo>
                    <a:lnTo>
                      <a:pt x="2026" y="401"/>
                    </a:lnTo>
                    <a:lnTo>
                      <a:pt x="2028" y="344"/>
                    </a:lnTo>
                    <a:lnTo>
                      <a:pt x="2030" y="324"/>
                    </a:lnTo>
                    <a:lnTo>
                      <a:pt x="2038" y="294"/>
                    </a:lnTo>
                    <a:lnTo>
                      <a:pt x="2019" y="257"/>
                    </a:lnTo>
                    <a:lnTo>
                      <a:pt x="2053" y="290"/>
                    </a:lnTo>
                    <a:lnTo>
                      <a:pt x="2047" y="325"/>
                    </a:lnTo>
                    <a:lnTo>
                      <a:pt x="2046" y="361"/>
                    </a:lnTo>
                    <a:lnTo>
                      <a:pt x="2048" y="435"/>
                    </a:lnTo>
                    <a:lnTo>
                      <a:pt x="2060" y="579"/>
                    </a:lnTo>
                    <a:lnTo>
                      <a:pt x="2053" y="661"/>
                    </a:lnTo>
                    <a:lnTo>
                      <a:pt x="2099" y="617"/>
                    </a:lnTo>
                    <a:lnTo>
                      <a:pt x="2150" y="576"/>
                    </a:lnTo>
                    <a:lnTo>
                      <a:pt x="2198" y="536"/>
                    </a:lnTo>
                    <a:lnTo>
                      <a:pt x="2243" y="488"/>
                    </a:lnTo>
                    <a:lnTo>
                      <a:pt x="2248" y="508"/>
                    </a:lnTo>
                    <a:lnTo>
                      <a:pt x="2260" y="524"/>
                    </a:lnTo>
                    <a:lnTo>
                      <a:pt x="2234" y="554"/>
                    </a:lnTo>
                    <a:lnTo>
                      <a:pt x="2209" y="577"/>
                    </a:lnTo>
                    <a:lnTo>
                      <a:pt x="2163" y="615"/>
                    </a:lnTo>
                    <a:lnTo>
                      <a:pt x="2141" y="632"/>
                    </a:lnTo>
                    <a:lnTo>
                      <a:pt x="2123" y="653"/>
                    </a:lnTo>
                    <a:lnTo>
                      <a:pt x="2106" y="679"/>
                    </a:lnTo>
                    <a:lnTo>
                      <a:pt x="2091" y="713"/>
                    </a:lnTo>
                    <a:lnTo>
                      <a:pt x="2001" y="787"/>
                    </a:lnTo>
                    <a:lnTo>
                      <a:pt x="1979" y="802"/>
                    </a:lnTo>
                    <a:lnTo>
                      <a:pt x="1957" y="811"/>
                    </a:lnTo>
                    <a:lnTo>
                      <a:pt x="1910" y="823"/>
                    </a:lnTo>
                    <a:lnTo>
                      <a:pt x="1887" y="828"/>
                    </a:lnTo>
                    <a:lnTo>
                      <a:pt x="1863" y="837"/>
                    </a:lnTo>
                    <a:lnTo>
                      <a:pt x="1838" y="850"/>
                    </a:lnTo>
                    <a:lnTo>
                      <a:pt x="1813" y="869"/>
                    </a:lnTo>
                    <a:lnTo>
                      <a:pt x="1675" y="994"/>
                    </a:lnTo>
                    <a:lnTo>
                      <a:pt x="1660" y="991"/>
                    </a:lnTo>
                    <a:lnTo>
                      <a:pt x="1650" y="1039"/>
                    </a:lnTo>
                    <a:lnTo>
                      <a:pt x="1611" y="1088"/>
                    </a:lnTo>
                    <a:lnTo>
                      <a:pt x="1579" y="1140"/>
                    </a:lnTo>
                    <a:lnTo>
                      <a:pt x="1558" y="1197"/>
                    </a:lnTo>
                    <a:lnTo>
                      <a:pt x="1544" y="1257"/>
                    </a:lnTo>
                    <a:lnTo>
                      <a:pt x="1529" y="1346"/>
                    </a:lnTo>
                    <a:lnTo>
                      <a:pt x="1508" y="1435"/>
                    </a:lnTo>
                    <a:lnTo>
                      <a:pt x="1467" y="1613"/>
                    </a:lnTo>
                    <a:lnTo>
                      <a:pt x="1453" y="1702"/>
                    </a:lnTo>
                    <a:lnTo>
                      <a:pt x="1447" y="1790"/>
                    </a:lnTo>
                    <a:lnTo>
                      <a:pt x="1452" y="1880"/>
                    </a:lnTo>
                    <a:lnTo>
                      <a:pt x="1461" y="1925"/>
                    </a:lnTo>
                    <a:lnTo>
                      <a:pt x="1473" y="1970"/>
                    </a:lnTo>
                    <a:lnTo>
                      <a:pt x="1545" y="1956"/>
                    </a:lnTo>
                    <a:lnTo>
                      <a:pt x="1596" y="1941"/>
                    </a:lnTo>
                    <a:lnTo>
                      <a:pt x="1648" y="1915"/>
                    </a:lnTo>
                    <a:lnTo>
                      <a:pt x="1727" y="1869"/>
                    </a:lnTo>
                    <a:lnTo>
                      <a:pt x="1781" y="1831"/>
                    </a:lnTo>
                    <a:lnTo>
                      <a:pt x="1831" y="1791"/>
                    </a:lnTo>
                    <a:lnTo>
                      <a:pt x="1884" y="1755"/>
                    </a:lnTo>
                    <a:lnTo>
                      <a:pt x="1916" y="1740"/>
                    </a:lnTo>
                    <a:lnTo>
                      <a:pt x="1953" y="1728"/>
                    </a:lnTo>
                    <a:lnTo>
                      <a:pt x="2001" y="1711"/>
                    </a:lnTo>
                    <a:lnTo>
                      <a:pt x="2044" y="1687"/>
                    </a:lnTo>
                    <a:lnTo>
                      <a:pt x="2083" y="1658"/>
                    </a:lnTo>
                    <a:lnTo>
                      <a:pt x="2120" y="1626"/>
                    </a:lnTo>
                    <a:lnTo>
                      <a:pt x="2192" y="1560"/>
                    </a:lnTo>
                    <a:lnTo>
                      <a:pt x="2231" y="1533"/>
                    </a:lnTo>
                    <a:lnTo>
                      <a:pt x="2246" y="1523"/>
                    </a:lnTo>
                    <a:lnTo>
                      <a:pt x="2274" y="1509"/>
                    </a:lnTo>
                    <a:lnTo>
                      <a:pt x="2321" y="1486"/>
                    </a:lnTo>
                    <a:lnTo>
                      <a:pt x="2364" y="1459"/>
                    </a:lnTo>
                    <a:lnTo>
                      <a:pt x="2453" y="1402"/>
                    </a:lnTo>
                    <a:lnTo>
                      <a:pt x="2426" y="1437"/>
                    </a:lnTo>
                    <a:lnTo>
                      <a:pt x="2395" y="1465"/>
                    </a:lnTo>
                    <a:lnTo>
                      <a:pt x="2359" y="1490"/>
                    </a:lnTo>
                    <a:lnTo>
                      <a:pt x="2322" y="1513"/>
                    </a:lnTo>
                    <a:lnTo>
                      <a:pt x="2250" y="1560"/>
                    </a:lnTo>
                    <a:lnTo>
                      <a:pt x="2217" y="1588"/>
                    </a:lnTo>
                    <a:lnTo>
                      <a:pt x="2205" y="1600"/>
                    </a:lnTo>
                    <a:lnTo>
                      <a:pt x="2188" y="1621"/>
                    </a:lnTo>
                    <a:lnTo>
                      <a:pt x="2238" y="1601"/>
                    </a:lnTo>
                    <a:lnTo>
                      <a:pt x="2274" y="1595"/>
                    </a:lnTo>
                    <a:lnTo>
                      <a:pt x="2300" y="1599"/>
                    </a:lnTo>
                    <a:lnTo>
                      <a:pt x="2320" y="1610"/>
                    </a:lnTo>
                    <a:lnTo>
                      <a:pt x="2339" y="1624"/>
                    </a:lnTo>
                    <a:lnTo>
                      <a:pt x="2359" y="1637"/>
                    </a:lnTo>
                    <a:lnTo>
                      <a:pt x="2386" y="1646"/>
                    </a:lnTo>
                    <a:lnTo>
                      <a:pt x="2424" y="1647"/>
                    </a:lnTo>
                    <a:lnTo>
                      <a:pt x="2446" y="1648"/>
                    </a:lnTo>
                    <a:lnTo>
                      <a:pt x="2464" y="1656"/>
                    </a:lnTo>
                    <a:lnTo>
                      <a:pt x="2493" y="1683"/>
                    </a:lnTo>
                    <a:lnTo>
                      <a:pt x="2518" y="1715"/>
                    </a:lnTo>
                    <a:lnTo>
                      <a:pt x="2533" y="1729"/>
                    </a:lnTo>
                    <a:lnTo>
                      <a:pt x="2550" y="1739"/>
                    </a:lnTo>
                    <a:lnTo>
                      <a:pt x="2526" y="1736"/>
                    </a:lnTo>
                    <a:lnTo>
                      <a:pt x="2508" y="1725"/>
                    </a:lnTo>
                    <a:lnTo>
                      <a:pt x="2477" y="1692"/>
                    </a:lnTo>
                    <a:lnTo>
                      <a:pt x="2461" y="1676"/>
                    </a:lnTo>
                    <a:lnTo>
                      <a:pt x="2444" y="1665"/>
                    </a:lnTo>
                    <a:lnTo>
                      <a:pt x="2424" y="1662"/>
                    </a:lnTo>
                    <a:lnTo>
                      <a:pt x="2398" y="1670"/>
                    </a:lnTo>
                    <a:lnTo>
                      <a:pt x="2374" y="1676"/>
                    </a:lnTo>
                    <a:lnTo>
                      <a:pt x="2355" y="1671"/>
                    </a:lnTo>
                    <a:lnTo>
                      <a:pt x="2316" y="1645"/>
                    </a:lnTo>
                    <a:lnTo>
                      <a:pt x="2289" y="1634"/>
                    </a:lnTo>
                    <a:lnTo>
                      <a:pt x="2254" y="1629"/>
                    </a:lnTo>
                    <a:lnTo>
                      <a:pt x="2207" y="1635"/>
                    </a:lnTo>
                    <a:lnTo>
                      <a:pt x="2143" y="1658"/>
                    </a:lnTo>
                    <a:lnTo>
                      <a:pt x="2107" y="1694"/>
                    </a:lnTo>
                    <a:lnTo>
                      <a:pt x="2065" y="1724"/>
                    </a:lnTo>
                    <a:lnTo>
                      <a:pt x="1973" y="1772"/>
                    </a:lnTo>
                    <a:lnTo>
                      <a:pt x="1927" y="1796"/>
                    </a:lnTo>
                    <a:lnTo>
                      <a:pt x="1881" y="1821"/>
                    </a:lnTo>
                    <a:lnTo>
                      <a:pt x="1839" y="1851"/>
                    </a:lnTo>
                    <a:lnTo>
                      <a:pt x="1803" y="1889"/>
                    </a:lnTo>
                    <a:lnTo>
                      <a:pt x="1779" y="1912"/>
                    </a:lnTo>
                    <a:lnTo>
                      <a:pt x="1753" y="1930"/>
                    </a:lnTo>
                    <a:lnTo>
                      <a:pt x="1696" y="1959"/>
                    </a:lnTo>
                    <a:lnTo>
                      <a:pt x="1637" y="1985"/>
                    </a:lnTo>
                    <a:lnTo>
                      <a:pt x="1609" y="2000"/>
                    </a:lnTo>
                    <a:lnTo>
                      <a:pt x="1582" y="2018"/>
                    </a:lnTo>
                    <a:lnTo>
                      <a:pt x="1562" y="2034"/>
                    </a:lnTo>
                    <a:lnTo>
                      <a:pt x="1545" y="2053"/>
                    </a:lnTo>
                    <a:lnTo>
                      <a:pt x="1514" y="2097"/>
                    </a:lnTo>
                    <a:lnTo>
                      <a:pt x="1487" y="2147"/>
                    </a:lnTo>
                    <a:lnTo>
                      <a:pt x="1464" y="2202"/>
                    </a:lnTo>
                    <a:lnTo>
                      <a:pt x="1425" y="2311"/>
                    </a:lnTo>
                    <a:lnTo>
                      <a:pt x="1391" y="2407"/>
                    </a:lnTo>
                    <a:lnTo>
                      <a:pt x="1310" y="2611"/>
                    </a:lnTo>
                    <a:lnTo>
                      <a:pt x="1234" y="2817"/>
                    </a:lnTo>
                    <a:lnTo>
                      <a:pt x="1168" y="3026"/>
                    </a:lnTo>
                    <a:lnTo>
                      <a:pt x="1107" y="3237"/>
                    </a:lnTo>
                    <a:lnTo>
                      <a:pt x="1091" y="3297"/>
                    </a:lnTo>
                    <a:lnTo>
                      <a:pt x="1078" y="3359"/>
                    </a:lnTo>
                    <a:lnTo>
                      <a:pt x="1075" y="3421"/>
                    </a:lnTo>
                    <a:lnTo>
                      <a:pt x="1077" y="3451"/>
                    </a:lnTo>
                    <a:lnTo>
                      <a:pt x="1084" y="3482"/>
                    </a:lnTo>
                    <a:lnTo>
                      <a:pt x="1093" y="3491"/>
                    </a:lnTo>
                    <a:lnTo>
                      <a:pt x="1097" y="3500"/>
                    </a:lnTo>
                    <a:lnTo>
                      <a:pt x="1094" y="3521"/>
                    </a:lnTo>
                    <a:lnTo>
                      <a:pt x="1087" y="3542"/>
                    </a:lnTo>
                    <a:lnTo>
                      <a:pt x="1081" y="3568"/>
                    </a:lnTo>
                    <a:lnTo>
                      <a:pt x="1077" y="3727"/>
                    </a:lnTo>
                    <a:lnTo>
                      <a:pt x="1078" y="3878"/>
                    </a:lnTo>
                    <a:lnTo>
                      <a:pt x="1083" y="4020"/>
                    </a:lnTo>
                    <a:lnTo>
                      <a:pt x="1095" y="4155"/>
                    </a:lnTo>
                    <a:lnTo>
                      <a:pt x="1113" y="4282"/>
                    </a:lnTo>
                    <a:lnTo>
                      <a:pt x="1135" y="4401"/>
                    </a:lnTo>
                    <a:lnTo>
                      <a:pt x="1163" y="4514"/>
                    </a:lnTo>
                    <a:lnTo>
                      <a:pt x="1197" y="4621"/>
                    </a:lnTo>
                    <a:lnTo>
                      <a:pt x="1214" y="4661"/>
                    </a:lnTo>
                    <a:lnTo>
                      <a:pt x="1234" y="4699"/>
                    </a:lnTo>
                    <a:lnTo>
                      <a:pt x="1284" y="4764"/>
                    </a:lnTo>
                    <a:lnTo>
                      <a:pt x="1342" y="4819"/>
                    </a:lnTo>
                    <a:lnTo>
                      <a:pt x="1407" y="4870"/>
                    </a:lnTo>
                    <a:lnTo>
                      <a:pt x="1538" y="4966"/>
                    </a:lnTo>
                    <a:lnTo>
                      <a:pt x="1599" y="5019"/>
                    </a:lnTo>
                    <a:lnTo>
                      <a:pt x="1621" y="5041"/>
                    </a:lnTo>
                    <a:lnTo>
                      <a:pt x="1653" y="5081"/>
                    </a:lnTo>
                    <a:lnTo>
                      <a:pt x="1668" y="5136"/>
                    </a:lnTo>
                    <a:lnTo>
                      <a:pt x="1668" y="5177"/>
                    </a:lnTo>
                    <a:lnTo>
                      <a:pt x="1641" y="5173"/>
                    </a:lnTo>
                    <a:lnTo>
                      <a:pt x="1634" y="5121"/>
                    </a:lnTo>
                    <a:lnTo>
                      <a:pt x="1615" y="5095"/>
                    </a:lnTo>
                    <a:lnTo>
                      <a:pt x="1552" y="5047"/>
                    </a:lnTo>
                    <a:lnTo>
                      <a:pt x="1486" y="5003"/>
                    </a:lnTo>
                    <a:lnTo>
                      <a:pt x="1414" y="4968"/>
                    </a:lnTo>
                    <a:lnTo>
                      <a:pt x="1377" y="4955"/>
                    </a:lnTo>
                    <a:lnTo>
                      <a:pt x="1338" y="4945"/>
                    </a:lnTo>
                    <a:lnTo>
                      <a:pt x="1307" y="4918"/>
                    </a:lnTo>
                    <a:lnTo>
                      <a:pt x="1275" y="4891"/>
                    </a:lnTo>
                    <a:lnTo>
                      <a:pt x="1259" y="4881"/>
                    </a:lnTo>
                    <a:lnTo>
                      <a:pt x="1242" y="4875"/>
                    </a:lnTo>
                    <a:lnTo>
                      <a:pt x="1224" y="4874"/>
                    </a:lnTo>
                    <a:lnTo>
                      <a:pt x="1204" y="4877"/>
                    </a:lnTo>
                    <a:lnTo>
                      <a:pt x="1171" y="4880"/>
                    </a:lnTo>
                    <a:lnTo>
                      <a:pt x="1137" y="4877"/>
                    </a:lnTo>
                    <a:lnTo>
                      <a:pt x="1073" y="4863"/>
                    </a:lnTo>
                    <a:lnTo>
                      <a:pt x="1042" y="4861"/>
                    </a:lnTo>
                    <a:lnTo>
                      <a:pt x="1013" y="4865"/>
                    </a:lnTo>
                    <a:lnTo>
                      <a:pt x="1000" y="4873"/>
                    </a:lnTo>
                    <a:lnTo>
                      <a:pt x="987" y="4882"/>
                    </a:lnTo>
                    <a:lnTo>
                      <a:pt x="976" y="4896"/>
                    </a:lnTo>
                    <a:lnTo>
                      <a:pt x="965" y="4914"/>
                    </a:lnTo>
                    <a:lnTo>
                      <a:pt x="902" y="4928"/>
                    </a:lnTo>
                    <a:lnTo>
                      <a:pt x="841" y="4948"/>
                    </a:lnTo>
                    <a:lnTo>
                      <a:pt x="780" y="4974"/>
                    </a:lnTo>
                    <a:lnTo>
                      <a:pt x="725" y="5006"/>
                    </a:lnTo>
                    <a:lnTo>
                      <a:pt x="707" y="5045"/>
                    </a:lnTo>
                    <a:lnTo>
                      <a:pt x="680" y="5079"/>
                    </a:lnTo>
                    <a:lnTo>
                      <a:pt x="647" y="5107"/>
                    </a:lnTo>
                    <a:lnTo>
                      <a:pt x="609" y="5125"/>
                    </a:lnTo>
                    <a:lnTo>
                      <a:pt x="583" y="5162"/>
                    </a:lnTo>
                    <a:lnTo>
                      <a:pt x="542" y="5162"/>
                    </a:lnTo>
                    <a:lnTo>
                      <a:pt x="562" y="5132"/>
                    </a:lnTo>
                    <a:lnTo>
                      <a:pt x="584" y="5106"/>
                    </a:lnTo>
                    <a:lnTo>
                      <a:pt x="635" y="5056"/>
                    </a:lnTo>
                    <a:lnTo>
                      <a:pt x="659" y="5030"/>
                    </a:lnTo>
                    <a:lnTo>
                      <a:pt x="679" y="5001"/>
                    </a:lnTo>
                    <a:lnTo>
                      <a:pt x="696" y="4969"/>
                    </a:lnTo>
                    <a:lnTo>
                      <a:pt x="707" y="4933"/>
                    </a:lnTo>
                    <a:lnTo>
                      <a:pt x="639" y="4945"/>
                    </a:lnTo>
                    <a:lnTo>
                      <a:pt x="570" y="4952"/>
                    </a:lnTo>
                    <a:lnTo>
                      <a:pt x="502" y="4957"/>
                    </a:lnTo>
                    <a:lnTo>
                      <a:pt x="438" y="4966"/>
                    </a:lnTo>
                    <a:lnTo>
                      <a:pt x="383" y="4982"/>
                    </a:lnTo>
                    <a:lnTo>
                      <a:pt x="332" y="5005"/>
                    </a:lnTo>
                    <a:lnTo>
                      <a:pt x="236" y="5059"/>
                    </a:lnTo>
                    <a:lnTo>
                      <a:pt x="97" y="5051"/>
                    </a:lnTo>
                    <a:lnTo>
                      <a:pt x="45" y="5062"/>
                    </a:lnTo>
                    <a:lnTo>
                      <a:pt x="0" y="504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" name="Freeform 165">
                <a:extLst>
                  <a:ext uri="{FF2B5EF4-FFF2-40B4-BE49-F238E27FC236}">
                    <a16:creationId xmlns:a16="http://schemas.microsoft.com/office/drawing/2014/main" id="{4858A6FF-239F-4205-9CDD-02EA3E195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826" y="3416300"/>
                <a:ext cx="112713" cy="42863"/>
              </a:xfrm>
              <a:custGeom>
                <a:avLst/>
                <a:gdLst>
                  <a:gd name="T0" fmla="*/ 497 w 497"/>
                  <a:gd name="T1" fmla="*/ 19 h 247"/>
                  <a:gd name="T2" fmla="*/ 446 w 497"/>
                  <a:gd name="T3" fmla="*/ 47 h 247"/>
                  <a:gd name="T4" fmla="*/ 409 w 497"/>
                  <a:gd name="T5" fmla="*/ 106 h 247"/>
                  <a:gd name="T6" fmla="*/ 303 w 497"/>
                  <a:gd name="T7" fmla="*/ 143 h 247"/>
                  <a:gd name="T8" fmla="*/ 218 w 497"/>
                  <a:gd name="T9" fmla="*/ 244 h 247"/>
                  <a:gd name="T10" fmla="*/ 0 w 497"/>
                  <a:gd name="T11" fmla="*/ 247 h 247"/>
                  <a:gd name="T12" fmla="*/ 215 w 497"/>
                  <a:gd name="T13" fmla="*/ 229 h 247"/>
                  <a:gd name="T14" fmla="*/ 289 w 497"/>
                  <a:gd name="T15" fmla="*/ 129 h 247"/>
                  <a:gd name="T16" fmla="*/ 389 w 497"/>
                  <a:gd name="T17" fmla="*/ 88 h 247"/>
                  <a:gd name="T18" fmla="*/ 409 w 497"/>
                  <a:gd name="T19" fmla="*/ 40 h 247"/>
                  <a:gd name="T20" fmla="*/ 475 w 497"/>
                  <a:gd name="T21" fmla="*/ 0 h 247"/>
                  <a:gd name="T22" fmla="*/ 484 w 497"/>
                  <a:gd name="T23" fmla="*/ 12 h 247"/>
                  <a:gd name="T24" fmla="*/ 497 w 497"/>
                  <a:gd name="T25" fmla="*/ 1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7" h="247">
                    <a:moveTo>
                      <a:pt x="497" y="19"/>
                    </a:moveTo>
                    <a:lnTo>
                      <a:pt x="446" y="47"/>
                    </a:lnTo>
                    <a:lnTo>
                      <a:pt x="409" y="106"/>
                    </a:lnTo>
                    <a:lnTo>
                      <a:pt x="303" y="143"/>
                    </a:lnTo>
                    <a:lnTo>
                      <a:pt x="218" y="244"/>
                    </a:lnTo>
                    <a:lnTo>
                      <a:pt x="0" y="247"/>
                    </a:lnTo>
                    <a:lnTo>
                      <a:pt x="215" y="229"/>
                    </a:lnTo>
                    <a:lnTo>
                      <a:pt x="289" y="129"/>
                    </a:lnTo>
                    <a:lnTo>
                      <a:pt x="389" y="88"/>
                    </a:lnTo>
                    <a:lnTo>
                      <a:pt x="409" y="40"/>
                    </a:lnTo>
                    <a:lnTo>
                      <a:pt x="475" y="0"/>
                    </a:lnTo>
                    <a:lnTo>
                      <a:pt x="484" y="12"/>
                    </a:lnTo>
                    <a:lnTo>
                      <a:pt x="497" y="19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" name="Freeform 166">
                <a:extLst>
                  <a:ext uri="{FF2B5EF4-FFF2-40B4-BE49-F238E27FC236}">
                    <a16:creationId xmlns:a16="http://schemas.microsoft.com/office/drawing/2014/main" id="{5EEEAB47-A44C-4858-868E-8C9DB0E5C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513" y="3279775"/>
                <a:ext cx="276225" cy="68263"/>
              </a:xfrm>
              <a:custGeom>
                <a:avLst/>
                <a:gdLst>
                  <a:gd name="T0" fmla="*/ 1195 w 1218"/>
                  <a:gd name="T1" fmla="*/ 153 h 389"/>
                  <a:gd name="T2" fmla="*/ 1141 w 1218"/>
                  <a:gd name="T3" fmla="*/ 186 h 389"/>
                  <a:gd name="T4" fmla="*/ 1049 w 1218"/>
                  <a:gd name="T5" fmla="*/ 199 h 389"/>
                  <a:gd name="T6" fmla="*/ 922 w 1218"/>
                  <a:gd name="T7" fmla="*/ 194 h 389"/>
                  <a:gd name="T8" fmla="*/ 864 w 1218"/>
                  <a:gd name="T9" fmla="*/ 201 h 389"/>
                  <a:gd name="T10" fmla="*/ 815 w 1218"/>
                  <a:gd name="T11" fmla="*/ 229 h 389"/>
                  <a:gd name="T12" fmla="*/ 779 w 1218"/>
                  <a:gd name="T13" fmla="*/ 286 h 389"/>
                  <a:gd name="T14" fmla="*/ 681 w 1218"/>
                  <a:gd name="T15" fmla="*/ 301 h 389"/>
                  <a:gd name="T16" fmla="*/ 589 w 1218"/>
                  <a:gd name="T17" fmla="*/ 336 h 389"/>
                  <a:gd name="T18" fmla="*/ 497 w 1218"/>
                  <a:gd name="T19" fmla="*/ 372 h 389"/>
                  <a:gd name="T20" fmla="*/ 400 w 1218"/>
                  <a:gd name="T21" fmla="*/ 389 h 389"/>
                  <a:gd name="T22" fmla="*/ 503 w 1218"/>
                  <a:gd name="T23" fmla="*/ 360 h 389"/>
                  <a:gd name="T24" fmla="*/ 621 w 1218"/>
                  <a:gd name="T25" fmla="*/ 293 h 389"/>
                  <a:gd name="T26" fmla="*/ 703 w 1218"/>
                  <a:gd name="T27" fmla="*/ 264 h 389"/>
                  <a:gd name="T28" fmla="*/ 752 w 1218"/>
                  <a:gd name="T29" fmla="*/ 263 h 389"/>
                  <a:gd name="T30" fmla="*/ 568 w 1218"/>
                  <a:gd name="T31" fmla="*/ 203 h 389"/>
                  <a:gd name="T32" fmla="*/ 478 w 1218"/>
                  <a:gd name="T33" fmla="*/ 173 h 389"/>
                  <a:gd name="T34" fmla="*/ 359 w 1218"/>
                  <a:gd name="T35" fmla="*/ 103 h 389"/>
                  <a:gd name="T36" fmla="*/ 274 w 1218"/>
                  <a:gd name="T37" fmla="*/ 77 h 389"/>
                  <a:gd name="T38" fmla="*/ 226 w 1218"/>
                  <a:gd name="T39" fmla="*/ 81 h 389"/>
                  <a:gd name="T40" fmla="*/ 221 w 1218"/>
                  <a:gd name="T41" fmla="*/ 70 h 389"/>
                  <a:gd name="T42" fmla="*/ 274 w 1218"/>
                  <a:gd name="T43" fmla="*/ 61 h 389"/>
                  <a:gd name="T44" fmla="*/ 366 w 1218"/>
                  <a:gd name="T45" fmla="*/ 84 h 389"/>
                  <a:gd name="T46" fmla="*/ 493 w 1218"/>
                  <a:gd name="T47" fmla="*/ 158 h 389"/>
                  <a:gd name="T48" fmla="*/ 553 w 1218"/>
                  <a:gd name="T49" fmla="*/ 184 h 389"/>
                  <a:gd name="T50" fmla="*/ 584 w 1218"/>
                  <a:gd name="T51" fmla="*/ 188 h 389"/>
                  <a:gd name="T52" fmla="*/ 805 w 1218"/>
                  <a:gd name="T53" fmla="*/ 189 h 389"/>
                  <a:gd name="T54" fmla="*/ 838 w 1218"/>
                  <a:gd name="T55" fmla="*/ 169 h 389"/>
                  <a:gd name="T56" fmla="*/ 891 w 1218"/>
                  <a:gd name="T57" fmla="*/ 161 h 389"/>
                  <a:gd name="T58" fmla="*/ 965 w 1218"/>
                  <a:gd name="T59" fmla="*/ 165 h 389"/>
                  <a:gd name="T60" fmla="*/ 1045 w 1218"/>
                  <a:gd name="T61" fmla="*/ 156 h 389"/>
                  <a:gd name="T62" fmla="*/ 1099 w 1218"/>
                  <a:gd name="T63" fmla="*/ 152 h 389"/>
                  <a:gd name="T64" fmla="*/ 1131 w 1218"/>
                  <a:gd name="T65" fmla="*/ 166 h 389"/>
                  <a:gd name="T66" fmla="*/ 1164 w 1218"/>
                  <a:gd name="T67" fmla="*/ 157 h 389"/>
                  <a:gd name="T68" fmla="*/ 1190 w 1218"/>
                  <a:gd name="T69" fmla="*/ 125 h 389"/>
                  <a:gd name="T70" fmla="*/ 1218 w 1218"/>
                  <a:gd name="T71" fmla="*/ 125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18" h="389">
                    <a:moveTo>
                      <a:pt x="1218" y="125"/>
                    </a:moveTo>
                    <a:lnTo>
                      <a:pt x="1195" y="153"/>
                    </a:lnTo>
                    <a:lnTo>
                      <a:pt x="1169" y="173"/>
                    </a:lnTo>
                    <a:lnTo>
                      <a:pt x="1141" y="186"/>
                    </a:lnTo>
                    <a:lnTo>
                      <a:pt x="1112" y="195"/>
                    </a:lnTo>
                    <a:lnTo>
                      <a:pt x="1049" y="199"/>
                    </a:lnTo>
                    <a:lnTo>
                      <a:pt x="985" y="196"/>
                    </a:lnTo>
                    <a:lnTo>
                      <a:pt x="922" y="194"/>
                    </a:lnTo>
                    <a:lnTo>
                      <a:pt x="892" y="196"/>
                    </a:lnTo>
                    <a:lnTo>
                      <a:pt x="864" y="201"/>
                    </a:lnTo>
                    <a:lnTo>
                      <a:pt x="839" y="213"/>
                    </a:lnTo>
                    <a:lnTo>
                      <a:pt x="815" y="229"/>
                    </a:lnTo>
                    <a:lnTo>
                      <a:pt x="795" y="253"/>
                    </a:lnTo>
                    <a:lnTo>
                      <a:pt x="779" y="286"/>
                    </a:lnTo>
                    <a:lnTo>
                      <a:pt x="729" y="289"/>
                    </a:lnTo>
                    <a:lnTo>
                      <a:pt x="681" y="301"/>
                    </a:lnTo>
                    <a:lnTo>
                      <a:pt x="634" y="317"/>
                    </a:lnTo>
                    <a:lnTo>
                      <a:pt x="589" y="336"/>
                    </a:lnTo>
                    <a:lnTo>
                      <a:pt x="544" y="356"/>
                    </a:lnTo>
                    <a:lnTo>
                      <a:pt x="497" y="372"/>
                    </a:lnTo>
                    <a:lnTo>
                      <a:pt x="450" y="385"/>
                    </a:lnTo>
                    <a:lnTo>
                      <a:pt x="400" y="389"/>
                    </a:lnTo>
                    <a:lnTo>
                      <a:pt x="455" y="377"/>
                    </a:lnTo>
                    <a:lnTo>
                      <a:pt x="503" y="360"/>
                    </a:lnTo>
                    <a:lnTo>
                      <a:pt x="584" y="315"/>
                    </a:lnTo>
                    <a:lnTo>
                      <a:pt x="621" y="293"/>
                    </a:lnTo>
                    <a:lnTo>
                      <a:pt x="661" y="276"/>
                    </a:lnTo>
                    <a:lnTo>
                      <a:pt x="703" y="264"/>
                    </a:lnTo>
                    <a:lnTo>
                      <a:pt x="727" y="262"/>
                    </a:lnTo>
                    <a:lnTo>
                      <a:pt x="752" y="263"/>
                    </a:lnTo>
                    <a:lnTo>
                      <a:pt x="773" y="226"/>
                    </a:lnTo>
                    <a:lnTo>
                      <a:pt x="568" y="203"/>
                    </a:lnTo>
                    <a:lnTo>
                      <a:pt x="521" y="193"/>
                    </a:lnTo>
                    <a:lnTo>
                      <a:pt x="478" y="173"/>
                    </a:lnTo>
                    <a:lnTo>
                      <a:pt x="398" y="125"/>
                    </a:lnTo>
                    <a:lnTo>
                      <a:pt x="359" y="103"/>
                    </a:lnTo>
                    <a:lnTo>
                      <a:pt x="318" y="86"/>
                    </a:lnTo>
                    <a:lnTo>
                      <a:pt x="274" y="77"/>
                    </a:lnTo>
                    <a:lnTo>
                      <a:pt x="250" y="77"/>
                    </a:lnTo>
                    <a:lnTo>
                      <a:pt x="226" y="81"/>
                    </a:lnTo>
                    <a:lnTo>
                      <a:pt x="0" y="0"/>
                    </a:lnTo>
                    <a:lnTo>
                      <a:pt x="221" y="70"/>
                    </a:lnTo>
                    <a:lnTo>
                      <a:pt x="248" y="63"/>
                    </a:lnTo>
                    <a:lnTo>
                      <a:pt x="274" y="61"/>
                    </a:lnTo>
                    <a:lnTo>
                      <a:pt x="322" y="68"/>
                    </a:lnTo>
                    <a:lnTo>
                      <a:pt x="366" y="84"/>
                    </a:lnTo>
                    <a:lnTo>
                      <a:pt x="409" y="107"/>
                    </a:lnTo>
                    <a:lnTo>
                      <a:pt x="493" y="158"/>
                    </a:lnTo>
                    <a:lnTo>
                      <a:pt x="537" y="178"/>
                    </a:lnTo>
                    <a:lnTo>
                      <a:pt x="553" y="184"/>
                    </a:lnTo>
                    <a:lnTo>
                      <a:pt x="559" y="185"/>
                    </a:lnTo>
                    <a:lnTo>
                      <a:pt x="584" y="188"/>
                    </a:lnTo>
                    <a:lnTo>
                      <a:pt x="788" y="205"/>
                    </a:lnTo>
                    <a:lnTo>
                      <a:pt x="805" y="189"/>
                    </a:lnTo>
                    <a:lnTo>
                      <a:pt x="821" y="178"/>
                    </a:lnTo>
                    <a:lnTo>
                      <a:pt x="838" y="169"/>
                    </a:lnTo>
                    <a:lnTo>
                      <a:pt x="855" y="164"/>
                    </a:lnTo>
                    <a:lnTo>
                      <a:pt x="891" y="161"/>
                    </a:lnTo>
                    <a:lnTo>
                      <a:pt x="928" y="162"/>
                    </a:lnTo>
                    <a:lnTo>
                      <a:pt x="965" y="165"/>
                    </a:lnTo>
                    <a:lnTo>
                      <a:pt x="1005" y="165"/>
                    </a:lnTo>
                    <a:lnTo>
                      <a:pt x="1045" y="156"/>
                    </a:lnTo>
                    <a:lnTo>
                      <a:pt x="1087" y="137"/>
                    </a:lnTo>
                    <a:lnTo>
                      <a:pt x="1099" y="152"/>
                    </a:lnTo>
                    <a:lnTo>
                      <a:pt x="1114" y="162"/>
                    </a:lnTo>
                    <a:lnTo>
                      <a:pt x="1131" y="166"/>
                    </a:lnTo>
                    <a:lnTo>
                      <a:pt x="1147" y="164"/>
                    </a:lnTo>
                    <a:lnTo>
                      <a:pt x="1164" y="157"/>
                    </a:lnTo>
                    <a:lnTo>
                      <a:pt x="1179" y="144"/>
                    </a:lnTo>
                    <a:lnTo>
                      <a:pt x="1190" y="125"/>
                    </a:lnTo>
                    <a:lnTo>
                      <a:pt x="1197" y="101"/>
                    </a:lnTo>
                    <a:lnTo>
                      <a:pt x="1218" y="12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" name="Freeform 167">
                <a:extLst>
                  <a:ext uri="{FF2B5EF4-FFF2-40B4-BE49-F238E27FC236}">
                    <a16:creationId xmlns:a16="http://schemas.microsoft.com/office/drawing/2014/main" id="{B7F002B2-CB72-48E9-93F0-1ACFB91AA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2588" y="3448050"/>
                <a:ext cx="36513" cy="20638"/>
              </a:xfrm>
              <a:custGeom>
                <a:avLst/>
                <a:gdLst>
                  <a:gd name="T0" fmla="*/ 10 w 157"/>
                  <a:gd name="T1" fmla="*/ 0 h 114"/>
                  <a:gd name="T2" fmla="*/ 157 w 157"/>
                  <a:gd name="T3" fmla="*/ 92 h 114"/>
                  <a:gd name="T4" fmla="*/ 140 w 157"/>
                  <a:gd name="T5" fmla="*/ 99 h 114"/>
                  <a:gd name="T6" fmla="*/ 129 w 157"/>
                  <a:gd name="T7" fmla="*/ 114 h 114"/>
                  <a:gd name="T8" fmla="*/ 51 w 157"/>
                  <a:gd name="T9" fmla="*/ 75 h 114"/>
                  <a:gd name="T10" fmla="*/ 50 w 157"/>
                  <a:gd name="T11" fmla="*/ 55 h 114"/>
                  <a:gd name="T12" fmla="*/ 41 w 157"/>
                  <a:gd name="T13" fmla="*/ 38 h 114"/>
                  <a:gd name="T14" fmla="*/ 23 w 157"/>
                  <a:gd name="T15" fmla="*/ 27 h 114"/>
                  <a:gd name="T16" fmla="*/ 13 w 157"/>
                  <a:gd name="T17" fmla="*/ 24 h 114"/>
                  <a:gd name="T18" fmla="*/ 0 w 157"/>
                  <a:gd name="T19" fmla="*/ 24 h 114"/>
                  <a:gd name="T20" fmla="*/ 8 w 157"/>
                  <a:gd name="T21" fmla="*/ 13 h 114"/>
                  <a:gd name="T22" fmla="*/ 10 w 157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14">
                    <a:moveTo>
                      <a:pt x="10" y="0"/>
                    </a:moveTo>
                    <a:lnTo>
                      <a:pt x="157" y="92"/>
                    </a:lnTo>
                    <a:lnTo>
                      <a:pt x="140" y="99"/>
                    </a:lnTo>
                    <a:lnTo>
                      <a:pt x="129" y="114"/>
                    </a:lnTo>
                    <a:lnTo>
                      <a:pt x="51" y="75"/>
                    </a:lnTo>
                    <a:lnTo>
                      <a:pt x="50" y="55"/>
                    </a:lnTo>
                    <a:lnTo>
                      <a:pt x="41" y="38"/>
                    </a:lnTo>
                    <a:lnTo>
                      <a:pt x="23" y="27"/>
                    </a:lnTo>
                    <a:lnTo>
                      <a:pt x="13" y="24"/>
                    </a:lnTo>
                    <a:lnTo>
                      <a:pt x="0" y="24"/>
                    </a:lnTo>
                    <a:lnTo>
                      <a:pt x="8" y="13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" name="Freeform 168">
                <a:extLst>
                  <a:ext uri="{FF2B5EF4-FFF2-40B4-BE49-F238E27FC236}">
                    <a16:creationId xmlns:a16="http://schemas.microsoft.com/office/drawing/2014/main" id="{F54982F6-96C6-475B-9EF1-E24197C93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376" y="3514725"/>
                <a:ext cx="19050" cy="47625"/>
              </a:xfrm>
              <a:custGeom>
                <a:avLst/>
                <a:gdLst>
                  <a:gd name="T0" fmla="*/ 7 w 84"/>
                  <a:gd name="T1" fmla="*/ 0 h 273"/>
                  <a:gd name="T2" fmla="*/ 61 w 84"/>
                  <a:gd name="T3" fmla="*/ 85 h 273"/>
                  <a:gd name="T4" fmla="*/ 53 w 84"/>
                  <a:gd name="T5" fmla="*/ 221 h 273"/>
                  <a:gd name="T6" fmla="*/ 84 w 84"/>
                  <a:gd name="T7" fmla="*/ 273 h 273"/>
                  <a:gd name="T8" fmla="*/ 38 w 84"/>
                  <a:gd name="T9" fmla="*/ 236 h 273"/>
                  <a:gd name="T10" fmla="*/ 42 w 84"/>
                  <a:gd name="T11" fmla="*/ 85 h 273"/>
                  <a:gd name="T12" fmla="*/ 0 w 84"/>
                  <a:gd name="T13" fmla="*/ 26 h 273"/>
                  <a:gd name="T14" fmla="*/ 7 w 84"/>
                  <a:gd name="T15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273">
                    <a:moveTo>
                      <a:pt x="7" y="0"/>
                    </a:moveTo>
                    <a:lnTo>
                      <a:pt x="61" y="85"/>
                    </a:lnTo>
                    <a:lnTo>
                      <a:pt x="53" y="221"/>
                    </a:lnTo>
                    <a:lnTo>
                      <a:pt x="84" y="273"/>
                    </a:lnTo>
                    <a:lnTo>
                      <a:pt x="38" y="236"/>
                    </a:lnTo>
                    <a:lnTo>
                      <a:pt x="42" y="85"/>
                    </a:lnTo>
                    <a:lnTo>
                      <a:pt x="0" y="26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" name="Freeform 169">
                <a:extLst>
                  <a:ext uri="{FF2B5EF4-FFF2-40B4-BE49-F238E27FC236}">
                    <a16:creationId xmlns:a16="http://schemas.microsoft.com/office/drawing/2014/main" id="{8E924783-2D84-43CD-8CAE-EB7618A9F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76" y="3078163"/>
                <a:ext cx="90488" cy="58738"/>
              </a:xfrm>
              <a:custGeom>
                <a:avLst/>
                <a:gdLst>
                  <a:gd name="T0" fmla="*/ 339 w 396"/>
                  <a:gd name="T1" fmla="*/ 331 h 331"/>
                  <a:gd name="T2" fmla="*/ 294 w 396"/>
                  <a:gd name="T3" fmla="*/ 294 h 331"/>
                  <a:gd name="T4" fmla="*/ 251 w 396"/>
                  <a:gd name="T5" fmla="*/ 252 h 331"/>
                  <a:gd name="T6" fmla="*/ 171 w 396"/>
                  <a:gd name="T7" fmla="*/ 165 h 331"/>
                  <a:gd name="T8" fmla="*/ 90 w 396"/>
                  <a:gd name="T9" fmla="*/ 77 h 331"/>
                  <a:gd name="T10" fmla="*/ 47 w 396"/>
                  <a:gd name="T11" fmla="*/ 36 h 331"/>
                  <a:gd name="T12" fmla="*/ 0 w 396"/>
                  <a:gd name="T13" fmla="*/ 0 h 331"/>
                  <a:gd name="T14" fmla="*/ 60 w 396"/>
                  <a:gd name="T15" fmla="*/ 12 h 331"/>
                  <a:gd name="T16" fmla="*/ 101 w 396"/>
                  <a:gd name="T17" fmla="*/ 46 h 331"/>
                  <a:gd name="T18" fmla="*/ 139 w 396"/>
                  <a:gd name="T19" fmla="*/ 83 h 331"/>
                  <a:gd name="T20" fmla="*/ 216 w 396"/>
                  <a:gd name="T21" fmla="*/ 163 h 331"/>
                  <a:gd name="T22" fmla="*/ 256 w 396"/>
                  <a:gd name="T23" fmla="*/ 202 h 331"/>
                  <a:gd name="T24" fmla="*/ 298 w 396"/>
                  <a:gd name="T25" fmla="*/ 241 h 331"/>
                  <a:gd name="T26" fmla="*/ 344 w 396"/>
                  <a:gd name="T27" fmla="*/ 276 h 331"/>
                  <a:gd name="T28" fmla="*/ 396 w 396"/>
                  <a:gd name="T29" fmla="*/ 308 h 331"/>
                  <a:gd name="T30" fmla="*/ 365 w 396"/>
                  <a:gd name="T31" fmla="*/ 314 h 331"/>
                  <a:gd name="T32" fmla="*/ 339 w 396"/>
                  <a:gd name="T33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31">
                    <a:moveTo>
                      <a:pt x="339" y="331"/>
                    </a:moveTo>
                    <a:lnTo>
                      <a:pt x="294" y="294"/>
                    </a:lnTo>
                    <a:lnTo>
                      <a:pt x="251" y="252"/>
                    </a:lnTo>
                    <a:lnTo>
                      <a:pt x="171" y="165"/>
                    </a:lnTo>
                    <a:lnTo>
                      <a:pt x="90" y="77"/>
                    </a:lnTo>
                    <a:lnTo>
                      <a:pt x="47" y="36"/>
                    </a:lnTo>
                    <a:lnTo>
                      <a:pt x="0" y="0"/>
                    </a:lnTo>
                    <a:lnTo>
                      <a:pt x="60" y="12"/>
                    </a:lnTo>
                    <a:lnTo>
                      <a:pt x="101" y="46"/>
                    </a:lnTo>
                    <a:lnTo>
                      <a:pt x="139" y="83"/>
                    </a:lnTo>
                    <a:lnTo>
                      <a:pt x="216" y="163"/>
                    </a:lnTo>
                    <a:lnTo>
                      <a:pt x="256" y="202"/>
                    </a:lnTo>
                    <a:lnTo>
                      <a:pt x="298" y="241"/>
                    </a:lnTo>
                    <a:lnTo>
                      <a:pt x="344" y="276"/>
                    </a:lnTo>
                    <a:lnTo>
                      <a:pt x="396" y="308"/>
                    </a:lnTo>
                    <a:lnTo>
                      <a:pt x="365" y="314"/>
                    </a:lnTo>
                    <a:lnTo>
                      <a:pt x="339" y="331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" name="Freeform 170">
                <a:extLst>
                  <a:ext uri="{FF2B5EF4-FFF2-40B4-BE49-F238E27FC236}">
                    <a16:creationId xmlns:a16="http://schemas.microsoft.com/office/drawing/2014/main" id="{F1D9B34C-DDF2-4C0E-9E57-A98D7624C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3301" y="3041650"/>
                <a:ext cx="107950" cy="222250"/>
              </a:xfrm>
              <a:custGeom>
                <a:avLst/>
                <a:gdLst>
                  <a:gd name="T0" fmla="*/ 414 w 476"/>
                  <a:gd name="T1" fmla="*/ 1208 h 1260"/>
                  <a:gd name="T2" fmla="*/ 368 w 476"/>
                  <a:gd name="T3" fmla="*/ 1102 h 1260"/>
                  <a:gd name="T4" fmla="*/ 337 w 476"/>
                  <a:gd name="T5" fmla="*/ 1067 h 1260"/>
                  <a:gd name="T6" fmla="*/ 275 w 476"/>
                  <a:gd name="T7" fmla="*/ 1008 h 1260"/>
                  <a:gd name="T8" fmla="*/ 235 w 476"/>
                  <a:gd name="T9" fmla="*/ 936 h 1260"/>
                  <a:gd name="T10" fmla="*/ 177 w 476"/>
                  <a:gd name="T11" fmla="*/ 828 h 1260"/>
                  <a:gd name="T12" fmla="*/ 165 w 476"/>
                  <a:gd name="T13" fmla="*/ 812 h 1260"/>
                  <a:gd name="T14" fmla="*/ 120 w 476"/>
                  <a:gd name="T15" fmla="*/ 762 h 1260"/>
                  <a:gd name="T16" fmla="*/ 86 w 476"/>
                  <a:gd name="T17" fmla="*/ 675 h 1260"/>
                  <a:gd name="T18" fmla="*/ 63 w 476"/>
                  <a:gd name="T19" fmla="*/ 582 h 1260"/>
                  <a:gd name="T20" fmla="*/ 28 w 476"/>
                  <a:gd name="T21" fmla="*/ 496 h 1260"/>
                  <a:gd name="T22" fmla="*/ 20 w 476"/>
                  <a:gd name="T23" fmla="*/ 476 h 1260"/>
                  <a:gd name="T24" fmla="*/ 62 w 476"/>
                  <a:gd name="T25" fmla="*/ 538 h 1260"/>
                  <a:gd name="T26" fmla="*/ 96 w 476"/>
                  <a:gd name="T27" fmla="*/ 634 h 1260"/>
                  <a:gd name="T28" fmla="*/ 134 w 476"/>
                  <a:gd name="T29" fmla="*/ 729 h 1260"/>
                  <a:gd name="T30" fmla="*/ 180 w 476"/>
                  <a:gd name="T31" fmla="*/ 789 h 1260"/>
                  <a:gd name="T32" fmla="*/ 208 w 476"/>
                  <a:gd name="T33" fmla="*/ 758 h 1260"/>
                  <a:gd name="T34" fmla="*/ 245 w 476"/>
                  <a:gd name="T35" fmla="*/ 620 h 1260"/>
                  <a:gd name="T36" fmla="*/ 279 w 476"/>
                  <a:gd name="T37" fmla="*/ 479 h 1260"/>
                  <a:gd name="T38" fmla="*/ 277 w 476"/>
                  <a:gd name="T39" fmla="*/ 402 h 1260"/>
                  <a:gd name="T40" fmla="*/ 247 w 476"/>
                  <a:gd name="T41" fmla="*/ 333 h 1260"/>
                  <a:gd name="T42" fmla="*/ 187 w 476"/>
                  <a:gd name="T43" fmla="*/ 169 h 1260"/>
                  <a:gd name="T44" fmla="*/ 138 w 476"/>
                  <a:gd name="T45" fmla="*/ 0 h 1260"/>
                  <a:gd name="T46" fmla="*/ 193 w 476"/>
                  <a:gd name="T47" fmla="*/ 107 h 1260"/>
                  <a:gd name="T48" fmla="*/ 253 w 476"/>
                  <a:gd name="T49" fmla="*/ 271 h 1260"/>
                  <a:gd name="T50" fmla="*/ 322 w 476"/>
                  <a:gd name="T51" fmla="*/ 456 h 1260"/>
                  <a:gd name="T52" fmla="*/ 386 w 476"/>
                  <a:gd name="T53" fmla="*/ 327 h 1260"/>
                  <a:gd name="T54" fmla="*/ 427 w 476"/>
                  <a:gd name="T55" fmla="*/ 189 h 1260"/>
                  <a:gd name="T56" fmla="*/ 393 w 476"/>
                  <a:gd name="T57" fmla="*/ 349 h 1260"/>
                  <a:gd name="T58" fmla="*/ 362 w 476"/>
                  <a:gd name="T59" fmla="*/ 426 h 1260"/>
                  <a:gd name="T60" fmla="*/ 318 w 476"/>
                  <a:gd name="T61" fmla="*/ 497 h 1260"/>
                  <a:gd name="T62" fmla="*/ 290 w 476"/>
                  <a:gd name="T63" fmla="*/ 550 h 1260"/>
                  <a:gd name="T64" fmla="*/ 246 w 476"/>
                  <a:gd name="T65" fmla="*/ 706 h 1260"/>
                  <a:gd name="T66" fmla="*/ 234 w 476"/>
                  <a:gd name="T67" fmla="*/ 815 h 1260"/>
                  <a:gd name="T68" fmla="*/ 256 w 476"/>
                  <a:gd name="T69" fmla="*/ 883 h 1260"/>
                  <a:gd name="T70" fmla="*/ 272 w 476"/>
                  <a:gd name="T71" fmla="*/ 945 h 1260"/>
                  <a:gd name="T72" fmla="*/ 306 w 476"/>
                  <a:gd name="T73" fmla="*/ 995 h 1260"/>
                  <a:gd name="T74" fmla="*/ 370 w 476"/>
                  <a:gd name="T75" fmla="*/ 1046 h 1260"/>
                  <a:gd name="T76" fmla="*/ 436 w 476"/>
                  <a:gd name="T77" fmla="*/ 1097 h 1260"/>
                  <a:gd name="T78" fmla="*/ 461 w 476"/>
                  <a:gd name="T79" fmla="*/ 1129 h 1260"/>
                  <a:gd name="T80" fmla="*/ 476 w 476"/>
                  <a:gd name="T81" fmla="*/ 1171 h 1260"/>
                  <a:gd name="T82" fmla="*/ 446 w 476"/>
                  <a:gd name="T83" fmla="*/ 1208 h 1260"/>
                  <a:gd name="T84" fmla="*/ 441 w 476"/>
                  <a:gd name="T85" fmla="*/ 126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6" h="1260">
                    <a:moveTo>
                      <a:pt x="441" y="1260"/>
                    </a:moveTo>
                    <a:lnTo>
                      <a:pt x="414" y="1208"/>
                    </a:lnTo>
                    <a:lnTo>
                      <a:pt x="392" y="1152"/>
                    </a:lnTo>
                    <a:lnTo>
                      <a:pt x="368" y="1102"/>
                    </a:lnTo>
                    <a:lnTo>
                      <a:pt x="353" y="1082"/>
                    </a:lnTo>
                    <a:lnTo>
                      <a:pt x="337" y="1067"/>
                    </a:lnTo>
                    <a:lnTo>
                      <a:pt x="302" y="1040"/>
                    </a:lnTo>
                    <a:lnTo>
                      <a:pt x="275" y="1008"/>
                    </a:lnTo>
                    <a:lnTo>
                      <a:pt x="254" y="972"/>
                    </a:lnTo>
                    <a:lnTo>
                      <a:pt x="235" y="936"/>
                    </a:lnTo>
                    <a:lnTo>
                      <a:pt x="200" y="862"/>
                    </a:lnTo>
                    <a:lnTo>
                      <a:pt x="177" y="828"/>
                    </a:lnTo>
                    <a:lnTo>
                      <a:pt x="169" y="815"/>
                    </a:lnTo>
                    <a:lnTo>
                      <a:pt x="165" y="812"/>
                    </a:lnTo>
                    <a:lnTo>
                      <a:pt x="150" y="797"/>
                    </a:lnTo>
                    <a:lnTo>
                      <a:pt x="120" y="762"/>
                    </a:lnTo>
                    <a:lnTo>
                      <a:pt x="100" y="720"/>
                    </a:lnTo>
                    <a:lnTo>
                      <a:pt x="86" y="675"/>
                    </a:lnTo>
                    <a:lnTo>
                      <a:pt x="74" y="628"/>
                    </a:lnTo>
                    <a:lnTo>
                      <a:pt x="63" y="582"/>
                    </a:lnTo>
                    <a:lnTo>
                      <a:pt x="49" y="537"/>
                    </a:lnTo>
                    <a:lnTo>
                      <a:pt x="28" y="496"/>
                    </a:lnTo>
                    <a:lnTo>
                      <a:pt x="0" y="459"/>
                    </a:lnTo>
                    <a:lnTo>
                      <a:pt x="20" y="476"/>
                    </a:lnTo>
                    <a:lnTo>
                      <a:pt x="36" y="496"/>
                    </a:lnTo>
                    <a:lnTo>
                      <a:pt x="62" y="538"/>
                    </a:lnTo>
                    <a:lnTo>
                      <a:pt x="80" y="585"/>
                    </a:lnTo>
                    <a:lnTo>
                      <a:pt x="96" y="634"/>
                    </a:lnTo>
                    <a:lnTo>
                      <a:pt x="114" y="683"/>
                    </a:lnTo>
                    <a:lnTo>
                      <a:pt x="134" y="729"/>
                    </a:lnTo>
                    <a:lnTo>
                      <a:pt x="162" y="770"/>
                    </a:lnTo>
                    <a:lnTo>
                      <a:pt x="180" y="789"/>
                    </a:lnTo>
                    <a:lnTo>
                      <a:pt x="202" y="805"/>
                    </a:lnTo>
                    <a:lnTo>
                      <a:pt x="208" y="758"/>
                    </a:lnTo>
                    <a:lnTo>
                      <a:pt x="218" y="712"/>
                    </a:lnTo>
                    <a:lnTo>
                      <a:pt x="245" y="620"/>
                    </a:lnTo>
                    <a:lnTo>
                      <a:pt x="270" y="527"/>
                    </a:lnTo>
                    <a:lnTo>
                      <a:pt x="279" y="479"/>
                    </a:lnTo>
                    <a:lnTo>
                      <a:pt x="281" y="429"/>
                    </a:lnTo>
                    <a:lnTo>
                      <a:pt x="277" y="402"/>
                    </a:lnTo>
                    <a:lnTo>
                      <a:pt x="270" y="378"/>
                    </a:lnTo>
                    <a:lnTo>
                      <a:pt x="247" y="333"/>
                    </a:lnTo>
                    <a:lnTo>
                      <a:pt x="212" y="252"/>
                    </a:lnTo>
                    <a:lnTo>
                      <a:pt x="187" y="169"/>
                    </a:lnTo>
                    <a:lnTo>
                      <a:pt x="164" y="83"/>
                    </a:lnTo>
                    <a:lnTo>
                      <a:pt x="138" y="0"/>
                    </a:lnTo>
                    <a:lnTo>
                      <a:pt x="173" y="29"/>
                    </a:lnTo>
                    <a:lnTo>
                      <a:pt x="193" y="107"/>
                    </a:lnTo>
                    <a:lnTo>
                      <a:pt x="219" y="189"/>
                    </a:lnTo>
                    <a:lnTo>
                      <a:pt x="253" y="271"/>
                    </a:lnTo>
                    <a:lnTo>
                      <a:pt x="293" y="352"/>
                    </a:lnTo>
                    <a:lnTo>
                      <a:pt x="322" y="456"/>
                    </a:lnTo>
                    <a:lnTo>
                      <a:pt x="358" y="393"/>
                    </a:lnTo>
                    <a:lnTo>
                      <a:pt x="386" y="327"/>
                    </a:lnTo>
                    <a:lnTo>
                      <a:pt x="409" y="258"/>
                    </a:lnTo>
                    <a:lnTo>
                      <a:pt x="427" y="189"/>
                    </a:lnTo>
                    <a:lnTo>
                      <a:pt x="413" y="269"/>
                    </a:lnTo>
                    <a:lnTo>
                      <a:pt x="393" y="349"/>
                    </a:lnTo>
                    <a:lnTo>
                      <a:pt x="378" y="388"/>
                    </a:lnTo>
                    <a:lnTo>
                      <a:pt x="362" y="426"/>
                    </a:lnTo>
                    <a:lnTo>
                      <a:pt x="341" y="463"/>
                    </a:lnTo>
                    <a:lnTo>
                      <a:pt x="318" y="497"/>
                    </a:lnTo>
                    <a:lnTo>
                      <a:pt x="304" y="520"/>
                    </a:lnTo>
                    <a:lnTo>
                      <a:pt x="290" y="550"/>
                    </a:lnTo>
                    <a:lnTo>
                      <a:pt x="266" y="623"/>
                    </a:lnTo>
                    <a:lnTo>
                      <a:pt x="246" y="706"/>
                    </a:lnTo>
                    <a:lnTo>
                      <a:pt x="232" y="793"/>
                    </a:lnTo>
                    <a:lnTo>
                      <a:pt x="234" y="815"/>
                    </a:lnTo>
                    <a:lnTo>
                      <a:pt x="244" y="846"/>
                    </a:lnTo>
                    <a:lnTo>
                      <a:pt x="256" y="883"/>
                    </a:lnTo>
                    <a:lnTo>
                      <a:pt x="266" y="923"/>
                    </a:lnTo>
                    <a:lnTo>
                      <a:pt x="272" y="945"/>
                    </a:lnTo>
                    <a:lnTo>
                      <a:pt x="281" y="963"/>
                    </a:lnTo>
                    <a:lnTo>
                      <a:pt x="306" y="995"/>
                    </a:lnTo>
                    <a:lnTo>
                      <a:pt x="336" y="1022"/>
                    </a:lnTo>
                    <a:lnTo>
                      <a:pt x="370" y="1046"/>
                    </a:lnTo>
                    <a:lnTo>
                      <a:pt x="405" y="1070"/>
                    </a:lnTo>
                    <a:lnTo>
                      <a:pt x="436" y="1097"/>
                    </a:lnTo>
                    <a:lnTo>
                      <a:pt x="449" y="1112"/>
                    </a:lnTo>
                    <a:lnTo>
                      <a:pt x="461" y="1129"/>
                    </a:lnTo>
                    <a:lnTo>
                      <a:pt x="469" y="1150"/>
                    </a:lnTo>
                    <a:lnTo>
                      <a:pt x="476" y="1171"/>
                    </a:lnTo>
                    <a:lnTo>
                      <a:pt x="459" y="1186"/>
                    </a:lnTo>
                    <a:lnTo>
                      <a:pt x="446" y="1208"/>
                    </a:lnTo>
                    <a:lnTo>
                      <a:pt x="439" y="1233"/>
                    </a:lnTo>
                    <a:lnTo>
                      <a:pt x="441" y="126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" name="Freeform 171">
                <a:extLst>
                  <a:ext uri="{FF2B5EF4-FFF2-40B4-BE49-F238E27FC236}">
                    <a16:creationId xmlns:a16="http://schemas.microsoft.com/office/drawing/2014/main" id="{1A9B9FB6-9EC5-4AD1-8DDC-43303504F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201" y="2720975"/>
                <a:ext cx="115888" cy="228600"/>
              </a:xfrm>
              <a:custGeom>
                <a:avLst/>
                <a:gdLst>
                  <a:gd name="T0" fmla="*/ 414 w 511"/>
                  <a:gd name="T1" fmla="*/ 1104 h 1290"/>
                  <a:gd name="T2" fmla="*/ 388 w 511"/>
                  <a:gd name="T3" fmla="*/ 1029 h 1290"/>
                  <a:gd name="T4" fmla="*/ 332 w 511"/>
                  <a:gd name="T5" fmla="*/ 947 h 1290"/>
                  <a:gd name="T6" fmla="*/ 314 w 511"/>
                  <a:gd name="T7" fmla="*/ 873 h 1290"/>
                  <a:gd name="T8" fmla="*/ 320 w 511"/>
                  <a:gd name="T9" fmla="*/ 782 h 1290"/>
                  <a:gd name="T10" fmla="*/ 313 w 511"/>
                  <a:gd name="T11" fmla="*/ 721 h 1290"/>
                  <a:gd name="T12" fmla="*/ 275 w 511"/>
                  <a:gd name="T13" fmla="*/ 649 h 1290"/>
                  <a:gd name="T14" fmla="*/ 190 w 511"/>
                  <a:gd name="T15" fmla="*/ 576 h 1290"/>
                  <a:gd name="T16" fmla="*/ 90 w 511"/>
                  <a:gd name="T17" fmla="*/ 503 h 1290"/>
                  <a:gd name="T18" fmla="*/ 27 w 511"/>
                  <a:gd name="T19" fmla="*/ 436 h 1290"/>
                  <a:gd name="T20" fmla="*/ 4 w 511"/>
                  <a:gd name="T21" fmla="*/ 394 h 1290"/>
                  <a:gd name="T22" fmla="*/ 0 w 511"/>
                  <a:gd name="T23" fmla="*/ 333 h 1290"/>
                  <a:gd name="T24" fmla="*/ 45 w 511"/>
                  <a:gd name="T25" fmla="*/ 212 h 1290"/>
                  <a:gd name="T26" fmla="*/ 70 w 511"/>
                  <a:gd name="T27" fmla="*/ 153 h 1290"/>
                  <a:gd name="T28" fmla="*/ 78 w 511"/>
                  <a:gd name="T29" fmla="*/ 89 h 1290"/>
                  <a:gd name="T30" fmla="*/ 56 w 511"/>
                  <a:gd name="T31" fmla="*/ 29 h 1290"/>
                  <a:gd name="T32" fmla="*/ 93 w 511"/>
                  <a:gd name="T33" fmla="*/ 54 h 1290"/>
                  <a:gd name="T34" fmla="*/ 105 w 511"/>
                  <a:gd name="T35" fmla="*/ 93 h 1290"/>
                  <a:gd name="T36" fmla="*/ 97 w 511"/>
                  <a:gd name="T37" fmla="*/ 140 h 1290"/>
                  <a:gd name="T38" fmla="*/ 41 w 511"/>
                  <a:gd name="T39" fmla="*/ 307 h 1290"/>
                  <a:gd name="T40" fmla="*/ 37 w 511"/>
                  <a:gd name="T41" fmla="*/ 364 h 1290"/>
                  <a:gd name="T42" fmla="*/ 51 w 511"/>
                  <a:gd name="T43" fmla="*/ 416 h 1290"/>
                  <a:gd name="T44" fmla="*/ 93 w 511"/>
                  <a:gd name="T45" fmla="*/ 462 h 1290"/>
                  <a:gd name="T46" fmla="*/ 252 w 511"/>
                  <a:gd name="T47" fmla="*/ 581 h 1290"/>
                  <a:gd name="T48" fmla="*/ 302 w 511"/>
                  <a:gd name="T49" fmla="*/ 630 h 1290"/>
                  <a:gd name="T50" fmla="*/ 351 w 511"/>
                  <a:gd name="T51" fmla="*/ 646 h 1290"/>
                  <a:gd name="T52" fmla="*/ 381 w 511"/>
                  <a:gd name="T53" fmla="*/ 585 h 1290"/>
                  <a:gd name="T54" fmla="*/ 383 w 511"/>
                  <a:gd name="T55" fmla="*/ 617 h 1290"/>
                  <a:gd name="T56" fmla="*/ 350 w 511"/>
                  <a:gd name="T57" fmla="*/ 738 h 1290"/>
                  <a:gd name="T58" fmla="*/ 350 w 511"/>
                  <a:gd name="T59" fmla="*/ 803 h 1290"/>
                  <a:gd name="T60" fmla="*/ 373 w 511"/>
                  <a:gd name="T61" fmla="*/ 912 h 1290"/>
                  <a:gd name="T62" fmla="*/ 398 w 511"/>
                  <a:gd name="T63" fmla="*/ 963 h 1290"/>
                  <a:gd name="T64" fmla="*/ 444 w 511"/>
                  <a:gd name="T65" fmla="*/ 1034 h 1290"/>
                  <a:gd name="T66" fmla="*/ 511 w 511"/>
                  <a:gd name="T67" fmla="*/ 1248 h 1290"/>
                  <a:gd name="T68" fmla="*/ 469 w 511"/>
                  <a:gd name="T69" fmla="*/ 1256 h 1290"/>
                  <a:gd name="T70" fmla="*/ 440 w 511"/>
                  <a:gd name="T71" fmla="*/ 1290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1" h="1290">
                    <a:moveTo>
                      <a:pt x="440" y="1290"/>
                    </a:moveTo>
                    <a:lnTo>
                      <a:pt x="414" y="1104"/>
                    </a:lnTo>
                    <a:lnTo>
                      <a:pt x="403" y="1062"/>
                    </a:lnTo>
                    <a:lnTo>
                      <a:pt x="388" y="1029"/>
                    </a:lnTo>
                    <a:lnTo>
                      <a:pt x="349" y="974"/>
                    </a:lnTo>
                    <a:lnTo>
                      <a:pt x="332" y="947"/>
                    </a:lnTo>
                    <a:lnTo>
                      <a:pt x="319" y="914"/>
                    </a:lnTo>
                    <a:lnTo>
                      <a:pt x="314" y="873"/>
                    </a:lnTo>
                    <a:lnTo>
                      <a:pt x="317" y="818"/>
                    </a:lnTo>
                    <a:lnTo>
                      <a:pt x="320" y="782"/>
                    </a:lnTo>
                    <a:lnTo>
                      <a:pt x="318" y="750"/>
                    </a:lnTo>
                    <a:lnTo>
                      <a:pt x="313" y="721"/>
                    </a:lnTo>
                    <a:lnTo>
                      <a:pt x="303" y="695"/>
                    </a:lnTo>
                    <a:lnTo>
                      <a:pt x="275" y="649"/>
                    </a:lnTo>
                    <a:lnTo>
                      <a:pt x="236" y="611"/>
                    </a:lnTo>
                    <a:lnTo>
                      <a:pt x="190" y="576"/>
                    </a:lnTo>
                    <a:lnTo>
                      <a:pt x="140" y="541"/>
                    </a:lnTo>
                    <a:lnTo>
                      <a:pt x="90" y="503"/>
                    </a:lnTo>
                    <a:lnTo>
                      <a:pt x="44" y="458"/>
                    </a:lnTo>
                    <a:lnTo>
                      <a:pt x="27" y="436"/>
                    </a:lnTo>
                    <a:lnTo>
                      <a:pt x="14" y="414"/>
                    </a:lnTo>
                    <a:lnTo>
                      <a:pt x="4" y="394"/>
                    </a:lnTo>
                    <a:lnTo>
                      <a:pt x="0" y="374"/>
                    </a:lnTo>
                    <a:lnTo>
                      <a:pt x="0" y="333"/>
                    </a:lnTo>
                    <a:lnTo>
                      <a:pt x="10" y="293"/>
                    </a:lnTo>
                    <a:lnTo>
                      <a:pt x="45" y="212"/>
                    </a:lnTo>
                    <a:lnTo>
                      <a:pt x="64" y="170"/>
                    </a:lnTo>
                    <a:lnTo>
                      <a:pt x="70" y="153"/>
                    </a:lnTo>
                    <a:lnTo>
                      <a:pt x="78" y="125"/>
                    </a:lnTo>
                    <a:lnTo>
                      <a:pt x="78" y="89"/>
                    </a:lnTo>
                    <a:lnTo>
                      <a:pt x="68" y="58"/>
                    </a:lnTo>
                    <a:lnTo>
                      <a:pt x="56" y="29"/>
                    </a:lnTo>
                    <a:lnTo>
                      <a:pt x="53" y="0"/>
                    </a:lnTo>
                    <a:lnTo>
                      <a:pt x="93" y="54"/>
                    </a:lnTo>
                    <a:lnTo>
                      <a:pt x="101" y="72"/>
                    </a:lnTo>
                    <a:lnTo>
                      <a:pt x="105" y="93"/>
                    </a:lnTo>
                    <a:lnTo>
                      <a:pt x="102" y="115"/>
                    </a:lnTo>
                    <a:lnTo>
                      <a:pt x="97" y="140"/>
                    </a:lnTo>
                    <a:lnTo>
                      <a:pt x="58" y="250"/>
                    </a:lnTo>
                    <a:lnTo>
                      <a:pt x="41" y="307"/>
                    </a:lnTo>
                    <a:lnTo>
                      <a:pt x="37" y="336"/>
                    </a:lnTo>
                    <a:lnTo>
                      <a:pt x="37" y="364"/>
                    </a:lnTo>
                    <a:lnTo>
                      <a:pt x="41" y="391"/>
                    </a:lnTo>
                    <a:lnTo>
                      <a:pt x="51" y="416"/>
                    </a:lnTo>
                    <a:lnTo>
                      <a:pt x="68" y="440"/>
                    </a:lnTo>
                    <a:lnTo>
                      <a:pt x="93" y="462"/>
                    </a:lnTo>
                    <a:lnTo>
                      <a:pt x="222" y="555"/>
                    </a:lnTo>
                    <a:lnTo>
                      <a:pt x="252" y="581"/>
                    </a:lnTo>
                    <a:lnTo>
                      <a:pt x="281" y="609"/>
                    </a:lnTo>
                    <a:lnTo>
                      <a:pt x="302" y="630"/>
                    </a:lnTo>
                    <a:lnTo>
                      <a:pt x="328" y="671"/>
                    </a:lnTo>
                    <a:lnTo>
                      <a:pt x="351" y="646"/>
                    </a:lnTo>
                    <a:lnTo>
                      <a:pt x="368" y="616"/>
                    </a:lnTo>
                    <a:lnTo>
                      <a:pt x="381" y="585"/>
                    </a:lnTo>
                    <a:lnTo>
                      <a:pt x="396" y="554"/>
                    </a:lnTo>
                    <a:lnTo>
                      <a:pt x="383" y="617"/>
                    </a:lnTo>
                    <a:lnTo>
                      <a:pt x="364" y="677"/>
                    </a:lnTo>
                    <a:lnTo>
                      <a:pt x="350" y="738"/>
                    </a:lnTo>
                    <a:lnTo>
                      <a:pt x="348" y="770"/>
                    </a:lnTo>
                    <a:lnTo>
                      <a:pt x="350" y="803"/>
                    </a:lnTo>
                    <a:lnTo>
                      <a:pt x="361" y="869"/>
                    </a:lnTo>
                    <a:lnTo>
                      <a:pt x="373" y="912"/>
                    </a:lnTo>
                    <a:lnTo>
                      <a:pt x="385" y="941"/>
                    </a:lnTo>
                    <a:lnTo>
                      <a:pt x="398" y="963"/>
                    </a:lnTo>
                    <a:lnTo>
                      <a:pt x="427" y="1002"/>
                    </a:lnTo>
                    <a:lnTo>
                      <a:pt x="444" y="1034"/>
                    </a:lnTo>
                    <a:lnTo>
                      <a:pt x="463" y="1081"/>
                    </a:lnTo>
                    <a:lnTo>
                      <a:pt x="511" y="1248"/>
                    </a:lnTo>
                    <a:lnTo>
                      <a:pt x="489" y="1248"/>
                    </a:lnTo>
                    <a:lnTo>
                      <a:pt x="469" y="1256"/>
                    </a:lnTo>
                    <a:lnTo>
                      <a:pt x="452" y="1270"/>
                    </a:lnTo>
                    <a:lnTo>
                      <a:pt x="440" y="129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" name="Freeform 172">
                <a:extLst>
                  <a:ext uri="{FF2B5EF4-FFF2-40B4-BE49-F238E27FC236}">
                    <a16:creationId xmlns:a16="http://schemas.microsoft.com/office/drawing/2014/main" id="{4045954F-CE07-4A31-B56A-BAF34C708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8101" y="2794000"/>
                <a:ext cx="177800" cy="139700"/>
              </a:xfrm>
              <a:custGeom>
                <a:avLst/>
                <a:gdLst>
                  <a:gd name="T0" fmla="*/ 0 w 782"/>
                  <a:gd name="T1" fmla="*/ 701 h 794"/>
                  <a:gd name="T2" fmla="*/ 37 w 782"/>
                  <a:gd name="T3" fmla="*/ 650 h 794"/>
                  <a:gd name="T4" fmla="*/ 78 w 782"/>
                  <a:gd name="T5" fmla="*/ 601 h 794"/>
                  <a:gd name="T6" fmla="*/ 122 w 782"/>
                  <a:gd name="T7" fmla="*/ 556 h 794"/>
                  <a:gd name="T8" fmla="*/ 169 w 782"/>
                  <a:gd name="T9" fmla="*/ 514 h 794"/>
                  <a:gd name="T10" fmla="*/ 270 w 782"/>
                  <a:gd name="T11" fmla="*/ 438 h 794"/>
                  <a:gd name="T12" fmla="*/ 373 w 782"/>
                  <a:gd name="T13" fmla="*/ 371 h 794"/>
                  <a:gd name="T14" fmla="*/ 386 w 782"/>
                  <a:gd name="T15" fmla="*/ 317 h 794"/>
                  <a:gd name="T16" fmla="*/ 403 w 782"/>
                  <a:gd name="T17" fmla="*/ 271 h 794"/>
                  <a:gd name="T18" fmla="*/ 430 w 782"/>
                  <a:gd name="T19" fmla="*/ 229 h 794"/>
                  <a:gd name="T20" fmla="*/ 449 w 782"/>
                  <a:gd name="T21" fmla="*/ 209 h 794"/>
                  <a:gd name="T22" fmla="*/ 470 w 782"/>
                  <a:gd name="T23" fmla="*/ 190 h 794"/>
                  <a:gd name="T24" fmla="*/ 489 w 782"/>
                  <a:gd name="T25" fmla="*/ 93 h 794"/>
                  <a:gd name="T26" fmla="*/ 500 w 782"/>
                  <a:gd name="T27" fmla="*/ 45 h 794"/>
                  <a:gd name="T28" fmla="*/ 517 w 782"/>
                  <a:gd name="T29" fmla="*/ 0 h 794"/>
                  <a:gd name="T30" fmla="*/ 527 w 782"/>
                  <a:gd name="T31" fmla="*/ 0 h 794"/>
                  <a:gd name="T32" fmla="*/ 493 w 782"/>
                  <a:gd name="T33" fmla="*/ 197 h 794"/>
                  <a:gd name="T34" fmla="*/ 488 w 782"/>
                  <a:gd name="T35" fmla="*/ 215 h 794"/>
                  <a:gd name="T36" fmla="*/ 479 w 782"/>
                  <a:gd name="T37" fmla="*/ 229 h 794"/>
                  <a:gd name="T38" fmla="*/ 456 w 782"/>
                  <a:gd name="T39" fmla="*/ 252 h 794"/>
                  <a:gd name="T40" fmla="*/ 430 w 782"/>
                  <a:gd name="T41" fmla="*/ 286 h 794"/>
                  <a:gd name="T42" fmla="*/ 419 w 782"/>
                  <a:gd name="T43" fmla="*/ 312 h 794"/>
                  <a:gd name="T44" fmla="*/ 408 w 782"/>
                  <a:gd name="T45" fmla="*/ 348 h 794"/>
                  <a:gd name="T46" fmla="*/ 422 w 782"/>
                  <a:gd name="T47" fmla="*/ 360 h 794"/>
                  <a:gd name="T48" fmla="*/ 467 w 782"/>
                  <a:gd name="T49" fmla="*/ 321 h 794"/>
                  <a:gd name="T50" fmla="*/ 514 w 782"/>
                  <a:gd name="T51" fmla="*/ 284 h 794"/>
                  <a:gd name="T52" fmla="*/ 612 w 782"/>
                  <a:gd name="T53" fmla="*/ 213 h 794"/>
                  <a:gd name="T54" fmla="*/ 659 w 782"/>
                  <a:gd name="T55" fmla="*/ 176 h 794"/>
                  <a:gd name="T56" fmla="*/ 703 w 782"/>
                  <a:gd name="T57" fmla="*/ 137 h 794"/>
                  <a:gd name="T58" fmla="*/ 745 w 782"/>
                  <a:gd name="T59" fmla="*/ 93 h 794"/>
                  <a:gd name="T60" fmla="*/ 782 w 782"/>
                  <a:gd name="T61" fmla="*/ 45 h 794"/>
                  <a:gd name="T62" fmla="*/ 761 w 782"/>
                  <a:gd name="T63" fmla="*/ 80 h 794"/>
                  <a:gd name="T64" fmla="*/ 738 w 782"/>
                  <a:gd name="T65" fmla="*/ 113 h 794"/>
                  <a:gd name="T66" fmla="*/ 685 w 782"/>
                  <a:gd name="T67" fmla="*/ 173 h 794"/>
                  <a:gd name="T68" fmla="*/ 565 w 782"/>
                  <a:gd name="T69" fmla="*/ 282 h 794"/>
                  <a:gd name="T70" fmla="*/ 588 w 782"/>
                  <a:gd name="T71" fmla="*/ 275 h 794"/>
                  <a:gd name="T72" fmla="*/ 607 w 782"/>
                  <a:gd name="T73" fmla="*/ 273 h 794"/>
                  <a:gd name="T74" fmla="*/ 626 w 782"/>
                  <a:gd name="T75" fmla="*/ 276 h 794"/>
                  <a:gd name="T76" fmla="*/ 644 w 782"/>
                  <a:gd name="T77" fmla="*/ 280 h 794"/>
                  <a:gd name="T78" fmla="*/ 682 w 782"/>
                  <a:gd name="T79" fmla="*/ 289 h 794"/>
                  <a:gd name="T80" fmla="*/ 702 w 782"/>
                  <a:gd name="T81" fmla="*/ 288 h 794"/>
                  <a:gd name="T82" fmla="*/ 725 w 782"/>
                  <a:gd name="T83" fmla="*/ 282 h 794"/>
                  <a:gd name="T84" fmla="*/ 696 w 782"/>
                  <a:gd name="T85" fmla="*/ 294 h 794"/>
                  <a:gd name="T86" fmla="*/ 665 w 782"/>
                  <a:gd name="T87" fmla="*/ 299 h 794"/>
                  <a:gd name="T88" fmla="*/ 604 w 782"/>
                  <a:gd name="T89" fmla="*/ 300 h 794"/>
                  <a:gd name="T90" fmla="*/ 572 w 782"/>
                  <a:gd name="T91" fmla="*/ 301 h 794"/>
                  <a:gd name="T92" fmla="*/ 541 w 782"/>
                  <a:gd name="T93" fmla="*/ 306 h 794"/>
                  <a:gd name="T94" fmla="*/ 511 w 782"/>
                  <a:gd name="T95" fmla="*/ 317 h 794"/>
                  <a:gd name="T96" fmla="*/ 496 w 782"/>
                  <a:gd name="T97" fmla="*/ 326 h 794"/>
                  <a:gd name="T98" fmla="*/ 482 w 782"/>
                  <a:gd name="T99" fmla="*/ 338 h 794"/>
                  <a:gd name="T100" fmla="*/ 435 w 782"/>
                  <a:gd name="T101" fmla="*/ 372 h 794"/>
                  <a:gd name="T102" fmla="*/ 383 w 782"/>
                  <a:gd name="T103" fmla="*/ 403 h 794"/>
                  <a:gd name="T104" fmla="*/ 273 w 782"/>
                  <a:gd name="T105" fmla="*/ 481 h 794"/>
                  <a:gd name="T106" fmla="*/ 221 w 782"/>
                  <a:gd name="T107" fmla="*/ 523 h 794"/>
                  <a:gd name="T108" fmla="*/ 172 w 782"/>
                  <a:gd name="T109" fmla="*/ 569 h 794"/>
                  <a:gd name="T110" fmla="*/ 127 w 782"/>
                  <a:gd name="T111" fmla="*/ 617 h 794"/>
                  <a:gd name="T112" fmla="*/ 87 w 782"/>
                  <a:gd name="T113" fmla="*/ 670 h 794"/>
                  <a:gd name="T114" fmla="*/ 55 w 782"/>
                  <a:gd name="T115" fmla="*/ 729 h 794"/>
                  <a:gd name="T116" fmla="*/ 29 w 782"/>
                  <a:gd name="T117" fmla="*/ 794 h 794"/>
                  <a:gd name="T118" fmla="*/ 35 w 782"/>
                  <a:gd name="T119" fmla="*/ 767 h 794"/>
                  <a:gd name="T120" fmla="*/ 30 w 782"/>
                  <a:gd name="T121" fmla="*/ 743 h 794"/>
                  <a:gd name="T122" fmla="*/ 18 w 782"/>
                  <a:gd name="T123" fmla="*/ 719 h 794"/>
                  <a:gd name="T124" fmla="*/ 0 w 782"/>
                  <a:gd name="T125" fmla="*/ 701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2" h="794">
                    <a:moveTo>
                      <a:pt x="0" y="701"/>
                    </a:moveTo>
                    <a:lnTo>
                      <a:pt x="37" y="650"/>
                    </a:lnTo>
                    <a:lnTo>
                      <a:pt x="78" y="601"/>
                    </a:lnTo>
                    <a:lnTo>
                      <a:pt x="122" y="556"/>
                    </a:lnTo>
                    <a:lnTo>
                      <a:pt x="169" y="514"/>
                    </a:lnTo>
                    <a:lnTo>
                      <a:pt x="270" y="438"/>
                    </a:lnTo>
                    <a:lnTo>
                      <a:pt x="373" y="371"/>
                    </a:lnTo>
                    <a:lnTo>
                      <a:pt x="386" y="317"/>
                    </a:lnTo>
                    <a:lnTo>
                      <a:pt x="403" y="271"/>
                    </a:lnTo>
                    <a:lnTo>
                      <a:pt x="430" y="229"/>
                    </a:lnTo>
                    <a:lnTo>
                      <a:pt x="449" y="209"/>
                    </a:lnTo>
                    <a:lnTo>
                      <a:pt x="470" y="190"/>
                    </a:lnTo>
                    <a:lnTo>
                      <a:pt x="489" y="93"/>
                    </a:lnTo>
                    <a:lnTo>
                      <a:pt x="500" y="45"/>
                    </a:lnTo>
                    <a:lnTo>
                      <a:pt x="517" y="0"/>
                    </a:lnTo>
                    <a:lnTo>
                      <a:pt x="527" y="0"/>
                    </a:lnTo>
                    <a:lnTo>
                      <a:pt x="493" y="197"/>
                    </a:lnTo>
                    <a:lnTo>
                      <a:pt x="488" y="215"/>
                    </a:lnTo>
                    <a:lnTo>
                      <a:pt x="479" y="229"/>
                    </a:lnTo>
                    <a:lnTo>
                      <a:pt x="456" y="252"/>
                    </a:lnTo>
                    <a:lnTo>
                      <a:pt x="430" y="286"/>
                    </a:lnTo>
                    <a:lnTo>
                      <a:pt x="419" y="312"/>
                    </a:lnTo>
                    <a:lnTo>
                      <a:pt x="408" y="348"/>
                    </a:lnTo>
                    <a:lnTo>
                      <a:pt x="422" y="360"/>
                    </a:lnTo>
                    <a:lnTo>
                      <a:pt x="467" y="321"/>
                    </a:lnTo>
                    <a:lnTo>
                      <a:pt x="514" y="284"/>
                    </a:lnTo>
                    <a:lnTo>
                      <a:pt x="612" y="213"/>
                    </a:lnTo>
                    <a:lnTo>
                      <a:pt x="659" y="176"/>
                    </a:lnTo>
                    <a:lnTo>
                      <a:pt x="703" y="137"/>
                    </a:lnTo>
                    <a:lnTo>
                      <a:pt x="745" y="93"/>
                    </a:lnTo>
                    <a:lnTo>
                      <a:pt x="782" y="45"/>
                    </a:lnTo>
                    <a:lnTo>
                      <a:pt x="761" y="80"/>
                    </a:lnTo>
                    <a:lnTo>
                      <a:pt x="738" y="113"/>
                    </a:lnTo>
                    <a:lnTo>
                      <a:pt x="685" y="173"/>
                    </a:lnTo>
                    <a:lnTo>
                      <a:pt x="565" y="282"/>
                    </a:lnTo>
                    <a:lnTo>
                      <a:pt x="588" y="275"/>
                    </a:lnTo>
                    <a:lnTo>
                      <a:pt x="607" y="273"/>
                    </a:lnTo>
                    <a:lnTo>
                      <a:pt x="626" y="276"/>
                    </a:lnTo>
                    <a:lnTo>
                      <a:pt x="644" y="280"/>
                    </a:lnTo>
                    <a:lnTo>
                      <a:pt x="682" y="289"/>
                    </a:lnTo>
                    <a:lnTo>
                      <a:pt x="702" y="288"/>
                    </a:lnTo>
                    <a:lnTo>
                      <a:pt x="725" y="282"/>
                    </a:lnTo>
                    <a:lnTo>
                      <a:pt x="696" y="294"/>
                    </a:lnTo>
                    <a:lnTo>
                      <a:pt x="665" y="299"/>
                    </a:lnTo>
                    <a:lnTo>
                      <a:pt x="604" y="300"/>
                    </a:lnTo>
                    <a:lnTo>
                      <a:pt x="572" y="301"/>
                    </a:lnTo>
                    <a:lnTo>
                      <a:pt x="541" y="306"/>
                    </a:lnTo>
                    <a:lnTo>
                      <a:pt x="511" y="317"/>
                    </a:lnTo>
                    <a:lnTo>
                      <a:pt x="496" y="326"/>
                    </a:lnTo>
                    <a:lnTo>
                      <a:pt x="482" y="338"/>
                    </a:lnTo>
                    <a:lnTo>
                      <a:pt x="435" y="372"/>
                    </a:lnTo>
                    <a:lnTo>
                      <a:pt x="383" y="403"/>
                    </a:lnTo>
                    <a:lnTo>
                      <a:pt x="273" y="481"/>
                    </a:lnTo>
                    <a:lnTo>
                      <a:pt x="221" y="523"/>
                    </a:lnTo>
                    <a:lnTo>
                      <a:pt x="172" y="569"/>
                    </a:lnTo>
                    <a:lnTo>
                      <a:pt x="127" y="617"/>
                    </a:lnTo>
                    <a:lnTo>
                      <a:pt x="87" y="670"/>
                    </a:lnTo>
                    <a:lnTo>
                      <a:pt x="55" y="729"/>
                    </a:lnTo>
                    <a:lnTo>
                      <a:pt x="29" y="794"/>
                    </a:lnTo>
                    <a:lnTo>
                      <a:pt x="35" y="767"/>
                    </a:lnTo>
                    <a:lnTo>
                      <a:pt x="30" y="743"/>
                    </a:lnTo>
                    <a:lnTo>
                      <a:pt x="18" y="719"/>
                    </a:lnTo>
                    <a:lnTo>
                      <a:pt x="0" y="701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" name="Line 173">
                <a:extLst>
                  <a:ext uri="{FF2B5EF4-FFF2-40B4-BE49-F238E27FC236}">
                    <a16:creationId xmlns:a16="http://schemas.microsoft.com/office/drawing/2014/main" id="{2336AA21-5A0E-48F2-9D99-3A4D34CA4A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77113" y="3600450"/>
                <a:ext cx="317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" name="Freeform 174">
                <a:extLst>
                  <a:ext uri="{FF2B5EF4-FFF2-40B4-BE49-F238E27FC236}">
                    <a16:creationId xmlns:a16="http://schemas.microsoft.com/office/drawing/2014/main" id="{E878C784-0773-408B-A1E1-C923194F3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8963" y="3235325"/>
                <a:ext cx="50800" cy="23813"/>
              </a:xfrm>
              <a:custGeom>
                <a:avLst/>
                <a:gdLst>
                  <a:gd name="T0" fmla="*/ 0 w 224"/>
                  <a:gd name="T1" fmla="*/ 65 h 136"/>
                  <a:gd name="T2" fmla="*/ 9 w 224"/>
                  <a:gd name="T3" fmla="*/ 32 h 136"/>
                  <a:gd name="T4" fmla="*/ 6 w 224"/>
                  <a:gd name="T5" fmla="*/ 0 h 136"/>
                  <a:gd name="T6" fmla="*/ 16 w 224"/>
                  <a:gd name="T7" fmla="*/ 26 h 136"/>
                  <a:gd name="T8" fmla="*/ 30 w 224"/>
                  <a:gd name="T9" fmla="*/ 45 h 136"/>
                  <a:gd name="T10" fmla="*/ 47 w 224"/>
                  <a:gd name="T11" fmla="*/ 60 h 136"/>
                  <a:gd name="T12" fmla="*/ 66 w 224"/>
                  <a:gd name="T13" fmla="*/ 70 h 136"/>
                  <a:gd name="T14" fmla="*/ 108 w 224"/>
                  <a:gd name="T15" fmla="*/ 87 h 136"/>
                  <a:gd name="T16" fmla="*/ 128 w 224"/>
                  <a:gd name="T17" fmla="*/ 97 h 136"/>
                  <a:gd name="T18" fmla="*/ 145 w 224"/>
                  <a:gd name="T19" fmla="*/ 110 h 136"/>
                  <a:gd name="T20" fmla="*/ 162 w 224"/>
                  <a:gd name="T21" fmla="*/ 121 h 136"/>
                  <a:gd name="T22" fmla="*/ 183 w 224"/>
                  <a:gd name="T23" fmla="*/ 126 h 136"/>
                  <a:gd name="T24" fmla="*/ 204 w 224"/>
                  <a:gd name="T25" fmla="*/ 125 h 136"/>
                  <a:gd name="T26" fmla="*/ 224 w 224"/>
                  <a:gd name="T27" fmla="*/ 118 h 136"/>
                  <a:gd name="T28" fmla="*/ 203 w 224"/>
                  <a:gd name="T29" fmla="*/ 131 h 136"/>
                  <a:gd name="T30" fmla="*/ 178 w 224"/>
                  <a:gd name="T31" fmla="*/ 136 h 136"/>
                  <a:gd name="T32" fmla="*/ 154 w 224"/>
                  <a:gd name="T33" fmla="*/ 134 h 136"/>
                  <a:gd name="T34" fmla="*/ 130 w 224"/>
                  <a:gd name="T35" fmla="*/ 122 h 136"/>
                  <a:gd name="T36" fmla="*/ 99 w 224"/>
                  <a:gd name="T37" fmla="*/ 105 h 136"/>
                  <a:gd name="T38" fmla="*/ 64 w 224"/>
                  <a:gd name="T39" fmla="*/ 92 h 136"/>
                  <a:gd name="T40" fmla="*/ 31 w 224"/>
                  <a:gd name="T41" fmla="*/ 80 h 136"/>
                  <a:gd name="T42" fmla="*/ 0 w 224"/>
                  <a:gd name="T43" fmla="*/ 6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136">
                    <a:moveTo>
                      <a:pt x="0" y="65"/>
                    </a:moveTo>
                    <a:lnTo>
                      <a:pt x="9" y="32"/>
                    </a:lnTo>
                    <a:lnTo>
                      <a:pt x="6" y="0"/>
                    </a:lnTo>
                    <a:lnTo>
                      <a:pt x="16" y="26"/>
                    </a:lnTo>
                    <a:lnTo>
                      <a:pt x="30" y="45"/>
                    </a:lnTo>
                    <a:lnTo>
                      <a:pt x="47" y="60"/>
                    </a:lnTo>
                    <a:lnTo>
                      <a:pt x="66" y="70"/>
                    </a:lnTo>
                    <a:lnTo>
                      <a:pt x="108" y="87"/>
                    </a:lnTo>
                    <a:lnTo>
                      <a:pt x="128" y="97"/>
                    </a:lnTo>
                    <a:lnTo>
                      <a:pt x="145" y="110"/>
                    </a:lnTo>
                    <a:lnTo>
                      <a:pt x="162" y="121"/>
                    </a:lnTo>
                    <a:lnTo>
                      <a:pt x="183" y="126"/>
                    </a:lnTo>
                    <a:lnTo>
                      <a:pt x="204" y="125"/>
                    </a:lnTo>
                    <a:lnTo>
                      <a:pt x="224" y="118"/>
                    </a:lnTo>
                    <a:lnTo>
                      <a:pt x="203" y="131"/>
                    </a:lnTo>
                    <a:lnTo>
                      <a:pt x="178" y="136"/>
                    </a:lnTo>
                    <a:lnTo>
                      <a:pt x="154" y="134"/>
                    </a:lnTo>
                    <a:lnTo>
                      <a:pt x="130" y="122"/>
                    </a:lnTo>
                    <a:lnTo>
                      <a:pt x="99" y="105"/>
                    </a:lnTo>
                    <a:lnTo>
                      <a:pt x="64" y="92"/>
                    </a:lnTo>
                    <a:lnTo>
                      <a:pt x="31" y="80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" name="Freeform 175">
                <a:extLst>
                  <a:ext uri="{FF2B5EF4-FFF2-40B4-BE49-F238E27FC236}">
                    <a16:creationId xmlns:a16="http://schemas.microsoft.com/office/drawing/2014/main" id="{C85E751D-4257-4CDB-9643-D15E3A270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2976" y="3609975"/>
                <a:ext cx="39688" cy="7938"/>
              </a:xfrm>
              <a:custGeom>
                <a:avLst/>
                <a:gdLst>
                  <a:gd name="T0" fmla="*/ 179 w 179"/>
                  <a:gd name="T1" fmla="*/ 9 h 42"/>
                  <a:gd name="T2" fmla="*/ 135 w 179"/>
                  <a:gd name="T3" fmla="*/ 0 h 42"/>
                  <a:gd name="T4" fmla="*/ 70 w 179"/>
                  <a:gd name="T5" fmla="*/ 24 h 42"/>
                  <a:gd name="T6" fmla="*/ 0 w 17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42">
                    <a:moveTo>
                      <a:pt x="179" y="9"/>
                    </a:moveTo>
                    <a:lnTo>
                      <a:pt x="135" y="0"/>
                    </a:lnTo>
                    <a:lnTo>
                      <a:pt x="70" y="24"/>
                    </a:lnTo>
                    <a:lnTo>
                      <a:pt x="0" y="4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" name="Line 176">
                <a:extLst>
                  <a:ext uri="{FF2B5EF4-FFF2-40B4-BE49-F238E27FC236}">
                    <a16:creationId xmlns:a16="http://schemas.microsoft.com/office/drawing/2014/main" id="{51A25855-928D-4F0F-8D94-ADDC8CD7B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80276" y="3606800"/>
                <a:ext cx="28575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" name="Line 177">
                <a:extLst>
                  <a:ext uri="{FF2B5EF4-FFF2-40B4-BE49-F238E27FC236}">
                    <a16:creationId xmlns:a16="http://schemas.microsoft.com/office/drawing/2014/main" id="{4781E81B-EE14-4335-A955-C69CDAE4BD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89801" y="3603625"/>
                <a:ext cx="0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" name="Freeform 178">
                <a:extLst>
                  <a:ext uri="{FF2B5EF4-FFF2-40B4-BE49-F238E27FC236}">
                    <a16:creationId xmlns:a16="http://schemas.microsoft.com/office/drawing/2014/main" id="{EE9647DF-297C-4EC4-9FF8-244E76067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1063" y="3459163"/>
                <a:ext cx="15875" cy="6350"/>
              </a:xfrm>
              <a:custGeom>
                <a:avLst/>
                <a:gdLst>
                  <a:gd name="T0" fmla="*/ 71 w 71"/>
                  <a:gd name="T1" fmla="*/ 0 h 38"/>
                  <a:gd name="T2" fmla="*/ 40 w 71"/>
                  <a:gd name="T3" fmla="*/ 31 h 38"/>
                  <a:gd name="T4" fmla="*/ 0 w 71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38">
                    <a:moveTo>
                      <a:pt x="71" y="0"/>
                    </a:moveTo>
                    <a:lnTo>
                      <a:pt x="40" y="31"/>
                    </a:lnTo>
                    <a:lnTo>
                      <a:pt x="0" y="3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" name="Freeform 179">
                <a:extLst>
                  <a:ext uri="{FF2B5EF4-FFF2-40B4-BE49-F238E27FC236}">
                    <a16:creationId xmlns:a16="http://schemas.microsoft.com/office/drawing/2014/main" id="{426D5FCA-620B-40FC-9605-D5422DC8E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7888" y="3440113"/>
                <a:ext cx="28575" cy="17463"/>
              </a:xfrm>
              <a:custGeom>
                <a:avLst/>
                <a:gdLst>
                  <a:gd name="T0" fmla="*/ 131 w 131"/>
                  <a:gd name="T1" fmla="*/ 100 h 100"/>
                  <a:gd name="T2" fmla="*/ 108 w 131"/>
                  <a:gd name="T3" fmla="*/ 71 h 100"/>
                  <a:gd name="T4" fmla="*/ 52 w 131"/>
                  <a:gd name="T5" fmla="*/ 56 h 100"/>
                  <a:gd name="T6" fmla="*/ 0 w 131"/>
                  <a:gd name="T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00">
                    <a:moveTo>
                      <a:pt x="131" y="100"/>
                    </a:moveTo>
                    <a:lnTo>
                      <a:pt x="108" y="71"/>
                    </a:lnTo>
                    <a:lnTo>
                      <a:pt x="52" y="5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" name="Freeform 180">
                <a:extLst>
                  <a:ext uri="{FF2B5EF4-FFF2-40B4-BE49-F238E27FC236}">
                    <a16:creationId xmlns:a16="http://schemas.microsoft.com/office/drawing/2014/main" id="{ECD9F6C4-B2DE-4D5F-B378-EE1625A5F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5663" y="3443288"/>
                <a:ext cx="26988" cy="4763"/>
              </a:xfrm>
              <a:custGeom>
                <a:avLst/>
                <a:gdLst>
                  <a:gd name="T0" fmla="*/ 122 w 122"/>
                  <a:gd name="T1" fmla="*/ 7 h 22"/>
                  <a:gd name="T2" fmla="*/ 71 w 122"/>
                  <a:gd name="T3" fmla="*/ 0 h 22"/>
                  <a:gd name="T4" fmla="*/ 30 w 122"/>
                  <a:gd name="T5" fmla="*/ 22 h 22"/>
                  <a:gd name="T6" fmla="*/ 0 w 122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22">
                    <a:moveTo>
                      <a:pt x="122" y="7"/>
                    </a:moveTo>
                    <a:lnTo>
                      <a:pt x="71" y="0"/>
                    </a:lnTo>
                    <a:lnTo>
                      <a:pt x="30" y="22"/>
                    </a:lnTo>
                    <a:lnTo>
                      <a:pt x="0" y="2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" name="Freeform 181">
                <a:extLst>
                  <a:ext uri="{FF2B5EF4-FFF2-40B4-BE49-F238E27FC236}">
                    <a16:creationId xmlns:a16="http://schemas.microsoft.com/office/drawing/2014/main" id="{F4FED259-8EDE-4696-9B13-B02917241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6226" y="3324225"/>
                <a:ext cx="104775" cy="23813"/>
              </a:xfrm>
              <a:custGeom>
                <a:avLst/>
                <a:gdLst>
                  <a:gd name="T0" fmla="*/ 459 w 459"/>
                  <a:gd name="T1" fmla="*/ 133 h 133"/>
                  <a:gd name="T2" fmla="*/ 430 w 459"/>
                  <a:gd name="T3" fmla="*/ 133 h 133"/>
                  <a:gd name="T4" fmla="*/ 333 w 459"/>
                  <a:gd name="T5" fmla="*/ 99 h 133"/>
                  <a:gd name="T6" fmla="*/ 310 w 459"/>
                  <a:gd name="T7" fmla="*/ 45 h 133"/>
                  <a:gd name="T8" fmla="*/ 205 w 459"/>
                  <a:gd name="T9" fmla="*/ 0 h 133"/>
                  <a:gd name="T10" fmla="*/ 130 w 459"/>
                  <a:gd name="T11" fmla="*/ 30 h 133"/>
                  <a:gd name="T12" fmla="*/ 26 w 459"/>
                  <a:gd name="T13" fmla="*/ 11 h 133"/>
                  <a:gd name="T14" fmla="*/ 0 w 459"/>
                  <a:gd name="T15" fmla="*/ 1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9" h="133">
                    <a:moveTo>
                      <a:pt x="459" y="133"/>
                    </a:moveTo>
                    <a:lnTo>
                      <a:pt x="430" y="133"/>
                    </a:lnTo>
                    <a:lnTo>
                      <a:pt x="333" y="99"/>
                    </a:lnTo>
                    <a:lnTo>
                      <a:pt x="310" y="45"/>
                    </a:lnTo>
                    <a:lnTo>
                      <a:pt x="205" y="0"/>
                    </a:lnTo>
                    <a:lnTo>
                      <a:pt x="130" y="30"/>
                    </a:lnTo>
                    <a:lnTo>
                      <a:pt x="26" y="11"/>
                    </a:lnTo>
                    <a:lnTo>
                      <a:pt x="0" y="1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" name="Line 182">
                <a:extLst>
                  <a:ext uri="{FF2B5EF4-FFF2-40B4-BE49-F238E27FC236}">
                    <a16:creationId xmlns:a16="http://schemas.microsoft.com/office/drawing/2014/main" id="{85880087-2C7E-4BF3-9420-F20164AF4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91313" y="3313113"/>
                <a:ext cx="1588" cy="174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6" name="Line 183">
                <a:extLst>
                  <a:ext uri="{FF2B5EF4-FFF2-40B4-BE49-F238E27FC236}">
                    <a16:creationId xmlns:a16="http://schemas.microsoft.com/office/drawing/2014/main" id="{62396EDB-8B1B-42C1-91EF-90C96EC0E7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61151" y="3321050"/>
                <a:ext cx="1270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7" name="Line 184">
                <a:extLst>
                  <a:ext uri="{FF2B5EF4-FFF2-40B4-BE49-F238E27FC236}">
                    <a16:creationId xmlns:a16="http://schemas.microsoft.com/office/drawing/2014/main" id="{94688799-5639-421C-9301-AFAC806471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27813" y="3322638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8" name="Line 185">
                <a:extLst>
                  <a:ext uri="{FF2B5EF4-FFF2-40B4-BE49-F238E27FC236}">
                    <a16:creationId xmlns:a16="http://schemas.microsoft.com/office/drawing/2014/main" id="{C3BE418B-6BBE-4A6C-93C7-CB387D841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10351" y="3257550"/>
                <a:ext cx="30163" cy="2222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9" name="Freeform 186">
                <a:extLst>
                  <a:ext uri="{FF2B5EF4-FFF2-40B4-BE49-F238E27FC236}">
                    <a16:creationId xmlns:a16="http://schemas.microsoft.com/office/drawing/2014/main" id="{EA83C775-50E0-4A1C-8DA5-8278B369A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101" y="3243263"/>
                <a:ext cx="11113" cy="39688"/>
              </a:xfrm>
              <a:custGeom>
                <a:avLst/>
                <a:gdLst>
                  <a:gd name="T0" fmla="*/ 48 w 48"/>
                  <a:gd name="T1" fmla="*/ 218 h 218"/>
                  <a:gd name="T2" fmla="*/ 0 w 48"/>
                  <a:gd name="T3" fmla="*/ 148 h 218"/>
                  <a:gd name="T4" fmla="*/ 4 w 48"/>
                  <a:gd name="T5" fmla="*/ 100 h 218"/>
                  <a:gd name="T6" fmla="*/ 0 w 48"/>
                  <a:gd name="T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18">
                    <a:moveTo>
                      <a:pt x="48" y="218"/>
                    </a:moveTo>
                    <a:lnTo>
                      <a:pt x="0" y="148"/>
                    </a:lnTo>
                    <a:lnTo>
                      <a:pt x="4" y="10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0" name="Freeform 187">
                <a:extLst>
                  <a:ext uri="{FF2B5EF4-FFF2-40B4-BE49-F238E27FC236}">
                    <a16:creationId xmlns:a16="http://schemas.microsoft.com/office/drawing/2014/main" id="{984F8F95-E62E-485F-BA03-4A47E9AFA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3688" y="3235325"/>
                <a:ext cx="17463" cy="25400"/>
              </a:xfrm>
              <a:custGeom>
                <a:avLst/>
                <a:gdLst>
                  <a:gd name="T0" fmla="*/ 0 w 76"/>
                  <a:gd name="T1" fmla="*/ 152 h 152"/>
                  <a:gd name="T2" fmla="*/ 71 w 76"/>
                  <a:gd name="T3" fmla="*/ 30 h 152"/>
                  <a:gd name="T4" fmla="*/ 76 w 76"/>
                  <a:gd name="T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52">
                    <a:moveTo>
                      <a:pt x="0" y="152"/>
                    </a:moveTo>
                    <a:lnTo>
                      <a:pt x="71" y="30"/>
                    </a:lnTo>
                    <a:lnTo>
                      <a:pt x="7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1" name="Freeform 188">
                <a:extLst>
                  <a:ext uri="{FF2B5EF4-FFF2-40B4-BE49-F238E27FC236}">
                    <a16:creationId xmlns:a16="http://schemas.microsoft.com/office/drawing/2014/main" id="{5A9E2AAF-0B50-4D3C-B543-255599A78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6426" y="3071813"/>
                <a:ext cx="171450" cy="58738"/>
              </a:xfrm>
              <a:custGeom>
                <a:avLst/>
                <a:gdLst>
                  <a:gd name="T0" fmla="*/ 755 w 755"/>
                  <a:gd name="T1" fmla="*/ 43 h 340"/>
                  <a:gd name="T2" fmla="*/ 686 w 755"/>
                  <a:gd name="T3" fmla="*/ 17 h 340"/>
                  <a:gd name="T4" fmla="*/ 651 w 755"/>
                  <a:gd name="T5" fmla="*/ 9 h 340"/>
                  <a:gd name="T6" fmla="*/ 614 w 755"/>
                  <a:gd name="T7" fmla="*/ 4 h 340"/>
                  <a:gd name="T8" fmla="*/ 541 w 755"/>
                  <a:gd name="T9" fmla="*/ 0 h 340"/>
                  <a:gd name="T10" fmla="*/ 467 w 755"/>
                  <a:gd name="T11" fmla="*/ 8 h 340"/>
                  <a:gd name="T12" fmla="*/ 397 w 755"/>
                  <a:gd name="T13" fmla="*/ 27 h 340"/>
                  <a:gd name="T14" fmla="*/ 332 w 755"/>
                  <a:gd name="T15" fmla="*/ 58 h 340"/>
                  <a:gd name="T16" fmla="*/ 271 w 755"/>
                  <a:gd name="T17" fmla="*/ 100 h 340"/>
                  <a:gd name="T18" fmla="*/ 244 w 755"/>
                  <a:gd name="T19" fmla="*/ 125 h 340"/>
                  <a:gd name="T20" fmla="*/ 219 w 755"/>
                  <a:gd name="T21" fmla="*/ 154 h 340"/>
                  <a:gd name="T22" fmla="*/ 195 w 755"/>
                  <a:gd name="T23" fmla="*/ 169 h 340"/>
                  <a:gd name="T24" fmla="*/ 209 w 755"/>
                  <a:gd name="T25" fmla="*/ 184 h 340"/>
                  <a:gd name="T26" fmla="*/ 180 w 755"/>
                  <a:gd name="T27" fmla="*/ 270 h 340"/>
                  <a:gd name="T28" fmla="*/ 89 w 755"/>
                  <a:gd name="T29" fmla="*/ 303 h 340"/>
                  <a:gd name="T30" fmla="*/ 0 w 755"/>
                  <a:gd name="T3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5" h="340">
                    <a:moveTo>
                      <a:pt x="755" y="43"/>
                    </a:moveTo>
                    <a:lnTo>
                      <a:pt x="686" y="17"/>
                    </a:lnTo>
                    <a:lnTo>
                      <a:pt x="651" y="9"/>
                    </a:lnTo>
                    <a:lnTo>
                      <a:pt x="614" y="4"/>
                    </a:lnTo>
                    <a:lnTo>
                      <a:pt x="541" y="0"/>
                    </a:lnTo>
                    <a:lnTo>
                      <a:pt x="467" y="8"/>
                    </a:lnTo>
                    <a:lnTo>
                      <a:pt x="397" y="27"/>
                    </a:lnTo>
                    <a:lnTo>
                      <a:pt x="332" y="58"/>
                    </a:lnTo>
                    <a:lnTo>
                      <a:pt x="271" y="100"/>
                    </a:lnTo>
                    <a:lnTo>
                      <a:pt x="244" y="125"/>
                    </a:lnTo>
                    <a:lnTo>
                      <a:pt x="219" y="154"/>
                    </a:lnTo>
                    <a:lnTo>
                      <a:pt x="195" y="169"/>
                    </a:lnTo>
                    <a:lnTo>
                      <a:pt x="209" y="184"/>
                    </a:lnTo>
                    <a:lnTo>
                      <a:pt x="180" y="270"/>
                    </a:lnTo>
                    <a:lnTo>
                      <a:pt x="89" y="303"/>
                    </a:lnTo>
                    <a:lnTo>
                      <a:pt x="0" y="34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2" name="Freeform 189">
                <a:extLst>
                  <a:ext uri="{FF2B5EF4-FFF2-40B4-BE49-F238E27FC236}">
                    <a16:creationId xmlns:a16="http://schemas.microsoft.com/office/drawing/2014/main" id="{854E6E04-6B31-4A42-BC53-563A4C66C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1663" y="3097213"/>
                <a:ext cx="53975" cy="15875"/>
              </a:xfrm>
              <a:custGeom>
                <a:avLst/>
                <a:gdLst>
                  <a:gd name="T0" fmla="*/ 242 w 242"/>
                  <a:gd name="T1" fmla="*/ 7 h 93"/>
                  <a:gd name="T2" fmla="*/ 176 w 242"/>
                  <a:gd name="T3" fmla="*/ 0 h 93"/>
                  <a:gd name="T4" fmla="*/ 109 w 242"/>
                  <a:gd name="T5" fmla="*/ 55 h 93"/>
                  <a:gd name="T6" fmla="*/ 106 w 242"/>
                  <a:gd name="T7" fmla="*/ 78 h 93"/>
                  <a:gd name="T8" fmla="*/ 0 w 242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93">
                    <a:moveTo>
                      <a:pt x="242" y="7"/>
                    </a:moveTo>
                    <a:lnTo>
                      <a:pt x="176" y="0"/>
                    </a:lnTo>
                    <a:lnTo>
                      <a:pt x="109" y="55"/>
                    </a:lnTo>
                    <a:lnTo>
                      <a:pt x="106" y="78"/>
                    </a:lnTo>
                    <a:lnTo>
                      <a:pt x="0" y="9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3" name="Freeform 190">
                <a:extLst>
                  <a:ext uri="{FF2B5EF4-FFF2-40B4-BE49-F238E27FC236}">
                    <a16:creationId xmlns:a16="http://schemas.microsoft.com/office/drawing/2014/main" id="{AA2322B2-912A-4BB6-B747-264FC8F49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1513" y="2955925"/>
                <a:ext cx="90488" cy="119063"/>
              </a:xfrm>
              <a:custGeom>
                <a:avLst/>
                <a:gdLst>
                  <a:gd name="T0" fmla="*/ 399 w 399"/>
                  <a:gd name="T1" fmla="*/ 668 h 668"/>
                  <a:gd name="T2" fmla="*/ 357 w 399"/>
                  <a:gd name="T3" fmla="*/ 625 h 668"/>
                  <a:gd name="T4" fmla="*/ 320 w 399"/>
                  <a:gd name="T5" fmla="*/ 578 h 668"/>
                  <a:gd name="T6" fmla="*/ 285 w 399"/>
                  <a:gd name="T7" fmla="*/ 526 h 668"/>
                  <a:gd name="T8" fmla="*/ 255 w 399"/>
                  <a:gd name="T9" fmla="*/ 472 h 668"/>
                  <a:gd name="T10" fmla="*/ 230 w 399"/>
                  <a:gd name="T11" fmla="*/ 415 h 668"/>
                  <a:gd name="T12" fmla="*/ 209 w 399"/>
                  <a:gd name="T13" fmla="*/ 357 h 668"/>
                  <a:gd name="T14" fmla="*/ 192 w 399"/>
                  <a:gd name="T15" fmla="*/ 299 h 668"/>
                  <a:gd name="T16" fmla="*/ 180 w 399"/>
                  <a:gd name="T17" fmla="*/ 239 h 668"/>
                  <a:gd name="T18" fmla="*/ 116 w 399"/>
                  <a:gd name="T19" fmla="*/ 182 h 668"/>
                  <a:gd name="T20" fmla="*/ 94 w 399"/>
                  <a:gd name="T21" fmla="*/ 131 h 668"/>
                  <a:gd name="T22" fmla="*/ 68 w 399"/>
                  <a:gd name="T23" fmla="*/ 83 h 668"/>
                  <a:gd name="T24" fmla="*/ 37 w 399"/>
                  <a:gd name="T25" fmla="*/ 39 h 668"/>
                  <a:gd name="T26" fmla="*/ 0 w 399"/>
                  <a:gd name="T27" fmla="*/ 0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9" h="668">
                    <a:moveTo>
                      <a:pt x="399" y="668"/>
                    </a:moveTo>
                    <a:lnTo>
                      <a:pt x="357" y="625"/>
                    </a:lnTo>
                    <a:lnTo>
                      <a:pt x="320" y="578"/>
                    </a:lnTo>
                    <a:lnTo>
                      <a:pt x="285" y="526"/>
                    </a:lnTo>
                    <a:lnTo>
                      <a:pt x="255" y="472"/>
                    </a:lnTo>
                    <a:lnTo>
                      <a:pt x="230" y="415"/>
                    </a:lnTo>
                    <a:lnTo>
                      <a:pt x="209" y="357"/>
                    </a:lnTo>
                    <a:lnTo>
                      <a:pt x="192" y="299"/>
                    </a:lnTo>
                    <a:lnTo>
                      <a:pt x="180" y="239"/>
                    </a:lnTo>
                    <a:lnTo>
                      <a:pt x="116" y="182"/>
                    </a:lnTo>
                    <a:lnTo>
                      <a:pt x="94" y="131"/>
                    </a:lnTo>
                    <a:lnTo>
                      <a:pt x="68" y="83"/>
                    </a:lnTo>
                    <a:lnTo>
                      <a:pt x="37" y="3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4" name="Line 191">
                <a:extLst>
                  <a:ext uri="{FF2B5EF4-FFF2-40B4-BE49-F238E27FC236}">
                    <a16:creationId xmlns:a16="http://schemas.microsoft.com/office/drawing/2014/main" id="{26F0C67D-1509-40A2-B252-2571C0E876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31038" y="2982913"/>
                <a:ext cx="17463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5" name="Line 192">
                <a:extLst>
                  <a:ext uri="{FF2B5EF4-FFF2-40B4-BE49-F238E27FC236}">
                    <a16:creationId xmlns:a16="http://schemas.microsoft.com/office/drawing/2014/main" id="{D14B4B31-3A01-4E73-8830-0AE8284D5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45326" y="3014663"/>
                <a:ext cx="31750" cy="190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6" name="Freeform 193">
                <a:extLst>
                  <a:ext uri="{FF2B5EF4-FFF2-40B4-BE49-F238E27FC236}">
                    <a16:creationId xmlns:a16="http://schemas.microsoft.com/office/drawing/2014/main" id="{1A7A0086-48FB-4522-A4C5-FC42720A9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6913" y="3005138"/>
                <a:ext cx="12700" cy="17463"/>
              </a:xfrm>
              <a:custGeom>
                <a:avLst/>
                <a:gdLst>
                  <a:gd name="T0" fmla="*/ 56 w 56"/>
                  <a:gd name="T1" fmla="*/ 100 h 100"/>
                  <a:gd name="T2" fmla="*/ 26 w 56"/>
                  <a:gd name="T3" fmla="*/ 23 h 100"/>
                  <a:gd name="T4" fmla="*/ 0 w 56"/>
                  <a:gd name="T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00">
                    <a:moveTo>
                      <a:pt x="56" y="100"/>
                    </a:moveTo>
                    <a:lnTo>
                      <a:pt x="26" y="2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7" name="Line 194">
                <a:extLst>
                  <a:ext uri="{FF2B5EF4-FFF2-40B4-BE49-F238E27FC236}">
                    <a16:creationId xmlns:a16="http://schemas.microsoft.com/office/drawing/2014/main" id="{2E5B4240-3CBC-405A-9312-E7C7129AF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34251" y="3108325"/>
                <a:ext cx="19050" cy="142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8" name="Freeform 195">
                <a:extLst>
                  <a:ext uri="{FF2B5EF4-FFF2-40B4-BE49-F238E27FC236}">
                    <a16:creationId xmlns:a16="http://schemas.microsoft.com/office/drawing/2014/main" id="{D471EED0-5204-442F-A6A0-F064499BD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3074988"/>
                <a:ext cx="12700" cy="46038"/>
              </a:xfrm>
              <a:custGeom>
                <a:avLst/>
                <a:gdLst>
                  <a:gd name="T0" fmla="*/ 47 w 53"/>
                  <a:gd name="T1" fmla="*/ 260 h 260"/>
                  <a:gd name="T2" fmla="*/ 53 w 53"/>
                  <a:gd name="T3" fmla="*/ 96 h 260"/>
                  <a:gd name="T4" fmla="*/ 0 w 53"/>
                  <a:gd name="T5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260">
                    <a:moveTo>
                      <a:pt x="47" y="260"/>
                    </a:moveTo>
                    <a:lnTo>
                      <a:pt x="53" y="9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9" name="Line 196">
                <a:extLst>
                  <a:ext uri="{FF2B5EF4-FFF2-40B4-BE49-F238E27FC236}">
                    <a16:creationId xmlns:a16="http://schemas.microsoft.com/office/drawing/2014/main" id="{61AC9270-144F-4F6A-97D0-D0FC1496F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2188" y="3049588"/>
                <a:ext cx="4763" cy="301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0" name="Freeform 197">
                <a:extLst>
                  <a:ext uri="{FF2B5EF4-FFF2-40B4-BE49-F238E27FC236}">
                    <a16:creationId xmlns:a16="http://schemas.microsoft.com/office/drawing/2014/main" id="{08DBAA9A-25F3-4C29-964D-02B4C88DE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3938" y="2963863"/>
                <a:ext cx="9525" cy="77788"/>
              </a:xfrm>
              <a:custGeom>
                <a:avLst/>
                <a:gdLst>
                  <a:gd name="T0" fmla="*/ 47 w 47"/>
                  <a:gd name="T1" fmla="*/ 446 h 446"/>
                  <a:gd name="T2" fmla="*/ 28 w 47"/>
                  <a:gd name="T3" fmla="*/ 418 h 446"/>
                  <a:gd name="T4" fmla="*/ 14 w 47"/>
                  <a:gd name="T5" fmla="*/ 386 h 446"/>
                  <a:gd name="T6" fmla="*/ 4 w 47"/>
                  <a:gd name="T7" fmla="*/ 351 h 446"/>
                  <a:gd name="T8" fmla="*/ 0 w 47"/>
                  <a:gd name="T9" fmla="*/ 314 h 446"/>
                  <a:gd name="T10" fmla="*/ 1 w 47"/>
                  <a:gd name="T11" fmla="*/ 277 h 446"/>
                  <a:gd name="T12" fmla="*/ 6 w 47"/>
                  <a:gd name="T13" fmla="*/ 239 h 446"/>
                  <a:gd name="T14" fmla="*/ 17 w 47"/>
                  <a:gd name="T15" fmla="*/ 204 h 446"/>
                  <a:gd name="T16" fmla="*/ 33 w 47"/>
                  <a:gd name="T17" fmla="*/ 171 h 446"/>
                  <a:gd name="T18" fmla="*/ 6 w 47"/>
                  <a:gd name="T1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46">
                    <a:moveTo>
                      <a:pt x="47" y="446"/>
                    </a:moveTo>
                    <a:lnTo>
                      <a:pt x="28" y="418"/>
                    </a:lnTo>
                    <a:lnTo>
                      <a:pt x="14" y="386"/>
                    </a:lnTo>
                    <a:lnTo>
                      <a:pt x="4" y="351"/>
                    </a:lnTo>
                    <a:lnTo>
                      <a:pt x="0" y="314"/>
                    </a:lnTo>
                    <a:lnTo>
                      <a:pt x="1" y="277"/>
                    </a:lnTo>
                    <a:lnTo>
                      <a:pt x="6" y="239"/>
                    </a:lnTo>
                    <a:lnTo>
                      <a:pt x="17" y="204"/>
                    </a:lnTo>
                    <a:lnTo>
                      <a:pt x="33" y="171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1" name="Freeform 198">
                <a:extLst>
                  <a:ext uri="{FF2B5EF4-FFF2-40B4-BE49-F238E27FC236}">
                    <a16:creationId xmlns:a16="http://schemas.microsoft.com/office/drawing/2014/main" id="{B4F3BBB1-2A36-481C-87AE-A98727F5E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8701" y="2941638"/>
                <a:ext cx="9525" cy="39688"/>
              </a:xfrm>
              <a:custGeom>
                <a:avLst/>
                <a:gdLst>
                  <a:gd name="T0" fmla="*/ 0 w 46"/>
                  <a:gd name="T1" fmla="*/ 226 h 226"/>
                  <a:gd name="T2" fmla="*/ 46 w 46"/>
                  <a:gd name="T3" fmla="*/ 66 h 226"/>
                  <a:gd name="T4" fmla="*/ 30 w 46"/>
                  <a:gd name="T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26">
                    <a:moveTo>
                      <a:pt x="0" y="226"/>
                    </a:moveTo>
                    <a:lnTo>
                      <a:pt x="46" y="66"/>
                    </a:lnTo>
                    <a:lnTo>
                      <a:pt x="3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2" name="Freeform 199">
                <a:extLst>
                  <a:ext uri="{FF2B5EF4-FFF2-40B4-BE49-F238E27FC236}">
                    <a16:creationId xmlns:a16="http://schemas.microsoft.com/office/drawing/2014/main" id="{4B9164E9-702D-480A-89D1-99E5FF506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401" y="2998788"/>
                <a:ext cx="6350" cy="49213"/>
              </a:xfrm>
              <a:custGeom>
                <a:avLst/>
                <a:gdLst>
                  <a:gd name="T0" fmla="*/ 0 w 26"/>
                  <a:gd name="T1" fmla="*/ 275 h 275"/>
                  <a:gd name="T2" fmla="*/ 26 w 26"/>
                  <a:gd name="T3" fmla="*/ 105 h 275"/>
                  <a:gd name="T4" fmla="*/ 11 w 26"/>
                  <a:gd name="T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75">
                    <a:moveTo>
                      <a:pt x="0" y="275"/>
                    </a:moveTo>
                    <a:lnTo>
                      <a:pt x="26" y="105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3" name="Freeform 200">
                <a:extLst>
                  <a:ext uri="{FF2B5EF4-FFF2-40B4-BE49-F238E27FC236}">
                    <a16:creationId xmlns:a16="http://schemas.microsoft.com/office/drawing/2014/main" id="{5014F3AB-A255-4131-8846-A8A22443C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6163" y="2979738"/>
                <a:ext cx="14288" cy="31750"/>
              </a:xfrm>
              <a:custGeom>
                <a:avLst/>
                <a:gdLst>
                  <a:gd name="T0" fmla="*/ 0 w 61"/>
                  <a:gd name="T1" fmla="*/ 182 h 182"/>
                  <a:gd name="T2" fmla="*/ 57 w 61"/>
                  <a:gd name="T3" fmla="*/ 101 h 182"/>
                  <a:gd name="T4" fmla="*/ 61 w 61"/>
                  <a:gd name="T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82">
                    <a:moveTo>
                      <a:pt x="0" y="182"/>
                    </a:moveTo>
                    <a:lnTo>
                      <a:pt x="57" y="101"/>
                    </a:lnTo>
                    <a:lnTo>
                      <a:pt x="6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4" name="Freeform 201">
                <a:extLst>
                  <a:ext uri="{FF2B5EF4-FFF2-40B4-BE49-F238E27FC236}">
                    <a16:creationId xmlns:a16="http://schemas.microsoft.com/office/drawing/2014/main" id="{7EA44DEA-B51F-4174-B3E8-E4649AB22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8551" y="3019425"/>
                <a:ext cx="20638" cy="42863"/>
              </a:xfrm>
              <a:custGeom>
                <a:avLst/>
                <a:gdLst>
                  <a:gd name="T0" fmla="*/ 93 w 93"/>
                  <a:gd name="T1" fmla="*/ 248 h 248"/>
                  <a:gd name="T2" fmla="*/ 67 w 93"/>
                  <a:gd name="T3" fmla="*/ 152 h 248"/>
                  <a:gd name="T4" fmla="*/ 0 w 93"/>
                  <a:gd name="T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248">
                    <a:moveTo>
                      <a:pt x="93" y="248"/>
                    </a:moveTo>
                    <a:lnTo>
                      <a:pt x="67" y="15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5" name="Freeform 202">
                <a:extLst>
                  <a:ext uri="{FF2B5EF4-FFF2-40B4-BE49-F238E27FC236}">
                    <a16:creationId xmlns:a16="http://schemas.microsoft.com/office/drawing/2014/main" id="{BA07D6BB-31CA-4A58-83D5-0C0CB3AE5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663" y="2997200"/>
                <a:ext cx="9525" cy="41275"/>
              </a:xfrm>
              <a:custGeom>
                <a:avLst/>
                <a:gdLst>
                  <a:gd name="T0" fmla="*/ 0 w 43"/>
                  <a:gd name="T1" fmla="*/ 233 h 233"/>
                  <a:gd name="T2" fmla="*/ 43 w 43"/>
                  <a:gd name="T3" fmla="*/ 78 h 233"/>
                  <a:gd name="T4" fmla="*/ 24 w 43"/>
                  <a:gd name="T5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233">
                    <a:moveTo>
                      <a:pt x="0" y="233"/>
                    </a:moveTo>
                    <a:lnTo>
                      <a:pt x="43" y="78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6" name="Freeform 203">
                <a:extLst>
                  <a:ext uri="{FF2B5EF4-FFF2-40B4-BE49-F238E27FC236}">
                    <a16:creationId xmlns:a16="http://schemas.microsoft.com/office/drawing/2014/main" id="{0C91A2FE-4642-4D69-9E48-0E72F680E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026" y="2992438"/>
                <a:ext cx="31750" cy="44450"/>
              </a:xfrm>
              <a:custGeom>
                <a:avLst/>
                <a:gdLst>
                  <a:gd name="T0" fmla="*/ 0 w 143"/>
                  <a:gd name="T1" fmla="*/ 252 h 252"/>
                  <a:gd name="T2" fmla="*/ 27 w 143"/>
                  <a:gd name="T3" fmla="*/ 189 h 252"/>
                  <a:gd name="T4" fmla="*/ 60 w 143"/>
                  <a:gd name="T5" fmla="*/ 125 h 252"/>
                  <a:gd name="T6" fmla="*/ 98 w 143"/>
                  <a:gd name="T7" fmla="*/ 61 h 252"/>
                  <a:gd name="T8" fmla="*/ 143 w 143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52">
                    <a:moveTo>
                      <a:pt x="0" y="252"/>
                    </a:moveTo>
                    <a:lnTo>
                      <a:pt x="27" y="189"/>
                    </a:lnTo>
                    <a:lnTo>
                      <a:pt x="60" y="125"/>
                    </a:lnTo>
                    <a:lnTo>
                      <a:pt x="98" y="61"/>
                    </a:lnTo>
                    <a:lnTo>
                      <a:pt x="14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7" name="Freeform 204">
                <a:extLst>
                  <a:ext uri="{FF2B5EF4-FFF2-40B4-BE49-F238E27FC236}">
                    <a16:creationId xmlns:a16="http://schemas.microsoft.com/office/drawing/2014/main" id="{CD7F4437-35BC-4052-B8B0-F75A9AE22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2376" y="3000375"/>
                <a:ext cx="120650" cy="25400"/>
              </a:xfrm>
              <a:custGeom>
                <a:avLst/>
                <a:gdLst>
                  <a:gd name="T0" fmla="*/ 0 w 534"/>
                  <a:gd name="T1" fmla="*/ 144 h 144"/>
                  <a:gd name="T2" fmla="*/ 55 w 534"/>
                  <a:gd name="T3" fmla="*/ 126 h 144"/>
                  <a:gd name="T4" fmla="*/ 153 w 534"/>
                  <a:gd name="T5" fmla="*/ 108 h 144"/>
                  <a:gd name="T6" fmla="*/ 231 w 534"/>
                  <a:gd name="T7" fmla="*/ 34 h 144"/>
                  <a:gd name="T8" fmla="*/ 369 w 534"/>
                  <a:gd name="T9" fmla="*/ 25 h 144"/>
                  <a:gd name="T10" fmla="*/ 475 w 534"/>
                  <a:gd name="T11" fmla="*/ 55 h 144"/>
                  <a:gd name="T12" fmla="*/ 534 w 534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4" h="144">
                    <a:moveTo>
                      <a:pt x="0" y="144"/>
                    </a:moveTo>
                    <a:lnTo>
                      <a:pt x="55" y="126"/>
                    </a:lnTo>
                    <a:lnTo>
                      <a:pt x="153" y="108"/>
                    </a:lnTo>
                    <a:lnTo>
                      <a:pt x="231" y="34"/>
                    </a:lnTo>
                    <a:lnTo>
                      <a:pt x="369" y="25"/>
                    </a:lnTo>
                    <a:lnTo>
                      <a:pt x="475" y="55"/>
                    </a:lnTo>
                    <a:lnTo>
                      <a:pt x="53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8" name="Freeform 205">
                <a:extLst>
                  <a:ext uri="{FF2B5EF4-FFF2-40B4-BE49-F238E27FC236}">
                    <a16:creationId xmlns:a16="http://schemas.microsoft.com/office/drawing/2014/main" id="{B7E092C4-C359-4D54-B836-DBACA71B0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8738" y="3006725"/>
                <a:ext cx="26988" cy="4763"/>
              </a:xfrm>
              <a:custGeom>
                <a:avLst/>
                <a:gdLst>
                  <a:gd name="T0" fmla="*/ 0 w 119"/>
                  <a:gd name="T1" fmla="*/ 25 h 30"/>
                  <a:gd name="T2" fmla="*/ 62 w 119"/>
                  <a:gd name="T3" fmla="*/ 30 h 30"/>
                  <a:gd name="T4" fmla="*/ 119 w 119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30">
                    <a:moveTo>
                      <a:pt x="0" y="25"/>
                    </a:moveTo>
                    <a:lnTo>
                      <a:pt x="62" y="30"/>
                    </a:lnTo>
                    <a:lnTo>
                      <a:pt x="11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9" name="Freeform 206">
                <a:extLst>
                  <a:ext uri="{FF2B5EF4-FFF2-40B4-BE49-F238E27FC236}">
                    <a16:creationId xmlns:a16="http://schemas.microsoft.com/office/drawing/2014/main" id="{6102ED10-87EA-40DC-BFAE-EB987FBDC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876" y="2973388"/>
                <a:ext cx="34925" cy="33338"/>
              </a:xfrm>
              <a:custGeom>
                <a:avLst/>
                <a:gdLst>
                  <a:gd name="T0" fmla="*/ 0 w 157"/>
                  <a:gd name="T1" fmla="*/ 187 h 187"/>
                  <a:gd name="T2" fmla="*/ 89 w 157"/>
                  <a:gd name="T3" fmla="*/ 111 h 187"/>
                  <a:gd name="T4" fmla="*/ 119 w 157"/>
                  <a:gd name="T5" fmla="*/ 34 h 187"/>
                  <a:gd name="T6" fmla="*/ 157 w 157"/>
                  <a:gd name="T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87">
                    <a:moveTo>
                      <a:pt x="0" y="187"/>
                    </a:moveTo>
                    <a:lnTo>
                      <a:pt x="89" y="111"/>
                    </a:lnTo>
                    <a:lnTo>
                      <a:pt x="119" y="34"/>
                    </a:lnTo>
                    <a:lnTo>
                      <a:pt x="157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0" name="Freeform 207">
                <a:extLst>
                  <a:ext uri="{FF2B5EF4-FFF2-40B4-BE49-F238E27FC236}">
                    <a16:creationId xmlns:a16="http://schemas.microsoft.com/office/drawing/2014/main" id="{0FBF696B-F562-4527-BA1D-0F6EDFBF8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9688" y="2974975"/>
                <a:ext cx="41275" cy="9525"/>
              </a:xfrm>
              <a:custGeom>
                <a:avLst/>
                <a:gdLst>
                  <a:gd name="T0" fmla="*/ 0 w 182"/>
                  <a:gd name="T1" fmla="*/ 47 h 47"/>
                  <a:gd name="T2" fmla="*/ 133 w 182"/>
                  <a:gd name="T3" fmla="*/ 0 h 47"/>
                  <a:gd name="T4" fmla="*/ 182 w 182"/>
                  <a:gd name="T5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" h="47">
                    <a:moveTo>
                      <a:pt x="0" y="47"/>
                    </a:moveTo>
                    <a:lnTo>
                      <a:pt x="133" y="0"/>
                    </a:lnTo>
                    <a:lnTo>
                      <a:pt x="182" y="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1" name="Freeform 208">
                <a:extLst>
                  <a:ext uri="{FF2B5EF4-FFF2-40B4-BE49-F238E27FC236}">
                    <a16:creationId xmlns:a16="http://schemas.microsoft.com/office/drawing/2014/main" id="{BB6ECCEB-C9AF-4FE9-9261-0C06A68EE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5888" y="3041650"/>
                <a:ext cx="12700" cy="47625"/>
              </a:xfrm>
              <a:custGeom>
                <a:avLst/>
                <a:gdLst>
                  <a:gd name="T0" fmla="*/ 0 w 59"/>
                  <a:gd name="T1" fmla="*/ 268 h 268"/>
                  <a:gd name="T2" fmla="*/ 22 w 59"/>
                  <a:gd name="T3" fmla="*/ 220 h 268"/>
                  <a:gd name="T4" fmla="*/ 48 w 59"/>
                  <a:gd name="T5" fmla="*/ 179 h 268"/>
                  <a:gd name="T6" fmla="*/ 48 w 59"/>
                  <a:gd name="T7" fmla="*/ 145 h 268"/>
                  <a:gd name="T8" fmla="*/ 33 w 59"/>
                  <a:gd name="T9" fmla="*/ 119 h 268"/>
                  <a:gd name="T10" fmla="*/ 30 w 59"/>
                  <a:gd name="T11" fmla="*/ 64 h 268"/>
                  <a:gd name="T12" fmla="*/ 59 w 59"/>
                  <a:gd name="T13" fmla="*/ 38 h 268"/>
                  <a:gd name="T14" fmla="*/ 45 w 59"/>
                  <a:gd name="T15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268">
                    <a:moveTo>
                      <a:pt x="0" y="268"/>
                    </a:moveTo>
                    <a:lnTo>
                      <a:pt x="22" y="220"/>
                    </a:lnTo>
                    <a:lnTo>
                      <a:pt x="48" y="179"/>
                    </a:lnTo>
                    <a:lnTo>
                      <a:pt x="48" y="145"/>
                    </a:lnTo>
                    <a:lnTo>
                      <a:pt x="33" y="119"/>
                    </a:lnTo>
                    <a:lnTo>
                      <a:pt x="30" y="64"/>
                    </a:lnTo>
                    <a:lnTo>
                      <a:pt x="59" y="38"/>
                    </a:lnTo>
                    <a:lnTo>
                      <a:pt x="4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2" name="Freeform 209">
                <a:extLst>
                  <a:ext uri="{FF2B5EF4-FFF2-40B4-BE49-F238E27FC236}">
                    <a16:creationId xmlns:a16="http://schemas.microsoft.com/office/drawing/2014/main" id="{02C41D1F-F757-4AA7-BDCC-7D2D8FFB1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3025775"/>
                <a:ext cx="19050" cy="22225"/>
              </a:xfrm>
              <a:custGeom>
                <a:avLst/>
                <a:gdLst>
                  <a:gd name="T0" fmla="*/ 0 w 86"/>
                  <a:gd name="T1" fmla="*/ 123 h 123"/>
                  <a:gd name="T2" fmla="*/ 83 w 86"/>
                  <a:gd name="T3" fmla="*/ 57 h 123"/>
                  <a:gd name="T4" fmla="*/ 86 w 86"/>
                  <a:gd name="T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123">
                    <a:moveTo>
                      <a:pt x="0" y="123"/>
                    </a:moveTo>
                    <a:lnTo>
                      <a:pt x="83" y="57"/>
                    </a:lnTo>
                    <a:lnTo>
                      <a:pt x="8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3" name="Freeform 210">
                <a:extLst>
                  <a:ext uri="{FF2B5EF4-FFF2-40B4-BE49-F238E27FC236}">
                    <a16:creationId xmlns:a16="http://schemas.microsoft.com/office/drawing/2014/main" id="{92F68DEC-6590-435A-AD50-547F8AC88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6376" y="3201988"/>
                <a:ext cx="76200" cy="82550"/>
              </a:xfrm>
              <a:custGeom>
                <a:avLst/>
                <a:gdLst>
                  <a:gd name="T0" fmla="*/ 0 w 336"/>
                  <a:gd name="T1" fmla="*/ 467 h 467"/>
                  <a:gd name="T2" fmla="*/ 101 w 336"/>
                  <a:gd name="T3" fmla="*/ 316 h 467"/>
                  <a:gd name="T4" fmla="*/ 94 w 336"/>
                  <a:gd name="T5" fmla="*/ 263 h 467"/>
                  <a:gd name="T6" fmla="*/ 172 w 336"/>
                  <a:gd name="T7" fmla="*/ 215 h 467"/>
                  <a:gd name="T8" fmla="*/ 228 w 336"/>
                  <a:gd name="T9" fmla="*/ 173 h 467"/>
                  <a:gd name="T10" fmla="*/ 254 w 336"/>
                  <a:gd name="T11" fmla="*/ 150 h 467"/>
                  <a:gd name="T12" fmla="*/ 277 w 336"/>
                  <a:gd name="T13" fmla="*/ 123 h 467"/>
                  <a:gd name="T14" fmla="*/ 297 w 336"/>
                  <a:gd name="T15" fmla="*/ 95 h 467"/>
                  <a:gd name="T16" fmla="*/ 315 w 336"/>
                  <a:gd name="T17" fmla="*/ 65 h 467"/>
                  <a:gd name="T18" fmla="*/ 328 w 336"/>
                  <a:gd name="T19" fmla="*/ 33 h 467"/>
                  <a:gd name="T20" fmla="*/ 336 w 336"/>
                  <a:gd name="T21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6" h="467">
                    <a:moveTo>
                      <a:pt x="0" y="467"/>
                    </a:moveTo>
                    <a:lnTo>
                      <a:pt x="101" y="316"/>
                    </a:lnTo>
                    <a:lnTo>
                      <a:pt x="94" y="263"/>
                    </a:lnTo>
                    <a:lnTo>
                      <a:pt x="172" y="215"/>
                    </a:lnTo>
                    <a:lnTo>
                      <a:pt x="228" y="173"/>
                    </a:lnTo>
                    <a:lnTo>
                      <a:pt x="254" y="150"/>
                    </a:lnTo>
                    <a:lnTo>
                      <a:pt x="277" y="123"/>
                    </a:lnTo>
                    <a:lnTo>
                      <a:pt x="297" y="95"/>
                    </a:lnTo>
                    <a:lnTo>
                      <a:pt x="315" y="65"/>
                    </a:lnTo>
                    <a:lnTo>
                      <a:pt x="328" y="33"/>
                    </a:lnTo>
                    <a:lnTo>
                      <a:pt x="33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4" name="Line 211">
                <a:extLst>
                  <a:ext uri="{FF2B5EF4-FFF2-40B4-BE49-F238E27FC236}">
                    <a16:creationId xmlns:a16="http://schemas.microsoft.com/office/drawing/2014/main" id="{BA2D7294-4034-4193-9C2D-C27BAEE5B7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8601" y="3344863"/>
                <a:ext cx="1587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5" name="Freeform 212">
                <a:extLst>
                  <a:ext uri="{FF2B5EF4-FFF2-40B4-BE49-F238E27FC236}">
                    <a16:creationId xmlns:a16="http://schemas.microsoft.com/office/drawing/2014/main" id="{9576B962-FEE5-4D8F-A3B5-16EE65790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8601" y="3344863"/>
                <a:ext cx="36513" cy="30163"/>
              </a:xfrm>
              <a:custGeom>
                <a:avLst/>
                <a:gdLst>
                  <a:gd name="T0" fmla="*/ 0 w 165"/>
                  <a:gd name="T1" fmla="*/ 0 h 171"/>
                  <a:gd name="T2" fmla="*/ 38 w 165"/>
                  <a:gd name="T3" fmla="*/ 138 h 171"/>
                  <a:gd name="T4" fmla="*/ 165 w 165"/>
                  <a:gd name="T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171">
                    <a:moveTo>
                      <a:pt x="0" y="0"/>
                    </a:moveTo>
                    <a:lnTo>
                      <a:pt x="38" y="138"/>
                    </a:lnTo>
                    <a:lnTo>
                      <a:pt x="165" y="17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6" name="Line 213">
                <a:extLst>
                  <a:ext uri="{FF2B5EF4-FFF2-40B4-BE49-F238E27FC236}">
                    <a16:creationId xmlns:a16="http://schemas.microsoft.com/office/drawing/2014/main" id="{EEFFBD4F-326C-4105-9A93-EF7FB67D57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2413" y="3363913"/>
                <a:ext cx="19050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7" name="Freeform 214">
                <a:extLst>
                  <a:ext uri="{FF2B5EF4-FFF2-40B4-BE49-F238E27FC236}">
                    <a16:creationId xmlns:a16="http://schemas.microsoft.com/office/drawing/2014/main" id="{E4905DB1-031F-4528-911A-56A8C6CCC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4976" y="2889250"/>
                <a:ext cx="33338" cy="1588"/>
              </a:xfrm>
              <a:custGeom>
                <a:avLst/>
                <a:gdLst>
                  <a:gd name="T0" fmla="*/ 143 w 143"/>
                  <a:gd name="T1" fmla="*/ 0 h 13"/>
                  <a:gd name="T2" fmla="*/ 72 w 143"/>
                  <a:gd name="T3" fmla="*/ 5 h 13"/>
                  <a:gd name="T4" fmla="*/ 0 w 143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3" h="13">
                    <a:moveTo>
                      <a:pt x="143" y="0"/>
                    </a:moveTo>
                    <a:lnTo>
                      <a:pt x="72" y="5"/>
                    </a:lnTo>
                    <a:lnTo>
                      <a:pt x="0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8" name="Freeform 215">
                <a:extLst>
                  <a:ext uri="{FF2B5EF4-FFF2-40B4-BE49-F238E27FC236}">
                    <a16:creationId xmlns:a16="http://schemas.microsoft.com/office/drawing/2014/main" id="{A163695E-69E9-4A25-8335-FC83CD618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4176" y="2894013"/>
                <a:ext cx="28575" cy="6350"/>
              </a:xfrm>
              <a:custGeom>
                <a:avLst/>
                <a:gdLst>
                  <a:gd name="T0" fmla="*/ 128 w 128"/>
                  <a:gd name="T1" fmla="*/ 0 h 35"/>
                  <a:gd name="T2" fmla="*/ 64 w 128"/>
                  <a:gd name="T3" fmla="*/ 15 h 35"/>
                  <a:gd name="T4" fmla="*/ 0 w 128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" h="35">
                    <a:moveTo>
                      <a:pt x="128" y="0"/>
                    </a:moveTo>
                    <a:lnTo>
                      <a:pt x="64" y="15"/>
                    </a:lnTo>
                    <a:lnTo>
                      <a:pt x="0" y="3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9" name="Freeform 216">
                <a:extLst>
                  <a:ext uri="{FF2B5EF4-FFF2-40B4-BE49-F238E27FC236}">
                    <a16:creationId xmlns:a16="http://schemas.microsoft.com/office/drawing/2014/main" id="{FDC10C19-85CE-4A93-87B2-8F0E76AD6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301" y="2816225"/>
                <a:ext cx="90488" cy="6350"/>
              </a:xfrm>
              <a:custGeom>
                <a:avLst/>
                <a:gdLst>
                  <a:gd name="T0" fmla="*/ 400 w 400"/>
                  <a:gd name="T1" fmla="*/ 23 h 37"/>
                  <a:gd name="T2" fmla="*/ 240 w 400"/>
                  <a:gd name="T3" fmla="*/ 0 h 37"/>
                  <a:gd name="T4" fmla="*/ 165 w 400"/>
                  <a:gd name="T5" fmla="*/ 37 h 37"/>
                  <a:gd name="T6" fmla="*/ 124 w 400"/>
                  <a:gd name="T7" fmla="*/ 11 h 37"/>
                  <a:gd name="T8" fmla="*/ 0 w 40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37">
                    <a:moveTo>
                      <a:pt x="400" y="23"/>
                    </a:moveTo>
                    <a:lnTo>
                      <a:pt x="240" y="0"/>
                    </a:lnTo>
                    <a:lnTo>
                      <a:pt x="165" y="37"/>
                    </a:lnTo>
                    <a:lnTo>
                      <a:pt x="124" y="1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0" name="Freeform 217">
                <a:extLst>
                  <a:ext uri="{FF2B5EF4-FFF2-40B4-BE49-F238E27FC236}">
                    <a16:creationId xmlns:a16="http://schemas.microsoft.com/office/drawing/2014/main" id="{A8E3DF58-4E81-498A-AC37-4BDC6C7BE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9651" y="2754313"/>
                <a:ext cx="88900" cy="46038"/>
              </a:xfrm>
              <a:custGeom>
                <a:avLst/>
                <a:gdLst>
                  <a:gd name="T0" fmla="*/ 392 w 392"/>
                  <a:gd name="T1" fmla="*/ 256 h 256"/>
                  <a:gd name="T2" fmla="*/ 310 w 392"/>
                  <a:gd name="T3" fmla="*/ 231 h 256"/>
                  <a:gd name="T4" fmla="*/ 221 w 392"/>
                  <a:gd name="T5" fmla="*/ 100 h 256"/>
                  <a:gd name="T6" fmla="*/ 160 w 392"/>
                  <a:gd name="T7" fmla="*/ 60 h 256"/>
                  <a:gd name="T8" fmla="*/ 127 w 392"/>
                  <a:gd name="T9" fmla="*/ 64 h 256"/>
                  <a:gd name="T10" fmla="*/ 0 w 392"/>
                  <a:gd name="T11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2" h="256">
                    <a:moveTo>
                      <a:pt x="392" y="256"/>
                    </a:moveTo>
                    <a:lnTo>
                      <a:pt x="310" y="231"/>
                    </a:lnTo>
                    <a:lnTo>
                      <a:pt x="221" y="100"/>
                    </a:lnTo>
                    <a:lnTo>
                      <a:pt x="160" y="60"/>
                    </a:lnTo>
                    <a:lnTo>
                      <a:pt x="127" y="6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1" name="Line 218">
                <a:extLst>
                  <a:ext uri="{FF2B5EF4-FFF2-40B4-BE49-F238E27FC236}">
                    <a16:creationId xmlns:a16="http://schemas.microsoft.com/office/drawing/2014/main" id="{9E643217-5A04-40A6-9A5A-5B00F9AEB5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97751" y="2735263"/>
                <a:ext cx="12700" cy="365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2" name="Freeform 219">
                <a:extLst>
                  <a:ext uri="{FF2B5EF4-FFF2-40B4-BE49-F238E27FC236}">
                    <a16:creationId xmlns:a16="http://schemas.microsoft.com/office/drawing/2014/main" id="{E48B4A19-5502-4E43-9B7B-5B2196D8F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6" y="2673350"/>
                <a:ext cx="23813" cy="47625"/>
              </a:xfrm>
              <a:custGeom>
                <a:avLst/>
                <a:gdLst>
                  <a:gd name="T0" fmla="*/ 92 w 101"/>
                  <a:gd name="T1" fmla="*/ 272 h 272"/>
                  <a:gd name="T2" fmla="*/ 101 w 101"/>
                  <a:gd name="T3" fmla="*/ 200 h 272"/>
                  <a:gd name="T4" fmla="*/ 23 w 101"/>
                  <a:gd name="T5" fmla="*/ 78 h 272"/>
                  <a:gd name="T6" fmla="*/ 0 w 101"/>
                  <a:gd name="T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272">
                    <a:moveTo>
                      <a:pt x="92" y="272"/>
                    </a:moveTo>
                    <a:lnTo>
                      <a:pt x="101" y="200"/>
                    </a:lnTo>
                    <a:lnTo>
                      <a:pt x="23" y="7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3" name="Freeform 220">
                <a:extLst>
                  <a:ext uri="{FF2B5EF4-FFF2-40B4-BE49-F238E27FC236}">
                    <a16:creationId xmlns:a16="http://schemas.microsoft.com/office/drawing/2014/main" id="{0D70C120-C5B1-4635-AD67-D884F1651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963" y="2651125"/>
                <a:ext cx="9525" cy="47625"/>
              </a:xfrm>
              <a:custGeom>
                <a:avLst/>
                <a:gdLst>
                  <a:gd name="T0" fmla="*/ 0 w 37"/>
                  <a:gd name="T1" fmla="*/ 267 h 267"/>
                  <a:gd name="T2" fmla="*/ 37 w 37"/>
                  <a:gd name="T3" fmla="*/ 197 h 267"/>
                  <a:gd name="T4" fmla="*/ 37 w 37"/>
                  <a:gd name="T5" fmla="*/ 126 h 267"/>
                  <a:gd name="T6" fmla="*/ 15 w 37"/>
                  <a:gd name="T7" fmla="*/ 60 h 267"/>
                  <a:gd name="T8" fmla="*/ 22 w 37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67">
                    <a:moveTo>
                      <a:pt x="0" y="267"/>
                    </a:moveTo>
                    <a:lnTo>
                      <a:pt x="37" y="197"/>
                    </a:lnTo>
                    <a:lnTo>
                      <a:pt x="37" y="126"/>
                    </a:lnTo>
                    <a:lnTo>
                      <a:pt x="15" y="60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4" name="Freeform 221">
                <a:extLst>
                  <a:ext uri="{FF2B5EF4-FFF2-40B4-BE49-F238E27FC236}">
                    <a16:creationId xmlns:a16="http://schemas.microsoft.com/office/drawing/2014/main" id="{23A4DC45-65AA-4E56-8742-57354A767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488" y="2647950"/>
                <a:ext cx="9525" cy="25400"/>
              </a:xfrm>
              <a:custGeom>
                <a:avLst/>
                <a:gdLst>
                  <a:gd name="T0" fmla="*/ 0 w 41"/>
                  <a:gd name="T1" fmla="*/ 141 h 141"/>
                  <a:gd name="T2" fmla="*/ 16 w 41"/>
                  <a:gd name="T3" fmla="*/ 56 h 141"/>
                  <a:gd name="T4" fmla="*/ 41 w 41"/>
                  <a:gd name="T5" fmla="*/ 27 h 141"/>
                  <a:gd name="T6" fmla="*/ 41 w 41"/>
                  <a:gd name="T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41">
                    <a:moveTo>
                      <a:pt x="0" y="141"/>
                    </a:moveTo>
                    <a:lnTo>
                      <a:pt x="16" y="56"/>
                    </a:lnTo>
                    <a:lnTo>
                      <a:pt x="41" y="27"/>
                    </a:lnTo>
                    <a:lnTo>
                      <a:pt x="4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5" name="Freeform 222">
                <a:extLst>
                  <a:ext uri="{FF2B5EF4-FFF2-40B4-BE49-F238E27FC236}">
                    <a16:creationId xmlns:a16="http://schemas.microsoft.com/office/drawing/2014/main" id="{867DDA99-EFD0-48D8-AB68-ECAEE43BA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1101" y="2725738"/>
                <a:ext cx="44450" cy="93663"/>
              </a:xfrm>
              <a:custGeom>
                <a:avLst/>
                <a:gdLst>
                  <a:gd name="T0" fmla="*/ 0 w 194"/>
                  <a:gd name="T1" fmla="*/ 526 h 526"/>
                  <a:gd name="T2" fmla="*/ 36 w 194"/>
                  <a:gd name="T3" fmla="*/ 408 h 526"/>
                  <a:gd name="T4" fmla="*/ 36 w 194"/>
                  <a:gd name="T5" fmla="*/ 283 h 526"/>
                  <a:gd name="T6" fmla="*/ 127 w 194"/>
                  <a:gd name="T7" fmla="*/ 175 h 526"/>
                  <a:gd name="T8" fmla="*/ 194 w 194"/>
                  <a:gd name="T9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526">
                    <a:moveTo>
                      <a:pt x="0" y="526"/>
                    </a:moveTo>
                    <a:lnTo>
                      <a:pt x="36" y="408"/>
                    </a:lnTo>
                    <a:lnTo>
                      <a:pt x="36" y="283"/>
                    </a:lnTo>
                    <a:lnTo>
                      <a:pt x="127" y="175"/>
                    </a:lnTo>
                    <a:lnTo>
                      <a:pt x="19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6" name="Freeform 223">
                <a:extLst>
                  <a:ext uri="{FF2B5EF4-FFF2-40B4-BE49-F238E27FC236}">
                    <a16:creationId xmlns:a16="http://schemas.microsoft.com/office/drawing/2014/main" id="{66C4F044-96DF-4234-97C9-CC3DBCCAD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9038" y="2732088"/>
                <a:ext cx="9525" cy="44450"/>
              </a:xfrm>
              <a:custGeom>
                <a:avLst/>
                <a:gdLst>
                  <a:gd name="T0" fmla="*/ 7 w 42"/>
                  <a:gd name="T1" fmla="*/ 249 h 249"/>
                  <a:gd name="T2" fmla="*/ 0 w 42"/>
                  <a:gd name="T3" fmla="*/ 174 h 249"/>
                  <a:gd name="T4" fmla="*/ 42 w 42"/>
                  <a:gd name="T5" fmla="*/ 67 h 249"/>
                  <a:gd name="T6" fmla="*/ 38 w 42"/>
                  <a:gd name="T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49">
                    <a:moveTo>
                      <a:pt x="7" y="249"/>
                    </a:moveTo>
                    <a:lnTo>
                      <a:pt x="0" y="174"/>
                    </a:lnTo>
                    <a:lnTo>
                      <a:pt x="42" y="67"/>
                    </a:lnTo>
                    <a:lnTo>
                      <a:pt x="3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7" name="Freeform 224">
                <a:extLst>
                  <a:ext uri="{FF2B5EF4-FFF2-40B4-BE49-F238E27FC236}">
                    <a16:creationId xmlns:a16="http://schemas.microsoft.com/office/drawing/2014/main" id="{2C1660AA-9AC2-4361-B2CB-F93446ADD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5576" y="2774950"/>
                <a:ext cx="11113" cy="19050"/>
              </a:xfrm>
              <a:custGeom>
                <a:avLst/>
                <a:gdLst>
                  <a:gd name="T0" fmla="*/ 0 w 48"/>
                  <a:gd name="T1" fmla="*/ 108 h 108"/>
                  <a:gd name="T2" fmla="*/ 6 w 48"/>
                  <a:gd name="T3" fmla="*/ 64 h 108"/>
                  <a:gd name="T4" fmla="*/ 48 w 48"/>
                  <a:gd name="T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108">
                    <a:moveTo>
                      <a:pt x="0" y="108"/>
                    </a:moveTo>
                    <a:lnTo>
                      <a:pt x="6" y="64"/>
                    </a:lnTo>
                    <a:lnTo>
                      <a:pt x="4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8" name="Freeform 225">
                <a:extLst>
                  <a:ext uri="{FF2B5EF4-FFF2-40B4-BE49-F238E27FC236}">
                    <a16:creationId xmlns:a16="http://schemas.microsoft.com/office/drawing/2014/main" id="{D84DCFA1-D650-4D8C-ABD9-2207CF633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7163" y="2698750"/>
                <a:ext cx="73025" cy="95250"/>
              </a:xfrm>
              <a:custGeom>
                <a:avLst/>
                <a:gdLst>
                  <a:gd name="T0" fmla="*/ 0 w 322"/>
                  <a:gd name="T1" fmla="*/ 541 h 541"/>
                  <a:gd name="T2" fmla="*/ 49 w 322"/>
                  <a:gd name="T3" fmla="*/ 508 h 541"/>
                  <a:gd name="T4" fmla="*/ 154 w 322"/>
                  <a:gd name="T5" fmla="*/ 427 h 541"/>
                  <a:gd name="T6" fmla="*/ 187 w 322"/>
                  <a:gd name="T7" fmla="*/ 323 h 541"/>
                  <a:gd name="T8" fmla="*/ 266 w 322"/>
                  <a:gd name="T9" fmla="*/ 170 h 541"/>
                  <a:gd name="T10" fmla="*/ 258 w 322"/>
                  <a:gd name="T11" fmla="*/ 96 h 541"/>
                  <a:gd name="T12" fmla="*/ 322 w 322"/>
                  <a:gd name="T13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541">
                    <a:moveTo>
                      <a:pt x="0" y="541"/>
                    </a:moveTo>
                    <a:lnTo>
                      <a:pt x="49" y="508"/>
                    </a:lnTo>
                    <a:lnTo>
                      <a:pt x="154" y="427"/>
                    </a:lnTo>
                    <a:lnTo>
                      <a:pt x="187" y="323"/>
                    </a:lnTo>
                    <a:lnTo>
                      <a:pt x="266" y="170"/>
                    </a:lnTo>
                    <a:lnTo>
                      <a:pt x="258" y="96"/>
                    </a:lnTo>
                    <a:lnTo>
                      <a:pt x="3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9" name="Freeform 226">
                <a:extLst>
                  <a:ext uri="{FF2B5EF4-FFF2-40B4-BE49-F238E27FC236}">
                    <a16:creationId xmlns:a16="http://schemas.microsoft.com/office/drawing/2014/main" id="{8C9C50BA-2A2C-4F70-9F89-8F483CBF6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9551" y="2724150"/>
                <a:ext cx="25400" cy="17463"/>
              </a:xfrm>
              <a:custGeom>
                <a:avLst/>
                <a:gdLst>
                  <a:gd name="T0" fmla="*/ 0 w 114"/>
                  <a:gd name="T1" fmla="*/ 98 h 98"/>
                  <a:gd name="T2" fmla="*/ 55 w 114"/>
                  <a:gd name="T3" fmla="*/ 49 h 98"/>
                  <a:gd name="T4" fmla="*/ 108 w 114"/>
                  <a:gd name="T5" fmla="*/ 35 h 98"/>
                  <a:gd name="T6" fmla="*/ 114 w 114"/>
                  <a:gd name="T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98">
                    <a:moveTo>
                      <a:pt x="0" y="98"/>
                    </a:moveTo>
                    <a:lnTo>
                      <a:pt x="55" y="49"/>
                    </a:lnTo>
                    <a:lnTo>
                      <a:pt x="108" y="35"/>
                    </a:lnTo>
                    <a:lnTo>
                      <a:pt x="11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0" name="Freeform 227">
                <a:extLst>
                  <a:ext uri="{FF2B5EF4-FFF2-40B4-BE49-F238E27FC236}">
                    <a16:creationId xmlns:a16="http://schemas.microsoft.com/office/drawing/2014/main" id="{A2A12EDB-31EF-47F4-B59E-90DF89BFC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5901" y="2768600"/>
                <a:ext cx="22225" cy="33338"/>
              </a:xfrm>
              <a:custGeom>
                <a:avLst/>
                <a:gdLst>
                  <a:gd name="T0" fmla="*/ 0 w 100"/>
                  <a:gd name="T1" fmla="*/ 186 h 186"/>
                  <a:gd name="T2" fmla="*/ 45 w 100"/>
                  <a:gd name="T3" fmla="*/ 92 h 186"/>
                  <a:gd name="T4" fmla="*/ 70 w 100"/>
                  <a:gd name="T5" fmla="*/ 45 h 186"/>
                  <a:gd name="T6" fmla="*/ 81 w 100"/>
                  <a:gd name="T7" fmla="*/ 27 h 186"/>
                  <a:gd name="T8" fmla="*/ 100 w 100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86">
                    <a:moveTo>
                      <a:pt x="0" y="186"/>
                    </a:moveTo>
                    <a:lnTo>
                      <a:pt x="45" y="92"/>
                    </a:lnTo>
                    <a:lnTo>
                      <a:pt x="70" y="45"/>
                    </a:lnTo>
                    <a:lnTo>
                      <a:pt x="81" y="27"/>
                    </a:lnTo>
                    <a:lnTo>
                      <a:pt x="10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1" name="Freeform 228">
                <a:extLst>
                  <a:ext uri="{FF2B5EF4-FFF2-40B4-BE49-F238E27FC236}">
                    <a16:creationId xmlns:a16="http://schemas.microsoft.com/office/drawing/2014/main" id="{F08FC867-C7B4-44B9-885F-0DC15177A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3201" y="2830513"/>
                <a:ext cx="63500" cy="12700"/>
              </a:xfrm>
              <a:custGeom>
                <a:avLst/>
                <a:gdLst>
                  <a:gd name="T0" fmla="*/ 0 w 284"/>
                  <a:gd name="T1" fmla="*/ 74 h 74"/>
                  <a:gd name="T2" fmla="*/ 20 w 284"/>
                  <a:gd name="T3" fmla="*/ 67 h 74"/>
                  <a:gd name="T4" fmla="*/ 49 w 284"/>
                  <a:gd name="T5" fmla="*/ 60 h 74"/>
                  <a:gd name="T6" fmla="*/ 124 w 284"/>
                  <a:gd name="T7" fmla="*/ 51 h 74"/>
                  <a:gd name="T8" fmla="*/ 166 w 284"/>
                  <a:gd name="T9" fmla="*/ 43 h 74"/>
                  <a:gd name="T10" fmla="*/ 208 w 284"/>
                  <a:gd name="T11" fmla="*/ 34 h 74"/>
                  <a:gd name="T12" fmla="*/ 248 w 284"/>
                  <a:gd name="T13" fmla="*/ 20 h 74"/>
                  <a:gd name="T14" fmla="*/ 284 w 284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4" h="74">
                    <a:moveTo>
                      <a:pt x="0" y="74"/>
                    </a:moveTo>
                    <a:lnTo>
                      <a:pt x="20" y="67"/>
                    </a:lnTo>
                    <a:lnTo>
                      <a:pt x="49" y="60"/>
                    </a:lnTo>
                    <a:lnTo>
                      <a:pt x="124" y="51"/>
                    </a:lnTo>
                    <a:lnTo>
                      <a:pt x="166" y="43"/>
                    </a:lnTo>
                    <a:lnTo>
                      <a:pt x="208" y="34"/>
                    </a:lnTo>
                    <a:lnTo>
                      <a:pt x="248" y="20"/>
                    </a:lnTo>
                    <a:lnTo>
                      <a:pt x="28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2" name="Freeform 229">
                <a:extLst>
                  <a:ext uri="{FF2B5EF4-FFF2-40B4-BE49-F238E27FC236}">
                    <a16:creationId xmlns:a16="http://schemas.microsoft.com/office/drawing/2014/main" id="{F02D08AF-AA6D-47A9-84DF-BC4946CB6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7013" y="2803525"/>
                <a:ext cx="52388" cy="36513"/>
              </a:xfrm>
              <a:custGeom>
                <a:avLst/>
                <a:gdLst>
                  <a:gd name="T0" fmla="*/ 0 w 230"/>
                  <a:gd name="T1" fmla="*/ 209 h 209"/>
                  <a:gd name="T2" fmla="*/ 22 w 230"/>
                  <a:gd name="T3" fmla="*/ 172 h 209"/>
                  <a:gd name="T4" fmla="*/ 49 w 230"/>
                  <a:gd name="T5" fmla="*/ 143 h 209"/>
                  <a:gd name="T6" fmla="*/ 80 w 230"/>
                  <a:gd name="T7" fmla="*/ 118 h 209"/>
                  <a:gd name="T8" fmla="*/ 111 w 230"/>
                  <a:gd name="T9" fmla="*/ 97 h 209"/>
                  <a:gd name="T10" fmla="*/ 176 w 230"/>
                  <a:gd name="T11" fmla="*/ 54 h 209"/>
                  <a:gd name="T12" fmla="*/ 205 w 230"/>
                  <a:gd name="T13" fmla="*/ 29 h 209"/>
                  <a:gd name="T14" fmla="*/ 230 w 230"/>
                  <a:gd name="T1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" h="209">
                    <a:moveTo>
                      <a:pt x="0" y="209"/>
                    </a:moveTo>
                    <a:lnTo>
                      <a:pt x="22" y="172"/>
                    </a:lnTo>
                    <a:lnTo>
                      <a:pt x="49" y="143"/>
                    </a:lnTo>
                    <a:lnTo>
                      <a:pt x="80" y="118"/>
                    </a:lnTo>
                    <a:lnTo>
                      <a:pt x="111" y="97"/>
                    </a:lnTo>
                    <a:lnTo>
                      <a:pt x="176" y="54"/>
                    </a:lnTo>
                    <a:lnTo>
                      <a:pt x="205" y="29"/>
                    </a:lnTo>
                    <a:lnTo>
                      <a:pt x="23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3" name="Freeform 230">
                <a:extLst>
                  <a:ext uri="{FF2B5EF4-FFF2-40B4-BE49-F238E27FC236}">
                    <a16:creationId xmlns:a16="http://schemas.microsoft.com/office/drawing/2014/main" id="{A28E90B4-E3E7-49F9-9695-62891BCE4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0201" y="2741613"/>
                <a:ext cx="109538" cy="47625"/>
              </a:xfrm>
              <a:custGeom>
                <a:avLst/>
                <a:gdLst>
                  <a:gd name="T0" fmla="*/ 0 w 479"/>
                  <a:gd name="T1" fmla="*/ 270 h 270"/>
                  <a:gd name="T2" fmla="*/ 86 w 479"/>
                  <a:gd name="T3" fmla="*/ 215 h 270"/>
                  <a:gd name="T4" fmla="*/ 203 w 479"/>
                  <a:gd name="T5" fmla="*/ 177 h 270"/>
                  <a:gd name="T6" fmla="*/ 310 w 479"/>
                  <a:gd name="T7" fmla="*/ 59 h 270"/>
                  <a:gd name="T8" fmla="*/ 397 w 479"/>
                  <a:gd name="T9" fmla="*/ 15 h 270"/>
                  <a:gd name="T10" fmla="*/ 422 w 479"/>
                  <a:gd name="T11" fmla="*/ 30 h 270"/>
                  <a:gd name="T12" fmla="*/ 479 w 479"/>
                  <a:gd name="T13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9" h="270">
                    <a:moveTo>
                      <a:pt x="0" y="270"/>
                    </a:moveTo>
                    <a:lnTo>
                      <a:pt x="86" y="215"/>
                    </a:lnTo>
                    <a:lnTo>
                      <a:pt x="203" y="177"/>
                    </a:lnTo>
                    <a:lnTo>
                      <a:pt x="310" y="59"/>
                    </a:lnTo>
                    <a:lnTo>
                      <a:pt x="397" y="15"/>
                    </a:lnTo>
                    <a:lnTo>
                      <a:pt x="422" y="30"/>
                    </a:lnTo>
                    <a:lnTo>
                      <a:pt x="47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4" name="Freeform 231">
                <a:extLst>
                  <a:ext uri="{FF2B5EF4-FFF2-40B4-BE49-F238E27FC236}">
                    <a16:creationId xmlns:a16="http://schemas.microsoft.com/office/drawing/2014/main" id="{5A065F96-43A4-419D-9BAF-994D92F83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6238" y="2773363"/>
                <a:ext cx="46038" cy="4763"/>
              </a:xfrm>
              <a:custGeom>
                <a:avLst/>
                <a:gdLst>
                  <a:gd name="T0" fmla="*/ 0 w 201"/>
                  <a:gd name="T1" fmla="*/ 0 h 27"/>
                  <a:gd name="T2" fmla="*/ 112 w 201"/>
                  <a:gd name="T3" fmla="*/ 27 h 27"/>
                  <a:gd name="T4" fmla="*/ 201 w 201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1" h="27">
                    <a:moveTo>
                      <a:pt x="0" y="0"/>
                    </a:moveTo>
                    <a:lnTo>
                      <a:pt x="112" y="27"/>
                    </a:lnTo>
                    <a:lnTo>
                      <a:pt x="201" y="2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5" name="Line 232">
                <a:extLst>
                  <a:ext uri="{FF2B5EF4-FFF2-40B4-BE49-F238E27FC236}">
                    <a16:creationId xmlns:a16="http://schemas.microsoft.com/office/drawing/2014/main" id="{4F911CA7-810B-437E-B2AE-C7C9D975E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1638" y="2778125"/>
                <a:ext cx="20638" cy="111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6" name="Line 233">
                <a:extLst>
                  <a:ext uri="{FF2B5EF4-FFF2-40B4-BE49-F238E27FC236}">
                    <a16:creationId xmlns:a16="http://schemas.microsoft.com/office/drawing/2014/main" id="{0BD44EA7-AFD8-48F0-8AB5-71BC76C00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0676" y="2825750"/>
                <a:ext cx="11113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7" name="Freeform 234">
                <a:extLst>
                  <a:ext uri="{FF2B5EF4-FFF2-40B4-BE49-F238E27FC236}">
                    <a16:creationId xmlns:a16="http://schemas.microsoft.com/office/drawing/2014/main" id="{F47131DC-DA6A-4529-8CA7-E0F3C111F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426" y="2825750"/>
                <a:ext cx="23813" cy="6350"/>
              </a:xfrm>
              <a:custGeom>
                <a:avLst/>
                <a:gdLst>
                  <a:gd name="T0" fmla="*/ 0 w 101"/>
                  <a:gd name="T1" fmla="*/ 35 h 35"/>
                  <a:gd name="T2" fmla="*/ 57 w 101"/>
                  <a:gd name="T3" fmla="*/ 0 h 35"/>
                  <a:gd name="T4" fmla="*/ 101 w 101"/>
                  <a:gd name="T5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" h="35">
                    <a:moveTo>
                      <a:pt x="0" y="35"/>
                    </a:moveTo>
                    <a:lnTo>
                      <a:pt x="57" y="0"/>
                    </a:lnTo>
                    <a:lnTo>
                      <a:pt x="101" y="1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8" name="Freeform 235">
                <a:extLst>
                  <a:ext uri="{FF2B5EF4-FFF2-40B4-BE49-F238E27FC236}">
                    <a16:creationId xmlns:a16="http://schemas.microsoft.com/office/drawing/2014/main" id="{1C4774C6-0360-4E35-BB20-DBE9CE7C2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2776" y="3143250"/>
                <a:ext cx="38100" cy="23813"/>
              </a:xfrm>
              <a:custGeom>
                <a:avLst/>
                <a:gdLst>
                  <a:gd name="T0" fmla="*/ 94 w 165"/>
                  <a:gd name="T1" fmla="*/ 11 h 130"/>
                  <a:gd name="T2" fmla="*/ 0 w 165"/>
                  <a:gd name="T3" fmla="*/ 0 h 130"/>
                  <a:gd name="T4" fmla="*/ 46 w 165"/>
                  <a:gd name="T5" fmla="*/ 27 h 130"/>
                  <a:gd name="T6" fmla="*/ 84 w 165"/>
                  <a:gd name="T7" fmla="*/ 64 h 130"/>
                  <a:gd name="T8" fmla="*/ 122 w 165"/>
                  <a:gd name="T9" fmla="*/ 99 h 130"/>
                  <a:gd name="T10" fmla="*/ 165 w 165"/>
                  <a:gd name="T11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130">
                    <a:moveTo>
                      <a:pt x="94" y="11"/>
                    </a:moveTo>
                    <a:lnTo>
                      <a:pt x="0" y="0"/>
                    </a:lnTo>
                    <a:lnTo>
                      <a:pt x="46" y="27"/>
                    </a:lnTo>
                    <a:lnTo>
                      <a:pt x="84" y="64"/>
                    </a:lnTo>
                    <a:lnTo>
                      <a:pt x="122" y="99"/>
                    </a:lnTo>
                    <a:lnTo>
                      <a:pt x="165" y="1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9" name="Line 236">
                <a:extLst>
                  <a:ext uri="{FF2B5EF4-FFF2-40B4-BE49-F238E27FC236}">
                    <a16:creationId xmlns:a16="http://schemas.microsoft.com/office/drawing/2014/main" id="{F62693DB-19C3-4F1B-A22E-744A2E88D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45476" y="3149600"/>
                <a:ext cx="1588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0" name="Line 237">
                <a:extLst>
                  <a:ext uri="{FF2B5EF4-FFF2-40B4-BE49-F238E27FC236}">
                    <a16:creationId xmlns:a16="http://schemas.microsoft.com/office/drawing/2014/main" id="{ECC662A3-C49B-423B-B9DA-0F863FDAC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6113" y="3163888"/>
                <a:ext cx="2540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1" name="Line 238">
                <a:extLst>
                  <a:ext uri="{FF2B5EF4-FFF2-40B4-BE49-F238E27FC236}">
                    <a16:creationId xmlns:a16="http://schemas.microsoft.com/office/drawing/2014/main" id="{8D3BE886-7630-4BC2-B4C2-20F1B7FF26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23251" y="3251200"/>
                <a:ext cx="0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2" name="Line 239">
                <a:extLst>
                  <a:ext uri="{FF2B5EF4-FFF2-40B4-BE49-F238E27FC236}">
                    <a16:creationId xmlns:a16="http://schemas.microsoft.com/office/drawing/2014/main" id="{D33B75C2-B050-4071-8936-40D69829BE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37538" y="3257550"/>
                <a:ext cx="3175" cy="1270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3" name="Freeform 240">
                <a:extLst>
                  <a:ext uri="{FF2B5EF4-FFF2-40B4-BE49-F238E27FC236}">
                    <a16:creationId xmlns:a16="http://schemas.microsoft.com/office/drawing/2014/main" id="{7ED4C1A7-8783-41BC-A96C-32F600565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4663" y="3435350"/>
                <a:ext cx="23813" cy="26988"/>
              </a:xfrm>
              <a:custGeom>
                <a:avLst/>
                <a:gdLst>
                  <a:gd name="T0" fmla="*/ 0 w 105"/>
                  <a:gd name="T1" fmla="*/ 155 h 155"/>
                  <a:gd name="T2" fmla="*/ 38 w 105"/>
                  <a:gd name="T3" fmla="*/ 119 h 155"/>
                  <a:gd name="T4" fmla="*/ 38 w 105"/>
                  <a:gd name="T5" fmla="*/ 78 h 155"/>
                  <a:gd name="T6" fmla="*/ 78 w 105"/>
                  <a:gd name="T7" fmla="*/ 41 h 155"/>
                  <a:gd name="T8" fmla="*/ 78 w 105"/>
                  <a:gd name="T9" fmla="*/ 15 h 155"/>
                  <a:gd name="T10" fmla="*/ 105 w 105"/>
                  <a:gd name="T11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155">
                    <a:moveTo>
                      <a:pt x="0" y="155"/>
                    </a:moveTo>
                    <a:lnTo>
                      <a:pt x="38" y="119"/>
                    </a:lnTo>
                    <a:lnTo>
                      <a:pt x="38" y="78"/>
                    </a:lnTo>
                    <a:lnTo>
                      <a:pt x="78" y="41"/>
                    </a:lnTo>
                    <a:lnTo>
                      <a:pt x="78" y="15"/>
                    </a:lnTo>
                    <a:lnTo>
                      <a:pt x="10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4" name="Line 241">
                <a:extLst>
                  <a:ext uri="{FF2B5EF4-FFF2-40B4-BE49-F238E27FC236}">
                    <a16:creationId xmlns:a16="http://schemas.microsoft.com/office/drawing/2014/main" id="{C51A0611-900E-4514-A19A-853919524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4188" y="3449638"/>
                <a:ext cx="1111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5" name="Line 242">
                <a:extLst>
                  <a:ext uri="{FF2B5EF4-FFF2-40B4-BE49-F238E27FC236}">
                    <a16:creationId xmlns:a16="http://schemas.microsoft.com/office/drawing/2014/main" id="{D6DD8A25-4594-4745-BF1C-D1EC00AC3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99426" y="3490913"/>
                <a:ext cx="3175" cy="111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6" name="Line 243">
                <a:extLst>
                  <a:ext uri="{FF2B5EF4-FFF2-40B4-BE49-F238E27FC236}">
                    <a16:creationId xmlns:a16="http://schemas.microsoft.com/office/drawing/2014/main" id="{84CFE2CE-EDFA-4CD5-861A-E5DBA97193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6726" y="3519488"/>
                <a:ext cx="2222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7" name="Freeform 244">
                <a:extLst>
                  <a:ext uri="{FF2B5EF4-FFF2-40B4-BE49-F238E27FC236}">
                    <a16:creationId xmlns:a16="http://schemas.microsoft.com/office/drawing/2014/main" id="{70E96E67-7662-4B46-851D-929DC4863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276" y="3509963"/>
                <a:ext cx="12700" cy="20638"/>
              </a:xfrm>
              <a:custGeom>
                <a:avLst/>
                <a:gdLst>
                  <a:gd name="T0" fmla="*/ 54 w 54"/>
                  <a:gd name="T1" fmla="*/ 119 h 119"/>
                  <a:gd name="T2" fmla="*/ 54 w 54"/>
                  <a:gd name="T3" fmla="*/ 79 h 119"/>
                  <a:gd name="T4" fmla="*/ 31 w 54"/>
                  <a:gd name="T5" fmla="*/ 75 h 119"/>
                  <a:gd name="T6" fmla="*/ 0 w 54"/>
                  <a:gd name="T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19">
                    <a:moveTo>
                      <a:pt x="54" y="119"/>
                    </a:moveTo>
                    <a:lnTo>
                      <a:pt x="54" y="79"/>
                    </a:lnTo>
                    <a:lnTo>
                      <a:pt x="31" y="7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8" name="Line 245">
                <a:extLst>
                  <a:ext uri="{FF2B5EF4-FFF2-40B4-BE49-F238E27FC236}">
                    <a16:creationId xmlns:a16="http://schemas.microsoft.com/office/drawing/2014/main" id="{F7AB4317-279C-4F56-9F31-43D301C29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573963" y="3910013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9" name="Freeform 246">
                <a:extLst>
                  <a:ext uri="{FF2B5EF4-FFF2-40B4-BE49-F238E27FC236}">
                    <a16:creationId xmlns:a16="http://schemas.microsoft.com/office/drawing/2014/main" id="{FA353496-DEDB-4B7D-B95D-E1A446A0A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4426" y="3759200"/>
                <a:ext cx="11113" cy="14288"/>
              </a:xfrm>
              <a:custGeom>
                <a:avLst/>
                <a:gdLst>
                  <a:gd name="T0" fmla="*/ 11 w 53"/>
                  <a:gd name="T1" fmla="*/ 0 h 82"/>
                  <a:gd name="T2" fmla="*/ 5 w 53"/>
                  <a:gd name="T3" fmla="*/ 7 h 82"/>
                  <a:gd name="T4" fmla="*/ 2 w 53"/>
                  <a:gd name="T5" fmla="*/ 17 h 82"/>
                  <a:gd name="T6" fmla="*/ 0 w 53"/>
                  <a:gd name="T7" fmla="*/ 41 h 82"/>
                  <a:gd name="T8" fmla="*/ 8 w 53"/>
                  <a:gd name="T9" fmla="*/ 64 h 82"/>
                  <a:gd name="T10" fmla="*/ 15 w 53"/>
                  <a:gd name="T11" fmla="*/ 75 h 82"/>
                  <a:gd name="T12" fmla="*/ 25 w 53"/>
                  <a:gd name="T13" fmla="*/ 81 h 82"/>
                  <a:gd name="T14" fmla="*/ 38 w 53"/>
                  <a:gd name="T15" fmla="*/ 82 h 82"/>
                  <a:gd name="T16" fmla="*/ 47 w 53"/>
                  <a:gd name="T17" fmla="*/ 74 h 82"/>
                  <a:gd name="T18" fmla="*/ 53 w 53"/>
                  <a:gd name="T19" fmla="*/ 59 h 82"/>
                  <a:gd name="T20" fmla="*/ 53 w 53"/>
                  <a:gd name="T21" fmla="*/ 44 h 82"/>
                  <a:gd name="T22" fmla="*/ 50 w 53"/>
                  <a:gd name="T23" fmla="*/ 31 h 82"/>
                  <a:gd name="T24" fmla="*/ 43 w 53"/>
                  <a:gd name="T25" fmla="*/ 22 h 82"/>
                  <a:gd name="T26" fmla="*/ 36 w 53"/>
                  <a:gd name="T27" fmla="*/ 16 h 82"/>
                  <a:gd name="T28" fmla="*/ 28 w 53"/>
                  <a:gd name="T29" fmla="*/ 15 h 82"/>
                  <a:gd name="T30" fmla="*/ 22 w 53"/>
                  <a:gd name="T31" fmla="*/ 22 h 82"/>
                  <a:gd name="T32" fmla="*/ 18 w 53"/>
                  <a:gd name="T33" fmla="*/ 37 h 82"/>
                  <a:gd name="T34" fmla="*/ 19 w 53"/>
                  <a:gd name="T35" fmla="*/ 46 h 82"/>
                  <a:gd name="T36" fmla="*/ 23 w 53"/>
                  <a:gd name="T37" fmla="*/ 54 h 82"/>
                  <a:gd name="T38" fmla="*/ 37 w 53"/>
                  <a:gd name="T39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82">
                    <a:moveTo>
                      <a:pt x="11" y="0"/>
                    </a:moveTo>
                    <a:lnTo>
                      <a:pt x="5" y="7"/>
                    </a:lnTo>
                    <a:lnTo>
                      <a:pt x="2" y="17"/>
                    </a:lnTo>
                    <a:lnTo>
                      <a:pt x="0" y="41"/>
                    </a:lnTo>
                    <a:lnTo>
                      <a:pt x="8" y="64"/>
                    </a:lnTo>
                    <a:lnTo>
                      <a:pt x="15" y="75"/>
                    </a:lnTo>
                    <a:lnTo>
                      <a:pt x="25" y="81"/>
                    </a:lnTo>
                    <a:lnTo>
                      <a:pt x="38" y="82"/>
                    </a:lnTo>
                    <a:lnTo>
                      <a:pt x="47" y="74"/>
                    </a:lnTo>
                    <a:lnTo>
                      <a:pt x="53" y="59"/>
                    </a:lnTo>
                    <a:lnTo>
                      <a:pt x="53" y="44"/>
                    </a:lnTo>
                    <a:lnTo>
                      <a:pt x="50" y="31"/>
                    </a:lnTo>
                    <a:lnTo>
                      <a:pt x="43" y="22"/>
                    </a:lnTo>
                    <a:lnTo>
                      <a:pt x="36" y="16"/>
                    </a:lnTo>
                    <a:lnTo>
                      <a:pt x="28" y="15"/>
                    </a:lnTo>
                    <a:lnTo>
                      <a:pt x="22" y="22"/>
                    </a:lnTo>
                    <a:lnTo>
                      <a:pt x="18" y="37"/>
                    </a:lnTo>
                    <a:lnTo>
                      <a:pt x="19" y="46"/>
                    </a:lnTo>
                    <a:lnTo>
                      <a:pt x="23" y="54"/>
                    </a:lnTo>
                    <a:lnTo>
                      <a:pt x="37" y="6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0" name="Freeform 247">
                <a:extLst>
                  <a:ext uri="{FF2B5EF4-FFF2-40B4-BE49-F238E27FC236}">
                    <a16:creationId xmlns:a16="http://schemas.microsoft.com/office/drawing/2014/main" id="{0D9B1A61-0133-48F5-97FB-FFF1A9660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076" y="3752850"/>
                <a:ext cx="14288" cy="12700"/>
              </a:xfrm>
              <a:custGeom>
                <a:avLst/>
                <a:gdLst>
                  <a:gd name="T0" fmla="*/ 62 w 62"/>
                  <a:gd name="T1" fmla="*/ 13 h 69"/>
                  <a:gd name="T2" fmla="*/ 51 w 62"/>
                  <a:gd name="T3" fmla="*/ 4 h 69"/>
                  <a:gd name="T4" fmla="*/ 39 w 62"/>
                  <a:gd name="T5" fmla="*/ 0 h 69"/>
                  <a:gd name="T6" fmla="*/ 26 w 62"/>
                  <a:gd name="T7" fmla="*/ 1 h 69"/>
                  <a:gd name="T8" fmla="*/ 15 w 62"/>
                  <a:gd name="T9" fmla="*/ 8 h 69"/>
                  <a:gd name="T10" fmla="*/ 7 w 62"/>
                  <a:gd name="T11" fmla="*/ 19 h 69"/>
                  <a:gd name="T12" fmla="*/ 1 w 62"/>
                  <a:gd name="T13" fmla="*/ 32 h 69"/>
                  <a:gd name="T14" fmla="*/ 0 w 62"/>
                  <a:gd name="T15" fmla="*/ 50 h 69"/>
                  <a:gd name="T16" fmla="*/ 6 w 62"/>
                  <a:gd name="T1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9">
                    <a:moveTo>
                      <a:pt x="62" y="13"/>
                    </a:moveTo>
                    <a:lnTo>
                      <a:pt x="51" y="4"/>
                    </a:lnTo>
                    <a:lnTo>
                      <a:pt x="39" y="0"/>
                    </a:lnTo>
                    <a:lnTo>
                      <a:pt x="26" y="1"/>
                    </a:lnTo>
                    <a:lnTo>
                      <a:pt x="15" y="8"/>
                    </a:lnTo>
                    <a:lnTo>
                      <a:pt x="7" y="19"/>
                    </a:lnTo>
                    <a:lnTo>
                      <a:pt x="1" y="32"/>
                    </a:lnTo>
                    <a:lnTo>
                      <a:pt x="0" y="50"/>
                    </a:lnTo>
                    <a:lnTo>
                      <a:pt x="6" y="6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1" name="Freeform 248">
                <a:extLst>
                  <a:ext uri="{FF2B5EF4-FFF2-40B4-BE49-F238E27FC236}">
                    <a16:creationId xmlns:a16="http://schemas.microsoft.com/office/drawing/2014/main" id="{659F7A1E-503E-4599-95D4-454BE9A68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601" y="3767138"/>
                <a:ext cx="12700" cy="11113"/>
              </a:xfrm>
              <a:custGeom>
                <a:avLst/>
                <a:gdLst>
                  <a:gd name="T0" fmla="*/ 54 w 54"/>
                  <a:gd name="T1" fmla="*/ 0 h 67"/>
                  <a:gd name="T2" fmla="*/ 54 w 54"/>
                  <a:gd name="T3" fmla="*/ 39 h 67"/>
                  <a:gd name="T4" fmla="*/ 50 w 54"/>
                  <a:gd name="T5" fmla="*/ 53 h 67"/>
                  <a:gd name="T6" fmla="*/ 42 w 54"/>
                  <a:gd name="T7" fmla="*/ 61 h 67"/>
                  <a:gd name="T8" fmla="*/ 33 w 54"/>
                  <a:gd name="T9" fmla="*/ 67 h 67"/>
                  <a:gd name="T10" fmla="*/ 23 w 54"/>
                  <a:gd name="T11" fmla="*/ 67 h 67"/>
                  <a:gd name="T12" fmla="*/ 11 w 54"/>
                  <a:gd name="T13" fmla="*/ 61 h 67"/>
                  <a:gd name="T14" fmla="*/ 0 w 54"/>
                  <a:gd name="T15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67">
                    <a:moveTo>
                      <a:pt x="54" y="0"/>
                    </a:moveTo>
                    <a:lnTo>
                      <a:pt x="54" y="39"/>
                    </a:lnTo>
                    <a:lnTo>
                      <a:pt x="50" y="53"/>
                    </a:lnTo>
                    <a:lnTo>
                      <a:pt x="42" y="61"/>
                    </a:lnTo>
                    <a:lnTo>
                      <a:pt x="33" y="67"/>
                    </a:lnTo>
                    <a:lnTo>
                      <a:pt x="23" y="67"/>
                    </a:lnTo>
                    <a:lnTo>
                      <a:pt x="11" y="61"/>
                    </a:lnTo>
                    <a:lnTo>
                      <a:pt x="0" y="5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2" name="Freeform 249">
                <a:extLst>
                  <a:ext uri="{FF2B5EF4-FFF2-40B4-BE49-F238E27FC236}">
                    <a16:creationId xmlns:a16="http://schemas.microsoft.com/office/drawing/2014/main" id="{0196C28D-6DD0-4FEC-A16D-22079B99B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588" y="3546475"/>
                <a:ext cx="11113" cy="15875"/>
              </a:xfrm>
              <a:custGeom>
                <a:avLst/>
                <a:gdLst>
                  <a:gd name="T0" fmla="*/ 34 w 52"/>
                  <a:gd name="T1" fmla="*/ 0 h 85"/>
                  <a:gd name="T2" fmla="*/ 18 w 52"/>
                  <a:gd name="T3" fmla="*/ 11 h 85"/>
                  <a:gd name="T4" fmla="*/ 5 w 52"/>
                  <a:gd name="T5" fmla="*/ 31 h 85"/>
                  <a:gd name="T6" fmla="*/ 0 w 52"/>
                  <a:gd name="T7" fmla="*/ 54 h 85"/>
                  <a:gd name="T8" fmla="*/ 1 w 52"/>
                  <a:gd name="T9" fmla="*/ 67 h 85"/>
                  <a:gd name="T10" fmla="*/ 6 w 52"/>
                  <a:gd name="T11" fmla="*/ 78 h 85"/>
                  <a:gd name="T12" fmla="*/ 17 w 52"/>
                  <a:gd name="T13" fmla="*/ 85 h 85"/>
                  <a:gd name="T14" fmla="*/ 30 w 52"/>
                  <a:gd name="T15" fmla="*/ 82 h 85"/>
                  <a:gd name="T16" fmla="*/ 42 w 52"/>
                  <a:gd name="T17" fmla="*/ 73 h 85"/>
                  <a:gd name="T18" fmla="*/ 49 w 52"/>
                  <a:gd name="T19" fmla="*/ 60 h 85"/>
                  <a:gd name="T20" fmla="*/ 52 w 52"/>
                  <a:gd name="T21" fmla="*/ 47 h 85"/>
                  <a:gd name="T22" fmla="*/ 52 w 52"/>
                  <a:gd name="T23" fmla="*/ 35 h 85"/>
                  <a:gd name="T24" fmla="*/ 48 w 52"/>
                  <a:gd name="T25" fmla="*/ 27 h 85"/>
                  <a:gd name="T26" fmla="*/ 42 w 52"/>
                  <a:gd name="T27" fmla="*/ 22 h 85"/>
                  <a:gd name="T28" fmla="*/ 33 w 52"/>
                  <a:gd name="T29" fmla="*/ 25 h 85"/>
                  <a:gd name="T30" fmla="*/ 22 w 52"/>
                  <a:gd name="T31" fmla="*/ 36 h 85"/>
                  <a:gd name="T32" fmla="*/ 19 w 52"/>
                  <a:gd name="T33" fmla="*/ 45 h 85"/>
                  <a:gd name="T34" fmla="*/ 18 w 52"/>
                  <a:gd name="T35" fmla="*/ 52 h 85"/>
                  <a:gd name="T36" fmla="*/ 26 w 52"/>
                  <a:gd name="T37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85">
                    <a:moveTo>
                      <a:pt x="34" y="0"/>
                    </a:moveTo>
                    <a:lnTo>
                      <a:pt x="18" y="11"/>
                    </a:lnTo>
                    <a:lnTo>
                      <a:pt x="5" y="31"/>
                    </a:lnTo>
                    <a:lnTo>
                      <a:pt x="0" y="54"/>
                    </a:lnTo>
                    <a:lnTo>
                      <a:pt x="1" y="67"/>
                    </a:lnTo>
                    <a:lnTo>
                      <a:pt x="6" y="78"/>
                    </a:lnTo>
                    <a:lnTo>
                      <a:pt x="17" y="85"/>
                    </a:lnTo>
                    <a:lnTo>
                      <a:pt x="30" y="82"/>
                    </a:lnTo>
                    <a:lnTo>
                      <a:pt x="42" y="73"/>
                    </a:lnTo>
                    <a:lnTo>
                      <a:pt x="49" y="60"/>
                    </a:lnTo>
                    <a:lnTo>
                      <a:pt x="52" y="47"/>
                    </a:lnTo>
                    <a:lnTo>
                      <a:pt x="52" y="35"/>
                    </a:lnTo>
                    <a:lnTo>
                      <a:pt x="48" y="27"/>
                    </a:lnTo>
                    <a:lnTo>
                      <a:pt x="42" y="22"/>
                    </a:lnTo>
                    <a:lnTo>
                      <a:pt x="33" y="25"/>
                    </a:lnTo>
                    <a:lnTo>
                      <a:pt x="22" y="36"/>
                    </a:lnTo>
                    <a:lnTo>
                      <a:pt x="19" y="45"/>
                    </a:lnTo>
                    <a:lnTo>
                      <a:pt x="18" y="52"/>
                    </a:lnTo>
                    <a:lnTo>
                      <a:pt x="26" y="6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3" name="Freeform 250">
                <a:extLst>
                  <a:ext uri="{FF2B5EF4-FFF2-40B4-BE49-F238E27FC236}">
                    <a16:creationId xmlns:a16="http://schemas.microsoft.com/office/drawing/2014/main" id="{5DCC11A5-B8BE-4EDA-A9FC-3CFFDBEDE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541713"/>
                <a:ext cx="17463" cy="7938"/>
              </a:xfrm>
              <a:custGeom>
                <a:avLst/>
                <a:gdLst>
                  <a:gd name="T0" fmla="*/ 76 w 76"/>
                  <a:gd name="T1" fmla="*/ 28 h 48"/>
                  <a:gd name="T2" fmla="*/ 72 w 76"/>
                  <a:gd name="T3" fmla="*/ 14 h 48"/>
                  <a:gd name="T4" fmla="*/ 62 w 76"/>
                  <a:gd name="T5" fmla="*/ 5 h 48"/>
                  <a:gd name="T6" fmla="*/ 51 w 76"/>
                  <a:gd name="T7" fmla="*/ 0 h 48"/>
                  <a:gd name="T8" fmla="*/ 38 w 76"/>
                  <a:gd name="T9" fmla="*/ 0 h 48"/>
                  <a:gd name="T10" fmla="*/ 26 w 76"/>
                  <a:gd name="T11" fmla="*/ 5 h 48"/>
                  <a:gd name="T12" fmla="*/ 14 w 76"/>
                  <a:gd name="T13" fmla="*/ 14 h 48"/>
                  <a:gd name="T14" fmla="*/ 5 w 76"/>
                  <a:gd name="T15" fmla="*/ 29 h 48"/>
                  <a:gd name="T16" fmla="*/ 0 w 76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28"/>
                    </a:moveTo>
                    <a:lnTo>
                      <a:pt x="72" y="14"/>
                    </a:lnTo>
                    <a:lnTo>
                      <a:pt x="62" y="5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14" y="14"/>
                    </a:lnTo>
                    <a:lnTo>
                      <a:pt x="5" y="29"/>
                    </a:lnTo>
                    <a:lnTo>
                      <a:pt x="0" y="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4" name="Freeform 251">
                <a:extLst>
                  <a:ext uri="{FF2B5EF4-FFF2-40B4-BE49-F238E27FC236}">
                    <a16:creationId xmlns:a16="http://schemas.microsoft.com/office/drawing/2014/main" id="{CDD31573-220E-4A72-835C-B366993CA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559175"/>
                <a:ext cx="17463" cy="9525"/>
              </a:xfrm>
              <a:custGeom>
                <a:avLst/>
                <a:gdLst>
                  <a:gd name="T0" fmla="*/ 74 w 74"/>
                  <a:gd name="T1" fmla="*/ 0 h 47"/>
                  <a:gd name="T2" fmla="*/ 65 w 74"/>
                  <a:gd name="T3" fmla="*/ 19 h 47"/>
                  <a:gd name="T4" fmla="*/ 55 w 74"/>
                  <a:gd name="T5" fmla="*/ 33 h 47"/>
                  <a:gd name="T6" fmla="*/ 43 w 74"/>
                  <a:gd name="T7" fmla="*/ 42 h 47"/>
                  <a:gd name="T8" fmla="*/ 32 w 74"/>
                  <a:gd name="T9" fmla="*/ 47 h 47"/>
                  <a:gd name="T10" fmla="*/ 21 w 74"/>
                  <a:gd name="T11" fmla="*/ 46 h 47"/>
                  <a:gd name="T12" fmla="*/ 13 w 74"/>
                  <a:gd name="T13" fmla="*/ 40 h 47"/>
                  <a:gd name="T14" fmla="*/ 5 w 74"/>
                  <a:gd name="T15" fmla="*/ 31 h 47"/>
                  <a:gd name="T16" fmla="*/ 0 w 74"/>
                  <a:gd name="T17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47">
                    <a:moveTo>
                      <a:pt x="74" y="0"/>
                    </a:moveTo>
                    <a:lnTo>
                      <a:pt x="65" y="19"/>
                    </a:lnTo>
                    <a:lnTo>
                      <a:pt x="55" y="33"/>
                    </a:lnTo>
                    <a:lnTo>
                      <a:pt x="43" y="42"/>
                    </a:lnTo>
                    <a:lnTo>
                      <a:pt x="32" y="47"/>
                    </a:lnTo>
                    <a:lnTo>
                      <a:pt x="21" y="46"/>
                    </a:lnTo>
                    <a:lnTo>
                      <a:pt x="13" y="40"/>
                    </a:lnTo>
                    <a:lnTo>
                      <a:pt x="5" y="31"/>
                    </a:lnTo>
                    <a:lnTo>
                      <a:pt x="0" y="1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5" name="Freeform 252">
                <a:extLst>
                  <a:ext uri="{FF2B5EF4-FFF2-40B4-BE49-F238E27FC236}">
                    <a16:creationId xmlns:a16="http://schemas.microsoft.com/office/drawing/2014/main" id="{A5983FEA-51BD-484C-81B6-F507BE126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1013" y="3246438"/>
                <a:ext cx="20638" cy="6350"/>
              </a:xfrm>
              <a:custGeom>
                <a:avLst/>
                <a:gdLst>
                  <a:gd name="T0" fmla="*/ 0 w 91"/>
                  <a:gd name="T1" fmla="*/ 31 h 31"/>
                  <a:gd name="T2" fmla="*/ 6 w 91"/>
                  <a:gd name="T3" fmla="*/ 15 h 31"/>
                  <a:gd name="T4" fmla="*/ 14 w 91"/>
                  <a:gd name="T5" fmla="*/ 6 h 31"/>
                  <a:gd name="T6" fmla="*/ 26 w 91"/>
                  <a:gd name="T7" fmla="*/ 0 h 31"/>
                  <a:gd name="T8" fmla="*/ 40 w 91"/>
                  <a:gd name="T9" fmla="*/ 0 h 31"/>
                  <a:gd name="T10" fmla="*/ 54 w 91"/>
                  <a:gd name="T11" fmla="*/ 4 h 31"/>
                  <a:gd name="T12" fmla="*/ 68 w 91"/>
                  <a:gd name="T13" fmla="*/ 9 h 31"/>
                  <a:gd name="T14" fmla="*/ 91 w 91"/>
                  <a:gd name="T15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31">
                    <a:moveTo>
                      <a:pt x="0" y="31"/>
                    </a:moveTo>
                    <a:lnTo>
                      <a:pt x="6" y="15"/>
                    </a:lnTo>
                    <a:lnTo>
                      <a:pt x="14" y="6"/>
                    </a:lnTo>
                    <a:lnTo>
                      <a:pt x="26" y="0"/>
                    </a:lnTo>
                    <a:lnTo>
                      <a:pt x="40" y="0"/>
                    </a:lnTo>
                    <a:lnTo>
                      <a:pt x="54" y="4"/>
                    </a:lnTo>
                    <a:lnTo>
                      <a:pt x="68" y="9"/>
                    </a:lnTo>
                    <a:lnTo>
                      <a:pt x="91" y="2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6" name="Freeform 253">
                <a:extLst>
                  <a:ext uri="{FF2B5EF4-FFF2-40B4-BE49-F238E27FC236}">
                    <a16:creationId xmlns:a16="http://schemas.microsoft.com/office/drawing/2014/main" id="{D98F9721-D694-4972-9354-16C40667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713" y="3222625"/>
                <a:ext cx="47625" cy="25400"/>
              </a:xfrm>
              <a:custGeom>
                <a:avLst/>
                <a:gdLst>
                  <a:gd name="T0" fmla="*/ 8 w 211"/>
                  <a:gd name="T1" fmla="*/ 148 h 148"/>
                  <a:gd name="T2" fmla="*/ 0 w 211"/>
                  <a:gd name="T3" fmla="*/ 131 h 148"/>
                  <a:gd name="T4" fmla="*/ 0 w 211"/>
                  <a:gd name="T5" fmla="*/ 115 h 148"/>
                  <a:gd name="T6" fmla="*/ 8 w 211"/>
                  <a:gd name="T7" fmla="*/ 103 h 148"/>
                  <a:gd name="T8" fmla="*/ 27 w 211"/>
                  <a:gd name="T9" fmla="*/ 101 h 148"/>
                  <a:gd name="T10" fmla="*/ 13 w 211"/>
                  <a:gd name="T11" fmla="*/ 92 h 148"/>
                  <a:gd name="T12" fmla="*/ 5 w 211"/>
                  <a:gd name="T13" fmla="*/ 82 h 148"/>
                  <a:gd name="T14" fmla="*/ 3 w 211"/>
                  <a:gd name="T15" fmla="*/ 70 h 148"/>
                  <a:gd name="T16" fmla="*/ 5 w 211"/>
                  <a:gd name="T17" fmla="*/ 59 h 148"/>
                  <a:gd name="T18" fmla="*/ 11 w 211"/>
                  <a:gd name="T19" fmla="*/ 50 h 148"/>
                  <a:gd name="T20" fmla="*/ 22 w 211"/>
                  <a:gd name="T21" fmla="*/ 43 h 148"/>
                  <a:gd name="T22" fmla="*/ 36 w 211"/>
                  <a:gd name="T23" fmla="*/ 41 h 148"/>
                  <a:gd name="T24" fmla="*/ 54 w 211"/>
                  <a:gd name="T25" fmla="*/ 44 h 148"/>
                  <a:gd name="T26" fmla="*/ 48 w 211"/>
                  <a:gd name="T27" fmla="*/ 29 h 148"/>
                  <a:gd name="T28" fmla="*/ 48 w 211"/>
                  <a:gd name="T29" fmla="*/ 16 h 148"/>
                  <a:gd name="T30" fmla="*/ 54 w 211"/>
                  <a:gd name="T31" fmla="*/ 8 h 148"/>
                  <a:gd name="T32" fmla="*/ 64 w 211"/>
                  <a:gd name="T33" fmla="*/ 3 h 148"/>
                  <a:gd name="T34" fmla="*/ 78 w 211"/>
                  <a:gd name="T35" fmla="*/ 3 h 148"/>
                  <a:gd name="T36" fmla="*/ 94 w 211"/>
                  <a:gd name="T37" fmla="*/ 8 h 148"/>
                  <a:gd name="T38" fmla="*/ 112 w 211"/>
                  <a:gd name="T39" fmla="*/ 20 h 148"/>
                  <a:gd name="T40" fmla="*/ 129 w 211"/>
                  <a:gd name="T41" fmla="*/ 37 h 148"/>
                  <a:gd name="T42" fmla="*/ 130 w 211"/>
                  <a:gd name="T43" fmla="*/ 21 h 148"/>
                  <a:gd name="T44" fmla="*/ 139 w 211"/>
                  <a:gd name="T45" fmla="*/ 9 h 148"/>
                  <a:gd name="T46" fmla="*/ 151 w 211"/>
                  <a:gd name="T47" fmla="*/ 1 h 148"/>
                  <a:gd name="T48" fmla="*/ 167 w 211"/>
                  <a:gd name="T49" fmla="*/ 0 h 148"/>
                  <a:gd name="T50" fmla="*/ 182 w 211"/>
                  <a:gd name="T51" fmla="*/ 3 h 148"/>
                  <a:gd name="T52" fmla="*/ 196 w 211"/>
                  <a:gd name="T53" fmla="*/ 9 h 148"/>
                  <a:gd name="T54" fmla="*/ 206 w 211"/>
                  <a:gd name="T55" fmla="*/ 21 h 148"/>
                  <a:gd name="T56" fmla="*/ 211 w 211"/>
                  <a:gd name="T57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1" h="148">
                    <a:moveTo>
                      <a:pt x="8" y="148"/>
                    </a:moveTo>
                    <a:lnTo>
                      <a:pt x="0" y="131"/>
                    </a:lnTo>
                    <a:lnTo>
                      <a:pt x="0" y="115"/>
                    </a:lnTo>
                    <a:lnTo>
                      <a:pt x="8" y="103"/>
                    </a:lnTo>
                    <a:lnTo>
                      <a:pt x="27" y="101"/>
                    </a:lnTo>
                    <a:lnTo>
                      <a:pt x="13" y="92"/>
                    </a:lnTo>
                    <a:lnTo>
                      <a:pt x="5" y="82"/>
                    </a:lnTo>
                    <a:lnTo>
                      <a:pt x="3" y="70"/>
                    </a:lnTo>
                    <a:lnTo>
                      <a:pt x="5" y="59"/>
                    </a:lnTo>
                    <a:lnTo>
                      <a:pt x="11" y="50"/>
                    </a:lnTo>
                    <a:lnTo>
                      <a:pt x="22" y="43"/>
                    </a:lnTo>
                    <a:lnTo>
                      <a:pt x="36" y="41"/>
                    </a:lnTo>
                    <a:lnTo>
                      <a:pt x="54" y="44"/>
                    </a:lnTo>
                    <a:lnTo>
                      <a:pt x="48" y="29"/>
                    </a:lnTo>
                    <a:lnTo>
                      <a:pt x="48" y="16"/>
                    </a:lnTo>
                    <a:lnTo>
                      <a:pt x="54" y="8"/>
                    </a:lnTo>
                    <a:lnTo>
                      <a:pt x="64" y="3"/>
                    </a:lnTo>
                    <a:lnTo>
                      <a:pt x="78" y="3"/>
                    </a:lnTo>
                    <a:lnTo>
                      <a:pt x="94" y="8"/>
                    </a:lnTo>
                    <a:lnTo>
                      <a:pt x="112" y="20"/>
                    </a:lnTo>
                    <a:lnTo>
                      <a:pt x="129" y="37"/>
                    </a:lnTo>
                    <a:lnTo>
                      <a:pt x="130" y="21"/>
                    </a:lnTo>
                    <a:lnTo>
                      <a:pt x="139" y="9"/>
                    </a:lnTo>
                    <a:lnTo>
                      <a:pt x="151" y="1"/>
                    </a:lnTo>
                    <a:lnTo>
                      <a:pt x="167" y="0"/>
                    </a:lnTo>
                    <a:lnTo>
                      <a:pt x="182" y="3"/>
                    </a:lnTo>
                    <a:lnTo>
                      <a:pt x="196" y="9"/>
                    </a:lnTo>
                    <a:lnTo>
                      <a:pt x="206" y="21"/>
                    </a:lnTo>
                    <a:lnTo>
                      <a:pt x="211" y="3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7" name="Freeform 254">
                <a:extLst>
                  <a:ext uri="{FF2B5EF4-FFF2-40B4-BE49-F238E27FC236}">
                    <a16:creationId xmlns:a16="http://schemas.microsoft.com/office/drawing/2014/main" id="{83C8A3E2-7E86-4237-B4AB-ED088F477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313" y="3157538"/>
                <a:ext cx="96838" cy="46038"/>
              </a:xfrm>
              <a:custGeom>
                <a:avLst/>
                <a:gdLst>
                  <a:gd name="T0" fmla="*/ 420 w 427"/>
                  <a:gd name="T1" fmla="*/ 145 h 269"/>
                  <a:gd name="T2" fmla="*/ 398 w 427"/>
                  <a:gd name="T3" fmla="*/ 154 h 269"/>
                  <a:gd name="T4" fmla="*/ 378 w 427"/>
                  <a:gd name="T5" fmla="*/ 147 h 269"/>
                  <a:gd name="T6" fmla="*/ 369 w 427"/>
                  <a:gd name="T7" fmla="*/ 127 h 269"/>
                  <a:gd name="T8" fmla="*/ 357 w 427"/>
                  <a:gd name="T9" fmla="*/ 133 h 269"/>
                  <a:gd name="T10" fmla="*/ 314 w 427"/>
                  <a:gd name="T11" fmla="*/ 153 h 269"/>
                  <a:gd name="T12" fmla="*/ 292 w 427"/>
                  <a:gd name="T13" fmla="*/ 147 h 269"/>
                  <a:gd name="T14" fmla="*/ 271 w 427"/>
                  <a:gd name="T15" fmla="*/ 184 h 269"/>
                  <a:gd name="T16" fmla="*/ 248 w 427"/>
                  <a:gd name="T17" fmla="*/ 194 h 269"/>
                  <a:gd name="T18" fmla="*/ 223 w 427"/>
                  <a:gd name="T19" fmla="*/ 189 h 269"/>
                  <a:gd name="T20" fmla="*/ 210 w 427"/>
                  <a:gd name="T21" fmla="*/ 202 h 269"/>
                  <a:gd name="T22" fmla="*/ 197 w 427"/>
                  <a:gd name="T23" fmla="*/ 234 h 269"/>
                  <a:gd name="T24" fmla="*/ 174 w 427"/>
                  <a:gd name="T25" fmla="*/ 245 h 269"/>
                  <a:gd name="T26" fmla="*/ 147 w 427"/>
                  <a:gd name="T27" fmla="*/ 236 h 269"/>
                  <a:gd name="T28" fmla="*/ 108 w 427"/>
                  <a:gd name="T29" fmla="*/ 244 h 269"/>
                  <a:gd name="T30" fmla="*/ 66 w 427"/>
                  <a:gd name="T31" fmla="*/ 268 h 269"/>
                  <a:gd name="T32" fmla="*/ 42 w 427"/>
                  <a:gd name="T33" fmla="*/ 265 h 269"/>
                  <a:gd name="T34" fmla="*/ 42 w 427"/>
                  <a:gd name="T35" fmla="*/ 240 h 269"/>
                  <a:gd name="T36" fmla="*/ 26 w 427"/>
                  <a:gd name="T37" fmla="*/ 221 h 269"/>
                  <a:gd name="T38" fmla="*/ 0 w 427"/>
                  <a:gd name="T39" fmla="*/ 202 h 269"/>
                  <a:gd name="T40" fmla="*/ 7 w 427"/>
                  <a:gd name="T41" fmla="*/ 171 h 269"/>
                  <a:gd name="T42" fmla="*/ 39 w 427"/>
                  <a:gd name="T43" fmla="*/ 147 h 269"/>
                  <a:gd name="T44" fmla="*/ 40 w 427"/>
                  <a:gd name="T45" fmla="*/ 122 h 269"/>
                  <a:gd name="T46" fmla="*/ 35 w 427"/>
                  <a:gd name="T47" fmla="*/ 91 h 269"/>
                  <a:gd name="T48" fmla="*/ 69 w 427"/>
                  <a:gd name="T49" fmla="*/ 76 h 269"/>
                  <a:gd name="T50" fmla="*/ 124 w 427"/>
                  <a:gd name="T51" fmla="*/ 79 h 269"/>
                  <a:gd name="T52" fmla="*/ 141 w 427"/>
                  <a:gd name="T53" fmla="*/ 70 h 269"/>
                  <a:gd name="T54" fmla="*/ 144 w 427"/>
                  <a:gd name="T55" fmla="*/ 47 h 269"/>
                  <a:gd name="T56" fmla="*/ 170 w 427"/>
                  <a:gd name="T57" fmla="*/ 36 h 269"/>
                  <a:gd name="T58" fmla="*/ 204 w 427"/>
                  <a:gd name="T59" fmla="*/ 41 h 269"/>
                  <a:gd name="T60" fmla="*/ 213 w 427"/>
                  <a:gd name="T61" fmla="*/ 38 h 269"/>
                  <a:gd name="T62" fmla="*/ 213 w 427"/>
                  <a:gd name="T63" fmla="*/ 14 h 269"/>
                  <a:gd name="T64" fmla="*/ 224 w 427"/>
                  <a:gd name="T65" fmla="*/ 1 h 269"/>
                  <a:gd name="T66" fmla="*/ 242 w 427"/>
                  <a:gd name="T67" fmla="*/ 3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7" h="269">
                    <a:moveTo>
                      <a:pt x="427" y="132"/>
                    </a:moveTo>
                    <a:lnTo>
                      <a:pt x="420" y="145"/>
                    </a:lnTo>
                    <a:lnTo>
                      <a:pt x="409" y="152"/>
                    </a:lnTo>
                    <a:lnTo>
                      <a:pt x="398" y="154"/>
                    </a:lnTo>
                    <a:lnTo>
                      <a:pt x="387" y="152"/>
                    </a:lnTo>
                    <a:lnTo>
                      <a:pt x="378" y="147"/>
                    </a:lnTo>
                    <a:lnTo>
                      <a:pt x="371" y="138"/>
                    </a:lnTo>
                    <a:lnTo>
                      <a:pt x="369" y="127"/>
                    </a:lnTo>
                    <a:lnTo>
                      <a:pt x="372" y="114"/>
                    </a:lnTo>
                    <a:lnTo>
                      <a:pt x="357" y="133"/>
                    </a:lnTo>
                    <a:lnTo>
                      <a:pt x="337" y="148"/>
                    </a:lnTo>
                    <a:lnTo>
                      <a:pt x="314" y="153"/>
                    </a:lnTo>
                    <a:lnTo>
                      <a:pt x="303" y="152"/>
                    </a:lnTo>
                    <a:lnTo>
                      <a:pt x="292" y="147"/>
                    </a:lnTo>
                    <a:lnTo>
                      <a:pt x="279" y="175"/>
                    </a:lnTo>
                    <a:lnTo>
                      <a:pt x="271" y="184"/>
                    </a:lnTo>
                    <a:lnTo>
                      <a:pt x="260" y="191"/>
                    </a:lnTo>
                    <a:lnTo>
                      <a:pt x="248" y="194"/>
                    </a:lnTo>
                    <a:lnTo>
                      <a:pt x="236" y="194"/>
                    </a:lnTo>
                    <a:lnTo>
                      <a:pt x="223" y="189"/>
                    </a:lnTo>
                    <a:lnTo>
                      <a:pt x="210" y="180"/>
                    </a:lnTo>
                    <a:lnTo>
                      <a:pt x="210" y="202"/>
                    </a:lnTo>
                    <a:lnTo>
                      <a:pt x="206" y="220"/>
                    </a:lnTo>
                    <a:lnTo>
                      <a:pt x="197" y="234"/>
                    </a:lnTo>
                    <a:lnTo>
                      <a:pt x="187" y="242"/>
                    </a:lnTo>
                    <a:lnTo>
                      <a:pt x="174" y="245"/>
                    </a:lnTo>
                    <a:lnTo>
                      <a:pt x="161" y="243"/>
                    </a:lnTo>
                    <a:lnTo>
                      <a:pt x="147" y="236"/>
                    </a:lnTo>
                    <a:lnTo>
                      <a:pt x="135" y="221"/>
                    </a:lnTo>
                    <a:lnTo>
                      <a:pt x="108" y="244"/>
                    </a:lnTo>
                    <a:lnTo>
                      <a:pt x="85" y="259"/>
                    </a:lnTo>
                    <a:lnTo>
                      <a:pt x="66" y="268"/>
                    </a:lnTo>
                    <a:lnTo>
                      <a:pt x="52" y="269"/>
                    </a:lnTo>
                    <a:lnTo>
                      <a:pt x="42" y="265"/>
                    </a:lnTo>
                    <a:lnTo>
                      <a:pt x="39" y="255"/>
                    </a:lnTo>
                    <a:lnTo>
                      <a:pt x="42" y="240"/>
                    </a:lnTo>
                    <a:lnTo>
                      <a:pt x="53" y="221"/>
                    </a:lnTo>
                    <a:lnTo>
                      <a:pt x="26" y="221"/>
                    </a:lnTo>
                    <a:lnTo>
                      <a:pt x="9" y="214"/>
                    </a:lnTo>
                    <a:lnTo>
                      <a:pt x="0" y="202"/>
                    </a:lnTo>
                    <a:lnTo>
                      <a:pt x="0" y="187"/>
                    </a:lnTo>
                    <a:lnTo>
                      <a:pt x="7" y="171"/>
                    </a:lnTo>
                    <a:lnTo>
                      <a:pt x="21" y="157"/>
                    </a:lnTo>
                    <a:lnTo>
                      <a:pt x="39" y="147"/>
                    </a:lnTo>
                    <a:lnTo>
                      <a:pt x="64" y="143"/>
                    </a:lnTo>
                    <a:lnTo>
                      <a:pt x="40" y="122"/>
                    </a:lnTo>
                    <a:lnTo>
                      <a:pt x="31" y="105"/>
                    </a:lnTo>
                    <a:lnTo>
                      <a:pt x="35" y="91"/>
                    </a:lnTo>
                    <a:lnTo>
                      <a:pt x="48" y="82"/>
                    </a:lnTo>
                    <a:lnTo>
                      <a:pt x="69" y="76"/>
                    </a:lnTo>
                    <a:lnTo>
                      <a:pt x="95" y="75"/>
                    </a:lnTo>
                    <a:lnTo>
                      <a:pt x="124" y="79"/>
                    </a:lnTo>
                    <a:lnTo>
                      <a:pt x="154" y="87"/>
                    </a:lnTo>
                    <a:lnTo>
                      <a:pt x="141" y="70"/>
                    </a:lnTo>
                    <a:lnTo>
                      <a:pt x="138" y="56"/>
                    </a:lnTo>
                    <a:lnTo>
                      <a:pt x="144" y="47"/>
                    </a:lnTo>
                    <a:lnTo>
                      <a:pt x="155" y="39"/>
                    </a:lnTo>
                    <a:lnTo>
                      <a:pt x="170" y="36"/>
                    </a:lnTo>
                    <a:lnTo>
                      <a:pt x="188" y="36"/>
                    </a:lnTo>
                    <a:lnTo>
                      <a:pt x="204" y="41"/>
                    </a:lnTo>
                    <a:lnTo>
                      <a:pt x="218" y="51"/>
                    </a:lnTo>
                    <a:lnTo>
                      <a:pt x="213" y="38"/>
                    </a:lnTo>
                    <a:lnTo>
                      <a:pt x="210" y="26"/>
                    </a:lnTo>
                    <a:lnTo>
                      <a:pt x="213" y="14"/>
                    </a:lnTo>
                    <a:lnTo>
                      <a:pt x="217" y="6"/>
                    </a:lnTo>
                    <a:lnTo>
                      <a:pt x="224" y="1"/>
                    </a:lnTo>
                    <a:lnTo>
                      <a:pt x="233" y="0"/>
                    </a:lnTo>
                    <a:lnTo>
                      <a:pt x="242" y="3"/>
                    </a:lnTo>
                    <a:lnTo>
                      <a:pt x="251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8" name="Freeform 255">
                <a:extLst>
                  <a:ext uri="{FF2B5EF4-FFF2-40B4-BE49-F238E27FC236}">
                    <a16:creationId xmlns:a16="http://schemas.microsoft.com/office/drawing/2014/main" id="{5B5AEE9E-C617-4061-9FEA-536A45DD1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9113" y="3138488"/>
                <a:ext cx="26988" cy="19050"/>
              </a:xfrm>
              <a:custGeom>
                <a:avLst/>
                <a:gdLst>
                  <a:gd name="T0" fmla="*/ 16 w 120"/>
                  <a:gd name="T1" fmla="*/ 106 h 106"/>
                  <a:gd name="T2" fmla="*/ 5 w 120"/>
                  <a:gd name="T3" fmla="*/ 84 h 106"/>
                  <a:gd name="T4" fmla="*/ 0 w 120"/>
                  <a:gd name="T5" fmla="*/ 65 h 106"/>
                  <a:gd name="T6" fmla="*/ 2 w 120"/>
                  <a:gd name="T7" fmla="*/ 48 h 106"/>
                  <a:gd name="T8" fmla="*/ 9 w 120"/>
                  <a:gd name="T9" fmla="*/ 34 h 106"/>
                  <a:gd name="T10" fmla="*/ 21 w 120"/>
                  <a:gd name="T11" fmla="*/ 26 h 106"/>
                  <a:gd name="T12" fmla="*/ 37 w 120"/>
                  <a:gd name="T13" fmla="*/ 22 h 106"/>
                  <a:gd name="T14" fmla="*/ 55 w 120"/>
                  <a:gd name="T15" fmla="*/ 26 h 106"/>
                  <a:gd name="T16" fmla="*/ 76 w 120"/>
                  <a:gd name="T17" fmla="*/ 38 h 106"/>
                  <a:gd name="T18" fmla="*/ 73 w 120"/>
                  <a:gd name="T19" fmla="*/ 24 h 106"/>
                  <a:gd name="T20" fmla="*/ 74 w 120"/>
                  <a:gd name="T21" fmla="*/ 14 h 106"/>
                  <a:gd name="T22" fmla="*/ 77 w 120"/>
                  <a:gd name="T23" fmla="*/ 6 h 106"/>
                  <a:gd name="T24" fmla="*/ 83 w 120"/>
                  <a:gd name="T25" fmla="*/ 2 h 106"/>
                  <a:gd name="T26" fmla="*/ 91 w 120"/>
                  <a:gd name="T27" fmla="*/ 0 h 106"/>
                  <a:gd name="T28" fmla="*/ 101 w 120"/>
                  <a:gd name="T29" fmla="*/ 3 h 106"/>
                  <a:gd name="T30" fmla="*/ 120 w 120"/>
                  <a:gd name="T31" fmla="*/ 1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6">
                    <a:moveTo>
                      <a:pt x="16" y="106"/>
                    </a:moveTo>
                    <a:lnTo>
                      <a:pt x="5" y="84"/>
                    </a:lnTo>
                    <a:lnTo>
                      <a:pt x="0" y="65"/>
                    </a:lnTo>
                    <a:lnTo>
                      <a:pt x="2" y="48"/>
                    </a:lnTo>
                    <a:lnTo>
                      <a:pt x="9" y="34"/>
                    </a:lnTo>
                    <a:lnTo>
                      <a:pt x="21" y="26"/>
                    </a:lnTo>
                    <a:lnTo>
                      <a:pt x="37" y="22"/>
                    </a:lnTo>
                    <a:lnTo>
                      <a:pt x="55" y="26"/>
                    </a:lnTo>
                    <a:lnTo>
                      <a:pt x="76" y="38"/>
                    </a:lnTo>
                    <a:lnTo>
                      <a:pt x="73" y="24"/>
                    </a:lnTo>
                    <a:lnTo>
                      <a:pt x="74" y="14"/>
                    </a:lnTo>
                    <a:lnTo>
                      <a:pt x="77" y="6"/>
                    </a:lnTo>
                    <a:lnTo>
                      <a:pt x="83" y="2"/>
                    </a:lnTo>
                    <a:lnTo>
                      <a:pt x="91" y="0"/>
                    </a:lnTo>
                    <a:lnTo>
                      <a:pt x="101" y="3"/>
                    </a:lnTo>
                    <a:lnTo>
                      <a:pt x="120" y="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9" name="Freeform 256">
                <a:extLst>
                  <a:ext uri="{FF2B5EF4-FFF2-40B4-BE49-F238E27FC236}">
                    <a16:creationId xmlns:a16="http://schemas.microsoft.com/office/drawing/2014/main" id="{E6D1D081-1219-412F-B74E-53834A07D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5413" y="3344863"/>
                <a:ext cx="71438" cy="28575"/>
              </a:xfrm>
              <a:custGeom>
                <a:avLst/>
                <a:gdLst>
                  <a:gd name="T0" fmla="*/ 8 w 314"/>
                  <a:gd name="T1" fmla="*/ 59 h 162"/>
                  <a:gd name="T2" fmla="*/ 2 w 314"/>
                  <a:gd name="T3" fmla="*/ 80 h 162"/>
                  <a:gd name="T4" fmla="*/ 0 w 314"/>
                  <a:gd name="T5" fmla="*/ 101 h 162"/>
                  <a:gd name="T6" fmla="*/ 1 w 314"/>
                  <a:gd name="T7" fmla="*/ 117 h 162"/>
                  <a:gd name="T8" fmla="*/ 5 w 314"/>
                  <a:gd name="T9" fmla="*/ 132 h 162"/>
                  <a:gd name="T10" fmla="*/ 19 w 314"/>
                  <a:gd name="T11" fmla="*/ 152 h 162"/>
                  <a:gd name="T12" fmla="*/ 37 w 314"/>
                  <a:gd name="T13" fmla="*/ 162 h 162"/>
                  <a:gd name="T14" fmla="*/ 48 w 314"/>
                  <a:gd name="T15" fmla="*/ 162 h 162"/>
                  <a:gd name="T16" fmla="*/ 59 w 314"/>
                  <a:gd name="T17" fmla="*/ 159 h 162"/>
                  <a:gd name="T18" fmla="*/ 79 w 314"/>
                  <a:gd name="T19" fmla="*/ 144 h 162"/>
                  <a:gd name="T20" fmla="*/ 89 w 314"/>
                  <a:gd name="T21" fmla="*/ 133 h 162"/>
                  <a:gd name="T22" fmla="*/ 97 w 314"/>
                  <a:gd name="T23" fmla="*/ 118 h 162"/>
                  <a:gd name="T24" fmla="*/ 108 w 314"/>
                  <a:gd name="T25" fmla="*/ 77 h 162"/>
                  <a:gd name="T26" fmla="*/ 110 w 314"/>
                  <a:gd name="T27" fmla="*/ 101 h 162"/>
                  <a:gd name="T28" fmla="*/ 116 w 314"/>
                  <a:gd name="T29" fmla="*/ 118 h 162"/>
                  <a:gd name="T30" fmla="*/ 124 w 314"/>
                  <a:gd name="T31" fmla="*/ 128 h 162"/>
                  <a:gd name="T32" fmla="*/ 136 w 314"/>
                  <a:gd name="T33" fmla="*/ 133 h 162"/>
                  <a:gd name="T34" fmla="*/ 149 w 314"/>
                  <a:gd name="T35" fmla="*/ 132 h 162"/>
                  <a:gd name="T36" fmla="*/ 163 w 314"/>
                  <a:gd name="T37" fmla="*/ 125 h 162"/>
                  <a:gd name="T38" fmla="*/ 191 w 314"/>
                  <a:gd name="T39" fmla="*/ 100 h 162"/>
                  <a:gd name="T40" fmla="*/ 210 w 314"/>
                  <a:gd name="T41" fmla="*/ 106 h 162"/>
                  <a:gd name="T42" fmla="*/ 226 w 314"/>
                  <a:gd name="T43" fmla="*/ 107 h 162"/>
                  <a:gd name="T44" fmla="*/ 240 w 314"/>
                  <a:gd name="T45" fmla="*/ 104 h 162"/>
                  <a:gd name="T46" fmla="*/ 250 w 314"/>
                  <a:gd name="T47" fmla="*/ 96 h 162"/>
                  <a:gd name="T48" fmla="*/ 257 w 314"/>
                  <a:gd name="T49" fmla="*/ 87 h 162"/>
                  <a:gd name="T50" fmla="*/ 258 w 314"/>
                  <a:gd name="T51" fmla="*/ 74 h 162"/>
                  <a:gd name="T52" fmla="*/ 256 w 314"/>
                  <a:gd name="T53" fmla="*/ 59 h 162"/>
                  <a:gd name="T54" fmla="*/ 247 w 314"/>
                  <a:gd name="T55" fmla="*/ 44 h 162"/>
                  <a:gd name="T56" fmla="*/ 259 w 314"/>
                  <a:gd name="T57" fmla="*/ 55 h 162"/>
                  <a:gd name="T58" fmla="*/ 273 w 314"/>
                  <a:gd name="T59" fmla="*/ 59 h 162"/>
                  <a:gd name="T60" fmla="*/ 288 w 314"/>
                  <a:gd name="T61" fmla="*/ 58 h 162"/>
                  <a:gd name="T62" fmla="*/ 301 w 314"/>
                  <a:gd name="T63" fmla="*/ 51 h 162"/>
                  <a:gd name="T64" fmla="*/ 310 w 314"/>
                  <a:gd name="T65" fmla="*/ 41 h 162"/>
                  <a:gd name="T66" fmla="*/ 314 w 314"/>
                  <a:gd name="T67" fmla="*/ 28 h 162"/>
                  <a:gd name="T68" fmla="*/ 310 w 314"/>
                  <a:gd name="T69" fmla="*/ 14 h 162"/>
                  <a:gd name="T70" fmla="*/ 296 w 314"/>
                  <a:gd name="T7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4" h="162">
                    <a:moveTo>
                      <a:pt x="8" y="59"/>
                    </a:moveTo>
                    <a:lnTo>
                      <a:pt x="2" y="80"/>
                    </a:lnTo>
                    <a:lnTo>
                      <a:pt x="0" y="101"/>
                    </a:lnTo>
                    <a:lnTo>
                      <a:pt x="1" y="117"/>
                    </a:lnTo>
                    <a:lnTo>
                      <a:pt x="5" y="132"/>
                    </a:lnTo>
                    <a:lnTo>
                      <a:pt x="19" y="152"/>
                    </a:lnTo>
                    <a:lnTo>
                      <a:pt x="37" y="162"/>
                    </a:lnTo>
                    <a:lnTo>
                      <a:pt x="48" y="162"/>
                    </a:lnTo>
                    <a:lnTo>
                      <a:pt x="59" y="159"/>
                    </a:lnTo>
                    <a:lnTo>
                      <a:pt x="79" y="144"/>
                    </a:lnTo>
                    <a:lnTo>
                      <a:pt x="89" y="133"/>
                    </a:lnTo>
                    <a:lnTo>
                      <a:pt x="97" y="118"/>
                    </a:lnTo>
                    <a:lnTo>
                      <a:pt x="108" y="77"/>
                    </a:lnTo>
                    <a:lnTo>
                      <a:pt x="110" y="101"/>
                    </a:lnTo>
                    <a:lnTo>
                      <a:pt x="116" y="118"/>
                    </a:lnTo>
                    <a:lnTo>
                      <a:pt x="124" y="128"/>
                    </a:lnTo>
                    <a:lnTo>
                      <a:pt x="136" y="133"/>
                    </a:lnTo>
                    <a:lnTo>
                      <a:pt x="149" y="132"/>
                    </a:lnTo>
                    <a:lnTo>
                      <a:pt x="163" y="125"/>
                    </a:lnTo>
                    <a:lnTo>
                      <a:pt x="191" y="100"/>
                    </a:lnTo>
                    <a:lnTo>
                      <a:pt x="210" y="106"/>
                    </a:lnTo>
                    <a:lnTo>
                      <a:pt x="226" y="107"/>
                    </a:lnTo>
                    <a:lnTo>
                      <a:pt x="240" y="104"/>
                    </a:lnTo>
                    <a:lnTo>
                      <a:pt x="250" y="96"/>
                    </a:lnTo>
                    <a:lnTo>
                      <a:pt x="257" y="87"/>
                    </a:lnTo>
                    <a:lnTo>
                      <a:pt x="258" y="74"/>
                    </a:lnTo>
                    <a:lnTo>
                      <a:pt x="256" y="59"/>
                    </a:lnTo>
                    <a:lnTo>
                      <a:pt x="247" y="44"/>
                    </a:lnTo>
                    <a:lnTo>
                      <a:pt x="259" y="55"/>
                    </a:lnTo>
                    <a:lnTo>
                      <a:pt x="273" y="59"/>
                    </a:lnTo>
                    <a:lnTo>
                      <a:pt x="288" y="58"/>
                    </a:lnTo>
                    <a:lnTo>
                      <a:pt x="301" y="51"/>
                    </a:lnTo>
                    <a:lnTo>
                      <a:pt x="310" y="41"/>
                    </a:lnTo>
                    <a:lnTo>
                      <a:pt x="314" y="28"/>
                    </a:lnTo>
                    <a:lnTo>
                      <a:pt x="310" y="14"/>
                    </a:lnTo>
                    <a:lnTo>
                      <a:pt x="29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0" name="Freeform 257">
                <a:extLst>
                  <a:ext uri="{FF2B5EF4-FFF2-40B4-BE49-F238E27FC236}">
                    <a16:creationId xmlns:a16="http://schemas.microsoft.com/office/drawing/2014/main" id="{6ECB351C-D948-4EDB-8176-6A07A0469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601" y="3186113"/>
                <a:ext cx="150813" cy="74613"/>
              </a:xfrm>
              <a:custGeom>
                <a:avLst/>
                <a:gdLst>
                  <a:gd name="T0" fmla="*/ 123 w 666"/>
                  <a:gd name="T1" fmla="*/ 414 h 424"/>
                  <a:gd name="T2" fmla="*/ 80 w 666"/>
                  <a:gd name="T3" fmla="*/ 424 h 424"/>
                  <a:gd name="T4" fmla="*/ 17 w 666"/>
                  <a:gd name="T5" fmla="*/ 407 h 424"/>
                  <a:gd name="T6" fmla="*/ 1 w 666"/>
                  <a:gd name="T7" fmla="*/ 386 h 424"/>
                  <a:gd name="T8" fmla="*/ 4 w 666"/>
                  <a:gd name="T9" fmla="*/ 363 h 424"/>
                  <a:gd name="T10" fmla="*/ 25 w 666"/>
                  <a:gd name="T11" fmla="*/ 337 h 424"/>
                  <a:gd name="T12" fmla="*/ 70 w 666"/>
                  <a:gd name="T13" fmla="*/ 314 h 424"/>
                  <a:gd name="T14" fmla="*/ 43 w 666"/>
                  <a:gd name="T15" fmla="*/ 298 h 424"/>
                  <a:gd name="T16" fmla="*/ 41 w 666"/>
                  <a:gd name="T17" fmla="*/ 274 h 424"/>
                  <a:gd name="T18" fmla="*/ 59 w 666"/>
                  <a:gd name="T19" fmla="*/ 255 h 424"/>
                  <a:gd name="T20" fmla="*/ 93 w 666"/>
                  <a:gd name="T21" fmla="*/ 257 h 424"/>
                  <a:gd name="T22" fmla="*/ 78 w 666"/>
                  <a:gd name="T23" fmla="*/ 237 h 424"/>
                  <a:gd name="T24" fmla="*/ 89 w 666"/>
                  <a:gd name="T25" fmla="*/ 193 h 424"/>
                  <a:gd name="T26" fmla="*/ 132 w 666"/>
                  <a:gd name="T27" fmla="*/ 160 h 424"/>
                  <a:gd name="T28" fmla="*/ 170 w 666"/>
                  <a:gd name="T29" fmla="*/ 156 h 424"/>
                  <a:gd name="T30" fmla="*/ 190 w 666"/>
                  <a:gd name="T31" fmla="*/ 168 h 424"/>
                  <a:gd name="T32" fmla="*/ 218 w 666"/>
                  <a:gd name="T33" fmla="*/ 162 h 424"/>
                  <a:gd name="T34" fmla="*/ 258 w 666"/>
                  <a:gd name="T35" fmla="*/ 146 h 424"/>
                  <a:gd name="T36" fmla="*/ 290 w 666"/>
                  <a:gd name="T37" fmla="*/ 155 h 424"/>
                  <a:gd name="T38" fmla="*/ 306 w 666"/>
                  <a:gd name="T39" fmla="*/ 192 h 424"/>
                  <a:gd name="T40" fmla="*/ 311 w 666"/>
                  <a:gd name="T41" fmla="*/ 207 h 424"/>
                  <a:gd name="T42" fmla="*/ 349 w 666"/>
                  <a:gd name="T43" fmla="*/ 183 h 424"/>
                  <a:gd name="T44" fmla="*/ 408 w 666"/>
                  <a:gd name="T45" fmla="*/ 186 h 424"/>
                  <a:gd name="T46" fmla="*/ 392 w 666"/>
                  <a:gd name="T47" fmla="*/ 135 h 424"/>
                  <a:gd name="T48" fmla="*/ 405 w 666"/>
                  <a:gd name="T49" fmla="*/ 86 h 424"/>
                  <a:gd name="T50" fmla="*/ 431 w 666"/>
                  <a:gd name="T51" fmla="*/ 67 h 424"/>
                  <a:gd name="T52" fmla="*/ 453 w 666"/>
                  <a:gd name="T53" fmla="*/ 68 h 424"/>
                  <a:gd name="T54" fmla="*/ 494 w 666"/>
                  <a:gd name="T55" fmla="*/ 98 h 424"/>
                  <a:gd name="T56" fmla="*/ 516 w 666"/>
                  <a:gd name="T57" fmla="*/ 61 h 424"/>
                  <a:gd name="T58" fmla="*/ 549 w 666"/>
                  <a:gd name="T59" fmla="*/ 40 h 424"/>
                  <a:gd name="T60" fmla="*/ 587 w 666"/>
                  <a:gd name="T61" fmla="*/ 39 h 424"/>
                  <a:gd name="T62" fmla="*/ 626 w 666"/>
                  <a:gd name="T63" fmla="*/ 68 h 424"/>
                  <a:gd name="T64" fmla="*/ 637 w 666"/>
                  <a:gd name="T65" fmla="*/ 23 h 424"/>
                  <a:gd name="T66" fmla="*/ 666 w 666"/>
                  <a:gd name="T67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6" h="424">
                    <a:moveTo>
                      <a:pt x="170" y="389"/>
                    </a:moveTo>
                    <a:lnTo>
                      <a:pt x="123" y="414"/>
                    </a:lnTo>
                    <a:lnTo>
                      <a:pt x="102" y="420"/>
                    </a:lnTo>
                    <a:lnTo>
                      <a:pt x="80" y="424"/>
                    </a:lnTo>
                    <a:lnTo>
                      <a:pt x="43" y="419"/>
                    </a:lnTo>
                    <a:lnTo>
                      <a:pt x="17" y="407"/>
                    </a:lnTo>
                    <a:lnTo>
                      <a:pt x="7" y="397"/>
                    </a:lnTo>
                    <a:lnTo>
                      <a:pt x="1" y="386"/>
                    </a:lnTo>
                    <a:lnTo>
                      <a:pt x="0" y="374"/>
                    </a:lnTo>
                    <a:lnTo>
                      <a:pt x="4" y="363"/>
                    </a:lnTo>
                    <a:lnTo>
                      <a:pt x="12" y="350"/>
                    </a:lnTo>
                    <a:lnTo>
                      <a:pt x="25" y="337"/>
                    </a:lnTo>
                    <a:lnTo>
                      <a:pt x="45" y="325"/>
                    </a:lnTo>
                    <a:lnTo>
                      <a:pt x="70" y="314"/>
                    </a:lnTo>
                    <a:lnTo>
                      <a:pt x="54" y="308"/>
                    </a:lnTo>
                    <a:lnTo>
                      <a:pt x="43" y="298"/>
                    </a:lnTo>
                    <a:lnTo>
                      <a:pt x="39" y="286"/>
                    </a:lnTo>
                    <a:lnTo>
                      <a:pt x="41" y="274"/>
                    </a:lnTo>
                    <a:lnTo>
                      <a:pt x="48" y="262"/>
                    </a:lnTo>
                    <a:lnTo>
                      <a:pt x="59" y="255"/>
                    </a:lnTo>
                    <a:lnTo>
                      <a:pt x="74" y="253"/>
                    </a:lnTo>
                    <a:lnTo>
                      <a:pt x="93" y="257"/>
                    </a:lnTo>
                    <a:lnTo>
                      <a:pt x="83" y="247"/>
                    </a:lnTo>
                    <a:lnTo>
                      <a:pt x="78" y="237"/>
                    </a:lnTo>
                    <a:lnTo>
                      <a:pt x="77" y="214"/>
                    </a:lnTo>
                    <a:lnTo>
                      <a:pt x="89" y="193"/>
                    </a:lnTo>
                    <a:lnTo>
                      <a:pt x="108" y="174"/>
                    </a:lnTo>
                    <a:lnTo>
                      <a:pt x="132" y="160"/>
                    </a:lnTo>
                    <a:lnTo>
                      <a:pt x="158" y="154"/>
                    </a:lnTo>
                    <a:lnTo>
                      <a:pt x="170" y="156"/>
                    </a:lnTo>
                    <a:lnTo>
                      <a:pt x="180" y="161"/>
                    </a:lnTo>
                    <a:lnTo>
                      <a:pt x="190" y="168"/>
                    </a:lnTo>
                    <a:lnTo>
                      <a:pt x="198" y="180"/>
                    </a:lnTo>
                    <a:lnTo>
                      <a:pt x="218" y="162"/>
                    </a:lnTo>
                    <a:lnTo>
                      <a:pt x="239" y="151"/>
                    </a:lnTo>
                    <a:lnTo>
                      <a:pt x="258" y="146"/>
                    </a:lnTo>
                    <a:lnTo>
                      <a:pt x="275" y="148"/>
                    </a:lnTo>
                    <a:lnTo>
                      <a:pt x="290" y="155"/>
                    </a:lnTo>
                    <a:lnTo>
                      <a:pt x="300" y="170"/>
                    </a:lnTo>
                    <a:lnTo>
                      <a:pt x="306" y="192"/>
                    </a:lnTo>
                    <a:lnTo>
                      <a:pt x="303" y="221"/>
                    </a:lnTo>
                    <a:lnTo>
                      <a:pt x="311" y="207"/>
                    </a:lnTo>
                    <a:lnTo>
                      <a:pt x="322" y="196"/>
                    </a:lnTo>
                    <a:lnTo>
                      <a:pt x="349" y="183"/>
                    </a:lnTo>
                    <a:lnTo>
                      <a:pt x="379" y="179"/>
                    </a:lnTo>
                    <a:lnTo>
                      <a:pt x="408" y="186"/>
                    </a:lnTo>
                    <a:lnTo>
                      <a:pt x="396" y="162"/>
                    </a:lnTo>
                    <a:lnTo>
                      <a:pt x="392" y="135"/>
                    </a:lnTo>
                    <a:lnTo>
                      <a:pt x="395" y="108"/>
                    </a:lnTo>
                    <a:lnTo>
                      <a:pt x="405" y="86"/>
                    </a:lnTo>
                    <a:lnTo>
                      <a:pt x="421" y="71"/>
                    </a:lnTo>
                    <a:lnTo>
                      <a:pt x="431" y="67"/>
                    </a:lnTo>
                    <a:lnTo>
                      <a:pt x="441" y="66"/>
                    </a:lnTo>
                    <a:lnTo>
                      <a:pt x="453" y="68"/>
                    </a:lnTo>
                    <a:lnTo>
                      <a:pt x="466" y="73"/>
                    </a:lnTo>
                    <a:lnTo>
                      <a:pt x="494" y="98"/>
                    </a:lnTo>
                    <a:lnTo>
                      <a:pt x="503" y="78"/>
                    </a:lnTo>
                    <a:lnTo>
                      <a:pt x="516" y="61"/>
                    </a:lnTo>
                    <a:lnTo>
                      <a:pt x="531" y="48"/>
                    </a:lnTo>
                    <a:lnTo>
                      <a:pt x="549" y="40"/>
                    </a:lnTo>
                    <a:lnTo>
                      <a:pt x="568" y="37"/>
                    </a:lnTo>
                    <a:lnTo>
                      <a:pt x="587" y="39"/>
                    </a:lnTo>
                    <a:lnTo>
                      <a:pt x="607" y="50"/>
                    </a:lnTo>
                    <a:lnTo>
                      <a:pt x="626" y="68"/>
                    </a:lnTo>
                    <a:lnTo>
                      <a:pt x="629" y="44"/>
                    </a:lnTo>
                    <a:lnTo>
                      <a:pt x="637" y="23"/>
                    </a:lnTo>
                    <a:lnTo>
                      <a:pt x="649" y="8"/>
                    </a:lnTo>
                    <a:lnTo>
                      <a:pt x="66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1" name="Freeform 258">
                <a:extLst>
                  <a:ext uri="{FF2B5EF4-FFF2-40B4-BE49-F238E27FC236}">
                    <a16:creationId xmlns:a16="http://schemas.microsoft.com/office/drawing/2014/main" id="{BD269C7C-F8E1-44DD-AC5F-EA4B7A853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826" y="3178175"/>
                <a:ext cx="7938" cy="9525"/>
              </a:xfrm>
              <a:custGeom>
                <a:avLst/>
                <a:gdLst>
                  <a:gd name="T0" fmla="*/ 40 w 40"/>
                  <a:gd name="T1" fmla="*/ 51 h 51"/>
                  <a:gd name="T2" fmla="*/ 13 w 40"/>
                  <a:gd name="T3" fmla="*/ 47 h 51"/>
                  <a:gd name="T4" fmla="*/ 0 w 40"/>
                  <a:gd name="T5" fmla="*/ 34 h 51"/>
                  <a:gd name="T6" fmla="*/ 0 w 40"/>
                  <a:gd name="T7" fmla="*/ 18 h 51"/>
                  <a:gd name="T8" fmla="*/ 5 w 40"/>
                  <a:gd name="T9" fmla="*/ 8 h 51"/>
                  <a:gd name="T10" fmla="*/ 15 w 40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1">
                    <a:moveTo>
                      <a:pt x="40" y="51"/>
                    </a:moveTo>
                    <a:lnTo>
                      <a:pt x="13" y="47"/>
                    </a:lnTo>
                    <a:lnTo>
                      <a:pt x="0" y="34"/>
                    </a:lnTo>
                    <a:lnTo>
                      <a:pt x="0" y="18"/>
                    </a:lnTo>
                    <a:lnTo>
                      <a:pt x="5" y="8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2" name="Freeform 259">
                <a:extLst>
                  <a:ext uri="{FF2B5EF4-FFF2-40B4-BE49-F238E27FC236}">
                    <a16:creationId xmlns:a16="http://schemas.microsoft.com/office/drawing/2014/main" id="{F6E1EA52-93A8-45A5-9F25-F02D647A8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7026" y="3157538"/>
                <a:ext cx="92075" cy="38100"/>
              </a:xfrm>
              <a:custGeom>
                <a:avLst/>
                <a:gdLst>
                  <a:gd name="T0" fmla="*/ 407 w 408"/>
                  <a:gd name="T1" fmla="*/ 153 h 215"/>
                  <a:gd name="T2" fmla="*/ 408 w 408"/>
                  <a:gd name="T3" fmla="*/ 176 h 215"/>
                  <a:gd name="T4" fmla="*/ 402 w 408"/>
                  <a:gd name="T5" fmla="*/ 194 h 215"/>
                  <a:gd name="T6" fmla="*/ 391 w 408"/>
                  <a:gd name="T7" fmla="*/ 207 h 215"/>
                  <a:gd name="T8" fmla="*/ 377 w 408"/>
                  <a:gd name="T9" fmla="*/ 214 h 215"/>
                  <a:gd name="T10" fmla="*/ 362 w 408"/>
                  <a:gd name="T11" fmla="*/ 215 h 215"/>
                  <a:gd name="T12" fmla="*/ 347 w 408"/>
                  <a:gd name="T13" fmla="*/ 209 h 215"/>
                  <a:gd name="T14" fmla="*/ 335 w 408"/>
                  <a:gd name="T15" fmla="*/ 196 h 215"/>
                  <a:gd name="T16" fmla="*/ 328 w 408"/>
                  <a:gd name="T17" fmla="*/ 175 h 215"/>
                  <a:gd name="T18" fmla="*/ 324 w 408"/>
                  <a:gd name="T19" fmla="*/ 189 h 215"/>
                  <a:gd name="T20" fmla="*/ 315 w 408"/>
                  <a:gd name="T21" fmla="*/ 201 h 215"/>
                  <a:gd name="T22" fmla="*/ 301 w 408"/>
                  <a:gd name="T23" fmla="*/ 207 h 215"/>
                  <a:gd name="T24" fmla="*/ 287 w 408"/>
                  <a:gd name="T25" fmla="*/ 209 h 215"/>
                  <a:gd name="T26" fmla="*/ 273 w 408"/>
                  <a:gd name="T27" fmla="*/ 207 h 215"/>
                  <a:gd name="T28" fmla="*/ 262 w 408"/>
                  <a:gd name="T29" fmla="*/ 199 h 215"/>
                  <a:gd name="T30" fmla="*/ 257 w 408"/>
                  <a:gd name="T31" fmla="*/ 187 h 215"/>
                  <a:gd name="T32" fmla="*/ 261 w 408"/>
                  <a:gd name="T33" fmla="*/ 168 h 215"/>
                  <a:gd name="T34" fmla="*/ 242 w 408"/>
                  <a:gd name="T35" fmla="*/ 187 h 215"/>
                  <a:gd name="T36" fmla="*/ 233 w 408"/>
                  <a:gd name="T37" fmla="*/ 190 h 215"/>
                  <a:gd name="T38" fmla="*/ 225 w 408"/>
                  <a:gd name="T39" fmla="*/ 190 h 215"/>
                  <a:gd name="T40" fmla="*/ 211 w 408"/>
                  <a:gd name="T41" fmla="*/ 177 h 215"/>
                  <a:gd name="T42" fmla="*/ 208 w 408"/>
                  <a:gd name="T43" fmla="*/ 164 h 215"/>
                  <a:gd name="T44" fmla="*/ 208 w 408"/>
                  <a:gd name="T45" fmla="*/ 149 h 215"/>
                  <a:gd name="T46" fmla="*/ 190 w 408"/>
                  <a:gd name="T47" fmla="*/ 168 h 215"/>
                  <a:gd name="T48" fmla="*/ 167 w 408"/>
                  <a:gd name="T49" fmla="*/ 182 h 215"/>
                  <a:gd name="T50" fmla="*/ 144 w 408"/>
                  <a:gd name="T51" fmla="*/ 192 h 215"/>
                  <a:gd name="T52" fmla="*/ 124 w 408"/>
                  <a:gd name="T53" fmla="*/ 195 h 215"/>
                  <a:gd name="T54" fmla="*/ 109 w 408"/>
                  <a:gd name="T55" fmla="*/ 190 h 215"/>
                  <a:gd name="T56" fmla="*/ 99 w 408"/>
                  <a:gd name="T57" fmla="*/ 177 h 215"/>
                  <a:gd name="T58" fmla="*/ 100 w 408"/>
                  <a:gd name="T59" fmla="*/ 155 h 215"/>
                  <a:gd name="T60" fmla="*/ 114 w 408"/>
                  <a:gd name="T61" fmla="*/ 120 h 215"/>
                  <a:gd name="T62" fmla="*/ 85 w 408"/>
                  <a:gd name="T63" fmla="*/ 133 h 215"/>
                  <a:gd name="T64" fmla="*/ 56 w 408"/>
                  <a:gd name="T65" fmla="*/ 135 h 215"/>
                  <a:gd name="T66" fmla="*/ 30 w 408"/>
                  <a:gd name="T67" fmla="*/ 129 h 215"/>
                  <a:gd name="T68" fmla="*/ 9 w 408"/>
                  <a:gd name="T69" fmla="*/ 117 h 215"/>
                  <a:gd name="T70" fmla="*/ 0 w 408"/>
                  <a:gd name="T71" fmla="*/ 100 h 215"/>
                  <a:gd name="T72" fmla="*/ 0 w 408"/>
                  <a:gd name="T73" fmla="*/ 92 h 215"/>
                  <a:gd name="T74" fmla="*/ 3 w 408"/>
                  <a:gd name="T75" fmla="*/ 83 h 215"/>
                  <a:gd name="T76" fmla="*/ 25 w 408"/>
                  <a:gd name="T77" fmla="*/ 66 h 215"/>
                  <a:gd name="T78" fmla="*/ 66 w 408"/>
                  <a:gd name="T79" fmla="*/ 53 h 215"/>
                  <a:gd name="T80" fmla="*/ 55 w 408"/>
                  <a:gd name="T81" fmla="*/ 31 h 215"/>
                  <a:gd name="T82" fmla="*/ 55 w 408"/>
                  <a:gd name="T83" fmla="*/ 15 h 215"/>
                  <a:gd name="T84" fmla="*/ 64 w 408"/>
                  <a:gd name="T85" fmla="*/ 4 h 215"/>
                  <a:gd name="T86" fmla="*/ 81 w 408"/>
                  <a:gd name="T87" fmla="*/ 0 h 215"/>
                  <a:gd name="T88" fmla="*/ 98 w 408"/>
                  <a:gd name="T89" fmla="*/ 2 h 215"/>
                  <a:gd name="T90" fmla="*/ 115 w 408"/>
                  <a:gd name="T91" fmla="*/ 11 h 215"/>
                  <a:gd name="T92" fmla="*/ 128 w 408"/>
                  <a:gd name="T93" fmla="*/ 27 h 215"/>
                  <a:gd name="T94" fmla="*/ 133 w 408"/>
                  <a:gd name="T95" fmla="*/ 50 h 215"/>
                  <a:gd name="T96" fmla="*/ 139 w 408"/>
                  <a:gd name="T97" fmla="*/ 33 h 215"/>
                  <a:gd name="T98" fmla="*/ 147 w 408"/>
                  <a:gd name="T99" fmla="*/ 20 h 215"/>
                  <a:gd name="T100" fmla="*/ 157 w 408"/>
                  <a:gd name="T101" fmla="*/ 11 h 215"/>
                  <a:gd name="T102" fmla="*/ 168 w 408"/>
                  <a:gd name="T103" fmla="*/ 7 h 215"/>
                  <a:gd name="T104" fmla="*/ 179 w 408"/>
                  <a:gd name="T105" fmla="*/ 7 h 215"/>
                  <a:gd name="T106" fmla="*/ 188 w 408"/>
                  <a:gd name="T107" fmla="*/ 11 h 215"/>
                  <a:gd name="T108" fmla="*/ 198 w 408"/>
                  <a:gd name="T109" fmla="*/ 21 h 215"/>
                  <a:gd name="T110" fmla="*/ 205 w 408"/>
                  <a:gd name="T111" fmla="*/ 3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8" h="215">
                    <a:moveTo>
                      <a:pt x="407" y="153"/>
                    </a:moveTo>
                    <a:lnTo>
                      <a:pt x="408" y="176"/>
                    </a:lnTo>
                    <a:lnTo>
                      <a:pt x="402" y="194"/>
                    </a:lnTo>
                    <a:lnTo>
                      <a:pt x="391" y="207"/>
                    </a:lnTo>
                    <a:lnTo>
                      <a:pt x="377" y="214"/>
                    </a:lnTo>
                    <a:lnTo>
                      <a:pt x="362" y="215"/>
                    </a:lnTo>
                    <a:lnTo>
                      <a:pt x="347" y="209"/>
                    </a:lnTo>
                    <a:lnTo>
                      <a:pt x="335" y="196"/>
                    </a:lnTo>
                    <a:lnTo>
                      <a:pt x="328" y="175"/>
                    </a:lnTo>
                    <a:lnTo>
                      <a:pt x="324" y="189"/>
                    </a:lnTo>
                    <a:lnTo>
                      <a:pt x="315" y="201"/>
                    </a:lnTo>
                    <a:lnTo>
                      <a:pt x="301" y="207"/>
                    </a:lnTo>
                    <a:lnTo>
                      <a:pt x="287" y="209"/>
                    </a:lnTo>
                    <a:lnTo>
                      <a:pt x="273" y="207"/>
                    </a:lnTo>
                    <a:lnTo>
                      <a:pt x="262" y="199"/>
                    </a:lnTo>
                    <a:lnTo>
                      <a:pt x="257" y="187"/>
                    </a:lnTo>
                    <a:lnTo>
                      <a:pt x="261" y="168"/>
                    </a:lnTo>
                    <a:lnTo>
                      <a:pt x="242" y="187"/>
                    </a:lnTo>
                    <a:lnTo>
                      <a:pt x="233" y="190"/>
                    </a:lnTo>
                    <a:lnTo>
                      <a:pt x="225" y="190"/>
                    </a:lnTo>
                    <a:lnTo>
                      <a:pt x="211" y="177"/>
                    </a:lnTo>
                    <a:lnTo>
                      <a:pt x="208" y="164"/>
                    </a:lnTo>
                    <a:lnTo>
                      <a:pt x="208" y="149"/>
                    </a:lnTo>
                    <a:lnTo>
                      <a:pt x="190" y="168"/>
                    </a:lnTo>
                    <a:lnTo>
                      <a:pt x="167" y="182"/>
                    </a:lnTo>
                    <a:lnTo>
                      <a:pt x="144" y="192"/>
                    </a:lnTo>
                    <a:lnTo>
                      <a:pt x="124" y="195"/>
                    </a:lnTo>
                    <a:lnTo>
                      <a:pt x="109" y="190"/>
                    </a:lnTo>
                    <a:lnTo>
                      <a:pt x="99" y="177"/>
                    </a:lnTo>
                    <a:lnTo>
                      <a:pt x="100" y="155"/>
                    </a:lnTo>
                    <a:lnTo>
                      <a:pt x="114" y="120"/>
                    </a:lnTo>
                    <a:lnTo>
                      <a:pt x="85" y="133"/>
                    </a:lnTo>
                    <a:lnTo>
                      <a:pt x="56" y="135"/>
                    </a:lnTo>
                    <a:lnTo>
                      <a:pt x="30" y="129"/>
                    </a:lnTo>
                    <a:lnTo>
                      <a:pt x="9" y="117"/>
                    </a:lnTo>
                    <a:lnTo>
                      <a:pt x="0" y="100"/>
                    </a:lnTo>
                    <a:lnTo>
                      <a:pt x="0" y="92"/>
                    </a:lnTo>
                    <a:lnTo>
                      <a:pt x="3" y="83"/>
                    </a:lnTo>
                    <a:lnTo>
                      <a:pt x="25" y="66"/>
                    </a:lnTo>
                    <a:lnTo>
                      <a:pt x="66" y="53"/>
                    </a:lnTo>
                    <a:lnTo>
                      <a:pt x="55" y="31"/>
                    </a:lnTo>
                    <a:lnTo>
                      <a:pt x="55" y="15"/>
                    </a:lnTo>
                    <a:lnTo>
                      <a:pt x="64" y="4"/>
                    </a:lnTo>
                    <a:lnTo>
                      <a:pt x="81" y="0"/>
                    </a:lnTo>
                    <a:lnTo>
                      <a:pt x="98" y="2"/>
                    </a:lnTo>
                    <a:lnTo>
                      <a:pt x="115" y="11"/>
                    </a:lnTo>
                    <a:lnTo>
                      <a:pt x="128" y="27"/>
                    </a:lnTo>
                    <a:lnTo>
                      <a:pt x="133" y="50"/>
                    </a:lnTo>
                    <a:lnTo>
                      <a:pt x="139" y="33"/>
                    </a:lnTo>
                    <a:lnTo>
                      <a:pt x="147" y="20"/>
                    </a:lnTo>
                    <a:lnTo>
                      <a:pt x="157" y="11"/>
                    </a:lnTo>
                    <a:lnTo>
                      <a:pt x="168" y="7"/>
                    </a:lnTo>
                    <a:lnTo>
                      <a:pt x="179" y="7"/>
                    </a:lnTo>
                    <a:lnTo>
                      <a:pt x="188" y="11"/>
                    </a:lnTo>
                    <a:lnTo>
                      <a:pt x="198" y="21"/>
                    </a:lnTo>
                    <a:lnTo>
                      <a:pt x="205" y="3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3" name="Freeform 260">
                <a:extLst>
                  <a:ext uri="{FF2B5EF4-FFF2-40B4-BE49-F238E27FC236}">
                    <a16:creationId xmlns:a16="http://schemas.microsoft.com/office/drawing/2014/main" id="{B68415CA-2502-4EC5-8D0B-A6DF1B739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451" y="3111500"/>
                <a:ext cx="31750" cy="23813"/>
              </a:xfrm>
              <a:custGeom>
                <a:avLst/>
                <a:gdLst>
                  <a:gd name="T0" fmla="*/ 11 w 142"/>
                  <a:gd name="T1" fmla="*/ 136 h 136"/>
                  <a:gd name="T2" fmla="*/ 3 w 142"/>
                  <a:gd name="T3" fmla="*/ 130 h 136"/>
                  <a:gd name="T4" fmla="*/ 0 w 142"/>
                  <a:gd name="T5" fmla="*/ 122 h 136"/>
                  <a:gd name="T6" fmla="*/ 3 w 142"/>
                  <a:gd name="T7" fmla="*/ 105 h 136"/>
                  <a:gd name="T8" fmla="*/ 15 w 142"/>
                  <a:gd name="T9" fmla="*/ 93 h 136"/>
                  <a:gd name="T10" fmla="*/ 24 w 142"/>
                  <a:gd name="T11" fmla="*/ 92 h 136"/>
                  <a:gd name="T12" fmla="*/ 33 w 142"/>
                  <a:gd name="T13" fmla="*/ 95 h 136"/>
                  <a:gd name="T14" fmla="*/ 19 w 142"/>
                  <a:gd name="T15" fmla="*/ 83 h 136"/>
                  <a:gd name="T16" fmla="*/ 12 w 142"/>
                  <a:gd name="T17" fmla="*/ 69 h 136"/>
                  <a:gd name="T18" fmla="*/ 11 w 142"/>
                  <a:gd name="T19" fmla="*/ 56 h 136"/>
                  <a:gd name="T20" fmla="*/ 15 w 142"/>
                  <a:gd name="T21" fmla="*/ 46 h 136"/>
                  <a:gd name="T22" fmla="*/ 23 w 142"/>
                  <a:gd name="T23" fmla="*/ 38 h 136"/>
                  <a:gd name="T24" fmla="*/ 34 w 142"/>
                  <a:gd name="T25" fmla="*/ 36 h 136"/>
                  <a:gd name="T26" fmla="*/ 48 w 142"/>
                  <a:gd name="T27" fmla="*/ 40 h 136"/>
                  <a:gd name="T28" fmla="*/ 64 w 142"/>
                  <a:gd name="T29" fmla="*/ 53 h 136"/>
                  <a:gd name="T30" fmla="*/ 62 w 142"/>
                  <a:gd name="T31" fmla="*/ 35 h 136"/>
                  <a:gd name="T32" fmla="*/ 67 w 142"/>
                  <a:gd name="T33" fmla="*/ 20 h 136"/>
                  <a:gd name="T34" fmla="*/ 76 w 142"/>
                  <a:gd name="T35" fmla="*/ 8 h 136"/>
                  <a:gd name="T36" fmla="*/ 89 w 142"/>
                  <a:gd name="T37" fmla="*/ 2 h 136"/>
                  <a:gd name="T38" fmla="*/ 105 w 142"/>
                  <a:gd name="T39" fmla="*/ 0 h 136"/>
                  <a:gd name="T40" fmla="*/ 119 w 142"/>
                  <a:gd name="T41" fmla="*/ 3 h 136"/>
                  <a:gd name="T42" fmla="*/ 133 w 142"/>
                  <a:gd name="T43" fmla="*/ 14 h 136"/>
                  <a:gd name="T44" fmla="*/ 142 w 142"/>
                  <a:gd name="T45" fmla="*/ 3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36">
                    <a:moveTo>
                      <a:pt x="11" y="136"/>
                    </a:moveTo>
                    <a:lnTo>
                      <a:pt x="3" y="130"/>
                    </a:lnTo>
                    <a:lnTo>
                      <a:pt x="0" y="122"/>
                    </a:lnTo>
                    <a:lnTo>
                      <a:pt x="3" y="105"/>
                    </a:lnTo>
                    <a:lnTo>
                      <a:pt x="15" y="93"/>
                    </a:lnTo>
                    <a:lnTo>
                      <a:pt x="24" y="92"/>
                    </a:lnTo>
                    <a:lnTo>
                      <a:pt x="33" y="95"/>
                    </a:lnTo>
                    <a:lnTo>
                      <a:pt x="19" y="83"/>
                    </a:lnTo>
                    <a:lnTo>
                      <a:pt x="12" y="69"/>
                    </a:lnTo>
                    <a:lnTo>
                      <a:pt x="11" y="56"/>
                    </a:lnTo>
                    <a:lnTo>
                      <a:pt x="15" y="46"/>
                    </a:lnTo>
                    <a:lnTo>
                      <a:pt x="23" y="38"/>
                    </a:lnTo>
                    <a:lnTo>
                      <a:pt x="34" y="36"/>
                    </a:lnTo>
                    <a:lnTo>
                      <a:pt x="48" y="40"/>
                    </a:lnTo>
                    <a:lnTo>
                      <a:pt x="64" y="53"/>
                    </a:lnTo>
                    <a:lnTo>
                      <a:pt x="62" y="35"/>
                    </a:lnTo>
                    <a:lnTo>
                      <a:pt x="67" y="20"/>
                    </a:lnTo>
                    <a:lnTo>
                      <a:pt x="76" y="8"/>
                    </a:lnTo>
                    <a:lnTo>
                      <a:pt x="89" y="2"/>
                    </a:lnTo>
                    <a:lnTo>
                      <a:pt x="105" y="0"/>
                    </a:lnTo>
                    <a:lnTo>
                      <a:pt x="119" y="3"/>
                    </a:lnTo>
                    <a:lnTo>
                      <a:pt x="133" y="14"/>
                    </a:lnTo>
                    <a:lnTo>
                      <a:pt x="142" y="3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4" name="Freeform 261">
                <a:extLst>
                  <a:ext uri="{FF2B5EF4-FFF2-40B4-BE49-F238E27FC236}">
                    <a16:creationId xmlns:a16="http://schemas.microsoft.com/office/drawing/2014/main" id="{D5111025-402D-4EE5-A4C5-51B25F2C8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5813" y="3305175"/>
                <a:ext cx="119063" cy="52388"/>
              </a:xfrm>
              <a:custGeom>
                <a:avLst/>
                <a:gdLst>
                  <a:gd name="T0" fmla="*/ 523 w 523"/>
                  <a:gd name="T1" fmla="*/ 235 h 291"/>
                  <a:gd name="T2" fmla="*/ 512 w 523"/>
                  <a:gd name="T3" fmla="*/ 261 h 291"/>
                  <a:gd name="T4" fmla="*/ 500 w 523"/>
                  <a:gd name="T5" fmla="*/ 279 h 291"/>
                  <a:gd name="T6" fmla="*/ 486 w 523"/>
                  <a:gd name="T7" fmla="*/ 289 h 291"/>
                  <a:gd name="T8" fmla="*/ 473 w 523"/>
                  <a:gd name="T9" fmla="*/ 291 h 291"/>
                  <a:gd name="T10" fmla="*/ 461 w 523"/>
                  <a:gd name="T11" fmla="*/ 284 h 291"/>
                  <a:gd name="T12" fmla="*/ 455 w 523"/>
                  <a:gd name="T13" fmla="*/ 270 h 291"/>
                  <a:gd name="T14" fmla="*/ 453 w 523"/>
                  <a:gd name="T15" fmla="*/ 250 h 291"/>
                  <a:gd name="T16" fmla="*/ 458 w 523"/>
                  <a:gd name="T17" fmla="*/ 223 h 291"/>
                  <a:gd name="T18" fmla="*/ 433 w 523"/>
                  <a:gd name="T19" fmla="*/ 233 h 291"/>
                  <a:gd name="T20" fmla="*/ 413 w 523"/>
                  <a:gd name="T21" fmla="*/ 233 h 291"/>
                  <a:gd name="T22" fmla="*/ 397 w 523"/>
                  <a:gd name="T23" fmla="*/ 225 h 291"/>
                  <a:gd name="T24" fmla="*/ 388 w 523"/>
                  <a:gd name="T25" fmla="*/ 211 h 291"/>
                  <a:gd name="T26" fmla="*/ 385 w 523"/>
                  <a:gd name="T27" fmla="*/ 190 h 291"/>
                  <a:gd name="T28" fmla="*/ 389 w 523"/>
                  <a:gd name="T29" fmla="*/ 167 h 291"/>
                  <a:gd name="T30" fmla="*/ 401 w 523"/>
                  <a:gd name="T31" fmla="*/ 140 h 291"/>
                  <a:gd name="T32" fmla="*/ 420 w 523"/>
                  <a:gd name="T33" fmla="*/ 112 h 291"/>
                  <a:gd name="T34" fmla="*/ 375 w 523"/>
                  <a:gd name="T35" fmla="*/ 141 h 291"/>
                  <a:gd name="T36" fmla="*/ 356 w 523"/>
                  <a:gd name="T37" fmla="*/ 147 h 291"/>
                  <a:gd name="T38" fmla="*/ 341 w 523"/>
                  <a:gd name="T39" fmla="*/ 149 h 291"/>
                  <a:gd name="T40" fmla="*/ 330 w 523"/>
                  <a:gd name="T41" fmla="*/ 144 h 291"/>
                  <a:gd name="T42" fmla="*/ 325 w 523"/>
                  <a:gd name="T43" fmla="*/ 136 h 291"/>
                  <a:gd name="T44" fmla="*/ 328 w 523"/>
                  <a:gd name="T45" fmla="*/ 122 h 291"/>
                  <a:gd name="T46" fmla="*/ 338 w 523"/>
                  <a:gd name="T47" fmla="*/ 105 h 291"/>
                  <a:gd name="T48" fmla="*/ 318 w 523"/>
                  <a:gd name="T49" fmla="*/ 123 h 291"/>
                  <a:gd name="T50" fmla="*/ 291 w 523"/>
                  <a:gd name="T51" fmla="*/ 131 h 291"/>
                  <a:gd name="T52" fmla="*/ 261 w 523"/>
                  <a:gd name="T53" fmla="*/ 129 h 291"/>
                  <a:gd name="T54" fmla="*/ 229 w 523"/>
                  <a:gd name="T55" fmla="*/ 112 h 291"/>
                  <a:gd name="T56" fmla="*/ 197 w 523"/>
                  <a:gd name="T57" fmla="*/ 140 h 291"/>
                  <a:gd name="T58" fmla="*/ 172 w 523"/>
                  <a:gd name="T59" fmla="*/ 156 h 291"/>
                  <a:gd name="T60" fmla="*/ 145 w 523"/>
                  <a:gd name="T61" fmla="*/ 168 h 291"/>
                  <a:gd name="T62" fmla="*/ 121 w 523"/>
                  <a:gd name="T63" fmla="*/ 174 h 291"/>
                  <a:gd name="T64" fmla="*/ 101 w 523"/>
                  <a:gd name="T65" fmla="*/ 172 h 291"/>
                  <a:gd name="T66" fmla="*/ 96 w 523"/>
                  <a:gd name="T67" fmla="*/ 166 h 291"/>
                  <a:gd name="T68" fmla="*/ 91 w 523"/>
                  <a:gd name="T69" fmla="*/ 157 h 291"/>
                  <a:gd name="T70" fmla="*/ 91 w 523"/>
                  <a:gd name="T71" fmla="*/ 144 h 291"/>
                  <a:gd name="T72" fmla="*/ 95 w 523"/>
                  <a:gd name="T73" fmla="*/ 127 h 291"/>
                  <a:gd name="T74" fmla="*/ 61 w 523"/>
                  <a:gd name="T75" fmla="*/ 142 h 291"/>
                  <a:gd name="T76" fmla="*/ 46 w 523"/>
                  <a:gd name="T77" fmla="*/ 144 h 291"/>
                  <a:gd name="T78" fmla="*/ 33 w 523"/>
                  <a:gd name="T79" fmla="*/ 142 h 291"/>
                  <a:gd name="T80" fmla="*/ 14 w 523"/>
                  <a:gd name="T81" fmla="*/ 129 h 291"/>
                  <a:gd name="T82" fmla="*/ 2 w 523"/>
                  <a:gd name="T83" fmla="*/ 111 h 291"/>
                  <a:gd name="T84" fmla="*/ 0 w 523"/>
                  <a:gd name="T85" fmla="*/ 100 h 291"/>
                  <a:gd name="T86" fmla="*/ 1 w 523"/>
                  <a:gd name="T87" fmla="*/ 90 h 291"/>
                  <a:gd name="T88" fmla="*/ 11 w 523"/>
                  <a:gd name="T89" fmla="*/ 70 h 291"/>
                  <a:gd name="T90" fmla="*/ 32 w 523"/>
                  <a:gd name="T91" fmla="*/ 58 h 291"/>
                  <a:gd name="T92" fmla="*/ 48 w 523"/>
                  <a:gd name="T93" fmla="*/ 56 h 291"/>
                  <a:gd name="T94" fmla="*/ 68 w 523"/>
                  <a:gd name="T95" fmla="*/ 57 h 291"/>
                  <a:gd name="T96" fmla="*/ 60 w 523"/>
                  <a:gd name="T97" fmla="*/ 36 h 291"/>
                  <a:gd name="T98" fmla="*/ 60 w 523"/>
                  <a:gd name="T99" fmla="*/ 19 h 291"/>
                  <a:gd name="T100" fmla="*/ 68 w 523"/>
                  <a:gd name="T101" fmla="*/ 7 h 291"/>
                  <a:gd name="T102" fmla="*/ 80 w 523"/>
                  <a:gd name="T103" fmla="*/ 1 h 291"/>
                  <a:gd name="T104" fmla="*/ 94 w 523"/>
                  <a:gd name="T105" fmla="*/ 0 h 291"/>
                  <a:gd name="T106" fmla="*/ 108 w 523"/>
                  <a:gd name="T107" fmla="*/ 5 h 291"/>
                  <a:gd name="T108" fmla="*/ 122 w 523"/>
                  <a:gd name="T109" fmla="*/ 18 h 291"/>
                  <a:gd name="T110" fmla="*/ 132 w 523"/>
                  <a:gd name="T111" fmla="*/ 3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3" h="291">
                    <a:moveTo>
                      <a:pt x="523" y="235"/>
                    </a:moveTo>
                    <a:lnTo>
                      <a:pt x="512" y="261"/>
                    </a:lnTo>
                    <a:lnTo>
                      <a:pt x="500" y="279"/>
                    </a:lnTo>
                    <a:lnTo>
                      <a:pt x="486" y="289"/>
                    </a:lnTo>
                    <a:lnTo>
                      <a:pt x="473" y="291"/>
                    </a:lnTo>
                    <a:lnTo>
                      <a:pt x="461" y="284"/>
                    </a:lnTo>
                    <a:lnTo>
                      <a:pt x="455" y="270"/>
                    </a:lnTo>
                    <a:lnTo>
                      <a:pt x="453" y="250"/>
                    </a:lnTo>
                    <a:lnTo>
                      <a:pt x="458" y="223"/>
                    </a:lnTo>
                    <a:lnTo>
                      <a:pt x="433" y="233"/>
                    </a:lnTo>
                    <a:lnTo>
                      <a:pt x="413" y="233"/>
                    </a:lnTo>
                    <a:lnTo>
                      <a:pt x="397" y="225"/>
                    </a:lnTo>
                    <a:lnTo>
                      <a:pt x="388" y="211"/>
                    </a:lnTo>
                    <a:lnTo>
                      <a:pt x="385" y="190"/>
                    </a:lnTo>
                    <a:lnTo>
                      <a:pt x="389" y="167"/>
                    </a:lnTo>
                    <a:lnTo>
                      <a:pt x="401" y="140"/>
                    </a:lnTo>
                    <a:lnTo>
                      <a:pt x="420" y="112"/>
                    </a:lnTo>
                    <a:lnTo>
                      <a:pt x="375" y="141"/>
                    </a:lnTo>
                    <a:lnTo>
                      <a:pt x="356" y="147"/>
                    </a:lnTo>
                    <a:lnTo>
                      <a:pt x="341" y="149"/>
                    </a:lnTo>
                    <a:lnTo>
                      <a:pt x="330" y="144"/>
                    </a:lnTo>
                    <a:lnTo>
                      <a:pt x="325" y="136"/>
                    </a:lnTo>
                    <a:lnTo>
                      <a:pt x="328" y="122"/>
                    </a:lnTo>
                    <a:lnTo>
                      <a:pt x="338" y="105"/>
                    </a:lnTo>
                    <a:lnTo>
                      <a:pt x="318" y="123"/>
                    </a:lnTo>
                    <a:lnTo>
                      <a:pt x="291" y="131"/>
                    </a:lnTo>
                    <a:lnTo>
                      <a:pt x="261" y="129"/>
                    </a:lnTo>
                    <a:lnTo>
                      <a:pt x="229" y="112"/>
                    </a:lnTo>
                    <a:lnTo>
                      <a:pt x="197" y="140"/>
                    </a:lnTo>
                    <a:lnTo>
                      <a:pt x="172" y="156"/>
                    </a:lnTo>
                    <a:lnTo>
                      <a:pt x="145" y="168"/>
                    </a:lnTo>
                    <a:lnTo>
                      <a:pt x="121" y="174"/>
                    </a:lnTo>
                    <a:lnTo>
                      <a:pt x="101" y="172"/>
                    </a:lnTo>
                    <a:lnTo>
                      <a:pt x="96" y="166"/>
                    </a:lnTo>
                    <a:lnTo>
                      <a:pt x="91" y="157"/>
                    </a:lnTo>
                    <a:lnTo>
                      <a:pt x="91" y="144"/>
                    </a:lnTo>
                    <a:lnTo>
                      <a:pt x="95" y="127"/>
                    </a:lnTo>
                    <a:lnTo>
                      <a:pt x="61" y="142"/>
                    </a:lnTo>
                    <a:lnTo>
                      <a:pt x="46" y="144"/>
                    </a:lnTo>
                    <a:lnTo>
                      <a:pt x="33" y="142"/>
                    </a:lnTo>
                    <a:lnTo>
                      <a:pt x="14" y="129"/>
                    </a:lnTo>
                    <a:lnTo>
                      <a:pt x="2" y="111"/>
                    </a:lnTo>
                    <a:lnTo>
                      <a:pt x="0" y="100"/>
                    </a:lnTo>
                    <a:lnTo>
                      <a:pt x="1" y="90"/>
                    </a:lnTo>
                    <a:lnTo>
                      <a:pt x="11" y="70"/>
                    </a:lnTo>
                    <a:lnTo>
                      <a:pt x="32" y="58"/>
                    </a:lnTo>
                    <a:lnTo>
                      <a:pt x="48" y="56"/>
                    </a:lnTo>
                    <a:lnTo>
                      <a:pt x="68" y="57"/>
                    </a:lnTo>
                    <a:lnTo>
                      <a:pt x="60" y="36"/>
                    </a:lnTo>
                    <a:lnTo>
                      <a:pt x="60" y="19"/>
                    </a:lnTo>
                    <a:lnTo>
                      <a:pt x="68" y="7"/>
                    </a:lnTo>
                    <a:lnTo>
                      <a:pt x="80" y="1"/>
                    </a:lnTo>
                    <a:lnTo>
                      <a:pt x="94" y="0"/>
                    </a:lnTo>
                    <a:lnTo>
                      <a:pt x="108" y="5"/>
                    </a:lnTo>
                    <a:lnTo>
                      <a:pt x="122" y="18"/>
                    </a:lnTo>
                    <a:lnTo>
                      <a:pt x="132" y="3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5" name="Freeform 262">
                <a:extLst>
                  <a:ext uri="{FF2B5EF4-FFF2-40B4-BE49-F238E27FC236}">
                    <a16:creationId xmlns:a16="http://schemas.microsoft.com/office/drawing/2014/main" id="{B60919A0-24AC-4805-966B-CA271CEA6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6763" y="3235325"/>
                <a:ext cx="79375" cy="63500"/>
              </a:xfrm>
              <a:custGeom>
                <a:avLst/>
                <a:gdLst>
                  <a:gd name="T0" fmla="*/ 191 w 348"/>
                  <a:gd name="T1" fmla="*/ 340 h 359"/>
                  <a:gd name="T2" fmla="*/ 168 w 348"/>
                  <a:gd name="T3" fmla="*/ 353 h 359"/>
                  <a:gd name="T4" fmla="*/ 148 w 348"/>
                  <a:gd name="T5" fmla="*/ 359 h 359"/>
                  <a:gd name="T6" fmla="*/ 131 w 348"/>
                  <a:gd name="T7" fmla="*/ 359 h 359"/>
                  <a:gd name="T8" fmla="*/ 119 w 348"/>
                  <a:gd name="T9" fmla="*/ 354 h 359"/>
                  <a:gd name="T10" fmla="*/ 110 w 348"/>
                  <a:gd name="T11" fmla="*/ 345 h 359"/>
                  <a:gd name="T12" fmla="*/ 106 w 348"/>
                  <a:gd name="T13" fmla="*/ 333 h 359"/>
                  <a:gd name="T14" fmla="*/ 108 w 348"/>
                  <a:gd name="T15" fmla="*/ 319 h 359"/>
                  <a:gd name="T16" fmla="*/ 115 w 348"/>
                  <a:gd name="T17" fmla="*/ 304 h 359"/>
                  <a:gd name="T18" fmla="*/ 85 w 348"/>
                  <a:gd name="T19" fmla="*/ 324 h 359"/>
                  <a:gd name="T20" fmla="*/ 55 w 348"/>
                  <a:gd name="T21" fmla="*/ 335 h 359"/>
                  <a:gd name="T22" fmla="*/ 29 w 348"/>
                  <a:gd name="T23" fmla="*/ 335 h 359"/>
                  <a:gd name="T24" fmla="*/ 10 w 348"/>
                  <a:gd name="T25" fmla="*/ 328 h 359"/>
                  <a:gd name="T26" fmla="*/ 4 w 348"/>
                  <a:gd name="T27" fmla="*/ 322 h 359"/>
                  <a:gd name="T28" fmla="*/ 0 w 348"/>
                  <a:gd name="T29" fmla="*/ 313 h 359"/>
                  <a:gd name="T30" fmla="*/ 0 w 348"/>
                  <a:gd name="T31" fmla="*/ 305 h 359"/>
                  <a:gd name="T32" fmla="*/ 3 w 348"/>
                  <a:gd name="T33" fmla="*/ 294 h 359"/>
                  <a:gd name="T34" fmla="*/ 20 w 348"/>
                  <a:gd name="T35" fmla="*/ 271 h 359"/>
                  <a:gd name="T36" fmla="*/ 56 w 348"/>
                  <a:gd name="T37" fmla="*/ 244 h 359"/>
                  <a:gd name="T38" fmla="*/ 30 w 348"/>
                  <a:gd name="T39" fmla="*/ 240 h 359"/>
                  <a:gd name="T40" fmla="*/ 14 w 348"/>
                  <a:gd name="T41" fmla="*/ 229 h 359"/>
                  <a:gd name="T42" fmla="*/ 6 w 348"/>
                  <a:gd name="T43" fmla="*/ 215 h 359"/>
                  <a:gd name="T44" fmla="*/ 7 w 348"/>
                  <a:gd name="T45" fmla="*/ 200 h 359"/>
                  <a:gd name="T46" fmla="*/ 17 w 348"/>
                  <a:gd name="T47" fmla="*/ 187 h 359"/>
                  <a:gd name="T48" fmla="*/ 32 w 348"/>
                  <a:gd name="T49" fmla="*/ 178 h 359"/>
                  <a:gd name="T50" fmla="*/ 55 w 348"/>
                  <a:gd name="T51" fmla="*/ 176 h 359"/>
                  <a:gd name="T52" fmla="*/ 82 w 348"/>
                  <a:gd name="T53" fmla="*/ 182 h 359"/>
                  <a:gd name="T54" fmla="*/ 82 w 348"/>
                  <a:gd name="T55" fmla="*/ 157 h 359"/>
                  <a:gd name="T56" fmla="*/ 91 w 348"/>
                  <a:gd name="T57" fmla="*/ 139 h 359"/>
                  <a:gd name="T58" fmla="*/ 107 w 348"/>
                  <a:gd name="T59" fmla="*/ 127 h 359"/>
                  <a:gd name="T60" fmla="*/ 126 w 348"/>
                  <a:gd name="T61" fmla="*/ 124 h 359"/>
                  <a:gd name="T62" fmla="*/ 146 w 348"/>
                  <a:gd name="T63" fmla="*/ 127 h 359"/>
                  <a:gd name="T64" fmla="*/ 163 w 348"/>
                  <a:gd name="T65" fmla="*/ 139 h 359"/>
                  <a:gd name="T66" fmla="*/ 176 w 348"/>
                  <a:gd name="T67" fmla="*/ 159 h 359"/>
                  <a:gd name="T68" fmla="*/ 180 w 348"/>
                  <a:gd name="T69" fmla="*/ 188 h 359"/>
                  <a:gd name="T70" fmla="*/ 185 w 348"/>
                  <a:gd name="T71" fmla="*/ 158 h 359"/>
                  <a:gd name="T72" fmla="*/ 199 w 348"/>
                  <a:gd name="T73" fmla="*/ 132 h 359"/>
                  <a:gd name="T74" fmla="*/ 222 w 348"/>
                  <a:gd name="T75" fmla="*/ 115 h 359"/>
                  <a:gd name="T76" fmla="*/ 236 w 348"/>
                  <a:gd name="T77" fmla="*/ 110 h 359"/>
                  <a:gd name="T78" fmla="*/ 251 w 348"/>
                  <a:gd name="T79" fmla="*/ 110 h 359"/>
                  <a:gd name="T80" fmla="*/ 240 w 348"/>
                  <a:gd name="T81" fmla="*/ 88 h 359"/>
                  <a:gd name="T82" fmla="*/ 234 w 348"/>
                  <a:gd name="T83" fmla="*/ 68 h 359"/>
                  <a:gd name="T84" fmla="*/ 231 w 348"/>
                  <a:gd name="T85" fmla="*/ 49 h 359"/>
                  <a:gd name="T86" fmla="*/ 232 w 348"/>
                  <a:gd name="T87" fmla="*/ 34 h 359"/>
                  <a:gd name="T88" fmla="*/ 236 w 348"/>
                  <a:gd name="T89" fmla="*/ 22 h 359"/>
                  <a:gd name="T90" fmla="*/ 243 w 348"/>
                  <a:gd name="T91" fmla="*/ 12 h 359"/>
                  <a:gd name="T92" fmla="*/ 262 w 348"/>
                  <a:gd name="T93" fmla="*/ 0 h 359"/>
                  <a:gd name="T94" fmla="*/ 286 w 348"/>
                  <a:gd name="T95" fmla="*/ 1 h 359"/>
                  <a:gd name="T96" fmla="*/ 310 w 348"/>
                  <a:gd name="T97" fmla="*/ 14 h 359"/>
                  <a:gd name="T98" fmla="*/ 322 w 348"/>
                  <a:gd name="T99" fmla="*/ 27 h 359"/>
                  <a:gd name="T100" fmla="*/ 332 w 348"/>
                  <a:gd name="T101" fmla="*/ 42 h 359"/>
                  <a:gd name="T102" fmla="*/ 348 w 348"/>
                  <a:gd name="T103" fmla="*/ 85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8" h="359">
                    <a:moveTo>
                      <a:pt x="191" y="340"/>
                    </a:moveTo>
                    <a:lnTo>
                      <a:pt x="168" y="353"/>
                    </a:lnTo>
                    <a:lnTo>
                      <a:pt x="148" y="359"/>
                    </a:lnTo>
                    <a:lnTo>
                      <a:pt x="131" y="359"/>
                    </a:lnTo>
                    <a:lnTo>
                      <a:pt x="119" y="354"/>
                    </a:lnTo>
                    <a:lnTo>
                      <a:pt x="110" y="345"/>
                    </a:lnTo>
                    <a:lnTo>
                      <a:pt x="106" y="333"/>
                    </a:lnTo>
                    <a:lnTo>
                      <a:pt x="108" y="319"/>
                    </a:lnTo>
                    <a:lnTo>
                      <a:pt x="115" y="304"/>
                    </a:lnTo>
                    <a:lnTo>
                      <a:pt x="85" y="324"/>
                    </a:lnTo>
                    <a:lnTo>
                      <a:pt x="55" y="335"/>
                    </a:lnTo>
                    <a:lnTo>
                      <a:pt x="29" y="335"/>
                    </a:lnTo>
                    <a:lnTo>
                      <a:pt x="10" y="328"/>
                    </a:lnTo>
                    <a:lnTo>
                      <a:pt x="4" y="322"/>
                    </a:lnTo>
                    <a:lnTo>
                      <a:pt x="0" y="313"/>
                    </a:lnTo>
                    <a:lnTo>
                      <a:pt x="0" y="305"/>
                    </a:lnTo>
                    <a:lnTo>
                      <a:pt x="3" y="294"/>
                    </a:lnTo>
                    <a:lnTo>
                      <a:pt x="20" y="271"/>
                    </a:lnTo>
                    <a:lnTo>
                      <a:pt x="56" y="244"/>
                    </a:lnTo>
                    <a:lnTo>
                      <a:pt x="30" y="240"/>
                    </a:lnTo>
                    <a:lnTo>
                      <a:pt x="14" y="229"/>
                    </a:lnTo>
                    <a:lnTo>
                      <a:pt x="6" y="215"/>
                    </a:lnTo>
                    <a:lnTo>
                      <a:pt x="7" y="200"/>
                    </a:lnTo>
                    <a:lnTo>
                      <a:pt x="17" y="187"/>
                    </a:lnTo>
                    <a:lnTo>
                      <a:pt x="32" y="178"/>
                    </a:lnTo>
                    <a:lnTo>
                      <a:pt x="55" y="176"/>
                    </a:lnTo>
                    <a:lnTo>
                      <a:pt x="82" y="182"/>
                    </a:lnTo>
                    <a:lnTo>
                      <a:pt x="82" y="157"/>
                    </a:lnTo>
                    <a:lnTo>
                      <a:pt x="91" y="139"/>
                    </a:lnTo>
                    <a:lnTo>
                      <a:pt x="107" y="127"/>
                    </a:lnTo>
                    <a:lnTo>
                      <a:pt x="126" y="124"/>
                    </a:lnTo>
                    <a:lnTo>
                      <a:pt x="146" y="127"/>
                    </a:lnTo>
                    <a:lnTo>
                      <a:pt x="163" y="139"/>
                    </a:lnTo>
                    <a:lnTo>
                      <a:pt x="176" y="159"/>
                    </a:lnTo>
                    <a:lnTo>
                      <a:pt x="180" y="188"/>
                    </a:lnTo>
                    <a:lnTo>
                      <a:pt x="185" y="158"/>
                    </a:lnTo>
                    <a:lnTo>
                      <a:pt x="199" y="132"/>
                    </a:lnTo>
                    <a:lnTo>
                      <a:pt x="222" y="115"/>
                    </a:lnTo>
                    <a:lnTo>
                      <a:pt x="236" y="110"/>
                    </a:lnTo>
                    <a:lnTo>
                      <a:pt x="251" y="110"/>
                    </a:lnTo>
                    <a:lnTo>
                      <a:pt x="240" y="88"/>
                    </a:lnTo>
                    <a:lnTo>
                      <a:pt x="234" y="68"/>
                    </a:lnTo>
                    <a:lnTo>
                      <a:pt x="231" y="49"/>
                    </a:lnTo>
                    <a:lnTo>
                      <a:pt x="232" y="34"/>
                    </a:lnTo>
                    <a:lnTo>
                      <a:pt x="236" y="22"/>
                    </a:lnTo>
                    <a:lnTo>
                      <a:pt x="243" y="12"/>
                    </a:lnTo>
                    <a:lnTo>
                      <a:pt x="262" y="0"/>
                    </a:lnTo>
                    <a:lnTo>
                      <a:pt x="286" y="1"/>
                    </a:lnTo>
                    <a:lnTo>
                      <a:pt x="310" y="14"/>
                    </a:lnTo>
                    <a:lnTo>
                      <a:pt x="322" y="27"/>
                    </a:lnTo>
                    <a:lnTo>
                      <a:pt x="332" y="42"/>
                    </a:lnTo>
                    <a:lnTo>
                      <a:pt x="348" y="8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6" name="Freeform 263">
                <a:extLst>
                  <a:ext uri="{FF2B5EF4-FFF2-40B4-BE49-F238E27FC236}">
                    <a16:creationId xmlns:a16="http://schemas.microsoft.com/office/drawing/2014/main" id="{DED0F675-98A1-41F0-87CE-9E9787454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8838" y="3181350"/>
                <a:ext cx="74613" cy="53975"/>
              </a:xfrm>
              <a:custGeom>
                <a:avLst/>
                <a:gdLst>
                  <a:gd name="T0" fmla="*/ 85 w 324"/>
                  <a:gd name="T1" fmla="*/ 307 h 307"/>
                  <a:gd name="T2" fmla="*/ 50 w 324"/>
                  <a:gd name="T3" fmla="*/ 306 h 307"/>
                  <a:gd name="T4" fmla="*/ 24 w 324"/>
                  <a:gd name="T5" fmla="*/ 299 h 307"/>
                  <a:gd name="T6" fmla="*/ 8 w 324"/>
                  <a:gd name="T7" fmla="*/ 286 h 307"/>
                  <a:gd name="T8" fmla="*/ 0 w 324"/>
                  <a:gd name="T9" fmla="*/ 272 h 307"/>
                  <a:gd name="T10" fmla="*/ 3 w 324"/>
                  <a:gd name="T11" fmla="*/ 259 h 307"/>
                  <a:gd name="T12" fmla="*/ 12 w 324"/>
                  <a:gd name="T13" fmla="*/ 248 h 307"/>
                  <a:gd name="T14" fmla="*/ 31 w 324"/>
                  <a:gd name="T15" fmla="*/ 242 h 307"/>
                  <a:gd name="T16" fmla="*/ 58 w 324"/>
                  <a:gd name="T17" fmla="*/ 243 h 307"/>
                  <a:gd name="T18" fmla="*/ 47 w 324"/>
                  <a:gd name="T19" fmla="*/ 233 h 307"/>
                  <a:gd name="T20" fmla="*/ 41 w 324"/>
                  <a:gd name="T21" fmla="*/ 222 h 307"/>
                  <a:gd name="T22" fmla="*/ 40 w 324"/>
                  <a:gd name="T23" fmla="*/ 211 h 307"/>
                  <a:gd name="T24" fmla="*/ 44 w 324"/>
                  <a:gd name="T25" fmla="*/ 202 h 307"/>
                  <a:gd name="T26" fmla="*/ 50 w 324"/>
                  <a:gd name="T27" fmla="*/ 195 h 307"/>
                  <a:gd name="T28" fmla="*/ 58 w 324"/>
                  <a:gd name="T29" fmla="*/ 191 h 307"/>
                  <a:gd name="T30" fmla="*/ 67 w 324"/>
                  <a:gd name="T31" fmla="*/ 193 h 307"/>
                  <a:gd name="T32" fmla="*/ 77 w 324"/>
                  <a:gd name="T33" fmla="*/ 199 h 307"/>
                  <a:gd name="T34" fmla="*/ 75 w 324"/>
                  <a:gd name="T35" fmla="*/ 182 h 307"/>
                  <a:gd name="T36" fmla="*/ 78 w 324"/>
                  <a:gd name="T37" fmla="*/ 168 h 307"/>
                  <a:gd name="T38" fmla="*/ 83 w 324"/>
                  <a:gd name="T39" fmla="*/ 158 h 307"/>
                  <a:gd name="T40" fmla="*/ 92 w 324"/>
                  <a:gd name="T41" fmla="*/ 151 h 307"/>
                  <a:gd name="T42" fmla="*/ 101 w 324"/>
                  <a:gd name="T43" fmla="*/ 150 h 307"/>
                  <a:gd name="T44" fmla="*/ 110 w 324"/>
                  <a:gd name="T45" fmla="*/ 154 h 307"/>
                  <a:gd name="T46" fmla="*/ 119 w 324"/>
                  <a:gd name="T47" fmla="*/ 162 h 307"/>
                  <a:gd name="T48" fmla="*/ 126 w 324"/>
                  <a:gd name="T49" fmla="*/ 177 h 307"/>
                  <a:gd name="T50" fmla="*/ 127 w 324"/>
                  <a:gd name="T51" fmla="*/ 152 h 307"/>
                  <a:gd name="T52" fmla="*/ 133 w 324"/>
                  <a:gd name="T53" fmla="*/ 132 h 307"/>
                  <a:gd name="T54" fmla="*/ 146 w 324"/>
                  <a:gd name="T55" fmla="*/ 115 h 307"/>
                  <a:gd name="T56" fmla="*/ 163 w 324"/>
                  <a:gd name="T57" fmla="*/ 105 h 307"/>
                  <a:gd name="T58" fmla="*/ 154 w 324"/>
                  <a:gd name="T59" fmla="*/ 73 h 307"/>
                  <a:gd name="T60" fmla="*/ 150 w 324"/>
                  <a:gd name="T61" fmla="*/ 47 h 307"/>
                  <a:gd name="T62" fmla="*/ 151 w 324"/>
                  <a:gd name="T63" fmla="*/ 24 h 307"/>
                  <a:gd name="T64" fmla="*/ 158 w 324"/>
                  <a:gd name="T65" fmla="*/ 8 h 307"/>
                  <a:gd name="T66" fmla="*/ 168 w 324"/>
                  <a:gd name="T67" fmla="*/ 0 h 307"/>
                  <a:gd name="T68" fmla="*/ 181 w 324"/>
                  <a:gd name="T69" fmla="*/ 0 h 307"/>
                  <a:gd name="T70" fmla="*/ 196 w 324"/>
                  <a:gd name="T71" fmla="*/ 9 h 307"/>
                  <a:gd name="T72" fmla="*/ 212 w 324"/>
                  <a:gd name="T73" fmla="*/ 28 h 307"/>
                  <a:gd name="T74" fmla="*/ 227 w 324"/>
                  <a:gd name="T75" fmla="*/ 19 h 307"/>
                  <a:gd name="T76" fmla="*/ 240 w 324"/>
                  <a:gd name="T77" fmla="*/ 20 h 307"/>
                  <a:gd name="T78" fmla="*/ 250 w 324"/>
                  <a:gd name="T79" fmla="*/ 28 h 307"/>
                  <a:gd name="T80" fmla="*/ 258 w 324"/>
                  <a:gd name="T81" fmla="*/ 44 h 307"/>
                  <a:gd name="T82" fmla="*/ 267 w 324"/>
                  <a:gd name="T83" fmla="*/ 92 h 307"/>
                  <a:gd name="T84" fmla="*/ 269 w 324"/>
                  <a:gd name="T85" fmla="*/ 147 h 307"/>
                  <a:gd name="T86" fmla="*/ 288 w 324"/>
                  <a:gd name="T87" fmla="*/ 134 h 307"/>
                  <a:gd name="T88" fmla="*/ 303 w 324"/>
                  <a:gd name="T89" fmla="*/ 132 h 307"/>
                  <a:gd name="T90" fmla="*/ 314 w 324"/>
                  <a:gd name="T91" fmla="*/ 139 h 307"/>
                  <a:gd name="T92" fmla="*/ 322 w 324"/>
                  <a:gd name="T93" fmla="*/ 152 h 307"/>
                  <a:gd name="T94" fmla="*/ 324 w 324"/>
                  <a:gd name="T95" fmla="*/ 171 h 307"/>
                  <a:gd name="T96" fmla="*/ 322 w 324"/>
                  <a:gd name="T97" fmla="*/ 190 h 307"/>
                  <a:gd name="T98" fmla="*/ 315 w 324"/>
                  <a:gd name="T99" fmla="*/ 209 h 307"/>
                  <a:gd name="T100" fmla="*/ 302 w 324"/>
                  <a:gd name="T101" fmla="*/ 22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4" h="307">
                    <a:moveTo>
                      <a:pt x="85" y="307"/>
                    </a:moveTo>
                    <a:lnTo>
                      <a:pt x="50" y="306"/>
                    </a:lnTo>
                    <a:lnTo>
                      <a:pt x="24" y="299"/>
                    </a:lnTo>
                    <a:lnTo>
                      <a:pt x="8" y="286"/>
                    </a:lnTo>
                    <a:lnTo>
                      <a:pt x="0" y="272"/>
                    </a:lnTo>
                    <a:lnTo>
                      <a:pt x="3" y="259"/>
                    </a:lnTo>
                    <a:lnTo>
                      <a:pt x="12" y="248"/>
                    </a:lnTo>
                    <a:lnTo>
                      <a:pt x="31" y="242"/>
                    </a:lnTo>
                    <a:lnTo>
                      <a:pt x="58" y="243"/>
                    </a:lnTo>
                    <a:lnTo>
                      <a:pt x="47" y="233"/>
                    </a:lnTo>
                    <a:lnTo>
                      <a:pt x="41" y="222"/>
                    </a:lnTo>
                    <a:lnTo>
                      <a:pt x="40" y="211"/>
                    </a:lnTo>
                    <a:lnTo>
                      <a:pt x="44" y="202"/>
                    </a:lnTo>
                    <a:lnTo>
                      <a:pt x="50" y="195"/>
                    </a:lnTo>
                    <a:lnTo>
                      <a:pt x="58" y="191"/>
                    </a:lnTo>
                    <a:lnTo>
                      <a:pt x="67" y="193"/>
                    </a:lnTo>
                    <a:lnTo>
                      <a:pt x="77" y="199"/>
                    </a:lnTo>
                    <a:lnTo>
                      <a:pt x="75" y="182"/>
                    </a:lnTo>
                    <a:lnTo>
                      <a:pt x="78" y="168"/>
                    </a:lnTo>
                    <a:lnTo>
                      <a:pt x="83" y="158"/>
                    </a:lnTo>
                    <a:lnTo>
                      <a:pt x="92" y="151"/>
                    </a:lnTo>
                    <a:lnTo>
                      <a:pt x="101" y="150"/>
                    </a:lnTo>
                    <a:lnTo>
                      <a:pt x="110" y="154"/>
                    </a:lnTo>
                    <a:lnTo>
                      <a:pt x="119" y="162"/>
                    </a:lnTo>
                    <a:lnTo>
                      <a:pt x="126" y="177"/>
                    </a:lnTo>
                    <a:lnTo>
                      <a:pt x="127" y="152"/>
                    </a:lnTo>
                    <a:lnTo>
                      <a:pt x="133" y="132"/>
                    </a:lnTo>
                    <a:lnTo>
                      <a:pt x="146" y="115"/>
                    </a:lnTo>
                    <a:lnTo>
                      <a:pt x="163" y="105"/>
                    </a:lnTo>
                    <a:lnTo>
                      <a:pt x="154" y="73"/>
                    </a:lnTo>
                    <a:lnTo>
                      <a:pt x="150" y="47"/>
                    </a:lnTo>
                    <a:lnTo>
                      <a:pt x="151" y="24"/>
                    </a:lnTo>
                    <a:lnTo>
                      <a:pt x="158" y="8"/>
                    </a:lnTo>
                    <a:lnTo>
                      <a:pt x="168" y="0"/>
                    </a:lnTo>
                    <a:lnTo>
                      <a:pt x="181" y="0"/>
                    </a:lnTo>
                    <a:lnTo>
                      <a:pt x="196" y="9"/>
                    </a:lnTo>
                    <a:lnTo>
                      <a:pt x="212" y="28"/>
                    </a:lnTo>
                    <a:lnTo>
                      <a:pt x="227" y="19"/>
                    </a:lnTo>
                    <a:lnTo>
                      <a:pt x="240" y="20"/>
                    </a:lnTo>
                    <a:lnTo>
                      <a:pt x="250" y="28"/>
                    </a:lnTo>
                    <a:lnTo>
                      <a:pt x="258" y="44"/>
                    </a:lnTo>
                    <a:lnTo>
                      <a:pt x="267" y="92"/>
                    </a:lnTo>
                    <a:lnTo>
                      <a:pt x="269" y="147"/>
                    </a:lnTo>
                    <a:lnTo>
                      <a:pt x="288" y="134"/>
                    </a:lnTo>
                    <a:lnTo>
                      <a:pt x="303" y="132"/>
                    </a:lnTo>
                    <a:lnTo>
                      <a:pt x="314" y="139"/>
                    </a:lnTo>
                    <a:lnTo>
                      <a:pt x="322" y="152"/>
                    </a:lnTo>
                    <a:lnTo>
                      <a:pt x="324" y="171"/>
                    </a:lnTo>
                    <a:lnTo>
                      <a:pt x="322" y="190"/>
                    </a:lnTo>
                    <a:lnTo>
                      <a:pt x="315" y="209"/>
                    </a:lnTo>
                    <a:lnTo>
                      <a:pt x="302" y="22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7" name="Freeform 264">
                <a:extLst>
                  <a:ext uri="{FF2B5EF4-FFF2-40B4-BE49-F238E27FC236}">
                    <a16:creationId xmlns:a16="http://schemas.microsoft.com/office/drawing/2014/main" id="{69086CC2-EEFA-4D1D-BF86-D7792469A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6" y="3335338"/>
                <a:ext cx="58738" cy="26988"/>
              </a:xfrm>
              <a:custGeom>
                <a:avLst/>
                <a:gdLst>
                  <a:gd name="T0" fmla="*/ 52 w 261"/>
                  <a:gd name="T1" fmla="*/ 0 h 160"/>
                  <a:gd name="T2" fmla="*/ 34 w 261"/>
                  <a:gd name="T3" fmla="*/ 2 h 160"/>
                  <a:gd name="T4" fmla="*/ 20 w 261"/>
                  <a:gd name="T5" fmla="*/ 8 h 160"/>
                  <a:gd name="T6" fmla="*/ 10 w 261"/>
                  <a:gd name="T7" fmla="*/ 18 h 160"/>
                  <a:gd name="T8" fmla="*/ 2 w 261"/>
                  <a:gd name="T9" fmla="*/ 29 h 160"/>
                  <a:gd name="T10" fmla="*/ 0 w 261"/>
                  <a:gd name="T11" fmla="*/ 43 h 160"/>
                  <a:gd name="T12" fmla="*/ 3 w 261"/>
                  <a:gd name="T13" fmla="*/ 57 h 160"/>
                  <a:gd name="T14" fmla="*/ 13 w 261"/>
                  <a:gd name="T15" fmla="*/ 71 h 160"/>
                  <a:gd name="T16" fmla="*/ 29 w 261"/>
                  <a:gd name="T17" fmla="*/ 83 h 160"/>
                  <a:gd name="T18" fmla="*/ 22 w 261"/>
                  <a:gd name="T19" fmla="*/ 101 h 160"/>
                  <a:gd name="T20" fmla="*/ 18 w 261"/>
                  <a:gd name="T21" fmla="*/ 117 h 160"/>
                  <a:gd name="T22" fmla="*/ 22 w 261"/>
                  <a:gd name="T23" fmla="*/ 130 h 160"/>
                  <a:gd name="T24" fmla="*/ 29 w 261"/>
                  <a:gd name="T25" fmla="*/ 140 h 160"/>
                  <a:gd name="T26" fmla="*/ 52 w 261"/>
                  <a:gd name="T27" fmla="*/ 149 h 160"/>
                  <a:gd name="T28" fmla="*/ 66 w 261"/>
                  <a:gd name="T29" fmla="*/ 148 h 160"/>
                  <a:gd name="T30" fmla="*/ 81 w 261"/>
                  <a:gd name="T31" fmla="*/ 143 h 160"/>
                  <a:gd name="T32" fmla="*/ 100 w 261"/>
                  <a:gd name="T33" fmla="*/ 154 h 160"/>
                  <a:gd name="T34" fmla="*/ 121 w 261"/>
                  <a:gd name="T35" fmla="*/ 160 h 160"/>
                  <a:gd name="T36" fmla="*/ 141 w 261"/>
                  <a:gd name="T37" fmla="*/ 160 h 160"/>
                  <a:gd name="T38" fmla="*/ 160 w 261"/>
                  <a:gd name="T39" fmla="*/ 154 h 160"/>
                  <a:gd name="T40" fmla="*/ 175 w 261"/>
                  <a:gd name="T41" fmla="*/ 143 h 160"/>
                  <a:gd name="T42" fmla="*/ 186 w 261"/>
                  <a:gd name="T43" fmla="*/ 128 h 160"/>
                  <a:gd name="T44" fmla="*/ 192 w 261"/>
                  <a:gd name="T45" fmla="*/ 107 h 160"/>
                  <a:gd name="T46" fmla="*/ 190 w 261"/>
                  <a:gd name="T47" fmla="*/ 83 h 160"/>
                  <a:gd name="T48" fmla="*/ 210 w 261"/>
                  <a:gd name="T49" fmla="*/ 99 h 160"/>
                  <a:gd name="T50" fmla="*/ 230 w 261"/>
                  <a:gd name="T51" fmla="*/ 103 h 160"/>
                  <a:gd name="T52" fmla="*/ 247 w 261"/>
                  <a:gd name="T53" fmla="*/ 97 h 160"/>
                  <a:gd name="T54" fmla="*/ 261 w 261"/>
                  <a:gd name="T55" fmla="*/ 8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1" h="160">
                    <a:moveTo>
                      <a:pt x="52" y="0"/>
                    </a:moveTo>
                    <a:lnTo>
                      <a:pt x="34" y="2"/>
                    </a:lnTo>
                    <a:lnTo>
                      <a:pt x="20" y="8"/>
                    </a:lnTo>
                    <a:lnTo>
                      <a:pt x="10" y="18"/>
                    </a:lnTo>
                    <a:lnTo>
                      <a:pt x="2" y="29"/>
                    </a:lnTo>
                    <a:lnTo>
                      <a:pt x="0" y="43"/>
                    </a:lnTo>
                    <a:lnTo>
                      <a:pt x="3" y="57"/>
                    </a:lnTo>
                    <a:lnTo>
                      <a:pt x="13" y="71"/>
                    </a:lnTo>
                    <a:lnTo>
                      <a:pt x="29" y="83"/>
                    </a:lnTo>
                    <a:lnTo>
                      <a:pt x="22" y="101"/>
                    </a:lnTo>
                    <a:lnTo>
                      <a:pt x="18" y="117"/>
                    </a:lnTo>
                    <a:lnTo>
                      <a:pt x="22" y="130"/>
                    </a:lnTo>
                    <a:lnTo>
                      <a:pt x="29" y="140"/>
                    </a:lnTo>
                    <a:lnTo>
                      <a:pt x="52" y="149"/>
                    </a:lnTo>
                    <a:lnTo>
                      <a:pt x="66" y="148"/>
                    </a:lnTo>
                    <a:lnTo>
                      <a:pt x="81" y="143"/>
                    </a:lnTo>
                    <a:lnTo>
                      <a:pt x="100" y="154"/>
                    </a:lnTo>
                    <a:lnTo>
                      <a:pt x="121" y="160"/>
                    </a:lnTo>
                    <a:lnTo>
                      <a:pt x="141" y="160"/>
                    </a:lnTo>
                    <a:lnTo>
                      <a:pt x="160" y="154"/>
                    </a:lnTo>
                    <a:lnTo>
                      <a:pt x="175" y="143"/>
                    </a:lnTo>
                    <a:lnTo>
                      <a:pt x="186" y="128"/>
                    </a:lnTo>
                    <a:lnTo>
                      <a:pt x="192" y="107"/>
                    </a:lnTo>
                    <a:lnTo>
                      <a:pt x="190" y="83"/>
                    </a:lnTo>
                    <a:lnTo>
                      <a:pt x="210" y="99"/>
                    </a:lnTo>
                    <a:lnTo>
                      <a:pt x="230" y="103"/>
                    </a:lnTo>
                    <a:lnTo>
                      <a:pt x="247" y="97"/>
                    </a:lnTo>
                    <a:lnTo>
                      <a:pt x="261" y="8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8" name="Freeform 265">
                <a:extLst>
                  <a:ext uri="{FF2B5EF4-FFF2-40B4-BE49-F238E27FC236}">
                    <a16:creationId xmlns:a16="http://schemas.microsoft.com/office/drawing/2014/main" id="{C7F067F6-E3FF-4018-B067-0805145A7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314700"/>
                <a:ext cx="77788" cy="57150"/>
              </a:xfrm>
              <a:custGeom>
                <a:avLst/>
                <a:gdLst>
                  <a:gd name="T0" fmla="*/ 14 w 341"/>
                  <a:gd name="T1" fmla="*/ 133 h 323"/>
                  <a:gd name="T2" fmla="*/ 3 w 341"/>
                  <a:gd name="T3" fmla="*/ 160 h 323"/>
                  <a:gd name="T4" fmla="*/ 0 w 341"/>
                  <a:gd name="T5" fmla="*/ 184 h 323"/>
                  <a:gd name="T6" fmla="*/ 1 w 341"/>
                  <a:gd name="T7" fmla="*/ 205 h 323"/>
                  <a:gd name="T8" fmla="*/ 6 w 341"/>
                  <a:gd name="T9" fmla="*/ 221 h 323"/>
                  <a:gd name="T10" fmla="*/ 15 w 341"/>
                  <a:gd name="T11" fmla="*/ 232 h 323"/>
                  <a:gd name="T12" fmla="*/ 27 w 341"/>
                  <a:gd name="T13" fmla="*/ 238 h 323"/>
                  <a:gd name="T14" fmla="*/ 39 w 341"/>
                  <a:gd name="T15" fmla="*/ 238 h 323"/>
                  <a:gd name="T16" fmla="*/ 52 w 341"/>
                  <a:gd name="T17" fmla="*/ 230 h 323"/>
                  <a:gd name="T18" fmla="*/ 52 w 341"/>
                  <a:gd name="T19" fmla="*/ 252 h 323"/>
                  <a:gd name="T20" fmla="*/ 55 w 341"/>
                  <a:gd name="T21" fmla="*/ 271 h 323"/>
                  <a:gd name="T22" fmla="*/ 60 w 341"/>
                  <a:gd name="T23" fmla="*/ 287 h 323"/>
                  <a:gd name="T24" fmla="*/ 68 w 341"/>
                  <a:gd name="T25" fmla="*/ 300 h 323"/>
                  <a:gd name="T26" fmla="*/ 78 w 341"/>
                  <a:gd name="T27" fmla="*/ 310 h 323"/>
                  <a:gd name="T28" fmla="*/ 88 w 341"/>
                  <a:gd name="T29" fmla="*/ 318 h 323"/>
                  <a:gd name="T30" fmla="*/ 112 w 341"/>
                  <a:gd name="T31" fmla="*/ 323 h 323"/>
                  <a:gd name="T32" fmla="*/ 136 w 341"/>
                  <a:gd name="T33" fmla="*/ 318 h 323"/>
                  <a:gd name="T34" fmla="*/ 156 w 341"/>
                  <a:gd name="T35" fmla="*/ 301 h 323"/>
                  <a:gd name="T36" fmla="*/ 171 w 341"/>
                  <a:gd name="T37" fmla="*/ 271 h 323"/>
                  <a:gd name="T38" fmla="*/ 176 w 341"/>
                  <a:gd name="T39" fmla="*/ 230 h 323"/>
                  <a:gd name="T40" fmla="*/ 202 w 341"/>
                  <a:gd name="T41" fmla="*/ 222 h 323"/>
                  <a:gd name="T42" fmla="*/ 224 w 341"/>
                  <a:gd name="T43" fmla="*/ 208 h 323"/>
                  <a:gd name="T44" fmla="*/ 243 w 341"/>
                  <a:gd name="T45" fmla="*/ 190 h 323"/>
                  <a:gd name="T46" fmla="*/ 257 w 341"/>
                  <a:gd name="T47" fmla="*/ 168 h 323"/>
                  <a:gd name="T48" fmla="*/ 266 w 341"/>
                  <a:gd name="T49" fmla="*/ 144 h 323"/>
                  <a:gd name="T50" fmla="*/ 272 w 341"/>
                  <a:gd name="T51" fmla="*/ 118 h 323"/>
                  <a:gd name="T52" fmla="*/ 271 w 341"/>
                  <a:gd name="T53" fmla="*/ 90 h 323"/>
                  <a:gd name="T54" fmla="*/ 265 w 341"/>
                  <a:gd name="T55" fmla="*/ 62 h 323"/>
                  <a:gd name="T56" fmla="*/ 288 w 341"/>
                  <a:gd name="T57" fmla="*/ 56 h 323"/>
                  <a:gd name="T58" fmla="*/ 308 w 341"/>
                  <a:gd name="T59" fmla="*/ 42 h 323"/>
                  <a:gd name="T60" fmla="*/ 327 w 341"/>
                  <a:gd name="T61" fmla="*/ 23 h 323"/>
                  <a:gd name="T62" fmla="*/ 341 w 341"/>
                  <a:gd name="T63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23">
                    <a:moveTo>
                      <a:pt x="14" y="133"/>
                    </a:moveTo>
                    <a:lnTo>
                      <a:pt x="3" y="160"/>
                    </a:lnTo>
                    <a:lnTo>
                      <a:pt x="0" y="184"/>
                    </a:lnTo>
                    <a:lnTo>
                      <a:pt x="1" y="205"/>
                    </a:lnTo>
                    <a:lnTo>
                      <a:pt x="6" y="221"/>
                    </a:lnTo>
                    <a:lnTo>
                      <a:pt x="15" y="232"/>
                    </a:lnTo>
                    <a:lnTo>
                      <a:pt x="27" y="238"/>
                    </a:lnTo>
                    <a:lnTo>
                      <a:pt x="39" y="238"/>
                    </a:lnTo>
                    <a:lnTo>
                      <a:pt x="52" y="230"/>
                    </a:lnTo>
                    <a:lnTo>
                      <a:pt x="52" y="252"/>
                    </a:lnTo>
                    <a:lnTo>
                      <a:pt x="55" y="271"/>
                    </a:lnTo>
                    <a:lnTo>
                      <a:pt x="60" y="287"/>
                    </a:lnTo>
                    <a:lnTo>
                      <a:pt x="68" y="300"/>
                    </a:lnTo>
                    <a:lnTo>
                      <a:pt x="78" y="310"/>
                    </a:lnTo>
                    <a:lnTo>
                      <a:pt x="88" y="318"/>
                    </a:lnTo>
                    <a:lnTo>
                      <a:pt x="112" y="323"/>
                    </a:lnTo>
                    <a:lnTo>
                      <a:pt x="136" y="318"/>
                    </a:lnTo>
                    <a:lnTo>
                      <a:pt x="156" y="301"/>
                    </a:lnTo>
                    <a:lnTo>
                      <a:pt x="171" y="271"/>
                    </a:lnTo>
                    <a:lnTo>
                      <a:pt x="176" y="230"/>
                    </a:lnTo>
                    <a:lnTo>
                      <a:pt x="202" y="222"/>
                    </a:lnTo>
                    <a:lnTo>
                      <a:pt x="224" y="208"/>
                    </a:lnTo>
                    <a:lnTo>
                      <a:pt x="243" y="190"/>
                    </a:lnTo>
                    <a:lnTo>
                      <a:pt x="257" y="168"/>
                    </a:lnTo>
                    <a:lnTo>
                      <a:pt x="266" y="144"/>
                    </a:lnTo>
                    <a:lnTo>
                      <a:pt x="272" y="118"/>
                    </a:lnTo>
                    <a:lnTo>
                      <a:pt x="271" y="90"/>
                    </a:lnTo>
                    <a:lnTo>
                      <a:pt x="265" y="62"/>
                    </a:lnTo>
                    <a:lnTo>
                      <a:pt x="288" y="56"/>
                    </a:lnTo>
                    <a:lnTo>
                      <a:pt x="308" y="42"/>
                    </a:lnTo>
                    <a:lnTo>
                      <a:pt x="327" y="23"/>
                    </a:lnTo>
                    <a:lnTo>
                      <a:pt x="34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9" name="Freeform 266">
                <a:extLst>
                  <a:ext uri="{FF2B5EF4-FFF2-40B4-BE49-F238E27FC236}">
                    <a16:creationId xmlns:a16="http://schemas.microsoft.com/office/drawing/2014/main" id="{8142A0FF-0C37-412B-8DAA-676C51A66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763" y="3324225"/>
                <a:ext cx="17463" cy="9525"/>
              </a:xfrm>
              <a:custGeom>
                <a:avLst/>
                <a:gdLst>
                  <a:gd name="T0" fmla="*/ 0 w 78"/>
                  <a:gd name="T1" fmla="*/ 26 h 49"/>
                  <a:gd name="T2" fmla="*/ 12 w 78"/>
                  <a:gd name="T3" fmla="*/ 39 h 49"/>
                  <a:gd name="T4" fmla="*/ 27 w 78"/>
                  <a:gd name="T5" fmla="*/ 47 h 49"/>
                  <a:gd name="T6" fmla="*/ 41 w 78"/>
                  <a:gd name="T7" fmla="*/ 49 h 49"/>
                  <a:gd name="T8" fmla="*/ 55 w 78"/>
                  <a:gd name="T9" fmla="*/ 47 h 49"/>
                  <a:gd name="T10" fmla="*/ 67 w 78"/>
                  <a:gd name="T11" fmla="*/ 39 h 49"/>
                  <a:gd name="T12" fmla="*/ 76 w 78"/>
                  <a:gd name="T13" fmla="*/ 29 h 49"/>
                  <a:gd name="T14" fmla="*/ 78 w 78"/>
                  <a:gd name="T15" fmla="*/ 16 h 49"/>
                  <a:gd name="T16" fmla="*/ 75 w 78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49">
                    <a:moveTo>
                      <a:pt x="0" y="26"/>
                    </a:moveTo>
                    <a:lnTo>
                      <a:pt x="12" y="39"/>
                    </a:lnTo>
                    <a:lnTo>
                      <a:pt x="27" y="47"/>
                    </a:lnTo>
                    <a:lnTo>
                      <a:pt x="41" y="49"/>
                    </a:lnTo>
                    <a:lnTo>
                      <a:pt x="55" y="47"/>
                    </a:lnTo>
                    <a:lnTo>
                      <a:pt x="67" y="39"/>
                    </a:lnTo>
                    <a:lnTo>
                      <a:pt x="76" y="29"/>
                    </a:lnTo>
                    <a:lnTo>
                      <a:pt x="78" y="16"/>
                    </a:lnTo>
                    <a:lnTo>
                      <a:pt x="7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0" name="Freeform 267">
                <a:extLst>
                  <a:ext uri="{FF2B5EF4-FFF2-40B4-BE49-F238E27FC236}">
                    <a16:creationId xmlns:a16="http://schemas.microsoft.com/office/drawing/2014/main" id="{AF1B64F1-A0B4-4576-B4C0-AD1CBC33B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051" y="3321050"/>
                <a:ext cx="79375" cy="22225"/>
              </a:xfrm>
              <a:custGeom>
                <a:avLst/>
                <a:gdLst>
                  <a:gd name="T0" fmla="*/ 0 w 346"/>
                  <a:gd name="T1" fmla="*/ 62 h 127"/>
                  <a:gd name="T2" fmla="*/ 12 w 346"/>
                  <a:gd name="T3" fmla="*/ 78 h 127"/>
                  <a:gd name="T4" fmla="*/ 26 w 346"/>
                  <a:gd name="T5" fmla="*/ 90 h 127"/>
                  <a:gd name="T6" fmla="*/ 40 w 346"/>
                  <a:gd name="T7" fmla="*/ 97 h 127"/>
                  <a:gd name="T8" fmla="*/ 55 w 346"/>
                  <a:gd name="T9" fmla="*/ 99 h 127"/>
                  <a:gd name="T10" fmla="*/ 70 w 346"/>
                  <a:gd name="T11" fmla="*/ 96 h 127"/>
                  <a:gd name="T12" fmla="*/ 85 w 346"/>
                  <a:gd name="T13" fmla="*/ 88 h 127"/>
                  <a:gd name="T14" fmla="*/ 99 w 346"/>
                  <a:gd name="T15" fmla="*/ 76 h 127"/>
                  <a:gd name="T16" fmla="*/ 113 w 346"/>
                  <a:gd name="T17" fmla="*/ 60 h 127"/>
                  <a:gd name="T18" fmla="*/ 116 w 346"/>
                  <a:gd name="T19" fmla="*/ 82 h 127"/>
                  <a:gd name="T20" fmla="*/ 120 w 346"/>
                  <a:gd name="T21" fmla="*/ 98 h 127"/>
                  <a:gd name="T22" fmla="*/ 128 w 346"/>
                  <a:gd name="T23" fmla="*/ 108 h 127"/>
                  <a:gd name="T24" fmla="*/ 136 w 346"/>
                  <a:gd name="T25" fmla="*/ 114 h 127"/>
                  <a:gd name="T26" fmla="*/ 148 w 346"/>
                  <a:gd name="T27" fmla="*/ 115 h 127"/>
                  <a:gd name="T28" fmla="*/ 160 w 346"/>
                  <a:gd name="T29" fmla="*/ 111 h 127"/>
                  <a:gd name="T30" fmla="*/ 188 w 346"/>
                  <a:gd name="T31" fmla="*/ 90 h 127"/>
                  <a:gd name="T32" fmla="*/ 194 w 346"/>
                  <a:gd name="T33" fmla="*/ 109 h 127"/>
                  <a:gd name="T34" fmla="*/ 205 w 346"/>
                  <a:gd name="T35" fmla="*/ 121 h 127"/>
                  <a:gd name="T36" fmla="*/ 218 w 346"/>
                  <a:gd name="T37" fmla="*/ 127 h 127"/>
                  <a:gd name="T38" fmla="*/ 233 w 346"/>
                  <a:gd name="T39" fmla="*/ 126 h 127"/>
                  <a:gd name="T40" fmla="*/ 246 w 346"/>
                  <a:gd name="T41" fmla="*/ 117 h 127"/>
                  <a:gd name="T42" fmla="*/ 256 w 346"/>
                  <a:gd name="T43" fmla="*/ 103 h 127"/>
                  <a:gd name="T44" fmla="*/ 259 w 346"/>
                  <a:gd name="T45" fmla="*/ 85 h 127"/>
                  <a:gd name="T46" fmla="*/ 256 w 346"/>
                  <a:gd name="T47" fmla="*/ 60 h 127"/>
                  <a:gd name="T48" fmla="*/ 275 w 346"/>
                  <a:gd name="T49" fmla="*/ 74 h 127"/>
                  <a:gd name="T50" fmla="*/ 295 w 346"/>
                  <a:gd name="T51" fmla="*/ 80 h 127"/>
                  <a:gd name="T52" fmla="*/ 312 w 346"/>
                  <a:gd name="T53" fmla="*/ 77 h 127"/>
                  <a:gd name="T54" fmla="*/ 327 w 346"/>
                  <a:gd name="T55" fmla="*/ 69 h 127"/>
                  <a:gd name="T56" fmla="*/ 338 w 346"/>
                  <a:gd name="T57" fmla="*/ 56 h 127"/>
                  <a:gd name="T58" fmla="*/ 345 w 346"/>
                  <a:gd name="T59" fmla="*/ 40 h 127"/>
                  <a:gd name="T60" fmla="*/ 346 w 346"/>
                  <a:gd name="T61" fmla="*/ 21 h 127"/>
                  <a:gd name="T62" fmla="*/ 342 w 346"/>
                  <a:gd name="T6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6" h="127">
                    <a:moveTo>
                      <a:pt x="0" y="62"/>
                    </a:moveTo>
                    <a:lnTo>
                      <a:pt x="12" y="78"/>
                    </a:lnTo>
                    <a:lnTo>
                      <a:pt x="26" y="90"/>
                    </a:lnTo>
                    <a:lnTo>
                      <a:pt x="40" y="97"/>
                    </a:lnTo>
                    <a:lnTo>
                      <a:pt x="55" y="99"/>
                    </a:lnTo>
                    <a:lnTo>
                      <a:pt x="70" y="96"/>
                    </a:lnTo>
                    <a:lnTo>
                      <a:pt x="85" y="88"/>
                    </a:lnTo>
                    <a:lnTo>
                      <a:pt x="99" y="76"/>
                    </a:lnTo>
                    <a:lnTo>
                      <a:pt x="113" y="60"/>
                    </a:lnTo>
                    <a:lnTo>
                      <a:pt x="116" y="82"/>
                    </a:lnTo>
                    <a:lnTo>
                      <a:pt x="120" y="98"/>
                    </a:lnTo>
                    <a:lnTo>
                      <a:pt x="128" y="108"/>
                    </a:lnTo>
                    <a:lnTo>
                      <a:pt x="136" y="114"/>
                    </a:lnTo>
                    <a:lnTo>
                      <a:pt x="148" y="115"/>
                    </a:lnTo>
                    <a:lnTo>
                      <a:pt x="160" y="111"/>
                    </a:lnTo>
                    <a:lnTo>
                      <a:pt x="188" y="90"/>
                    </a:lnTo>
                    <a:lnTo>
                      <a:pt x="194" y="109"/>
                    </a:lnTo>
                    <a:lnTo>
                      <a:pt x="205" y="121"/>
                    </a:lnTo>
                    <a:lnTo>
                      <a:pt x="218" y="127"/>
                    </a:lnTo>
                    <a:lnTo>
                      <a:pt x="233" y="126"/>
                    </a:lnTo>
                    <a:lnTo>
                      <a:pt x="246" y="117"/>
                    </a:lnTo>
                    <a:lnTo>
                      <a:pt x="256" y="103"/>
                    </a:lnTo>
                    <a:lnTo>
                      <a:pt x="259" y="85"/>
                    </a:lnTo>
                    <a:lnTo>
                      <a:pt x="256" y="60"/>
                    </a:lnTo>
                    <a:lnTo>
                      <a:pt x="275" y="74"/>
                    </a:lnTo>
                    <a:lnTo>
                      <a:pt x="295" y="80"/>
                    </a:lnTo>
                    <a:lnTo>
                      <a:pt x="312" y="77"/>
                    </a:lnTo>
                    <a:lnTo>
                      <a:pt x="327" y="69"/>
                    </a:lnTo>
                    <a:lnTo>
                      <a:pt x="338" y="56"/>
                    </a:lnTo>
                    <a:lnTo>
                      <a:pt x="345" y="40"/>
                    </a:lnTo>
                    <a:lnTo>
                      <a:pt x="346" y="21"/>
                    </a:lnTo>
                    <a:lnTo>
                      <a:pt x="34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1" name="Freeform 268">
                <a:extLst>
                  <a:ext uri="{FF2B5EF4-FFF2-40B4-BE49-F238E27FC236}">
                    <a16:creationId xmlns:a16="http://schemas.microsoft.com/office/drawing/2014/main" id="{0A86BD36-434F-448B-8468-BA4D55EDF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5676" y="3270250"/>
                <a:ext cx="122238" cy="55563"/>
              </a:xfrm>
              <a:custGeom>
                <a:avLst/>
                <a:gdLst>
                  <a:gd name="T0" fmla="*/ 0 w 544"/>
                  <a:gd name="T1" fmla="*/ 312 h 313"/>
                  <a:gd name="T2" fmla="*/ 17 w 544"/>
                  <a:gd name="T3" fmla="*/ 313 h 313"/>
                  <a:gd name="T4" fmla="*/ 32 w 544"/>
                  <a:gd name="T5" fmla="*/ 310 h 313"/>
                  <a:gd name="T6" fmla="*/ 46 w 544"/>
                  <a:gd name="T7" fmla="*/ 304 h 313"/>
                  <a:gd name="T8" fmla="*/ 57 w 544"/>
                  <a:gd name="T9" fmla="*/ 294 h 313"/>
                  <a:gd name="T10" fmla="*/ 64 w 544"/>
                  <a:gd name="T11" fmla="*/ 281 h 313"/>
                  <a:gd name="T12" fmla="*/ 67 w 544"/>
                  <a:gd name="T13" fmla="*/ 266 h 313"/>
                  <a:gd name="T14" fmla="*/ 65 w 544"/>
                  <a:gd name="T15" fmla="*/ 250 h 313"/>
                  <a:gd name="T16" fmla="*/ 56 w 544"/>
                  <a:gd name="T17" fmla="*/ 233 h 313"/>
                  <a:gd name="T18" fmla="*/ 74 w 544"/>
                  <a:gd name="T19" fmla="*/ 239 h 313"/>
                  <a:gd name="T20" fmla="*/ 90 w 544"/>
                  <a:gd name="T21" fmla="*/ 241 h 313"/>
                  <a:gd name="T22" fmla="*/ 101 w 544"/>
                  <a:gd name="T23" fmla="*/ 237 h 313"/>
                  <a:gd name="T24" fmla="*/ 109 w 544"/>
                  <a:gd name="T25" fmla="*/ 231 h 313"/>
                  <a:gd name="T26" fmla="*/ 111 w 544"/>
                  <a:gd name="T27" fmla="*/ 221 h 313"/>
                  <a:gd name="T28" fmla="*/ 109 w 544"/>
                  <a:gd name="T29" fmla="*/ 210 h 313"/>
                  <a:gd name="T30" fmla="*/ 100 w 544"/>
                  <a:gd name="T31" fmla="*/ 198 h 313"/>
                  <a:gd name="T32" fmla="*/ 86 w 544"/>
                  <a:gd name="T33" fmla="*/ 185 h 313"/>
                  <a:gd name="T34" fmla="*/ 107 w 544"/>
                  <a:gd name="T35" fmla="*/ 179 h 313"/>
                  <a:gd name="T36" fmla="*/ 122 w 544"/>
                  <a:gd name="T37" fmla="*/ 170 h 313"/>
                  <a:gd name="T38" fmla="*/ 132 w 544"/>
                  <a:gd name="T39" fmla="*/ 159 h 313"/>
                  <a:gd name="T40" fmla="*/ 137 w 544"/>
                  <a:gd name="T41" fmla="*/ 148 h 313"/>
                  <a:gd name="T42" fmla="*/ 138 w 544"/>
                  <a:gd name="T43" fmla="*/ 135 h 313"/>
                  <a:gd name="T44" fmla="*/ 135 w 544"/>
                  <a:gd name="T45" fmla="*/ 121 h 313"/>
                  <a:gd name="T46" fmla="*/ 115 w 544"/>
                  <a:gd name="T47" fmla="*/ 96 h 313"/>
                  <a:gd name="T48" fmla="*/ 128 w 544"/>
                  <a:gd name="T49" fmla="*/ 83 h 313"/>
                  <a:gd name="T50" fmla="*/ 135 w 544"/>
                  <a:gd name="T51" fmla="*/ 66 h 313"/>
                  <a:gd name="T52" fmla="*/ 132 w 544"/>
                  <a:gd name="T53" fmla="*/ 48 h 313"/>
                  <a:gd name="T54" fmla="*/ 120 w 544"/>
                  <a:gd name="T55" fmla="*/ 33 h 313"/>
                  <a:gd name="T56" fmla="*/ 139 w 544"/>
                  <a:gd name="T57" fmla="*/ 46 h 313"/>
                  <a:gd name="T58" fmla="*/ 159 w 544"/>
                  <a:gd name="T59" fmla="*/ 51 h 313"/>
                  <a:gd name="T60" fmla="*/ 175 w 544"/>
                  <a:gd name="T61" fmla="*/ 52 h 313"/>
                  <a:gd name="T62" fmla="*/ 190 w 544"/>
                  <a:gd name="T63" fmla="*/ 50 h 313"/>
                  <a:gd name="T64" fmla="*/ 216 w 544"/>
                  <a:gd name="T65" fmla="*/ 39 h 313"/>
                  <a:gd name="T66" fmla="*/ 233 w 544"/>
                  <a:gd name="T67" fmla="*/ 21 h 313"/>
                  <a:gd name="T68" fmla="*/ 244 w 544"/>
                  <a:gd name="T69" fmla="*/ 0 h 313"/>
                  <a:gd name="T70" fmla="*/ 253 w 544"/>
                  <a:gd name="T71" fmla="*/ 21 h 313"/>
                  <a:gd name="T72" fmla="*/ 266 w 544"/>
                  <a:gd name="T73" fmla="*/ 37 h 313"/>
                  <a:gd name="T74" fmla="*/ 286 w 544"/>
                  <a:gd name="T75" fmla="*/ 50 h 313"/>
                  <a:gd name="T76" fmla="*/ 311 w 544"/>
                  <a:gd name="T77" fmla="*/ 59 h 313"/>
                  <a:gd name="T78" fmla="*/ 297 w 544"/>
                  <a:gd name="T79" fmla="*/ 79 h 313"/>
                  <a:gd name="T80" fmla="*/ 292 w 544"/>
                  <a:gd name="T81" fmla="*/ 97 h 313"/>
                  <a:gd name="T82" fmla="*/ 294 w 544"/>
                  <a:gd name="T83" fmla="*/ 114 h 313"/>
                  <a:gd name="T84" fmla="*/ 303 w 544"/>
                  <a:gd name="T85" fmla="*/ 128 h 313"/>
                  <a:gd name="T86" fmla="*/ 316 w 544"/>
                  <a:gd name="T87" fmla="*/ 139 h 313"/>
                  <a:gd name="T88" fmla="*/ 333 w 544"/>
                  <a:gd name="T89" fmla="*/ 147 h 313"/>
                  <a:gd name="T90" fmla="*/ 354 w 544"/>
                  <a:gd name="T91" fmla="*/ 150 h 313"/>
                  <a:gd name="T92" fmla="*/ 375 w 544"/>
                  <a:gd name="T93" fmla="*/ 149 h 313"/>
                  <a:gd name="T94" fmla="*/ 363 w 544"/>
                  <a:gd name="T95" fmla="*/ 161 h 313"/>
                  <a:gd name="T96" fmla="*/ 358 w 544"/>
                  <a:gd name="T97" fmla="*/ 175 h 313"/>
                  <a:gd name="T98" fmla="*/ 357 w 544"/>
                  <a:gd name="T99" fmla="*/ 187 h 313"/>
                  <a:gd name="T100" fmla="*/ 360 w 544"/>
                  <a:gd name="T101" fmla="*/ 198 h 313"/>
                  <a:gd name="T102" fmla="*/ 368 w 544"/>
                  <a:gd name="T103" fmla="*/ 204 h 313"/>
                  <a:gd name="T104" fmla="*/ 379 w 544"/>
                  <a:gd name="T105" fmla="*/ 206 h 313"/>
                  <a:gd name="T106" fmla="*/ 393 w 544"/>
                  <a:gd name="T107" fmla="*/ 203 h 313"/>
                  <a:gd name="T108" fmla="*/ 409 w 544"/>
                  <a:gd name="T109" fmla="*/ 192 h 313"/>
                  <a:gd name="T110" fmla="*/ 416 w 544"/>
                  <a:gd name="T111" fmla="*/ 213 h 313"/>
                  <a:gd name="T112" fmla="*/ 431 w 544"/>
                  <a:gd name="T113" fmla="*/ 228 h 313"/>
                  <a:gd name="T114" fmla="*/ 451 w 544"/>
                  <a:gd name="T115" fmla="*/ 237 h 313"/>
                  <a:gd name="T116" fmla="*/ 473 w 544"/>
                  <a:gd name="T117" fmla="*/ 241 h 313"/>
                  <a:gd name="T118" fmla="*/ 497 w 544"/>
                  <a:gd name="T119" fmla="*/ 238 h 313"/>
                  <a:gd name="T120" fmla="*/ 518 w 544"/>
                  <a:gd name="T121" fmla="*/ 229 h 313"/>
                  <a:gd name="T122" fmla="*/ 534 w 544"/>
                  <a:gd name="T123" fmla="*/ 213 h 313"/>
                  <a:gd name="T124" fmla="*/ 544 w 544"/>
                  <a:gd name="T125" fmla="*/ 189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4" h="313">
                    <a:moveTo>
                      <a:pt x="0" y="312"/>
                    </a:moveTo>
                    <a:lnTo>
                      <a:pt x="17" y="313"/>
                    </a:lnTo>
                    <a:lnTo>
                      <a:pt x="32" y="310"/>
                    </a:lnTo>
                    <a:lnTo>
                      <a:pt x="46" y="304"/>
                    </a:lnTo>
                    <a:lnTo>
                      <a:pt x="57" y="294"/>
                    </a:lnTo>
                    <a:lnTo>
                      <a:pt x="64" y="281"/>
                    </a:lnTo>
                    <a:lnTo>
                      <a:pt x="67" y="266"/>
                    </a:lnTo>
                    <a:lnTo>
                      <a:pt x="65" y="250"/>
                    </a:lnTo>
                    <a:lnTo>
                      <a:pt x="56" y="233"/>
                    </a:lnTo>
                    <a:lnTo>
                      <a:pt x="74" y="239"/>
                    </a:lnTo>
                    <a:lnTo>
                      <a:pt x="90" y="241"/>
                    </a:lnTo>
                    <a:lnTo>
                      <a:pt x="101" y="237"/>
                    </a:lnTo>
                    <a:lnTo>
                      <a:pt x="109" y="231"/>
                    </a:lnTo>
                    <a:lnTo>
                      <a:pt x="111" y="221"/>
                    </a:lnTo>
                    <a:lnTo>
                      <a:pt x="109" y="210"/>
                    </a:lnTo>
                    <a:lnTo>
                      <a:pt x="100" y="198"/>
                    </a:lnTo>
                    <a:lnTo>
                      <a:pt x="86" y="185"/>
                    </a:lnTo>
                    <a:lnTo>
                      <a:pt x="107" y="179"/>
                    </a:lnTo>
                    <a:lnTo>
                      <a:pt x="122" y="170"/>
                    </a:lnTo>
                    <a:lnTo>
                      <a:pt x="132" y="159"/>
                    </a:lnTo>
                    <a:lnTo>
                      <a:pt x="137" y="148"/>
                    </a:lnTo>
                    <a:lnTo>
                      <a:pt x="138" y="135"/>
                    </a:lnTo>
                    <a:lnTo>
                      <a:pt x="135" y="121"/>
                    </a:lnTo>
                    <a:lnTo>
                      <a:pt x="115" y="96"/>
                    </a:lnTo>
                    <a:lnTo>
                      <a:pt x="128" y="83"/>
                    </a:lnTo>
                    <a:lnTo>
                      <a:pt x="135" y="66"/>
                    </a:lnTo>
                    <a:lnTo>
                      <a:pt x="132" y="48"/>
                    </a:lnTo>
                    <a:lnTo>
                      <a:pt x="120" y="33"/>
                    </a:lnTo>
                    <a:lnTo>
                      <a:pt x="139" y="46"/>
                    </a:lnTo>
                    <a:lnTo>
                      <a:pt x="159" y="51"/>
                    </a:lnTo>
                    <a:lnTo>
                      <a:pt x="175" y="52"/>
                    </a:lnTo>
                    <a:lnTo>
                      <a:pt x="190" y="50"/>
                    </a:lnTo>
                    <a:lnTo>
                      <a:pt x="216" y="39"/>
                    </a:lnTo>
                    <a:lnTo>
                      <a:pt x="233" y="21"/>
                    </a:lnTo>
                    <a:lnTo>
                      <a:pt x="244" y="0"/>
                    </a:lnTo>
                    <a:lnTo>
                      <a:pt x="253" y="21"/>
                    </a:lnTo>
                    <a:lnTo>
                      <a:pt x="266" y="37"/>
                    </a:lnTo>
                    <a:lnTo>
                      <a:pt x="286" y="50"/>
                    </a:lnTo>
                    <a:lnTo>
                      <a:pt x="311" y="59"/>
                    </a:lnTo>
                    <a:lnTo>
                      <a:pt x="297" y="79"/>
                    </a:lnTo>
                    <a:lnTo>
                      <a:pt x="292" y="97"/>
                    </a:lnTo>
                    <a:lnTo>
                      <a:pt x="294" y="114"/>
                    </a:lnTo>
                    <a:lnTo>
                      <a:pt x="303" y="128"/>
                    </a:lnTo>
                    <a:lnTo>
                      <a:pt x="316" y="139"/>
                    </a:lnTo>
                    <a:lnTo>
                      <a:pt x="333" y="147"/>
                    </a:lnTo>
                    <a:lnTo>
                      <a:pt x="354" y="150"/>
                    </a:lnTo>
                    <a:lnTo>
                      <a:pt x="375" y="149"/>
                    </a:lnTo>
                    <a:lnTo>
                      <a:pt x="363" y="161"/>
                    </a:lnTo>
                    <a:lnTo>
                      <a:pt x="358" y="175"/>
                    </a:lnTo>
                    <a:lnTo>
                      <a:pt x="357" y="187"/>
                    </a:lnTo>
                    <a:lnTo>
                      <a:pt x="360" y="198"/>
                    </a:lnTo>
                    <a:lnTo>
                      <a:pt x="368" y="204"/>
                    </a:lnTo>
                    <a:lnTo>
                      <a:pt x="379" y="206"/>
                    </a:lnTo>
                    <a:lnTo>
                      <a:pt x="393" y="203"/>
                    </a:lnTo>
                    <a:lnTo>
                      <a:pt x="409" y="192"/>
                    </a:lnTo>
                    <a:lnTo>
                      <a:pt x="416" y="213"/>
                    </a:lnTo>
                    <a:lnTo>
                      <a:pt x="431" y="228"/>
                    </a:lnTo>
                    <a:lnTo>
                      <a:pt x="451" y="237"/>
                    </a:lnTo>
                    <a:lnTo>
                      <a:pt x="473" y="241"/>
                    </a:lnTo>
                    <a:lnTo>
                      <a:pt x="497" y="238"/>
                    </a:lnTo>
                    <a:lnTo>
                      <a:pt x="518" y="229"/>
                    </a:lnTo>
                    <a:lnTo>
                      <a:pt x="534" y="213"/>
                    </a:lnTo>
                    <a:lnTo>
                      <a:pt x="544" y="18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2" name="Freeform 269">
                <a:extLst>
                  <a:ext uri="{FF2B5EF4-FFF2-40B4-BE49-F238E27FC236}">
                    <a16:creationId xmlns:a16="http://schemas.microsoft.com/office/drawing/2014/main" id="{FDDCFA73-BBB4-43FA-AC14-AB2A925ED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351" y="3243263"/>
                <a:ext cx="49213" cy="60325"/>
              </a:xfrm>
              <a:custGeom>
                <a:avLst/>
                <a:gdLst>
                  <a:gd name="T0" fmla="*/ 67 w 217"/>
                  <a:gd name="T1" fmla="*/ 339 h 339"/>
                  <a:gd name="T2" fmla="*/ 50 w 217"/>
                  <a:gd name="T3" fmla="*/ 337 h 339"/>
                  <a:gd name="T4" fmla="*/ 37 w 217"/>
                  <a:gd name="T5" fmla="*/ 332 h 339"/>
                  <a:gd name="T6" fmla="*/ 28 w 217"/>
                  <a:gd name="T7" fmla="*/ 323 h 339"/>
                  <a:gd name="T8" fmla="*/ 25 w 217"/>
                  <a:gd name="T9" fmla="*/ 313 h 339"/>
                  <a:gd name="T10" fmla="*/ 32 w 217"/>
                  <a:gd name="T11" fmla="*/ 290 h 339"/>
                  <a:gd name="T12" fmla="*/ 41 w 217"/>
                  <a:gd name="T13" fmla="*/ 278 h 339"/>
                  <a:gd name="T14" fmla="*/ 56 w 217"/>
                  <a:gd name="T15" fmla="*/ 268 h 339"/>
                  <a:gd name="T16" fmla="*/ 32 w 217"/>
                  <a:gd name="T17" fmla="*/ 261 h 339"/>
                  <a:gd name="T18" fmla="*/ 13 w 217"/>
                  <a:gd name="T19" fmla="*/ 247 h 339"/>
                  <a:gd name="T20" fmla="*/ 4 w 217"/>
                  <a:gd name="T21" fmla="*/ 229 h 339"/>
                  <a:gd name="T22" fmla="*/ 0 w 217"/>
                  <a:gd name="T23" fmla="*/ 210 h 339"/>
                  <a:gd name="T24" fmla="*/ 5 w 217"/>
                  <a:gd name="T25" fmla="*/ 190 h 339"/>
                  <a:gd name="T26" fmla="*/ 18 w 217"/>
                  <a:gd name="T27" fmla="*/ 174 h 339"/>
                  <a:gd name="T28" fmla="*/ 38 w 217"/>
                  <a:gd name="T29" fmla="*/ 164 h 339"/>
                  <a:gd name="T30" fmla="*/ 51 w 217"/>
                  <a:gd name="T31" fmla="*/ 162 h 339"/>
                  <a:gd name="T32" fmla="*/ 67 w 217"/>
                  <a:gd name="T33" fmla="*/ 160 h 339"/>
                  <a:gd name="T34" fmla="*/ 49 w 217"/>
                  <a:gd name="T35" fmla="*/ 142 h 339"/>
                  <a:gd name="T36" fmla="*/ 42 w 217"/>
                  <a:gd name="T37" fmla="*/ 125 h 339"/>
                  <a:gd name="T38" fmla="*/ 44 w 217"/>
                  <a:gd name="T39" fmla="*/ 110 h 339"/>
                  <a:gd name="T40" fmla="*/ 53 w 217"/>
                  <a:gd name="T41" fmla="*/ 99 h 339"/>
                  <a:gd name="T42" fmla="*/ 68 w 217"/>
                  <a:gd name="T43" fmla="*/ 89 h 339"/>
                  <a:gd name="T44" fmla="*/ 88 w 217"/>
                  <a:gd name="T45" fmla="*/ 86 h 339"/>
                  <a:gd name="T46" fmla="*/ 109 w 217"/>
                  <a:gd name="T47" fmla="*/ 87 h 339"/>
                  <a:gd name="T48" fmla="*/ 132 w 217"/>
                  <a:gd name="T49" fmla="*/ 94 h 339"/>
                  <a:gd name="T50" fmla="*/ 128 w 217"/>
                  <a:gd name="T51" fmla="*/ 74 h 339"/>
                  <a:gd name="T52" fmla="*/ 128 w 217"/>
                  <a:gd name="T53" fmla="*/ 55 h 339"/>
                  <a:gd name="T54" fmla="*/ 134 w 217"/>
                  <a:gd name="T55" fmla="*/ 37 h 339"/>
                  <a:gd name="T56" fmla="*/ 144 w 217"/>
                  <a:gd name="T57" fmla="*/ 20 h 339"/>
                  <a:gd name="T58" fmla="*/ 157 w 217"/>
                  <a:gd name="T59" fmla="*/ 9 h 339"/>
                  <a:gd name="T60" fmla="*/ 174 w 217"/>
                  <a:gd name="T61" fmla="*/ 1 h 339"/>
                  <a:gd name="T62" fmla="*/ 194 w 217"/>
                  <a:gd name="T63" fmla="*/ 0 h 339"/>
                  <a:gd name="T64" fmla="*/ 217 w 217"/>
                  <a:gd name="T65" fmla="*/ 6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7" h="339">
                    <a:moveTo>
                      <a:pt x="67" y="339"/>
                    </a:moveTo>
                    <a:lnTo>
                      <a:pt x="50" y="337"/>
                    </a:lnTo>
                    <a:lnTo>
                      <a:pt x="37" y="332"/>
                    </a:lnTo>
                    <a:lnTo>
                      <a:pt x="28" y="323"/>
                    </a:lnTo>
                    <a:lnTo>
                      <a:pt x="25" y="313"/>
                    </a:lnTo>
                    <a:lnTo>
                      <a:pt x="32" y="290"/>
                    </a:lnTo>
                    <a:lnTo>
                      <a:pt x="41" y="278"/>
                    </a:lnTo>
                    <a:lnTo>
                      <a:pt x="56" y="268"/>
                    </a:lnTo>
                    <a:lnTo>
                      <a:pt x="32" y="261"/>
                    </a:lnTo>
                    <a:lnTo>
                      <a:pt x="13" y="247"/>
                    </a:lnTo>
                    <a:lnTo>
                      <a:pt x="4" y="229"/>
                    </a:lnTo>
                    <a:lnTo>
                      <a:pt x="0" y="210"/>
                    </a:lnTo>
                    <a:lnTo>
                      <a:pt x="5" y="190"/>
                    </a:lnTo>
                    <a:lnTo>
                      <a:pt x="18" y="174"/>
                    </a:lnTo>
                    <a:lnTo>
                      <a:pt x="38" y="164"/>
                    </a:lnTo>
                    <a:lnTo>
                      <a:pt x="51" y="162"/>
                    </a:lnTo>
                    <a:lnTo>
                      <a:pt x="67" y="160"/>
                    </a:lnTo>
                    <a:lnTo>
                      <a:pt x="49" y="142"/>
                    </a:lnTo>
                    <a:lnTo>
                      <a:pt x="42" y="125"/>
                    </a:lnTo>
                    <a:lnTo>
                      <a:pt x="44" y="110"/>
                    </a:lnTo>
                    <a:lnTo>
                      <a:pt x="53" y="99"/>
                    </a:lnTo>
                    <a:lnTo>
                      <a:pt x="68" y="89"/>
                    </a:lnTo>
                    <a:lnTo>
                      <a:pt x="88" y="86"/>
                    </a:lnTo>
                    <a:lnTo>
                      <a:pt x="109" y="87"/>
                    </a:lnTo>
                    <a:lnTo>
                      <a:pt x="132" y="94"/>
                    </a:lnTo>
                    <a:lnTo>
                      <a:pt x="128" y="74"/>
                    </a:lnTo>
                    <a:lnTo>
                      <a:pt x="128" y="55"/>
                    </a:lnTo>
                    <a:lnTo>
                      <a:pt x="134" y="37"/>
                    </a:lnTo>
                    <a:lnTo>
                      <a:pt x="144" y="20"/>
                    </a:lnTo>
                    <a:lnTo>
                      <a:pt x="157" y="9"/>
                    </a:lnTo>
                    <a:lnTo>
                      <a:pt x="174" y="1"/>
                    </a:lnTo>
                    <a:lnTo>
                      <a:pt x="194" y="0"/>
                    </a:lnTo>
                    <a:lnTo>
                      <a:pt x="217" y="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3" name="Freeform 270">
                <a:extLst>
                  <a:ext uri="{FF2B5EF4-FFF2-40B4-BE49-F238E27FC236}">
                    <a16:creationId xmlns:a16="http://schemas.microsoft.com/office/drawing/2014/main" id="{AD83647C-506E-463D-9076-14B694CCF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2863" y="3213100"/>
                <a:ext cx="14288" cy="33338"/>
              </a:xfrm>
              <a:custGeom>
                <a:avLst/>
                <a:gdLst>
                  <a:gd name="T0" fmla="*/ 61 w 61"/>
                  <a:gd name="T1" fmla="*/ 0 h 189"/>
                  <a:gd name="T2" fmla="*/ 38 w 61"/>
                  <a:gd name="T3" fmla="*/ 12 h 189"/>
                  <a:gd name="T4" fmla="*/ 19 w 61"/>
                  <a:gd name="T5" fmla="*/ 28 h 189"/>
                  <a:gd name="T6" fmla="*/ 6 w 61"/>
                  <a:gd name="T7" fmla="*/ 45 h 189"/>
                  <a:gd name="T8" fmla="*/ 0 w 61"/>
                  <a:gd name="T9" fmla="*/ 64 h 189"/>
                  <a:gd name="T10" fmla="*/ 0 w 61"/>
                  <a:gd name="T11" fmla="*/ 81 h 189"/>
                  <a:gd name="T12" fmla="*/ 5 w 61"/>
                  <a:gd name="T13" fmla="*/ 97 h 189"/>
                  <a:gd name="T14" fmla="*/ 17 w 61"/>
                  <a:gd name="T15" fmla="*/ 110 h 189"/>
                  <a:gd name="T16" fmla="*/ 35 w 61"/>
                  <a:gd name="T17" fmla="*/ 119 h 189"/>
                  <a:gd name="T18" fmla="*/ 21 w 61"/>
                  <a:gd name="T19" fmla="*/ 133 h 189"/>
                  <a:gd name="T20" fmla="*/ 12 w 61"/>
                  <a:gd name="T21" fmla="*/ 148 h 189"/>
                  <a:gd name="T22" fmla="*/ 6 w 61"/>
                  <a:gd name="T23" fmla="*/ 161 h 189"/>
                  <a:gd name="T24" fmla="*/ 6 w 61"/>
                  <a:gd name="T25" fmla="*/ 172 h 189"/>
                  <a:gd name="T26" fmla="*/ 11 w 61"/>
                  <a:gd name="T27" fmla="*/ 181 h 189"/>
                  <a:gd name="T28" fmla="*/ 18 w 61"/>
                  <a:gd name="T29" fmla="*/ 187 h 189"/>
                  <a:gd name="T30" fmla="*/ 29 w 61"/>
                  <a:gd name="T31" fmla="*/ 189 h 189"/>
                  <a:gd name="T32" fmla="*/ 43 w 61"/>
                  <a:gd name="T33" fmla="*/ 186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89">
                    <a:moveTo>
                      <a:pt x="61" y="0"/>
                    </a:moveTo>
                    <a:lnTo>
                      <a:pt x="38" y="12"/>
                    </a:lnTo>
                    <a:lnTo>
                      <a:pt x="19" y="28"/>
                    </a:lnTo>
                    <a:lnTo>
                      <a:pt x="6" y="45"/>
                    </a:lnTo>
                    <a:lnTo>
                      <a:pt x="0" y="64"/>
                    </a:lnTo>
                    <a:lnTo>
                      <a:pt x="0" y="81"/>
                    </a:lnTo>
                    <a:lnTo>
                      <a:pt x="5" y="97"/>
                    </a:lnTo>
                    <a:lnTo>
                      <a:pt x="17" y="110"/>
                    </a:lnTo>
                    <a:lnTo>
                      <a:pt x="35" y="119"/>
                    </a:lnTo>
                    <a:lnTo>
                      <a:pt x="21" y="133"/>
                    </a:lnTo>
                    <a:lnTo>
                      <a:pt x="12" y="148"/>
                    </a:lnTo>
                    <a:lnTo>
                      <a:pt x="6" y="161"/>
                    </a:lnTo>
                    <a:lnTo>
                      <a:pt x="6" y="172"/>
                    </a:lnTo>
                    <a:lnTo>
                      <a:pt x="11" y="181"/>
                    </a:lnTo>
                    <a:lnTo>
                      <a:pt x="18" y="187"/>
                    </a:lnTo>
                    <a:lnTo>
                      <a:pt x="29" y="189"/>
                    </a:lnTo>
                    <a:lnTo>
                      <a:pt x="43" y="18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4" name="Freeform 271">
                <a:extLst>
                  <a:ext uri="{FF2B5EF4-FFF2-40B4-BE49-F238E27FC236}">
                    <a16:creationId xmlns:a16="http://schemas.microsoft.com/office/drawing/2014/main" id="{29C7B41B-EB72-4A83-9456-EE2A5B42F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4301" y="3211513"/>
                <a:ext cx="69850" cy="28575"/>
              </a:xfrm>
              <a:custGeom>
                <a:avLst/>
                <a:gdLst>
                  <a:gd name="T0" fmla="*/ 4 w 308"/>
                  <a:gd name="T1" fmla="*/ 58 h 167"/>
                  <a:gd name="T2" fmla="*/ 0 w 308"/>
                  <a:gd name="T3" fmla="*/ 85 h 167"/>
                  <a:gd name="T4" fmla="*/ 2 w 308"/>
                  <a:gd name="T5" fmla="*/ 106 h 167"/>
                  <a:gd name="T6" fmla="*/ 9 w 308"/>
                  <a:gd name="T7" fmla="*/ 121 h 167"/>
                  <a:gd name="T8" fmla="*/ 20 w 308"/>
                  <a:gd name="T9" fmla="*/ 130 h 167"/>
                  <a:gd name="T10" fmla="*/ 33 w 308"/>
                  <a:gd name="T11" fmla="*/ 131 h 167"/>
                  <a:gd name="T12" fmla="*/ 47 w 308"/>
                  <a:gd name="T13" fmla="*/ 125 h 167"/>
                  <a:gd name="T14" fmla="*/ 62 w 308"/>
                  <a:gd name="T15" fmla="*/ 113 h 167"/>
                  <a:gd name="T16" fmla="*/ 75 w 308"/>
                  <a:gd name="T17" fmla="*/ 91 h 167"/>
                  <a:gd name="T18" fmla="*/ 74 w 308"/>
                  <a:gd name="T19" fmla="*/ 115 h 167"/>
                  <a:gd name="T20" fmla="*/ 78 w 308"/>
                  <a:gd name="T21" fmla="*/ 133 h 167"/>
                  <a:gd name="T22" fmla="*/ 85 w 308"/>
                  <a:gd name="T23" fmla="*/ 146 h 167"/>
                  <a:gd name="T24" fmla="*/ 95 w 308"/>
                  <a:gd name="T25" fmla="*/ 151 h 167"/>
                  <a:gd name="T26" fmla="*/ 106 w 308"/>
                  <a:gd name="T27" fmla="*/ 151 h 167"/>
                  <a:gd name="T28" fmla="*/ 119 w 308"/>
                  <a:gd name="T29" fmla="*/ 145 h 167"/>
                  <a:gd name="T30" fmla="*/ 132 w 308"/>
                  <a:gd name="T31" fmla="*/ 131 h 167"/>
                  <a:gd name="T32" fmla="*/ 146 w 308"/>
                  <a:gd name="T33" fmla="*/ 110 h 167"/>
                  <a:gd name="T34" fmla="*/ 152 w 308"/>
                  <a:gd name="T35" fmla="*/ 132 h 167"/>
                  <a:gd name="T36" fmla="*/ 160 w 308"/>
                  <a:gd name="T37" fmla="*/ 148 h 167"/>
                  <a:gd name="T38" fmla="*/ 172 w 308"/>
                  <a:gd name="T39" fmla="*/ 160 h 167"/>
                  <a:gd name="T40" fmla="*/ 186 w 308"/>
                  <a:gd name="T41" fmla="*/ 166 h 167"/>
                  <a:gd name="T42" fmla="*/ 201 w 308"/>
                  <a:gd name="T43" fmla="*/ 167 h 167"/>
                  <a:gd name="T44" fmla="*/ 218 w 308"/>
                  <a:gd name="T45" fmla="*/ 162 h 167"/>
                  <a:gd name="T46" fmla="*/ 233 w 308"/>
                  <a:gd name="T47" fmla="*/ 150 h 167"/>
                  <a:gd name="T48" fmla="*/ 248 w 308"/>
                  <a:gd name="T49" fmla="*/ 132 h 167"/>
                  <a:gd name="T50" fmla="*/ 268 w 308"/>
                  <a:gd name="T51" fmla="*/ 143 h 167"/>
                  <a:gd name="T52" fmla="*/ 285 w 308"/>
                  <a:gd name="T53" fmla="*/ 143 h 167"/>
                  <a:gd name="T54" fmla="*/ 298 w 308"/>
                  <a:gd name="T55" fmla="*/ 135 h 167"/>
                  <a:gd name="T56" fmla="*/ 307 w 308"/>
                  <a:gd name="T57" fmla="*/ 121 h 167"/>
                  <a:gd name="T58" fmla="*/ 308 w 308"/>
                  <a:gd name="T59" fmla="*/ 105 h 167"/>
                  <a:gd name="T60" fmla="*/ 302 w 308"/>
                  <a:gd name="T61" fmla="*/ 89 h 167"/>
                  <a:gd name="T62" fmla="*/ 285 w 308"/>
                  <a:gd name="T63" fmla="*/ 74 h 167"/>
                  <a:gd name="T64" fmla="*/ 260 w 308"/>
                  <a:gd name="T65" fmla="*/ 66 h 167"/>
                  <a:gd name="T66" fmla="*/ 264 w 308"/>
                  <a:gd name="T67" fmla="*/ 47 h 167"/>
                  <a:gd name="T68" fmla="*/ 260 w 308"/>
                  <a:gd name="T69" fmla="*/ 31 h 167"/>
                  <a:gd name="T70" fmla="*/ 248 w 308"/>
                  <a:gd name="T71" fmla="*/ 20 h 167"/>
                  <a:gd name="T72" fmla="*/ 233 w 308"/>
                  <a:gd name="T73" fmla="*/ 10 h 167"/>
                  <a:gd name="T74" fmla="*/ 214 w 308"/>
                  <a:gd name="T75" fmla="*/ 5 h 167"/>
                  <a:gd name="T76" fmla="*/ 195 w 308"/>
                  <a:gd name="T77" fmla="*/ 0 h 167"/>
                  <a:gd name="T78" fmla="*/ 177 w 308"/>
                  <a:gd name="T79" fmla="*/ 0 h 167"/>
                  <a:gd name="T80" fmla="*/ 161 w 308"/>
                  <a:gd name="T81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8" h="167">
                    <a:moveTo>
                      <a:pt x="4" y="58"/>
                    </a:moveTo>
                    <a:lnTo>
                      <a:pt x="0" y="85"/>
                    </a:lnTo>
                    <a:lnTo>
                      <a:pt x="2" y="106"/>
                    </a:lnTo>
                    <a:lnTo>
                      <a:pt x="9" y="121"/>
                    </a:lnTo>
                    <a:lnTo>
                      <a:pt x="20" y="130"/>
                    </a:lnTo>
                    <a:lnTo>
                      <a:pt x="33" y="131"/>
                    </a:lnTo>
                    <a:lnTo>
                      <a:pt x="47" y="125"/>
                    </a:lnTo>
                    <a:lnTo>
                      <a:pt x="62" y="113"/>
                    </a:lnTo>
                    <a:lnTo>
                      <a:pt x="75" y="91"/>
                    </a:lnTo>
                    <a:lnTo>
                      <a:pt x="74" y="115"/>
                    </a:lnTo>
                    <a:lnTo>
                      <a:pt x="78" y="133"/>
                    </a:lnTo>
                    <a:lnTo>
                      <a:pt x="85" y="146"/>
                    </a:lnTo>
                    <a:lnTo>
                      <a:pt x="95" y="151"/>
                    </a:lnTo>
                    <a:lnTo>
                      <a:pt x="106" y="151"/>
                    </a:lnTo>
                    <a:lnTo>
                      <a:pt x="119" y="145"/>
                    </a:lnTo>
                    <a:lnTo>
                      <a:pt x="132" y="131"/>
                    </a:lnTo>
                    <a:lnTo>
                      <a:pt x="146" y="110"/>
                    </a:lnTo>
                    <a:lnTo>
                      <a:pt x="152" y="132"/>
                    </a:lnTo>
                    <a:lnTo>
                      <a:pt x="160" y="148"/>
                    </a:lnTo>
                    <a:lnTo>
                      <a:pt x="172" y="160"/>
                    </a:lnTo>
                    <a:lnTo>
                      <a:pt x="186" y="166"/>
                    </a:lnTo>
                    <a:lnTo>
                      <a:pt x="201" y="167"/>
                    </a:lnTo>
                    <a:lnTo>
                      <a:pt x="218" y="162"/>
                    </a:lnTo>
                    <a:lnTo>
                      <a:pt x="233" y="150"/>
                    </a:lnTo>
                    <a:lnTo>
                      <a:pt x="248" y="132"/>
                    </a:lnTo>
                    <a:lnTo>
                      <a:pt x="268" y="143"/>
                    </a:lnTo>
                    <a:lnTo>
                      <a:pt x="285" y="143"/>
                    </a:lnTo>
                    <a:lnTo>
                      <a:pt x="298" y="135"/>
                    </a:lnTo>
                    <a:lnTo>
                      <a:pt x="307" y="121"/>
                    </a:lnTo>
                    <a:lnTo>
                      <a:pt x="308" y="105"/>
                    </a:lnTo>
                    <a:lnTo>
                      <a:pt x="302" y="89"/>
                    </a:lnTo>
                    <a:lnTo>
                      <a:pt x="285" y="74"/>
                    </a:lnTo>
                    <a:lnTo>
                      <a:pt x="260" y="66"/>
                    </a:lnTo>
                    <a:lnTo>
                      <a:pt x="264" y="47"/>
                    </a:lnTo>
                    <a:lnTo>
                      <a:pt x="260" y="31"/>
                    </a:lnTo>
                    <a:lnTo>
                      <a:pt x="248" y="20"/>
                    </a:lnTo>
                    <a:lnTo>
                      <a:pt x="233" y="10"/>
                    </a:lnTo>
                    <a:lnTo>
                      <a:pt x="214" y="5"/>
                    </a:lnTo>
                    <a:lnTo>
                      <a:pt x="195" y="0"/>
                    </a:lnTo>
                    <a:lnTo>
                      <a:pt x="177" y="0"/>
                    </a:lnTo>
                    <a:lnTo>
                      <a:pt x="161" y="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5" name="Freeform 272">
                <a:extLst>
                  <a:ext uri="{FF2B5EF4-FFF2-40B4-BE49-F238E27FC236}">
                    <a16:creationId xmlns:a16="http://schemas.microsoft.com/office/drawing/2014/main" id="{F7EF5830-CB60-4825-A7A8-FC18F67B7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3988" y="3167063"/>
                <a:ext cx="47625" cy="44450"/>
              </a:xfrm>
              <a:custGeom>
                <a:avLst/>
                <a:gdLst>
                  <a:gd name="T0" fmla="*/ 46 w 215"/>
                  <a:gd name="T1" fmla="*/ 257 h 257"/>
                  <a:gd name="T2" fmla="*/ 58 w 215"/>
                  <a:gd name="T3" fmla="*/ 238 h 257"/>
                  <a:gd name="T4" fmla="*/ 64 w 215"/>
                  <a:gd name="T5" fmla="*/ 217 h 257"/>
                  <a:gd name="T6" fmla="*/ 63 w 215"/>
                  <a:gd name="T7" fmla="*/ 195 h 257"/>
                  <a:gd name="T8" fmla="*/ 56 w 215"/>
                  <a:gd name="T9" fmla="*/ 170 h 257"/>
                  <a:gd name="T10" fmla="*/ 65 w 215"/>
                  <a:gd name="T11" fmla="*/ 185 h 257"/>
                  <a:gd name="T12" fmla="*/ 75 w 215"/>
                  <a:gd name="T13" fmla="*/ 196 h 257"/>
                  <a:gd name="T14" fmla="*/ 86 w 215"/>
                  <a:gd name="T15" fmla="*/ 200 h 257"/>
                  <a:gd name="T16" fmla="*/ 97 w 215"/>
                  <a:gd name="T17" fmla="*/ 201 h 257"/>
                  <a:gd name="T18" fmla="*/ 107 w 215"/>
                  <a:gd name="T19" fmla="*/ 197 h 257"/>
                  <a:gd name="T20" fmla="*/ 112 w 215"/>
                  <a:gd name="T21" fmla="*/ 189 h 257"/>
                  <a:gd name="T22" fmla="*/ 113 w 215"/>
                  <a:gd name="T23" fmla="*/ 178 h 257"/>
                  <a:gd name="T24" fmla="*/ 109 w 215"/>
                  <a:gd name="T25" fmla="*/ 163 h 257"/>
                  <a:gd name="T26" fmla="*/ 142 w 215"/>
                  <a:gd name="T27" fmla="*/ 174 h 257"/>
                  <a:gd name="T28" fmla="*/ 171 w 215"/>
                  <a:gd name="T29" fmla="*/ 179 h 257"/>
                  <a:gd name="T30" fmla="*/ 193 w 215"/>
                  <a:gd name="T31" fmla="*/ 175 h 257"/>
                  <a:gd name="T32" fmla="*/ 208 w 215"/>
                  <a:gd name="T33" fmla="*/ 168 h 257"/>
                  <a:gd name="T34" fmla="*/ 215 w 215"/>
                  <a:gd name="T35" fmla="*/ 154 h 257"/>
                  <a:gd name="T36" fmla="*/ 210 w 215"/>
                  <a:gd name="T37" fmla="*/ 137 h 257"/>
                  <a:gd name="T38" fmla="*/ 195 w 215"/>
                  <a:gd name="T39" fmla="*/ 116 h 257"/>
                  <a:gd name="T40" fmla="*/ 168 w 215"/>
                  <a:gd name="T41" fmla="*/ 92 h 257"/>
                  <a:gd name="T42" fmla="*/ 174 w 215"/>
                  <a:gd name="T43" fmla="*/ 79 h 257"/>
                  <a:gd name="T44" fmla="*/ 174 w 215"/>
                  <a:gd name="T45" fmla="*/ 66 h 257"/>
                  <a:gd name="T46" fmla="*/ 169 w 215"/>
                  <a:gd name="T47" fmla="*/ 54 h 257"/>
                  <a:gd name="T48" fmla="*/ 162 w 215"/>
                  <a:gd name="T49" fmla="*/ 43 h 257"/>
                  <a:gd name="T50" fmla="*/ 151 w 215"/>
                  <a:gd name="T51" fmla="*/ 34 h 257"/>
                  <a:gd name="T52" fmla="*/ 139 w 215"/>
                  <a:gd name="T53" fmla="*/ 29 h 257"/>
                  <a:gd name="T54" fmla="*/ 127 w 215"/>
                  <a:gd name="T55" fmla="*/ 28 h 257"/>
                  <a:gd name="T56" fmla="*/ 115 w 215"/>
                  <a:gd name="T57" fmla="*/ 32 h 257"/>
                  <a:gd name="T58" fmla="*/ 105 w 215"/>
                  <a:gd name="T59" fmla="*/ 18 h 257"/>
                  <a:gd name="T60" fmla="*/ 92 w 215"/>
                  <a:gd name="T61" fmla="*/ 9 h 257"/>
                  <a:gd name="T62" fmla="*/ 77 w 215"/>
                  <a:gd name="T63" fmla="*/ 2 h 257"/>
                  <a:gd name="T64" fmla="*/ 60 w 215"/>
                  <a:gd name="T65" fmla="*/ 0 h 257"/>
                  <a:gd name="T66" fmla="*/ 44 w 215"/>
                  <a:gd name="T67" fmla="*/ 1 h 257"/>
                  <a:gd name="T68" fmla="*/ 28 w 215"/>
                  <a:gd name="T69" fmla="*/ 5 h 257"/>
                  <a:gd name="T70" fmla="*/ 13 w 215"/>
                  <a:gd name="T71" fmla="*/ 12 h 257"/>
                  <a:gd name="T72" fmla="*/ 0 w 215"/>
                  <a:gd name="T73" fmla="*/ 2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5" h="257">
                    <a:moveTo>
                      <a:pt x="46" y="257"/>
                    </a:moveTo>
                    <a:lnTo>
                      <a:pt x="58" y="238"/>
                    </a:lnTo>
                    <a:lnTo>
                      <a:pt x="64" y="217"/>
                    </a:lnTo>
                    <a:lnTo>
                      <a:pt x="63" y="195"/>
                    </a:lnTo>
                    <a:lnTo>
                      <a:pt x="56" y="170"/>
                    </a:lnTo>
                    <a:lnTo>
                      <a:pt x="65" y="185"/>
                    </a:lnTo>
                    <a:lnTo>
                      <a:pt x="75" y="196"/>
                    </a:lnTo>
                    <a:lnTo>
                      <a:pt x="86" y="200"/>
                    </a:lnTo>
                    <a:lnTo>
                      <a:pt x="97" y="201"/>
                    </a:lnTo>
                    <a:lnTo>
                      <a:pt x="107" y="197"/>
                    </a:lnTo>
                    <a:lnTo>
                      <a:pt x="112" y="189"/>
                    </a:lnTo>
                    <a:lnTo>
                      <a:pt x="113" y="178"/>
                    </a:lnTo>
                    <a:lnTo>
                      <a:pt x="109" y="163"/>
                    </a:lnTo>
                    <a:lnTo>
                      <a:pt x="142" y="174"/>
                    </a:lnTo>
                    <a:lnTo>
                      <a:pt x="171" y="179"/>
                    </a:lnTo>
                    <a:lnTo>
                      <a:pt x="193" y="175"/>
                    </a:lnTo>
                    <a:lnTo>
                      <a:pt x="208" y="168"/>
                    </a:lnTo>
                    <a:lnTo>
                      <a:pt x="215" y="154"/>
                    </a:lnTo>
                    <a:lnTo>
                      <a:pt x="210" y="137"/>
                    </a:lnTo>
                    <a:lnTo>
                      <a:pt x="195" y="116"/>
                    </a:lnTo>
                    <a:lnTo>
                      <a:pt x="168" y="92"/>
                    </a:lnTo>
                    <a:lnTo>
                      <a:pt x="174" y="79"/>
                    </a:lnTo>
                    <a:lnTo>
                      <a:pt x="174" y="66"/>
                    </a:lnTo>
                    <a:lnTo>
                      <a:pt x="169" y="54"/>
                    </a:lnTo>
                    <a:lnTo>
                      <a:pt x="162" y="43"/>
                    </a:lnTo>
                    <a:lnTo>
                      <a:pt x="151" y="34"/>
                    </a:lnTo>
                    <a:lnTo>
                      <a:pt x="139" y="29"/>
                    </a:lnTo>
                    <a:lnTo>
                      <a:pt x="127" y="28"/>
                    </a:lnTo>
                    <a:lnTo>
                      <a:pt x="115" y="32"/>
                    </a:lnTo>
                    <a:lnTo>
                      <a:pt x="105" y="18"/>
                    </a:lnTo>
                    <a:lnTo>
                      <a:pt x="92" y="9"/>
                    </a:lnTo>
                    <a:lnTo>
                      <a:pt x="77" y="2"/>
                    </a:lnTo>
                    <a:lnTo>
                      <a:pt x="60" y="0"/>
                    </a:lnTo>
                    <a:lnTo>
                      <a:pt x="44" y="1"/>
                    </a:lnTo>
                    <a:lnTo>
                      <a:pt x="28" y="5"/>
                    </a:lnTo>
                    <a:lnTo>
                      <a:pt x="13" y="12"/>
                    </a:lnTo>
                    <a:lnTo>
                      <a:pt x="0" y="2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6" name="Freeform 273">
                <a:extLst>
                  <a:ext uri="{FF2B5EF4-FFF2-40B4-BE49-F238E27FC236}">
                    <a16:creationId xmlns:a16="http://schemas.microsoft.com/office/drawing/2014/main" id="{CC70C6EF-E677-4B2E-B4BB-2CF11E853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7438" y="3222625"/>
                <a:ext cx="46038" cy="53975"/>
              </a:xfrm>
              <a:custGeom>
                <a:avLst/>
                <a:gdLst>
                  <a:gd name="T0" fmla="*/ 0 w 209"/>
                  <a:gd name="T1" fmla="*/ 308 h 308"/>
                  <a:gd name="T2" fmla="*/ 8 w 209"/>
                  <a:gd name="T3" fmla="*/ 281 h 308"/>
                  <a:gd name="T4" fmla="*/ 22 w 209"/>
                  <a:gd name="T5" fmla="*/ 259 h 308"/>
                  <a:gd name="T6" fmla="*/ 42 w 209"/>
                  <a:gd name="T7" fmla="*/ 246 h 308"/>
                  <a:gd name="T8" fmla="*/ 71 w 209"/>
                  <a:gd name="T9" fmla="*/ 245 h 308"/>
                  <a:gd name="T10" fmla="*/ 69 w 209"/>
                  <a:gd name="T11" fmla="*/ 219 h 308"/>
                  <a:gd name="T12" fmla="*/ 76 w 209"/>
                  <a:gd name="T13" fmla="*/ 193 h 308"/>
                  <a:gd name="T14" fmla="*/ 88 w 209"/>
                  <a:gd name="T15" fmla="*/ 172 h 308"/>
                  <a:gd name="T16" fmla="*/ 105 w 209"/>
                  <a:gd name="T17" fmla="*/ 157 h 308"/>
                  <a:gd name="T18" fmla="*/ 106 w 209"/>
                  <a:gd name="T19" fmla="*/ 135 h 308"/>
                  <a:gd name="T20" fmla="*/ 111 w 209"/>
                  <a:gd name="T21" fmla="*/ 113 h 308"/>
                  <a:gd name="T22" fmla="*/ 123 w 209"/>
                  <a:gd name="T23" fmla="*/ 95 h 308"/>
                  <a:gd name="T24" fmla="*/ 143 w 209"/>
                  <a:gd name="T25" fmla="*/ 82 h 308"/>
                  <a:gd name="T26" fmla="*/ 128 w 209"/>
                  <a:gd name="T27" fmla="*/ 56 h 308"/>
                  <a:gd name="T28" fmla="*/ 122 w 209"/>
                  <a:gd name="T29" fmla="*/ 34 h 308"/>
                  <a:gd name="T30" fmla="*/ 124 w 209"/>
                  <a:gd name="T31" fmla="*/ 17 h 308"/>
                  <a:gd name="T32" fmla="*/ 133 w 209"/>
                  <a:gd name="T33" fmla="*/ 5 h 308"/>
                  <a:gd name="T34" fmla="*/ 147 w 209"/>
                  <a:gd name="T35" fmla="*/ 0 h 308"/>
                  <a:gd name="T36" fmla="*/ 165 w 209"/>
                  <a:gd name="T37" fmla="*/ 0 h 308"/>
                  <a:gd name="T38" fmla="*/ 186 w 209"/>
                  <a:gd name="T39" fmla="*/ 7 h 308"/>
                  <a:gd name="T40" fmla="*/ 209 w 209"/>
                  <a:gd name="T41" fmla="*/ 2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9" h="308">
                    <a:moveTo>
                      <a:pt x="0" y="308"/>
                    </a:moveTo>
                    <a:lnTo>
                      <a:pt x="8" y="281"/>
                    </a:lnTo>
                    <a:lnTo>
                      <a:pt x="22" y="259"/>
                    </a:lnTo>
                    <a:lnTo>
                      <a:pt x="42" y="246"/>
                    </a:lnTo>
                    <a:lnTo>
                      <a:pt x="71" y="245"/>
                    </a:lnTo>
                    <a:lnTo>
                      <a:pt x="69" y="219"/>
                    </a:lnTo>
                    <a:lnTo>
                      <a:pt x="76" y="193"/>
                    </a:lnTo>
                    <a:lnTo>
                      <a:pt x="88" y="172"/>
                    </a:lnTo>
                    <a:lnTo>
                      <a:pt x="105" y="157"/>
                    </a:lnTo>
                    <a:lnTo>
                      <a:pt x="106" y="135"/>
                    </a:lnTo>
                    <a:lnTo>
                      <a:pt x="111" y="113"/>
                    </a:lnTo>
                    <a:lnTo>
                      <a:pt x="123" y="95"/>
                    </a:lnTo>
                    <a:lnTo>
                      <a:pt x="143" y="82"/>
                    </a:lnTo>
                    <a:lnTo>
                      <a:pt x="128" y="56"/>
                    </a:lnTo>
                    <a:lnTo>
                      <a:pt x="122" y="34"/>
                    </a:lnTo>
                    <a:lnTo>
                      <a:pt x="124" y="17"/>
                    </a:lnTo>
                    <a:lnTo>
                      <a:pt x="133" y="5"/>
                    </a:lnTo>
                    <a:lnTo>
                      <a:pt x="147" y="0"/>
                    </a:lnTo>
                    <a:lnTo>
                      <a:pt x="165" y="0"/>
                    </a:lnTo>
                    <a:lnTo>
                      <a:pt x="186" y="7"/>
                    </a:lnTo>
                    <a:lnTo>
                      <a:pt x="209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7" name="Freeform 274">
                <a:extLst>
                  <a:ext uri="{FF2B5EF4-FFF2-40B4-BE49-F238E27FC236}">
                    <a16:creationId xmlns:a16="http://schemas.microsoft.com/office/drawing/2014/main" id="{FCA50220-01C9-4D8F-A27E-5774339DE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488" y="3141663"/>
                <a:ext cx="74613" cy="39688"/>
              </a:xfrm>
              <a:custGeom>
                <a:avLst/>
                <a:gdLst>
                  <a:gd name="T0" fmla="*/ 36 w 330"/>
                  <a:gd name="T1" fmla="*/ 0 h 231"/>
                  <a:gd name="T2" fmla="*/ 20 w 330"/>
                  <a:gd name="T3" fmla="*/ 7 h 231"/>
                  <a:gd name="T4" fmla="*/ 8 w 330"/>
                  <a:gd name="T5" fmla="*/ 19 h 231"/>
                  <a:gd name="T6" fmla="*/ 1 w 330"/>
                  <a:gd name="T7" fmla="*/ 33 h 231"/>
                  <a:gd name="T8" fmla="*/ 0 w 330"/>
                  <a:gd name="T9" fmla="*/ 49 h 231"/>
                  <a:gd name="T10" fmla="*/ 5 w 330"/>
                  <a:gd name="T11" fmla="*/ 64 h 231"/>
                  <a:gd name="T12" fmla="*/ 13 w 330"/>
                  <a:gd name="T13" fmla="*/ 77 h 231"/>
                  <a:gd name="T14" fmla="*/ 27 w 330"/>
                  <a:gd name="T15" fmla="*/ 86 h 231"/>
                  <a:gd name="T16" fmla="*/ 47 w 330"/>
                  <a:gd name="T17" fmla="*/ 90 h 231"/>
                  <a:gd name="T18" fmla="*/ 25 w 330"/>
                  <a:gd name="T19" fmla="*/ 104 h 231"/>
                  <a:gd name="T20" fmla="*/ 12 w 330"/>
                  <a:gd name="T21" fmla="*/ 119 h 231"/>
                  <a:gd name="T22" fmla="*/ 7 w 330"/>
                  <a:gd name="T23" fmla="*/ 131 h 231"/>
                  <a:gd name="T24" fmla="*/ 8 w 330"/>
                  <a:gd name="T25" fmla="*/ 143 h 231"/>
                  <a:gd name="T26" fmla="*/ 14 w 330"/>
                  <a:gd name="T27" fmla="*/ 152 h 231"/>
                  <a:gd name="T28" fmla="*/ 26 w 330"/>
                  <a:gd name="T29" fmla="*/ 156 h 231"/>
                  <a:gd name="T30" fmla="*/ 42 w 330"/>
                  <a:gd name="T31" fmla="*/ 156 h 231"/>
                  <a:gd name="T32" fmla="*/ 62 w 330"/>
                  <a:gd name="T33" fmla="*/ 150 h 231"/>
                  <a:gd name="T34" fmla="*/ 54 w 330"/>
                  <a:gd name="T35" fmla="*/ 172 h 231"/>
                  <a:gd name="T36" fmla="*/ 53 w 330"/>
                  <a:gd name="T37" fmla="*/ 189 h 231"/>
                  <a:gd name="T38" fmla="*/ 59 w 330"/>
                  <a:gd name="T39" fmla="*/ 202 h 231"/>
                  <a:gd name="T40" fmla="*/ 67 w 330"/>
                  <a:gd name="T41" fmla="*/ 208 h 231"/>
                  <a:gd name="T42" fmla="*/ 79 w 330"/>
                  <a:gd name="T43" fmla="*/ 209 h 231"/>
                  <a:gd name="T44" fmla="*/ 93 w 330"/>
                  <a:gd name="T45" fmla="*/ 205 h 231"/>
                  <a:gd name="T46" fmla="*/ 107 w 330"/>
                  <a:gd name="T47" fmla="*/ 194 h 231"/>
                  <a:gd name="T48" fmla="*/ 122 w 330"/>
                  <a:gd name="T49" fmla="*/ 178 h 231"/>
                  <a:gd name="T50" fmla="*/ 122 w 330"/>
                  <a:gd name="T51" fmla="*/ 202 h 231"/>
                  <a:gd name="T52" fmla="*/ 129 w 330"/>
                  <a:gd name="T53" fmla="*/ 218 h 231"/>
                  <a:gd name="T54" fmla="*/ 139 w 330"/>
                  <a:gd name="T55" fmla="*/ 228 h 231"/>
                  <a:gd name="T56" fmla="*/ 154 w 330"/>
                  <a:gd name="T57" fmla="*/ 231 h 231"/>
                  <a:gd name="T58" fmla="*/ 168 w 330"/>
                  <a:gd name="T59" fmla="*/ 228 h 231"/>
                  <a:gd name="T60" fmla="*/ 180 w 330"/>
                  <a:gd name="T61" fmla="*/ 217 h 231"/>
                  <a:gd name="T62" fmla="*/ 190 w 330"/>
                  <a:gd name="T63" fmla="*/ 201 h 231"/>
                  <a:gd name="T64" fmla="*/ 193 w 330"/>
                  <a:gd name="T65" fmla="*/ 178 h 231"/>
                  <a:gd name="T66" fmla="*/ 207 w 330"/>
                  <a:gd name="T67" fmla="*/ 189 h 231"/>
                  <a:gd name="T68" fmla="*/ 220 w 330"/>
                  <a:gd name="T69" fmla="*/ 194 h 231"/>
                  <a:gd name="T70" fmla="*/ 233 w 330"/>
                  <a:gd name="T71" fmla="*/ 195 h 231"/>
                  <a:gd name="T72" fmla="*/ 245 w 330"/>
                  <a:gd name="T73" fmla="*/ 192 h 231"/>
                  <a:gd name="T74" fmla="*/ 254 w 330"/>
                  <a:gd name="T75" fmla="*/ 185 h 231"/>
                  <a:gd name="T76" fmla="*/ 258 w 330"/>
                  <a:gd name="T77" fmla="*/ 174 h 231"/>
                  <a:gd name="T78" fmla="*/ 258 w 330"/>
                  <a:gd name="T79" fmla="*/ 160 h 231"/>
                  <a:gd name="T80" fmla="*/ 253 w 330"/>
                  <a:gd name="T81" fmla="*/ 142 h 231"/>
                  <a:gd name="T82" fmla="*/ 270 w 330"/>
                  <a:gd name="T83" fmla="*/ 154 h 231"/>
                  <a:gd name="T84" fmla="*/ 286 w 330"/>
                  <a:gd name="T85" fmla="*/ 159 h 231"/>
                  <a:gd name="T86" fmla="*/ 301 w 330"/>
                  <a:gd name="T87" fmla="*/ 159 h 231"/>
                  <a:gd name="T88" fmla="*/ 314 w 330"/>
                  <a:gd name="T89" fmla="*/ 154 h 231"/>
                  <a:gd name="T90" fmla="*/ 324 w 330"/>
                  <a:gd name="T91" fmla="*/ 146 h 231"/>
                  <a:gd name="T92" fmla="*/ 329 w 330"/>
                  <a:gd name="T93" fmla="*/ 135 h 231"/>
                  <a:gd name="T94" fmla="*/ 330 w 330"/>
                  <a:gd name="T95" fmla="*/ 122 h 231"/>
                  <a:gd name="T96" fmla="*/ 325 w 330"/>
                  <a:gd name="T97" fmla="*/ 108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0" h="231">
                    <a:moveTo>
                      <a:pt x="36" y="0"/>
                    </a:moveTo>
                    <a:lnTo>
                      <a:pt x="20" y="7"/>
                    </a:lnTo>
                    <a:lnTo>
                      <a:pt x="8" y="19"/>
                    </a:lnTo>
                    <a:lnTo>
                      <a:pt x="1" y="33"/>
                    </a:lnTo>
                    <a:lnTo>
                      <a:pt x="0" y="49"/>
                    </a:lnTo>
                    <a:lnTo>
                      <a:pt x="5" y="64"/>
                    </a:lnTo>
                    <a:lnTo>
                      <a:pt x="13" y="77"/>
                    </a:lnTo>
                    <a:lnTo>
                      <a:pt x="27" y="86"/>
                    </a:lnTo>
                    <a:lnTo>
                      <a:pt x="47" y="90"/>
                    </a:lnTo>
                    <a:lnTo>
                      <a:pt x="25" y="104"/>
                    </a:lnTo>
                    <a:lnTo>
                      <a:pt x="12" y="119"/>
                    </a:lnTo>
                    <a:lnTo>
                      <a:pt x="7" y="131"/>
                    </a:lnTo>
                    <a:lnTo>
                      <a:pt x="8" y="143"/>
                    </a:lnTo>
                    <a:lnTo>
                      <a:pt x="14" y="152"/>
                    </a:lnTo>
                    <a:lnTo>
                      <a:pt x="26" y="156"/>
                    </a:lnTo>
                    <a:lnTo>
                      <a:pt x="42" y="156"/>
                    </a:lnTo>
                    <a:lnTo>
                      <a:pt x="62" y="150"/>
                    </a:lnTo>
                    <a:lnTo>
                      <a:pt x="54" y="172"/>
                    </a:lnTo>
                    <a:lnTo>
                      <a:pt x="53" y="189"/>
                    </a:lnTo>
                    <a:lnTo>
                      <a:pt x="59" y="202"/>
                    </a:lnTo>
                    <a:lnTo>
                      <a:pt x="67" y="208"/>
                    </a:lnTo>
                    <a:lnTo>
                      <a:pt x="79" y="209"/>
                    </a:lnTo>
                    <a:lnTo>
                      <a:pt x="93" y="205"/>
                    </a:lnTo>
                    <a:lnTo>
                      <a:pt x="107" y="194"/>
                    </a:lnTo>
                    <a:lnTo>
                      <a:pt x="122" y="178"/>
                    </a:lnTo>
                    <a:lnTo>
                      <a:pt x="122" y="202"/>
                    </a:lnTo>
                    <a:lnTo>
                      <a:pt x="129" y="218"/>
                    </a:lnTo>
                    <a:lnTo>
                      <a:pt x="139" y="228"/>
                    </a:lnTo>
                    <a:lnTo>
                      <a:pt x="154" y="231"/>
                    </a:lnTo>
                    <a:lnTo>
                      <a:pt x="168" y="228"/>
                    </a:lnTo>
                    <a:lnTo>
                      <a:pt x="180" y="217"/>
                    </a:lnTo>
                    <a:lnTo>
                      <a:pt x="190" y="201"/>
                    </a:lnTo>
                    <a:lnTo>
                      <a:pt x="193" y="178"/>
                    </a:lnTo>
                    <a:lnTo>
                      <a:pt x="207" y="189"/>
                    </a:lnTo>
                    <a:lnTo>
                      <a:pt x="220" y="194"/>
                    </a:lnTo>
                    <a:lnTo>
                      <a:pt x="233" y="195"/>
                    </a:lnTo>
                    <a:lnTo>
                      <a:pt x="245" y="192"/>
                    </a:lnTo>
                    <a:lnTo>
                      <a:pt x="254" y="185"/>
                    </a:lnTo>
                    <a:lnTo>
                      <a:pt x="258" y="174"/>
                    </a:lnTo>
                    <a:lnTo>
                      <a:pt x="258" y="160"/>
                    </a:lnTo>
                    <a:lnTo>
                      <a:pt x="253" y="142"/>
                    </a:lnTo>
                    <a:lnTo>
                      <a:pt x="270" y="154"/>
                    </a:lnTo>
                    <a:lnTo>
                      <a:pt x="286" y="159"/>
                    </a:lnTo>
                    <a:lnTo>
                      <a:pt x="301" y="159"/>
                    </a:lnTo>
                    <a:lnTo>
                      <a:pt x="314" y="154"/>
                    </a:lnTo>
                    <a:lnTo>
                      <a:pt x="324" y="146"/>
                    </a:lnTo>
                    <a:lnTo>
                      <a:pt x="329" y="135"/>
                    </a:lnTo>
                    <a:lnTo>
                      <a:pt x="330" y="122"/>
                    </a:lnTo>
                    <a:lnTo>
                      <a:pt x="325" y="10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8" name="Freeform 275">
                <a:extLst>
                  <a:ext uri="{FF2B5EF4-FFF2-40B4-BE49-F238E27FC236}">
                    <a16:creationId xmlns:a16="http://schemas.microsoft.com/office/drawing/2014/main" id="{942D90EF-8554-40B7-A61A-6038F246B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4226" y="3098800"/>
                <a:ext cx="130175" cy="60325"/>
              </a:xfrm>
              <a:custGeom>
                <a:avLst/>
                <a:gdLst>
                  <a:gd name="T0" fmla="*/ 23 w 575"/>
                  <a:gd name="T1" fmla="*/ 334 h 334"/>
                  <a:gd name="T2" fmla="*/ 7 w 575"/>
                  <a:gd name="T3" fmla="*/ 315 h 334"/>
                  <a:gd name="T4" fmla="*/ 0 w 575"/>
                  <a:gd name="T5" fmla="*/ 296 h 334"/>
                  <a:gd name="T6" fmla="*/ 0 w 575"/>
                  <a:gd name="T7" fmla="*/ 275 h 334"/>
                  <a:gd name="T8" fmla="*/ 7 w 575"/>
                  <a:gd name="T9" fmla="*/ 258 h 334"/>
                  <a:gd name="T10" fmla="*/ 20 w 575"/>
                  <a:gd name="T11" fmla="*/ 243 h 334"/>
                  <a:gd name="T12" fmla="*/ 37 w 575"/>
                  <a:gd name="T13" fmla="*/ 234 h 334"/>
                  <a:gd name="T14" fmla="*/ 59 w 575"/>
                  <a:gd name="T15" fmla="*/ 230 h 334"/>
                  <a:gd name="T16" fmla="*/ 84 w 575"/>
                  <a:gd name="T17" fmla="*/ 235 h 334"/>
                  <a:gd name="T18" fmla="*/ 86 w 575"/>
                  <a:gd name="T19" fmla="*/ 220 h 334"/>
                  <a:gd name="T20" fmla="*/ 90 w 575"/>
                  <a:gd name="T21" fmla="*/ 208 h 334"/>
                  <a:gd name="T22" fmla="*/ 103 w 575"/>
                  <a:gd name="T23" fmla="*/ 189 h 334"/>
                  <a:gd name="T24" fmla="*/ 121 w 575"/>
                  <a:gd name="T25" fmla="*/ 176 h 334"/>
                  <a:gd name="T26" fmla="*/ 141 w 575"/>
                  <a:gd name="T27" fmla="*/ 172 h 334"/>
                  <a:gd name="T28" fmla="*/ 161 w 575"/>
                  <a:gd name="T29" fmla="*/ 174 h 334"/>
                  <a:gd name="T30" fmla="*/ 180 w 575"/>
                  <a:gd name="T31" fmla="*/ 183 h 334"/>
                  <a:gd name="T32" fmla="*/ 195 w 575"/>
                  <a:gd name="T33" fmla="*/ 199 h 334"/>
                  <a:gd name="T34" fmla="*/ 203 w 575"/>
                  <a:gd name="T35" fmla="*/ 223 h 334"/>
                  <a:gd name="T36" fmla="*/ 227 w 575"/>
                  <a:gd name="T37" fmla="*/ 229 h 334"/>
                  <a:gd name="T38" fmla="*/ 245 w 575"/>
                  <a:gd name="T39" fmla="*/ 239 h 334"/>
                  <a:gd name="T40" fmla="*/ 260 w 575"/>
                  <a:gd name="T41" fmla="*/ 254 h 334"/>
                  <a:gd name="T42" fmla="*/ 271 w 575"/>
                  <a:gd name="T43" fmla="*/ 274 h 334"/>
                  <a:gd name="T44" fmla="*/ 285 w 575"/>
                  <a:gd name="T45" fmla="*/ 245 h 334"/>
                  <a:gd name="T46" fmla="*/ 306 w 575"/>
                  <a:gd name="T47" fmla="*/ 221 h 334"/>
                  <a:gd name="T48" fmla="*/ 319 w 575"/>
                  <a:gd name="T49" fmla="*/ 211 h 334"/>
                  <a:gd name="T50" fmla="*/ 333 w 575"/>
                  <a:gd name="T51" fmla="*/ 204 h 334"/>
                  <a:gd name="T52" fmla="*/ 365 w 575"/>
                  <a:gd name="T53" fmla="*/ 197 h 334"/>
                  <a:gd name="T54" fmla="*/ 366 w 575"/>
                  <a:gd name="T55" fmla="*/ 186 h 334"/>
                  <a:gd name="T56" fmla="*/ 370 w 575"/>
                  <a:gd name="T57" fmla="*/ 175 h 334"/>
                  <a:gd name="T58" fmla="*/ 386 w 575"/>
                  <a:gd name="T59" fmla="*/ 158 h 334"/>
                  <a:gd name="T60" fmla="*/ 395 w 575"/>
                  <a:gd name="T61" fmla="*/ 154 h 334"/>
                  <a:gd name="T62" fmla="*/ 407 w 575"/>
                  <a:gd name="T63" fmla="*/ 151 h 334"/>
                  <a:gd name="T64" fmla="*/ 419 w 575"/>
                  <a:gd name="T65" fmla="*/ 154 h 334"/>
                  <a:gd name="T66" fmla="*/ 432 w 575"/>
                  <a:gd name="T67" fmla="*/ 160 h 334"/>
                  <a:gd name="T68" fmla="*/ 433 w 575"/>
                  <a:gd name="T69" fmla="*/ 143 h 334"/>
                  <a:gd name="T70" fmla="*/ 443 w 575"/>
                  <a:gd name="T71" fmla="*/ 127 h 334"/>
                  <a:gd name="T72" fmla="*/ 459 w 575"/>
                  <a:gd name="T73" fmla="*/ 117 h 334"/>
                  <a:gd name="T74" fmla="*/ 470 w 575"/>
                  <a:gd name="T75" fmla="*/ 118 h 334"/>
                  <a:gd name="T76" fmla="*/ 480 w 575"/>
                  <a:gd name="T77" fmla="*/ 123 h 334"/>
                  <a:gd name="T78" fmla="*/ 475 w 575"/>
                  <a:gd name="T79" fmla="*/ 113 h 334"/>
                  <a:gd name="T80" fmla="*/ 472 w 575"/>
                  <a:gd name="T81" fmla="*/ 102 h 334"/>
                  <a:gd name="T82" fmla="*/ 473 w 575"/>
                  <a:gd name="T83" fmla="*/ 93 h 334"/>
                  <a:gd name="T84" fmla="*/ 476 w 575"/>
                  <a:gd name="T85" fmla="*/ 84 h 334"/>
                  <a:gd name="T86" fmla="*/ 483 w 575"/>
                  <a:gd name="T87" fmla="*/ 78 h 334"/>
                  <a:gd name="T88" fmla="*/ 491 w 575"/>
                  <a:gd name="T89" fmla="*/ 73 h 334"/>
                  <a:gd name="T90" fmla="*/ 502 w 575"/>
                  <a:gd name="T91" fmla="*/ 72 h 334"/>
                  <a:gd name="T92" fmla="*/ 515 w 575"/>
                  <a:gd name="T93" fmla="*/ 74 h 334"/>
                  <a:gd name="T94" fmla="*/ 518 w 575"/>
                  <a:gd name="T95" fmla="*/ 43 h 334"/>
                  <a:gd name="T96" fmla="*/ 529 w 575"/>
                  <a:gd name="T97" fmla="*/ 20 h 334"/>
                  <a:gd name="T98" fmla="*/ 548 w 575"/>
                  <a:gd name="T99" fmla="*/ 5 h 334"/>
                  <a:gd name="T100" fmla="*/ 560 w 575"/>
                  <a:gd name="T101" fmla="*/ 1 h 334"/>
                  <a:gd name="T102" fmla="*/ 575 w 575"/>
                  <a:gd name="T103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5" h="334">
                    <a:moveTo>
                      <a:pt x="23" y="334"/>
                    </a:moveTo>
                    <a:lnTo>
                      <a:pt x="7" y="315"/>
                    </a:lnTo>
                    <a:lnTo>
                      <a:pt x="0" y="296"/>
                    </a:lnTo>
                    <a:lnTo>
                      <a:pt x="0" y="275"/>
                    </a:lnTo>
                    <a:lnTo>
                      <a:pt x="7" y="258"/>
                    </a:lnTo>
                    <a:lnTo>
                      <a:pt x="20" y="243"/>
                    </a:lnTo>
                    <a:lnTo>
                      <a:pt x="37" y="234"/>
                    </a:lnTo>
                    <a:lnTo>
                      <a:pt x="59" y="230"/>
                    </a:lnTo>
                    <a:lnTo>
                      <a:pt x="84" y="235"/>
                    </a:lnTo>
                    <a:lnTo>
                      <a:pt x="86" y="220"/>
                    </a:lnTo>
                    <a:lnTo>
                      <a:pt x="90" y="208"/>
                    </a:lnTo>
                    <a:lnTo>
                      <a:pt x="103" y="189"/>
                    </a:lnTo>
                    <a:lnTo>
                      <a:pt x="121" y="176"/>
                    </a:lnTo>
                    <a:lnTo>
                      <a:pt x="141" y="172"/>
                    </a:lnTo>
                    <a:lnTo>
                      <a:pt x="161" y="174"/>
                    </a:lnTo>
                    <a:lnTo>
                      <a:pt x="180" y="183"/>
                    </a:lnTo>
                    <a:lnTo>
                      <a:pt x="195" y="199"/>
                    </a:lnTo>
                    <a:lnTo>
                      <a:pt x="203" y="223"/>
                    </a:lnTo>
                    <a:lnTo>
                      <a:pt x="227" y="229"/>
                    </a:lnTo>
                    <a:lnTo>
                      <a:pt x="245" y="239"/>
                    </a:lnTo>
                    <a:lnTo>
                      <a:pt x="260" y="254"/>
                    </a:lnTo>
                    <a:lnTo>
                      <a:pt x="271" y="274"/>
                    </a:lnTo>
                    <a:lnTo>
                      <a:pt x="285" y="245"/>
                    </a:lnTo>
                    <a:lnTo>
                      <a:pt x="306" y="221"/>
                    </a:lnTo>
                    <a:lnTo>
                      <a:pt x="319" y="211"/>
                    </a:lnTo>
                    <a:lnTo>
                      <a:pt x="333" y="204"/>
                    </a:lnTo>
                    <a:lnTo>
                      <a:pt x="365" y="197"/>
                    </a:lnTo>
                    <a:lnTo>
                      <a:pt x="366" y="186"/>
                    </a:lnTo>
                    <a:lnTo>
                      <a:pt x="370" y="175"/>
                    </a:lnTo>
                    <a:lnTo>
                      <a:pt x="386" y="158"/>
                    </a:lnTo>
                    <a:lnTo>
                      <a:pt x="395" y="154"/>
                    </a:lnTo>
                    <a:lnTo>
                      <a:pt x="407" y="151"/>
                    </a:lnTo>
                    <a:lnTo>
                      <a:pt x="419" y="154"/>
                    </a:lnTo>
                    <a:lnTo>
                      <a:pt x="432" y="160"/>
                    </a:lnTo>
                    <a:lnTo>
                      <a:pt x="433" y="143"/>
                    </a:lnTo>
                    <a:lnTo>
                      <a:pt x="443" y="127"/>
                    </a:lnTo>
                    <a:lnTo>
                      <a:pt x="459" y="117"/>
                    </a:lnTo>
                    <a:lnTo>
                      <a:pt x="470" y="118"/>
                    </a:lnTo>
                    <a:lnTo>
                      <a:pt x="480" y="123"/>
                    </a:lnTo>
                    <a:lnTo>
                      <a:pt x="475" y="113"/>
                    </a:lnTo>
                    <a:lnTo>
                      <a:pt x="472" y="102"/>
                    </a:lnTo>
                    <a:lnTo>
                      <a:pt x="473" y="93"/>
                    </a:lnTo>
                    <a:lnTo>
                      <a:pt x="476" y="84"/>
                    </a:lnTo>
                    <a:lnTo>
                      <a:pt x="483" y="78"/>
                    </a:lnTo>
                    <a:lnTo>
                      <a:pt x="491" y="73"/>
                    </a:lnTo>
                    <a:lnTo>
                      <a:pt x="502" y="72"/>
                    </a:lnTo>
                    <a:lnTo>
                      <a:pt x="515" y="74"/>
                    </a:lnTo>
                    <a:lnTo>
                      <a:pt x="518" y="43"/>
                    </a:lnTo>
                    <a:lnTo>
                      <a:pt x="529" y="20"/>
                    </a:lnTo>
                    <a:lnTo>
                      <a:pt x="548" y="5"/>
                    </a:lnTo>
                    <a:lnTo>
                      <a:pt x="560" y="1"/>
                    </a:lnTo>
                    <a:lnTo>
                      <a:pt x="57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9" name="Freeform 276">
                <a:extLst>
                  <a:ext uri="{FF2B5EF4-FFF2-40B4-BE49-F238E27FC236}">
                    <a16:creationId xmlns:a16="http://schemas.microsoft.com/office/drawing/2014/main" id="{EF1AE14E-0404-40A8-99F1-602672D7C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926" y="2909888"/>
                <a:ext cx="219075" cy="136525"/>
              </a:xfrm>
              <a:custGeom>
                <a:avLst/>
                <a:gdLst>
                  <a:gd name="T0" fmla="*/ 432 w 966"/>
                  <a:gd name="T1" fmla="*/ 753 h 771"/>
                  <a:gd name="T2" fmla="*/ 441 w 966"/>
                  <a:gd name="T3" fmla="*/ 721 h 771"/>
                  <a:gd name="T4" fmla="*/ 487 w 966"/>
                  <a:gd name="T5" fmla="*/ 730 h 771"/>
                  <a:gd name="T6" fmla="*/ 438 w 966"/>
                  <a:gd name="T7" fmla="*/ 659 h 771"/>
                  <a:gd name="T8" fmla="*/ 456 w 966"/>
                  <a:gd name="T9" fmla="*/ 612 h 771"/>
                  <a:gd name="T10" fmla="*/ 399 w 966"/>
                  <a:gd name="T11" fmla="*/ 636 h 771"/>
                  <a:gd name="T12" fmla="*/ 370 w 966"/>
                  <a:gd name="T13" fmla="*/ 612 h 771"/>
                  <a:gd name="T14" fmla="*/ 328 w 966"/>
                  <a:gd name="T15" fmla="*/ 610 h 771"/>
                  <a:gd name="T16" fmla="*/ 321 w 966"/>
                  <a:gd name="T17" fmla="*/ 578 h 771"/>
                  <a:gd name="T18" fmla="*/ 304 w 966"/>
                  <a:gd name="T19" fmla="*/ 556 h 771"/>
                  <a:gd name="T20" fmla="*/ 261 w 966"/>
                  <a:gd name="T21" fmla="*/ 527 h 771"/>
                  <a:gd name="T22" fmla="*/ 226 w 966"/>
                  <a:gd name="T23" fmla="*/ 521 h 771"/>
                  <a:gd name="T24" fmla="*/ 189 w 966"/>
                  <a:gd name="T25" fmla="*/ 519 h 771"/>
                  <a:gd name="T26" fmla="*/ 175 w 966"/>
                  <a:gd name="T27" fmla="*/ 486 h 771"/>
                  <a:gd name="T28" fmla="*/ 129 w 966"/>
                  <a:gd name="T29" fmla="*/ 512 h 771"/>
                  <a:gd name="T30" fmla="*/ 92 w 966"/>
                  <a:gd name="T31" fmla="*/ 496 h 771"/>
                  <a:gd name="T32" fmla="*/ 47 w 966"/>
                  <a:gd name="T33" fmla="*/ 456 h 771"/>
                  <a:gd name="T34" fmla="*/ 0 w 966"/>
                  <a:gd name="T35" fmla="*/ 412 h 771"/>
                  <a:gd name="T36" fmla="*/ 27 w 966"/>
                  <a:gd name="T37" fmla="*/ 382 h 771"/>
                  <a:gd name="T38" fmla="*/ 77 w 966"/>
                  <a:gd name="T39" fmla="*/ 352 h 771"/>
                  <a:gd name="T40" fmla="*/ 74 w 966"/>
                  <a:gd name="T41" fmla="*/ 312 h 771"/>
                  <a:gd name="T42" fmla="*/ 136 w 966"/>
                  <a:gd name="T43" fmla="*/ 309 h 771"/>
                  <a:gd name="T44" fmla="*/ 171 w 966"/>
                  <a:gd name="T45" fmla="*/ 277 h 771"/>
                  <a:gd name="T46" fmla="*/ 208 w 966"/>
                  <a:gd name="T47" fmla="*/ 255 h 771"/>
                  <a:gd name="T48" fmla="*/ 254 w 966"/>
                  <a:gd name="T49" fmla="*/ 303 h 771"/>
                  <a:gd name="T50" fmla="*/ 269 w 966"/>
                  <a:gd name="T51" fmla="*/ 270 h 771"/>
                  <a:gd name="T52" fmla="*/ 310 w 966"/>
                  <a:gd name="T53" fmla="*/ 292 h 771"/>
                  <a:gd name="T54" fmla="*/ 312 w 966"/>
                  <a:gd name="T55" fmla="*/ 247 h 771"/>
                  <a:gd name="T56" fmla="*/ 336 w 966"/>
                  <a:gd name="T57" fmla="*/ 237 h 771"/>
                  <a:gd name="T58" fmla="*/ 344 w 966"/>
                  <a:gd name="T59" fmla="*/ 201 h 771"/>
                  <a:gd name="T60" fmla="*/ 369 w 966"/>
                  <a:gd name="T61" fmla="*/ 162 h 771"/>
                  <a:gd name="T62" fmla="*/ 413 w 966"/>
                  <a:gd name="T63" fmla="*/ 169 h 771"/>
                  <a:gd name="T64" fmla="*/ 460 w 966"/>
                  <a:gd name="T65" fmla="*/ 265 h 771"/>
                  <a:gd name="T66" fmla="*/ 495 w 966"/>
                  <a:gd name="T67" fmla="*/ 226 h 771"/>
                  <a:gd name="T68" fmla="*/ 535 w 966"/>
                  <a:gd name="T69" fmla="*/ 245 h 771"/>
                  <a:gd name="T70" fmla="*/ 556 w 966"/>
                  <a:gd name="T71" fmla="*/ 264 h 771"/>
                  <a:gd name="T72" fmla="*/ 587 w 966"/>
                  <a:gd name="T73" fmla="*/ 227 h 771"/>
                  <a:gd name="T74" fmla="*/ 629 w 966"/>
                  <a:gd name="T75" fmla="*/ 228 h 771"/>
                  <a:gd name="T76" fmla="*/ 639 w 966"/>
                  <a:gd name="T77" fmla="*/ 184 h 771"/>
                  <a:gd name="T78" fmla="*/ 645 w 966"/>
                  <a:gd name="T79" fmla="*/ 141 h 771"/>
                  <a:gd name="T80" fmla="*/ 592 w 966"/>
                  <a:gd name="T81" fmla="*/ 98 h 771"/>
                  <a:gd name="T82" fmla="*/ 609 w 966"/>
                  <a:gd name="T83" fmla="*/ 60 h 771"/>
                  <a:gd name="T84" fmla="*/ 628 w 966"/>
                  <a:gd name="T85" fmla="*/ 14 h 771"/>
                  <a:gd name="T86" fmla="*/ 679 w 966"/>
                  <a:gd name="T87" fmla="*/ 9 h 771"/>
                  <a:gd name="T88" fmla="*/ 726 w 966"/>
                  <a:gd name="T89" fmla="*/ 43 h 771"/>
                  <a:gd name="T90" fmla="*/ 772 w 966"/>
                  <a:gd name="T91" fmla="*/ 0 h 771"/>
                  <a:gd name="T92" fmla="*/ 818 w 966"/>
                  <a:gd name="T93" fmla="*/ 40 h 771"/>
                  <a:gd name="T94" fmla="*/ 832 w 966"/>
                  <a:gd name="T95" fmla="*/ 73 h 771"/>
                  <a:gd name="T96" fmla="*/ 863 w 966"/>
                  <a:gd name="T97" fmla="*/ 42 h 771"/>
                  <a:gd name="T98" fmla="*/ 894 w 966"/>
                  <a:gd name="T99" fmla="*/ 58 h 771"/>
                  <a:gd name="T100" fmla="*/ 908 w 966"/>
                  <a:gd name="T101" fmla="*/ 36 h 771"/>
                  <a:gd name="T102" fmla="*/ 941 w 966"/>
                  <a:gd name="T103" fmla="*/ 19 h 771"/>
                  <a:gd name="T104" fmla="*/ 966 w 966"/>
                  <a:gd name="T105" fmla="*/ 66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66" h="771">
                    <a:moveTo>
                      <a:pt x="449" y="771"/>
                    </a:moveTo>
                    <a:lnTo>
                      <a:pt x="437" y="764"/>
                    </a:lnTo>
                    <a:lnTo>
                      <a:pt x="432" y="753"/>
                    </a:lnTo>
                    <a:lnTo>
                      <a:pt x="431" y="741"/>
                    </a:lnTo>
                    <a:lnTo>
                      <a:pt x="434" y="729"/>
                    </a:lnTo>
                    <a:lnTo>
                      <a:pt x="441" y="721"/>
                    </a:lnTo>
                    <a:lnTo>
                      <a:pt x="453" y="716"/>
                    </a:lnTo>
                    <a:lnTo>
                      <a:pt x="468" y="719"/>
                    </a:lnTo>
                    <a:lnTo>
                      <a:pt x="487" y="730"/>
                    </a:lnTo>
                    <a:lnTo>
                      <a:pt x="461" y="704"/>
                    </a:lnTo>
                    <a:lnTo>
                      <a:pt x="442" y="674"/>
                    </a:lnTo>
                    <a:lnTo>
                      <a:pt x="438" y="659"/>
                    </a:lnTo>
                    <a:lnTo>
                      <a:pt x="438" y="643"/>
                    </a:lnTo>
                    <a:lnTo>
                      <a:pt x="445" y="627"/>
                    </a:lnTo>
                    <a:lnTo>
                      <a:pt x="456" y="612"/>
                    </a:lnTo>
                    <a:lnTo>
                      <a:pt x="437" y="629"/>
                    </a:lnTo>
                    <a:lnTo>
                      <a:pt x="412" y="636"/>
                    </a:lnTo>
                    <a:lnTo>
                      <a:pt x="399" y="636"/>
                    </a:lnTo>
                    <a:lnTo>
                      <a:pt x="387" y="632"/>
                    </a:lnTo>
                    <a:lnTo>
                      <a:pt x="378" y="623"/>
                    </a:lnTo>
                    <a:lnTo>
                      <a:pt x="370" y="612"/>
                    </a:lnTo>
                    <a:lnTo>
                      <a:pt x="353" y="616"/>
                    </a:lnTo>
                    <a:lnTo>
                      <a:pt x="339" y="615"/>
                    </a:lnTo>
                    <a:lnTo>
                      <a:pt x="328" y="610"/>
                    </a:lnTo>
                    <a:lnTo>
                      <a:pt x="323" y="601"/>
                    </a:lnTo>
                    <a:lnTo>
                      <a:pt x="319" y="590"/>
                    </a:lnTo>
                    <a:lnTo>
                      <a:pt x="321" y="578"/>
                    </a:lnTo>
                    <a:lnTo>
                      <a:pt x="326" y="565"/>
                    </a:lnTo>
                    <a:lnTo>
                      <a:pt x="336" y="552"/>
                    </a:lnTo>
                    <a:lnTo>
                      <a:pt x="304" y="556"/>
                    </a:lnTo>
                    <a:lnTo>
                      <a:pt x="277" y="548"/>
                    </a:lnTo>
                    <a:lnTo>
                      <a:pt x="268" y="538"/>
                    </a:lnTo>
                    <a:lnTo>
                      <a:pt x="261" y="527"/>
                    </a:lnTo>
                    <a:lnTo>
                      <a:pt x="257" y="514"/>
                    </a:lnTo>
                    <a:lnTo>
                      <a:pt x="258" y="501"/>
                    </a:lnTo>
                    <a:lnTo>
                      <a:pt x="226" y="521"/>
                    </a:lnTo>
                    <a:lnTo>
                      <a:pt x="212" y="524"/>
                    </a:lnTo>
                    <a:lnTo>
                      <a:pt x="200" y="523"/>
                    </a:lnTo>
                    <a:lnTo>
                      <a:pt x="189" y="519"/>
                    </a:lnTo>
                    <a:lnTo>
                      <a:pt x="181" y="510"/>
                    </a:lnTo>
                    <a:lnTo>
                      <a:pt x="177" y="500"/>
                    </a:lnTo>
                    <a:lnTo>
                      <a:pt x="175" y="486"/>
                    </a:lnTo>
                    <a:lnTo>
                      <a:pt x="160" y="500"/>
                    </a:lnTo>
                    <a:lnTo>
                      <a:pt x="144" y="508"/>
                    </a:lnTo>
                    <a:lnTo>
                      <a:pt x="129" y="512"/>
                    </a:lnTo>
                    <a:lnTo>
                      <a:pt x="115" y="512"/>
                    </a:lnTo>
                    <a:lnTo>
                      <a:pt x="102" y="507"/>
                    </a:lnTo>
                    <a:lnTo>
                      <a:pt x="92" y="496"/>
                    </a:lnTo>
                    <a:lnTo>
                      <a:pt x="87" y="482"/>
                    </a:lnTo>
                    <a:lnTo>
                      <a:pt x="85" y="463"/>
                    </a:lnTo>
                    <a:lnTo>
                      <a:pt x="47" y="456"/>
                    </a:lnTo>
                    <a:lnTo>
                      <a:pt x="20" y="443"/>
                    </a:lnTo>
                    <a:lnTo>
                      <a:pt x="3" y="428"/>
                    </a:lnTo>
                    <a:lnTo>
                      <a:pt x="0" y="412"/>
                    </a:lnTo>
                    <a:lnTo>
                      <a:pt x="2" y="403"/>
                    </a:lnTo>
                    <a:lnTo>
                      <a:pt x="8" y="396"/>
                    </a:lnTo>
                    <a:lnTo>
                      <a:pt x="27" y="382"/>
                    </a:lnTo>
                    <a:lnTo>
                      <a:pt x="58" y="372"/>
                    </a:lnTo>
                    <a:lnTo>
                      <a:pt x="101" y="367"/>
                    </a:lnTo>
                    <a:lnTo>
                      <a:pt x="77" y="352"/>
                    </a:lnTo>
                    <a:lnTo>
                      <a:pt x="66" y="337"/>
                    </a:lnTo>
                    <a:lnTo>
                      <a:pt x="65" y="323"/>
                    </a:lnTo>
                    <a:lnTo>
                      <a:pt x="74" y="312"/>
                    </a:lnTo>
                    <a:lnTo>
                      <a:pt x="90" y="306"/>
                    </a:lnTo>
                    <a:lnTo>
                      <a:pt x="111" y="305"/>
                    </a:lnTo>
                    <a:lnTo>
                      <a:pt x="136" y="309"/>
                    </a:lnTo>
                    <a:lnTo>
                      <a:pt x="164" y="322"/>
                    </a:lnTo>
                    <a:lnTo>
                      <a:pt x="164" y="296"/>
                    </a:lnTo>
                    <a:lnTo>
                      <a:pt x="171" y="277"/>
                    </a:lnTo>
                    <a:lnTo>
                      <a:pt x="180" y="263"/>
                    </a:lnTo>
                    <a:lnTo>
                      <a:pt x="193" y="256"/>
                    </a:lnTo>
                    <a:lnTo>
                      <a:pt x="208" y="255"/>
                    </a:lnTo>
                    <a:lnTo>
                      <a:pt x="223" y="262"/>
                    </a:lnTo>
                    <a:lnTo>
                      <a:pt x="240" y="278"/>
                    </a:lnTo>
                    <a:lnTo>
                      <a:pt x="254" y="303"/>
                    </a:lnTo>
                    <a:lnTo>
                      <a:pt x="255" y="285"/>
                    </a:lnTo>
                    <a:lnTo>
                      <a:pt x="260" y="274"/>
                    </a:lnTo>
                    <a:lnTo>
                      <a:pt x="269" y="270"/>
                    </a:lnTo>
                    <a:lnTo>
                      <a:pt x="280" y="271"/>
                    </a:lnTo>
                    <a:lnTo>
                      <a:pt x="302" y="283"/>
                    </a:lnTo>
                    <a:lnTo>
                      <a:pt x="310" y="292"/>
                    </a:lnTo>
                    <a:lnTo>
                      <a:pt x="314" y="303"/>
                    </a:lnTo>
                    <a:lnTo>
                      <a:pt x="308" y="271"/>
                    </a:lnTo>
                    <a:lnTo>
                      <a:pt x="312" y="247"/>
                    </a:lnTo>
                    <a:lnTo>
                      <a:pt x="317" y="241"/>
                    </a:lnTo>
                    <a:lnTo>
                      <a:pt x="326" y="237"/>
                    </a:lnTo>
                    <a:lnTo>
                      <a:pt x="336" y="237"/>
                    </a:lnTo>
                    <a:lnTo>
                      <a:pt x="347" y="240"/>
                    </a:lnTo>
                    <a:lnTo>
                      <a:pt x="344" y="219"/>
                    </a:lnTo>
                    <a:lnTo>
                      <a:pt x="344" y="201"/>
                    </a:lnTo>
                    <a:lnTo>
                      <a:pt x="352" y="176"/>
                    </a:lnTo>
                    <a:lnTo>
                      <a:pt x="359" y="167"/>
                    </a:lnTo>
                    <a:lnTo>
                      <a:pt x="369" y="162"/>
                    </a:lnTo>
                    <a:lnTo>
                      <a:pt x="379" y="160"/>
                    </a:lnTo>
                    <a:lnTo>
                      <a:pt x="391" y="160"/>
                    </a:lnTo>
                    <a:lnTo>
                      <a:pt x="413" y="169"/>
                    </a:lnTo>
                    <a:lnTo>
                      <a:pt x="435" y="191"/>
                    </a:lnTo>
                    <a:lnTo>
                      <a:pt x="451" y="223"/>
                    </a:lnTo>
                    <a:lnTo>
                      <a:pt x="460" y="265"/>
                    </a:lnTo>
                    <a:lnTo>
                      <a:pt x="469" y="245"/>
                    </a:lnTo>
                    <a:lnTo>
                      <a:pt x="481" y="231"/>
                    </a:lnTo>
                    <a:lnTo>
                      <a:pt x="495" y="226"/>
                    </a:lnTo>
                    <a:lnTo>
                      <a:pt x="509" y="226"/>
                    </a:lnTo>
                    <a:lnTo>
                      <a:pt x="523" y="233"/>
                    </a:lnTo>
                    <a:lnTo>
                      <a:pt x="535" y="245"/>
                    </a:lnTo>
                    <a:lnTo>
                      <a:pt x="544" y="262"/>
                    </a:lnTo>
                    <a:lnTo>
                      <a:pt x="549" y="285"/>
                    </a:lnTo>
                    <a:lnTo>
                      <a:pt x="556" y="264"/>
                    </a:lnTo>
                    <a:lnTo>
                      <a:pt x="564" y="247"/>
                    </a:lnTo>
                    <a:lnTo>
                      <a:pt x="575" y="236"/>
                    </a:lnTo>
                    <a:lnTo>
                      <a:pt x="587" y="227"/>
                    </a:lnTo>
                    <a:lnTo>
                      <a:pt x="600" y="223"/>
                    </a:lnTo>
                    <a:lnTo>
                      <a:pt x="614" y="223"/>
                    </a:lnTo>
                    <a:lnTo>
                      <a:pt x="629" y="228"/>
                    </a:lnTo>
                    <a:lnTo>
                      <a:pt x="644" y="237"/>
                    </a:lnTo>
                    <a:lnTo>
                      <a:pt x="635" y="209"/>
                    </a:lnTo>
                    <a:lnTo>
                      <a:pt x="639" y="184"/>
                    </a:lnTo>
                    <a:lnTo>
                      <a:pt x="654" y="165"/>
                    </a:lnTo>
                    <a:lnTo>
                      <a:pt x="681" y="154"/>
                    </a:lnTo>
                    <a:lnTo>
                      <a:pt x="645" y="141"/>
                    </a:lnTo>
                    <a:lnTo>
                      <a:pt x="618" y="128"/>
                    </a:lnTo>
                    <a:lnTo>
                      <a:pt x="601" y="113"/>
                    </a:lnTo>
                    <a:lnTo>
                      <a:pt x="592" y="98"/>
                    </a:lnTo>
                    <a:lnTo>
                      <a:pt x="590" y="83"/>
                    </a:lnTo>
                    <a:lnTo>
                      <a:pt x="597" y="70"/>
                    </a:lnTo>
                    <a:lnTo>
                      <a:pt x="609" y="60"/>
                    </a:lnTo>
                    <a:lnTo>
                      <a:pt x="629" y="54"/>
                    </a:lnTo>
                    <a:lnTo>
                      <a:pt x="624" y="30"/>
                    </a:lnTo>
                    <a:lnTo>
                      <a:pt x="628" y="14"/>
                    </a:lnTo>
                    <a:lnTo>
                      <a:pt x="641" y="7"/>
                    </a:lnTo>
                    <a:lnTo>
                      <a:pt x="659" y="5"/>
                    </a:lnTo>
                    <a:lnTo>
                      <a:pt x="679" y="9"/>
                    </a:lnTo>
                    <a:lnTo>
                      <a:pt x="699" y="17"/>
                    </a:lnTo>
                    <a:lnTo>
                      <a:pt x="715" y="29"/>
                    </a:lnTo>
                    <a:lnTo>
                      <a:pt x="726" y="43"/>
                    </a:lnTo>
                    <a:lnTo>
                      <a:pt x="739" y="17"/>
                    </a:lnTo>
                    <a:lnTo>
                      <a:pt x="755" y="4"/>
                    </a:lnTo>
                    <a:lnTo>
                      <a:pt x="772" y="0"/>
                    </a:lnTo>
                    <a:lnTo>
                      <a:pt x="790" y="7"/>
                    </a:lnTo>
                    <a:lnTo>
                      <a:pt x="806" y="21"/>
                    </a:lnTo>
                    <a:lnTo>
                      <a:pt x="818" y="40"/>
                    </a:lnTo>
                    <a:lnTo>
                      <a:pt x="826" y="65"/>
                    </a:lnTo>
                    <a:lnTo>
                      <a:pt x="827" y="91"/>
                    </a:lnTo>
                    <a:lnTo>
                      <a:pt x="832" y="73"/>
                    </a:lnTo>
                    <a:lnTo>
                      <a:pt x="840" y="58"/>
                    </a:lnTo>
                    <a:lnTo>
                      <a:pt x="851" y="48"/>
                    </a:lnTo>
                    <a:lnTo>
                      <a:pt x="863" y="42"/>
                    </a:lnTo>
                    <a:lnTo>
                      <a:pt x="876" y="42"/>
                    </a:lnTo>
                    <a:lnTo>
                      <a:pt x="887" y="47"/>
                    </a:lnTo>
                    <a:lnTo>
                      <a:pt x="894" y="58"/>
                    </a:lnTo>
                    <a:lnTo>
                      <a:pt x="898" y="76"/>
                    </a:lnTo>
                    <a:lnTo>
                      <a:pt x="901" y="53"/>
                    </a:lnTo>
                    <a:lnTo>
                      <a:pt x="908" y="36"/>
                    </a:lnTo>
                    <a:lnTo>
                      <a:pt x="918" y="24"/>
                    </a:lnTo>
                    <a:lnTo>
                      <a:pt x="929" y="19"/>
                    </a:lnTo>
                    <a:lnTo>
                      <a:pt x="941" y="19"/>
                    </a:lnTo>
                    <a:lnTo>
                      <a:pt x="951" y="27"/>
                    </a:lnTo>
                    <a:lnTo>
                      <a:pt x="961" y="42"/>
                    </a:lnTo>
                    <a:lnTo>
                      <a:pt x="966" y="6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0" name="Freeform 277">
                <a:extLst>
                  <a:ext uri="{FF2B5EF4-FFF2-40B4-BE49-F238E27FC236}">
                    <a16:creationId xmlns:a16="http://schemas.microsoft.com/office/drawing/2014/main" id="{A29CE2E6-476D-40C2-B56C-023A2EC42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2638" y="2925763"/>
                <a:ext cx="92075" cy="34925"/>
              </a:xfrm>
              <a:custGeom>
                <a:avLst/>
                <a:gdLst>
                  <a:gd name="T0" fmla="*/ 238 w 410"/>
                  <a:gd name="T1" fmla="*/ 176 h 193"/>
                  <a:gd name="T2" fmla="*/ 205 w 410"/>
                  <a:gd name="T3" fmla="*/ 191 h 193"/>
                  <a:gd name="T4" fmla="*/ 190 w 410"/>
                  <a:gd name="T5" fmla="*/ 193 h 193"/>
                  <a:gd name="T6" fmla="*/ 179 w 410"/>
                  <a:gd name="T7" fmla="*/ 191 h 193"/>
                  <a:gd name="T8" fmla="*/ 168 w 410"/>
                  <a:gd name="T9" fmla="*/ 184 h 193"/>
                  <a:gd name="T10" fmla="*/ 160 w 410"/>
                  <a:gd name="T11" fmla="*/ 175 h 193"/>
                  <a:gd name="T12" fmla="*/ 148 w 410"/>
                  <a:gd name="T13" fmla="*/ 145 h 193"/>
                  <a:gd name="T14" fmla="*/ 136 w 410"/>
                  <a:gd name="T15" fmla="*/ 155 h 193"/>
                  <a:gd name="T16" fmla="*/ 123 w 410"/>
                  <a:gd name="T17" fmla="*/ 161 h 193"/>
                  <a:gd name="T18" fmla="*/ 110 w 410"/>
                  <a:gd name="T19" fmla="*/ 161 h 193"/>
                  <a:gd name="T20" fmla="*/ 100 w 410"/>
                  <a:gd name="T21" fmla="*/ 157 h 193"/>
                  <a:gd name="T22" fmla="*/ 91 w 410"/>
                  <a:gd name="T23" fmla="*/ 150 h 193"/>
                  <a:gd name="T24" fmla="*/ 88 w 410"/>
                  <a:gd name="T25" fmla="*/ 139 h 193"/>
                  <a:gd name="T26" fmla="*/ 90 w 410"/>
                  <a:gd name="T27" fmla="*/ 126 h 193"/>
                  <a:gd name="T28" fmla="*/ 99 w 410"/>
                  <a:gd name="T29" fmla="*/ 110 h 193"/>
                  <a:gd name="T30" fmla="*/ 54 w 410"/>
                  <a:gd name="T31" fmla="*/ 103 h 193"/>
                  <a:gd name="T32" fmla="*/ 22 w 410"/>
                  <a:gd name="T33" fmla="*/ 90 h 193"/>
                  <a:gd name="T34" fmla="*/ 4 w 410"/>
                  <a:gd name="T35" fmla="*/ 74 h 193"/>
                  <a:gd name="T36" fmla="*/ 1 w 410"/>
                  <a:gd name="T37" fmla="*/ 65 h 193"/>
                  <a:gd name="T38" fmla="*/ 0 w 410"/>
                  <a:gd name="T39" fmla="*/ 57 h 193"/>
                  <a:gd name="T40" fmla="*/ 3 w 410"/>
                  <a:gd name="T41" fmla="*/ 49 h 193"/>
                  <a:gd name="T42" fmla="*/ 8 w 410"/>
                  <a:gd name="T43" fmla="*/ 42 h 193"/>
                  <a:gd name="T44" fmla="*/ 29 w 410"/>
                  <a:gd name="T45" fmla="*/ 31 h 193"/>
                  <a:gd name="T46" fmla="*/ 60 w 410"/>
                  <a:gd name="T47" fmla="*/ 27 h 193"/>
                  <a:gd name="T48" fmla="*/ 103 w 410"/>
                  <a:gd name="T49" fmla="*/ 32 h 193"/>
                  <a:gd name="T50" fmla="*/ 104 w 410"/>
                  <a:gd name="T51" fmla="*/ 25 h 193"/>
                  <a:gd name="T52" fmla="*/ 109 w 410"/>
                  <a:gd name="T53" fmla="*/ 20 h 193"/>
                  <a:gd name="T54" fmla="*/ 125 w 410"/>
                  <a:gd name="T55" fmla="*/ 13 h 193"/>
                  <a:gd name="T56" fmla="*/ 144 w 410"/>
                  <a:gd name="T57" fmla="*/ 16 h 193"/>
                  <a:gd name="T58" fmla="*/ 152 w 410"/>
                  <a:gd name="T59" fmla="*/ 23 h 193"/>
                  <a:gd name="T60" fmla="*/ 156 w 410"/>
                  <a:gd name="T61" fmla="*/ 32 h 193"/>
                  <a:gd name="T62" fmla="*/ 165 w 410"/>
                  <a:gd name="T63" fmla="*/ 14 h 193"/>
                  <a:gd name="T64" fmla="*/ 178 w 410"/>
                  <a:gd name="T65" fmla="*/ 4 h 193"/>
                  <a:gd name="T66" fmla="*/ 193 w 410"/>
                  <a:gd name="T67" fmla="*/ 0 h 193"/>
                  <a:gd name="T68" fmla="*/ 209 w 410"/>
                  <a:gd name="T69" fmla="*/ 2 h 193"/>
                  <a:gd name="T70" fmla="*/ 227 w 410"/>
                  <a:gd name="T71" fmla="*/ 9 h 193"/>
                  <a:gd name="T72" fmla="*/ 245 w 410"/>
                  <a:gd name="T73" fmla="*/ 21 h 193"/>
                  <a:gd name="T74" fmla="*/ 279 w 410"/>
                  <a:gd name="T75" fmla="*/ 55 h 193"/>
                  <a:gd name="T76" fmla="*/ 286 w 410"/>
                  <a:gd name="T77" fmla="*/ 44 h 193"/>
                  <a:gd name="T78" fmla="*/ 295 w 410"/>
                  <a:gd name="T79" fmla="*/ 38 h 193"/>
                  <a:gd name="T80" fmla="*/ 313 w 410"/>
                  <a:gd name="T81" fmla="*/ 30 h 193"/>
                  <a:gd name="T82" fmla="*/ 331 w 410"/>
                  <a:gd name="T83" fmla="*/ 34 h 193"/>
                  <a:gd name="T84" fmla="*/ 349 w 410"/>
                  <a:gd name="T85" fmla="*/ 45 h 193"/>
                  <a:gd name="T86" fmla="*/ 366 w 410"/>
                  <a:gd name="T87" fmla="*/ 64 h 193"/>
                  <a:gd name="T88" fmla="*/ 384 w 410"/>
                  <a:gd name="T89" fmla="*/ 88 h 193"/>
                  <a:gd name="T90" fmla="*/ 398 w 410"/>
                  <a:gd name="T91" fmla="*/ 117 h 193"/>
                  <a:gd name="T92" fmla="*/ 410 w 410"/>
                  <a:gd name="T93" fmla="*/ 14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0" h="193">
                    <a:moveTo>
                      <a:pt x="238" y="176"/>
                    </a:moveTo>
                    <a:lnTo>
                      <a:pt x="205" y="191"/>
                    </a:lnTo>
                    <a:lnTo>
                      <a:pt x="190" y="193"/>
                    </a:lnTo>
                    <a:lnTo>
                      <a:pt x="179" y="191"/>
                    </a:lnTo>
                    <a:lnTo>
                      <a:pt x="168" y="184"/>
                    </a:lnTo>
                    <a:lnTo>
                      <a:pt x="160" y="175"/>
                    </a:lnTo>
                    <a:lnTo>
                      <a:pt x="148" y="145"/>
                    </a:lnTo>
                    <a:lnTo>
                      <a:pt x="136" y="155"/>
                    </a:lnTo>
                    <a:lnTo>
                      <a:pt x="123" y="161"/>
                    </a:lnTo>
                    <a:lnTo>
                      <a:pt x="110" y="161"/>
                    </a:lnTo>
                    <a:lnTo>
                      <a:pt x="100" y="157"/>
                    </a:lnTo>
                    <a:lnTo>
                      <a:pt x="91" y="150"/>
                    </a:lnTo>
                    <a:lnTo>
                      <a:pt x="88" y="139"/>
                    </a:lnTo>
                    <a:lnTo>
                      <a:pt x="90" y="126"/>
                    </a:lnTo>
                    <a:lnTo>
                      <a:pt x="99" y="110"/>
                    </a:lnTo>
                    <a:lnTo>
                      <a:pt x="54" y="103"/>
                    </a:lnTo>
                    <a:lnTo>
                      <a:pt x="22" y="90"/>
                    </a:lnTo>
                    <a:lnTo>
                      <a:pt x="4" y="74"/>
                    </a:lnTo>
                    <a:lnTo>
                      <a:pt x="1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8" y="42"/>
                    </a:lnTo>
                    <a:lnTo>
                      <a:pt x="29" y="31"/>
                    </a:lnTo>
                    <a:lnTo>
                      <a:pt x="60" y="27"/>
                    </a:lnTo>
                    <a:lnTo>
                      <a:pt x="103" y="32"/>
                    </a:lnTo>
                    <a:lnTo>
                      <a:pt x="104" y="25"/>
                    </a:lnTo>
                    <a:lnTo>
                      <a:pt x="109" y="20"/>
                    </a:lnTo>
                    <a:lnTo>
                      <a:pt x="125" y="13"/>
                    </a:lnTo>
                    <a:lnTo>
                      <a:pt x="144" y="16"/>
                    </a:lnTo>
                    <a:lnTo>
                      <a:pt x="152" y="23"/>
                    </a:lnTo>
                    <a:lnTo>
                      <a:pt x="156" y="32"/>
                    </a:lnTo>
                    <a:lnTo>
                      <a:pt x="165" y="14"/>
                    </a:lnTo>
                    <a:lnTo>
                      <a:pt x="178" y="4"/>
                    </a:lnTo>
                    <a:lnTo>
                      <a:pt x="193" y="0"/>
                    </a:lnTo>
                    <a:lnTo>
                      <a:pt x="209" y="2"/>
                    </a:lnTo>
                    <a:lnTo>
                      <a:pt x="227" y="9"/>
                    </a:lnTo>
                    <a:lnTo>
                      <a:pt x="245" y="21"/>
                    </a:lnTo>
                    <a:lnTo>
                      <a:pt x="279" y="55"/>
                    </a:lnTo>
                    <a:lnTo>
                      <a:pt x="286" y="44"/>
                    </a:lnTo>
                    <a:lnTo>
                      <a:pt x="295" y="38"/>
                    </a:lnTo>
                    <a:lnTo>
                      <a:pt x="313" y="30"/>
                    </a:lnTo>
                    <a:lnTo>
                      <a:pt x="331" y="34"/>
                    </a:lnTo>
                    <a:lnTo>
                      <a:pt x="349" y="45"/>
                    </a:lnTo>
                    <a:lnTo>
                      <a:pt x="366" y="64"/>
                    </a:lnTo>
                    <a:lnTo>
                      <a:pt x="384" y="88"/>
                    </a:lnTo>
                    <a:lnTo>
                      <a:pt x="398" y="117"/>
                    </a:lnTo>
                    <a:lnTo>
                      <a:pt x="410" y="1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1" name="Freeform 278">
                <a:extLst>
                  <a:ext uri="{FF2B5EF4-FFF2-40B4-BE49-F238E27FC236}">
                    <a16:creationId xmlns:a16="http://schemas.microsoft.com/office/drawing/2014/main" id="{05E99352-FBBC-4C46-B931-A03B0E4F3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538" y="3000375"/>
                <a:ext cx="65088" cy="42863"/>
              </a:xfrm>
              <a:custGeom>
                <a:avLst/>
                <a:gdLst>
                  <a:gd name="T0" fmla="*/ 287 w 287"/>
                  <a:gd name="T1" fmla="*/ 190 h 247"/>
                  <a:gd name="T2" fmla="*/ 281 w 287"/>
                  <a:gd name="T3" fmla="*/ 219 h 247"/>
                  <a:gd name="T4" fmla="*/ 265 w 287"/>
                  <a:gd name="T5" fmla="*/ 235 h 247"/>
                  <a:gd name="T6" fmla="*/ 256 w 287"/>
                  <a:gd name="T7" fmla="*/ 238 h 247"/>
                  <a:gd name="T8" fmla="*/ 245 w 287"/>
                  <a:gd name="T9" fmla="*/ 237 h 247"/>
                  <a:gd name="T10" fmla="*/ 232 w 287"/>
                  <a:gd name="T11" fmla="*/ 231 h 247"/>
                  <a:gd name="T12" fmla="*/ 219 w 287"/>
                  <a:gd name="T13" fmla="*/ 221 h 247"/>
                  <a:gd name="T14" fmla="*/ 199 w 287"/>
                  <a:gd name="T15" fmla="*/ 240 h 247"/>
                  <a:gd name="T16" fmla="*/ 180 w 287"/>
                  <a:gd name="T17" fmla="*/ 247 h 247"/>
                  <a:gd name="T18" fmla="*/ 164 w 287"/>
                  <a:gd name="T19" fmla="*/ 245 h 247"/>
                  <a:gd name="T20" fmla="*/ 152 w 287"/>
                  <a:gd name="T21" fmla="*/ 235 h 247"/>
                  <a:gd name="T22" fmla="*/ 145 w 287"/>
                  <a:gd name="T23" fmla="*/ 217 h 247"/>
                  <a:gd name="T24" fmla="*/ 144 w 287"/>
                  <a:gd name="T25" fmla="*/ 198 h 247"/>
                  <a:gd name="T26" fmla="*/ 148 w 287"/>
                  <a:gd name="T27" fmla="*/ 177 h 247"/>
                  <a:gd name="T28" fmla="*/ 159 w 287"/>
                  <a:gd name="T29" fmla="*/ 157 h 247"/>
                  <a:gd name="T30" fmla="*/ 136 w 287"/>
                  <a:gd name="T31" fmla="*/ 166 h 247"/>
                  <a:gd name="T32" fmla="*/ 116 w 287"/>
                  <a:gd name="T33" fmla="*/ 169 h 247"/>
                  <a:gd name="T34" fmla="*/ 99 w 287"/>
                  <a:gd name="T35" fmla="*/ 166 h 247"/>
                  <a:gd name="T36" fmla="*/ 86 w 287"/>
                  <a:gd name="T37" fmla="*/ 158 h 247"/>
                  <a:gd name="T38" fmla="*/ 78 w 287"/>
                  <a:gd name="T39" fmla="*/ 144 h 247"/>
                  <a:gd name="T40" fmla="*/ 74 w 287"/>
                  <a:gd name="T41" fmla="*/ 128 h 247"/>
                  <a:gd name="T42" fmla="*/ 75 w 287"/>
                  <a:gd name="T43" fmla="*/ 107 h 247"/>
                  <a:gd name="T44" fmla="*/ 80 w 287"/>
                  <a:gd name="T45" fmla="*/ 86 h 247"/>
                  <a:gd name="T46" fmla="*/ 56 w 287"/>
                  <a:gd name="T47" fmla="*/ 92 h 247"/>
                  <a:gd name="T48" fmla="*/ 36 w 287"/>
                  <a:gd name="T49" fmla="*/ 91 h 247"/>
                  <a:gd name="T50" fmla="*/ 19 w 287"/>
                  <a:gd name="T51" fmla="*/ 84 h 247"/>
                  <a:gd name="T52" fmla="*/ 7 w 287"/>
                  <a:gd name="T53" fmla="*/ 72 h 247"/>
                  <a:gd name="T54" fmla="*/ 0 w 287"/>
                  <a:gd name="T55" fmla="*/ 56 h 247"/>
                  <a:gd name="T56" fmla="*/ 0 w 287"/>
                  <a:gd name="T57" fmla="*/ 38 h 247"/>
                  <a:gd name="T58" fmla="*/ 8 w 287"/>
                  <a:gd name="T59" fmla="*/ 19 h 247"/>
                  <a:gd name="T60" fmla="*/ 24 w 287"/>
                  <a:gd name="T61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7" h="247">
                    <a:moveTo>
                      <a:pt x="287" y="190"/>
                    </a:moveTo>
                    <a:lnTo>
                      <a:pt x="281" y="219"/>
                    </a:lnTo>
                    <a:lnTo>
                      <a:pt x="265" y="235"/>
                    </a:lnTo>
                    <a:lnTo>
                      <a:pt x="256" y="238"/>
                    </a:lnTo>
                    <a:lnTo>
                      <a:pt x="245" y="237"/>
                    </a:lnTo>
                    <a:lnTo>
                      <a:pt x="232" y="231"/>
                    </a:lnTo>
                    <a:lnTo>
                      <a:pt x="219" y="221"/>
                    </a:lnTo>
                    <a:lnTo>
                      <a:pt x="199" y="240"/>
                    </a:lnTo>
                    <a:lnTo>
                      <a:pt x="180" y="247"/>
                    </a:lnTo>
                    <a:lnTo>
                      <a:pt x="164" y="245"/>
                    </a:lnTo>
                    <a:lnTo>
                      <a:pt x="152" y="235"/>
                    </a:lnTo>
                    <a:lnTo>
                      <a:pt x="145" y="217"/>
                    </a:lnTo>
                    <a:lnTo>
                      <a:pt x="144" y="198"/>
                    </a:lnTo>
                    <a:lnTo>
                      <a:pt x="148" y="177"/>
                    </a:lnTo>
                    <a:lnTo>
                      <a:pt x="159" y="157"/>
                    </a:lnTo>
                    <a:lnTo>
                      <a:pt x="136" y="166"/>
                    </a:lnTo>
                    <a:lnTo>
                      <a:pt x="116" y="169"/>
                    </a:lnTo>
                    <a:lnTo>
                      <a:pt x="99" y="166"/>
                    </a:lnTo>
                    <a:lnTo>
                      <a:pt x="86" y="158"/>
                    </a:lnTo>
                    <a:lnTo>
                      <a:pt x="78" y="144"/>
                    </a:lnTo>
                    <a:lnTo>
                      <a:pt x="74" y="128"/>
                    </a:lnTo>
                    <a:lnTo>
                      <a:pt x="75" y="107"/>
                    </a:lnTo>
                    <a:lnTo>
                      <a:pt x="80" y="86"/>
                    </a:lnTo>
                    <a:lnTo>
                      <a:pt x="56" y="92"/>
                    </a:lnTo>
                    <a:lnTo>
                      <a:pt x="36" y="91"/>
                    </a:lnTo>
                    <a:lnTo>
                      <a:pt x="19" y="84"/>
                    </a:lnTo>
                    <a:lnTo>
                      <a:pt x="7" y="72"/>
                    </a:lnTo>
                    <a:lnTo>
                      <a:pt x="0" y="56"/>
                    </a:lnTo>
                    <a:lnTo>
                      <a:pt x="0" y="38"/>
                    </a:lnTo>
                    <a:lnTo>
                      <a:pt x="8" y="19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2" name="Freeform 279">
                <a:extLst>
                  <a:ext uri="{FF2B5EF4-FFF2-40B4-BE49-F238E27FC236}">
                    <a16:creationId xmlns:a16="http://schemas.microsoft.com/office/drawing/2014/main" id="{67E5E96E-09F8-4729-95A6-5915F7E45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4838" y="2922588"/>
                <a:ext cx="42863" cy="31750"/>
              </a:xfrm>
              <a:custGeom>
                <a:avLst/>
                <a:gdLst>
                  <a:gd name="T0" fmla="*/ 115 w 187"/>
                  <a:gd name="T1" fmla="*/ 10 h 183"/>
                  <a:gd name="T2" fmla="*/ 100 w 187"/>
                  <a:gd name="T3" fmla="*/ 2 h 183"/>
                  <a:gd name="T4" fmla="*/ 85 w 187"/>
                  <a:gd name="T5" fmla="*/ 0 h 183"/>
                  <a:gd name="T6" fmla="*/ 72 w 187"/>
                  <a:gd name="T7" fmla="*/ 2 h 183"/>
                  <a:gd name="T8" fmla="*/ 60 w 187"/>
                  <a:gd name="T9" fmla="*/ 7 h 183"/>
                  <a:gd name="T10" fmla="*/ 54 w 187"/>
                  <a:gd name="T11" fmla="*/ 14 h 183"/>
                  <a:gd name="T12" fmla="*/ 52 w 187"/>
                  <a:gd name="T13" fmla="*/ 23 h 183"/>
                  <a:gd name="T14" fmla="*/ 57 w 187"/>
                  <a:gd name="T15" fmla="*/ 33 h 183"/>
                  <a:gd name="T16" fmla="*/ 70 w 187"/>
                  <a:gd name="T17" fmla="*/ 43 h 183"/>
                  <a:gd name="T18" fmla="*/ 41 w 187"/>
                  <a:gd name="T19" fmla="*/ 48 h 183"/>
                  <a:gd name="T20" fmla="*/ 21 w 187"/>
                  <a:gd name="T21" fmla="*/ 58 h 183"/>
                  <a:gd name="T22" fmla="*/ 7 w 187"/>
                  <a:gd name="T23" fmla="*/ 67 h 183"/>
                  <a:gd name="T24" fmla="*/ 0 w 187"/>
                  <a:gd name="T25" fmla="*/ 79 h 183"/>
                  <a:gd name="T26" fmla="*/ 1 w 187"/>
                  <a:gd name="T27" fmla="*/ 91 h 183"/>
                  <a:gd name="T28" fmla="*/ 9 w 187"/>
                  <a:gd name="T29" fmla="*/ 100 h 183"/>
                  <a:gd name="T30" fmla="*/ 25 w 187"/>
                  <a:gd name="T31" fmla="*/ 109 h 183"/>
                  <a:gd name="T32" fmla="*/ 47 w 187"/>
                  <a:gd name="T33" fmla="*/ 113 h 183"/>
                  <a:gd name="T34" fmla="*/ 39 w 187"/>
                  <a:gd name="T35" fmla="*/ 140 h 183"/>
                  <a:gd name="T36" fmla="*/ 38 w 187"/>
                  <a:gd name="T37" fmla="*/ 159 h 183"/>
                  <a:gd name="T38" fmla="*/ 43 w 187"/>
                  <a:gd name="T39" fmla="*/ 173 h 183"/>
                  <a:gd name="T40" fmla="*/ 54 w 187"/>
                  <a:gd name="T41" fmla="*/ 181 h 183"/>
                  <a:gd name="T42" fmla="*/ 68 w 187"/>
                  <a:gd name="T43" fmla="*/ 181 h 183"/>
                  <a:gd name="T44" fmla="*/ 84 w 187"/>
                  <a:gd name="T45" fmla="*/ 174 h 183"/>
                  <a:gd name="T46" fmla="*/ 101 w 187"/>
                  <a:gd name="T47" fmla="*/ 160 h 183"/>
                  <a:gd name="T48" fmla="*/ 119 w 187"/>
                  <a:gd name="T49" fmla="*/ 140 h 183"/>
                  <a:gd name="T50" fmla="*/ 118 w 187"/>
                  <a:gd name="T51" fmla="*/ 157 h 183"/>
                  <a:gd name="T52" fmla="*/ 122 w 187"/>
                  <a:gd name="T53" fmla="*/ 170 h 183"/>
                  <a:gd name="T54" fmla="*/ 131 w 187"/>
                  <a:gd name="T55" fmla="*/ 178 h 183"/>
                  <a:gd name="T56" fmla="*/ 142 w 187"/>
                  <a:gd name="T57" fmla="*/ 183 h 183"/>
                  <a:gd name="T58" fmla="*/ 155 w 187"/>
                  <a:gd name="T59" fmla="*/ 183 h 183"/>
                  <a:gd name="T60" fmla="*/ 168 w 187"/>
                  <a:gd name="T61" fmla="*/ 178 h 183"/>
                  <a:gd name="T62" fmla="*/ 179 w 187"/>
                  <a:gd name="T63" fmla="*/ 169 h 183"/>
                  <a:gd name="T64" fmla="*/ 187 w 187"/>
                  <a:gd name="T65" fmla="*/ 15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7" h="183">
                    <a:moveTo>
                      <a:pt x="115" y="10"/>
                    </a:moveTo>
                    <a:lnTo>
                      <a:pt x="100" y="2"/>
                    </a:lnTo>
                    <a:lnTo>
                      <a:pt x="85" y="0"/>
                    </a:lnTo>
                    <a:lnTo>
                      <a:pt x="72" y="2"/>
                    </a:lnTo>
                    <a:lnTo>
                      <a:pt x="60" y="7"/>
                    </a:lnTo>
                    <a:lnTo>
                      <a:pt x="54" y="14"/>
                    </a:lnTo>
                    <a:lnTo>
                      <a:pt x="52" y="23"/>
                    </a:lnTo>
                    <a:lnTo>
                      <a:pt x="57" y="33"/>
                    </a:lnTo>
                    <a:lnTo>
                      <a:pt x="70" y="43"/>
                    </a:lnTo>
                    <a:lnTo>
                      <a:pt x="41" y="48"/>
                    </a:lnTo>
                    <a:lnTo>
                      <a:pt x="21" y="58"/>
                    </a:lnTo>
                    <a:lnTo>
                      <a:pt x="7" y="67"/>
                    </a:lnTo>
                    <a:lnTo>
                      <a:pt x="0" y="79"/>
                    </a:lnTo>
                    <a:lnTo>
                      <a:pt x="1" y="91"/>
                    </a:lnTo>
                    <a:lnTo>
                      <a:pt x="9" y="100"/>
                    </a:lnTo>
                    <a:lnTo>
                      <a:pt x="25" y="109"/>
                    </a:lnTo>
                    <a:lnTo>
                      <a:pt x="47" y="113"/>
                    </a:lnTo>
                    <a:lnTo>
                      <a:pt x="39" y="140"/>
                    </a:lnTo>
                    <a:lnTo>
                      <a:pt x="38" y="159"/>
                    </a:lnTo>
                    <a:lnTo>
                      <a:pt x="43" y="173"/>
                    </a:lnTo>
                    <a:lnTo>
                      <a:pt x="54" y="181"/>
                    </a:lnTo>
                    <a:lnTo>
                      <a:pt x="68" y="181"/>
                    </a:lnTo>
                    <a:lnTo>
                      <a:pt x="84" y="174"/>
                    </a:lnTo>
                    <a:lnTo>
                      <a:pt x="101" y="160"/>
                    </a:lnTo>
                    <a:lnTo>
                      <a:pt x="119" y="140"/>
                    </a:lnTo>
                    <a:lnTo>
                      <a:pt x="118" y="157"/>
                    </a:lnTo>
                    <a:lnTo>
                      <a:pt x="122" y="170"/>
                    </a:lnTo>
                    <a:lnTo>
                      <a:pt x="131" y="178"/>
                    </a:lnTo>
                    <a:lnTo>
                      <a:pt x="142" y="183"/>
                    </a:lnTo>
                    <a:lnTo>
                      <a:pt x="155" y="183"/>
                    </a:lnTo>
                    <a:lnTo>
                      <a:pt x="168" y="178"/>
                    </a:lnTo>
                    <a:lnTo>
                      <a:pt x="179" y="169"/>
                    </a:lnTo>
                    <a:lnTo>
                      <a:pt x="187" y="1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3" name="Freeform 280">
                <a:extLst>
                  <a:ext uri="{FF2B5EF4-FFF2-40B4-BE49-F238E27FC236}">
                    <a16:creationId xmlns:a16="http://schemas.microsoft.com/office/drawing/2014/main" id="{D6BE069E-46E3-4426-AD5F-5F2E78CFA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1038" y="2941638"/>
                <a:ext cx="60325" cy="26988"/>
              </a:xfrm>
              <a:custGeom>
                <a:avLst/>
                <a:gdLst>
                  <a:gd name="T0" fmla="*/ 2 w 260"/>
                  <a:gd name="T1" fmla="*/ 32 h 157"/>
                  <a:gd name="T2" fmla="*/ 0 w 260"/>
                  <a:gd name="T3" fmla="*/ 20 h 157"/>
                  <a:gd name="T4" fmla="*/ 3 w 260"/>
                  <a:gd name="T5" fmla="*/ 11 h 157"/>
                  <a:gd name="T6" fmla="*/ 10 w 260"/>
                  <a:gd name="T7" fmla="*/ 3 h 157"/>
                  <a:gd name="T8" fmla="*/ 19 w 260"/>
                  <a:gd name="T9" fmla="*/ 0 h 157"/>
                  <a:gd name="T10" fmla="*/ 29 w 260"/>
                  <a:gd name="T11" fmla="*/ 0 h 157"/>
                  <a:gd name="T12" fmla="*/ 37 w 260"/>
                  <a:gd name="T13" fmla="*/ 3 h 157"/>
                  <a:gd name="T14" fmla="*/ 44 w 260"/>
                  <a:gd name="T15" fmla="*/ 11 h 157"/>
                  <a:gd name="T16" fmla="*/ 46 w 260"/>
                  <a:gd name="T17" fmla="*/ 23 h 157"/>
                  <a:gd name="T18" fmla="*/ 69 w 260"/>
                  <a:gd name="T19" fmla="*/ 9 h 157"/>
                  <a:gd name="T20" fmla="*/ 89 w 260"/>
                  <a:gd name="T21" fmla="*/ 5 h 157"/>
                  <a:gd name="T22" fmla="*/ 105 w 260"/>
                  <a:gd name="T23" fmla="*/ 7 h 157"/>
                  <a:gd name="T24" fmla="*/ 119 w 260"/>
                  <a:gd name="T25" fmla="*/ 17 h 157"/>
                  <a:gd name="T26" fmla="*/ 128 w 260"/>
                  <a:gd name="T27" fmla="*/ 31 h 157"/>
                  <a:gd name="T28" fmla="*/ 133 w 260"/>
                  <a:gd name="T29" fmla="*/ 50 h 157"/>
                  <a:gd name="T30" fmla="*/ 133 w 260"/>
                  <a:gd name="T31" fmla="*/ 71 h 157"/>
                  <a:gd name="T32" fmla="*/ 129 w 260"/>
                  <a:gd name="T33" fmla="*/ 95 h 157"/>
                  <a:gd name="T34" fmla="*/ 153 w 260"/>
                  <a:gd name="T35" fmla="*/ 83 h 157"/>
                  <a:gd name="T36" fmla="*/ 174 w 260"/>
                  <a:gd name="T37" fmla="*/ 78 h 157"/>
                  <a:gd name="T38" fmla="*/ 195 w 260"/>
                  <a:gd name="T39" fmla="*/ 78 h 157"/>
                  <a:gd name="T40" fmla="*/ 213 w 260"/>
                  <a:gd name="T41" fmla="*/ 83 h 157"/>
                  <a:gd name="T42" fmla="*/ 229 w 260"/>
                  <a:gd name="T43" fmla="*/ 94 h 157"/>
                  <a:gd name="T44" fmla="*/ 242 w 260"/>
                  <a:gd name="T45" fmla="*/ 110 h 157"/>
                  <a:gd name="T46" fmla="*/ 253 w 260"/>
                  <a:gd name="T47" fmla="*/ 130 h 157"/>
                  <a:gd name="T48" fmla="*/ 260 w 260"/>
                  <a:gd name="T4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0" h="157">
                    <a:moveTo>
                      <a:pt x="2" y="32"/>
                    </a:moveTo>
                    <a:lnTo>
                      <a:pt x="0" y="20"/>
                    </a:lnTo>
                    <a:lnTo>
                      <a:pt x="3" y="11"/>
                    </a:lnTo>
                    <a:lnTo>
                      <a:pt x="10" y="3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7" y="3"/>
                    </a:lnTo>
                    <a:lnTo>
                      <a:pt x="44" y="11"/>
                    </a:lnTo>
                    <a:lnTo>
                      <a:pt x="46" y="23"/>
                    </a:lnTo>
                    <a:lnTo>
                      <a:pt x="69" y="9"/>
                    </a:lnTo>
                    <a:lnTo>
                      <a:pt x="89" y="5"/>
                    </a:lnTo>
                    <a:lnTo>
                      <a:pt x="105" y="7"/>
                    </a:lnTo>
                    <a:lnTo>
                      <a:pt x="119" y="17"/>
                    </a:lnTo>
                    <a:lnTo>
                      <a:pt x="128" y="31"/>
                    </a:lnTo>
                    <a:lnTo>
                      <a:pt x="133" y="50"/>
                    </a:lnTo>
                    <a:lnTo>
                      <a:pt x="133" y="71"/>
                    </a:lnTo>
                    <a:lnTo>
                      <a:pt x="129" y="95"/>
                    </a:lnTo>
                    <a:lnTo>
                      <a:pt x="153" y="83"/>
                    </a:lnTo>
                    <a:lnTo>
                      <a:pt x="174" y="78"/>
                    </a:lnTo>
                    <a:lnTo>
                      <a:pt x="195" y="78"/>
                    </a:lnTo>
                    <a:lnTo>
                      <a:pt x="213" y="83"/>
                    </a:lnTo>
                    <a:lnTo>
                      <a:pt x="229" y="94"/>
                    </a:lnTo>
                    <a:lnTo>
                      <a:pt x="242" y="110"/>
                    </a:lnTo>
                    <a:lnTo>
                      <a:pt x="253" y="130"/>
                    </a:lnTo>
                    <a:lnTo>
                      <a:pt x="260" y="15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4" name="Freeform 281">
                <a:extLst>
                  <a:ext uri="{FF2B5EF4-FFF2-40B4-BE49-F238E27FC236}">
                    <a16:creationId xmlns:a16="http://schemas.microsoft.com/office/drawing/2014/main" id="{B48A675B-B9A3-4512-AE27-DB8A79E5F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6601" y="2954338"/>
                <a:ext cx="19050" cy="6350"/>
              </a:xfrm>
              <a:custGeom>
                <a:avLst/>
                <a:gdLst>
                  <a:gd name="T0" fmla="*/ 0 w 88"/>
                  <a:gd name="T1" fmla="*/ 31 h 31"/>
                  <a:gd name="T2" fmla="*/ 6 w 88"/>
                  <a:gd name="T3" fmla="*/ 18 h 31"/>
                  <a:gd name="T4" fmla="*/ 16 w 88"/>
                  <a:gd name="T5" fmla="*/ 8 h 31"/>
                  <a:gd name="T6" fmla="*/ 39 w 88"/>
                  <a:gd name="T7" fmla="*/ 0 h 31"/>
                  <a:gd name="T8" fmla="*/ 52 w 88"/>
                  <a:gd name="T9" fmla="*/ 1 h 31"/>
                  <a:gd name="T10" fmla="*/ 65 w 88"/>
                  <a:gd name="T11" fmla="*/ 6 h 31"/>
                  <a:gd name="T12" fmla="*/ 77 w 88"/>
                  <a:gd name="T13" fmla="*/ 15 h 31"/>
                  <a:gd name="T14" fmla="*/ 88 w 88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1">
                    <a:moveTo>
                      <a:pt x="0" y="31"/>
                    </a:moveTo>
                    <a:lnTo>
                      <a:pt x="6" y="18"/>
                    </a:lnTo>
                    <a:lnTo>
                      <a:pt x="16" y="8"/>
                    </a:lnTo>
                    <a:lnTo>
                      <a:pt x="39" y="0"/>
                    </a:lnTo>
                    <a:lnTo>
                      <a:pt x="52" y="1"/>
                    </a:lnTo>
                    <a:lnTo>
                      <a:pt x="65" y="6"/>
                    </a:lnTo>
                    <a:lnTo>
                      <a:pt x="77" y="15"/>
                    </a:lnTo>
                    <a:lnTo>
                      <a:pt x="88" y="2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5" name="Freeform 282">
                <a:extLst>
                  <a:ext uri="{FF2B5EF4-FFF2-40B4-BE49-F238E27FC236}">
                    <a16:creationId xmlns:a16="http://schemas.microsoft.com/office/drawing/2014/main" id="{B5E9EEFF-899E-490B-8F1B-4355A7A63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3963" y="3103563"/>
                <a:ext cx="69850" cy="28575"/>
              </a:xfrm>
              <a:custGeom>
                <a:avLst/>
                <a:gdLst>
                  <a:gd name="T0" fmla="*/ 0 w 309"/>
                  <a:gd name="T1" fmla="*/ 114 h 168"/>
                  <a:gd name="T2" fmla="*/ 18 w 309"/>
                  <a:gd name="T3" fmla="*/ 118 h 168"/>
                  <a:gd name="T4" fmla="*/ 35 w 309"/>
                  <a:gd name="T5" fmla="*/ 117 h 168"/>
                  <a:gd name="T6" fmla="*/ 50 w 309"/>
                  <a:gd name="T7" fmla="*/ 113 h 168"/>
                  <a:gd name="T8" fmla="*/ 62 w 309"/>
                  <a:gd name="T9" fmla="*/ 105 h 168"/>
                  <a:gd name="T10" fmla="*/ 69 w 309"/>
                  <a:gd name="T11" fmla="*/ 94 h 168"/>
                  <a:gd name="T12" fmla="*/ 70 w 309"/>
                  <a:gd name="T13" fmla="*/ 81 h 168"/>
                  <a:gd name="T14" fmla="*/ 65 w 309"/>
                  <a:gd name="T15" fmla="*/ 68 h 168"/>
                  <a:gd name="T16" fmla="*/ 50 w 309"/>
                  <a:gd name="T17" fmla="*/ 55 h 168"/>
                  <a:gd name="T18" fmla="*/ 81 w 309"/>
                  <a:gd name="T19" fmla="*/ 33 h 168"/>
                  <a:gd name="T20" fmla="*/ 91 w 309"/>
                  <a:gd name="T21" fmla="*/ 18 h 168"/>
                  <a:gd name="T22" fmla="*/ 98 w 309"/>
                  <a:gd name="T23" fmla="*/ 0 h 168"/>
                  <a:gd name="T24" fmla="*/ 94 w 309"/>
                  <a:gd name="T25" fmla="*/ 15 h 168"/>
                  <a:gd name="T26" fmla="*/ 94 w 309"/>
                  <a:gd name="T27" fmla="*/ 30 h 168"/>
                  <a:gd name="T28" fmla="*/ 98 w 309"/>
                  <a:gd name="T29" fmla="*/ 44 h 168"/>
                  <a:gd name="T30" fmla="*/ 105 w 309"/>
                  <a:gd name="T31" fmla="*/ 56 h 168"/>
                  <a:gd name="T32" fmla="*/ 115 w 309"/>
                  <a:gd name="T33" fmla="*/ 68 h 168"/>
                  <a:gd name="T34" fmla="*/ 128 w 309"/>
                  <a:gd name="T35" fmla="*/ 77 h 168"/>
                  <a:gd name="T36" fmla="*/ 142 w 309"/>
                  <a:gd name="T37" fmla="*/ 83 h 168"/>
                  <a:gd name="T38" fmla="*/ 157 w 309"/>
                  <a:gd name="T39" fmla="*/ 85 h 168"/>
                  <a:gd name="T40" fmla="*/ 164 w 309"/>
                  <a:gd name="T41" fmla="*/ 112 h 168"/>
                  <a:gd name="T42" fmla="*/ 179 w 309"/>
                  <a:gd name="T43" fmla="*/ 128 h 168"/>
                  <a:gd name="T44" fmla="*/ 200 w 309"/>
                  <a:gd name="T45" fmla="*/ 136 h 168"/>
                  <a:gd name="T46" fmla="*/ 226 w 309"/>
                  <a:gd name="T47" fmla="*/ 133 h 168"/>
                  <a:gd name="T48" fmla="*/ 242 w 309"/>
                  <a:gd name="T49" fmla="*/ 156 h 168"/>
                  <a:gd name="T50" fmla="*/ 263 w 309"/>
                  <a:gd name="T51" fmla="*/ 167 h 168"/>
                  <a:gd name="T52" fmla="*/ 275 w 309"/>
                  <a:gd name="T53" fmla="*/ 168 h 168"/>
                  <a:gd name="T54" fmla="*/ 287 w 309"/>
                  <a:gd name="T55" fmla="*/ 166 h 168"/>
                  <a:gd name="T56" fmla="*/ 309 w 309"/>
                  <a:gd name="T57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9" h="168">
                    <a:moveTo>
                      <a:pt x="0" y="114"/>
                    </a:moveTo>
                    <a:lnTo>
                      <a:pt x="18" y="118"/>
                    </a:lnTo>
                    <a:lnTo>
                      <a:pt x="35" y="117"/>
                    </a:lnTo>
                    <a:lnTo>
                      <a:pt x="50" y="113"/>
                    </a:lnTo>
                    <a:lnTo>
                      <a:pt x="62" y="105"/>
                    </a:lnTo>
                    <a:lnTo>
                      <a:pt x="69" y="94"/>
                    </a:lnTo>
                    <a:lnTo>
                      <a:pt x="70" y="81"/>
                    </a:lnTo>
                    <a:lnTo>
                      <a:pt x="65" y="68"/>
                    </a:lnTo>
                    <a:lnTo>
                      <a:pt x="50" y="55"/>
                    </a:lnTo>
                    <a:lnTo>
                      <a:pt x="81" y="33"/>
                    </a:lnTo>
                    <a:lnTo>
                      <a:pt x="91" y="18"/>
                    </a:lnTo>
                    <a:lnTo>
                      <a:pt x="98" y="0"/>
                    </a:lnTo>
                    <a:lnTo>
                      <a:pt x="94" y="15"/>
                    </a:lnTo>
                    <a:lnTo>
                      <a:pt x="94" y="30"/>
                    </a:lnTo>
                    <a:lnTo>
                      <a:pt x="98" y="44"/>
                    </a:lnTo>
                    <a:lnTo>
                      <a:pt x="105" y="56"/>
                    </a:lnTo>
                    <a:lnTo>
                      <a:pt x="115" y="68"/>
                    </a:lnTo>
                    <a:lnTo>
                      <a:pt x="128" y="77"/>
                    </a:lnTo>
                    <a:lnTo>
                      <a:pt x="142" y="83"/>
                    </a:lnTo>
                    <a:lnTo>
                      <a:pt x="157" y="85"/>
                    </a:lnTo>
                    <a:lnTo>
                      <a:pt x="164" y="112"/>
                    </a:lnTo>
                    <a:lnTo>
                      <a:pt x="179" y="128"/>
                    </a:lnTo>
                    <a:lnTo>
                      <a:pt x="200" y="136"/>
                    </a:lnTo>
                    <a:lnTo>
                      <a:pt x="226" y="133"/>
                    </a:lnTo>
                    <a:lnTo>
                      <a:pt x="242" y="156"/>
                    </a:lnTo>
                    <a:lnTo>
                      <a:pt x="263" y="167"/>
                    </a:lnTo>
                    <a:lnTo>
                      <a:pt x="275" y="168"/>
                    </a:lnTo>
                    <a:lnTo>
                      <a:pt x="287" y="166"/>
                    </a:lnTo>
                    <a:lnTo>
                      <a:pt x="309" y="15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6" name="Freeform 283">
                <a:extLst>
                  <a:ext uri="{FF2B5EF4-FFF2-40B4-BE49-F238E27FC236}">
                    <a16:creationId xmlns:a16="http://schemas.microsoft.com/office/drawing/2014/main" id="{90A48795-21D9-4677-A8BC-3EFEEC85B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351" y="3038475"/>
                <a:ext cx="96838" cy="58738"/>
              </a:xfrm>
              <a:custGeom>
                <a:avLst/>
                <a:gdLst>
                  <a:gd name="T0" fmla="*/ 46 w 422"/>
                  <a:gd name="T1" fmla="*/ 71 h 339"/>
                  <a:gd name="T2" fmla="*/ 26 w 422"/>
                  <a:gd name="T3" fmla="*/ 81 h 339"/>
                  <a:gd name="T4" fmla="*/ 12 w 422"/>
                  <a:gd name="T5" fmla="*/ 94 h 339"/>
                  <a:gd name="T6" fmla="*/ 2 w 422"/>
                  <a:gd name="T7" fmla="*/ 109 h 339"/>
                  <a:gd name="T8" fmla="*/ 0 w 422"/>
                  <a:gd name="T9" fmla="*/ 125 h 339"/>
                  <a:gd name="T10" fmla="*/ 4 w 422"/>
                  <a:gd name="T11" fmla="*/ 140 h 339"/>
                  <a:gd name="T12" fmla="*/ 14 w 422"/>
                  <a:gd name="T13" fmla="*/ 152 h 339"/>
                  <a:gd name="T14" fmla="*/ 32 w 422"/>
                  <a:gd name="T15" fmla="*/ 160 h 339"/>
                  <a:gd name="T16" fmla="*/ 57 w 422"/>
                  <a:gd name="T17" fmla="*/ 164 h 339"/>
                  <a:gd name="T18" fmla="*/ 41 w 422"/>
                  <a:gd name="T19" fmla="*/ 182 h 339"/>
                  <a:gd name="T20" fmla="*/ 32 w 422"/>
                  <a:gd name="T21" fmla="*/ 201 h 339"/>
                  <a:gd name="T22" fmla="*/ 30 w 422"/>
                  <a:gd name="T23" fmla="*/ 219 h 339"/>
                  <a:gd name="T24" fmla="*/ 34 w 422"/>
                  <a:gd name="T25" fmla="*/ 234 h 339"/>
                  <a:gd name="T26" fmla="*/ 42 w 422"/>
                  <a:gd name="T27" fmla="*/ 247 h 339"/>
                  <a:gd name="T28" fmla="*/ 55 w 422"/>
                  <a:gd name="T29" fmla="*/ 255 h 339"/>
                  <a:gd name="T30" fmla="*/ 71 w 422"/>
                  <a:gd name="T31" fmla="*/ 257 h 339"/>
                  <a:gd name="T32" fmla="*/ 91 w 422"/>
                  <a:gd name="T33" fmla="*/ 252 h 339"/>
                  <a:gd name="T34" fmla="*/ 89 w 422"/>
                  <a:gd name="T35" fmla="*/ 277 h 339"/>
                  <a:gd name="T36" fmla="*/ 91 w 422"/>
                  <a:gd name="T37" fmla="*/ 296 h 339"/>
                  <a:gd name="T38" fmla="*/ 97 w 422"/>
                  <a:gd name="T39" fmla="*/ 311 h 339"/>
                  <a:gd name="T40" fmla="*/ 107 w 422"/>
                  <a:gd name="T41" fmla="*/ 321 h 339"/>
                  <a:gd name="T42" fmla="*/ 120 w 422"/>
                  <a:gd name="T43" fmla="*/ 326 h 339"/>
                  <a:gd name="T44" fmla="*/ 135 w 422"/>
                  <a:gd name="T45" fmla="*/ 326 h 339"/>
                  <a:gd name="T46" fmla="*/ 152 w 422"/>
                  <a:gd name="T47" fmla="*/ 322 h 339"/>
                  <a:gd name="T48" fmla="*/ 170 w 422"/>
                  <a:gd name="T49" fmla="*/ 311 h 339"/>
                  <a:gd name="T50" fmla="*/ 182 w 422"/>
                  <a:gd name="T51" fmla="*/ 328 h 339"/>
                  <a:gd name="T52" fmla="*/ 195 w 422"/>
                  <a:gd name="T53" fmla="*/ 338 h 339"/>
                  <a:gd name="T54" fmla="*/ 210 w 422"/>
                  <a:gd name="T55" fmla="*/ 339 h 339"/>
                  <a:gd name="T56" fmla="*/ 224 w 422"/>
                  <a:gd name="T57" fmla="*/ 335 h 339"/>
                  <a:gd name="T58" fmla="*/ 237 w 422"/>
                  <a:gd name="T59" fmla="*/ 323 h 339"/>
                  <a:gd name="T60" fmla="*/ 246 w 422"/>
                  <a:gd name="T61" fmla="*/ 306 h 339"/>
                  <a:gd name="T62" fmla="*/ 250 w 422"/>
                  <a:gd name="T63" fmla="*/ 283 h 339"/>
                  <a:gd name="T64" fmla="*/ 248 w 422"/>
                  <a:gd name="T65" fmla="*/ 256 h 339"/>
                  <a:gd name="T66" fmla="*/ 272 w 422"/>
                  <a:gd name="T67" fmla="*/ 272 h 339"/>
                  <a:gd name="T68" fmla="*/ 292 w 422"/>
                  <a:gd name="T69" fmla="*/ 278 h 339"/>
                  <a:gd name="T70" fmla="*/ 311 w 422"/>
                  <a:gd name="T71" fmla="*/ 275 h 339"/>
                  <a:gd name="T72" fmla="*/ 325 w 422"/>
                  <a:gd name="T73" fmla="*/ 265 h 339"/>
                  <a:gd name="T74" fmla="*/ 332 w 422"/>
                  <a:gd name="T75" fmla="*/ 251 h 339"/>
                  <a:gd name="T76" fmla="*/ 333 w 422"/>
                  <a:gd name="T77" fmla="*/ 234 h 339"/>
                  <a:gd name="T78" fmla="*/ 328 w 422"/>
                  <a:gd name="T79" fmla="*/ 216 h 339"/>
                  <a:gd name="T80" fmla="*/ 313 w 422"/>
                  <a:gd name="T81" fmla="*/ 200 h 339"/>
                  <a:gd name="T82" fmla="*/ 337 w 422"/>
                  <a:gd name="T83" fmla="*/ 206 h 339"/>
                  <a:gd name="T84" fmla="*/ 358 w 422"/>
                  <a:gd name="T85" fmla="*/ 205 h 339"/>
                  <a:gd name="T86" fmla="*/ 375 w 422"/>
                  <a:gd name="T87" fmla="*/ 197 h 339"/>
                  <a:gd name="T88" fmla="*/ 388 w 422"/>
                  <a:gd name="T89" fmla="*/ 183 h 339"/>
                  <a:gd name="T90" fmla="*/ 396 w 422"/>
                  <a:gd name="T91" fmla="*/ 164 h 339"/>
                  <a:gd name="T92" fmla="*/ 396 w 422"/>
                  <a:gd name="T93" fmla="*/ 142 h 339"/>
                  <a:gd name="T94" fmla="*/ 388 w 422"/>
                  <a:gd name="T95" fmla="*/ 118 h 339"/>
                  <a:gd name="T96" fmla="*/ 372 w 422"/>
                  <a:gd name="T97" fmla="*/ 93 h 339"/>
                  <a:gd name="T98" fmla="*/ 390 w 422"/>
                  <a:gd name="T99" fmla="*/ 101 h 339"/>
                  <a:gd name="T100" fmla="*/ 404 w 422"/>
                  <a:gd name="T101" fmla="*/ 100 h 339"/>
                  <a:gd name="T102" fmla="*/ 414 w 422"/>
                  <a:gd name="T103" fmla="*/ 91 h 339"/>
                  <a:gd name="T104" fmla="*/ 421 w 422"/>
                  <a:gd name="T105" fmla="*/ 78 h 339"/>
                  <a:gd name="T106" fmla="*/ 422 w 422"/>
                  <a:gd name="T107" fmla="*/ 61 h 339"/>
                  <a:gd name="T108" fmla="*/ 417 w 422"/>
                  <a:gd name="T109" fmla="*/ 41 h 339"/>
                  <a:gd name="T110" fmla="*/ 409 w 422"/>
                  <a:gd name="T111" fmla="*/ 20 h 339"/>
                  <a:gd name="T112" fmla="*/ 395 w 422"/>
                  <a:gd name="T113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2" h="339">
                    <a:moveTo>
                      <a:pt x="46" y="71"/>
                    </a:moveTo>
                    <a:lnTo>
                      <a:pt x="26" y="81"/>
                    </a:lnTo>
                    <a:lnTo>
                      <a:pt x="12" y="94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4" y="140"/>
                    </a:lnTo>
                    <a:lnTo>
                      <a:pt x="14" y="152"/>
                    </a:lnTo>
                    <a:lnTo>
                      <a:pt x="32" y="160"/>
                    </a:lnTo>
                    <a:lnTo>
                      <a:pt x="57" y="164"/>
                    </a:lnTo>
                    <a:lnTo>
                      <a:pt x="41" y="182"/>
                    </a:lnTo>
                    <a:lnTo>
                      <a:pt x="32" y="201"/>
                    </a:lnTo>
                    <a:lnTo>
                      <a:pt x="30" y="219"/>
                    </a:lnTo>
                    <a:lnTo>
                      <a:pt x="34" y="234"/>
                    </a:lnTo>
                    <a:lnTo>
                      <a:pt x="42" y="247"/>
                    </a:lnTo>
                    <a:lnTo>
                      <a:pt x="55" y="255"/>
                    </a:lnTo>
                    <a:lnTo>
                      <a:pt x="71" y="257"/>
                    </a:lnTo>
                    <a:lnTo>
                      <a:pt x="91" y="252"/>
                    </a:lnTo>
                    <a:lnTo>
                      <a:pt x="89" y="277"/>
                    </a:lnTo>
                    <a:lnTo>
                      <a:pt x="91" y="296"/>
                    </a:lnTo>
                    <a:lnTo>
                      <a:pt x="97" y="311"/>
                    </a:lnTo>
                    <a:lnTo>
                      <a:pt x="107" y="321"/>
                    </a:lnTo>
                    <a:lnTo>
                      <a:pt x="120" y="326"/>
                    </a:lnTo>
                    <a:lnTo>
                      <a:pt x="135" y="326"/>
                    </a:lnTo>
                    <a:lnTo>
                      <a:pt x="152" y="322"/>
                    </a:lnTo>
                    <a:lnTo>
                      <a:pt x="170" y="311"/>
                    </a:lnTo>
                    <a:lnTo>
                      <a:pt x="182" y="328"/>
                    </a:lnTo>
                    <a:lnTo>
                      <a:pt x="195" y="338"/>
                    </a:lnTo>
                    <a:lnTo>
                      <a:pt x="210" y="339"/>
                    </a:lnTo>
                    <a:lnTo>
                      <a:pt x="224" y="335"/>
                    </a:lnTo>
                    <a:lnTo>
                      <a:pt x="237" y="323"/>
                    </a:lnTo>
                    <a:lnTo>
                      <a:pt x="246" y="306"/>
                    </a:lnTo>
                    <a:lnTo>
                      <a:pt x="250" y="283"/>
                    </a:lnTo>
                    <a:lnTo>
                      <a:pt x="248" y="256"/>
                    </a:lnTo>
                    <a:lnTo>
                      <a:pt x="272" y="272"/>
                    </a:lnTo>
                    <a:lnTo>
                      <a:pt x="292" y="278"/>
                    </a:lnTo>
                    <a:lnTo>
                      <a:pt x="311" y="275"/>
                    </a:lnTo>
                    <a:lnTo>
                      <a:pt x="325" y="265"/>
                    </a:lnTo>
                    <a:lnTo>
                      <a:pt x="332" y="251"/>
                    </a:lnTo>
                    <a:lnTo>
                      <a:pt x="333" y="234"/>
                    </a:lnTo>
                    <a:lnTo>
                      <a:pt x="328" y="216"/>
                    </a:lnTo>
                    <a:lnTo>
                      <a:pt x="313" y="200"/>
                    </a:lnTo>
                    <a:lnTo>
                      <a:pt x="337" y="206"/>
                    </a:lnTo>
                    <a:lnTo>
                      <a:pt x="358" y="205"/>
                    </a:lnTo>
                    <a:lnTo>
                      <a:pt x="375" y="197"/>
                    </a:lnTo>
                    <a:lnTo>
                      <a:pt x="388" y="183"/>
                    </a:lnTo>
                    <a:lnTo>
                      <a:pt x="396" y="164"/>
                    </a:lnTo>
                    <a:lnTo>
                      <a:pt x="396" y="142"/>
                    </a:lnTo>
                    <a:lnTo>
                      <a:pt x="388" y="118"/>
                    </a:lnTo>
                    <a:lnTo>
                      <a:pt x="372" y="93"/>
                    </a:lnTo>
                    <a:lnTo>
                      <a:pt x="390" y="101"/>
                    </a:lnTo>
                    <a:lnTo>
                      <a:pt x="404" y="100"/>
                    </a:lnTo>
                    <a:lnTo>
                      <a:pt x="414" y="91"/>
                    </a:lnTo>
                    <a:lnTo>
                      <a:pt x="421" y="78"/>
                    </a:lnTo>
                    <a:lnTo>
                      <a:pt x="422" y="61"/>
                    </a:lnTo>
                    <a:lnTo>
                      <a:pt x="417" y="41"/>
                    </a:lnTo>
                    <a:lnTo>
                      <a:pt x="409" y="20"/>
                    </a:lnTo>
                    <a:lnTo>
                      <a:pt x="39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7" name="Freeform 284">
                <a:extLst>
                  <a:ext uri="{FF2B5EF4-FFF2-40B4-BE49-F238E27FC236}">
                    <a16:creationId xmlns:a16="http://schemas.microsoft.com/office/drawing/2014/main" id="{7B3585D1-CD15-4021-B43D-C6C5F6358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3988" y="3103563"/>
                <a:ext cx="39688" cy="58738"/>
              </a:xfrm>
              <a:custGeom>
                <a:avLst/>
                <a:gdLst>
                  <a:gd name="T0" fmla="*/ 30 w 176"/>
                  <a:gd name="T1" fmla="*/ 0 h 330"/>
                  <a:gd name="T2" fmla="*/ 17 w 176"/>
                  <a:gd name="T3" fmla="*/ 6 h 330"/>
                  <a:gd name="T4" fmla="*/ 9 w 176"/>
                  <a:gd name="T5" fmla="*/ 14 h 330"/>
                  <a:gd name="T6" fmla="*/ 2 w 176"/>
                  <a:gd name="T7" fmla="*/ 25 h 330"/>
                  <a:gd name="T8" fmla="*/ 0 w 176"/>
                  <a:gd name="T9" fmla="*/ 36 h 330"/>
                  <a:gd name="T10" fmla="*/ 8 w 176"/>
                  <a:gd name="T11" fmla="*/ 55 h 330"/>
                  <a:gd name="T12" fmla="*/ 16 w 176"/>
                  <a:gd name="T13" fmla="*/ 61 h 330"/>
                  <a:gd name="T14" fmla="*/ 30 w 176"/>
                  <a:gd name="T15" fmla="*/ 63 h 330"/>
                  <a:gd name="T16" fmla="*/ 24 w 176"/>
                  <a:gd name="T17" fmla="*/ 103 h 330"/>
                  <a:gd name="T18" fmla="*/ 30 w 176"/>
                  <a:gd name="T19" fmla="*/ 135 h 330"/>
                  <a:gd name="T20" fmla="*/ 39 w 176"/>
                  <a:gd name="T21" fmla="*/ 148 h 330"/>
                  <a:gd name="T22" fmla="*/ 50 w 176"/>
                  <a:gd name="T23" fmla="*/ 157 h 330"/>
                  <a:gd name="T24" fmla="*/ 65 w 176"/>
                  <a:gd name="T25" fmla="*/ 164 h 330"/>
                  <a:gd name="T26" fmla="*/ 82 w 176"/>
                  <a:gd name="T27" fmla="*/ 167 h 330"/>
                  <a:gd name="T28" fmla="*/ 70 w 176"/>
                  <a:gd name="T29" fmla="*/ 199 h 330"/>
                  <a:gd name="T30" fmla="*/ 73 w 176"/>
                  <a:gd name="T31" fmla="*/ 226 h 330"/>
                  <a:gd name="T32" fmla="*/ 87 w 176"/>
                  <a:gd name="T33" fmla="*/ 245 h 330"/>
                  <a:gd name="T34" fmla="*/ 99 w 176"/>
                  <a:gd name="T35" fmla="*/ 250 h 330"/>
                  <a:gd name="T36" fmla="*/ 112 w 176"/>
                  <a:gd name="T37" fmla="*/ 253 h 330"/>
                  <a:gd name="T38" fmla="*/ 121 w 176"/>
                  <a:gd name="T39" fmla="*/ 282 h 330"/>
                  <a:gd name="T40" fmla="*/ 134 w 176"/>
                  <a:gd name="T41" fmla="*/ 306 h 330"/>
                  <a:gd name="T42" fmla="*/ 152 w 176"/>
                  <a:gd name="T43" fmla="*/ 322 h 330"/>
                  <a:gd name="T44" fmla="*/ 176 w 176"/>
                  <a:gd name="T45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6" h="330">
                    <a:moveTo>
                      <a:pt x="30" y="0"/>
                    </a:moveTo>
                    <a:lnTo>
                      <a:pt x="17" y="6"/>
                    </a:lnTo>
                    <a:lnTo>
                      <a:pt x="9" y="14"/>
                    </a:lnTo>
                    <a:lnTo>
                      <a:pt x="2" y="25"/>
                    </a:lnTo>
                    <a:lnTo>
                      <a:pt x="0" y="36"/>
                    </a:lnTo>
                    <a:lnTo>
                      <a:pt x="8" y="55"/>
                    </a:lnTo>
                    <a:lnTo>
                      <a:pt x="16" y="61"/>
                    </a:lnTo>
                    <a:lnTo>
                      <a:pt x="30" y="63"/>
                    </a:lnTo>
                    <a:lnTo>
                      <a:pt x="24" y="103"/>
                    </a:lnTo>
                    <a:lnTo>
                      <a:pt x="30" y="135"/>
                    </a:lnTo>
                    <a:lnTo>
                      <a:pt x="39" y="148"/>
                    </a:lnTo>
                    <a:lnTo>
                      <a:pt x="50" y="157"/>
                    </a:lnTo>
                    <a:lnTo>
                      <a:pt x="65" y="164"/>
                    </a:lnTo>
                    <a:lnTo>
                      <a:pt x="82" y="167"/>
                    </a:lnTo>
                    <a:lnTo>
                      <a:pt x="70" y="199"/>
                    </a:lnTo>
                    <a:lnTo>
                      <a:pt x="73" y="226"/>
                    </a:lnTo>
                    <a:lnTo>
                      <a:pt x="87" y="245"/>
                    </a:lnTo>
                    <a:lnTo>
                      <a:pt x="99" y="250"/>
                    </a:lnTo>
                    <a:lnTo>
                      <a:pt x="112" y="253"/>
                    </a:lnTo>
                    <a:lnTo>
                      <a:pt x="121" y="282"/>
                    </a:lnTo>
                    <a:lnTo>
                      <a:pt x="134" y="306"/>
                    </a:lnTo>
                    <a:lnTo>
                      <a:pt x="152" y="322"/>
                    </a:lnTo>
                    <a:lnTo>
                      <a:pt x="176" y="3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8" name="Freeform 285">
                <a:extLst>
                  <a:ext uri="{FF2B5EF4-FFF2-40B4-BE49-F238E27FC236}">
                    <a16:creationId xmlns:a16="http://schemas.microsoft.com/office/drawing/2014/main" id="{AB4717FE-C59B-4425-9A92-C48F1B48C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1626" y="3078163"/>
                <a:ext cx="103188" cy="92075"/>
              </a:xfrm>
              <a:custGeom>
                <a:avLst/>
                <a:gdLst>
                  <a:gd name="T0" fmla="*/ 19 w 456"/>
                  <a:gd name="T1" fmla="*/ 133 h 522"/>
                  <a:gd name="T2" fmla="*/ 55 w 456"/>
                  <a:gd name="T3" fmla="*/ 140 h 522"/>
                  <a:gd name="T4" fmla="*/ 83 w 456"/>
                  <a:gd name="T5" fmla="*/ 114 h 522"/>
                  <a:gd name="T6" fmla="*/ 107 w 456"/>
                  <a:gd name="T7" fmla="*/ 83 h 522"/>
                  <a:gd name="T8" fmla="*/ 142 w 456"/>
                  <a:gd name="T9" fmla="*/ 69 h 522"/>
                  <a:gd name="T10" fmla="*/ 186 w 456"/>
                  <a:gd name="T11" fmla="*/ 83 h 522"/>
                  <a:gd name="T12" fmla="*/ 213 w 456"/>
                  <a:gd name="T13" fmla="*/ 37 h 522"/>
                  <a:gd name="T14" fmla="*/ 247 w 456"/>
                  <a:gd name="T15" fmla="*/ 15 h 522"/>
                  <a:gd name="T16" fmla="*/ 285 w 456"/>
                  <a:gd name="T17" fmla="*/ 21 h 522"/>
                  <a:gd name="T18" fmla="*/ 322 w 456"/>
                  <a:gd name="T19" fmla="*/ 63 h 522"/>
                  <a:gd name="T20" fmla="*/ 351 w 456"/>
                  <a:gd name="T21" fmla="*/ 26 h 522"/>
                  <a:gd name="T22" fmla="*/ 413 w 456"/>
                  <a:gd name="T23" fmla="*/ 0 h 522"/>
                  <a:gd name="T24" fmla="*/ 447 w 456"/>
                  <a:gd name="T25" fmla="*/ 11 h 522"/>
                  <a:gd name="T26" fmla="*/ 456 w 456"/>
                  <a:gd name="T27" fmla="*/ 32 h 522"/>
                  <a:gd name="T28" fmla="*/ 448 w 456"/>
                  <a:gd name="T29" fmla="*/ 61 h 522"/>
                  <a:gd name="T30" fmla="*/ 395 w 456"/>
                  <a:gd name="T31" fmla="*/ 114 h 522"/>
                  <a:gd name="T32" fmla="*/ 425 w 456"/>
                  <a:gd name="T33" fmla="*/ 155 h 522"/>
                  <a:gd name="T34" fmla="*/ 422 w 456"/>
                  <a:gd name="T35" fmla="*/ 198 h 522"/>
                  <a:gd name="T36" fmla="*/ 391 w 456"/>
                  <a:gd name="T37" fmla="*/ 229 h 522"/>
                  <a:gd name="T38" fmla="*/ 337 w 456"/>
                  <a:gd name="T39" fmla="*/ 234 h 522"/>
                  <a:gd name="T40" fmla="*/ 366 w 456"/>
                  <a:gd name="T41" fmla="*/ 260 h 522"/>
                  <a:gd name="T42" fmla="*/ 371 w 456"/>
                  <a:gd name="T43" fmla="*/ 284 h 522"/>
                  <a:gd name="T44" fmla="*/ 360 w 456"/>
                  <a:gd name="T45" fmla="*/ 303 h 522"/>
                  <a:gd name="T46" fmla="*/ 350 w 456"/>
                  <a:gd name="T47" fmla="*/ 330 h 522"/>
                  <a:gd name="T48" fmla="*/ 363 w 456"/>
                  <a:gd name="T49" fmla="*/ 363 h 522"/>
                  <a:gd name="T50" fmla="*/ 379 w 456"/>
                  <a:gd name="T51" fmla="*/ 401 h 522"/>
                  <a:gd name="T52" fmla="*/ 390 w 456"/>
                  <a:gd name="T53" fmla="*/ 437 h 522"/>
                  <a:gd name="T54" fmla="*/ 369 w 456"/>
                  <a:gd name="T55" fmla="*/ 462 h 522"/>
                  <a:gd name="T56" fmla="*/ 326 w 456"/>
                  <a:gd name="T57" fmla="*/ 471 h 522"/>
                  <a:gd name="T58" fmla="*/ 297 w 456"/>
                  <a:gd name="T59" fmla="*/ 483 h 522"/>
                  <a:gd name="T60" fmla="*/ 283 w 456"/>
                  <a:gd name="T61" fmla="*/ 508 h 522"/>
                  <a:gd name="T62" fmla="*/ 257 w 456"/>
                  <a:gd name="T63" fmla="*/ 522 h 522"/>
                  <a:gd name="T64" fmla="*/ 225 w 456"/>
                  <a:gd name="T65" fmla="*/ 51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6" h="522">
                    <a:moveTo>
                      <a:pt x="0" y="143"/>
                    </a:moveTo>
                    <a:lnTo>
                      <a:pt x="19" y="133"/>
                    </a:lnTo>
                    <a:lnTo>
                      <a:pt x="38" y="133"/>
                    </a:lnTo>
                    <a:lnTo>
                      <a:pt x="55" y="140"/>
                    </a:lnTo>
                    <a:lnTo>
                      <a:pt x="69" y="154"/>
                    </a:lnTo>
                    <a:lnTo>
                      <a:pt x="83" y="114"/>
                    </a:lnTo>
                    <a:lnTo>
                      <a:pt x="94" y="97"/>
                    </a:lnTo>
                    <a:lnTo>
                      <a:pt x="107" y="83"/>
                    </a:lnTo>
                    <a:lnTo>
                      <a:pt x="123" y="72"/>
                    </a:lnTo>
                    <a:lnTo>
                      <a:pt x="142" y="69"/>
                    </a:lnTo>
                    <a:lnTo>
                      <a:pt x="163" y="71"/>
                    </a:lnTo>
                    <a:lnTo>
                      <a:pt x="186" y="83"/>
                    </a:lnTo>
                    <a:lnTo>
                      <a:pt x="198" y="57"/>
                    </a:lnTo>
                    <a:lnTo>
                      <a:pt x="213" y="37"/>
                    </a:lnTo>
                    <a:lnTo>
                      <a:pt x="229" y="22"/>
                    </a:lnTo>
                    <a:lnTo>
                      <a:pt x="247" y="15"/>
                    </a:lnTo>
                    <a:lnTo>
                      <a:pt x="266" y="14"/>
                    </a:lnTo>
                    <a:lnTo>
                      <a:pt x="285" y="21"/>
                    </a:lnTo>
                    <a:lnTo>
                      <a:pt x="303" y="37"/>
                    </a:lnTo>
                    <a:lnTo>
                      <a:pt x="322" y="63"/>
                    </a:lnTo>
                    <a:lnTo>
                      <a:pt x="336" y="42"/>
                    </a:lnTo>
                    <a:lnTo>
                      <a:pt x="351" y="26"/>
                    </a:lnTo>
                    <a:lnTo>
                      <a:pt x="382" y="6"/>
                    </a:lnTo>
                    <a:lnTo>
                      <a:pt x="413" y="0"/>
                    </a:lnTo>
                    <a:lnTo>
                      <a:pt x="438" y="5"/>
                    </a:lnTo>
                    <a:lnTo>
                      <a:pt x="447" y="11"/>
                    </a:lnTo>
                    <a:lnTo>
                      <a:pt x="453" y="20"/>
                    </a:lnTo>
                    <a:lnTo>
                      <a:pt x="456" y="32"/>
                    </a:lnTo>
                    <a:lnTo>
                      <a:pt x="454" y="46"/>
                    </a:lnTo>
                    <a:lnTo>
                      <a:pt x="448" y="61"/>
                    </a:lnTo>
                    <a:lnTo>
                      <a:pt x="436" y="77"/>
                    </a:lnTo>
                    <a:lnTo>
                      <a:pt x="395" y="114"/>
                    </a:lnTo>
                    <a:lnTo>
                      <a:pt x="415" y="133"/>
                    </a:lnTo>
                    <a:lnTo>
                      <a:pt x="425" y="155"/>
                    </a:lnTo>
                    <a:lnTo>
                      <a:pt x="427" y="177"/>
                    </a:lnTo>
                    <a:lnTo>
                      <a:pt x="422" y="198"/>
                    </a:lnTo>
                    <a:lnTo>
                      <a:pt x="409" y="217"/>
                    </a:lnTo>
                    <a:lnTo>
                      <a:pt x="391" y="229"/>
                    </a:lnTo>
                    <a:lnTo>
                      <a:pt x="366" y="236"/>
                    </a:lnTo>
                    <a:lnTo>
                      <a:pt x="337" y="234"/>
                    </a:lnTo>
                    <a:lnTo>
                      <a:pt x="354" y="248"/>
                    </a:lnTo>
                    <a:lnTo>
                      <a:pt x="366" y="260"/>
                    </a:lnTo>
                    <a:lnTo>
                      <a:pt x="371" y="273"/>
                    </a:lnTo>
                    <a:lnTo>
                      <a:pt x="371" y="284"/>
                    </a:lnTo>
                    <a:lnTo>
                      <a:pt x="368" y="295"/>
                    </a:lnTo>
                    <a:lnTo>
                      <a:pt x="360" y="303"/>
                    </a:lnTo>
                    <a:lnTo>
                      <a:pt x="335" y="315"/>
                    </a:lnTo>
                    <a:lnTo>
                      <a:pt x="350" y="330"/>
                    </a:lnTo>
                    <a:lnTo>
                      <a:pt x="358" y="346"/>
                    </a:lnTo>
                    <a:lnTo>
                      <a:pt x="363" y="363"/>
                    </a:lnTo>
                    <a:lnTo>
                      <a:pt x="360" y="381"/>
                    </a:lnTo>
                    <a:lnTo>
                      <a:pt x="379" y="401"/>
                    </a:lnTo>
                    <a:lnTo>
                      <a:pt x="389" y="420"/>
                    </a:lnTo>
                    <a:lnTo>
                      <a:pt x="390" y="437"/>
                    </a:lnTo>
                    <a:lnTo>
                      <a:pt x="383" y="452"/>
                    </a:lnTo>
                    <a:lnTo>
                      <a:pt x="369" y="462"/>
                    </a:lnTo>
                    <a:lnTo>
                      <a:pt x="350" y="469"/>
                    </a:lnTo>
                    <a:lnTo>
                      <a:pt x="326" y="471"/>
                    </a:lnTo>
                    <a:lnTo>
                      <a:pt x="298" y="467"/>
                    </a:lnTo>
                    <a:lnTo>
                      <a:pt x="297" y="483"/>
                    </a:lnTo>
                    <a:lnTo>
                      <a:pt x="292" y="497"/>
                    </a:lnTo>
                    <a:lnTo>
                      <a:pt x="283" y="508"/>
                    </a:lnTo>
                    <a:lnTo>
                      <a:pt x="271" y="517"/>
                    </a:lnTo>
                    <a:lnTo>
                      <a:pt x="257" y="522"/>
                    </a:lnTo>
                    <a:lnTo>
                      <a:pt x="241" y="522"/>
                    </a:lnTo>
                    <a:lnTo>
                      <a:pt x="225" y="518"/>
                    </a:lnTo>
                    <a:lnTo>
                      <a:pt x="207" y="50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9" name="Freeform 286">
                <a:extLst>
                  <a:ext uri="{FF2B5EF4-FFF2-40B4-BE49-F238E27FC236}">
                    <a16:creationId xmlns:a16="http://schemas.microsoft.com/office/drawing/2014/main" id="{C164E185-587B-4054-B133-440813794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6863" y="3122613"/>
                <a:ext cx="38100" cy="55563"/>
              </a:xfrm>
              <a:custGeom>
                <a:avLst/>
                <a:gdLst>
                  <a:gd name="T0" fmla="*/ 29 w 168"/>
                  <a:gd name="T1" fmla="*/ 37 h 319"/>
                  <a:gd name="T2" fmla="*/ 37 w 168"/>
                  <a:gd name="T3" fmla="*/ 18 h 319"/>
                  <a:gd name="T4" fmla="*/ 51 w 168"/>
                  <a:gd name="T5" fmla="*/ 6 h 319"/>
                  <a:gd name="T6" fmla="*/ 67 w 168"/>
                  <a:gd name="T7" fmla="*/ 0 h 319"/>
                  <a:gd name="T8" fmla="*/ 83 w 168"/>
                  <a:gd name="T9" fmla="*/ 0 h 319"/>
                  <a:gd name="T10" fmla="*/ 97 w 168"/>
                  <a:gd name="T11" fmla="*/ 7 h 319"/>
                  <a:gd name="T12" fmla="*/ 108 w 168"/>
                  <a:gd name="T13" fmla="*/ 19 h 319"/>
                  <a:gd name="T14" fmla="*/ 113 w 168"/>
                  <a:gd name="T15" fmla="*/ 37 h 319"/>
                  <a:gd name="T16" fmla="*/ 112 w 168"/>
                  <a:gd name="T17" fmla="*/ 62 h 319"/>
                  <a:gd name="T18" fmla="*/ 144 w 168"/>
                  <a:gd name="T19" fmla="*/ 59 h 319"/>
                  <a:gd name="T20" fmla="*/ 155 w 168"/>
                  <a:gd name="T21" fmla="*/ 61 h 319"/>
                  <a:gd name="T22" fmla="*/ 163 w 168"/>
                  <a:gd name="T23" fmla="*/ 65 h 319"/>
                  <a:gd name="T24" fmla="*/ 168 w 168"/>
                  <a:gd name="T25" fmla="*/ 79 h 319"/>
                  <a:gd name="T26" fmla="*/ 165 w 168"/>
                  <a:gd name="T27" fmla="*/ 96 h 319"/>
                  <a:gd name="T28" fmla="*/ 153 w 168"/>
                  <a:gd name="T29" fmla="*/ 115 h 319"/>
                  <a:gd name="T30" fmla="*/ 137 w 168"/>
                  <a:gd name="T31" fmla="*/ 132 h 319"/>
                  <a:gd name="T32" fmla="*/ 118 w 168"/>
                  <a:gd name="T33" fmla="*/ 145 h 319"/>
                  <a:gd name="T34" fmla="*/ 100 w 168"/>
                  <a:gd name="T35" fmla="*/ 152 h 319"/>
                  <a:gd name="T36" fmla="*/ 124 w 168"/>
                  <a:gd name="T37" fmla="*/ 174 h 319"/>
                  <a:gd name="T38" fmla="*/ 133 w 168"/>
                  <a:gd name="T39" fmla="*/ 191 h 319"/>
                  <a:gd name="T40" fmla="*/ 132 w 168"/>
                  <a:gd name="T41" fmla="*/ 204 h 319"/>
                  <a:gd name="T42" fmla="*/ 123 w 168"/>
                  <a:gd name="T43" fmla="*/ 212 h 319"/>
                  <a:gd name="T44" fmla="*/ 105 w 168"/>
                  <a:gd name="T45" fmla="*/ 218 h 319"/>
                  <a:gd name="T46" fmla="*/ 85 w 168"/>
                  <a:gd name="T47" fmla="*/ 219 h 319"/>
                  <a:gd name="T48" fmla="*/ 41 w 168"/>
                  <a:gd name="T49" fmla="*/ 215 h 319"/>
                  <a:gd name="T50" fmla="*/ 69 w 168"/>
                  <a:gd name="T51" fmla="*/ 249 h 319"/>
                  <a:gd name="T52" fmla="*/ 74 w 168"/>
                  <a:gd name="T53" fmla="*/ 264 h 319"/>
                  <a:gd name="T54" fmla="*/ 75 w 168"/>
                  <a:gd name="T55" fmla="*/ 269 h 319"/>
                  <a:gd name="T56" fmla="*/ 74 w 168"/>
                  <a:gd name="T57" fmla="*/ 277 h 319"/>
                  <a:gd name="T58" fmla="*/ 66 w 168"/>
                  <a:gd name="T59" fmla="*/ 289 h 319"/>
                  <a:gd name="T60" fmla="*/ 51 w 168"/>
                  <a:gd name="T61" fmla="*/ 300 h 319"/>
                  <a:gd name="T62" fmla="*/ 0 w 168"/>
                  <a:gd name="T63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319">
                    <a:moveTo>
                      <a:pt x="29" y="37"/>
                    </a:moveTo>
                    <a:lnTo>
                      <a:pt x="37" y="18"/>
                    </a:lnTo>
                    <a:lnTo>
                      <a:pt x="51" y="6"/>
                    </a:lnTo>
                    <a:lnTo>
                      <a:pt x="67" y="0"/>
                    </a:lnTo>
                    <a:lnTo>
                      <a:pt x="83" y="0"/>
                    </a:lnTo>
                    <a:lnTo>
                      <a:pt x="97" y="7"/>
                    </a:lnTo>
                    <a:lnTo>
                      <a:pt x="108" y="19"/>
                    </a:lnTo>
                    <a:lnTo>
                      <a:pt x="113" y="37"/>
                    </a:lnTo>
                    <a:lnTo>
                      <a:pt x="112" y="62"/>
                    </a:lnTo>
                    <a:lnTo>
                      <a:pt x="144" y="59"/>
                    </a:lnTo>
                    <a:lnTo>
                      <a:pt x="155" y="61"/>
                    </a:lnTo>
                    <a:lnTo>
                      <a:pt x="163" y="65"/>
                    </a:lnTo>
                    <a:lnTo>
                      <a:pt x="168" y="79"/>
                    </a:lnTo>
                    <a:lnTo>
                      <a:pt x="165" y="96"/>
                    </a:lnTo>
                    <a:lnTo>
                      <a:pt x="153" y="115"/>
                    </a:lnTo>
                    <a:lnTo>
                      <a:pt x="137" y="132"/>
                    </a:lnTo>
                    <a:lnTo>
                      <a:pt x="118" y="145"/>
                    </a:lnTo>
                    <a:lnTo>
                      <a:pt x="100" y="152"/>
                    </a:lnTo>
                    <a:lnTo>
                      <a:pt x="124" y="174"/>
                    </a:lnTo>
                    <a:lnTo>
                      <a:pt x="133" y="191"/>
                    </a:lnTo>
                    <a:lnTo>
                      <a:pt x="132" y="204"/>
                    </a:lnTo>
                    <a:lnTo>
                      <a:pt x="123" y="212"/>
                    </a:lnTo>
                    <a:lnTo>
                      <a:pt x="105" y="218"/>
                    </a:lnTo>
                    <a:lnTo>
                      <a:pt x="85" y="219"/>
                    </a:lnTo>
                    <a:lnTo>
                      <a:pt x="41" y="215"/>
                    </a:lnTo>
                    <a:lnTo>
                      <a:pt x="69" y="249"/>
                    </a:lnTo>
                    <a:lnTo>
                      <a:pt x="74" y="264"/>
                    </a:lnTo>
                    <a:lnTo>
                      <a:pt x="75" y="269"/>
                    </a:lnTo>
                    <a:lnTo>
                      <a:pt x="74" y="277"/>
                    </a:lnTo>
                    <a:lnTo>
                      <a:pt x="66" y="289"/>
                    </a:lnTo>
                    <a:lnTo>
                      <a:pt x="51" y="300"/>
                    </a:lnTo>
                    <a:lnTo>
                      <a:pt x="0" y="3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0" name="Freeform 287">
                <a:extLst>
                  <a:ext uri="{FF2B5EF4-FFF2-40B4-BE49-F238E27FC236}">
                    <a16:creationId xmlns:a16="http://schemas.microsoft.com/office/drawing/2014/main" id="{539E36E2-9F1F-406D-8C4A-A4F788E66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001" y="2895600"/>
                <a:ext cx="190500" cy="53975"/>
              </a:xfrm>
              <a:custGeom>
                <a:avLst/>
                <a:gdLst>
                  <a:gd name="T0" fmla="*/ 3 w 838"/>
                  <a:gd name="T1" fmla="*/ 245 h 305"/>
                  <a:gd name="T2" fmla="*/ 33 w 838"/>
                  <a:gd name="T3" fmla="*/ 224 h 305"/>
                  <a:gd name="T4" fmla="*/ 69 w 838"/>
                  <a:gd name="T5" fmla="*/ 227 h 305"/>
                  <a:gd name="T6" fmla="*/ 89 w 838"/>
                  <a:gd name="T7" fmla="*/ 261 h 305"/>
                  <a:gd name="T8" fmla="*/ 120 w 838"/>
                  <a:gd name="T9" fmla="*/ 279 h 305"/>
                  <a:gd name="T10" fmla="*/ 187 w 838"/>
                  <a:gd name="T11" fmla="*/ 286 h 305"/>
                  <a:gd name="T12" fmla="*/ 230 w 838"/>
                  <a:gd name="T13" fmla="*/ 286 h 305"/>
                  <a:gd name="T14" fmla="*/ 267 w 838"/>
                  <a:gd name="T15" fmla="*/ 264 h 305"/>
                  <a:gd name="T16" fmla="*/ 294 w 838"/>
                  <a:gd name="T17" fmla="*/ 227 h 305"/>
                  <a:gd name="T18" fmla="*/ 328 w 838"/>
                  <a:gd name="T19" fmla="*/ 169 h 305"/>
                  <a:gd name="T20" fmla="*/ 356 w 838"/>
                  <a:gd name="T21" fmla="*/ 152 h 305"/>
                  <a:gd name="T22" fmla="*/ 340 w 838"/>
                  <a:gd name="T23" fmla="*/ 108 h 305"/>
                  <a:gd name="T24" fmla="*/ 348 w 838"/>
                  <a:gd name="T25" fmla="*/ 74 h 305"/>
                  <a:gd name="T26" fmla="*/ 381 w 838"/>
                  <a:gd name="T27" fmla="*/ 47 h 305"/>
                  <a:gd name="T28" fmla="*/ 418 w 838"/>
                  <a:gd name="T29" fmla="*/ 57 h 305"/>
                  <a:gd name="T30" fmla="*/ 441 w 838"/>
                  <a:gd name="T31" fmla="*/ 69 h 305"/>
                  <a:gd name="T32" fmla="*/ 465 w 838"/>
                  <a:gd name="T33" fmla="*/ 62 h 305"/>
                  <a:gd name="T34" fmla="*/ 484 w 838"/>
                  <a:gd name="T35" fmla="*/ 72 h 305"/>
                  <a:gd name="T36" fmla="*/ 493 w 838"/>
                  <a:gd name="T37" fmla="*/ 95 h 305"/>
                  <a:gd name="T38" fmla="*/ 506 w 838"/>
                  <a:gd name="T39" fmla="*/ 93 h 305"/>
                  <a:gd name="T40" fmla="*/ 566 w 838"/>
                  <a:gd name="T41" fmla="*/ 71 h 305"/>
                  <a:gd name="T42" fmla="*/ 572 w 838"/>
                  <a:gd name="T43" fmla="*/ 25 h 305"/>
                  <a:gd name="T44" fmla="*/ 593 w 838"/>
                  <a:gd name="T45" fmla="*/ 2 h 305"/>
                  <a:gd name="T46" fmla="*/ 619 w 838"/>
                  <a:gd name="T47" fmla="*/ 2 h 305"/>
                  <a:gd name="T48" fmla="*/ 637 w 838"/>
                  <a:gd name="T49" fmla="*/ 23 h 305"/>
                  <a:gd name="T50" fmla="*/ 666 w 838"/>
                  <a:gd name="T51" fmla="*/ 34 h 305"/>
                  <a:gd name="T52" fmla="*/ 681 w 838"/>
                  <a:gd name="T53" fmla="*/ 55 h 305"/>
                  <a:gd name="T54" fmla="*/ 682 w 838"/>
                  <a:gd name="T55" fmla="*/ 94 h 305"/>
                  <a:gd name="T56" fmla="*/ 698 w 838"/>
                  <a:gd name="T57" fmla="*/ 110 h 305"/>
                  <a:gd name="T58" fmla="*/ 735 w 838"/>
                  <a:gd name="T59" fmla="*/ 128 h 305"/>
                  <a:gd name="T60" fmla="*/ 758 w 838"/>
                  <a:gd name="T61" fmla="*/ 159 h 305"/>
                  <a:gd name="T62" fmla="*/ 766 w 838"/>
                  <a:gd name="T63" fmla="*/ 199 h 305"/>
                  <a:gd name="T64" fmla="*/ 781 w 838"/>
                  <a:gd name="T65" fmla="*/ 214 h 305"/>
                  <a:gd name="T66" fmla="*/ 812 w 838"/>
                  <a:gd name="T67" fmla="*/ 214 h 305"/>
                  <a:gd name="T68" fmla="*/ 832 w 838"/>
                  <a:gd name="T69" fmla="*/ 229 h 305"/>
                  <a:gd name="T70" fmla="*/ 838 w 838"/>
                  <a:gd name="T71" fmla="*/ 254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38" h="305">
                    <a:moveTo>
                      <a:pt x="0" y="264"/>
                    </a:moveTo>
                    <a:lnTo>
                      <a:pt x="3" y="245"/>
                    </a:lnTo>
                    <a:lnTo>
                      <a:pt x="15" y="231"/>
                    </a:lnTo>
                    <a:lnTo>
                      <a:pt x="33" y="224"/>
                    </a:lnTo>
                    <a:lnTo>
                      <a:pt x="52" y="221"/>
                    </a:lnTo>
                    <a:lnTo>
                      <a:pt x="69" y="227"/>
                    </a:lnTo>
                    <a:lnTo>
                      <a:pt x="83" y="240"/>
                    </a:lnTo>
                    <a:lnTo>
                      <a:pt x="89" y="261"/>
                    </a:lnTo>
                    <a:lnTo>
                      <a:pt x="82" y="291"/>
                    </a:lnTo>
                    <a:lnTo>
                      <a:pt x="120" y="279"/>
                    </a:lnTo>
                    <a:lnTo>
                      <a:pt x="154" y="277"/>
                    </a:lnTo>
                    <a:lnTo>
                      <a:pt x="187" y="286"/>
                    </a:lnTo>
                    <a:lnTo>
                      <a:pt x="218" y="305"/>
                    </a:lnTo>
                    <a:lnTo>
                      <a:pt x="230" y="286"/>
                    </a:lnTo>
                    <a:lnTo>
                      <a:pt x="247" y="272"/>
                    </a:lnTo>
                    <a:lnTo>
                      <a:pt x="267" y="264"/>
                    </a:lnTo>
                    <a:lnTo>
                      <a:pt x="288" y="264"/>
                    </a:lnTo>
                    <a:lnTo>
                      <a:pt x="294" y="227"/>
                    </a:lnTo>
                    <a:lnTo>
                      <a:pt x="306" y="195"/>
                    </a:lnTo>
                    <a:lnTo>
                      <a:pt x="328" y="169"/>
                    </a:lnTo>
                    <a:lnTo>
                      <a:pt x="341" y="159"/>
                    </a:lnTo>
                    <a:lnTo>
                      <a:pt x="356" y="152"/>
                    </a:lnTo>
                    <a:lnTo>
                      <a:pt x="342" y="122"/>
                    </a:lnTo>
                    <a:lnTo>
                      <a:pt x="340" y="108"/>
                    </a:lnTo>
                    <a:lnTo>
                      <a:pt x="340" y="95"/>
                    </a:lnTo>
                    <a:lnTo>
                      <a:pt x="348" y="74"/>
                    </a:lnTo>
                    <a:lnTo>
                      <a:pt x="363" y="57"/>
                    </a:lnTo>
                    <a:lnTo>
                      <a:pt x="381" y="47"/>
                    </a:lnTo>
                    <a:lnTo>
                      <a:pt x="400" y="47"/>
                    </a:lnTo>
                    <a:lnTo>
                      <a:pt x="418" y="57"/>
                    </a:lnTo>
                    <a:lnTo>
                      <a:pt x="430" y="78"/>
                    </a:lnTo>
                    <a:lnTo>
                      <a:pt x="441" y="69"/>
                    </a:lnTo>
                    <a:lnTo>
                      <a:pt x="453" y="64"/>
                    </a:lnTo>
                    <a:lnTo>
                      <a:pt x="465" y="62"/>
                    </a:lnTo>
                    <a:lnTo>
                      <a:pt x="476" y="65"/>
                    </a:lnTo>
                    <a:lnTo>
                      <a:pt x="484" y="72"/>
                    </a:lnTo>
                    <a:lnTo>
                      <a:pt x="490" y="81"/>
                    </a:lnTo>
                    <a:lnTo>
                      <a:pt x="493" y="95"/>
                    </a:lnTo>
                    <a:lnTo>
                      <a:pt x="491" y="112"/>
                    </a:lnTo>
                    <a:lnTo>
                      <a:pt x="506" y="93"/>
                    </a:lnTo>
                    <a:lnTo>
                      <a:pt x="524" y="81"/>
                    </a:lnTo>
                    <a:lnTo>
                      <a:pt x="566" y="71"/>
                    </a:lnTo>
                    <a:lnTo>
                      <a:pt x="566" y="45"/>
                    </a:lnTo>
                    <a:lnTo>
                      <a:pt x="572" y="25"/>
                    </a:lnTo>
                    <a:lnTo>
                      <a:pt x="581" y="11"/>
                    </a:lnTo>
                    <a:lnTo>
                      <a:pt x="593" y="2"/>
                    </a:lnTo>
                    <a:lnTo>
                      <a:pt x="606" y="0"/>
                    </a:lnTo>
                    <a:lnTo>
                      <a:pt x="619" y="2"/>
                    </a:lnTo>
                    <a:lnTo>
                      <a:pt x="630" y="10"/>
                    </a:lnTo>
                    <a:lnTo>
                      <a:pt x="637" y="23"/>
                    </a:lnTo>
                    <a:lnTo>
                      <a:pt x="653" y="27"/>
                    </a:lnTo>
                    <a:lnTo>
                      <a:pt x="666" y="34"/>
                    </a:lnTo>
                    <a:lnTo>
                      <a:pt x="674" y="43"/>
                    </a:lnTo>
                    <a:lnTo>
                      <a:pt x="681" y="55"/>
                    </a:lnTo>
                    <a:lnTo>
                      <a:pt x="685" y="80"/>
                    </a:lnTo>
                    <a:lnTo>
                      <a:pt x="682" y="94"/>
                    </a:lnTo>
                    <a:lnTo>
                      <a:pt x="675" y="108"/>
                    </a:lnTo>
                    <a:lnTo>
                      <a:pt x="698" y="110"/>
                    </a:lnTo>
                    <a:lnTo>
                      <a:pt x="717" y="118"/>
                    </a:lnTo>
                    <a:lnTo>
                      <a:pt x="735" y="128"/>
                    </a:lnTo>
                    <a:lnTo>
                      <a:pt x="749" y="142"/>
                    </a:lnTo>
                    <a:lnTo>
                      <a:pt x="758" y="159"/>
                    </a:lnTo>
                    <a:lnTo>
                      <a:pt x="765" y="179"/>
                    </a:lnTo>
                    <a:lnTo>
                      <a:pt x="766" y="199"/>
                    </a:lnTo>
                    <a:lnTo>
                      <a:pt x="761" y="220"/>
                    </a:lnTo>
                    <a:lnTo>
                      <a:pt x="781" y="214"/>
                    </a:lnTo>
                    <a:lnTo>
                      <a:pt x="798" y="212"/>
                    </a:lnTo>
                    <a:lnTo>
                      <a:pt x="812" y="214"/>
                    </a:lnTo>
                    <a:lnTo>
                      <a:pt x="824" y="219"/>
                    </a:lnTo>
                    <a:lnTo>
                      <a:pt x="832" y="229"/>
                    </a:lnTo>
                    <a:lnTo>
                      <a:pt x="837" y="240"/>
                    </a:lnTo>
                    <a:lnTo>
                      <a:pt x="838" y="254"/>
                    </a:lnTo>
                    <a:lnTo>
                      <a:pt x="836" y="26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1" name="Freeform 288">
                <a:extLst>
                  <a:ext uri="{FF2B5EF4-FFF2-40B4-BE49-F238E27FC236}">
                    <a16:creationId xmlns:a16="http://schemas.microsoft.com/office/drawing/2014/main" id="{1DAF7D6C-899E-46C5-9C23-6C4F6A8DE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1913" y="2936875"/>
                <a:ext cx="17463" cy="3175"/>
              </a:xfrm>
              <a:custGeom>
                <a:avLst/>
                <a:gdLst>
                  <a:gd name="T0" fmla="*/ 0 w 73"/>
                  <a:gd name="T1" fmla="*/ 10 h 22"/>
                  <a:gd name="T2" fmla="*/ 19 w 73"/>
                  <a:gd name="T3" fmla="*/ 1 h 22"/>
                  <a:gd name="T4" fmla="*/ 40 w 73"/>
                  <a:gd name="T5" fmla="*/ 0 h 22"/>
                  <a:gd name="T6" fmla="*/ 58 w 73"/>
                  <a:gd name="T7" fmla="*/ 7 h 22"/>
                  <a:gd name="T8" fmla="*/ 73 w 7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2">
                    <a:moveTo>
                      <a:pt x="0" y="10"/>
                    </a:moveTo>
                    <a:lnTo>
                      <a:pt x="19" y="1"/>
                    </a:lnTo>
                    <a:lnTo>
                      <a:pt x="40" y="0"/>
                    </a:lnTo>
                    <a:lnTo>
                      <a:pt x="58" y="7"/>
                    </a:lnTo>
                    <a:lnTo>
                      <a:pt x="73" y="2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2" name="Freeform 289">
                <a:extLst>
                  <a:ext uri="{FF2B5EF4-FFF2-40B4-BE49-F238E27FC236}">
                    <a16:creationId xmlns:a16="http://schemas.microsoft.com/office/drawing/2014/main" id="{EF8642A5-293B-4FDF-B3D0-8102742C0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1" y="2935288"/>
                <a:ext cx="22225" cy="11113"/>
              </a:xfrm>
              <a:custGeom>
                <a:avLst/>
                <a:gdLst>
                  <a:gd name="T0" fmla="*/ 0 w 97"/>
                  <a:gd name="T1" fmla="*/ 62 h 62"/>
                  <a:gd name="T2" fmla="*/ 6 w 97"/>
                  <a:gd name="T3" fmla="*/ 35 h 62"/>
                  <a:gd name="T4" fmla="*/ 18 w 97"/>
                  <a:gd name="T5" fmla="*/ 16 h 62"/>
                  <a:gd name="T6" fmla="*/ 34 w 97"/>
                  <a:gd name="T7" fmla="*/ 4 h 62"/>
                  <a:gd name="T8" fmla="*/ 51 w 97"/>
                  <a:gd name="T9" fmla="*/ 0 h 62"/>
                  <a:gd name="T10" fmla="*/ 67 w 97"/>
                  <a:gd name="T11" fmla="*/ 4 h 62"/>
                  <a:gd name="T12" fmla="*/ 83 w 97"/>
                  <a:gd name="T13" fmla="*/ 16 h 62"/>
                  <a:gd name="T14" fmla="*/ 92 w 97"/>
                  <a:gd name="T15" fmla="*/ 35 h 62"/>
                  <a:gd name="T16" fmla="*/ 97 w 9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62">
                    <a:moveTo>
                      <a:pt x="0" y="62"/>
                    </a:moveTo>
                    <a:lnTo>
                      <a:pt x="6" y="35"/>
                    </a:lnTo>
                    <a:lnTo>
                      <a:pt x="18" y="16"/>
                    </a:lnTo>
                    <a:lnTo>
                      <a:pt x="34" y="4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83" y="16"/>
                    </a:lnTo>
                    <a:lnTo>
                      <a:pt x="92" y="35"/>
                    </a:lnTo>
                    <a:lnTo>
                      <a:pt x="97" y="6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3" name="Freeform 290">
                <a:extLst>
                  <a:ext uri="{FF2B5EF4-FFF2-40B4-BE49-F238E27FC236}">
                    <a16:creationId xmlns:a16="http://schemas.microsoft.com/office/drawing/2014/main" id="{79CE4BD5-BA2E-44F0-A3CC-7968034E8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0176" y="2957513"/>
                <a:ext cx="71438" cy="34925"/>
              </a:xfrm>
              <a:custGeom>
                <a:avLst/>
                <a:gdLst>
                  <a:gd name="T0" fmla="*/ 10 w 315"/>
                  <a:gd name="T1" fmla="*/ 26 h 197"/>
                  <a:gd name="T2" fmla="*/ 1 w 315"/>
                  <a:gd name="T3" fmla="*/ 50 h 197"/>
                  <a:gd name="T4" fmla="*/ 0 w 315"/>
                  <a:gd name="T5" fmla="*/ 70 h 197"/>
                  <a:gd name="T6" fmla="*/ 4 w 315"/>
                  <a:gd name="T7" fmla="*/ 86 h 197"/>
                  <a:gd name="T8" fmla="*/ 14 w 315"/>
                  <a:gd name="T9" fmla="*/ 97 h 197"/>
                  <a:gd name="T10" fmla="*/ 28 w 315"/>
                  <a:gd name="T11" fmla="*/ 102 h 197"/>
                  <a:gd name="T12" fmla="*/ 45 w 315"/>
                  <a:gd name="T13" fmla="*/ 101 h 197"/>
                  <a:gd name="T14" fmla="*/ 66 w 315"/>
                  <a:gd name="T15" fmla="*/ 93 h 197"/>
                  <a:gd name="T16" fmla="*/ 87 w 315"/>
                  <a:gd name="T17" fmla="*/ 78 h 197"/>
                  <a:gd name="T18" fmla="*/ 70 w 315"/>
                  <a:gd name="T19" fmla="*/ 98 h 197"/>
                  <a:gd name="T20" fmla="*/ 61 w 315"/>
                  <a:gd name="T21" fmla="*/ 117 h 197"/>
                  <a:gd name="T22" fmla="*/ 62 w 315"/>
                  <a:gd name="T23" fmla="*/ 134 h 197"/>
                  <a:gd name="T24" fmla="*/ 70 w 315"/>
                  <a:gd name="T25" fmla="*/ 148 h 197"/>
                  <a:gd name="T26" fmla="*/ 83 w 315"/>
                  <a:gd name="T27" fmla="*/ 155 h 197"/>
                  <a:gd name="T28" fmla="*/ 101 w 315"/>
                  <a:gd name="T29" fmla="*/ 154 h 197"/>
                  <a:gd name="T30" fmla="*/ 123 w 315"/>
                  <a:gd name="T31" fmla="*/ 142 h 197"/>
                  <a:gd name="T32" fmla="*/ 148 w 315"/>
                  <a:gd name="T33" fmla="*/ 118 h 197"/>
                  <a:gd name="T34" fmla="*/ 148 w 315"/>
                  <a:gd name="T35" fmla="*/ 144 h 197"/>
                  <a:gd name="T36" fmla="*/ 153 w 315"/>
                  <a:gd name="T37" fmla="*/ 166 h 197"/>
                  <a:gd name="T38" fmla="*/ 162 w 315"/>
                  <a:gd name="T39" fmla="*/ 182 h 197"/>
                  <a:gd name="T40" fmla="*/ 173 w 315"/>
                  <a:gd name="T41" fmla="*/ 194 h 197"/>
                  <a:gd name="T42" fmla="*/ 187 w 315"/>
                  <a:gd name="T43" fmla="*/ 197 h 197"/>
                  <a:gd name="T44" fmla="*/ 203 w 315"/>
                  <a:gd name="T45" fmla="*/ 193 h 197"/>
                  <a:gd name="T46" fmla="*/ 219 w 315"/>
                  <a:gd name="T47" fmla="*/ 180 h 197"/>
                  <a:gd name="T48" fmla="*/ 234 w 315"/>
                  <a:gd name="T49" fmla="*/ 156 h 197"/>
                  <a:gd name="T50" fmla="*/ 255 w 315"/>
                  <a:gd name="T51" fmla="*/ 175 h 197"/>
                  <a:gd name="T52" fmla="*/ 274 w 315"/>
                  <a:gd name="T53" fmla="*/ 182 h 197"/>
                  <a:gd name="T54" fmla="*/ 289 w 315"/>
                  <a:gd name="T55" fmla="*/ 181 h 197"/>
                  <a:gd name="T56" fmla="*/ 300 w 315"/>
                  <a:gd name="T57" fmla="*/ 172 h 197"/>
                  <a:gd name="T58" fmla="*/ 304 w 315"/>
                  <a:gd name="T59" fmla="*/ 156 h 197"/>
                  <a:gd name="T60" fmla="*/ 303 w 315"/>
                  <a:gd name="T61" fmla="*/ 135 h 197"/>
                  <a:gd name="T62" fmla="*/ 293 w 315"/>
                  <a:gd name="T63" fmla="*/ 111 h 197"/>
                  <a:gd name="T64" fmla="*/ 275 w 315"/>
                  <a:gd name="T65" fmla="*/ 85 h 197"/>
                  <a:gd name="T66" fmla="*/ 294 w 315"/>
                  <a:gd name="T67" fmla="*/ 86 h 197"/>
                  <a:gd name="T68" fmla="*/ 307 w 315"/>
                  <a:gd name="T69" fmla="*/ 80 h 197"/>
                  <a:gd name="T70" fmla="*/ 315 w 315"/>
                  <a:gd name="T71" fmla="*/ 66 h 197"/>
                  <a:gd name="T72" fmla="*/ 314 w 315"/>
                  <a:gd name="T73" fmla="*/ 49 h 197"/>
                  <a:gd name="T74" fmla="*/ 305 w 315"/>
                  <a:gd name="T75" fmla="*/ 32 h 197"/>
                  <a:gd name="T76" fmla="*/ 288 w 315"/>
                  <a:gd name="T77" fmla="*/ 16 h 197"/>
                  <a:gd name="T78" fmla="*/ 261 w 315"/>
                  <a:gd name="T79" fmla="*/ 4 h 197"/>
                  <a:gd name="T80" fmla="*/ 223 w 315"/>
                  <a:gd name="T8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5" h="197">
                    <a:moveTo>
                      <a:pt x="10" y="26"/>
                    </a:moveTo>
                    <a:lnTo>
                      <a:pt x="1" y="50"/>
                    </a:lnTo>
                    <a:lnTo>
                      <a:pt x="0" y="70"/>
                    </a:lnTo>
                    <a:lnTo>
                      <a:pt x="4" y="86"/>
                    </a:lnTo>
                    <a:lnTo>
                      <a:pt x="14" y="97"/>
                    </a:lnTo>
                    <a:lnTo>
                      <a:pt x="28" y="102"/>
                    </a:lnTo>
                    <a:lnTo>
                      <a:pt x="45" y="101"/>
                    </a:lnTo>
                    <a:lnTo>
                      <a:pt x="66" y="93"/>
                    </a:lnTo>
                    <a:lnTo>
                      <a:pt x="87" y="78"/>
                    </a:lnTo>
                    <a:lnTo>
                      <a:pt x="70" y="98"/>
                    </a:lnTo>
                    <a:lnTo>
                      <a:pt x="61" y="117"/>
                    </a:lnTo>
                    <a:lnTo>
                      <a:pt x="62" y="134"/>
                    </a:lnTo>
                    <a:lnTo>
                      <a:pt x="70" y="148"/>
                    </a:lnTo>
                    <a:lnTo>
                      <a:pt x="83" y="155"/>
                    </a:lnTo>
                    <a:lnTo>
                      <a:pt x="101" y="154"/>
                    </a:lnTo>
                    <a:lnTo>
                      <a:pt x="123" y="142"/>
                    </a:lnTo>
                    <a:lnTo>
                      <a:pt x="148" y="118"/>
                    </a:lnTo>
                    <a:lnTo>
                      <a:pt x="148" y="144"/>
                    </a:lnTo>
                    <a:lnTo>
                      <a:pt x="153" y="166"/>
                    </a:lnTo>
                    <a:lnTo>
                      <a:pt x="162" y="182"/>
                    </a:lnTo>
                    <a:lnTo>
                      <a:pt x="173" y="194"/>
                    </a:lnTo>
                    <a:lnTo>
                      <a:pt x="187" y="197"/>
                    </a:lnTo>
                    <a:lnTo>
                      <a:pt x="203" y="193"/>
                    </a:lnTo>
                    <a:lnTo>
                      <a:pt x="219" y="180"/>
                    </a:lnTo>
                    <a:lnTo>
                      <a:pt x="234" y="156"/>
                    </a:lnTo>
                    <a:lnTo>
                      <a:pt x="255" y="175"/>
                    </a:lnTo>
                    <a:lnTo>
                      <a:pt x="274" y="182"/>
                    </a:lnTo>
                    <a:lnTo>
                      <a:pt x="289" y="181"/>
                    </a:lnTo>
                    <a:lnTo>
                      <a:pt x="300" y="172"/>
                    </a:lnTo>
                    <a:lnTo>
                      <a:pt x="304" y="156"/>
                    </a:lnTo>
                    <a:lnTo>
                      <a:pt x="303" y="135"/>
                    </a:lnTo>
                    <a:lnTo>
                      <a:pt x="293" y="111"/>
                    </a:lnTo>
                    <a:lnTo>
                      <a:pt x="275" y="85"/>
                    </a:lnTo>
                    <a:lnTo>
                      <a:pt x="294" y="86"/>
                    </a:lnTo>
                    <a:lnTo>
                      <a:pt x="307" y="80"/>
                    </a:lnTo>
                    <a:lnTo>
                      <a:pt x="315" y="66"/>
                    </a:lnTo>
                    <a:lnTo>
                      <a:pt x="314" y="49"/>
                    </a:lnTo>
                    <a:lnTo>
                      <a:pt x="305" y="32"/>
                    </a:lnTo>
                    <a:lnTo>
                      <a:pt x="288" y="16"/>
                    </a:lnTo>
                    <a:lnTo>
                      <a:pt x="261" y="4"/>
                    </a:lnTo>
                    <a:lnTo>
                      <a:pt x="22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4" name="Freeform 291">
                <a:extLst>
                  <a:ext uri="{FF2B5EF4-FFF2-40B4-BE49-F238E27FC236}">
                    <a16:creationId xmlns:a16="http://schemas.microsoft.com/office/drawing/2014/main" id="{DD17D34B-2ECC-42A4-AFAD-C8F520EF9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1288" y="2871788"/>
                <a:ext cx="49213" cy="76200"/>
              </a:xfrm>
              <a:custGeom>
                <a:avLst/>
                <a:gdLst>
                  <a:gd name="T0" fmla="*/ 165 w 222"/>
                  <a:gd name="T1" fmla="*/ 430 h 430"/>
                  <a:gd name="T2" fmla="*/ 194 w 222"/>
                  <a:gd name="T3" fmla="*/ 423 h 430"/>
                  <a:gd name="T4" fmla="*/ 212 w 222"/>
                  <a:gd name="T5" fmla="*/ 411 h 430"/>
                  <a:gd name="T6" fmla="*/ 222 w 222"/>
                  <a:gd name="T7" fmla="*/ 398 h 430"/>
                  <a:gd name="T8" fmla="*/ 222 w 222"/>
                  <a:gd name="T9" fmla="*/ 384 h 430"/>
                  <a:gd name="T10" fmla="*/ 213 w 222"/>
                  <a:gd name="T11" fmla="*/ 371 h 430"/>
                  <a:gd name="T12" fmla="*/ 198 w 222"/>
                  <a:gd name="T13" fmla="*/ 362 h 430"/>
                  <a:gd name="T14" fmla="*/ 176 w 222"/>
                  <a:gd name="T15" fmla="*/ 357 h 430"/>
                  <a:gd name="T16" fmla="*/ 147 w 222"/>
                  <a:gd name="T17" fmla="*/ 360 h 430"/>
                  <a:gd name="T18" fmla="*/ 149 w 222"/>
                  <a:gd name="T19" fmla="*/ 345 h 430"/>
                  <a:gd name="T20" fmla="*/ 146 w 222"/>
                  <a:gd name="T21" fmla="*/ 332 h 430"/>
                  <a:gd name="T22" fmla="*/ 138 w 222"/>
                  <a:gd name="T23" fmla="*/ 320 h 430"/>
                  <a:gd name="T24" fmla="*/ 127 w 222"/>
                  <a:gd name="T25" fmla="*/ 312 h 430"/>
                  <a:gd name="T26" fmla="*/ 112 w 222"/>
                  <a:gd name="T27" fmla="*/ 305 h 430"/>
                  <a:gd name="T28" fmla="*/ 94 w 222"/>
                  <a:gd name="T29" fmla="*/ 303 h 430"/>
                  <a:gd name="T30" fmla="*/ 72 w 222"/>
                  <a:gd name="T31" fmla="*/ 304 h 430"/>
                  <a:gd name="T32" fmla="*/ 48 w 222"/>
                  <a:gd name="T33" fmla="*/ 310 h 430"/>
                  <a:gd name="T34" fmla="*/ 67 w 222"/>
                  <a:gd name="T35" fmla="*/ 302 h 430"/>
                  <a:gd name="T36" fmla="*/ 79 w 222"/>
                  <a:gd name="T37" fmla="*/ 291 h 430"/>
                  <a:gd name="T38" fmla="*/ 84 w 222"/>
                  <a:gd name="T39" fmla="*/ 281 h 430"/>
                  <a:gd name="T40" fmla="*/ 82 w 222"/>
                  <a:gd name="T41" fmla="*/ 269 h 430"/>
                  <a:gd name="T42" fmla="*/ 74 w 222"/>
                  <a:gd name="T43" fmla="*/ 259 h 430"/>
                  <a:gd name="T44" fmla="*/ 62 w 222"/>
                  <a:gd name="T45" fmla="*/ 252 h 430"/>
                  <a:gd name="T46" fmla="*/ 44 w 222"/>
                  <a:gd name="T47" fmla="*/ 247 h 430"/>
                  <a:gd name="T48" fmla="*/ 23 w 222"/>
                  <a:gd name="T49" fmla="*/ 248 h 430"/>
                  <a:gd name="T50" fmla="*/ 67 w 222"/>
                  <a:gd name="T51" fmla="*/ 240 h 430"/>
                  <a:gd name="T52" fmla="*/ 89 w 222"/>
                  <a:gd name="T53" fmla="*/ 259 h 430"/>
                  <a:gd name="T54" fmla="*/ 120 w 222"/>
                  <a:gd name="T55" fmla="*/ 271 h 430"/>
                  <a:gd name="T56" fmla="*/ 135 w 222"/>
                  <a:gd name="T57" fmla="*/ 272 h 430"/>
                  <a:gd name="T58" fmla="*/ 149 w 222"/>
                  <a:gd name="T59" fmla="*/ 268 h 430"/>
                  <a:gd name="T60" fmla="*/ 160 w 222"/>
                  <a:gd name="T61" fmla="*/ 259 h 430"/>
                  <a:gd name="T62" fmla="*/ 168 w 222"/>
                  <a:gd name="T63" fmla="*/ 244 h 430"/>
                  <a:gd name="T64" fmla="*/ 188 w 222"/>
                  <a:gd name="T65" fmla="*/ 251 h 430"/>
                  <a:gd name="T66" fmla="*/ 203 w 222"/>
                  <a:gd name="T67" fmla="*/ 251 h 430"/>
                  <a:gd name="T68" fmla="*/ 213 w 222"/>
                  <a:gd name="T69" fmla="*/ 246 h 430"/>
                  <a:gd name="T70" fmla="*/ 218 w 222"/>
                  <a:gd name="T71" fmla="*/ 237 h 430"/>
                  <a:gd name="T72" fmla="*/ 218 w 222"/>
                  <a:gd name="T73" fmla="*/ 225 h 430"/>
                  <a:gd name="T74" fmla="*/ 211 w 222"/>
                  <a:gd name="T75" fmla="*/ 211 h 430"/>
                  <a:gd name="T76" fmla="*/ 199 w 222"/>
                  <a:gd name="T77" fmla="*/ 196 h 430"/>
                  <a:gd name="T78" fmla="*/ 180 w 222"/>
                  <a:gd name="T79" fmla="*/ 181 h 430"/>
                  <a:gd name="T80" fmla="*/ 204 w 222"/>
                  <a:gd name="T81" fmla="*/ 171 h 430"/>
                  <a:gd name="T82" fmla="*/ 217 w 222"/>
                  <a:gd name="T83" fmla="*/ 159 h 430"/>
                  <a:gd name="T84" fmla="*/ 220 w 222"/>
                  <a:gd name="T85" fmla="*/ 144 h 430"/>
                  <a:gd name="T86" fmla="*/ 216 w 222"/>
                  <a:gd name="T87" fmla="*/ 130 h 430"/>
                  <a:gd name="T88" fmla="*/ 204 w 222"/>
                  <a:gd name="T89" fmla="*/ 117 h 430"/>
                  <a:gd name="T90" fmla="*/ 188 w 222"/>
                  <a:gd name="T91" fmla="*/ 108 h 430"/>
                  <a:gd name="T92" fmla="*/ 166 w 222"/>
                  <a:gd name="T93" fmla="*/ 104 h 430"/>
                  <a:gd name="T94" fmla="*/ 142 w 222"/>
                  <a:gd name="T95" fmla="*/ 107 h 430"/>
                  <a:gd name="T96" fmla="*/ 147 w 222"/>
                  <a:gd name="T97" fmla="*/ 93 h 430"/>
                  <a:gd name="T98" fmla="*/ 141 w 222"/>
                  <a:gd name="T99" fmla="*/ 81 h 430"/>
                  <a:gd name="T100" fmla="*/ 130 w 222"/>
                  <a:gd name="T101" fmla="*/ 71 h 430"/>
                  <a:gd name="T102" fmla="*/ 114 w 222"/>
                  <a:gd name="T103" fmla="*/ 64 h 430"/>
                  <a:gd name="T104" fmla="*/ 79 w 222"/>
                  <a:gd name="T105" fmla="*/ 55 h 430"/>
                  <a:gd name="T106" fmla="*/ 52 w 222"/>
                  <a:gd name="T107" fmla="*/ 55 h 430"/>
                  <a:gd name="T108" fmla="*/ 64 w 222"/>
                  <a:gd name="T109" fmla="*/ 45 h 430"/>
                  <a:gd name="T110" fmla="*/ 70 w 222"/>
                  <a:gd name="T111" fmla="*/ 34 h 430"/>
                  <a:gd name="T112" fmla="*/ 70 w 222"/>
                  <a:gd name="T113" fmla="*/ 22 h 430"/>
                  <a:gd name="T114" fmla="*/ 65 w 222"/>
                  <a:gd name="T115" fmla="*/ 12 h 430"/>
                  <a:gd name="T116" fmla="*/ 54 w 222"/>
                  <a:gd name="T117" fmla="*/ 4 h 430"/>
                  <a:gd name="T118" fmla="*/ 40 w 222"/>
                  <a:gd name="T119" fmla="*/ 0 h 430"/>
                  <a:gd name="T120" fmla="*/ 22 w 222"/>
                  <a:gd name="T121" fmla="*/ 2 h 430"/>
                  <a:gd name="T122" fmla="*/ 0 w 222"/>
                  <a:gd name="T123" fmla="*/ 1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2" h="430">
                    <a:moveTo>
                      <a:pt x="165" y="430"/>
                    </a:moveTo>
                    <a:lnTo>
                      <a:pt x="194" y="423"/>
                    </a:lnTo>
                    <a:lnTo>
                      <a:pt x="212" y="411"/>
                    </a:lnTo>
                    <a:lnTo>
                      <a:pt x="222" y="398"/>
                    </a:lnTo>
                    <a:lnTo>
                      <a:pt x="222" y="384"/>
                    </a:lnTo>
                    <a:lnTo>
                      <a:pt x="213" y="371"/>
                    </a:lnTo>
                    <a:lnTo>
                      <a:pt x="198" y="362"/>
                    </a:lnTo>
                    <a:lnTo>
                      <a:pt x="176" y="357"/>
                    </a:lnTo>
                    <a:lnTo>
                      <a:pt x="147" y="360"/>
                    </a:lnTo>
                    <a:lnTo>
                      <a:pt x="149" y="345"/>
                    </a:lnTo>
                    <a:lnTo>
                      <a:pt x="146" y="332"/>
                    </a:lnTo>
                    <a:lnTo>
                      <a:pt x="138" y="320"/>
                    </a:lnTo>
                    <a:lnTo>
                      <a:pt x="127" y="312"/>
                    </a:lnTo>
                    <a:lnTo>
                      <a:pt x="112" y="305"/>
                    </a:lnTo>
                    <a:lnTo>
                      <a:pt x="94" y="303"/>
                    </a:lnTo>
                    <a:lnTo>
                      <a:pt x="72" y="304"/>
                    </a:lnTo>
                    <a:lnTo>
                      <a:pt x="48" y="310"/>
                    </a:lnTo>
                    <a:lnTo>
                      <a:pt x="67" y="302"/>
                    </a:lnTo>
                    <a:lnTo>
                      <a:pt x="79" y="291"/>
                    </a:lnTo>
                    <a:lnTo>
                      <a:pt x="84" y="281"/>
                    </a:lnTo>
                    <a:lnTo>
                      <a:pt x="82" y="269"/>
                    </a:lnTo>
                    <a:lnTo>
                      <a:pt x="74" y="259"/>
                    </a:lnTo>
                    <a:lnTo>
                      <a:pt x="62" y="252"/>
                    </a:lnTo>
                    <a:lnTo>
                      <a:pt x="44" y="247"/>
                    </a:lnTo>
                    <a:lnTo>
                      <a:pt x="23" y="248"/>
                    </a:lnTo>
                    <a:lnTo>
                      <a:pt x="67" y="240"/>
                    </a:lnTo>
                    <a:lnTo>
                      <a:pt x="89" y="259"/>
                    </a:lnTo>
                    <a:lnTo>
                      <a:pt x="120" y="271"/>
                    </a:lnTo>
                    <a:lnTo>
                      <a:pt x="135" y="272"/>
                    </a:lnTo>
                    <a:lnTo>
                      <a:pt x="149" y="268"/>
                    </a:lnTo>
                    <a:lnTo>
                      <a:pt x="160" y="259"/>
                    </a:lnTo>
                    <a:lnTo>
                      <a:pt x="168" y="244"/>
                    </a:lnTo>
                    <a:lnTo>
                      <a:pt x="188" y="251"/>
                    </a:lnTo>
                    <a:lnTo>
                      <a:pt x="203" y="251"/>
                    </a:lnTo>
                    <a:lnTo>
                      <a:pt x="213" y="246"/>
                    </a:lnTo>
                    <a:lnTo>
                      <a:pt x="218" y="237"/>
                    </a:lnTo>
                    <a:lnTo>
                      <a:pt x="218" y="225"/>
                    </a:lnTo>
                    <a:lnTo>
                      <a:pt x="211" y="211"/>
                    </a:lnTo>
                    <a:lnTo>
                      <a:pt x="199" y="196"/>
                    </a:lnTo>
                    <a:lnTo>
                      <a:pt x="180" y="181"/>
                    </a:lnTo>
                    <a:lnTo>
                      <a:pt x="204" y="171"/>
                    </a:lnTo>
                    <a:lnTo>
                      <a:pt x="217" y="159"/>
                    </a:lnTo>
                    <a:lnTo>
                      <a:pt x="220" y="144"/>
                    </a:lnTo>
                    <a:lnTo>
                      <a:pt x="216" y="130"/>
                    </a:lnTo>
                    <a:lnTo>
                      <a:pt x="204" y="117"/>
                    </a:lnTo>
                    <a:lnTo>
                      <a:pt x="188" y="108"/>
                    </a:lnTo>
                    <a:lnTo>
                      <a:pt x="166" y="104"/>
                    </a:lnTo>
                    <a:lnTo>
                      <a:pt x="142" y="107"/>
                    </a:lnTo>
                    <a:lnTo>
                      <a:pt x="147" y="93"/>
                    </a:lnTo>
                    <a:lnTo>
                      <a:pt x="141" y="81"/>
                    </a:lnTo>
                    <a:lnTo>
                      <a:pt x="130" y="71"/>
                    </a:lnTo>
                    <a:lnTo>
                      <a:pt x="114" y="64"/>
                    </a:lnTo>
                    <a:lnTo>
                      <a:pt x="79" y="55"/>
                    </a:lnTo>
                    <a:lnTo>
                      <a:pt x="52" y="55"/>
                    </a:lnTo>
                    <a:lnTo>
                      <a:pt x="64" y="45"/>
                    </a:lnTo>
                    <a:lnTo>
                      <a:pt x="70" y="34"/>
                    </a:lnTo>
                    <a:lnTo>
                      <a:pt x="70" y="22"/>
                    </a:lnTo>
                    <a:lnTo>
                      <a:pt x="65" y="12"/>
                    </a:lnTo>
                    <a:lnTo>
                      <a:pt x="54" y="4"/>
                    </a:lnTo>
                    <a:lnTo>
                      <a:pt x="40" y="0"/>
                    </a:lnTo>
                    <a:lnTo>
                      <a:pt x="22" y="2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5" name="Freeform 292">
                <a:extLst>
                  <a:ext uri="{FF2B5EF4-FFF2-40B4-BE49-F238E27FC236}">
                    <a16:creationId xmlns:a16="http://schemas.microsoft.com/office/drawing/2014/main" id="{0760C04C-8897-41D7-85C6-900D20019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5738" y="3033713"/>
                <a:ext cx="30163" cy="22225"/>
              </a:xfrm>
              <a:custGeom>
                <a:avLst/>
                <a:gdLst>
                  <a:gd name="T0" fmla="*/ 30 w 128"/>
                  <a:gd name="T1" fmla="*/ 127 h 127"/>
                  <a:gd name="T2" fmla="*/ 15 w 128"/>
                  <a:gd name="T3" fmla="*/ 118 h 127"/>
                  <a:gd name="T4" fmla="*/ 4 w 128"/>
                  <a:gd name="T5" fmla="*/ 104 h 127"/>
                  <a:gd name="T6" fmla="*/ 0 w 128"/>
                  <a:gd name="T7" fmla="*/ 87 h 127"/>
                  <a:gd name="T8" fmla="*/ 1 w 128"/>
                  <a:gd name="T9" fmla="*/ 71 h 127"/>
                  <a:gd name="T10" fmla="*/ 7 w 128"/>
                  <a:gd name="T11" fmla="*/ 56 h 127"/>
                  <a:gd name="T12" fmla="*/ 21 w 128"/>
                  <a:gd name="T13" fmla="*/ 48 h 127"/>
                  <a:gd name="T14" fmla="*/ 41 w 128"/>
                  <a:gd name="T15" fmla="*/ 48 h 127"/>
                  <a:gd name="T16" fmla="*/ 68 w 128"/>
                  <a:gd name="T17" fmla="*/ 60 h 127"/>
                  <a:gd name="T18" fmla="*/ 66 w 128"/>
                  <a:gd name="T19" fmla="*/ 45 h 127"/>
                  <a:gd name="T20" fmla="*/ 70 w 128"/>
                  <a:gd name="T21" fmla="*/ 34 h 127"/>
                  <a:gd name="T22" fmla="*/ 76 w 128"/>
                  <a:gd name="T23" fmla="*/ 27 h 127"/>
                  <a:gd name="T24" fmla="*/ 84 w 128"/>
                  <a:gd name="T25" fmla="*/ 24 h 127"/>
                  <a:gd name="T26" fmla="*/ 103 w 128"/>
                  <a:gd name="T27" fmla="*/ 27 h 127"/>
                  <a:gd name="T28" fmla="*/ 120 w 128"/>
                  <a:gd name="T29" fmla="*/ 46 h 127"/>
                  <a:gd name="T30" fmla="*/ 117 w 128"/>
                  <a:gd name="T31" fmla="*/ 32 h 127"/>
                  <a:gd name="T32" fmla="*/ 118 w 128"/>
                  <a:gd name="T33" fmla="*/ 20 h 127"/>
                  <a:gd name="T34" fmla="*/ 128 w 128"/>
                  <a:gd name="T3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8" h="127">
                    <a:moveTo>
                      <a:pt x="30" y="127"/>
                    </a:moveTo>
                    <a:lnTo>
                      <a:pt x="15" y="118"/>
                    </a:lnTo>
                    <a:lnTo>
                      <a:pt x="4" y="104"/>
                    </a:lnTo>
                    <a:lnTo>
                      <a:pt x="0" y="87"/>
                    </a:lnTo>
                    <a:lnTo>
                      <a:pt x="1" y="71"/>
                    </a:lnTo>
                    <a:lnTo>
                      <a:pt x="7" y="56"/>
                    </a:lnTo>
                    <a:lnTo>
                      <a:pt x="21" y="48"/>
                    </a:lnTo>
                    <a:lnTo>
                      <a:pt x="41" y="48"/>
                    </a:lnTo>
                    <a:lnTo>
                      <a:pt x="68" y="60"/>
                    </a:lnTo>
                    <a:lnTo>
                      <a:pt x="66" y="45"/>
                    </a:lnTo>
                    <a:lnTo>
                      <a:pt x="70" y="34"/>
                    </a:lnTo>
                    <a:lnTo>
                      <a:pt x="76" y="27"/>
                    </a:lnTo>
                    <a:lnTo>
                      <a:pt x="84" y="24"/>
                    </a:lnTo>
                    <a:lnTo>
                      <a:pt x="103" y="27"/>
                    </a:lnTo>
                    <a:lnTo>
                      <a:pt x="120" y="46"/>
                    </a:lnTo>
                    <a:lnTo>
                      <a:pt x="117" y="32"/>
                    </a:lnTo>
                    <a:lnTo>
                      <a:pt x="118" y="20"/>
                    </a:lnTo>
                    <a:lnTo>
                      <a:pt x="12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6" name="Freeform 293">
                <a:extLst>
                  <a:ext uri="{FF2B5EF4-FFF2-40B4-BE49-F238E27FC236}">
                    <a16:creationId xmlns:a16="http://schemas.microsoft.com/office/drawing/2014/main" id="{CF16F222-B1B5-474F-99C2-082428CC1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4313" y="3013075"/>
                <a:ext cx="63500" cy="55563"/>
              </a:xfrm>
              <a:custGeom>
                <a:avLst/>
                <a:gdLst>
                  <a:gd name="T0" fmla="*/ 18 w 280"/>
                  <a:gd name="T1" fmla="*/ 139 h 313"/>
                  <a:gd name="T2" fmla="*/ 7 w 280"/>
                  <a:gd name="T3" fmla="*/ 127 h 313"/>
                  <a:gd name="T4" fmla="*/ 1 w 280"/>
                  <a:gd name="T5" fmla="*/ 111 h 313"/>
                  <a:gd name="T6" fmla="*/ 0 w 280"/>
                  <a:gd name="T7" fmla="*/ 95 h 313"/>
                  <a:gd name="T8" fmla="*/ 2 w 280"/>
                  <a:gd name="T9" fmla="*/ 78 h 313"/>
                  <a:gd name="T10" fmla="*/ 8 w 280"/>
                  <a:gd name="T11" fmla="*/ 64 h 313"/>
                  <a:gd name="T12" fmla="*/ 19 w 280"/>
                  <a:gd name="T13" fmla="*/ 53 h 313"/>
                  <a:gd name="T14" fmla="*/ 33 w 280"/>
                  <a:gd name="T15" fmla="*/ 48 h 313"/>
                  <a:gd name="T16" fmla="*/ 51 w 280"/>
                  <a:gd name="T17" fmla="*/ 49 h 313"/>
                  <a:gd name="T18" fmla="*/ 68 w 280"/>
                  <a:gd name="T19" fmla="*/ 17 h 313"/>
                  <a:gd name="T20" fmla="*/ 76 w 280"/>
                  <a:gd name="T21" fmla="*/ 7 h 313"/>
                  <a:gd name="T22" fmla="*/ 85 w 280"/>
                  <a:gd name="T23" fmla="*/ 2 h 313"/>
                  <a:gd name="T24" fmla="*/ 94 w 280"/>
                  <a:gd name="T25" fmla="*/ 0 h 313"/>
                  <a:gd name="T26" fmla="*/ 103 w 280"/>
                  <a:gd name="T27" fmla="*/ 2 h 313"/>
                  <a:gd name="T28" fmla="*/ 118 w 280"/>
                  <a:gd name="T29" fmla="*/ 13 h 313"/>
                  <a:gd name="T30" fmla="*/ 129 w 280"/>
                  <a:gd name="T31" fmla="*/ 33 h 313"/>
                  <a:gd name="T32" fmla="*/ 133 w 280"/>
                  <a:gd name="T33" fmla="*/ 59 h 313"/>
                  <a:gd name="T34" fmla="*/ 128 w 280"/>
                  <a:gd name="T35" fmla="*/ 89 h 313"/>
                  <a:gd name="T36" fmla="*/ 112 w 280"/>
                  <a:gd name="T37" fmla="*/ 120 h 313"/>
                  <a:gd name="T38" fmla="*/ 147 w 280"/>
                  <a:gd name="T39" fmla="*/ 111 h 313"/>
                  <a:gd name="T40" fmla="*/ 162 w 280"/>
                  <a:gd name="T41" fmla="*/ 112 h 313"/>
                  <a:gd name="T42" fmla="*/ 173 w 280"/>
                  <a:gd name="T43" fmla="*/ 118 h 313"/>
                  <a:gd name="T44" fmla="*/ 181 w 280"/>
                  <a:gd name="T45" fmla="*/ 125 h 313"/>
                  <a:gd name="T46" fmla="*/ 183 w 280"/>
                  <a:gd name="T47" fmla="*/ 138 h 313"/>
                  <a:gd name="T48" fmla="*/ 181 w 280"/>
                  <a:gd name="T49" fmla="*/ 153 h 313"/>
                  <a:gd name="T50" fmla="*/ 172 w 280"/>
                  <a:gd name="T51" fmla="*/ 172 h 313"/>
                  <a:gd name="T52" fmla="*/ 189 w 280"/>
                  <a:gd name="T53" fmla="*/ 161 h 313"/>
                  <a:gd name="T54" fmla="*/ 203 w 280"/>
                  <a:gd name="T55" fmla="*/ 157 h 313"/>
                  <a:gd name="T56" fmla="*/ 215 w 280"/>
                  <a:gd name="T57" fmla="*/ 158 h 313"/>
                  <a:gd name="T58" fmla="*/ 224 w 280"/>
                  <a:gd name="T59" fmla="*/ 166 h 313"/>
                  <a:gd name="T60" fmla="*/ 228 w 280"/>
                  <a:gd name="T61" fmla="*/ 176 h 313"/>
                  <a:gd name="T62" fmla="*/ 228 w 280"/>
                  <a:gd name="T63" fmla="*/ 189 h 313"/>
                  <a:gd name="T64" fmla="*/ 217 w 280"/>
                  <a:gd name="T65" fmla="*/ 221 h 313"/>
                  <a:gd name="T66" fmla="*/ 230 w 280"/>
                  <a:gd name="T67" fmla="*/ 212 h 313"/>
                  <a:gd name="T68" fmla="*/ 241 w 280"/>
                  <a:gd name="T69" fmla="*/ 205 h 313"/>
                  <a:gd name="T70" fmla="*/ 259 w 280"/>
                  <a:gd name="T71" fmla="*/ 202 h 313"/>
                  <a:gd name="T72" fmla="*/ 272 w 280"/>
                  <a:gd name="T73" fmla="*/ 209 h 313"/>
                  <a:gd name="T74" fmla="*/ 280 w 280"/>
                  <a:gd name="T75" fmla="*/ 224 h 313"/>
                  <a:gd name="T76" fmla="*/ 280 w 280"/>
                  <a:gd name="T77" fmla="*/ 245 h 313"/>
                  <a:gd name="T78" fmla="*/ 272 w 280"/>
                  <a:gd name="T79" fmla="*/ 268 h 313"/>
                  <a:gd name="T80" fmla="*/ 258 w 280"/>
                  <a:gd name="T81" fmla="*/ 292 h 313"/>
                  <a:gd name="T82" fmla="*/ 236 w 280"/>
                  <a:gd name="T83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0" h="313">
                    <a:moveTo>
                      <a:pt x="18" y="139"/>
                    </a:moveTo>
                    <a:lnTo>
                      <a:pt x="7" y="127"/>
                    </a:lnTo>
                    <a:lnTo>
                      <a:pt x="1" y="111"/>
                    </a:lnTo>
                    <a:lnTo>
                      <a:pt x="0" y="95"/>
                    </a:lnTo>
                    <a:lnTo>
                      <a:pt x="2" y="78"/>
                    </a:lnTo>
                    <a:lnTo>
                      <a:pt x="8" y="64"/>
                    </a:lnTo>
                    <a:lnTo>
                      <a:pt x="19" y="53"/>
                    </a:lnTo>
                    <a:lnTo>
                      <a:pt x="33" y="48"/>
                    </a:lnTo>
                    <a:lnTo>
                      <a:pt x="51" y="49"/>
                    </a:lnTo>
                    <a:lnTo>
                      <a:pt x="68" y="17"/>
                    </a:lnTo>
                    <a:lnTo>
                      <a:pt x="76" y="7"/>
                    </a:lnTo>
                    <a:lnTo>
                      <a:pt x="85" y="2"/>
                    </a:lnTo>
                    <a:lnTo>
                      <a:pt x="94" y="0"/>
                    </a:lnTo>
                    <a:lnTo>
                      <a:pt x="103" y="2"/>
                    </a:lnTo>
                    <a:lnTo>
                      <a:pt x="118" y="13"/>
                    </a:lnTo>
                    <a:lnTo>
                      <a:pt x="129" y="33"/>
                    </a:lnTo>
                    <a:lnTo>
                      <a:pt x="133" y="59"/>
                    </a:lnTo>
                    <a:lnTo>
                      <a:pt x="128" y="89"/>
                    </a:lnTo>
                    <a:lnTo>
                      <a:pt x="112" y="120"/>
                    </a:lnTo>
                    <a:lnTo>
                      <a:pt x="147" y="111"/>
                    </a:lnTo>
                    <a:lnTo>
                      <a:pt x="162" y="112"/>
                    </a:lnTo>
                    <a:lnTo>
                      <a:pt x="173" y="118"/>
                    </a:lnTo>
                    <a:lnTo>
                      <a:pt x="181" y="125"/>
                    </a:lnTo>
                    <a:lnTo>
                      <a:pt x="183" y="138"/>
                    </a:lnTo>
                    <a:lnTo>
                      <a:pt x="181" y="153"/>
                    </a:lnTo>
                    <a:lnTo>
                      <a:pt x="172" y="172"/>
                    </a:lnTo>
                    <a:lnTo>
                      <a:pt x="189" y="161"/>
                    </a:lnTo>
                    <a:lnTo>
                      <a:pt x="203" y="157"/>
                    </a:lnTo>
                    <a:lnTo>
                      <a:pt x="215" y="158"/>
                    </a:lnTo>
                    <a:lnTo>
                      <a:pt x="224" y="166"/>
                    </a:lnTo>
                    <a:lnTo>
                      <a:pt x="228" y="176"/>
                    </a:lnTo>
                    <a:lnTo>
                      <a:pt x="228" y="189"/>
                    </a:lnTo>
                    <a:lnTo>
                      <a:pt x="217" y="221"/>
                    </a:lnTo>
                    <a:lnTo>
                      <a:pt x="230" y="212"/>
                    </a:lnTo>
                    <a:lnTo>
                      <a:pt x="241" y="205"/>
                    </a:lnTo>
                    <a:lnTo>
                      <a:pt x="259" y="202"/>
                    </a:lnTo>
                    <a:lnTo>
                      <a:pt x="272" y="209"/>
                    </a:lnTo>
                    <a:lnTo>
                      <a:pt x="280" y="224"/>
                    </a:lnTo>
                    <a:lnTo>
                      <a:pt x="280" y="245"/>
                    </a:lnTo>
                    <a:lnTo>
                      <a:pt x="272" y="268"/>
                    </a:lnTo>
                    <a:lnTo>
                      <a:pt x="258" y="292"/>
                    </a:lnTo>
                    <a:lnTo>
                      <a:pt x="236" y="3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7" name="Freeform 294">
                <a:extLst>
                  <a:ext uri="{FF2B5EF4-FFF2-40B4-BE49-F238E27FC236}">
                    <a16:creationId xmlns:a16="http://schemas.microsoft.com/office/drawing/2014/main" id="{A7BFECE4-433E-4AF1-9155-83E3DD54A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388" y="2763838"/>
                <a:ext cx="127000" cy="82550"/>
              </a:xfrm>
              <a:custGeom>
                <a:avLst/>
                <a:gdLst>
                  <a:gd name="T0" fmla="*/ 3 w 556"/>
                  <a:gd name="T1" fmla="*/ 432 h 464"/>
                  <a:gd name="T2" fmla="*/ 2 w 556"/>
                  <a:gd name="T3" fmla="*/ 383 h 464"/>
                  <a:gd name="T4" fmla="*/ 19 w 556"/>
                  <a:gd name="T5" fmla="*/ 358 h 464"/>
                  <a:gd name="T6" fmla="*/ 45 w 556"/>
                  <a:gd name="T7" fmla="*/ 367 h 464"/>
                  <a:gd name="T8" fmla="*/ 69 w 556"/>
                  <a:gd name="T9" fmla="*/ 367 h 464"/>
                  <a:gd name="T10" fmla="*/ 103 w 556"/>
                  <a:gd name="T11" fmla="*/ 349 h 464"/>
                  <a:gd name="T12" fmla="*/ 107 w 556"/>
                  <a:gd name="T13" fmla="*/ 311 h 464"/>
                  <a:gd name="T14" fmla="*/ 105 w 556"/>
                  <a:gd name="T15" fmla="*/ 272 h 464"/>
                  <a:gd name="T16" fmla="*/ 122 w 556"/>
                  <a:gd name="T17" fmla="*/ 239 h 464"/>
                  <a:gd name="T18" fmla="*/ 165 w 556"/>
                  <a:gd name="T19" fmla="*/ 221 h 464"/>
                  <a:gd name="T20" fmla="*/ 155 w 556"/>
                  <a:gd name="T21" fmla="*/ 169 h 464"/>
                  <a:gd name="T22" fmla="*/ 167 w 556"/>
                  <a:gd name="T23" fmla="*/ 130 h 464"/>
                  <a:gd name="T24" fmla="*/ 201 w 556"/>
                  <a:gd name="T25" fmla="*/ 110 h 464"/>
                  <a:gd name="T26" fmla="*/ 256 w 556"/>
                  <a:gd name="T27" fmla="*/ 119 h 464"/>
                  <a:gd name="T28" fmla="*/ 255 w 556"/>
                  <a:gd name="T29" fmla="*/ 74 h 464"/>
                  <a:gd name="T30" fmla="*/ 275 w 556"/>
                  <a:gd name="T31" fmla="*/ 24 h 464"/>
                  <a:gd name="T32" fmla="*/ 297 w 556"/>
                  <a:gd name="T33" fmla="*/ 6 h 464"/>
                  <a:gd name="T34" fmla="*/ 319 w 556"/>
                  <a:gd name="T35" fmla="*/ 0 h 464"/>
                  <a:gd name="T36" fmla="*/ 340 w 556"/>
                  <a:gd name="T37" fmla="*/ 11 h 464"/>
                  <a:gd name="T38" fmla="*/ 352 w 556"/>
                  <a:gd name="T39" fmla="*/ 38 h 464"/>
                  <a:gd name="T40" fmla="*/ 352 w 556"/>
                  <a:gd name="T41" fmla="*/ 81 h 464"/>
                  <a:gd name="T42" fmla="*/ 373 w 556"/>
                  <a:gd name="T43" fmla="*/ 113 h 464"/>
                  <a:gd name="T44" fmla="*/ 412 w 556"/>
                  <a:gd name="T45" fmla="*/ 140 h 464"/>
                  <a:gd name="T46" fmla="*/ 424 w 556"/>
                  <a:gd name="T47" fmla="*/ 182 h 464"/>
                  <a:gd name="T48" fmla="*/ 403 w 556"/>
                  <a:gd name="T49" fmla="*/ 225 h 464"/>
                  <a:gd name="T50" fmla="*/ 401 w 556"/>
                  <a:gd name="T51" fmla="*/ 240 h 464"/>
                  <a:gd name="T52" fmla="*/ 430 w 556"/>
                  <a:gd name="T53" fmla="*/ 249 h 464"/>
                  <a:gd name="T54" fmla="*/ 441 w 556"/>
                  <a:gd name="T55" fmla="*/ 280 h 464"/>
                  <a:gd name="T56" fmla="*/ 451 w 556"/>
                  <a:gd name="T57" fmla="*/ 307 h 464"/>
                  <a:gd name="T58" fmla="*/ 483 w 556"/>
                  <a:gd name="T59" fmla="*/ 324 h 464"/>
                  <a:gd name="T60" fmla="*/ 521 w 556"/>
                  <a:gd name="T61" fmla="*/ 342 h 464"/>
                  <a:gd name="T62" fmla="*/ 552 w 556"/>
                  <a:gd name="T63" fmla="*/ 363 h 464"/>
                  <a:gd name="T64" fmla="*/ 552 w 556"/>
                  <a:gd name="T65" fmla="*/ 396 h 464"/>
                  <a:gd name="T66" fmla="*/ 524 w 556"/>
                  <a:gd name="T67" fmla="*/ 43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6" h="464">
                    <a:moveTo>
                      <a:pt x="13" y="464"/>
                    </a:moveTo>
                    <a:lnTo>
                      <a:pt x="3" y="432"/>
                    </a:lnTo>
                    <a:lnTo>
                      <a:pt x="0" y="404"/>
                    </a:lnTo>
                    <a:lnTo>
                      <a:pt x="2" y="383"/>
                    </a:lnTo>
                    <a:lnTo>
                      <a:pt x="9" y="367"/>
                    </a:lnTo>
                    <a:lnTo>
                      <a:pt x="19" y="358"/>
                    </a:lnTo>
                    <a:lnTo>
                      <a:pt x="30" y="357"/>
                    </a:lnTo>
                    <a:lnTo>
                      <a:pt x="45" y="367"/>
                    </a:lnTo>
                    <a:lnTo>
                      <a:pt x="62" y="386"/>
                    </a:lnTo>
                    <a:lnTo>
                      <a:pt x="69" y="367"/>
                    </a:lnTo>
                    <a:lnTo>
                      <a:pt x="84" y="355"/>
                    </a:lnTo>
                    <a:lnTo>
                      <a:pt x="103" y="349"/>
                    </a:lnTo>
                    <a:lnTo>
                      <a:pt x="122" y="350"/>
                    </a:lnTo>
                    <a:lnTo>
                      <a:pt x="107" y="311"/>
                    </a:lnTo>
                    <a:lnTo>
                      <a:pt x="104" y="291"/>
                    </a:lnTo>
                    <a:lnTo>
                      <a:pt x="105" y="272"/>
                    </a:lnTo>
                    <a:lnTo>
                      <a:pt x="110" y="253"/>
                    </a:lnTo>
                    <a:lnTo>
                      <a:pt x="122" y="239"/>
                    </a:lnTo>
                    <a:lnTo>
                      <a:pt x="140" y="228"/>
                    </a:lnTo>
                    <a:lnTo>
                      <a:pt x="165" y="221"/>
                    </a:lnTo>
                    <a:lnTo>
                      <a:pt x="158" y="195"/>
                    </a:lnTo>
                    <a:lnTo>
                      <a:pt x="155" y="169"/>
                    </a:lnTo>
                    <a:lnTo>
                      <a:pt x="159" y="148"/>
                    </a:lnTo>
                    <a:lnTo>
                      <a:pt x="167" y="130"/>
                    </a:lnTo>
                    <a:lnTo>
                      <a:pt x="181" y="117"/>
                    </a:lnTo>
                    <a:lnTo>
                      <a:pt x="201" y="110"/>
                    </a:lnTo>
                    <a:lnTo>
                      <a:pt x="226" y="110"/>
                    </a:lnTo>
                    <a:lnTo>
                      <a:pt x="256" y="119"/>
                    </a:lnTo>
                    <a:lnTo>
                      <a:pt x="254" y="95"/>
                    </a:lnTo>
                    <a:lnTo>
                      <a:pt x="255" y="74"/>
                    </a:lnTo>
                    <a:lnTo>
                      <a:pt x="265" y="38"/>
                    </a:lnTo>
                    <a:lnTo>
                      <a:pt x="275" y="24"/>
                    </a:lnTo>
                    <a:lnTo>
                      <a:pt x="285" y="13"/>
                    </a:lnTo>
                    <a:lnTo>
                      <a:pt x="297" y="6"/>
                    </a:lnTo>
                    <a:lnTo>
                      <a:pt x="309" y="1"/>
                    </a:lnTo>
                    <a:lnTo>
                      <a:pt x="319" y="0"/>
                    </a:lnTo>
                    <a:lnTo>
                      <a:pt x="330" y="3"/>
                    </a:lnTo>
                    <a:lnTo>
                      <a:pt x="340" y="11"/>
                    </a:lnTo>
                    <a:lnTo>
                      <a:pt x="347" y="22"/>
                    </a:lnTo>
                    <a:lnTo>
                      <a:pt x="352" y="38"/>
                    </a:lnTo>
                    <a:lnTo>
                      <a:pt x="354" y="57"/>
                    </a:lnTo>
                    <a:lnTo>
                      <a:pt x="352" y="81"/>
                    </a:lnTo>
                    <a:lnTo>
                      <a:pt x="346" y="111"/>
                    </a:lnTo>
                    <a:lnTo>
                      <a:pt x="373" y="113"/>
                    </a:lnTo>
                    <a:lnTo>
                      <a:pt x="396" y="124"/>
                    </a:lnTo>
                    <a:lnTo>
                      <a:pt x="412" y="140"/>
                    </a:lnTo>
                    <a:lnTo>
                      <a:pt x="422" y="161"/>
                    </a:lnTo>
                    <a:lnTo>
                      <a:pt x="424" y="182"/>
                    </a:lnTo>
                    <a:lnTo>
                      <a:pt x="419" y="204"/>
                    </a:lnTo>
                    <a:lnTo>
                      <a:pt x="403" y="225"/>
                    </a:lnTo>
                    <a:lnTo>
                      <a:pt x="380" y="241"/>
                    </a:lnTo>
                    <a:lnTo>
                      <a:pt x="401" y="240"/>
                    </a:lnTo>
                    <a:lnTo>
                      <a:pt x="419" y="243"/>
                    </a:lnTo>
                    <a:lnTo>
                      <a:pt x="430" y="249"/>
                    </a:lnTo>
                    <a:lnTo>
                      <a:pt x="439" y="258"/>
                    </a:lnTo>
                    <a:lnTo>
                      <a:pt x="441" y="280"/>
                    </a:lnTo>
                    <a:lnTo>
                      <a:pt x="429" y="305"/>
                    </a:lnTo>
                    <a:lnTo>
                      <a:pt x="451" y="307"/>
                    </a:lnTo>
                    <a:lnTo>
                      <a:pt x="468" y="313"/>
                    </a:lnTo>
                    <a:lnTo>
                      <a:pt x="483" y="324"/>
                    </a:lnTo>
                    <a:lnTo>
                      <a:pt x="493" y="340"/>
                    </a:lnTo>
                    <a:lnTo>
                      <a:pt x="521" y="342"/>
                    </a:lnTo>
                    <a:lnTo>
                      <a:pt x="540" y="350"/>
                    </a:lnTo>
                    <a:lnTo>
                      <a:pt x="552" y="363"/>
                    </a:lnTo>
                    <a:lnTo>
                      <a:pt x="556" y="379"/>
                    </a:lnTo>
                    <a:lnTo>
                      <a:pt x="552" y="396"/>
                    </a:lnTo>
                    <a:lnTo>
                      <a:pt x="542" y="413"/>
                    </a:lnTo>
                    <a:lnTo>
                      <a:pt x="524" y="430"/>
                    </a:lnTo>
                    <a:lnTo>
                      <a:pt x="501" y="44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8" name="Freeform 295">
                <a:extLst>
                  <a:ext uri="{FF2B5EF4-FFF2-40B4-BE49-F238E27FC236}">
                    <a16:creationId xmlns:a16="http://schemas.microsoft.com/office/drawing/2014/main" id="{408091E1-A87A-4FB3-9D12-3BDDA80B4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1713" y="2843213"/>
                <a:ext cx="71438" cy="33338"/>
              </a:xfrm>
              <a:custGeom>
                <a:avLst/>
                <a:gdLst>
                  <a:gd name="T0" fmla="*/ 316 w 316"/>
                  <a:gd name="T1" fmla="*/ 123 h 188"/>
                  <a:gd name="T2" fmla="*/ 305 w 316"/>
                  <a:gd name="T3" fmla="*/ 140 h 188"/>
                  <a:gd name="T4" fmla="*/ 284 w 316"/>
                  <a:gd name="T5" fmla="*/ 159 h 188"/>
                  <a:gd name="T6" fmla="*/ 257 w 316"/>
                  <a:gd name="T7" fmla="*/ 174 h 188"/>
                  <a:gd name="T8" fmla="*/ 229 w 316"/>
                  <a:gd name="T9" fmla="*/ 185 h 188"/>
                  <a:gd name="T10" fmla="*/ 203 w 316"/>
                  <a:gd name="T11" fmla="*/ 188 h 188"/>
                  <a:gd name="T12" fmla="*/ 193 w 316"/>
                  <a:gd name="T13" fmla="*/ 187 h 188"/>
                  <a:gd name="T14" fmla="*/ 185 w 316"/>
                  <a:gd name="T15" fmla="*/ 183 h 188"/>
                  <a:gd name="T16" fmla="*/ 181 w 316"/>
                  <a:gd name="T17" fmla="*/ 176 h 188"/>
                  <a:gd name="T18" fmla="*/ 180 w 316"/>
                  <a:gd name="T19" fmla="*/ 164 h 188"/>
                  <a:gd name="T20" fmla="*/ 183 w 316"/>
                  <a:gd name="T21" fmla="*/ 150 h 188"/>
                  <a:gd name="T22" fmla="*/ 192 w 316"/>
                  <a:gd name="T23" fmla="*/ 131 h 188"/>
                  <a:gd name="T24" fmla="*/ 175 w 316"/>
                  <a:gd name="T25" fmla="*/ 149 h 188"/>
                  <a:gd name="T26" fmla="*/ 156 w 316"/>
                  <a:gd name="T27" fmla="*/ 160 h 188"/>
                  <a:gd name="T28" fmla="*/ 138 w 316"/>
                  <a:gd name="T29" fmla="*/ 165 h 188"/>
                  <a:gd name="T30" fmla="*/ 121 w 316"/>
                  <a:gd name="T31" fmla="*/ 163 h 188"/>
                  <a:gd name="T32" fmla="*/ 107 w 316"/>
                  <a:gd name="T33" fmla="*/ 155 h 188"/>
                  <a:gd name="T34" fmla="*/ 97 w 316"/>
                  <a:gd name="T35" fmla="*/ 141 h 188"/>
                  <a:gd name="T36" fmla="*/ 94 w 316"/>
                  <a:gd name="T37" fmla="*/ 121 h 188"/>
                  <a:gd name="T38" fmla="*/ 99 w 316"/>
                  <a:gd name="T39" fmla="*/ 94 h 188"/>
                  <a:gd name="T40" fmla="*/ 56 w 316"/>
                  <a:gd name="T41" fmla="*/ 97 h 188"/>
                  <a:gd name="T42" fmla="*/ 26 w 316"/>
                  <a:gd name="T43" fmla="*/ 88 h 188"/>
                  <a:gd name="T44" fmla="*/ 7 w 316"/>
                  <a:gd name="T45" fmla="*/ 72 h 188"/>
                  <a:gd name="T46" fmla="*/ 0 w 316"/>
                  <a:gd name="T47" fmla="*/ 53 h 188"/>
                  <a:gd name="T48" fmla="*/ 2 w 316"/>
                  <a:gd name="T49" fmla="*/ 32 h 188"/>
                  <a:gd name="T50" fmla="*/ 14 w 316"/>
                  <a:gd name="T51" fmla="*/ 15 h 188"/>
                  <a:gd name="T52" fmla="*/ 33 w 316"/>
                  <a:gd name="T53" fmla="*/ 4 h 188"/>
                  <a:gd name="T54" fmla="*/ 61 w 316"/>
                  <a:gd name="T5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6" h="188">
                    <a:moveTo>
                      <a:pt x="316" y="123"/>
                    </a:moveTo>
                    <a:lnTo>
                      <a:pt x="305" y="140"/>
                    </a:lnTo>
                    <a:lnTo>
                      <a:pt x="284" y="159"/>
                    </a:lnTo>
                    <a:lnTo>
                      <a:pt x="257" y="174"/>
                    </a:lnTo>
                    <a:lnTo>
                      <a:pt x="229" y="185"/>
                    </a:lnTo>
                    <a:lnTo>
                      <a:pt x="203" y="188"/>
                    </a:lnTo>
                    <a:lnTo>
                      <a:pt x="193" y="187"/>
                    </a:lnTo>
                    <a:lnTo>
                      <a:pt x="185" y="183"/>
                    </a:lnTo>
                    <a:lnTo>
                      <a:pt x="181" y="176"/>
                    </a:lnTo>
                    <a:lnTo>
                      <a:pt x="180" y="164"/>
                    </a:lnTo>
                    <a:lnTo>
                      <a:pt x="183" y="150"/>
                    </a:lnTo>
                    <a:lnTo>
                      <a:pt x="192" y="131"/>
                    </a:lnTo>
                    <a:lnTo>
                      <a:pt x="175" y="149"/>
                    </a:lnTo>
                    <a:lnTo>
                      <a:pt x="156" y="160"/>
                    </a:lnTo>
                    <a:lnTo>
                      <a:pt x="138" y="165"/>
                    </a:lnTo>
                    <a:lnTo>
                      <a:pt x="121" y="163"/>
                    </a:lnTo>
                    <a:lnTo>
                      <a:pt x="107" y="155"/>
                    </a:lnTo>
                    <a:lnTo>
                      <a:pt x="97" y="141"/>
                    </a:lnTo>
                    <a:lnTo>
                      <a:pt x="94" y="121"/>
                    </a:lnTo>
                    <a:lnTo>
                      <a:pt x="99" y="94"/>
                    </a:lnTo>
                    <a:lnTo>
                      <a:pt x="56" y="97"/>
                    </a:lnTo>
                    <a:lnTo>
                      <a:pt x="26" y="88"/>
                    </a:lnTo>
                    <a:lnTo>
                      <a:pt x="7" y="72"/>
                    </a:lnTo>
                    <a:lnTo>
                      <a:pt x="0" y="53"/>
                    </a:lnTo>
                    <a:lnTo>
                      <a:pt x="2" y="32"/>
                    </a:lnTo>
                    <a:lnTo>
                      <a:pt x="14" y="15"/>
                    </a:lnTo>
                    <a:lnTo>
                      <a:pt x="33" y="4"/>
                    </a:lnTo>
                    <a:lnTo>
                      <a:pt x="6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9" name="Line 296">
                <a:extLst>
                  <a:ext uri="{FF2B5EF4-FFF2-40B4-BE49-F238E27FC236}">
                    <a16:creationId xmlns:a16="http://schemas.microsoft.com/office/drawing/2014/main" id="{CFC1DB9E-C043-426B-AD23-E3F8A5F44F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33845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0" name="Line 297">
                <a:extLst>
                  <a:ext uri="{FF2B5EF4-FFF2-40B4-BE49-F238E27FC236}">
                    <a16:creationId xmlns:a16="http://schemas.microsoft.com/office/drawing/2014/main" id="{12CA9406-5010-47E3-AC82-87AB96488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26301" y="339566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1" name="Freeform 298">
                <a:extLst>
                  <a:ext uri="{FF2B5EF4-FFF2-40B4-BE49-F238E27FC236}">
                    <a16:creationId xmlns:a16="http://schemas.microsoft.com/office/drawing/2014/main" id="{CD87C24B-5638-4357-A9F7-B51D16F58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263" y="3382963"/>
                <a:ext cx="6350" cy="3175"/>
              </a:xfrm>
              <a:custGeom>
                <a:avLst/>
                <a:gdLst>
                  <a:gd name="T0" fmla="*/ 0 w 31"/>
                  <a:gd name="T1" fmla="*/ 19 h 19"/>
                  <a:gd name="T2" fmla="*/ 15 w 31"/>
                  <a:gd name="T3" fmla="*/ 9 h 19"/>
                  <a:gd name="T4" fmla="*/ 31 w 31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9">
                    <a:moveTo>
                      <a:pt x="0" y="19"/>
                    </a:moveTo>
                    <a:lnTo>
                      <a:pt x="15" y="9"/>
                    </a:lnTo>
                    <a:lnTo>
                      <a:pt x="3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2" name="Line 299">
                <a:extLst>
                  <a:ext uri="{FF2B5EF4-FFF2-40B4-BE49-F238E27FC236}">
                    <a16:creationId xmlns:a16="http://schemas.microsoft.com/office/drawing/2014/main" id="{0516B1F7-CC33-4B2A-9D2B-32B349D1B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77076" y="3400425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3" name="Line 300">
                <a:extLst>
                  <a:ext uri="{FF2B5EF4-FFF2-40B4-BE49-F238E27FC236}">
                    <a16:creationId xmlns:a16="http://schemas.microsoft.com/office/drawing/2014/main" id="{54A36C81-6E69-4ACF-A2CB-779DF8A19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51663" y="343535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4" name="Freeform 301">
                <a:extLst>
                  <a:ext uri="{FF2B5EF4-FFF2-40B4-BE49-F238E27FC236}">
                    <a16:creationId xmlns:a16="http://schemas.microsoft.com/office/drawing/2014/main" id="{252256FE-7B91-44C9-AA87-6104C159E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901" y="3397250"/>
                <a:ext cx="11113" cy="3175"/>
              </a:xfrm>
              <a:custGeom>
                <a:avLst/>
                <a:gdLst>
                  <a:gd name="T0" fmla="*/ 0 w 52"/>
                  <a:gd name="T1" fmla="*/ 0 h 13"/>
                  <a:gd name="T2" fmla="*/ 23 w 52"/>
                  <a:gd name="T3" fmla="*/ 4 h 13"/>
                  <a:gd name="T4" fmla="*/ 52 w 52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23" y="4"/>
                    </a:lnTo>
                    <a:lnTo>
                      <a:pt x="52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5" name="Line 302">
                <a:extLst>
                  <a:ext uri="{FF2B5EF4-FFF2-40B4-BE49-F238E27FC236}">
                    <a16:creationId xmlns:a16="http://schemas.microsoft.com/office/drawing/2014/main" id="{EE531E95-F4B8-4D00-810E-C80EDCE34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85001" y="3359150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6" name="Line 303">
                <a:extLst>
                  <a:ext uri="{FF2B5EF4-FFF2-40B4-BE49-F238E27FC236}">
                    <a16:creationId xmlns:a16="http://schemas.microsoft.com/office/drawing/2014/main" id="{8632C43E-6345-4063-9554-8BA90954F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97701" y="335121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7" name="Line 304">
                <a:extLst>
                  <a:ext uri="{FF2B5EF4-FFF2-40B4-BE49-F238E27FC236}">
                    <a16:creationId xmlns:a16="http://schemas.microsoft.com/office/drawing/2014/main" id="{392D7F35-95A8-47CA-BB67-EE0403F36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7551" y="332105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8" name="Line 305">
                <a:extLst>
                  <a:ext uri="{FF2B5EF4-FFF2-40B4-BE49-F238E27FC236}">
                    <a16:creationId xmlns:a16="http://schemas.microsoft.com/office/drawing/2014/main" id="{028A0AE1-F671-4559-9001-916CB11664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73901" y="3314700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9" name="Freeform 306">
                <a:extLst>
                  <a:ext uri="{FF2B5EF4-FFF2-40B4-BE49-F238E27FC236}">
                    <a16:creationId xmlns:a16="http://schemas.microsoft.com/office/drawing/2014/main" id="{EC63F967-DE7F-4F00-8070-5EAB48844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076" y="3276600"/>
                <a:ext cx="4763" cy="6350"/>
              </a:xfrm>
              <a:custGeom>
                <a:avLst/>
                <a:gdLst>
                  <a:gd name="T0" fmla="*/ 20 w 20"/>
                  <a:gd name="T1" fmla="*/ 0 h 32"/>
                  <a:gd name="T2" fmla="*/ 13 w 20"/>
                  <a:gd name="T3" fmla="*/ 16 h 32"/>
                  <a:gd name="T4" fmla="*/ 0 w 20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32">
                    <a:moveTo>
                      <a:pt x="20" y="0"/>
                    </a:moveTo>
                    <a:lnTo>
                      <a:pt x="13" y="16"/>
                    </a:lnTo>
                    <a:lnTo>
                      <a:pt x="0" y="3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0" name="Freeform 307">
                <a:extLst>
                  <a:ext uri="{FF2B5EF4-FFF2-40B4-BE49-F238E27FC236}">
                    <a16:creationId xmlns:a16="http://schemas.microsoft.com/office/drawing/2014/main" id="{C52C8FE2-8611-471B-B596-2B87C9EA9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9101" y="3246438"/>
                <a:ext cx="3175" cy="4763"/>
              </a:xfrm>
              <a:custGeom>
                <a:avLst/>
                <a:gdLst>
                  <a:gd name="T0" fmla="*/ 0 w 18"/>
                  <a:gd name="T1" fmla="*/ 0 h 28"/>
                  <a:gd name="T2" fmla="*/ 10 w 18"/>
                  <a:gd name="T3" fmla="*/ 12 h 28"/>
                  <a:gd name="T4" fmla="*/ 18 w 18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8">
                    <a:moveTo>
                      <a:pt x="0" y="0"/>
                    </a:moveTo>
                    <a:lnTo>
                      <a:pt x="10" y="12"/>
                    </a:lnTo>
                    <a:lnTo>
                      <a:pt x="18" y="2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1" name="Line 308">
                <a:extLst>
                  <a:ext uri="{FF2B5EF4-FFF2-40B4-BE49-F238E27FC236}">
                    <a16:creationId xmlns:a16="http://schemas.microsoft.com/office/drawing/2014/main" id="{766BEFCF-999E-40A9-921E-2EEC4D246B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83388" y="3230563"/>
                <a:ext cx="6350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2" name="Freeform 309">
                <a:extLst>
                  <a:ext uri="{FF2B5EF4-FFF2-40B4-BE49-F238E27FC236}">
                    <a16:creationId xmlns:a16="http://schemas.microsoft.com/office/drawing/2014/main" id="{E9549A2B-5577-4E5A-9165-2B1C6D75B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26" y="3219450"/>
                <a:ext cx="4763" cy="1588"/>
              </a:xfrm>
              <a:custGeom>
                <a:avLst/>
                <a:gdLst>
                  <a:gd name="T0" fmla="*/ 0 w 24"/>
                  <a:gd name="T1" fmla="*/ 15 h 15"/>
                  <a:gd name="T2" fmla="*/ 11 w 24"/>
                  <a:gd name="T3" fmla="*/ 7 h 15"/>
                  <a:gd name="T4" fmla="*/ 24 w 24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5">
                    <a:moveTo>
                      <a:pt x="0" y="15"/>
                    </a:moveTo>
                    <a:lnTo>
                      <a:pt x="11" y="7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3" name="Line 310">
                <a:extLst>
                  <a:ext uri="{FF2B5EF4-FFF2-40B4-BE49-F238E27FC236}">
                    <a16:creationId xmlns:a16="http://schemas.microsoft.com/office/drawing/2014/main" id="{3335164B-1484-4D86-87B9-87B7D5CF6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67513" y="32131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4" name="Freeform 311">
                <a:extLst>
                  <a:ext uri="{FF2B5EF4-FFF2-40B4-BE49-F238E27FC236}">
                    <a16:creationId xmlns:a16="http://schemas.microsoft.com/office/drawing/2014/main" id="{946B8355-0621-4F34-9E09-985AF3192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9726" y="3208338"/>
                <a:ext cx="3175" cy="6350"/>
              </a:xfrm>
              <a:custGeom>
                <a:avLst/>
                <a:gdLst>
                  <a:gd name="T0" fmla="*/ 13 w 13"/>
                  <a:gd name="T1" fmla="*/ 28 h 28"/>
                  <a:gd name="T2" fmla="*/ 3 w 13"/>
                  <a:gd name="T3" fmla="*/ 16 h 28"/>
                  <a:gd name="T4" fmla="*/ 0 w 13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8">
                    <a:moveTo>
                      <a:pt x="13" y="28"/>
                    </a:move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5" name="Line 312">
                <a:extLst>
                  <a:ext uri="{FF2B5EF4-FFF2-40B4-BE49-F238E27FC236}">
                    <a16:creationId xmlns:a16="http://schemas.microsoft.com/office/drawing/2014/main" id="{ABDD6586-BAE0-4BD8-A920-AF4A3AF80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70676" y="3201988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6" name="Freeform 313">
                <a:extLst>
                  <a:ext uri="{FF2B5EF4-FFF2-40B4-BE49-F238E27FC236}">
                    <a16:creationId xmlns:a16="http://schemas.microsoft.com/office/drawing/2014/main" id="{1E6EED8A-62C8-45A6-A8D1-974531B36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2901" y="3132138"/>
                <a:ext cx="6350" cy="6350"/>
              </a:xfrm>
              <a:custGeom>
                <a:avLst/>
                <a:gdLst>
                  <a:gd name="T0" fmla="*/ 0 w 28"/>
                  <a:gd name="T1" fmla="*/ 0 h 32"/>
                  <a:gd name="T2" fmla="*/ 19 w 28"/>
                  <a:gd name="T3" fmla="*/ 12 h 32"/>
                  <a:gd name="T4" fmla="*/ 28 w 28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2">
                    <a:moveTo>
                      <a:pt x="0" y="0"/>
                    </a:moveTo>
                    <a:lnTo>
                      <a:pt x="19" y="12"/>
                    </a:lnTo>
                    <a:lnTo>
                      <a:pt x="28" y="3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7" name="Line 314">
                <a:extLst>
                  <a:ext uri="{FF2B5EF4-FFF2-40B4-BE49-F238E27FC236}">
                    <a16:creationId xmlns:a16="http://schemas.microsoft.com/office/drawing/2014/main" id="{BE7CA75C-B88E-4907-915D-A62CB8CBF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1" y="306546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8" name="Line 315">
                <a:extLst>
                  <a:ext uri="{FF2B5EF4-FFF2-40B4-BE49-F238E27FC236}">
                    <a16:creationId xmlns:a16="http://schemas.microsoft.com/office/drawing/2014/main" id="{21E1AE23-64B2-40AD-BFC4-B6C25E16B2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48476" y="2930525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9" name="Line 316">
                <a:extLst>
                  <a:ext uri="{FF2B5EF4-FFF2-40B4-BE49-F238E27FC236}">
                    <a16:creationId xmlns:a16="http://schemas.microsoft.com/office/drawing/2014/main" id="{1E1C7F8B-FD1B-459C-84DC-5FA549B704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37363" y="2916238"/>
                <a:ext cx="635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0" name="Line 317">
                <a:extLst>
                  <a:ext uri="{FF2B5EF4-FFF2-40B4-BE49-F238E27FC236}">
                    <a16:creationId xmlns:a16="http://schemas.microsoft.com/office/drawing/2014/main" id="{CA5F7FFD-B487-4BDA-B702-B2225A657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48488" y="2889250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1" name="Line 318">
                <a:extLst>
                  <a:ext uri="{FF2B5EF4-FFF2-40B4-BE49-F238E27FC236}">
                    <a16:creationId xmlns:a16="http://schemas.microsoft.com/office/drawing/2014/main" id="{07CFB9AC-23B5-4D98-99CA-A7319839D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9126" y="2889250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2" name="Line 319">
                <a:extLst>
                  <a:ext uri="{FF2B5EF4-FFF2-40B4-BE49-F238E27FC236}">
                    <a16:creationId xmlns:a16="http://schemas.microsoft.com/office/drawing/2014/main" id="{C8AF40F0-2057-4DFE-8C2D-77F46078C1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45326" y="2887663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3" name="Line 320">
                <a:extLst>
                  <a:ext uri="{FF2B5EF4-FFF2-40B4-BE49-F238E27FC236}">
                    <a16:creationId xmlns:a16="http://schemas.microsoft.com/office/drawing/2014/main" id="{9590D347-F51D-40B5-9743-C21B88ABC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24688" y="2851150"/>
                <a:ext cx="635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4" name="Line 321">
                <a:extLst>
                  <a:ext uri="{FF2B5EF4-FFF2-40B4-BE49-F238E27FC236}">
                    <a16:creationId xmlns:a16="http://schemas.microsoft.com/office/drawing/2014/main" id="{3195E6F7-01D1-4439-942B-B0A21657D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77076" y="2852738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5" name="Line 322">
                <a:extLst>
                  <a:ext uri="{FF2B5EF4-FFF2-40B4-BE49-F238E27FC236}">
                    <a16:creationId xmlns:a16="http://schemas.microsoft.com/office/drawing/2014/main" id="{F6FA0B4A-0A5F-4A20-9A58-05184F037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91363" y="2854325"/>
                <a:ext cx="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6" name="Line 323">
                <a:extLst>
                  <a:ext uri="{FF2B5EF4-FFF2-40B4-BE49-F238E27FC236}">
                    <a16:creationId xmlns:a16="http://schemas.microsoft.com/office/drawing/2014/main" id="{99297410-2D06-4B42-B711-67A99B0BD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13588" y="2882900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7" name="Line 324">
                <a:extLst>
                  <a:ext uri="{FF2B5EF4-FFF2-40B4-BE49-F238E27FC236}">
                    <a16:creationId xmlns:a16="http://schemas.microsoft.com/office/drawing/2014/main" id="{2431AFE0-0F90-480E-B7B5-E0413F5CE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83451" y="28511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8" name="Freeform 325">
                <a:extLst>
                  <a:ext uri="{FF2B5EF4-FFF2-40B4-BE49-F238E27FC236}">
                    <a16:creationId xmlns:a16="http://schemas.microsoft.com/office/drawing/2014/main" id="{4EFBF842-2F61-4DA0-90A6-9E966DDB4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7576" y="2841625"/>
                <a:ext cx="7938" cy="4763"/>
              </a:xfrm>
              <a:custGeom>
                <a:avLst/>
                <a:gdLst>
                  <a:gd name="T0" fmla="*/ 35 w 35"/>
                  <a:gd name="T1" fmla="*/ 0 h 27"/>
                  <a:gd name="T2" fmla="*/ 20 w 35"/>
                  <a:gd name="T3" fmla="*/ 15 h 27"/>
                  <a:gd name="T4" fmla="*/ 0 w 35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7">
                    <a:moveTo>
                      <a:pt x="35" y="0"/>
                    </a:moveTo>
                    <a:lnTo>
                      <a:pt x="20" y="15"/>
                    </a:lnTo>
                    <a:lnTo>
                      <a:pt x="0" y="2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9" name="Line 326">
                <a:extLst>
                  <a:ext uri="{FF2B5EF4-FFF2-40B4-BE49-F238E27FC236}">
                    <a16:creationId xmlns:a16="http://schemas.microsoft.com/office/drawing/2014/main" id="{412D89AF-61CF-40C6-9741-0C5B83200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12013" y="2786063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0" name="Line 327">
                <a:extLst>
                  <a:ext uri="{FF2B5EF4-FFF2-40B4-BE49-F238E27FC236}">
                    <a16:creationId xmlns:a16="http://schemas.microsoft.com/office/drawing/2014/main" id="{08933C2E-2185-47DC-9B52-26CE03826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8838" y="277495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1" name="Line 328">
                <a:extLst>
                  <a:ext uri="{FF2B5EF4-FFF2-40B4-BE49-F238E27FC236}">
                    <a16:creationId xmlns:a16="http://schemas.microsoft.com/office/drawing/2014/main" id="{E48CBA0A-3D78-4133-9043-1976B08A3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96138" y="2765425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2" name="Line 329">
                <a:extLst>
                  <a:ext uri="{FF2B5EF4-FFF2-40B4-BE49-F238E27FC236}">
                    <a16:creationId xmlns:a16="http://schemas.microsoft.com/office/drawing/2014/main" id="{8A7EE584-5E38-4CF8-A338-4DE96E45C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81851" y="2760663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3" name="Line 330">
                <a:extLst>
                  <a:ext uri="{FF2B5EF4-FFF2-40B4-BE49-F238E27FC236}">
                    <a16:creationId xmlns:a16="http://schemas.microsoft.com/office/drawing/2014/main" id="{32F0E16C-1C92-4467-93A7-E32B813CB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19951" y="274320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4" name="Line 331">
                <a:extLst>
                  <a:ext uri="{FF2B5EF4-FFF2-40B4-BE49-F238E27FC236}">
                    <a16:creationId xmlns:a16="http://schemas.microsoft.com/office/drawing/2014/main" id="{3E6B3608-535F-49AF-9E34-7C583681A3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88213" y="2778125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5" name="Line 332">
                <a:extLst>
                  <a:ext uri="{FF2B5EF4-FFF2-40B4-BE49-F238E27FC236}">
                    <a16:creationId xmlns:a16="http://schemas.microsoft.com/office/drawing/2014/main" id="{747D4358-0CA7-4223-9C22-D6097DBD5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12026" y="277495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6" name="Line 333">
                <a:extLst>
                  <a:ext uri="{FF2B5EF4-FFF2-40B4-BE49-F238E27FC236}">
                    <a16:creationId xmlns:a16="http://schemas.microsoft.com/office/drawing/2014/main" id="{85857868-DDF0-41F4-BDFA-1BAD747F0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1551" y="2762250"/>
                <a:ext cx="793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7" name="Line 334">
                <a:extLst>
                  <a:ext uri="{FF2B5EF4-FFF2-40B4-BE49-F238E27FC236}">
                    <a16:creationId xmlns:a16="http://schemas.microsoft.com/office/drawing/2014/main" id="{D1BC9C40-FA79-4304-89C3-07AF3A7AF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37438" y="2624138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8" name="Line 335">
                <a:extLst>
                  <a:ext uri="{FF2B5EF4-FFF2-40B4-BE49-F238E27FC236}">
                    <a16:creationId xmlns:a16="http://schemas.microsoft.com/office/drawing/2014/main" id="{E233AC92-796C-4561-9D25-30538156C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8076" y="2589213"/>
                <a:ext cx="3175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9" name="Line 336">
                <a:extLst>
                  <a:ext uri="{FF2B5EF4-FFF2-40B4-BE49-F238E27FC236}">
                    <a16:creationId xmlns:a16="http://schemas.microsoft.com/office/drawing/2014/main" id="{FF0BB191-A99B-4D63-ACF3-EB1626936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08876" y="262890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0" name="Line 337">
                <a:extLst>
                  <a:ext uri="{FF2B5EF4-FFF2-40B4-BE49-F238E27FC236}">
                    <a16:creationId xmlns:a16="http://schemas.microsoft.com/office/drawing/2014/main" id="{5631F0C5-89DC-4A10-9A5E-AE0DD2F0C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5863" y="2655888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1" name="Freeform 338">
                <a:extLst>
                  <a:ext uri="{FF2B5EF4-FFF2-40B4-BE49-F238E27FC236}">
                    <a16:creationId xmlns:a16="http://schemas.microsoft.com/office/drawing/2014/main" id="{69AA9125-ED5A-48CB-88E8-A51879652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463" y="2684463"/>
                <a:ext cx="4763" cy="4763"/>
              </a:xfrm>
              <a:custGeom>
                <a:avLst/>
                <a:gdLst>
                  <a:gd name="T0" fmla="*/ 0 w 22"/>
                  <a:gd name="T1" fmla="*/ 24 h 24"/>
                  <a:gd name="T2" fmla="*/ 10 w 22"/>
                  <a:gd name="T3" fmla="*/ 11 h 24"/>
                  <a:gd name="T4" fmla="*/ 22 w 22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4">
                    <a:moveTo>
                      <a:pt x="0" y="24"/>
                    </a:moveTo>
                    <a:lnTo>
                      <a:pt x="10" y="11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2" name="Line 339">
                <a:extLst>
                  <a:ext uri="{FF2B5EF4-FFF2-40B4-BE49-F238E27FC236}">
                    <a16:creationId xmlns:a16="http://schemas.microsoft.com/office/drawing/2014/main" id="{8F55C1BE-9F5B-49A6-B3EC-D7DCD7709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3351" y="2728913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3" name="Line 340">
                <a:extLst>
                  <a:ext uri="{FF2B5EF4-FFF2-40B4-BE49-F238E27FC236}">
                    <a16:creationId xmlns:a16="http://schemas.microsoft.com/office/drawing/2014/main" id="{F636BBF0-0E2F-4E61-9505-277125E31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761288" y="2719388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4" name="Line 341">
                <a:extLst>
                  <a:ext uri="{FF2B5EF4-FFF2-40B4-BE49-F238E27FC236}">
                    <a16:creationId xmlns:a16="http://schemas.microsoft.com/office/drawing/2014/main" id="{CAAE0B1B-BF5D-4918-82CB-8209A0384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3" y="2695575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5" name="Line 342">
                <a:extLst>
                  <a:ext uri="{FF2B5EF4-FFF2-40B4-BE49-F238E27FC236}">
                    <a16:creationId xmlns:a16="http://schemas.microsoft.com/office/drawing/2014/main" id="{F48A4501-498C-4FC5-A0C5-AC2A71FB4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829551" y="26924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6" name="Line 343">
                <a:extLst>
                  <a:ext uri="{FF2B5EF4-FFF2-40B4-BE49-F238E27FC236}">
                    <a16:creationId xmlns:a16="http://schemas.microsoft.com/office/drawing/2014/main" id="{0A74C6AA-2B9B-4626-A158-50ED8ABA5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02576" y="2665413"/>
                <a:ext cx="4763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7" name="Line 344">
                <a:extLst>
                  <a:ext uri="{FF2B5EF4-FFF2-40B4-BE49-F238E27FC236}">
                    <a16:creationId xmlns:a16="http://schemas.microsoft.com/office/drawing/2014/main" id="{886231A7-4150-43A9-8D62-807E72112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8451" y="2670175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8" name="Line 346">
                <a:extLst>
                  <a:ext uri="{FF2B5EF4-FFF2-40B4-BE49-F238E27FC236}">
                    <a16:creationId xmlns:a16="http://schemas.microsoft.com/office/drawing/2014/main" id="{D4FC6822-38BE-476F-ACB6-6B760BFAE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7026" y="2789238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9" name="Line 347">
                <a:extLst>
                  <a:ext uri="{FF2B5EF4-FFF2-40B4-BE49-F238E27FC236}">
                    <a16:creationId xmlns:a16="http://schemas.microsoft.com/office/drawing/2014/main" id="{1E2910F1-8D7F-4EBF-B869-AC333D966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88313" y="3006725"/>
                <a:ext cx="635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0" name="Line 348">
                <a:extLst>
                  <a:ext uri="{FF2B5EF4-FFF2-40B4-BE49-F238E27FC236}">
                    <a16:creationId xmlns:a16="http://schemas.microsoft.com/office/drawing/2014/main" id="{31B71E94-2160-4C63-8405-4F5C4EC89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2763" y="3060700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1" name="Freeform 349">
                <a:extLst>
                  <a:ext uri="{FF2B5EF4-FFF2-40B4-BE49-F238E27FC236}">
                    <a16:creationId xmlns:a16="http://schemas.microsoft.com/office/drawing/2014/main" id="{441AF2C9-D7BF-459C-9B07-DB7ADCFF9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6" y="3106738"/>
                <a:ext cx="7938" cy="3175"/>
              </a:xfrm>
              <a:custGeom>
                <a:avLst/>
                <a:gdLst>
                  <a:gd name="T0" fmla="*/ 33 w 33"/>
                  <a:gd name="T1" fmla="*/ 0 h 19"/>
                  <a:gd name="T2" fmla="*/ 18 w 33"/>
                  <a:gd name="T3" fmla="*/ 11 h 19"/>
                  <a:gd name="T4" fmla="*/ 0 w 33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9">
                    <a:moveTo>
                      <a:pt x="33" y="0"/>
                    </a:moveTo>
                    <a:lnTo>
                      <a:pt x="18" y="11"/>
                    </a:lnTo>
                    <a:lnTo>
                      <a:pt x="0" y="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2" name="Line 350">
                <a:extLst>
                  <a:ext uri="{FF2B5EF4-FFF2-40B4-BE49-F238E27FC236}">
                    <a16:creationId xmlns:a16="http://schemas.microsoft.com/office/drawing/2014/main" id="{8DF6D7C0-3C4D-4794-BA0A-C01E4D4244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35938" y="3159125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3" name="Line 351">
                <a:extLst>
                  <a:ext uri="{FF2B5EF4-FFF2-40B4-BE49-F238E27FC236}">
                    <a16:creationId xmlns:a16="http://schemas.microsoft.com/office/drawing/2014/main" id="{B92C6387-C5D9-4495-8EA7-9906AC2F3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9276" y="3241675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4" name="Freeform 352">
                <a:extLst>
                  <a:ext uri="{FF2B5EF4-FFF2-40B4-BE49-F238E27FC236}">
                    <a16:creationId xmlns:a16="http://schemas.microsoft.com/office/drawing/2014/main" id="{B2C067C9-C65A-4E72-B7B9-225936328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8788" y="3203575"/>
                <a:ext cx="1588" cy="4763"/>
              </a:xfrm>
              <a:custGeom>
                <a:avLst/>
                <a:gdLst>
                  <a:gd name="T0" fmla="*/ 8 w 8"/>
                  <a:gd name="T1" fmla="*/ 23 h 23"/>
                  <a:gd name="T2" fmla="*/ 2 w 8"/>
                  <a:gd name="T3" fmla="*/ 13 h 23"/>
                  <a:gd name="T4" fmla="*/ 0 w 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3">
                    <a:moveTo>
                      <a:pt x="8" y="23"/>
                    </a:moveTo>
                    <a:lnTo>
                      <a:pt x="2" y="1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5" name="Line 353">
                <a:extLst>
                  <a:ext uri="{FF2B5EF4-FFF2-40B4-BE49-F238E27FC236}">
                    <a16:creationId xmlns:a16="http://schemas.microsoft.com/office/drawing/2014/main" id="{20F4BDF5-0740-4BC3-B1BF-E787C9ECA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58151" y="3240088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6" name="Line 354">
                <a:extLst>
                  <a:ext uri="{FF2B5EF4-FFF2-40B4-BE49-F238E27FC236}">
                    <a16:creationId xmlns:a16="http://schemas.microsoft.com/office/drawing/2014/main" id="{29DB2CBD-4699-4384-B42F-0BD1033EE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7038" y="32385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7" name="Line 355">
                <a:extLst>
                  <a:ext uri="{FF2B5EF4-FFF2-40B4-BE49-F238E27FC236}">
                    <a16:creationId xmlns:a16="http://schemas.microsoft.com/office/drawing/2014/main" id="{7D72BB15-4226-4E2A-B863-4C77BCC72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93063" y="323691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8" name="Line 356">
                <a:extLst>
                  <a:ext uri="{FF2B5EF4-FFF2-40B4-BE49-F238E27FC236}">
                    <a16:creationId xmlns:a16="http://schemas.microsoft.com/office/drawing/2014/main" id="{F0052CDA-614B-4758-AE80-2127C2D03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62888" y="331470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9" name="Line 357">
                <a:extLst>
                  <a:ext uri="{FF2B5EF4-FFF2-40B4-BE49-F238E27FC236}">
                    <a16:creationId xmlns:a16="http://schemas.microsoft.com/office/drawing/2014/main" id="{55A0C094-B7DE-4A3E-A6A5-F298B4552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4001" y="3319463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0" name="Line 358">
                <a:extLst>
                  <a:ext uri="{FF2B5EF4-FFF2-40B4-BE49-F238E27FC236}">
                    <a16:creationId xmlns:a16="http://schemas.microsoft.com/office/drawing/2014/main" id="{699ABD74-1A6C-418B-AD53-A1EA673F8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12101" y="3351213"/>
                <a:ext cx="635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1" name="Line 359">
                <a:extLst>
                  <a:ext uri="{FF2B5EF4-FFF2-40B4-BE49-F238E27FC236}">
                    <a16:creationId xmlns:a16="http://schemas.microsoft.com/office/drawing/2014/main" id="{B7A6DAAE-6DBC-4FBD-A2C0-08B3954A7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8451" y="33591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2" name="Freeform 360">
                <a:extLst>
                  <a:ext uri="{FF2B5EF4-FFF2-40B4-BE49-F238E27FC236}">
                    <a16:creationId xmlns:a16="http://schemas.microsoft.com/office/drawing/2014/main" id="{FE6C4BB8-7BF6-4145-8E1A-247B454C7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5288" y="3357563"/>
                <a:ext cx="3175" cy="3175"/>
              </a:xfrm>
              <a:custGeom>
                <a:avLst/>
                <a:gdLst>
                  <a:gd name="T0" fmla="*/ 14 w 14"/>
                  <a:gd name="T1" fmla="*/ 0 h 23"/>
                  <a:gd name="T2" fmla="*/ 8 w 14"/>
                  <a:gd name="T3" fmla="*/ 11 h 23"/>
                  <a:gd name="T4" fmla="*/ 0 w 14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3">
                    <a:moveTo>
                      <a:pt x="14" y="0"/>
                    </a:moveTo>
                    <a:lnTo>
                      <a:pt x="8" y="11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3" name="Line 361">
                <a:extLst>
                  <a:ext uri="{FF2B5EF4-FFF2-40B4-BE49-F238E27FC236}">
                    <a16:creationId xmlns:a16="http://schemas.microsoft.com/office/drawing/2014/main" id="{2632D335-2EB8-4179-B890-44F630D3F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27988" y="3354388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4" name="Line 362">
                <a:extLst>
                  <a:ext uri="{FF2B5EF4-FFF2-40B4-BE49-F238E27FC236}">
                    <a16:creationId xmlns:a16="http://schemas.microsoft.com/office/drawing/2014/main" id="{F22D29A7-DA20-4C70-A0B4-5906B001AD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96213" y="3441700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5" name="Line 363">
                <a:extLst>
                  <a:ext uri="{FF2B5EF4-FFF2-40B4-BE49-F238E27FC236}">
                    <a16:creationId xmlns:a16="http://schemas.microsoft.com/office/drawing/2014/main" id="{3033F19D-7228-46D6-989C-DE1651CBA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97788" y="3473450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6" name="Freeform 364">
                <a:extLst>
                  <a:ext uri="{FF2B5EF4-FFF2-40B4-BE49-F238E27FC236}">
                    <a16:creationId xmlns:a16="http://schemas.microsoft.com/office/drawing/2014/main" id="{416F6DAD-9532-4F16-BA46-0D2596A3F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1913" y="3467100"/>
                <a:ext cx="3175" cy="4763"/>
              </a:xfrm>
              <a:custGeom>
                <a:avLst/>
                <a:gdLst>
                  <a:gd name="T0" fmla="*/ 9 w 9"/>
                  <a:gd name="T1" fmla="*/ 30 h 30"/>
                  <a:gd name="T2" fmla="*/ 2 w 9"/>
                  <a:gd name="T3" fmla="*/ 16 h 30"/>
                  <a:gd name="T4" fmla="*/ 0 w 9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0">
                    <a:moveTo>
                      <a:pt x="9" y="30"/>
                    </a:move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7" name="Freeform 365">
                <a:extLst>
                  <a:ext uri="{FF2B5EF4-FFF2-40B4-BE49-F238E27FC236}">
                    <a16:creationId xmlns:a16="http://schemas.microsoft.com/office/drawing/2014/main" id="{636F3B98-71D0-4B75-85DE-9B46F4522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638" y="3463925"/>
                <a:ext cx="3175" cy="4763"/>
              </a:xfrm>
              <a:custGeom>
                <a:avLst/>
                <a:gdLst>
                  <a:gd name="T0" fmla="*/ 0 w 10"/>
                  <a:gd name="T1" fmla="*/ 25 h 25"/>
                  <a:gd name="T2" fmla="*/ 3 w 10"/>
                  <a:gd name="T3" fmla="*/ 15 h 25"/>
                  <a:gd name="T4" fmla="*/ 10 w 1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5">
                    <a:moveTo>
                      <a:pt x="0" y="25"/>
                    </a:moveTo>
                    <a:lnTo>
                      <a:pt x="3" y="15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8" name="Line 366">
                <a:extLst>
                  <a:ext uri="{FF2B5EF4-FFF2-40B4-BE49-F238E27FC236}">
                    <a16:creationId xmlns:a16="http://schemas.microsoft.com/office/drawing/2014/main" id="{D2D0B73D-2AFE-4AE9-B973-C321D796C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8151" y="3463925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9" name="Line 367">
                <a:extLst>
                  <a:ext uri="{FF2B5EF4-FFF2-40B4-BE49-F238E27FC236}">
                    <a16:creationId xmlns:a16="http://schemas.microsoft.com/office/drawing/2014/main" id="{09601D18-EAEE-44B5-A6B5-1180B9C69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69263" y="3462338"/>
                <a:ext cx="1588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pic>
          <p:nvPicPr>
            <p:cNvPr id="1220" name="Picture 1219">
              <a:extLst>
                <a:ext uri="{FF2B5EF4-FFF2-40B4-BE49-F238E27FC236}">
                  <a16:creationId xmlns:a16="http://schemas.microsoft.com/office/drawing/2014/main" id="{8522F5D6-B74C-4C01-9DB4-F203F2F15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040839" y="2098321"/>
              <a:ext cx="1221477" cy="1671495"/>
            </a:xfrm>
            <a:prstGeom prst="rect">
              <a:avLst/>
            </a:prstGeom>
          </p:spPr>
        </p:pic>
        <p:pic>
          <p:nvPicPr>
            <p:cNvPr id="1221" name="Picture 1220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7C243AFF-82C8-4335-8463-EF2DD33AFF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9133" y="2635015"/>
              <a:ext cx="1546333" cy="1206894"/>
            </a:xfrm>
            <a:prstGeom prst="rect">
              <a:avLst/>
            </a:prstGeom>
          </p:spPr>
        </p:pic>
        <p:pic>
          <p:nvPicPr>
            <p:cNvPr id="1222" name="Picture 1221">
              <a:extLst>
                <a:ext uri="{FF2B5EF4-FFF2-40B4-BE49-F238E27FC236}">
                  <a16:creationId xmlns:a16="http://schemas.microsoft.com/office/drawing/2014/main" id="{87A36074-CAC5-4CCF-8AA8-7B84EF07FC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907150" y="2908322"/>
              <a:ext cx="1825002" cy="1077955"/>
            </a:xfrm>
            <a:prstGeom prst="rect">
              <a:avLst/>
            </a:prstGeom>
          </p:spPr>
        </p:pic>
        <p:pic>
          <p:nvPicPr>
            <p:cNvPr id="1223" name="Picture 1222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43C6C086-EFDA-4703-939E-14880661A4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561522" y="2542683"/>
              <a:ext cx="1825002" cy="1424392"/>
            </a:xfrm>
            <a:prstGeom prst="rect">
              <a:avLst/>
            </a:prstGeom>
          </p:spPr>
        </p:pic>
        <p:pic>
          <p:nvPicPr>
            <p:cNvPr id="1224" name="Picture 122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A4B3439-A867-4C79-B477-A3D6E34056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951" y="3469630"/>
              <a:ext cx="1505501" cy="934136"/>
            </a:xfrm>
            <a:prstGeom prst="rect">
              <a:avLst/>
            </a:prstGeom>
          </p:spPr>
        </p:pic>
        <p:pic>
          <p:nvPicPr>
            <p:cNvPr id="1225" name="Picture 1224">
              <a:extLst>
                <a:ext uri="{FF2B5EF4-FFF2-40B4-BE49-F238E27FC236}">
                  <a16:creationId xmlns:a16="http://schemas.microsoft.com/office/drawing/2014/main" id="{882EA6DB-F55E-4EBD-98B1-5E3A89998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2638" y="3562040"/>
              <a:ext cx="685740" cy="1078721"/>
            </a:xfrm>
            <a:prstGeom prst="rect">
              <a:avLst/>
            </a:prstGeom>
          </p:spPr>
        </p:pic>
        <p:grpSp>
          <p:nvGrpSpPr>
            <p:cNvPr id="1226" name="Group 1225">
              <a:extLst>
                <a:ext uri="{FF2B5EF4-FFF2-40B4-BE49-F238E27FC236}">
                  <a16:creationId xmlns:a16="http://schemas.microsoft.com/office/drawing/2014/main" id="{C22E053A-A7B5-44F0-8ABC-CCEF7297610F}"/>
                </a:ext>
              </a:extLst>
            </p:cNvPr>
            <p:cNvGrpSpPr/>
            <p:nvPr userDrawn="1"/>
          </p:nvGrpSpPr>
          <p:grpSpPr>
            <a:xfrm>
              <a:off x="6224006" y="2447067"/>
              <a:ext cx="899355" cy="1185362"/>
              <a:chOff x="5706945" y="-882918"/>
              <a:chExt cx="966536" cy="1499090"/>
            </a:xfrm>
          </p:grpSpPr>
          <p:sp>
            <p:nvSpPr>
              <p:cNvPr id="1550" name="Freeform 44">
                <a:extLst>
                  <a:ext uri="{FF2B5EF4-FFF2-40B4-BE49-F238E27FC236}">
                    <a16:creationId xmlns:a16="http://schemas.microsoft.com/office/drawing/2014/main" id="{4C7378F3-FC49-412F-8280-F16753E93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6945" y="-882918"/>
                <a:ext cx="966536" cy="1499089"/>
              </a:xfrm>
              <a:custGeom>
                <a:avLst/>
                <a:gdLst>
                  <a:gd name="T0" fmla="*/ 1172 w 3651"/>
                  <a:gd name="T1" fmla="*/ 4201 h 6078"/>
                  <a:gd name="T2" fmla="*/ 942 w 3651"/>
                  <a:gd name="T3" fmla="*/ 4069 h 6078"/>
                  <a:gd name="T4" fmla="*/ 767 w 3651"/>
                  <a:gd name="T5" fmla="*/ 4145 h 6078"/>
                  <a:gd name="T6" fmla="*/ 543 w 3651"/>
                  <a:gd name="T7" fmla="*/ 4197 h 6078"/>
                  <a:gd name="T8" fmla="*/ 478 w 3651"/>
                  <a:gd name="T9" fmla="*/ 3963 h 6078"/>
                  <a:gd name="T10" fmla="*/ 518 w 3651"/>
                  <a:gd name="T11" fmla="*/ 3896 h 6078"/>
                  <a:gd name="T12" fmla="*/ 297 w 3651"/>
                  <a:gd name="T13" fmla="*/ 3703 h 6078"/>
                  <a:gd name="T14" fmla="*/ 272 w 3651"/>
                  <a:gd name="T15" fmla="*/ 3439 h 6078"/>
                  <a:gd name="T16" fmla="*/ 536 w 3651"/>
                  <a:gd name="T17" fmla="*/ 3393 h 6078"/>
                  <a:gd name="T18" fmla="*/ 492 w 3651"/>
                  <a:gd name="T19" fmla="*/ 3163 h 6078"/>
                  <a:gd name="T20" fmla="*/ 763 w 3651"/>
                  <a:gd name="T21" fmla="*/ 2977 h 6078"/>
                  <a:gd name="T22" fmla="*/ 279 w 3651"/>
                  <a:gd name="T23" fmla="*/ 2859 h 6078"/>
                  <a:gd name="T24" fmla="*/ 163 w 3651"/>
                  <a:gd name="T25" fmla="*/ 2387 h 6078"/>
                  <a:gd name="T26" fmla="*/ 251 w 3651"/>
                  <a:gd name="T27" fmla="*/ 2151 h 6078"/>
                  <a:gd name="T28" fmla="*/ 14 w 3651"/>
                  <a:gd name="T29" fmla="*/ 2057 h 6078"/>
                  <a:gd name="T30" fmla="*/ 87 w 3651"/>
                  <a:gd name="T31" fmla="*/ 1774 h 6078"/>
                  <a:gd name="T32" fmla="*/ 303 w 3651"/>
                  <a:gd name="T33" fmla="*/ 1570 h 6078"/>
                  <a:gd name="T34" fmla="*/ 354 w 3651"/>
                  <a:gd name="T35" fmla="*/ 1344 h 6078"/>
                  <a:gd name="T36" fmla="*/ 222 w 3651"/>
                  <a:gd name="T37" fmla="*/ 1087 h 6078"/>
                  <a:gd name="T38" fmla="*/ 330 w 3651"/>
                  <a:gd name="T39" fmla="*/ 894 h 6078"/>
                  <a:gd name="T40" fmla="*/ 533 w 3651"/>
                  <a:gd name="T41" fmla="*/ 788 h 6078"/>
                  <a:gd name="T42" fmla="*/ 668 w 3651"/>
                  <a:gd name="T43" fmla="*/ 527 h 6078"/>
                  <a:gd name="T44" fmla="*/ 1069 w 3651"/>
                  <a:gd name="T45" fmla="*/ 344 h 6078"/>
                  <a:gd name="T46" fmla="*/ 1210 w 3651"/>
                  <a:gd name="T47" fmla="*/ 199 h 6078"/>
                  <a:gd name="T48" fmla="*/ 1379 w 3651"/>
                  <a:gd name="T49" fmla="*/ 59 h 6078"/>
                  <a:gd name="T50" fmla="*/ 1688 w 3651"/>
                  <a:gd name="T51" fmla="*/ 110 h 6078"/>
                  <a:gd name="T52" fmla="*/ 1929 w 3651"/>
                  <a:gd name="T53" fmla="*/ 18 h 6078"/>
                  <a:gd name="T54" fmla="*/ 2170 w 3651"/>
                  <a:gd name="T55" fmla="*/ 263 h 6078"/>
                  <a:gd name="T56" fmla="*/ 2370 w 3651"/>
                  <a:gd name="T57" fmla="*/ 486 h 6078"/>
                  <a:gd name="T58" fmla="*/ 2652 w 3651"/>
                  <a:gd name="T59" fmla="*/ 565 h 6078"/>
                  <a:gd name="T60" fmla="*/ 3064 w 3651"/>
                  <a:gd name="T61" fmla="*/ 664 h 6078"/>
                  <a:gd name="T62" fmla="*/ 3202 w 3651"/>
                  <a:gd name="T63" fmla="*/ 889 h 6078"/>
                  <a:gd name="T64" fmla="*/ 3193 w 3651"/>
                  <a:gd name="T65" fmla="*/ 1109 h 6078"/>
                  <a:gd name="T66" fmla="*/ 3301 w 3651"/>
                  <a:gd name="T67" fmla="*/ 1256 h 6078"/>
                  <a:gd name="T68" fmla="*/ 3466 w 3651"/>
                  <a:gd name="T69" fmla="*/ 1412 h 6078"/>
                  <a:gd name="T70" fmla="*/ 3503 w 3651"/>
                  <a:gd name="T71" fmla="*/ 1699 h 6078"/>
                  <a:gd name="T72" fmla="*/ 3618 w 3651"/>
                  <a:gd name="T73" fmla="*/ 1908 h 6078"/>
                  <a:gd name="T74" fmla="*/ 3629 w 3651"/>
                  <a:gd name="T75" fmla="*/ 2137 h 6078"/>
                  <a:gd name="T76" fmla="*/ 3541 w 3651"/>
                  <a:gd name="T77" fmla="*/ 2321 h 6078"/>
                  <a:gd name="T78" fmla="*/ 3550 w 3651"/>
                  <a:gd name="T79" fmla="*/ 2490 h 6078"/>
                  <a:gd name="T80" fmla="*/ 3462 w 3651"/>
                  <a:gd name="T81" fmla="*/ 2654 h 6078"/>
                  <a:gd name="T82" fmla="*/ 3424 w 3651"/>
                  <a:gd name="T83" fmla="*/ 2838 h 6078"/>
                  <a:gd name="T84" fmla="*/ 3230 w 3651"/>
                  <a:gd name="T85" fmla="*/ 3040 h 6078"/>
                  <a:gd name="T86" fmla="*/ 3234 w 3651"/>
                  <a:gd name="T87" fmla="*/ 3242 h 6078"/>
                  <a:gd name="T88" fmla="*/ 3209 w 3651"/>
                  <a:gd name="T89" fmla="*/ 3458 h 6078"/>
                  <a:gd name="T90" fmla="*/ 2801 w 3651"/>
                  <a:gd name="T91" fmla="*/ 3698 h 6078"/>
                  <a:gd name="T92" fmla="*/ 2565 w 3651"/>
                  <a:gd name="T93" fmla="*/ 3858 h 6078"/>
                  <a:gd name="T94" fmla="*/ 2446 w 3651"/>
                  <a:gd name="T95" fmla="*/ 3759 h 6078"/>
                  <a:gd name="T96" fmla="*/ 2372 w 3651"/>
                  <a:gd name="T97" fmla="*/ 3551 h 6078"/>
                  <a:gd name="T98" fmla="*/ 2155 w 3651"/>
                  <a:gd name="T99" fmla="*/ 3602 h 6078"/>
                  <a:gd name="T100" fmla="*/ 1957 w 3651"/>
                  <a:gd name="T101" fmla="*/ 5748 h 6078"/>
                  <a:gd name="T102" fmla="*/ 1582 w 3651"/>
                  <a:gd name="T103" fmla="*/ 5040 h 6078"/>
                  <a:gd name="T104" fmla="*/ 1624 w 3651"/>
                  <a:gd name="T105" fmla="*/ 4153 h 6078"/>
                  <a:gd name="T106" fmla="*/ 1732 w 3651"/>
                  <a:gd name="T107" fmla="*/ 4464 h 6078"/>
                  <a:gd name="T108" fmla="*/ 1565 w 3651"/>
                  <a:gd name="T109" fmla="*/ 4190 h 6078"/>
                  <a:gd name="T110" fmla="*/ 1419 w 3651"/>
                  <a:gd name="T111" fmla="*/ 3421 h 6078"/>
                  <a:gd name="T112" fmla="*/ 1589 w 3651"/>
                  <a:gd name="T113" fmla="*/ 3865 h 6078"/>
                  <a:gd name="T114" fmla="*/ 1511 w 3651"/>
                  <a:gd name="T115" fmla="*/ 3716 h 6078"/>
                  <a:gd name="T116" fmla="*/ 1670 w 3651"/>
                  <a:gd name="T117" fmla="*/ 3386 h 6078"/>
                  <a:gd name="T118" fmla="*/ 1486 w 3651"/>
                  <a:gd name="T119" fmla="*/ 4206 h 6078"/>
                  <a:gd name="T120" fmla="*/ 2106 w 3651"/>
                  <a:gd name="T121" fmla="*/ 3403 h 6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51" h="6078">
                    <a:moveTo>
                      <a:pt x="1486" y="4206"/>
                    </a:moveTo>
                    <a:lnTo>
                      <a:pt x="1466" y="4200"/>
                    </a:lnTo>
                    <a:lnTo>
                      <a:pt x="1448" y="4197"/>
                    </a:lnTo>
                    <a:lnTo>
                      <a:pt x="1411" y="4198"/>
                    </a:lnTo>
                    <a:lnTo>
                      <a:pt x="1338" y="4216"/>
                    </a:lnTo>
                    <a:lnTo>
                      <a:pt x="1302" y="4226"/>
                    </a:lnTo>
                    <a:lnTo>
                      <a:pt x="1267" y="4232"/>
                    </a:lnTo>
                    <a:lnTo>
                      <a:pt x="1231" y="4228"/>
                    </a:lnTo>
                    <a:lnTo>
                      <a:pt x="1193" y="4212"/>
                    </a:lnTo>
                    <a:lnTo>
                      <a:pt x="1172" y="4201"/>
                    </a:lnTo>
                    <a:lnTo>
                      <a:pt x="1145" y="4193"/>
                    </a:lnTo>
                    <a:lnTo>
                      <a:pt x="1085" y="4182"/>
                    </a:lnTo>
                    <a:lnTo>
                      <a:pt x="1054" y="4176"/>
                    </a:lnTo>
                    <a:lnTo>
                      <a:pt x="1028" y="4166"/>
                    </a:lnTo>
                    <a:lnTo>
                      <a:pt x="1007" y="4152"/>
                    </a:lnTo>
                    <a:lnTo>
                      <a:pt x="994" y="4133"/>
                    </a:lnTo>
                    <a:lnTo>
                      <a:pt x="979" y="4100"/>
                    </a:lnTo>
                    <a:lnTo>
                      <a:pt x="966" y="4080"/>
                    </a:lnTo>
                    <a:lnTo>
                      <a:pt x="954" y="4070"/>
                    </a:lnTo>
                    <a:lnTo>
                      <a:pt x="942" y="4069"/>
                    </a:lnTo>
                    <a:lnTo>
                      <a:pt x="930" y="4074"/>
                    </a:lnTo>
                    <a:lnTo>
                      <a:pt x="920" y="4085"/>
                    </a:lnTo>
                    <a:lnTo>
                      <a:pt x="897" y="4117"/>
                    </a:lnTo>
                    <a:lnTo>
                      <a:pt x="872" y="4151"/>
                    </a:lnTo>
                    <a:lnTo>
                      <a:pt x="858" y="4165"/>
                    </a:lnTo>
                    <a:lnTo>
                      <a:pt x="843" y="4176"/>
                    </a:lnTo>
                    <a:lnTo>
                      <a:pt x="828" y="4181"/>
                    </a:lnTo>
                    <a:lnTo>
                      <a:pt x="809" y="4179"/>
                    </a:lnTo>
                    <a:lnTo>
                      <a:pt x="789" y="4166"/>
                    </a:lnTo>
                    <a:lnTo>
                      <a:pt x="767" y="4145"/>
                    </a:lnTo>
                    <a:lnTo>
                      <a:pt x="710" y="4163"/>
                    </a:lnTo>
                    <a:lnTo>
                      <a:pt x="694" y="4165"/>
                    </a:lnTo>
                    <a:lnTo>
                      <a:pt x="680" y="4164"/>
                    </a:lnTo>
                    <a:lnTo>
                      <a:pt x="669" y="4162"/>
                    </a:lnTo>
                    <a:lnTo>
                      <a:pt x="656" y="4149"/>
                    </a:lnTo>
                    <a:lnTo>
                      <a:pt x="631" y="4179"/>
                    </a:lnTo>
                    <a:lnTo>
                      <a:pt x="618" y="4189"/>
                    </a:lnTo>
                    <a:lnTo>
                      <a:pt x="603" y="4196"/>
                    </a:lnTo>
                    <a:lnTo>
                      <a:pt x="573" y="4201"/>
                    </a:lnTo>
                    <a:lnTo>
                      <a:pt x="543" y="4197"/>
                    </a:lnTo>
                    <a:lnTo>
                      <a:pt x="514" y="4184"/>
                    </a:lnTo>
                    <a:lnTo>
                      <a:pt x="485" y="4165"/>
                    </a:lnTo>
                    <a:lnTo>
                      <a:pt x="461" y="4141"/>
                    </a:lnTo>
                    <a:lnTo>
                      <a:pt x="440" y="4114"/>
                    </a:lnTo>
                    <a:lnTo>
                      <a:pt x="425" y="4083"/>
                    </a:lnTo>
                    <a:lnTo>
                      <a:pt x="417" y="4054"/>
                    </a:lnTo>
                    <a:lnTo>
                      <a:pt x="417" y="4025"/>
                    </a:lnTo>
                    <a:lnTo>
                      <a:pt x="427" y="4000"/>
                    </a:lnTo>
                    <a:lnTo>
                      <a:pt x="446" y="3978"/>
                    </a:lnTo>
                    <a:lnTo>
                      <a:pt x="478" y="3963"/>
                    </a:lnTo>
                    <a:lnTo>
                      <a:pt x="523" y="3956"/>
                    </a:lnTo>
                    <a:lnTo>
                      <a:pt x="551" y="3956"/>
                    </a:lnTo>
                    <a:lnTo>
                      <a:pt x="582" y="3958"/>
                    </a:lnTo>
                    <a:lnTo>
                      <a:pt x="593" y="3871"/>
                    </a:lnTo>
                    <a:lnTo>
                      <a:pt x="593" y="3836"/>
                    </a:lnTo>
                    <a:lnTo>
                      <a:pt x="590" y="3833"/>
                    </a:lnTo>
                    <a:lnTo>
                      <a:pt x="585" y="3837"/>
                    </a:lnTo>
                    <a:lnTo>
                      <a:pt x="566" y="3860"/>
                    </a:lnTo>
                    <a:lnTo>
                      <a:pt x="536" y="3887"/>
                    </a:lnTo>
                    <a:lnTo>
                      <a:pt x="518" y="3896"/>
                    </a:lnTo>
                    <a:lnTo>
                      <a:pt x="511" y="3899"/>
                    </a:lnTo>
                    <a:lnTo>
                      <a:pt x="496" y="3901"/>
                    </a:lnTo>
                    <a:lnTo>
                      <a:pt x="471" y="3899"/>
                    </a:lnTo>
                    <a:lnTo>
                      <a:pt x="445" y="3888"/>
                    </a:lnTo>
                    <a:lnTo>
                      <a:pt x="413" y="3867"/>
                    </a:lnTo>
                    <a:lnTo>
                      <a:pt x="380" y="3831"/>
                    </a:lnTo>
                    <a:lnTo>
                      <a:pt x="342" y="3802"/>
                    </a:lnTo>
                    <a:lnTo>
                      <a:pt x="317" y="3770"/>
                    </a:lnTo>
                    <a:lnTo>
                      <a:pt x="304" y="3738"/>
                    </a:lnTo>
                    <a:lnTo>
                      <a:pt x="297" y="3703"/>
                    </a:lnTo>
                    <a:lnTo>
                      <a:pt x="287" y="3637"/>
                    </a:lnTo>
                    <a:lnTo>
                      <a:pt x="275" y="3607"/>
                    </a:lnTo>
                    <a:lnTo>
                      <a:pt x="270" y="3595"/>
                    </a:lnTo>
                    <a:lnTo>
                      <a:pt x="254" y="3578"/>
                    </a:lnTo>
                    <a:lnTo>
                      <a:pt x="221" y="3526"/>
                    </a:lnTo>
                    <a:lnTo>
                      <a:pt x="209" y="3492"/>
                    </a:lnTo>
                    <a:lnTo>
                      <a:pt x="211" y="3471"/>
                    </a:lnTo>
                    <a:lnTo>
                      <a:pt x="226" y="3459"/>
                    </a:lnTo>
                    <a:lnTo>
                      <a:pt x="247" y="3450"/>
                    </a:lnTo>
                    <a:lnTo>
                      <a:pt x="272" y="3439"/>
                    </a:lnTo>
                    <a:lnTo>
                      <a:pt x="295" y="3420"/>
                    </a:lnTo>
                    <a:lnTo>
                      <a:pt x="312" y="3388"/>
                    </a:lnTo>
                    <a:lnTo>
                      <a:pt x="329" y="3373"/>
                    </a:lnTo>
                    <a:lnTo>
                      <a:pt x="347" y="3364"/>
                    </a:lnTo>
                    <a:lnTo>
                      <a:pt x="370" y="3361"/>
                    </a:lnTo>
                    <a:lnTo>
                      <a:pt x="392" y="3361"/>
                    </a:lnTo>
                    <a:lnTo>
                      <a:pt x="440" y="3371"/>
                    </a:lnTo>
                    <a:lnTo>
                      <a:pt x="485" y="3384"/>
                    </a:lnTo>
                    <a:lnTo>
                      <a:pt x="521" y="3393"/>
                    </a:lnTo>
                    <a:lnTo>
                      <a:pt x="536" y="3393"/>
                    </a:lnTo>
                    <a:lnTo>
                      <a:pt x="545" y="3389"/>
                    </a:lnTo>
                    <a:lnTo>
                      <a:pt x="551" y="3380"/>
                    </a:lnTo>
                    <a:lnTo>
                      <a:pt x="552" y="3364"/>
                    </a:lnTo>
                    <a:lnTo>
                      <a:pt x="545" y="3339"/>
                    </a:lnTo>
                    <a:lnTo>
                      <a:pt x="533" y="3307"/>
                    </a:lnTo>
                    <a:lnTo>
                      <a:pt x="514" y="3276"/>
                    </a:lnTo>
                    <a:lnTo>
                      <a:pt x="500" y="3246"/>
                    </a:lnTo>
                    <a:lnTo>
                      <a:pt x="492" y="3217"/>
                    </a:lnTo>
                    <a:lnTo>
                      <a:pt x="490" y="3190"/>
                    </a:lnTo>
                    <a:lnTo>
                      <a:pt x="492" y="3163"/>
                    </a:lnTo>
                    <a:lnTo>
                      <a:pt x="499" y="3138"/>
                    </a:lnTo>
                    <a:lnTo>
                      <a:pt x="511" y="3115"/>
                    </a:lnTo>
                    <a:lnTo>
                      <a:pt x="527" y="3092"/>
                    </a:lnTo>
                    <a:lnTo>
                      <a:pt x="547" y="3072"/>
                    </a:lnTo>
                    <a:lnTo>
                      <a:pt x="569" y="3053"/>
                    </a:lnTo>
                    <a:lnTo>
                      <a:pt x="595" y="3035"/>
                    </a:lnTo>
                    <a:lnTo>
                      <a:pt x="624" y="3019"/>
                    </a:lnTo>
                    <a:lnTo>
                      <a:pt x="692" y="2994"/>
                    </a:lnTo>
                    <a:lnTo>
                      <a:pt x="767" y="2975"/>
                    </a:lnTo>
                    <a:lnTo>
                      <a:pt x="763" y="2977"/>
                    </a:lnTo>
                    <a:lnTo>
                      <a:pt x="764" y="2975"/>
                    </a:lnTo>
                    <a:lnTo>
                      <a:pt x="767" y="2975"/>
                    </a:lnTo>
                    <a:lnTo>
                      <a:pt x="678" y="2973"/>
                    </a:lnTo>
                    <a:lnTo>
                      <a:pt x="599" y="2968"/>
                    </a:lnTo>
                    <a:lnTo>
                      <a:pt x="528" y="2958"/>
                    </a:lnTo>
                    <a:lnTo>
                      <a:pt x="465" y="2945"/>
                    </a:lnTo>
                    <a:lnTo>
                      <a:pt x="409" y="2928"/>
                    </a:lnTo>
                    <a:lnTo>
                      <a:pt x="359" y="2907"/>
                    </a:lnTo>
                    <a:lnTo>
                      <a:pt x="317" y="2885"/>
                    </a:lnTo>
                    <a:lnTo>
                      <a:pt x="279" y="2859"/>
                    </a:lnTo>
                    <a:lnTo>
                      <a:pt x="246" y="2830"/>
                    </a:lnTo>
                    <a:lnTo>
                      <a:pt x="217" y="2800"/>
                    </a:lnTo>
                    <a:lnTo>
                      <a:pt x="168" y="2732"/>
                    </a:lnTo>
                    <a:lnTo>
                      <a:pt x="127" y="2656"/>
                    </a:lnTo>
                    <a:lnTo>
                      <a:pt x="90" y="2576"/>
                    </a:lnTo>
                    <a:lnTo>
                      <a:pt x="89" y="2551"/>
                    </a:lnTo>
                    <a:lnTo>
                      <a:pt x="91" y="2525"/>
                    </a:lnTo>
                    <a:lnTo>
                      <a:pt x="106" y="2476"/>
                    </a:lnTo>
                    <a:lnTo>
                      <a:pt x="131" y="2429"/>
                    </a:lnTo>
                    <a:lnTo>
                      <a:pt x="163" y="2387"/>
                    </a:lnTo>
                    <a:lnTo>
                      <a:pt x="201" y="2351"/>
                    </a:lnTo>
                    <a:lnTo>
                      <a:pt x="241" y="2323"/>
                    </a:lnTo>
                    <a:lnTo>
                      <a:pt x="283" y="2305"/>
                    </a:lnTo>
                    <a:lnTo>
                      <a:pt x="322" y="2299"/>
                    </a:lnTo>
                    <a:lnTo>
                      <a:pt x="324" y="2272"/>
                    </a:lnTo>
                    <a:lnTo>
                      <a:pt x="320" y="2244"/>
                    </a:lnTo>
                    <a:lnTo>
                      <a:pt x="313" y="2214"/>
                    </a:lnTo>
                    <a:lnTo>
                      <a:pt x="299" y="2188"/>
                    </a:lnTo>
                    <a:lnTo>
                      <a:pt x="279" y="2167"/>
                    </a:lnTo>
                    <a:lnTo>
                      <a:pt x="251" y="2151"/>
                    </a:lnTo>
                    <a:lnTo>
                      <a:pt x="214" y="2145"/>
                    </a:lnTo>
                    <a:lnTo>
                      <a:pt x="193" y="2146"/>
                    </a:lnTo>
                    <a:lnTo>
                      <a:pt x="168" y="2151"/>
                    </a:lnTo>
                    <a:lnTo>
                      <a:pt x="119" y="2162"/>
                    </a:lnTo>
                    <a:lnTo>
                      <a:pt x="98" y="2162"/>
                    </a:lnTo>
                    <a:lnTo>
                      <a:pt x="80" y="2157"/>
                    </a:lnTo>
                    <a:lnTo>
                      <a:pt x="49" y="2142"/>
                    </a:lnTo>
                    <a:lnTo>
                      <a:pt x="27" y="2118"/>
                    </a:lnTo>
                    <a:lnTo>
                      <a:pt x="15" y="2088"/>
                    </a:lnTo>
                    <a:lnTo>
                      <a:pt x="14" y="2057"/>
                    </a:lnTo>
                    <a:lnTo>
                      <a:pt x="22" y="2026"/>
                    </a:lnTo>
                    <a:lnTo>
                      <a:pt x="29" y="2012"/>
                    </a:lnTo>
                    <a:lnTo>
                      <a:pt x="40" y="2000"/>
                    </a:lnTo>
                    <a:lnTo>
                      <a:pt x="20" y="1991"/>
                    </a:lnTo>
                    <a:lnTo>
                      <a:pt x="8" y="1977"/>
                    </a:lnTo>
                    <a:lnTo>
                      <a:pt x="2" y="1957"/>
                    </a:lnTo>
                    <a:lnTo>
                      <a:pt x="0" y="1935"/>
                    </a:lnTo>
                    <a:lnTo>
                      <a:pt x="15" y="1883"/>
                    </a:lnTo>
                    <a:lnTo>
                      <a:pt x="45" y="1827"/>
                    </a:lnTo>
                    <a:lnTo>
                      <a:pt x="87" y="1774"/>
                    </a:lnTo>
                    <a:lnTo>
                      <a:pt x="113" y="1751"/>
                    </a:lnTo>
                    <a:lnTo>
                      <a:pt x="138" y="1731"/>
                    </a:lnTo>
                    <a:lnTo>
                      <a:pt x="165" y="1715"/>
                    </a:lnTo>
                    <a:lnTo>
                      <a:pt x="192" y="1704"/>
                    </a:lnTo>
                    <a:lnTo>
                      <a:pt x="219" y="1699"/>
                    </a:lnTo>
                    <a:lnTo>
                      <a:pt x="246" y="1701"/>
                    </a:lnTo>
                    <a:lnTo>
                      <a:pt x="256" y="1654"/>
                    </a:lnTo>
                    <a:lnTo>
                      <a:pt x="271" y="1619"/>
                    </a:lnTo>
                    <a:lnTo>
                      <a:pt x="287" y="1591"/>
                    </a:lnTo>
                    <a:lnTo>
                      <a:pt x="303" y="1570"/>
                    </a:lnTo>
                    <a:lnTo>
                      <a:pt x="320" y="1556"/>
                    </a:lnTo>
                    <a:lnTo>
                      <a:pt x="337" y="1545"/>
                    </a:lnTo>
                    <a:lnTo>
                      <a:pt x="368" y="1530"/>
                    </a:lnTo>
                    <a:lnTo>
                      <a:pt x="380" y="1523"/>
                    </a:lnTo>
                    <a:lnTo>
                      <a:pt x="391" y="1515"/>
                    </a:lnTo>
                    <a:lnTo>
                      <a:pt x="397" y="1503"/>
                    </a:lnTo>
                    <a:lnTo>
                      <a:pt x="399" y="1487"/>
                    </a:lnTo>
                    <a:lnTo>
                      <a:pt x="397" y="1464"/>
                    </a:lnTo>
                    <a:lnTo>
                      <a:pt x="390" y="1434"/>
                    </a:lnTo>
                    <a:lnTo>
                      <a:pt x="354" y="1344"/>
                    </a:lnTo>
                    <a:lnTo>
                      <a:pt x="329" y="1335"/>
                    </a:lnTo>
                    <a:lnTo>
                      <a:pt x="308" y="1323"/>
                    </a:lnTo>
                    <a:lnTo>
                      <a:pt x="293" y="1310"/>
                    </a:lnTo>
                    <a:lnTo>
                      <a:pt x="281" y="1296"/>
                    </a:lnTo>
                    <a:lnTo>
                      <a:pt x="268" y="1263"/>
                    </a:lnTo>
                    <a:lnTo>
                      <a:pt x="263" y="1228"/>
                    </a:lnTo>
                    <a:lnTo>
                      <a:pt x="262" y="1191"/>
                    </a:lnTo>
                    <a:lnTo>
                      <a:pt x="258" y="1153"/>
                    </a:lnTo>
                    <a:lnTo>
                      <a:pt x="246" y="1119"/>
                    </a:lnTo>
                    <a:lnTo>
                      <a:pt x="222" y="1087"/>
                    </a:lnTo>
                    <a:lnTo>
                      <a:pt x="210" y="1066"/>
                    </a:lnTo>
                    <a:lnTo>
                      <a:pt x="206" y="1047"/>
                    </a:lnTo>
                    <a:lnTo>
                      <a:pt x="208" y="1030"/>
                    </a:lnTo>
                    <a:lnTo>
                      <a:pt x="213" y="1015"/>
                    </a:lnTo>
                    <a:lnTo>
                      <a:pt x="235" y="991"/>
                    </a:lnTo>
                    <a:lnTo>
                      <a:pt x="267" y="970"/>
                    </a:lnTo>
                    <a:lnTo>
                      <a:pt x="297" y="951"/>
                    </a:lnTo>
                    <a:lnTo>
                      <a:pt x="322" y="931"/>
                    </a:lnTo>
                    <a:lnTo>
                      <a:pt x="333" y="908"/>
                    </a:lnTo>
                    <a:lnTo>
                      <a:pt x="330" y="894"/>
                    </a:lnTo>
                    <a:lnTo>
                      <a:pt x="322" y="879"/>
                    </a:lnTo>
                    <a:lnTo>
                      <a:pt x="295" y="852"/>
                    </a:lnTo>
                    <a:lnTo>
                      <a:pt x="288" y="829"/>
                    </a:lnTo>
                    <a:lnTo>
                      <a:pt x="297" y="812"/>
                    </a:lnTo>
                    <a:lnTo>
                      <a:pt x="321" y="801"/>
                    </a:lnTo>
                    <a:lnTo>
                      <a:pt x="355" y="796"/>
                    </a:lnTo>
                    <a:lnTo>
                      <a:pt x="396" y="797"/>
                    </a:lnTo>
                    <a:lnTo>
                      <a:pt x="440" y="806"/>
                    </a:lnTo>
                    <a:lnTo>
                      <a:pt x="485" y="822"/>
                    </a:lnTo>
                    <a:lnTo>
                      <a:pt x="533" y="788"/>
                    </a:lnTo>
                    <a:lnTo>
                      <a:pt x="568" y="766"/>
                    </a:lnTo>
                    <a:lnTo>
                      <a:pt x="615" y="744"/>
                    </a:lnTo>
                    <a:lnTo>
                      <a:pt x="634" y="732"/>
                    </a:lnTo>
                    <a:lnTo>
                      <a:pt x="655" y="711"/>
                    </a:lnTo>
                    <a:lnTo>
                      <a:pt x="714" y="631"/>
                    </a:lnTo>
                    <a:lnTo>
                      <a:pt x="682" y="611"/>
                    </a:lnTo>
                    <a:lnTo>
                      <a:pt x="663" y="589"/>
                    </a:lnTo>
                    <a:lnTo>
                      <a:pt x="655" y="568"/>
                    </a:lnTo>
                    <a:lnTo>
                      <a:pt x="657" y="548"/>
                    </a:lnTo>
                    <a:lnTo>
                      <a:pt x="668" y="527"/>
                    </a:lnTo>
                    <a:lnTo>
                      <a:pt x="686" y="507"/>
                    </a:lnTo>
                    <a:lnTo>
                      <a:pt x="711" y="489"/>
                    </a:lnTo>
                    <a:lnTo>
                      <a:pt x="742" y="472"/>
                    </a:lnTo>
                    <a:lnTo>
                      <a:pt x="812" y="441"/>
                    </a:lnTo>
                    <a:lnTo>
                      <a:pt x="886" y="421"/>
                    </a:lnTo>
                    <a:lnTo>
                      <a:pt x="953" y="411"/>
                    </a:lnTo>
                    <a:lnTo>
                      <a:pt x="982" y="411"/>
                    </a:lnTo>
                    <a:lnTo>
                      <a:pt x="1004" y="415"/>
                    </a:lnTo>
                    <a:lnTo>
                      <a:pt x="1043" y="366"/>
                    </a:lnTo>
                    <a:lnTo>
                      <a:pt x="1069" y="344"/>
                    </a:lnTo>
                    <a:lnTo>
                      <a:pt x="1086" y="338"/>
                    </a:lnTo>
                    <a:lnTo>
                      <a:pt x="1099" y="342"/>
                    </a:lnTo>
                    <a:lnTo>
                      <a:pt x="1114" y="347"/>
                    </a:lnTo>
                    <a:lnTo>
                      <a:pt x="1135" y="340"/>
                    </a:lnTo>
                    <a:lnTo>
                      <a:pt x="1165" y="318"/>
                    </a:lnTo>
                    <a:lnTo>
                      <a:pt x="1211" y="268"/>
                    </a:lnTo>
                    <a:lnTo>
                      <a:pt x="1192" y="248"/>
                    </a:lnTo>
                    <a:lnTo>
                      <a:pt x="1188" y="229"/>
                    </a:lnTo>
                    <a:lnTo>
                      <a:pt x="1194" y="212"/>
                    </a:lnTo>
                    <a:lnTo>
                      <a:pt x="1210" y="199"/>
                    </a:lnTo>
                    <a:lnTo>
                      <a:pt x="1231" y="191"/>
                    </a:lnTo>
                    <a:lnTo>
                      <a:pt x="1256" y="187"/>
                    </a:lnTo>
                    <a:lnTo>
                      <a:pt x="1280" y="189"/>
                    </a:lnTo>
                    <a:lnTo>
                      <a:pt x="1301" y="198"/>
                    </a:lnTo>
                    <a:lnTo>
                      <a:pt x="1289" y="170"/>
                    </a:lnTo>
                    <a:lnTo>
                      <a:pt x="1288" y="143"/>
                    </a:lnTo>
                    <a:lnTo>
                      <a:pt x="1298" y="118"/>
                    </a:lnTo>
                    <a:lnTo>
                      <a:pt x="1318" y="96"/>
                    </a:lnTo>
                    <a:lnTo>
                      <a:pt x="1346" y="75"/>
                    </a:lnTo>
                    <a:lnTo>
                      <a:pt x="1379" y="59"/>
                    </a:lnTo>
                    <a:lnTo>
                      <a:pt x="1416" y="45"/>
                    </a:lnTo>
                    <a:lnTo>
                      <a:pt x="1457" y="34"/>
                    </a:lnTo>
                    <a:lnTo>
                      <a:pt x="1498" y="27"/>
                    </a:lnTo>
                    <a:lnTo>
                      <a:pt x="1539" y="24"/>
                    </a:lnTo>
                    <a:lnTo>
                      <a:pt x="1578" y="26"/>
                    </a:lnTo>
                    <a:lnTo>
                      <a:pt x="1612" y="33"/>
                    </a:lnTo>
                    <a:lnTo>
                      <a:pt x="1643" y="44"/>
                    </a:lnTo>
                    <a:lnTo>
                      <a:pt x="1667" y="60"/>
                    </a:lnTo>
                    <a:lnTo>
                      <a:pt x="1682" y="82"/>
                    </a:lnTo>
                    <a:lnTo>
                      <a:pt x="1688" y="110"/>
                    </a:lnTo>
                    <a:lnTo>
                      <a:pt x="1700" y="79"/>
                    </a:lnTo>
                    <a:lnTo>
                      <a:pt x="1717" y="55"/>
                    </a:lnTo>
                    <a:lnTo>
                      <a:pt x="1738" y="35"/>
                    </a:lnTo>
                    <a:lnTo>
                      <a:pt x="1762" y="19"/>
                    </a:lnTo>
                    <a:lnTo>
                      <a:pt x="1788" y="8"/>
                    </a:lnTo>
                    <a:lnTo>
                      <a:pt x="1817" y="2"/>
                    </a:lnTo>
                    <a:lnTo>
                      <a:pt x="1845" y="0"/>
                    </a:lnTo>
                    <a:lnTo>
                      <a:pt x="1874" y="2"/>
                    </a:lnTo>
                    <a:lnTo>
                      <a:pt x="1903" y="8"/>
                    </a:lnTo>
                    <a:lnTo>
                      <a:pt x="1929" y="18"/>
                    </a:lnTo>
                    <a:lnTo>
                      <a:pt x="1953" y="32"/>
                    </a:lnTo>
                    <a:lnTo>
                      <a:pt x="1974" y="49"/>
                    </a:lnTo>
                    <a:lnTo>
                      <a:pt x="1991" y="69"/>
                    </a:lnTo>
                    <a:lnTo>
                      <a:pt x="2004" y="94"/>
                    </a:lnTo>
                    <a:lnTo>
                      <a:pt x="2011" y="120"/>
                    </a:lnTo>
                    <a:lnTo>
                      <a:pt x="2012" y="150"/>
                    </a:lnTo>
                    <a:lnTo>
                      <a:pt x="2043" y="165"/>
                    </a:lnTo>
                    <a:lnTo>
                      <a:pt x="2083" y="190"/>
                    </a:lnTo>
                    <a:lnTo>
                      <a:pt x="2127" y="225"/>
                    </a:lnTo>
                    <a:lnTo>
                      <a:pt x="2170" y="263"/>
                    </a:lnTo>
                    <a:lnTo>
                      <a:pt x="2206" y="304"/>
                    </a:lnTo>
                    <a:lnTo>
                      <a:pt x="2229" y="344"/>
                    </a:lnTo>
                    <a:lnTo>
                      <a:pt x="2234" y="362"/>
                    </a:lnTo>
                    <a:lnTo>
                      <a:pt x="2234" y="379"/>
                    </a:lnTo>
                    <a:lnTo>
                      <a:pt x="2229" y="394"/>
                    </a:lnTo>
                    <a:lnTo>
                      <a:pt x="2217" y="407"/>
                    </a:lnTo>
                    <a:lnTo>
                      <a:pt x="2259" y="421"/>
                    </a:lnTo>
                    <a:lnTo>
                      <a:pt x="2298" y="439"/>
                    </a:lnTo>
                    <a:lnTo>
                      <a:pt x="2337" y="460"/>
                    </a:lnTo>
                    <a:lnTo>
                      <a:pt x="2370" y="486"/>
                    </a:lnTo>
                    <a:lnTo>
                      <a:pt x="2399" y="514"/>
                    </a:lnTo>
                    <a:lnTo>
                      <a:pt x="2421" y="546"/>
                    </a:lnTo>
                    <a:lnTo>
                      <a:pt x="2437" y="579"/>
                    </a:lnTo>
                    <a:lnTo>
                      <a:pt x="2444" y="615"/>
                    </a:lnTo>
                    <a:lnTo>
                      <a:pt x="2469" y="588"/>
                    </a:lnTo>
                    <a:lnTo>
                      <a:pt x="2499" y="570"/>
                    </a:lnTo>
                    <a:lnTo>
                      <a:pt x="2535" y="560"/>
                    </a:lnTo>
                    <a:lnTo>
                      <a:pt x="2574" y="555"/>
                    </a:lnTo>
                    <a:lnTo>
                      <a:pt x="2612" y="557"/>
                    </a:lnTo>
                    <a:lnTo>
                      <a:pt x="2652" y="565"/>
                    </a:lnTo>
                    <a:lnTo>
                      <a:pt x="2688" y="577"/>
                    </a:lnTo>
                    <a:lnTo>
                      <a:pt x="2719" y="595"/>
                    </a:lnTo>
                    <a:lnTo>
                      <a:pt x="2765" y="578"/>
                    </a:lnTo>
                    <a:lnTo>
                      <a:pt x="2813" y="570"/>
                    </a:lnTo>
                    <a:lnTo>
                      <a:pt x="2862" y="570"/>
                    </a:lnTo>
                    <a:lnTo>
                      <a:pt x="2909" y="577"/>
                    </a:lnTo>
                    <a:lnTo>
                      <a:pt x="2954" y="591"/>
                    </a:lnTo>
                    <a:lnTo>
                      <a:pt x="2996" y="611"/>
                    </a:lnTo>
                    <a:lnTo>
                      <a:pt x="3033" y="635"/>
                    </a:lnTo>
                    <a:lnTo>
                      <a:pt x="3064" y="664"/>
                    </a:lnTo>
                    <a:lnTo>
                      <a:pt x="3103" y="676"/>
                    </a:lnTo>
                    <a:lnTo>
                      <a:pt x="3136" y="695"/>
                    </a:lnTo>
                    <a:lnTo>
                      <a:pt x="3162" y="722"/>
                    </a:lnTo>
                    <a:lnTo>
                      <a:pt x="3181" y="751"/>
                    </a:lnTo>
                    <a:lnTo>
                      <a:pt x="3190" y="783"/>
                    </a:lnTo>
                    <a:lnTo>
                      <a:pt x="3188" y="814"/>
                    </a:lnTo>
                    <a:lnTo>
                      <a:pt x="3174" y="845"/>
                    </a:lnTo>
                    <a:lnTo>
                      <a:pt x="3148" y="872"/>
                    </a:lnTo>
                    <a:lnTo>
                      <a:pt x="3177" y="878"/>
                    </a:lnTo>
                    <a:lnTo>
                      <a:pt x="3202" y="889"/>
                    </a:lnTo>
                    <a:lnTo>
                      <a:pt x="3223" y="903"/>
                    </a:lnTo>
                    <a:lnTo>
                      <a:pt x="3242" y="921"/>
                    </a:lnTo>
                    <a:lnTo>
                      <a:pt x="3255" y="940"/>
                    </a:lnTo>
                    <a:lnTo>
                      <a:pt x="3265" y="960"/>
                    </a:lnTo>
                    <a:lnTo>
                      <a:pt x="3272" y="1005"/>
                    </a:lnTo>
                    <a:lnTo>
                      <a:pt x="3263" y="1048"/>
                    </a:lnTo>
                    <a:lnTo>
                      <a:pt x="3252" y="1067"/>
                    </a:lnTo>
                    <a:lnTo>
                      <a:pt x="3236" y="1084"/>
                    </a:lnTo>
                    <a:lnTo>
                      <a:pt x="3218" y="1098"/>
                    </a:lnTo>
                    <a:lnTo>
                      <a:pt x="3193" y="1109"/>
                    </a:lnTo>
                    <a:lnTo>
                      <a:pt x="3165" y="1115"/>
                    </a:lnTo>
                    <a:lnTo>
                      <a:pt x="3132" y="1116"/>
                    </a:lnTo>
                    <a:lnTo>
                      <a:pt x="3141" y="1159"/>
                    </a:lnTo>
                    <a:lnTo>
                      <a:pt x="3152" y="1197"/>
                    </a:lnTo>
                    <a:lnTo>
                      <a:pt x="3170" y="1234"/>
                    </a:lnTo>
                    <a:lnTo>
                      <a:pt x="3195" y="1271"/>
                    </a:lnTo>
                    <a:lnTo>
                      <a:pt x="3221" y="1262"/>
                    </a:lnTo>
                    <a:lnTo>
                      <a:pt x="3247" y="1257"/>
                    </a:lnTo>
                    <a:lnTo>
                      <a:pt x="3273" y="1255"/>
                    </a:lnTo>
                    <a:lnTo>
                      <a:pt x="3301" y="1256"/>
                    </a:lnTo>
                    <a:lnTo>
                      <a:pt x="3327" y="1260"/>
                    </a:lnTo>
                    <a:lnTo>
                      <a:pt x="3354" y="1267"/>
                    </a:lnTo>
                    <a:lnTo>
                      <a:pt x="3401" y="1288"/>
                    </a:lnTo>
                    <a:lnTo>
                      <a:pt x="3421" y="1301"/>
                    </a:lnTo>
                    <a:lnTo>
                      <a:pt x="3440" y="1315"/>
                    </a:lnTo>
                    <a:lnTo>
                      <a:pt x="3454" y="1332"/>
                    </a:lnTo>
                    <a:lnTo>
                      <a:pt x="3463" y="1351"/>
                    </a:lnTo>
                    <a:lnTo>
                      <a:pt x="3470" y="1370"/>
                    </a:lnTo>
                    <a:lnTo>
                      <a:pt x="3471" y="1390"/>
                    </a:lnTo>
                    <a:lnTo>
                      <a:pt x="3466" y="1412"/>
                    </a:lnTo>
                    <a:lnTo>
                      <a:pt x="3455" y="1434"/>
                    </a:lnTo>
                    <a:lnTo>
                      <a:pt x="3478" y="1444"/>
                    </a:lnTo>
                    <a:lnTo>
                      <a:pt x="3498" y="1456"/>
                    </a:lnTo>
                    <a:lnTo>
                      <a:pt x="3528" y="1486"/>
                    </a:lnTo>
                    <a:lnTo>
                      <a:pt x="3546" y="1519"/>
                    </a:lnTo>
                    <a:lnTo>
                      <a:pt x="3554" y="1556"/>
                    </a:lnTo>
                    <a:lnTo>
                      <a:pt x="3553" y="1594"/>
                    </a:lnTo>
                    <a:lnTo>
                      <a:pt x="3544" y="1632"/>
                    </a:lnTo>
                    <a:lnTo>
                      <a:pt x="3527" y="1668"/>
                    </a:lnTo>
                    <a:lnTo>
                      <a:pt x="3503" y="1699"/>
                    </a:lnTo>
                    <a:lnTo>
                      <a:pt x="3533" y="1711"/>
                    </a:lnTo>
                    <a:lnTo>
                      <a:pt x="3557" y="1730"/>
                    </a:lnTo>
                    <a:lnTo>
                      <a:pt x="3573" y="1751"/>
                    </a:lnTo>
                    <a:lnTo>
                      <a:pt x="3582" y="1774"/>
                    </a:lnTo>
                    <a:lnTo>
                      <a:pt x="3586" y="1800"/>
                    </a:lnTo>
                    <a:lnTo>
                      <a:pt x="3586" y="1825"/>
                    </a:lnTo>
                    <a:lnTo>
                      <a:pt x="3581" y="1851"/>
                    </a:lnTo>
                    <a:lnTo>
                      <a:pt x="3571" y="1874"/>
                    </a:lnTo>
                    <a:lnTo>
                      <a:pt x="3596" y="1888"/>
                    </a:lnTo>
                    <a:lnTo>
                      <a:pt x="3618" y="1908"/>
                    </a:lnTo>
                    <a:lnTo>
                      <a:pt x="3635" y="1932"/>
                    </a:lnTo>
                    <a:lnTo>
                      <a:pt x="3645" y="1958"/>
                    </a:lnTo>
                    <a:lnTo>
                      <a:pt x="3651" y="1985"/>
                    </a:lnTo>
                    <a:lnTo>
                      <a:pt x="3647" y="2009"/>
                    </a:lnTo>
                    <a:lnTo>
                      <a:pt x="3632" y="2031"/>
                    </a:lnTo>
                    <a:lnTo>
                      <a:pt x="3608" y="2050"/>
                    </a:lnTo>
                    <a:lnTo>
                      <a:pt x="3623" y="2069"/>
                    </a:lnTo>
                    <a:lnTo>
                      <a:pt x="3631" y="2091"/>
                    </a:lnTo>
                    <a:lnTo>
                      <a:pt x="3633" y="2115"/>
                    </a:lnTo>
                    <a:lnTo>
                      <a:pt x="3629" y="2137"/>
                    </a:lnTo>
                    <a:lnTo>
                      <a:pt x="3620" y="2159"/>
                    </a:lnTo>
                    <a:lnTo>
                      <a:pt x="3606" y="2179"/>
                    </a:lnTo>
                    <a:lnTo>
                      <a:pt x="3586" y="2195"/>
                    </a:lnTo>
                    <a:lnTo>
                      <a:pt x="3560" y="2206"/>
                    </a:lnTo>
                    <a:lnTo>
                      <a:pt x="3577" y="2226"/>
                    </a:lnTo>
                    <a:lnTo>
                      <a:pt x="3583" y="2247"/>
                    </a:lnTo>
                    <a:lnTo>
                      <a:pt x="3582" y="2267"/>
                    </a:lnTo>
                    <a:lnTo>
                      <a:pt x="3574" y="2288"/>
                    </a:lnTo>
                    <a:lnTo>
                      <a:pt x="3561" y="2306"/>
                    </a:lnTo>
                    <a:lnTo>
                      <a:pt x="3541" y="2321"/>
                    </a:lnTo>
                    <a:lnTo>
                      <a:pt x="3495" y="2343"/>
                    </a:lnTo>
                    <a:lnTo>
                      <a:pt x="3529" y="2369"/>
                    </a:lnTo>
                    <a:lnTo>
                      <a:pt x="3542" y="2386"/>
                    </a:lnTo>
                    <a:lnTo>
                      <a:pt x="3550" y="2403"/>
                    </a:lnTo>
                    <a:lnTo>
                      <a:pt x="3553" y="2422"/>
                    </a:lnTo>
                    <a:lnTo>
                      <a:pt x="3548" y="2440"/>
                    </a:lnTo>
                    <a:lnTo>
                      <a:pt x="3536" y="2456"/>
                    </a:lnTo>
                    <a:lnTo>
                      <a:pt x="3513" y="2469"/>
                    </a:lnTo>
                    <a:lnTo>
                      <a:pt x="3534" y="2478"/>
                    </a:lnTo>
                    <a:lnTo>
                      <a:pt x="3550" y="2490"/>
                    </a:lnTo>
                    <a:lnTo>
                      <a:pt x="3564" y="2503"/>
                    </a:lnTo>
                    <a:lnTo>
                      <a:pt x="3573" y="2518"/>
                    </a:lnTo>
                    <a:lnTo>
                      <a:pt x="3578" y="2534"/>
                    </a:lnTo>
                    <a:lnTo>
                      <a:pt x="3579" y="2552"/>
                    </a:lnTo>
                    <a:lnTo>
                      <a:pt x="3578" y="2569"/>
                    </a:lnTo>
                    <a:lnTo>
                      <a:pt x="3573" y="2586"/>
                    </a:lnTo>
                    <a:lnTo>
                      <a:pt x="3554" y="2617"/>
                    </a:lnTo>
                    <a:lnTo>
                      <a:pt x="3524" y="2640"/>
                    </a:lnTo>
                    <a:lnTo>
                      <a:pt x="3484" y="2653"/>
                    </a:lnTo>
                    <a:lnTo>
                      <a:pt x="3462" y="2654"/>
                    </a:lnTo>
                    <a:lnTo>
                      <a:pt x="3437" y="2650"/>
                    </a:lnTo>
                    <a:lnTo>
                      <a:pt x="3447" y="2683"/>
                    </a:lnTo>
                    <a:lnTo>
                      <a:pt x="3459" y="2720"/>
                    </a:lnTo>
                    <a:lnTo>
                      <a:pt x="3459" y="2739"/>
                    </a:lnTo>
                    <a:lnTo>
                      <a:pt x="3455" y="2754"/>
                    </a:lnTo>
                    <a:lnTo>
                      <a:pt x="3442" y="2767"/>
                    </a:lnTo>
                    <a:lnTo>
                      <a:pt x="3418" y="2776"/>
                    </a:lnTo>
                    <a:lnTo>
                      <a:pt x="3430" y="2799"/>
                    </a:lnTo>
                    <a:lnTo>
                      <a:pt x="3432" y="2819"/>
                    </a:lnTo>
                    <a:lnTo>
                      <a:pt x="3424" y="2838"/>
                    </a:lnTo>
                    <a:lnTo>
                      <a:pt x="3408" y="2856"/>
                    </a:lnTo>
                    <a:lnTo>
                      <a:pt x="3385" y="2870"/>
                    </a:lnTo>
                    <a:lnTo>
                      <a:pt x="3360" y="2880"/>
                    </a:lnTo>
                    <a:lnTo>
                      <a:pt x="3333" y="2885"/>
                    </a:lnTo>
                    <a:lnTo>
                      <a:pt x="3306" y="2886"/>
                    </a:lnTo>
                    <a:lnTo>
                      <a:pt x="3312" y="2916"/>
                    </a:lnTo>
                    <a:lnTo>
                      <a:pt x="3308" y="2944"/>
                    </a:lnTo>
                    <a:lnTo>
                      <a:pt x="3297" y="2970"/>
                    </a:lnTo>
                    <a:lnTo>
                      <a:pt x="3279" y="2995"/>
                    </a:lnTo>
                    <a:lnTo>
                      <a:pt x="3230" y="3040"/>
                    </a:lnTo>
                    <a:lnTo>
                      <a:pt x="3174" y="3077"/>
                    </a:lnTo>
                    <a:lnTo>
                      <a:pt x="3199" y="3089"/>
                    </a:lnTo>
                    <a:lnTo>
                      <a:pt x="3217" y="3105"/>
                    </a:lnTo>
                    <a:lnTo>
                      <a:pt x="3227" y="3123"/>
                    </a:lnTo>
                    <a:lnTo>
                      <a:pt x="3232" y="3143"/>
                    </a:lnTo>
                    <a:lnTo>
                      <a:pt x="3232" y="3165"/>
                    </a:lnTo>
                    <a:lnTo>
                      <a:pt x="3227" y="3186"/>
                    </a:lnTo>
                    <a:lnTo>
                      <a:pt x="3218" y="3205"/>
                    </a:lnTo>
                    <a:lnTo>
                      <a:pt x="3206" y="3223"/>
                    </a:lnTo>
                    <a:lnTo>
                      <a:pt x="3234" y="3242"/>
                    </a:lnTo>
                    <a:lnTo>
                      <a:pt x="3256" y="3266"/>
                    </a:lnTo>
                    <a:lnTo>
                      <a:pt x="3272" y="3294"/>
                    </a:lnTo>
                    <a:lnTo>
                      <a:pt x="3280" y="3322"/>
                    </a:lnTo>
                    <a:lnTo>
                      <a:pt x="3279" y="3350"/>
                    </a:lnTo>
                    <a:lnTo>
                      <a:pt x="3265" y="3377"/>
                    </a:lnTo>
                    <a:lnTo>
                      <a:pt x="3255" y="3388"/>
                    </a:lnTo>
                    <a:lnTo>
                      <a:pt x="3240" y="3397"/>
                    </a:lnTo>
                    <a:lnTo>
                      <a:pt x="3201" y="3411"/>
                    </a:lnTo>
                    <a:lnTo>
                      <a:pt x="3211" y="3437"/>
                    </a:lnTo>
                    <a:lnTo>
                      <a:pt x="3209" y="3458"/>
                    </a:lnTo>
                    <a:lnTo>
                      <a:pt x="3195" y="3476"/>
                    </a:lnTo>
                    <a:lnTo>
                      <a:pt x="3176" y="3492"/>
                    </a:lnTo>
                    <a:lnTo>
                      <a:pt x="3149" y="3503"/>
                    </a:lnTo>
                    <a:lnTo>
                      <a:pt x="3120" y="3512"/>
                    </a:lnTo>
                    <a:lnTo>
                      <a:pt x="3064" y="3521"/>
                    </a:lnTo>
                    <a:lnTo>
                      <a:pt x="3024" y="3567"/>
                    </a:lnTo>
                    <a:lnTo>
                      <a:pt x="2976" y="3607"/>
                    </a:lnTo>
                    <a:lnTo>
                      <a:pt x="2922" y="3641"/>
                    </a:lnTo>
                    <a:lnTo>
                      <a:pt x="2864" y="3672"/>
                    </a:lnTo>
                    <a:lnTo>
                      <a:pt x="2801" y="3698"/>
                    </a:lnTo>
                    <a:lnTo>
                      <a:pt x="2736" y="3721"/>
                    </a:lnTo>
                    <a:lnTo>
                      <a:pt x="2608" y="3766"/>
                    </a:lnTo>
                    <a:lnTo>
                      <a:pt x="2618" y="3794"/>
                    </a:lnTo>
                    <a:lnTo>
                      <a:pt x="2620" y="3817"/>
                    </a:lnTo>
                    <a:lnTo>
                      <a:pt x="2619" y="3834"/>
                    </a:lnTo>
                    <a:lnTo>
                      <a:pt x="2614" y="3847"/>
                    </a:lnTo>
                    <a:lnTo>
                      <a:pt x="2604" y="3856"/>
                    </a:lnTo>
                    <a:lnTo>
                      <a:pt x="2593" y="3861"/>
                    </a:lnTo>
                    <a:lnTo>
                      <a:pt x="2579" y="3861"/>
                    </a:lnTo>
                    <a:lnTo>
                      <a:pt x="2565" y="3858"/>
                    </a:lnTo>
                    <a:lnTo>
                      <a:pt x="2550" y="3851"/>
                    </a:lnTo>
                    <a:lnTo>
                      <a:pt x="2537" y="3842"/>
                    </a:lnTo>
                    <a:lnTo>
                      <a:pt x="2525" y="3830"/>
                    </a:lnTo>
                    <a:lnTo>
                      <a:pt x="2516" y="3816"/>
                    </a:lnTo>
                    <a:lnTo>
                      <a:pt x="2509" y="3799"/>
                    </a:lnTo>
                    <a:lnTo>
                      <a:pt x="2508" y="3780"/>
                    </a:lnTo>
                    <a:lnTo>
                      <a:pt x="2511" y="3760"/>
                    </a:lnTo>
                    <a:lnTo>
                      <a:pt x="2519" y="3738"/>
                    </a:lnTo>
                    <a:lnTo>
                      <a:pt x="2482" y="3756"/>
                    </a:lnTo>
                    <a:lnTo>
                      <a:pt x="2446" y="3759"/>
                    </a:lnTo>
                    <a:lnTo>
                      <a:pt x="2415" y="3750"/>
                    </a:lnTo>
                    <a:lnTo>
                      <a:pt x="2389" y="3733"/>
                    </a:lnTo>
                    <a:lnTo>
                      <a:pt x="2372" y="3708"/>
                    </a:lnTo>
                    <a:lnTo>
                      <a:pt x="2366" y="3682"/>
                    </a:lnTo>
                    <a:lnTo>
                      <a:pt x="2371" y="3654"/>
                    </a:lnTo>
                    <a:lnTo>
                      <a:pt x="2380" y="3642"/>
                    </a:lnTo>
                    <a:lnTo>
                      <a:pt x="2392" y="3631"/>
                    </a:lnTo>
                    <a:lnTo>
                      <a:pt x="2395" y="3594"/>
                    </a:lnTo>
                    <a:lnTo>
                      <a:pt x="2387" y="3569"/>
                    </a:lnTo>
                    <a:lnTo>
                      <a:pt x="2372" y="3551"/>
                    </a:lnTo>
                    <a:lnTo>
                      <a:pt x="2353" y="3534"/>
                    </a:lnTo>
                    <a:lnTo>
                      <a:pt x="2333" y="3517"/>
                    </a:lnTo>
                    <a:lnTo>
                      <a:pt x="2317" y="3495"/>
                    </a:lnTo>
                    <a:lnTo>
                      <a:pt x="2306" y="3463"/>
                    </a:lnTo>
                    <a:lnTo>
                      <a:pt x="2306" y="3420"/>
                    </a:lnTo>
                    <a:lnTo>
                      <a:pt x="2301" y="3408"/>
                    </a:lnTo>
                    <a:lnTo>
                      <a:pt x="2292" y="3403"/>
                    </a:lnTo>
                    <a:lnTo>
                      <a:pt x="2265" y="3408"/>
                    </a:lnTo>
                    <a:lnTo>
                      <a:pt x="2201" y="3441"/>
                    </a:lnTo>
                    <a:lnTo>
                      <a:pt x="2155" y="3602"/>
                    </a:lnTo>
                    <a:lnTo>
                      <a:pt x="2112" y="3765"/>
                    </a:lnTo>
                    <a:lnTo>
                      <a:pt x="2040" y="4092"/>
                    </a:lnTo>
                    <a:lnTo>
                      <a:pt x="1986" y="4422"/>
                    </a:lnTo>
                    <a:lnTo>
                      <a:pt x="1950" y="4752"/>
                    </a:lnTo>
                    <a:lnTo>
                      <a:pt x="1938" y="4917"/>
                    </a:lnTo>
                    <a:lnTo>
                      <a:pt x="1932" y="5083"/>
                    </a:lnTo>
                    <a:lnTo>
                      <a:pt x="1930" y="5250"/>
                    </a:lnTo>
                    <a:lnTo>
                      <a:pt x="1934" y="5415"/>
                    </a:lnTo>
                    <a:lnTo>
                      <a:pt x="1942" y="5581"/>
                    </a:lnTo>
                    <a:lnTo>
                      <a:pt x="1957" y="5748"/>
                    </a:lnTo>
                    <a:lnTo>
                      <a:pt x="1975" y="5912"/>
                    </a:lnTo>
                    <a:lnTo>
                      <a:pt x="1999" y="6078"/>
                    </a:lnTo>
                    <a:lnTo>
                      <a:pt x="1508" y="6078"/>
                    </a:lnTo>
                    <a:lnTo>
                      <a:pt x="1531" y="6036"/>
                    </a:lnTo>
                    <a:lnTo>
                      <a:pt x="1549" y="5975"/>
                    </a:lnTo>
                    <a:lnTo>
                      <a:pt x="1565" y="5898"/>
                    </a:lnTo>
                    <a:lnTo>
                      <a:pt x="1577" y="5806"/>
                    </a:lnTo>
                    <a:lnTo>
                      <a:pt x="1591" y="5583"/>
                    </a:lnTo>
                    <a:lnTo>
                      <a:pt x="1593" y="5323"/>
                    </a:lnTo>
                    <a:lnTo>
                      <a:pt x="1582" y="5040"/>
                    </a:lnTo>
                    <a:lnTo>
                      <a:pt x="1561" y="4750"/>
                    </a:lnTo>
                    <a:lnTo>
                      <a:pt x="1546" y="4607"/>
                    </a:lnTo>
                    <a:lnTo>
                      <a:pt x="1528" y="4467"/>
                    </a:lnTo>
                    <a:lnTo>
                      <a:pt x="1486" y="4206"/>
                    </a:lnTo>
                    <a:lnTo>
                      <a:pt x="1565" y="4190"/>
                    </a:lnTo>
                    <a:lnTo>
                      <a:pt x="1576" y="4169"/>
                    </a:lnTo>
                    <a:lnTo>
                      <a:pt x="1586" y="4155"/>
                    </a:lnTo>
                    <a:lnTo>
                      <a:pt x="1595" y="4147"/>
                    </a:lnTo>
                    <a:lnTo>
                      <a:pt x="1606" y="4145"/>
                    </a:lnTo>
                    <a:lnTo>
                      <a:pt x="1624" y="4153"/>
                    </a:lnTo>
                    <a:lnTo>
                      <a:pt x="1643" y="4169"/>
                    </a:lnTo>
                    <a:lnTo>
                      <a:pt x="1664" y="4186"/>
                    </a:lnTo>
                    <a:lnTo>
                      <a:pt x="1674" y="4191"/>
                    </a:lnTo>
                    <a:lnTo>
                      <a:pt x="1686" y="4194"/>
                    </a:lnTo>
                    <a:lnTo>
                      <a:pt x="1698" y="4192"/>
                    </a:lnTo>
                    <a:lnTo>
                      <a:pt x="1711" y="4186"/>
                    </a:lnTo>
                    <a:lnTo>
                      <a:pt x="1725" y="4174"/>
                    </a:lnTo>
                    <a:lnTo>
                      <a:pt x="1740" y="4153"/>
                    </a:lnTo>
                    <a:lnTo>
                      <a:pt x="1742" y="4334"/>
                    </a:lnTo>
                    <a:lnTo>
                      <a:pt x="1732" y="4464"/>
                    </a:lnTo>
                    <a:lnTo>
                      <a:pt x="1717" y="4545"/>
                    </a:lnTo>
                    <a:lnTo>
                      <a:pt x="1705" y="4566"/>
                    </a:lnTo>
                    <a:lnTo>
                      <a:pt x="1701" y="4571"/>
                    </a:lnTo>
                    <a:lnTo>
                      <a:pt x="1693" y="4574"/>
                    </a:lnTo>
                    <a:lnTo>
                      <a:pt x="1680" y="4570"/>
                    </a:lnTo>
                    <a:lnTo>
                      <a:pt x="1665" y="4554"/>
                    </a:lnTo>
                    <a:lnTo>
                      <a:pt x="1649" y="4524"/>
                    </a:lnTo>
                    <a:lnTo>
                      <a:pt x="1634" y="4483"/>
                    </a:lnTo>
                    <a:lnTo>
                      <a:pt x="1599" y="4362"/>
                    </a:lnTo>
                    <a:lnTo>
                      <a:pt x="1565" y="4190"/>
                    </a:lnTo>
                    <a:lnTo>
                      <a:pt x="1486" y="4206"/>
                    </a:lnTo>
                    <a:lnTo>
                      <a:pt x="1434" y="3746"/>
                    </a:lnTo>
                    <a:lnTo>
                      <a:pt x="1388" y="3611"/>
                    </a:lnTo>
                    <a:lnTo>
                      <a:pt x="1360" y="3541"/>
                    </a:lnTo>
                    <a:lnTo>
                      <a:pt x="1349" y="3514"/>
                    </a:lnTo>
                    <a:lnTo>
                      <a:pt x="1328" y="3472"/>
                    </a:lnTo>
                    <a:lnTo>
                      <a:pt x="1362" y="3472"/>
                    </a:lnTo>
                    <a:lnTo>
                      <a:pt x="1386" y="3462"/>
                    </a:lnTo>
                    <a:lnTo>
                      <a:pt x="1403" y="3444"/>
                    </a:lnTo>
                    <a:lnTo>
                      <a:pt x="1419" y="3421"/>
                    </a:lnTo>
                    <a:lnTo>
                      <a:pt x="1436" y="3397"/>
                    </a:lnTo>
                    <a:lnTo>
                      <a:pt x="1461" y="3377"/>
                    </a:lnTo>
                    <a:lnTo>
                      <a:pt x="1496" y="3363"/>
                    </a:lnTo>
                    <a:lnTo>
                      <a:pt x="1519" y="3360"/>
                    </a:lnTo>
                    <a:lnTo>
                      <a:pt x="1546" y="3359"/>
                    </a:lnTo>
                    <a:lnTo>
                      <a:pt x="1630" y="3604"/>
                    </a:lnTo>
                    <a:lnTo>
                      <a:pt x="1668" y="3725"/>
                    </a:lnTo>
                    <a:lnTo>
                      <a:pt x="1700" y="3848"/>
                    </a:lnTo>
                    <a:lnTo>
                      <a:pt x="1636" y="3861"/>
                    </a:lnTo>
                    <a:lnTo>
                      <a:pt x="1589" y="3865"/>
                    </a:lnTo>
                    <a:lnTo>
                      <a:pt x="1556" y="3862"/>
                    </a:lnTo>
                    <a:lnTo>
                      <a:pt x="1535" y="3852"/>
                    </a:lnTo>
                    <a:lnTo>
                      <a:pt x="1524" y="3838"/>
                    </a:lnTo>
                    <a:lnTo>
                      <a:pt x="1520" y="3822"/>
                    </a:lnTo>
                    <a:lnTo>
                      <a:pt x="1528" y="3782"/>
                    </a:lnTo>
                    <a:lnTo>
                      <a:pt x="1540" y="3745"/>
                    </a:lnTo>
                    <a:lnTo>
                      <a:pt x="1543" y="3730"/>
                    </a:lnTo>
                    <a:lnTo>
                      <a:pt x="1540" y="3719"/>
                    </a:lnTo>
                    <a:lnTo>
                      <a:pt x="1529" y="3714"/>
                    </a:lnTo>
                    <a:lnTo>
                      <a:pt x="1511" y="3716"/>
                    </a:lnTo>
                    <a:lnTo>
                      <a:pt x="1479" y="3726"/>
                    </a:lnTo>
                    <a:lnTo>
                      <a:pt x="1434" y="3746"/>
                    </a:lnTo>
                    <a:lnTo>
                      <a:pt x="1486" y="4206"/>
                    </a:lnTo>
                    <a:lnTo>
                      <a:pt x="1780" y="3810"/>
                    </a:lnTo>
                    <a:lnTo>
                      <a:pt x="1775" y="3813"/>
                    </a:lnTo>
                    <a:lnTo>
                      <a:pt x="1768" y="3810"/>
                    </a:lnTo>
                    <a:lnTo>
                      <a:pt x="1755" y="3785"/>
                    </a:lnTo>
                    <a:lnTo>
                      <a:pt x="1721" y="3680"/>
                    </a:lnTo>
                    <a:lnTo>
                      <a:pt x="1640" y="3362"/>
                    </a:lnTo>
                    <a:lnTo>
                      <a:pt x="1670" y="3386"/>
                    </a:lnTo>
                    <a:lnTo>
                      <a:pt x="1690" y="3393"/>
                    </a:lnTo>
                    <a:lnTo>
                      <a:pt x="1711" y="3399"/>
                    </a:lnTo>
                    <a:lnTo>
                      <a:pt x="1732" y="3401"/>
                    </a:lnTo>
                    <a:lnTo>
                      <a:pt x="1754" y="3399"/>
                    </a:lnTo>
                    <a:lnTo>
                      <a:pt x="1793" y="3387"/>
                    </a:lnTo>
                    <a:lnTo>
                      <a:pt x="1797" y="3569"/>
                    </a:lnTo>
                    <a:lnTo>
                      <a:pt x="1794" y="3696"/>
                    </a:lnTo>
                    <a:lnTo>
                      <a:pt x="1789" y="3774"/>
                    </a:lnTo>
                    <a:lnTo>
                      <a:pt x="1780" y="3810"/>
                    </a:lnTo>
                    <a:lnTo>
                      <a:pt x="1486" y="4206"/>
                    </a:lnTo>
                    <a:lnTo>
                      <a:pt x="1858" y="3905"/>
                    </a:lnTo>
                    <a:lnTo>
                      <a:pt x="1878" y="3399"/>
                    </a:lnTo>
                    <a:lnTo>
                      <a:pt x="1907" y="3410"/>
                    </a:lnTo>
                    <a:lnTo>
                      <a:pt x="1936" y="3411"/>
                    </a:lnTo>
                    <a:lnTo>
                      <a:pt x="1965" y="3407"/>
                    </a:lnTo>
                    <a:lnTo>
                      <a:pt x="1994" y="3399"/>
                    </a:lnTo>
                    <a:lnTo>
                      <a:pt x="2023" y="3391"/>
                    </a:lnTo>
                    <a:lnTo>
                      <a:pt x="2052" y="3387"/>
                    </a:lnTo>
                    <a:lnTo>
                      <a:pt x="2079" y="3390"/>
                    </a:lnTo>
                    <a:lnTo>
                      <a:pt x="2106" y="3403"/>
                    </a:lnTo>
                    <a:lnTo>
                      <a:pt x="2056" y="3626"/>
                    </a:lnTo>
                    <a:lnTo>
                      <a:pt x="1998" y="3858"/>
                    </a:lnTo>
                    <a:lnTo>
                      <a:pt x="1926" y="4090"/>
                    </a:lnTo>
                    <a:lnTo>
                      <a:pt x="1886" y="4203"/>
                    </a:lnTo>
                    <a:lnTo>
                      <a:pt x="1841" y="4312"/>
                    </a:lnTo>
                    <a:lnTo>
                      <a:pt x="1858" y="3905"/>
                    </a:lnTo>
                    <a:lnTo>
                      <a:pt x="1486" y="4206"/>
                    </a:lnTo>
                    <a:close/>
                  </a:path>
                </a:pathLst>
              </a:custGeom>
              <a:solidFill>
                <a:srgbClr val="7CBF33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" name="Freeform 45">
                <a:extLst>
                  <a:ext uri="{FF2B5EF4-FFF2-40B4-BE49-F238E27FC236}">
                    <a16:creationId xmlns:a16="http://schemas.microsoft.com/office/drawing/2014/main" id="{A0B463BF-1F82-4C15-9A8B-0FD0CE28D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6945" y="-882918"/>
                <a:ext cx="966536" cy="1499089"/>
              </a:xfrm>
              <a:custGeom>
                <a:avLst/>
                <a:gdLst>
                  <a:gd name="T0" fmla="*/ 1193 w 3651"/>
                  <a:gd name="T1" fmla="*/ 4212 h 6078"/>
                  <a:gd name="T2" fmla="*/ 966 w 3651"/>
                  <a:gd name="T3" fmla="*/ 4080 h 6078"/>
                  <a:gd name="T4" fmla="*/ 828 w 3651"/>
                  <a:gd name="T5" fmla="*/ 4181 h 6078"/>
                  <a:gd name="T6" fmla="*/ 631 w 3651"/>
                  <a:gd name="T7" fmla="*/ 4179 h 6078"/>
                  <a:gd name="T8" fmla="*/ 425 w 3651"/>
                  <a:gd name="T9" fmla="*/ 4083 h 6078"/>
                  <a:gd name="T10" fmla="*/ 593 w 3651"/>
                  <a:gd name="T11" fmla="*/ 3871 h 6078"/>
                  <a:gd name="T12" fmla="*/ 471 w 3651"/>
                  <a:gd name="T13" fmla="*/ 3899 h 6078"/>
                  <a:gd name="T14" fmla="*/ 275 w 3651"/>
                  <a:gd name="T15" fmla="*/ 3607 h 6078"/>
                  <a:gd name="T16" fmla="*/ 295 w 3651"/>
                  <a:gd name="T17" fmla="*/ 3420 h 6078"/>
                  <a:gd name="T18" fmla="*/ 536 w 3651"/>
                  <a:gd name="T19" fmla="*/ 3393 h 6078"/>
                  <a:gd name="T20" fmla="*/ 490 w 3651"/>
                  <a:gd name="T21" fmla="*/ 3190 h 6078"/>
                  <a:gd name="T22" fmla="*/ 692 w 3651"/>
                  <a:gd name="T23" fmla="*/ 2994 h 6078"/>
                  <a:gd name="T24" fmla="*/ 409 w 3651"/>
                  <a:gd name="T25" fmla="*/ 2928 h 6078"/>
                  <a:gd name="T26" fmla="*/ 89 w 3651"/>
                  <a:gd name="T27" fmla="*/ 2551 h 6078"/>
                  <a:gd name="T28" fmla="*/ 324 w 3651"/>
                  <a:gd name="T29" fmla="*/ 2272 h 6078"/>
                  <a:gd name="T30" fmla="*/ 119 w 3651"/>
                  <a:gd name="T31" fmla="*/ 2162 h 6078"/>
                  <a:gd name="T32" fmla="*/ 40 w 3651"/>
                  <a:gd name="T33" fmla="*/ 2000 h 6078"/>
                  <a:gd name="T34" fmla="*/ 138 w 3651"/>
                  <a:gd name="T35" fmla="*/ 1731 h 6078"/>
                  <a:gd name="T36" fmla="*/ 320 w 3651"/>
                  <a:gd name="T37" fmla="*/ 1556 h 6078"/>
                  <a:gd name="T38" fmla="*/ 354 w 3651"/>
                  <a:gd name="T39" fmla="*/ 1344 h 6078"/>
                  <a:gd name="T40" fmla="*/ 246 w 3651"/>
                  <a:gd name="T41" fmla="*/ 1119 h 6078"/>
                  <a:gd name="T42" fmla="*/ 322 w 3651"/>
                  <a:gd name="T43" fmla="*/ 931 h 6078"/>
                  <a:gd name="T44" fmla="*/ 396 w 3651"/>
                  <a:gd name="T45" fmla="*/ 797 h 6078"/>
                  <a:gd name="T46" fmla="*/ 682 w 3651"/>
                  <a:gd name="T47" fmla="*/ 611 h 6078"/>
                  <a:gd name="T48" fmla="*/ 886 w 3651"/>
                  <a:gd name="T49" fmla="*/ 421 h 6078"/>
                  <a:gd name="T50" fmla="*/ 1135 w 3651"/>
                  <a:gd name="T51" fmla="*/ 340 h 6078"/>
                  <a:gd name="T52" fmla="*/ 1280 w 3651"/>
                  <a:gd name="T53" fmla="*/ 189 h 6078"/>
                  <a:gd name="T54" fmla="*/ 1457 w 3651"/>
                  <a:gd name="T55" fmla="*/ 34 h 6078"/>
                  <a:gd name="T56" fmla="*/ 1700 w 3651"/>
                  <a:gd name="T57" fmla="*/ 79 h 6078"/>
                  <a:gd name="T58" fmla="*/ 1929 w 3651"/>
                  <a:gd name="T59" fmla="*/ 18 h 6078"/>
                  <a:gd name="T60" fmla="*/ 2127 w 3651"/>
                  <a:gd name="T61" fmla="*/ 225 h 6078"/>
                  <a:gd name="T62" fmla="*/ 2298 w 3651"/>
                  <a:gd name="T63" fmla="*/ 439 h 6078"/>
                  <a:gd name="T64" fmla="*/ 2535 w 3651"/>
                  <a:gd name="T65" fmla="*/ 560 h 6078"/>
                  <a:gd name="T66" fmla="*/ 2909 w 3651"/>
                  <a:gd name="T67" fmla="*/ 577 h 6078"/>
                  <a:gd name="T68" fmla="*/ 3190 w 3651"/>
                  <a:gd name="T69" fmla="*/ 783 h 6078"/>
                  <a:gd name="T70" fmla="*/ 3265 w 3651"/>
                  <a:gd name="T71" fmla="*/ 960 h 6078"/>
                  <a:gd name="T72" fmla="*/ 3141 w 3651"/>
                  <a:gd name="T73" fmla="*/ 1159 h 6078"/>
                  <a:gd name="T74" fmla="*/ 3354 w 3651"/>
                  <a:gd name="T75" fmla="*/ 1267 h 6078"/>
                  <a:gd name="T76" fmla="*/ 3455 w 3651"/>
                  <a:gd name="T77" fmla="*/ 1434 h 6078"/>
                  <a:gd name="T78" fmla="*/ 3503 w 3651"/>
                  <a:gd name="T79" fmla="*/ 1699 h 6078"/>
                  <a:gd name="T80" fmla="*/ 3596 w 3651"/>
                  <a:gd name="T81" fmla="*/ 1888 h 6078"/>
                  <a:gd name="T82" fmla="*/ 3631 w 3651"/>
                  <a:gd name="T83" fmla="*/ 2091 h 6078"/>
                  <a:gd name="T84" fmla="*/ 3582 w 3651"/>
                  <a:gd name="T85" fmla="*/ 2267 h 6078"/>
                  <a:gd name="T86" fmla="*/ 3548 w 3651"/>
                  <a:gd name="T87" fmla="*/ 2440 h 6078"/>
                  <a:gd name="T88" fmla="*/ 3578 w 3651"/>
                  <a:gd name="T89" fmla="*/ 2569 h 6078"/>
                  <a:gd name="T90" fmla="*/ 3459 w 3651"/>
                  <a:gd name="T91" fmla="*/ 2739 h 6078"/>
                  <a:gd name="T92" fmla="*/ 3360 w 3651"/>
                  <a:gd name="T93" fmla="*/ 2880 h 6078"/>
                  <a:gd name="T94" fmla="*/ 3199 w 3651"/>
                  <a:gd name="T95" fmla="*/ 3089 h 6078"/>
                  <a:gd name="T96" fmla="*/ 3256 w 3651"/>
                  <a:gd name="T97" fmla="*/ 3266 h 6078"/>
                  <a:gd name="T98" fmla="*/ 3209 w 3651"/>
                  <a:gd name="T99" fmla="*/ 3458 h 6078"/>
                  <a:gd name="T100" fmla="*/ 2864 w 3651"/>
                  <a:gd name="T101" fmla="*/ 3672 h 6078"/>
                  <a:gd name="T102" fmla="*/ 2593 w 3651"/>
                  <a:gd name="T103" fmla="*/ 3861 h 6078"/>
                  <a:gd name="T104" fmla="*/ 2511 w 3651"/>
                  <a:gd name="T105" fmla="*/ 3760 h 6078"/>
                  <a:gd name="T106" fmla="*/ 2380 w 3651"/>
                  <a:gd name="T107" fmla="*/ 3642 h 6078"/>
                  <a:gd name="T108" fmla="*/ 2306 w 3651"/>
                  <a:gd name="T109" fmla="*/ 3420 h 6078"/>
                  <a:gd name="T110" fmla="*/ 1950 w 3651"/>
                  <a:gd name="T111" fmla="*/ 4752 h 6078"/>
                  <a:gd name="T112" fmla="*/ 1508 w 3651"/>
                  <a:gd name="T113" fmla="*/ 6078 h 6078"/>
                  <a:gd name="T114" fmla="*/ 1546 w 3651"/>
                  <a:gd name="T115" fmla="*/ 4607 h 6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651" h="6078">
                    <a:moveTo>
                      <a:pt x="1486" y="4206"/>
                    </a:moveTo>
                    <a:lnTo>
                      <a:pt x="1466" y="4200"/>
                    </a:lnTo>
                    <a:lnTo>
                      <a:pt x="1448" y="4197"/>
                    </a:lnTo>
                    <a:lnTo>
                      <a:pt x="1411" y="4198"/>
                    </a:lnTo>
                    <a:lnTo>
                      <a:pt x="1338" y="4216"/>
                    </a:lnTo>
                    <a:lnTo>
                      <a:pt x="1302" y="4226"/>
                    </a:lnTo>
                    <a:lnTo>
                      <a:pt x="1267" y="4232"/>
                    </a:lnTo>
                    <a:lnTo>
                      <a:pt x="1231" y="4228"/>
                    </a:lnTo>
                    <a:lnTo>
                      <a:pt x="1193" y="4212"/>
                    </a:lnTo>
                    <a:lnTo>
                      <a:pt x="1172" y="4201"/>
                    </a:lnTo>
                    <a:lnTo>
                      <a:pt x="1145" y="4193"/>
                    </a:lnTo>
                    <a:lnTo>
                      <a:pt x="1085" y="4182"/>
                    </a:lnTo>
                    <a:lnTo>
                      <a:pt x="1054" y="4176"/>
                    </a:lnTo>
                    <a:lnTo>
                      <a:pt x="1028" y="4166"/>
                    </a:lnTo>
                    <a:lnTo>
                      <a:pt x="1007" y="4152"/>
                    </a:lnTo>
                    <a:lnTo>
                      <a:pt x="994" y="4133"/>
                    </a:lnTo>
                    <a:lnTo>
                      <a:pt x="979" y="4100"/>
                    </a:lnTo>
                    <a:lnTo>
                      <a:pt x="966" y="4080"/>
                    </a:lnTo>
                    <a:lnTo>
                      <a:pt x="954" y="4070"/>
                    </a:lnTo>
                    <a:lnTo>
                      <a:pt x="942" y="4069"/>
                    </a:lnTo>
                    <a:lnTo>
                      <a:pt x="930" y="4074"/>
                    </a:lnTo>
                    <a:lnTo>
                      <a:pt x="920" y="4085"/>
                    </a:lnTo>
                    <a:lnTo>
                      <a:pt x="897" y="4117"/>
                    </a:lnTo>
                    <a:lnTo>
                      <a:pt x="872" y="4151"/>
                    </a:lnTo>
                    <a:lnTo>
                      <a:pt x="858" y="4165"/>
                    </a:lnTo>
                    <a:lnTo>
                      <a:pt x="843" y="4176"/>
                    </a:lnTo>
                    <a:lnTo>
                      <a:pt x="828" y="4181"/>
                    </a:lnTo>
                    <a:lnTo>
                      <a:pt x="809" y="4179"/>
                    </a:lnTo>
                    <a:lnTo>
                      <a:pt x="789" y="4166"/>
                    </a:lnTo>
                    <a:lnTo>
                      <a:pt x="767" y="4145"/>
                    </a:lnTo>
                    <a:lnTo>
                      <a:pt x="710" y="4163"/>
                    </a:lnTo>
                    <a:lnTo>
                      <a:pt x="694" y="4165"/>
                    </a:lnTo>
                    <a:lnTo>
                      <a:pt x="680" y="4164"/>
                    </a:lnTo>
                    <a:lnTo>
                      <a:pt x="669" y="4162"/>
                    </a:lnTo>
                    <a:lnTo>
                      <a:pt x="656" y="4149"/>
                    </a:lnTo>
                    <a:lnTo>
                      <a:pt x="631" y="4179"/>
                    </a:lnTo>
                    <a:lnTo>
                      <a:pt x="618" y="4189"/>
                    </a:lnTo>
                    <a:lnTo>
                      <a:pt x="603" y="4196"/>
                    </a:lnTo>
                    <a:lnTo>
                      <a:pt x="573" y="4201"/>
                    </a:lnTo>
                    <a:lnTo>
                      <a:pt x="543" y="4197"/>
                    </a:lnTo>
                    <a:lnTo>
                      <a:pt x="514" y="4184"/>
                    </a:lnTo>
                    <a:lnTo>
                      <a:pt x="485" y="4165"/>
                    </a:lnTo>
                    <a:lnTo>
                      <a:pt x="461" y="4141"/>
                    </a:lnTo>
                    <a:lnTo>
                      <a:pt x="440" y="4114"/>
                    </a:lnTo>
                    <a:lnTo>
                      <a:pt x="425" y="4083"/>
                    </a:lnTo>
                    <a:lnTo>
                      <a:pt x="417" y="4054"/>
                    </a:lnTo>
                    <a:lnTo>
                      <a:pt x="417" y="4025"/>
                    </a:lnTo>
                    <a:lnTo>
                      <a:pt x="427" y="4000"/>
                    </a:lnTo>
                    <a:lnTo>
                      <a:pt x="446" y="3978"/>
                    </a:lnTo>
                    <a:lnTo>
                      <a:pt x="478" y="3963"/>
                    </a:lnTo>
                    <a:lnTo>
                      <a:pt x="523" y="3956"/>
                    </a:lnTo>
                    <a:lnTo>
                      <a:pt x="551" y="3956"/>
                    </a:lnTo>
                    <a:lnTo>
                      <a:pt x="582" y="3958"/>
                    </a:lnTo>
                    <a:lnTo>
                      <a:pt x="593" y="3871"/>
                    </a:lnTo>
                    <a:lnTo>
                      <a:pt x="593" y="3836"/>
                    </a:lnTo>
                    <a:lnTo>
                      <a:pt x="590" y="3833"/>
                    </a:lnTo>
                    <a:lnTo>
                      <a:pt x="585" y="3837"/>
                    </a:lnTo>
                    <a:lnTo>
                      <a:pt x="566" y="3860"/>
                    </a:lnTo>
                    <a:lnTo>
                      <a:pt x="536" y="3887"/>
                    </a:lnTo>
                    <a:lnTo>
                      <a:pt x="518" y="3896"/>
                    </a:lnTo>
                    <a:lnTo>
                      <a:pt x="511" y="3899"/>
                    </a:lnTo>
                    <a:lnTo>
                      <a:pt x="496" y="3901"/>
                    </a:lnTo>
                    <a:lnTo>
                      <a:pt x="471" y="3899"/>
                    </a:lnTo>
                    <a:lnTo>
                      <a:pt x="445" y="3888"/>
                    </a:lnTo>
                    <a:lnTo>
                      <a:pt x="413" y="3867"/>
                    </a:lnTo>
                    <a:lnTo>
                      <a:pt x="380" y="3831"/>
                    </a:lnTo>
                    <a:lnTo>
                      <a:pt x="342" y="3802"/>
                    </a:lnTo>
                    <a:lnTo>
                      <a:pt x="317" y="3770"/>
                    </a:lnTo>
                    <a:lnTo>
                      <a:pt x="304" y="3738"/>
                    </a:lnTo>
                    <a:lnTo>
                      <a:pt x="297" y="3703"/>
                    </a:lnTo>
                    <a:lnTo>
                      <a:pt x="287" y="3637"/>
                    </a:lnTo>
                    <a:lnTo>
                      <a:pt x="275" y="3607"/>
                    </a:lnTo>
                    <a:lnTo>
                      <a:pt x="270" y="3595"/>
                    </a:lnTo>
                    <a:lnTo>
                      <a:pt x="254" y="3578"/>
                    </a:lnTo>
                    <a:lnTo>
                      <a:pt x="221" y="3526"/>
                    </a:lnTo>
                    <a:lnTo>
                      <a:pt x="209" y="3492"/>
                    </a:lnTo>
                    <a:lnTo>
                      <a:pt x="211" y="3471"/>
                    </a:lnTo>
                    <a:lnTo>
                      <a:pt x="226" y="3459"/>
                    </a:lnTo>
                    <a:lnTo>
                      <a:pt x="247" y="3450"/>
                    </a:lnTo>
                    <a:lnTo>
                      <a:pt x="272" y="3439"/>
                    </a:lnTo>
                    <a:lnTo>
                      <a:pt x="295" y="3420"/>
                    </a:lnTo>
                    <a:lnTo>
                      <a:pt x="312" y="3388"/>
                    </a:lnTo>
                    <a:lnTo>
                      <a:pt x="329" y="3373"/>
                    </a:lnTo>
                    <a:lnTo>
                      <a:pt x="347" y="3364"/>
                    </a:lnTo>
                    <a:lnTo>
                      <a:pt x="370" y="3361"/>
                    </a:lnTo>
                    <a:lnTo>
                      <a:pt x="392" y="3361"/>
                    </a:lnTo>
                    <a:lnTo>
                      <a:pt x="440" y="3371"/>
                    </a:lnTo>
                    <a:lnTo>
                      <a:pt x="485" y="3384"/>
                    </a:lnTo>
                    <a:lnTo>
                      <a:pt x="521" y="3393"/>
                    </a:lnTo>
                    <a:lnTo>
                      <a:pt x="536" y="3393"/>
                    </a:lnTo>
                    <a:lnTo>
                      <a:pt x="545" y="3389"/>
                    </a:lnTo>
                    <a:lnTo>
                      <a:pt x="551" y="3380"/>
                    </a:lnTo>
                    <a:lnTo>
                      <a:pt x="552" y="3364"/>
                    </a:lnTo>
                    <a:lnTo>
                      <a:pt x="545" y="3339"/>
                    </a:lnTo>
                    <a:lnTo>
                      <a:pt x="533" y="3307"/>
                    </a:lnTo>
                    <a:lnTo>
                      <a:pt x="514" y="3276"/>
                    </a:lnTo>
                    <a:lnTo>
                      <a:pt x="500" y="3246"/>
                    </a:lnTo>
                    <a:lnTo>
                      <a:pt x="492" y="3217"/>
                    </a:lnTo>
                    <a:lnTo>
                      <a:pt x="490" y="3190"/>
                    </a:lnTo>
                    <a:lnTo>
                      <a:pt x="492" y="3163"/>
                    </a:lnTo>
                    <a:lnTo>
                      <a:pt x="499" y="3138"/>
                    </a:lnTo>
                    <a:lnTo>
                      <a:pt x="511" y="3115"/>
                    </a:lnTo>
                    <a:lnTo>
                      <a:pt x="527" y="3092"/>
                    </a:lnTo>
                    <a:lnTo>
                      <a:pt x="547" y="3072"/>
                    </a:lnTo>
                    <a:lnTo>
                      <a:pt x="569" y="3053"/>
                    </a:lnTo>
                    <a:lnTo>
                      <a:pt x="595" y="3035"/>
                    </a:lnTo>
                    <a:lnTo>
                      <a:pt x="624" y="3019"/>
                    </a:lnTo>
                    <a:lnTo>
                      <a:pt x="692" y="2994"/>
                    </a:lnTo>
                    <a:lnTo>
                      <a:pt x="767" y="2975"/>
                    </a:lnTo>
                    <a:lnTo>
                      <a:pt x="763" y="2977"/>
                    </a:lnTo>
                    <a:lnTo>
                      <a:pt x="764" y="2975"/>
                    </a:lnTo>
                    <a:lnTo>
                      <a:pt x="767" y="2975"/>
                    </a:lnTo>
                    <a:lnTo>
                      <a:pt x="678" y="2973"/>
                    </a:lnTo>
                    <a:lnTo>
                      <a:pt x="599" y="2968"/>
                    </a:lnTo>
                    <a:lnTo>
                      <a:pt x="528" y="2958"/>
                    </a:lnTo>
                    <a:lnTo>
                      <a:pt x="465" y="2945"/>
                    </a:lnTo>
                    <a:lnTo>
                      <a:pt x="409" y="2928"/>
                    </a:lnTo>
                    <a:lnTo>
                      <a:pt x="359" y="2907"/>
                    </a:lnTo>
                    <a:lnTo>
                      <a:pt x="317" y="2885"/>
                    </a:lnTo>
                    <a:lnTo>
                      <a:pt x="279" y="2859"/>
                    </a:lnTo>
                    <a:lnTo>
                      <a:pt x="246" y="2830"/>
                    </a:lnTo>
                    <a:lnTo>
                      <a:pt x="217" y="2800"/>
                    </a:lnTo>
                    <a:lnTo>
                      <a:pt x="168" y="2732"/>
                    </a:lnTo>
                    <a:lnTo>
                      <a:pt x="127" y="2656"/>
                    </a:lnTo>
                    <a:lnTo>
                      <a:pt x="90" y="2576"/>
                    </a:lnTo>
                    <a:lnTo>
                      <a:pt x="89" y="2551"/>
                    </a:lnTo>
                    <a:lnTo>
                      <a:pt x="91" y="2525"/>
                    </a:lnTo>
                    <a:lnTo>
                      <a:pt x="106" y="2476"/>
                    </a:lnTo>
                    <a:lnTo>
                      <a:pt x="131" y="2429"/>
                    </a:lnTo>
                    <a:lnTo>
                      <a:pt x="163" y="2387"/>
                    </a:lnTo>
                    <a:lnTo>
                      <a:pt x="201" y="2351"/>
                    </a:lnTo>
                    <a:lnTo>
                      <a:pt x="241" y="2323"/>
                    </a:lnTo>
                    <a:lnTo>
                      <a:pt x="283" y="2305"/>
                    </a:lnTo>
                    <a:lnTo>
                      <a:pt x="322" y="2299"/>
                    </a:lnTo>
                    <a:lnTo>
                      <a:pt x="324" y="2272"/>
                    </a:lnTo>
                    <a:lnTo>
                      <a:pt x="320" y="2244"/>
                    </a:lnTo>
                    <a:lnTo>
                      <a:pt x="313" y="2214"/>
                    </a:lnTo>
                    <a:lnTo>
                      <a:pt x="299" y="2188"/>
                    </a:lnTo>
                    <a:lnTo>
                      <a:pt x="279" y="2167"/>
                    </a:lnTo>
                    <a:lnTo>
                      <a:pt x="251" y="2151"/>
                    </a:lnTo>
                    <a:lnTo>
                      <a:pt x="214" y="2145"/>
                    </a:lnTo>
                    <a:lnTo>
                      <a:pt x="193" y="2146"/>
                    </a:lnTo>
                    <a:lnTo>
                      <a:pt x="168" y="2151"/>
                    </a:lnTo>
                    <a:lnTo>
                      <a:pt x="119" y="2162"/>
                    </a:lnTo>
                    <a:lnTo>
                      <a:pt x="98" y="2162"/>
                    </a:lnTo>
                    <a:lnTo>
                      <a:pt x="80" y="2157"/>
                    </a:lnTo>
                    <a:lnTo>
                      <a:pt x="49" y="2142"/>
                    </a:lnTo>
                    <a:lnTo>
                      <a:pt x="27" y="2118"/>
                    </a:lnTo>
                    <a:lnTo>
                      <a:pt x="15" y="2088"/>
                    </a:lnTo>
                    <a:lnTo>
                      <a:pt x="14" y="2057"/>
                    </a:lnTo>
                    <a:lnTo>
                      <a:pt x="22" y="2026"/>
                    </a:lnTo>
                    <a:lnTo>
                      <a:pt x="29" y="2012"/>
                    </a:lnTo>
                    <a:lnTo>
                      <a:pt x="40" y="2000"/>
                    </a:lnTo>
                    <a:lnTo>
                      <a:pt x="20" y="1991"/>
                    </a:lnTo>
                    <a:lnTo>
                      <a:pt x="8" y="1977"/>
                    </a:lnTo>
                    <a:lnTo>
                      <a:pt x="2" y="1957"/>
                    </a:lnTo>
                    <a:lnTo>
                      <a:pt x="0" y="1935"/>
                    </a:lnTo>
                    <a:lnTo>
                      <a:pt x="15" y="1883"/>
                    </a:lnTo>
                    <a:lnTo>
                      <a:pt x="45" y="1827"/>
                    </a:lnTo>
                    <a:lnTo>
                      <a:pt x="87" y="1774"/>
                    </a:lnTo>
                    <a:lnTo>
                      <a:pt x="113" y="1751"/>
                    </a:lnTo>
                    <a:lnTo>
                      <a:pt x="138" y="1731"/>
                    </a:lnTo>
                    <a:lnTo>
                      <a:pt x="165" y="1715"/>
                    </a:lnTo>
                    <a:lnTo>
                      <a:pt x="192" y="1704"/>
                    </a:lnTo>
                    <a:lnTo>
                      <a:pt x="219" y="1699"/>
                    </a:lnTo>
                    <a:lnTo>
                      <a:pt x="246" y="1701"/>
                    </a:lnTo>
                    <a:lnTo>
                      <a:pt x="256" y="1654"/>
                    </a:lnTo>
                    <a:lnTo>
                      <a:pt x="271" y="1619"/>
                    </a:lnTo>
                    <a:lnTo>
                      <a:pt x="287" y="1591"/>
                    </a:lnTo>
                    <a:lnTo>
                      <a:pt x="303" y="1570"/>
                    </a:lnTo>
                    <a:lnTo>
                      <a:pt x="320" y="1556"/>
                    </a:lnTo>
                    <a:lnTo>
                      <a:pt x="337" y="1545"/>
                    </a:lnTo>
                    <a:lnTo>
                      <a:pt x="368" y="1530"/>
                    </a:lnTo>
                    <a:lnTo>
                      <a:pt x="380" y="1523"/>
                    </a:lnTo>
                    <a:lnTo>
                      <a:pt x="391" y="1515"/>
                    </a:lnTo>
                    <a:lnTo>
                      <a:pt x="397" y="1503"/>
                    </a:lnTo>
                    <a:lnTo>
                      <a:pt x="399" y="1487"/>
                    </a:lnTo>
                    <a:lnTo>
                      <a:pt x="397" y="1464"/>
                    </a:lnTo>
                    <a:lnTo>
                      <a:pt x="390" y="1434"/>
                    </a:lnTo>
                    <a:lnTo>
                      <a:pt x="354" y="1344"/>
                    </a:lnTo>
                    <a:lnTo>
                      <a:pt x="329" y="1335"/>
                    </a:lnTo>
                    <a:lnTo>
                      <a:pt x="308" y="1323"/>
                    </a:lnTo>
                    <a:lnTo>
                      <a:pt x="293" y="1310"/>
                    </a:lnTo>
                    <a:lnTo>
                      <a:pt x="281" y="1296"/>
                    </a:lnTo>
                    <a:lnTo>
                      <a:pt x="268" y="1263"/>
                    </a:lnTo>
                    <a:lnTo>
                      <a:pt x="263" y="1228"/>
                    </a:lnTo>
                    <a:lnTo>
                      <a:pt x="262" y="1191"/>
                    </a:lnTo>
                    <a:lnTo>
                      <a:pt x="258" y="1153"/>
                    </a:lnTo>
                    <a:lnTo>
                      <a:pt x="246" y="1119"/>
                    </a:lnTo>
                    <a:lnTo>
                      <a:pt x="222" y="1087"/>
                    </a:lnTo>
                    <a:lnTo>
                      <a:pt x="210" y="1066"/>
                    </a:lnTo>
                    <a:lnTo>
                      <a:pt x="206" y="1047"/>
                    </a:lnTo>
                    <a:lnTo>
                      <a:pt x="208" y="1030"/>
                    </a:lnTo>
                    <a:lnTo>
                      <a:pt x="213" y="1015"/>
                    </a:lnTo>
                    <a:lnTo>
                      <a:pt x="235" y="991"/>
                    </a:lnTo>
                    <a:lnTo>
                      <a:pt x="267" y="970"/>
                    </a:lnTo>
                    <a:lnTo>
                      <a:pt x="297" y="951"/>
                    </a:lnTo>
                    <a:lnTo>
                      <a:pt x="322" y="931"/>
                    </a:lnTo>
                    <a:lnTo>
                      <a:pt x="333" y="908"/>
                    </a:lnTo>
                    <a:lnTo>
                      <a:pt x="330" y="894"/>
                    </a:lnTo>
                    <a:lnTo>
                      <a:pt x="322" y="879"/>
                    </a:lnTo>
                    <a:lnTo>
                      <a:pt x="295" y="852"/>
                    </a:lnTo>
                    <a:lnTo>
                      <a:pt x="288" y="829"/>
                    </a:lnTo>
                    <a:lnTo>
                      <a:pt x="297" y="812"/>
                    </a:lnTo>
                    <a:lnTo>
                      <a:pt x="321" y="801"/>
                    </a:lnTo>
                    <a:lnTo>
                      <a:pt x="355" y="796"/>
                    </a:lnTo>
                    <a:lnTo>
                      <a:pt x="396" y="797"/>
                    </a:lnTo>
                    <a:lnTo>
                      <a:pt x="440" y="806"/>
                    </a:lnTo>
                    <a:lnTo>
                      <a:pt x="485" y="822"/>
                    </a:lnTo>
                    <a:lnTo>
                      <a:pt x="533" y="788"/>
                    </a:lnTo>
                    <a:lnTo>
                      <a:pt x="568" y="766"/>
                    </a:lnTo>
                    <a:lnTo>
                      <a:pt x="615" y="744"/>
                    </a:lnTo>
                    <a:lnTo>
                      <a:pt x="634" y="732"/>
                    </a:lnTo>
                    <a:lnTo>
                      <a:pt x="655" y="711"/>
                    </a:lnTo>
                    <a:lnTo>
                      <a:pt x="714" y="631"/>
                    </a:lnTo>
                    <a:lnTo>
                      <a:pt x="682" y="611"/>
                    </a:lnTo>
                    <a:lnTo>
                      <a:pt x="663" y="589"/>
                    </a:lnTo>
                    <a:lnTo>
                      <a:pt x="655" y="568"/>
                    </a:lnTo>
                    <a:lnTo>
                      <a:pt x="657" y="548"/>
                    </a:lnTo>
                    <a:lnTo>
                      <a:pt x="668" y="527"/>
                    </a:lnTo>
                    <a:lnTo>
                      <a:pt x="686" y="507"/>
                    </a:lnTo>
                    <a:lnTo>
                      <a:pt x="711" y="489"/>
                    </a:lnTo>
                    <a:lnTo>
                      <a:pt x="742" y="472"/>
                    </a:lnTo>
                    <a:lnTo>
                      <a:pt x="812" y="441"/>
                    </a:lnTo>
                    <a:lnTo>
                      <a:pt x="886" y="421"/>
                    </a:lnTo>
                    <a:lnTo>
                      <a:pt x="953" y="411"/>
                    </a:lnTo>
                    <a:lnTo>
                      <a:pt x="982" y="411"/>
                    </a:lnTo>
                    <a:lnTo>
                      <a:pt x="1004" y="415"/>
                    </a:lnTo>
                    <a:lnTo>
                      <a:pt x="1043" y="366"/>
                    </a:lnTo>
                    <a:lnTo>
                      <a:pt x="1069" y="344"/>
                    </a:lnTo>
                    <a:lnTo>
                      <a:pt x="1086" y="338"/>
                    </a:lnTo>
                    <a:lnTo>
                      <a:pt x="1099" y="342"/>
                    </a:lnTo>
                    <a:lnTo>
                      <a:pt x="1114" y="347"/>
                    </a:lnTo>
                    <a:lnTo>
                      <a:pt x="1135" y="340"/>
                    </a:lnTo>
                    <a:lnTo>
                      <a:pt x="1165" y="318"/>
                    </a:lnTo>
                    <a:lnTo>
                      <a:pt x="1211" y="268"/>
                    </a:lnTo>
                    <a:lnTo>
                      <a:pt x="1192" y="248"/>
                    </a:lnTo>
                    <a:lnTo>
                      <a:pt x="1188" y="229"/>
                    </a:lnTo>
                    <a:lnTo>
                      <a:pt x="1194" y="212"/>
                    </a:lnTo>
                    <a:lnTo>
                      <a:pt x="1210" y="199"/>
                    </a:lnTo>
                    <a:lnTo>
                      <a:pt x="1231" y="191"/>
                    </a:lnTo>
                    <a:lnTo>
                      <a:pt x="1256" y="187"/>
                    </a:lnTo>
                    <a:lnTo>
                      <a:pt x="1280" y="189"/>
                    </a:lnTo>
                    <a:lnTo>
                      <a:pt x="1301" y="198"/>
                    </a:lnTo>
                    <a:lnTo>
                      <a:pt x="1289" y="170"/>
                    </a:lnTo>
                    <a:lnTo>
                      <a:pt x="1288" y="143"/>
                    </a:lnTo>
                    <a:lnTo>
                      <a:pt x="1298" y="118"/>
                    </a:lnTo>
                    <a:lnTo>
                      <a:pt x="1318" y="96"/>
                    </a:lnTo>
                    <a:lnTo>
                      <a:pt x="1346" y="75"/>
                    </a:lnTo>
                    <a:lnTo>
                      <a:pt x="1379" y="59"/>
                    </a:lnTo>
                    <a:lnTo>
                      <a:pt x="1416" y="45"/>
                    </a:lnTo>
                    <a:lnTo>
                      <a:pt x="1457" y="34"/>
                    </a:lnTo>
                    <a:lnTo>
                      <a:pt x="1498" y="27"/>
                    </a:lnTo>
                    <a:lnTo>
                      <a:pt x="1539" y="24"/>
                    </a:lnTo>
                    <a:lnTo>
                      <a:pt x="1578" y="26"/>
                    </a:lnTo>
                    <a:lnTo>
                      <a:pt x="1612" y="33"/>
                    </a:lnTo>
                    <a:lnTo>
                      <a:pt x="1643" y="44"/>
                    </a:lnTo>
                    <a:lnTo>
                      <a:pt x="1667" y="60"/>
                    </a:lnTo>
                    <a:lnTo>
                      <a:pt x="1682" y="82"/>
                    </a:lnTo>
                    <a:lnTo>
                      <a:pt x="1688" y="110"/>
                    </a:lnTo>
                    <a:lnTo>
                      <a:pt x="1700" y="79"/>
                    </a:lnTo>
                    <a:lnTo>
                      <a:pt x="1717" y="55"/>
                    </a:lnTo>
                    <a:lnTo>
                      <a:pt x="1738" y="35"/>
                    </a:lnTo>
                    <a:lnTo>
                      <a:pt x="1762" y="19"/>
                    </a:lnTo>
                    <a:lnTo>
                      <a:pt x="1788" y="8"/>
                    </a:lnTo>
                    <a:lnTo>
                      <a:pt x="1817" y="2"/>
                    </a:lnTo>
                    <a:lnTo>
                      <a:pt x="1845" y="0"/>
                    </a:lnTo>
                    <a:lnTo>
                      <a:pt x="1874" y="2"/>
                    </a:lnTo>
                    <a:lnTo>
                      <a:pt x="1903" y="8"/>
                    </a:lnTo>
                    <a:lnTo>
                      <a:pt x="1929" y="18"/>
                    </a:lnTo>
                    <a:lnTo>
                      <a:pt x="1953" y="32"/>
                    </a:lnTo>
                    <a:lnTo>
                      <a:pt x="1974" y="49"/>
                    </a:lnTo>
                    <a:lnTo>
                      <a:pt x="1991" y="69"/>
                    </a:lnTo>
                    <a:lnTo>
                      <a:pt x="2004" y="94"/>
                    </a:lnTo>
                    <a:lnTo>
                      <a:pt x="2011" y="120"/>
                    </a:lnTo>
                    <a:lnTo>
                      <a:pt x="2012" y="150"/>
                    </a:lnTo>
                    <a:lnTo>
                      <a:pt x="2043" y="165"/>
                    </a:lnTo>
                    <a:lnTo>
                      <a:pt x="2083" y="190"/>
                    </a:lnTo>
                    <a:lnTo>
                      <a:pt x="2127" y="225"/>
                    </a:lnTo>
                    <a:lnTo>
                      <a:pt x="2170" y="263"/>
                    </a:lnTo>
                    <a:lnTo>
                      <a:pt x="2206" y="304"/>
                    </a:lnTo>
                    <a:lnTo>
                      <a:pt x="2229" y="344"/>
                    </a:lnTo>
                    <a:lnTo>
                      <a:pt x="2234" y="362"/>
                    </a:lnTo>
                    <a:lnTo>
                      <a:pt x="2234" y="379"/>
                    </a:lnTo>
                    <a:lnTo>
                      <a:pt x="2229" y="394"/>
                    </a:lnTo>
                    <a:lnTo>
                      <a:pt x="2217" y="407"/>
                    </a:lnTo>
                    <a:lnTo>
                      <a:pt x="2259" y="421"/>
                    </a:lnTo>
                    <a:lnTo>
                      <a:pt x="2298" y="439"/>
                    </a:lnTo>
                    <a:lnTo>
                      <a:pt x="2337" y="460"/>
                    </a:lnTo>
                    <a:lnTo>
                      <a:pt x="2370" y="486"/>
                    </a:lnTo>
                    <a:lnTo>
                      <a:pt x="2399" y="514"/>
                    </a:lnTo>
                    <a:lnTo>
                      <a:pt x="2421" y="546"/>
                    </a:lnTo>
                    <a:lnTo>
                      <a:pt x="2437" y="579"/>
                    </a:lnTo>
                    <a:lnTo>
                      <a:pt x="2444" y="615"/>
                    </a:lnTo>
                    <a:lnTo>
                      <a:pt x="2469" y="588"/>
                    </a:lnTo>
                    <a:lnTo>
                      <a:pt x="2499" y="570"/>
                    </a:lnTo>
                    <a:lnTo>
                      <a:pt x="2535" y="560"/>
                    </a:lnTo>
                    <a:lnTo>
                      <a:pt x="2574" y="555"/>
                    </a:lnTo>
                    <a:lnTo>
                      <a:pt x="2612" y="557"/>
                    </a:lnTo>
                    <a:lnTo>
                      <a:pt x="2652" y="565"/>
                    </a:lnTo>
                    <a:lnTo>
                      <a:pt x="2688" y="577"/>
                    </a:lnTo>
                    <a:lnTo>
                      <a:pt x="2719" y="595"/>
                    </a:lnTo>
                    <a:lnTo>
                      <a:pt x="2765" y="578"/>
                    </a:lnTo>
                    <a:lnTo>
                      <a:pt x="2813" y="570"/>
                    </a:lnTo>
                    <a:lnTo>
                      <a:pt x="2862" y="570"/>
                    </a:lnTo>
                    <a:lnTo>
                      <a:pt x="2909" y="577"/>
                    </a:lnTo>
                    <a:lnTo>
                      <a:pt x="2954" y="591"/>
                    </a:lnTo>
                    <a:lnTo>
                      <a:pt x="2996" y="611"/>
                    </a:lnTo>
                    <a:lnTo>
                      <a:pt x="3033" y="635"/>
                    </a:lnTo>
                    <a:lnTo>
                      <a:pt x="3064" y="664"/>
                    </a:lnTo>
                    <a:lnTo>
                      <a:pt x="3103" y="676"/>
                    </a:lnTo>
                    <a:lnTo>
                      <a:pt x="3136" y="695"/>
                    </a:lnTo>
                    <a:lnTo>
                      <a:pt x="3162" y="722"/>
                    </a:lnTo>
                    <a:lnTo>
                      <a:pt x="3181" y="751"/>
                    </a:lnTo>
                    <a:lnTo>
                      <a:pt x="3190" y="783"/>
                    </a:lnTo>
                    <a:lnTo>
                      <a:pt x="3188" y="814"/>
                    </a:lnTo>
                    <a:lnTo>
                      <a:pt x="3174" y="845"/>
                    </a:lnTo>
                    <a:lnTo>
                      <a:pt x="3148" y="872"/>
                    </a:lnTo>
                    <a:lnTo>
                      <a:pt x="3177" y="878"/>
                    </a:lnTo>
                    <a:lnTo>
                      <a:pt x="3202" y="889"/>
                    </a:lnTo>
                    <a:lnTo>
                      <a:pt x="3223" y="903"/>
                    </a:lnTo>
                    <a:lnTo>
                      <a:pt x="3242" y="921"/>
                    </a:lnTo>
                    <a:lnTo>
                      <a:pt x="3255" y="940"/>
                    </a:lnTo>
                    <a:lnTo>
                      <a:pt x="3265" y="960"/>
                    </a:lnTo>
                    <a:lnTo>
                      <a:pt x="3272" y="1005"/>
                    </a:lnTo>
                    <a:lnTo>
                      <a:pt x="3263" y="1048"/>
                    </a:lnTo>
                    <a:lnTo>
                      <a:pt x="3252" y="1067"/>
                    </a:lnTo>
                    <a:lnTo>
                      <a:pt x="3236" y="1084"/>
                    </a:lnTo>
                    <a:lnTo>
                      <a:pt x="3218" y="1098"/>
                    </a:lnTo>
                    <a:lnTo>
                      <a:pt x="3193" y="1109"/>
                    </a:lnTo>
                    <a:lnTo>
                      <a:pt x="3165" y="1115"/>
                    </a:lnTo>
                    <a:lnTo>
                      <a:pt x="3132" y="1116"/>
                    </a:lnTo>
                    <a:lnTo>
                      <a:pt x="3141" y="1159"/>
                    </a:lnTo>
                    <a:lnTo>
                      <a:pt x="3152" y="1197"/>
                    </a:lnTo>
                    <a:lnTo>
                      <a:pt x="3170" y="1234"/>
                    </a:lnTo>
                    <a:lnTo>
                      <a:pt x="3195" y="1271"/>
                    </a:lnTo>
                    <a:lnTo>
                      <a:pt x="3221" y="1262"/>
                    </a:lnTo>
                    <a:lnTo>
                      <a:pt x="3247" y="1257"/>
                    </a:lnTo>
                    <a:lnTo>
                      <a:pt x="3273" y="1255"/>
                    </a:lnTo>
                    <a:lnTo>
                      <a:pt x="3301" y="1256"/>
                    </a:lnTo>
                    <a:lnTo>
                      <a:pt x="3327" y="1260"/>
                    </a:lnTo>
                    <a:lnTo>
                      <a:pt x="3354" y="1267"/>
                    </a:lnTo>
                    <a:lnTo>
                      <a:pt x="3401" y="1288"/>
                    </a:lnTo>
                    <a:lnTo>
                      <a:pt x="3421" y="1301"/>
                    </a:lnTo>
                    <a:lnTo>
                      <a:pt x="3440" y="1315"/>
                    </a:lnTo>
                    <a:lnTo>
                      <a:pt x="3454" y="1332"/>
                    </a:lnTo>
                    <a:lnTo>
                      <a:pt x="3463" y="1351"/>
                    </a:lnTo>
                    <a:lnTo>
                      <a:pt x="3470" y="1370"/>
                    </a:lnTo>
                    <a:lnTo>
                      <a:pt x="3471" y="1390"/>
                    </a:lnTo>
                    <a:lnTo>
                      <a:pt x="3466" y="1412"/>
                    </a:lnTo>
                    <a:lnTo>
                      <a:pt x="3455" y="1434"/>
                    </a:lnTo>
                    <a:lnTo>
                      <a:pt x="3478" y="1444"/>
                    </a:lnTo>
                    <a:lnTo>
                      <a:pt x="3498" y="1456"/>
                    </a:lnTo>
                    <a:lnTo>
                      <a:pt x="3528" y="1486"/>
                    </a:lnTo>
                    <a:lnTo>
                      <a:pt x="3546" y="1519"/>
                    </a:lnTo>
                    <a:lnTo>
                      <a:pt x="3554" y="1556"/>
                    </a:lnTo>
                    <a:lnTo>
                      <a:pt x="3553" y="1594"/>
                    </a:lnTo>
                    <a:lnTo>
                      <a:pt x="3544" y="1632"/>
                    </a:lnTo>
                    <a:lnTo>
                      <a:pt x="3527" y="1668"/>
                    </a:lnTo>
                    <a:lnTo>
                      <a:pt x="3503" y="1699"/>
                    </a:lnTo>
                    <a:lnTo>
                      <a:pt x="3533" y="1711"/>
                    </a:lnTo>
                    <a:lnTo>
                      <a:pt x="3557" y="1730"/>
                    </a:lnTo>
                    <a:lnTo>
                      <a:pt x="3573" y="1751"/>
                    </a:lnTo>
                    <a:lnTo>
                      <a:pt x="3582" y="1774"/>
                    </a:lnTo>
                    <a:lnTo>
                      <a:pt x="3586" y="1800"/>
                    </a:lnTo>
                    <a:lnTo>
                      <a:pt x="3586" y="1825"/>
                    </a:lnTo>
                    <a:lnTo>
                      <a:pt x="3581" y="1851"/>
                    </a:lnTo>
                    <a:lnTo>
                      <a:pt x="3571" y="1874"/>
                    </a:lnTo>
                    <a:lnTo>
                      <a:pt x="3596" y="1888"/>
                    </a:lnTo>
                    <a:lnTo>
                      <a:pt x="3618" y="1908"/>
                    </a:lnTo>
                    <a:lnTo>
                      <a:pt x="3635" y="1932"/>
                    </a:lnTo>
                    <a:lnTo>
                      <a:pt x="3645" y="1958"/>
                    </a:lnTo>
                    <a:lnTo>
                      <a:pt x="3651" y="1985"/>
                    </a:lnTo>
                    <a:lnTo>
                      <a:pt x="3647" y="2009"/>
                    </a:lnTo>
                    <a:lnTo>
                      <a:pt x="3632" y="2031"/>
                    </a:lnTo>
                    <a:lnTo>
                      <a:pt x="3608" y="2050"/>
                    </a:lnTo>
                    <a:lnTo>
                      <a:pt x="3623" y="2069"/>
                    </a:lnTo>
                    <a:lnTo>
                      <a:pt x="3631" y="2091"/>
                    </a:lnTo>
                    <a:lnTo>
                      <a:pt x="3633" y="2115"/>
                    </a:lnTo>
                    <a:lnTo>
                      <a:pt x="3629" y="2137"/>
                    </a:lnTo>
                    <a:lnTo>
                      <a:pt x="3620" y="2159"/>
                    </a:lnTo>
                    <a:lnTo>
                      <a:pt x="3606" y="2179"/>
                    </a:lnTo>
                    <a:lnTo>
                      <a:pt x="3586" y="2195"/>
                    </a:lnTo>
                    <a:lnTo>
                      <a:pt x="3560" y="2206"/>
                    </a:lnTo>
                    <a:lnTo>
                      <a:pt x="3577" y="2226"/>
                    </a:lnTo>
                    <a:lnTo>
                      <a:pt x="3583" y="2247"/>
                    </a:lnTo>
                    <a:lnTo>
                      <a:pt x="3582" y="2267"/>
                    </a:lnTo>
                    <a:lnTo>
                      <a:pt x="3574" y="2288"/>
                    </a:lnTo>
                    <a:lnTo>
                      <a:pt x="3561" y="2306"/>
                    </a:lnTo>
                    <a:lnTo>
                      <a:pt x="3541" y="2321"/>
                    </a:lnTo>
                    <a:lnTo>
                      <a:pt x="3495" y="2343"/>
                    </a:lnTo>
                    <a:lnTo>
                      <a:pt x="3529" y="2369"/>
                    </a:lnTo>
                    <a:lnTo>
                      <a:pt x="3542" y="2386"/>
                    </a:lnTo>
                    <a:lnTo>
                      <a:pt x="3550" y="2403"/>
                    </a:lnTo>
                    <a:lnTo>
                      <a:pt x="3553" y="2422"/>
                    </a:lnTo>
                    <a:lnTo>
                      <a:pt x="3548" y="2440"/>
                    </a:lnTo>
                    <a:lnTo>
                      <a:pt x="3536" y="2456"/>
                    </a:lnTo>
                    <a:lnTo>
                      <a:pt x="3513" y="2469"/>
                    </a:lnTo>
                    <a:lnTo>
                      <a:pt x="3534" y="2478"/>
                    </a:lnTo>
                    <a:lnTo>
                      <a:pt x="3550" y="2490"/>
                    </a:lnTo>
                    <a:lnTo>
                      <a:pt x="3564" y="2503"/>
                    </a:lnTo>
                    <a:lnTo>
                      <a:pt x="3573" y="2518"/>
                    </a:lnTo>
                    <a:lnTo>
                      <a:pt x="3578" y="2534"/>
                    </a:lnTo>
                    <a:lnTo>
                      <a:pt x="3579" y="2552"/>
                    </a:lnTo>
                    <a:lnTo>
                      <a:pt x="3578" y="2569"/>
                    </a:lnTo>
                    <a:lnTo>
                      <a:pt x="3573" y="2586"/>
                    </a:lnTo>
                    <a:lnTo>
                      <a:pt x="3554" y="2617"/>
                    </a:lnTo>
                    <a:lnTo>
                      <a:pt x="3524" y="2640"/>
                    </a:lnTo>
                    <a:lnTo>
                      <a:pt x="3484" y="2653"/>
                    </a:lnTo>
                    <a:lnTo>
                      <a:pt x="3462" y="2654"/>
                    </a:lnTo>
                    <a:lnTo>
                      <a:pt x="3437" y="2650"/>
                    </a:lnTo>
                    <a:lnTo>
                      <a:pt x="3447" y="2683"/>
                    </a:lnTo>
                    <a:lnTo>
                      <a:pt x="3459" y="2720"/>
                    </a:lnTo>
                    <a:lnTo>
                      <a:pt x="3459" y="2739"/>
                    </a:lnTo>
                    <a:lnTo>
                      <a:pt x="3455" y="2754"/>
                    </a:lnTo>
                    <a:lnTo>
                      <a:pt x="3442" y="2767"/>
                    </a:lnTo>
                    <a:lnTo>
                      <a:pt x="3418" y="2776"/>
                    </a:lnTo>
                    <a:lnTo>
                      <a:pt x="3430" y="2799"/>
                    </a:lnTo>
                    <a:lnTo>
                      <a:pt x="3432" y="2819"/>
                    </a:lnTo>
                    <a:lnTo>
                      <a:pt x="3424" y="2838"/>
                    </a:lnTo>
                    <a:lnTo>
                      <a:pt x="3408" y="2856"/>
                    </a:lnTo>
                    <a:lnTo>
                      <a:pt x="3385" y="2870"/>
                    </a:lnTo>
                    <a:lnTo>
                      <a:pt x="3360" y="2880"/>
                    </a:lnTo>
                    <a:lnTo>
                      <a:pt x="3333" y="2885"/>
                    </a:lnTo>
                    <a:lnTo>
                      <a:pt x="3306" y="2886"/>
                    </a:lnTo>
                    <a:lnTo>
                      <a:pt x="3312" y="2916"/>
                    </a:lnTo>
                    <a:lnTo>
                      <a:pt x="3308" y="2944"/>
                    </a:lnTo>
                    <a:lnTo>
                      <a:pt x="3297" y="2970"/>
                    </a:lnTo>
                    <a:lnTo>
                      <a:pt x="3279" y="2995"/>
                    </a:lnTo>
                    <a:lnTo>
                      <a:pt x="3230" y="3040"/>
                    </a:lnTo>
                    <a:lnTo>
                      <a:pt x="3174" y="3077"/>
                    </a:lnTo>
                    <a:lnTo>
                      <a:pt x="3199" y="3089"/>
                    </a:lnTo>
                    <a:lnTo>
                      <a:pt x="3217" y="3105"/>
                    </a:lnTo>
                    <a:lnTo>
                      <a:pt x="3227" y="3123"/>
                    </a:lnTo>
                    <a:lnTo>
                      <a:pt x="3232" y="3143"/>
                    </a:lnTo>
                    <a:lnTo>
                      <a:pt x="3232" y="3165"/>
                    </a:lnTo>
                    <a:lnTo>
                      <a:pt x="3227" y="3186"/>
                    </a:lnTo>
                    <a:lnTo>
                      <a:pt x="3218" y="3205"/>
                    </a:lnTo>
                    <a:lnTo>
                      <a:pt x="3206" y="3223"/>
                    </a:lnTo>
                    <a:lnTo>
                      <a:pt x="3234" y="3242"/>
                    </a:lnTo>
                    <a:lnTo>
                      <a:pt x="3256" y="3266"/>
                    </a:lnTo>
                    <a:lnTo>
                      <a:pt x="3272" y="3294"/>
                    </a:lnTo>
                    <a:lnTo>
                      <a:pt x="3280" y="3322"/>
                    </a:lnTo>
                    <a:lnTo>
                      <a:pt x="3279" y="3350"/>
                    </a:lnTo>
                    <a:lnTo>
                      <a:pt x="3265" y="3377"/>
                    </a:lnTo>
                    <a:lnTo>
                      <a:pt x="3255" y="3388"/>
                    </a:lnTo>
                    <a:lnTo>
                      <a:pt x="3240" y="3397"/>
                    </a:lnTo>
                    <a:lnTo>
                      <a:pt x="3201" y="3411"/>
                    </a:lnTo>
                    <a:lnTo>
                      <a:pt x="3211" y="3437"/>
                    </a:lnTo>
                    <a:lnTo>
                      <a:pt x="3209" y="3458"/>
                    </a:lnTo>
                    <a:lnTo>
                      <a:pt x="3195" y="3476"/>
                    </a:lnTo>
                    <a:lnTo>
                      <a:pt x="3176" y="3492"/>
                    </a:lnTo>
                    <a:lnTo>
                      <a:pt x="3149" y="3503"/>
                    </a:lnTo>
                    <a:lnTo>
                      <a:pt x="3120" y="3512"/>
                    </a:lnTo>
                    <a:lnTo>
                      <a:pt x="3064" y="3521"/>
                    </a:lnTo>
                    <a:lnTo>
                      <a:pt x="3024" y="3567"/>
                    </a:lnTo>
                    <a:lnTo>
                      <a:pt x="2976" y="3607"/>
                    </a:lnTo>
                    <a:lnTo>
                      <a:pt x="2922" y="3641"/>
                    </a:lnTo>
                    <a:lnTo>
                      <a:pt x="2864" y="3672"/>
                    </a:lnTo>
                    <a:lnTo>
                      <a:pt x="2801" y="3698"/>
                    </a:lnTo>
                    <a:lnTo>
                      <a:pt x="2736" y="3721"/>
                    </a:lnTo>
                    <a:lnTo>
                      <a:pt x="2608" y="3766"/>
                    </a:lnTo>
                    <a:lnTo>
                      <a:pt x="2618" y="3794"/>
                    </a:lnTo>
                    <a:lnTo>
                      <a:pt x="2620" y="3817"/>
                    </a:lnTo>
                    <a:lnTo>
                      <a:pt x="2619" y="3834"/>
                    </a:lnTo>
                    <a:lnTo>
                      <a:pt x="2614" y="3847"/>
                    </a:lnTo>
                    <a:lnTo>
                      <a:pt x="2604" y="3856"/>
                    </a:lnTo>
                    <a:lnTo>
                      <a:pt x="2593" y="3861"/>
                    </a:lnTo>
                    <a:lnTo>
                      <a:pt x="2579" y="3861"/>
                    </a:lnTo>
                    <a:lnTo>
                      <a:pt x="2565" y="3858"/>
                    </a:lnTo>
                    <a:lnTo>
                      <a:pt x="2550" y="3851"/>
                    </a:lnTo>
                    <a:lnTo>
                      <a:pt x="2537" y="3842"/>
                    </a:lnTo>
                    <a:lnTo>
                      <a:pt x="2525" y="3830"/>
                    </a:lnTo>
                    <a:lnTo>
                      <a:pt x="2516" y="3816"/>
                    </a:lnTo>
                    <a:lnTo>
                      <a:pt x="2509" y="3799"/>
                    </a:lnTo>
                    <a:lnTo>
                      <a:pt x="2508" y="3780"/>
                    </a:lnTo>
                    <a:lnTo>
                      <a:pt x="2511" y="3760"/>
                    </a:lnTo>
                    <a:lnTo>
                      <a:pt x="2519" y="3738"/>
                    </a:lnTo>
                    <a:lnTo>
                      <a:pt x="2482" y="3756"/>
                    </a:lnTo>
                    <a:lnTo>
                      <a:pt x="2446" y="3759"/>
                    </a:lnTo>
                    <a:lnTo>
                      <a:pt x="2415" y="3750"/>
                    </a:lnTo>
                    <a:lnTo>
                      <a:pt x="2389" y="3733"/>
                    </a:lnTo>
                    <a:lnTo>
                      <a:pt x="2372" y="3708"/>
                    </a:lnTo>
                    <a:lnTo>
                      <a:pt x="2366" y="3682"/>
                    </a:lnTo>
                    <a:lnTo>
                      <a:pt x="2371" y="3654"/>
                    </a:lnTo>
                    <a:lnTo>
                      <a:pt x="2380" y="3642"/>
                    </a:lnTo>
                    <a:lnTo>
                      <a:pt x="2392" y="3631"/>
                    </a:lnTo>
                    <a:lnTo>
                      <a:pt x="2395" y="3594"/>
                    </a:lnTo>
                    <a:lnTo>
                      <a:pt x="2387" y="3569"/>
                    </a:lnTo>
                    <a:lnTo>
                      <a:pt x="2372" y="3551"/>
                    </a:lnTo>
                    <a:lnTo>
                      <a:pt x="2353" y="3534"/>
                    </a:lnTo>
                    <a:lnTo>
                      <a:pt x="2333" y="3517"/>
                    </a:lnTo>
                    <a:lnTo>
                      <a:pt x="2317" y="3495"/>
                    </a:lnTo>
                    <a:lnTo>
                      <a:pt x="2306" y="3463"/>
                    </a:lnTo>
                    <a:lnTo>
                      <a:pt x="2306" y="3420"/>
                    </a:lnTo>
                    <a:lnTo>
                      <a:pt x="2301" y="3408"/>
                    </a:lnTo>
                    <a:lnTo>
                      <a:pt x="2292" y="3403"/>
                    </a:lnTo>
                    <a:lnTo>
                      <a:pt x="2265" y="3408"/>
                    </a:lnTo>
                    <a:lnTo>
                      <a:pt x="2201" y="3441"/>
                    </a:lnTo>
                    <a:lnTo>
                      <a:pt x="2155" y="3602"/>
                    </a:lnTo>
                    <a:lnTo>
                      <a:pt x="2112" y="3765"/>
                    </a:lnTo>
                    <a:lnTo>
                      <a:pt x="2040" y="4092"/>
                    </a:lnTo>
                    <a:lnTo>
                      <a:pt x="1986" y="4422"/>
                    </a:lnTo>
                    <a:lnTo>
                      <a:pt x="1950" y="4752"/>
                    </a:lnTo>
                    <a:lnTo>
                      <a:pt x="1938" y="4917"/>
                    </a:lnTo>
                    <a:lnTo>
                      <a:pt x="1932" y="5083"/>
                    </a:lnTo>
                    <a:lnTo>
                      <a:pt x="1930" y="5250"/>
                    </a:lnTo>
                    <a:lnTo>
                      <a:pt x="1934" y="5415"/>
                    </a:lnTo>
                    <a:lnTo>
                      <a:pt x="1942" y="5581"/>
                    </a:lnTo>
                    <a:lnTo>
                      <a:pt x="1957" y="5748"/>
                    </a:lnTo>
                    <a:lnTo>
                      <a:pt x="1975" y="5912"/>
                    </a:lnTo>
                    <a:lnTo>
                      <a:pt x="1999" y="6078"/>
                    </a:lnTo>
                    <a:lnTo>
                      <a:pt x="1508" y="6078"/>
                    </a:lnTo>
                    <a:lnTo>
                      <a:pt x="1531" y="6036"/>
                    </a:lnTo>
                    <a:lnTo>
                      <a:pt x="1549" y="5975"/>
                    </a:lnTo>
                    <a:lnTo>
                      <a:pt x="1565" y="5898"/>
                    </a:lnTo>
                    <a:lnTo>
                      <a:pt x="1577" y="5806"/>
                    </a:lnTo>
                    <a:lnTo>
                      <a:pt x="1591" y="5583"/>
                    </a:lnTo>
                    <a:lnTo>
                      <a:pt x="1593" y="5323"/>
                    </a:lnTo>
                    <a:lnTo>
                      <a:pt x="1582" y="5040"/>
                    </a:lnTo>
                    <a:lnTo>
                      <a:pt x="1561" y="4750"/>
                    </a:lnTo>
                    <a:lnTo>
                      <a:pt x="1546" y="4607"/>
                    </a:lnTo>
                    <a:lnTo>
                      <a:pt x="1528" y="4467"/>
                    </a:lnTo>
                    <a:lnTo>
                      <a:pt x="1486" y="4206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" name="Freeform 46">
                <a:extLst>
                  <a:ext uri="{FF2B5EF4-FFF2-40B4-BE49-F238E27FC236}">
                    <a16:creationId xmlns:a16="http://schemas.microsoft.com/office/drawing/2014/main" id="{96075192-2A46-426D-8884-A755E5CD1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1516" y="138919"/>
                <a:ext cx="46857" cy="105809"/>
              </a:xfrm>
              <a:custGeom>
                <a:avLst/>
                <a:gdLst>
                  <a:gd name="T0" fmla="*/ 0 w 177"/>
                  <a:gd name="T1" fmla="*/ 45 h 429"/>
                  <a:gd name="T2" fmla="*/ 11 w 177"/>
                  <a:gd name="T3" fmla="*/ 24 h 429"/>
                  <a:gd name="T4" fmla="*/ 21 w 177"/>
                  <a:gd name="T5" fmla="*/ 10 h 429"/>
                  <a:gd name="T6" fmla="*/ 30 w 177"/>
                  <a:gd name="T7" fmla="*/ 2 h 429"/>
                  <a:gd name="T8" fmla="*/ 41 w 177"/>
                  <a:gd name="T9" fmla="*/ 0 h 429"/>
                  <a:gd name="T10" fmla="*/ 59 w 177"/>
                  <a:gd name="T11" fmla="*/ 8 h 429"/>
                  <a:gd name="T12" fmla="*/ 78 w 177"/>
                  <a:gd name="T13" fmla="*/ 24 h 429"/>
                  <a:gd name="T14" fmla="*/ 99 w 177"/>
                  <a:gd name="T15" fmla="*/ 41 h 429"/>
                  <a:gd name="T16" fmla="*/ 109 w 177"/>
                  <a:gd name="T17" fmla="*/ 46 h 429"/>
                  <a:gd name="T18" fmla="*/ 121 w 177"/>
                  <a:gd name="T19" fmla="*/ 49 h 429"/>
                  <a:gd name="T20" fmla="*/ 133 w 177"/>
                  <a:gd name="T21" fmla="*/ 47 h 429"/>
                  <a:gd name="T22" fmla="*/ 146 w 177"/>
                  <a:gd name="T23" fmla="*/ 41 h 429"/>
                  <a:gd name="T24" fmla="*/ 160 w 177"/>
                  <a:gd name="T25" fmla="*/ 29 h 429"/>
                  <a:gd name="T26" fmla="*/ 175 w 177"/>
                  <a:gd name="T27" fmla="*/ 8 h 429"/>
                  <a:gd name="T28" fmla="*/ 177 w 177"/>
                  <a:gd name="T29" fmla="*/ 189 h 429"/>
                  <a:gd name="T30" fmla="*/ 167 w 177"/>
                  <a:gd name="T31" fmla="*/ 319 h 429"/>
                  <a:gd name="T32" fmla="*/ 152 w 177"/>
                  <a:gd name="T33" fmla="*/ 400 h 429"/>
                  <a:gd name="T34" fmla="*/ 140 w 177"/>
                  <a:gd name="T35" fmla="*/ 421 h 429"/>
                  <a:gd name="T36" fmla="*/ 136 w 177"/>
                  <a:gd name="T37" fmla="*/ 426 h 429"/>
                  <a:gd name="T38" fmla="*/ 128 w 177"/>
                  <a:gd name="T39" fmla="*/ 429 h 429"/>
                  <a:gd name="T40" fmla="*/ 115 w 177"/>
                  <a:gd name="T41" fmla="*/ 425 h 429"/>
                  <a:gd name="T42" fmla="*/ 100 w 177"/>
                  <a:gd name="T43" fmla="*/ 409 h 429"/>
                  <a:gd name="T44" fmla="*/ 84 w 177"/>
                  <a:gd name="T45" fmla="*/ 379 h 429"/>
                  <a:gd name="T46" fmla="*/ 69 w 177"/>
                  <a:gd name="T47" fmla="*/ 338 h 429"/>
                  <a:gd name="T48" fmla="*/ 34 w 177"/>
                  <a:gd name="T49" fmla="*/ 217 h 429"/>
                  <a:gd name="T50" fmla="*/ 0 w 177"/>
                  <a:gd name="T51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429">
                    <a:moveTo>
                      <a:pt x="0" y="45"/>
                    </a:moveTo>
                    <a:lnTo>
                      <a:pt x="11" y="24"/>
                    </a:lnTo>
                    <a:lnTo>
                      <a:pt x="21" y="10"/>
                    </a:lnTo>
                    <a:lnTo>
                      <a:pt x="30" y="2"/>
                    </a:lnTo>
                    <a:lnTo>
                      <a:pt x="41" y="0"/>
                    </a:lnTo>
                    <a:lnTo>
                      <a:pt x="59" y="8"/>
                    </a:lnTo>
                    <a:lnTo>
                      <a:pt x="78" y="24"/>
                    </a:lnTo>
                    <a:lnTo>
                      <a:pt x="99" y="41"/>
                    </a:lnTo>
                    <a:lnTo>
                      <a:pt x="109" y="46"/>
                    </a:lnTo>
                    <a:lnTo>
                      <a:pt x="121" y="49"/>
                    </a:lnTo>
                    <a:lnTo>
                      <a:pt x="133" y="47"/>
                    </a:lnTo>
                    <a:lnTo>
                      <a:pt x="146" y="41"/>
                    </a:lnTo>
                    <a:lnTo>
                      <a:pt x="160" y="29"/>
                    </a:lnTo>
                    <a:lnTo>
                      <a:pt x="175" y="8"/>
                    </a:lnTo>
                    <a:lnTo>
                      <a:pt x="177" y="189"/>
                    </a:lnTo>
                    <a:lnTo>
                      <a:pt x="167" y="319"/>
                    </a:lnTo>
                    <a:lnTo>
                      <a:pt x="152" y="400"/>
                    </a:lnTo>
                    <a:lnTo>
                      <a:pt x="140" y="421"/>
                    </a:lnTo>
                    <a:lnTo>
                      <a:pt x="136" y="426"/>
                    </a:lnTo>
                    <a:lnTo>
                      <a:pt x="128" y="429"/>
                    </a:lnTo>
                    <a:lnTo>
                      <a:pt x="115" y="425"/>
                    </a:lnTo>
                    <a:lnTo>
                      <a:pt x="100" y="409"/>
                    </a:lnTo>
                    <a:lnTo>
                      <a:pt x="84" y="379"/>
                    </a:lnTo>
                    <a:lnTo>
                      <a:pt x="69" y="338"/>
                    </a:lnTo>
                    <a:lnTo>
                      <a:pt x="34" y="217"/>
                    </a:lnTo>
                    <a:lnTo>
                      <a:pt x="0" y="4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" name="Freeform 47">
                <a:extLst>
                  <a:ext uri="{FF2B5EF4-FFF2-40B4-BE49-F238E27FC236}">
                    <a16:creationId xmlns:a16="http://schemas.microsoft.com/office/drawing/2014/main" id="{B0C5E1DF-2CA2-4065-A4C5-E58E3A120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774" y="-54941"/>
                <a:ext cx="98480" cy="125047"/>
              </a:xfrm>
              <a:custGeom>
                <a:avLst/>
                <a:gdLst>
                  <a:gd name="T0" fmla="*/ 106 w 372"/>
                  <a:gd name="T1" fmla="*/ 387 h 506"/>
                  <a:gd name="T2" fmla="*/ 60 w 372"/>
                  <a:gd name="T3" fmla="*/ 252 h 506"/>
                  <a:gd name="T4" fmla="*/ 32 w 372"/>
                  <a:gd name="T5" fmla="*/ 182 h 506"/>
                  <a:gd name="T6" fmla="*/ 21 w 372"/>
                  <a:gd name="T7" fmla="*/ 155 h 506"/>
                  <a:gd name="T8" fmla="*/ 0 w 372"/>
                  <a:gd name="T9" fmla="*/ 113 h 506"/>
                  <a:gd name="T10" fmla="*/ 34 w 372"/>
                  <a:gd name="T11" fmla="*/ 113 h 506"/>
                  <a:gd name="T12" fmla="*/ 58 w 372"/>
                  <a:gd name="T13" fmla="*/ 103 h 506"/>
                  <a:gd name="T14" fmla="*/ 75 w 372"/>
                  <a:gd name="T15" fmla="*/ 85 h 506"/>
                  <a:gd name="T16" fmla="*/ 91 w 372"/>
                  <a:gd name="T17" fmla="*/ 62 h 506"/>
                  <a:gd name="T18" fmla="*/ 108 w 372"/>
                  <a:gd name="T19" fmla="*/ 38 h 506"/>
                  <a:gd name="T20" fmla="*/ 133 w 372"/>
                  <a:gd name="T21" fmla="*/ 18 h 506"/>
                  <a:gd name="T22" fmla="*/ 168 w 372"/>
                  <a:gd name="T23" fmla="*/ 4 h 506"/>
                  <a:gd name="T24" fmla="*/ 191 w 372"/>
                  <a:gd name="T25" fmla="*/ 1 h 506"/>
                  <a:gd name="T26" fmla="*/ 218 w 372"/>
                  <a:gd name="T27" fmla="*/ 0 h 506"/>
                  <a:gd name="T28" fmla="*/ 302 w 372"/>
                  <a:gd name="T29" fmla="*/ 245 h 506"/>
                  <a:gd name="T30" fmla="*/ 340 w 372"/>
                  <a:gd name="T31" fmla="*/ 366 h 506"/>
                  <a:gd name="T32" fmla="*/ 372 w 372"/>
                  <a:gd name="T33" fmla="*/ 489 h 506"/>
                  <a:gd name="T34" fmla="*/ 308 w 372"/>
                  <a:gd name="T35" fmla="*/ 502 h 506"/>
                  <a:gd name="T36" fmla="*/ 261 w 372"/>
                  <a:gd name="T37" fmla="*/ 506 h 506"/>
                  <a:gd name="T38" fmla="*/ 228 w 372"/>
                  <a:gd name="T39" fmla="*/ 503 h 506"/>
                  <a:gd name="T40" fmla="*/ 207 w 372"/>
                  <a:gd name="T41" fmla="*/ 493 h 506"/>
                  <a:gd name="T42" fmla="*/ 196 w 372"/>
                  <a:gd name="T43" fmla="*/ 479 h 506"/>
                  <a:gd name="T44" fmla="*/ 192 w 372"/>
                  <a:gd name="T45" fmla="*/ 463 h 506"/>
                  <a:gd name="T46" fmla="*/ 200 w 372"/>
                  <a:gd name="T47" fmla="*/ 423 h 506"/>
                  <a:gd name="T48" fmla="*/ 212 w 372"/>
                  <a:gd name="T49" fmla="*/ 386 h 506"/>
                  <a:gd name="T50" fmla="*/ 215 w 372"/>
                  <a:gd name="T51" fmla="*/ 371 h 506"/>
                  <a:gd name="T52" fmla="*/ 212 w 372"/>
                  <a:gd name="T53" fmla="*/ 360 h 506"/>
                  <a:gd name="T54" fmla="*/ 201 w 372"/>
                  <a:gd name="T55" fmla="*/ 355 h 506"/>
                  <a:gd name="T56" fmla="*/ 183 w 372"/>
                  <a:gd name="T57" fmla="*/ 357 h 506"/>
                  <a:gd name="T58" fmla="*/ 151 w 372"/>
                  <a:gd name="T59" fmla="*/ 367 h 506"/>
                  <a:gd name="T60" fmla="*/ 106 w 372"/>
                  <a:gd name="T61" fmla="*/ 387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2" h="506">
                    <a:moveTo>
                      <a:pt x="106" y="387"/>
                    </a:moveTo>
                    <a:lnTo>
                      <a:pt x="60" y="252"/>
                    </a:lnTo>
                    <a:lnTo>
                      <a:pt x="32" y="182"/>
                    </a:lnTo>
                    <a:lnTo>
                      <a:pt x="21" y="155"/>
                    </a:lnTo>
                    <a:lnTo>
                      <a:pt x="0" y="113"/>
                    </a:lnTo>
                    <a:lnTo>
                      <a:pt x="34" y="113"/>
                    </a:lnTo>
                    <a:lnTo>
                      <a:pt x="58" y="103"/>
                    </a:lnTo>
                    <a:lnTo>
                      <a:pt x="75" y="85"/>
                    </a:lnTo>
                    <a:lnTo>
                      <a:pt x="91" y="62"/>
                    </a:lnTo>
                    <a:lnTo>
                      <a:pt x="108" y="38"/>
                    </a:lnTo>
                    <a:lnTo>
                      <a:pt x="133" y="18"/>
                    </a:lnTo>
                    <a:lnTo>
                      <a:pt x="168" y="4"/>
                    </a:lnTo>
                    <a:lnTo>
                      <a:pt x="191" y="1"/>
                    </a:lnTo>
                    <a:lnTo>
                      <a:pt x="218" y="0"/>
                    </a:lnTo>
                    <a:lnTo>
                      <a:pt x="302" y="245"/>
                    </a:lnTo>
                    <a:lnTo>
                      <a:pt x="340" y="366"/>
                    </a:lnTo>
                    <a:lnTo>
                      <a:pt x="372" y="489"/>
                    </a:lnTo>
                    <a:lnTo>
                      <a:pt x="308" y="502"/>
                    </a:lnTo>
                    <a:lnTo>
                      <a:pt x="261" y="506"/>
                    </a:lnTo>
                    <a:lnTo>
                      <a:pt x="228" y="503"/>
                    </a:lnTo>
                    <a:lnTo>
                      <a:pt x="207" y="493"/>
                    </a:lnTo>
                    <a:lnTo>
                      <a:pt x="196" y="479"/>
                    </a:lnTo>
                    <a:lnTo>
                      <a:pt x="192" y="463"/>
                    </a:lnTo>
                    <a:lnTo>
                      <a:pt x="200" y="423"/>
                    </a:lnTo>
                    <a:lnTo>
                      <a:pt x="212" y="386"/>
                    </a:lnTo>
                    <a:lnTo>
                      <a:pt x="215" y="371"/>
                    </a:lnTo>
                    <a:lnTo>
                      <a:pt x="212" y="360"/>
                    </a:lnTo>
                    <a:lnTo>
                      <a:pt x="201" y="355"/>
                    </a:lnTo>
                    <a:lnTo>
                      <a:pt x="183" y="357"/>
                    </a:lnTo>
                    <a:lnTo>
                      <a:pt x="151" y="367"/>
                    </a:lnTo>
                    <a:lnTo>
                      <a:pt x="106" y="38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" name="Freeform 48">
                <a:extLst>
                  <a:ext uri="{FF2B5EF4-FFF2-40B4-BE49-F238E27FC236}">
                    <a16:creationId xmlns:a16="http://schemas.microsoft.com/office/drawing/2014/main" id="{06BCBEA0-6746-4343-BCEB-DC033EDF2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1370" y="-54201"/>
                <a:ext cx="41298" cy="111729"/>
              </a:xfrm>
              <a:custGeom>
                <a:avLst/>
                <a:gdLst>
                  <a:gd name="T0" fmla="*/ 140 w 157"/>
                  <a:gd name="T1" fmla="*/ 448 h 451"/>
                  <a:gd name="T2" fmla="*/ 135 w 157"/>
                  <a:gd name="T3" fmla="*/ 451 h 451"/>
                  <a:gd name="T4" fmla="*/ 128 w 157"/>
                  <a:gd name="T5" fmla="*/ 448 h 451"/>
                  <a:gd name="T6" fmla="*/ 115 w 157"/>
                  <a:gd name="T7" fmla="*/ 423 h 451"/>
                  <a:gd name="T8" fmla="*/ 81 w 157"/>
                  <a:gd name="T9" fmla="*/ 318 h 451"/>
                  <a:gd name="T10" fmla="*/ 0 w 157"/>
                  <a:gd name="T11" fmla="*/ 0 h 451"/>
                  <a:gd name="T12" fmla="*/ 30 w 157"/>
                  <a:gd name="T13" fmla="*/ 24 h 451"/>
                  <a:gd name="T14" fmla="*/ 50 w 157"/>
                  <a:gd name="T15" fmla="*/ 31 h 451"/>
                  <a:gd name="T16" fmla="*/ 71 w 157"/>
                  <a:gd name="T17" fmla="*/ 37 h 451"/>
                  <a:gd name="T18" fmla="*/ 92 w 157"/>
                  <a:gd name="T19" fmla="*/ 39 h 451"/>
                  <a:gd name="T20" fmla="*/ 114 w 157"/>
                  <a:gd name="T21" fmla="*/ 37 h 451"/>
                  <a:gd name="T22" fmla="*/ 153 w 157"/>
                  <a:gd name="T23" fmla="*/ 25 h 451"/>
                  <a:gd name="T24" fmla="*/ 157 w 157"/>
                  <a:gd name="T25" fmla="*/ 207 h 451"/>
                  <a:gd name="T26" fmla="*/ 154 w 157"/>
                  <a:gd name="T27" fmla="*/ 334 h 451"/>
                  <a:gd name="T28" fmla="*/ 149 w 157"/>
                  <a:gd name="T29" fmla="*/ 412 h 451"/>
                  <a:gd name="T30" fmla="*/ 140 w 157"/>
                  <a:gd name="T31" fmla="*/ 448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451">
                    <a:moveTo>
                      <a:pt x="140" y="448"/>
                    </a:moveTo>
                    <a:lnTo>
                      <a:pt x="135" y="451"/>
                    </a:lnTo>
                    <a:lnTo>
                      <a:pt x="128" y="448"/>
                    </a:lnTo>
                    <a:lnTo>
                      <a:pt x="115" y="423"/>
                    </a:lnTo>
                    <a:lnTo>
                      <a:pt x="81" y="318"/>
                    </a:lnTo>
                    <a:lnTo>
                      <a:pt x="0" y="0"/>
                    </a:lnTo>
                    <a:lnTo>
                      <a:pt x="30" y="24"/>
                    </a:lnTo>
                    <a:lnTo>
                      <a:pt x="50" y="31"/>
                    </a:lnTo>
                    <a:lnTo>
                      <a:pt x="71" y="37"/>
                    </a:lnTo>
                    <a:lnTo>
                      <a:pt x="92" y="39"/>
                    </a:lnTo>
                    <a:lnTo>
                      <a:pt x="114" y="37"/>
                    </a:lnTo>
                    <a:lnTo>
                      <a:pt x="153" y="25"/>
                    </a:lnTo>
                    <a:lnTo>
                      <a:pt x="157" y="207"/>
                    </a:lnTo>
                    <a:lnTo>
                      <a:pt x="154" y="334"/>
                    </a:lnTo>
                    <a:lnTo>
                      <a:pt x="149" y="412"/>
                    </a:lnTo>
                    <a:lnTo>
                      <a:pt x="140" y="44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" name="Freeform 49">
                <a:extLst>
                  <a:ext uri="{FF2B5EF4-FFF2-40B4-BE49-F238E27FC236}">
                    <a16:creationId xmlns:a16="http://schemas.microsoft.com/office/drawing/2014/main" id="{FD9DB5D2-0F98-4F2E-B7D2-60FFDA00D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582" y="-47542"/>
                <a:ext cx="69889" cy="227897"/>
              </a:xfrm>
              <a:custGeom>
                <a:avLst/>
                <a:gdLst>
                  <a:gd name="T0" fmla="*/ 17 w 265"/>
                  <a:gd name="T1" fmla="*/ 518 h 925"/>
                  <a:gd name="T2" fmla="*/ 37 w 265"/>
                  <a:gd name="T3" fmla="*/ 12 h 925"/>
                  <a:gd name="T4" fmla="*/ 66 w 265"/>
                  <a:gd name="T5" fmla="*/ 23 h 925"/>
                  <a:gd name="T6" fmla="*/ 95 w 265"/>
                  <a:gd name="T7" fmla="*/ 24 h 925"/>
                  <a:gd name="T8" fmla="*/ 124 w 265"/>
                  <a:gd name="T9" fmla="*/ 20 h 925"/>
                  <a:gd name="T10" fmla="*/ 153 w 265"/>
                  <a:gd name="T11" fmla="*/ 12 h 925"/>
                  <a:gd name="T12" fmla="*/ 182 w 265"/>
                  <a:gd name="T13" fmla="*/ 4 h 925"/>
                  <a:gd name="T14" fmla="*/ 211 w 265"/>
                  <a:gd name="T15" fmla="*/ 0 h 925"/>
                  <a:gd name="T16" fmla="*/ 238 w 265"/>
                  <a:gd name="T17" fmla="*/ 3 h 925"/>
                  <a:gd name="T18" fmla="*/ 265 w 265"/>
                  <a:gd name="T19" fmla="*/ 16 h 925"/>
                  <a:gd name="T20" fmla="*/ 215 w 265"/>
                  <a:gd name="T21" fmla="*/ 239 h 925"/>
                  <a:gd name="T22" fmla="*/ 157 w 265"/>
                  <a:gd name="T23" fmla="*/ 471 h 925"/>
                  <a:gd name="T24" fmla="*/ 85 w 265"/>
                  <a:gd name="T25" fmla="*/ 703 h 925"/>
                  <a:gd name="T26" fmla="*/ 45 w 265"/>
                  <a:gd name="T27" fmla="*/ 816 h 925"/>
                  <a:gd name="T28" fmla="*/ 0 w 265"/>
                  <a:gd name="T29" fmla="*/ 925 h 925"/>
                  <a:gd name="T30" fmla="*/ 17 w 265"/>
                  <a:gd name="T31" fmla="*/ 518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5" h="925">
                    <a:moveTo>
                      <a:pt x="17" y="518"/>
                    </a:moveTo>
                    <a:lnTo>
                      <a:pt x="37" y="12"/>
                    </a:lnTo>
                    <a:lnTo>
                      <a:pt x="66" y="23"/>
                    </a:lnTo>
                    <a:lnTo>
                      <a:pt x="95" y="24"/>
                    </a:lnTo>
                    <a:lnTo>
                      <a:pt x="124" y="20"/>
                    </a:lnTo>
                    <a:lnTo>
                      <a:pt x="153" y="12"/>
                    </a:lnTo>
                    <a:lnTo>
                      <a:pt x="182" y="4"/>
                    </a:lnTo>
                    <a:lnTo>
                      <a:pt x="211" y="0"/>
                    </a:lnTo>
                    <a:lnTo>
                      <a:pt x="238" y="3"/>
                    </a:lnTo>
                    <a:lnTo>
                      <a:pt x="265" y="16"/>
                    </a:lnTo>
                    <a:lnTo>
                      <a:pt x="215" y="239"/>
                    </a:lnTo>
                    <a:lnTo>
                      <a:pt x="157" y="471"/>
                    </a:lnTo>
                    <a:lnTo>
                      <a:pt x="85" y="703"/>
                    </a:lnTo>
                    <a:lnTo>
                      <a:pt x="45" y="816"/>
                    </a:lnTo>
                    <a:lnTo>
                      <a:pt x="0" y="925"/>
                    </a:lnTo>
                    <a:lnTo>
                      <a:pt x="17" y="51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" name="Freeform 50">
                <a:extLst>
                  <a:ext uri="{FF2B5EF4-FFF2-40B4-BE49-F238E27FC236}">
                    <a16:creationId xmlns:a16="http://schemas.microsoft.com/office/drawing/2014/main" id="{BFE08F49-5A43-4027-9B90-3D3488CA0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8919" y="-20164"/>
                <a:ext cx="61153" cy="174622"/>
              </a:xfrm>
              <a:custGeom>
                <a:avLst/>
                <a:gdLst>
                  <a:gd name="T0" fmla="*/ 232 w 232"/>
                  <a:gd name="T1" fmla="*/ 706 h 706"/>
                  <a:gd name="T2" fmla="*/ 196 w 232"/>
                  <a:gd name="T3" fmla="*/ 566 h 706"/>
                  <a:gd name="T4" fmla="*/ 134 w 232"/>
                  <a:gd name="T5" fmla="*/ 352 h 706"/>
                  <a:gd name="T6" fmla="*/ 62 w 232"/>
                  <a:gd name="T7" fmla="*/ 140 h 706"/>
                  <a:gd name="T8" fmla="*/ 29 w 232"/>
                  <a:gd name="T9" fmla="*/ 56 h 706"/>
                  <a:gd name="T10" fmla="*/ 17 w 232"/>
                  <a:gd name="T11" fmla="*/ 29 h 706"/>
                  <a:gd name="T12" fmla="*/ 0 w 232"/>
                  <a:gd name="T13" fmla="*/ 0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706">
                    <a:moveTo>
                      <a:pt x="232" y="706"/>
                    </a:moveTo>
                    <a:lnTo>
                      <a:pt x="196" y="566"/>
                    </a:lnTo>
                    <a:lnTo>
                      <a:pt x="134" y="352"/>
                    </a:lnTo>
                    <a:lnTo>
                      <a:pt x="62" y="140"/>
                    </a:lnTo>
                    <a:lnTo>
                      <a:pt x="29" y="56"/>
                    </a:lnTo>
                    <a:lnTo>
                      <a:pt x="17" y="2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" name="Freeform 51">
                <a:extLst>
                  <a:ext uri="{FF2B5EF4-FFF2-40B4-BE49-F238E27FC236}">
                    <a16:creationId xmlns:a16="http://schemas.microsoft.com/office/drawing/2014/main" id="{772B07CC-6311-41C9-AE01-E5B35E74E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6571" y="40510"/>
                <a:ext cx="34945" cy="109509"/>
              </a:xfrm>
              <a:custGeom>
                <a:avLst/>
                <a:gdLst>
                  <a:gd name="T0" fmla="*/ 0 w 131"/>
                  <a:gd name="T1" fmla="*/ 0 h 444"/>
                  <a:gd name="T2" fmla="*/ 74 w 131"/>
                  <a:gd name="T3" fmla="*/ 221 h 444"/>
                  <a:gd name="T4" fmla="*/ 106 w 131"/>
                  <a:gd name="T5" fmla="*/ 333 h 444"/>
                  <a:gd name="T6" fmla="*/ 118 w 131"/>
                  <a:gd name="T7" fmla="*/ 375 h 444"/>
                  <a:gd name="T8" fmla="*/ 131 w 131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444">
                    <a:moveTo>
                      <a:pt x="0" y="0"/>
                    </a:moveTo>
                    <a:lnTo>
                      <a:pt x="74" y="221"/>
                    </a:lnTo>
                    <a:lnTo>
                      <a:pt x="106" y="333"/>
                    </a:lnTo>
                    <a:lnTo>
                      <a:pt x="118" y="375"/>
                    </a:lnTo>
                    <a:lnTo>
                      <a:pt x="131" y="44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" name="Freeform 52">
                <a:extLst>
                  <a:ext uri="{FF2B5EF4-FFF2-40B4-BE49-F238E27FC236}">
                    <a16:creationId xmlns:a16="http://schemas.microsoft.com/office/drawing/2014/main" id="{C9B5E6D3-9524-4A76-AD1C-0D131E66C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7254" y="65667"/>
                <a:ext cx="10324" cy="75472"/>
              </a:xfrm>
              <a:custGeom>
                <a:avLst/>
                <a:gdLst>
                  <a:gd name="T0" fmla="*/ 40 w 40"/>
                  <a:gd name="T1" fmla="*/ 305 h 305"/>
                  <a:gd name="T2" fmla="*/ 36 w 40"/>
                  <a:gd name="T3" fmla="*/ 228 h 305"/>
                  <a:gd name="T4" fmla="*/ 27 w 40"/>
                  <a:gd name="T5" fmla="*/ 152 h 305"/>
                  <a:gd name="T6" fmla="*/ 0 w 40"/>
                  <a:gd name="T7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05">
                    <a:moveTo>
                      <a:pt x="40" y="305"/>
                    </a:moveTo>
                    <a:lnTo>
                      <a:pt x="36" y="228"/>
                    </a:lnTo>
                    <a:lnTo>
                      <a:pt x="27" y="15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" name="Freeform 53">
                <a:extLst>
                  <a:ext uri="{FF2B5EF4-FFF2-40B4-BE49-F238E27FC236}">
                    <a16:creationId xmlns:a16="http://schemas.microsoft.com/office/drawing/2014/main" id="{BF735CB1-E12F-4DB7-8AA0-633F06B18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1080" y="180355"/>
                <a:ext cx="13501" cy="82872"/>
              </a:xfrm>
              <a:custGeom>
                <a:avLst/>
                <a:gdLst>
                  <a:gd name="T0" fmla="*/ 50 w 51"/>
                  <a:gd name="T1" fmla="*/ 0 h 335"/>
                  <a:gd name="T2" fmla="*/ 51 w 51"/>
                  <a:gd name="T3" fmla="*/ 172 h 335"/>
                  <a:gd name="T4" fmla="*/ 46 w 51"/>
                  <a:gd name="T5" fmla="*/ 214 h 335"/>
                  <a:gd name="T6" fmla="*/ 38 w 51"/>
                  <a:gd name="T7" fmla="*/ 256 h 335"/>
                  <a:gd name="T8" fmla="*/ 29 w 51"/>
                  <a:gd name="T9" fmla="*/ 287 h 335"/>
                  <a:gd name="T10" fmla="*/ 0 w 51"/>
                  <a:gd name="T11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335">
                    <a:moveTo>
                      <a:pt x="50" y="0"/>
                    </a:moveTo>
                    <a:lnTo>
                      <a:pt x="51" y="172"/>
                    </a:lnTo>
                    <a:lnTo>
                      <a:pt x="46" y="214"/>
                    </a:lnTo>
                    <a:lnTo>
                      <a:pt x="38" y="256"/>
                    </a:lnTo>
                    <a:lnTo>
                      <a:pt x="29" y="287"/>
                    </a:lnTo>
                    <a:lnTo>
                      <a:pt x="0" y="33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" name="Freeform 54">
                <a:extLst>
                  <a:ext uri="{FF2B5EF4-FFF2-40B4-BE49-F238E27FC236}">
                    <a16:creationId xmlns:a16="http://schemas.microsoft.com/office/drawing/2014/main" id="{DDA94B87-56BF-4084-8463-CD47D8D96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9534" y="-27564"/>
                <a:ext cx="49240" cy="7399"/>
              </a:xfrm>
              <a:custGeom>
                <a:avLst/>
                <a:gdLst>
                  <a:gd name="T0" fmla="*/ 185 w 185"/>
                  <a:gd name="T1" fmla="*/ 2 h 30"/>
                  <a:gd name="T2" fmla="*/ 163 w 185"/>
                  <a:gd name="T3" fmla="*/ 18 h 30"/>
                  <a:gd name="T4" fmla="*/ 141 w 185"/>
                  <a:gd name="T5" fmla="*/ 26 h 30"/>
                  <a:gd name="T6" fmla="*/ 117 w 185"/>
                  <a:gd name="T7" fmla="*/ 30 h 30"/>
                  <a:gd name="T8" fmla="*/ 92 w 185"/>
                  <a:gd name="T9" fmla="*/ 29 h 30"/>
                  <a:gd name="T10" fmla="*/ 45 w 185"/>
                  <a:gd name="T11" fmla="*/ 18 h 30"/>
                  <a:gd name="T12" fmla="*/ 0 w 185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30">
                    <a:moveTo>
                      <a:pt x="185" y="2"/>
                    </a:moveTo>
                    <a:lnTo>
                      <a:pt x="163" y="18"/>
                    </a:lnTo>
                    <a:lnTo>
                      <a:pt x="141" y="26"/>
                    </a:lnTo>
                    <a:lnTo>
                      <a:pt x="117" y="30"/>
                    </a:lnTo>
                    <a:lnTo>
                      <a:pt x="92" y="29"/>
                    </a:lnTo>
                    <a:lnTo>
                      <a:pt x="45" y="1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" name="Freeform 55">
                <a:extLst>
                  <a:ext uri="{FF2B5EF4-FFF2-40B4-BE49-F238E27FC236}">
                    <a16:creationId xmlns:a16="http://schemas.microsoft.com/office/drawing/2014/main" id="{AE653FA1-4807-4EBD-9574-629A275EB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44" y="-17945"/>
                <a:ext cx="38121" cy="35516"/>
              </a:xfrm>
              <a:custGeom>
                <a:avLst/>
                <a:gdLst>
                  <a:gd name="T0" fmla="*/ 0 w 145"/>
                  <a:gd name="T1" fmla="*/ 2 h 142"/>
                  <a:gd name="T2" fmla="*/ 21 w 145"/>
                  <a:gd name="T3" fmla="*/ 0 h 142"/>
                  <a:gd name="T4" fmla="*/ 41 w 145"/>
                  <a:gd name="T5" fmla="*/ 2 h 142"/>
                  <a:gd name="T6" fmla="*/ 58 w 145"/>
                  <a:gd name="T7" fmla="*/ 8 h 142"/>
                  <a:gd name="T8" fmla="*/ 71 w 145"/>
                  <a:gd name="T9" fmla="*/ 17 h 142"/>
                  <a:gd name="T10" fmla="*/ 78 w 145"/>
                  <a:gd name="T11" fmla="*/ 28 h 142"/>
                  <a:gd name="T12" fmla="*/ 78 w 145"/>
                  <a:gd name="T13" fmla="*/ 41 h 142"/>
                  <a:gd name="T14" fmla="*/ 68 w 145"/>
                  <a:gd name="T15" fmla="*/ 54 h 142"/>
                  <a:gd name="T16" fmla="*/ 49 w 145"/>
                  <a:gd name="T17" fmla="*/ 68 h 142"/>
                  <a:gd name="T18" fmla="*/ 75 w 145"/>
                  <a:gd name="T19" fmla="*/ 61 h 142"/>
                  <a:gd name="T20" fmla="*/ 100 w 145"/>
                  <a:gd name="T21" fmla="*/ 59 h 142"/>
                  <a:gd name="T22" fmla="*/ 120 w 145"/>
                  <a:gd name="T23" fmla="*/ 64 h 142"/>
                  <a:gd name="T24" fmla="*/ 134 w 145"/>
                  <a:gd name="T25" fmla="*/ 73 h 142"/>
                  <a:gd name="T26" fmla="*/ 144 w 145"/>
                  <a:gd name="T27" fmla="*/ 86 h 142"/>
                  <a:gd name="T28" fmla="*/ 145 w 145"/>
                  <a:gd name="T29" fmla="*/ 103 h 142"/>
                  <a:gd name="T30" fmla="*/ 138 w 145"/>
                  <a:gd name="T31" fmla="*/ 122 h 142"/>
                  <a:gd name="T32" fmla="*/ 124 w 145"/>
                  <a:gd name="T3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5" h="142">
                    <a:moveTo>
                      <a:pt x="0" y="2"/>
                    </a:moveTo>
                    <a:lnTo>
                      <a:pt x="21" y="0"/>
                    </a:lnTo>
                    <a:lnTo>
                      <a:pt x="41" y="2"/>
                    </a:lnTo>
                    <a:lnTo>
                      <a:pt x="58" y="8"/>
                    </a:lnTo>
                    <a:lnTo>
                      <a:pt x="71" y="17"/>
                    </a:lnTo>
                    <a:lnTo>
                      <a:pt x="78" y="28"/>
                    </a:lnTo>
                    <a:lnTo>
                      <a:pt x="78" y="41"/>
                    </a:lnTo>
                    <a:lnTo>
                      <a:pt x="68" y="54"/>
                    </a:lnTo>
                    <a:lnTo>
                      <a:pt x="49" y="68"/>
                    </a:lnTo>
                    <a:lnTo>
                      <a:pt x="75" y="61"/>
                    </a:lnTo>
                    <a:lnTo>
                      <a:pt x="100" y="59"/>
                    </a:lnTo>
                    <a:lnTo>
                      <a:pt x="120" y="64"/>
                    </a:lnTo>
                    <a:lnTo>
                      <a:pt x="134" y="73"/>
                    </a:lnTo>
                    <a:lnTo>
                      <a:pt x="144" y="86"/>
                    </a:lnTo>
                    <a:lnTo>
                      <a:pt x="145" y="103"/>
                    </a:lnTo>
                    <a:lnTo>
                      <a:pt x="138" y="122"/>
                    </a:lnTo>
                    <a:lnTo>
                      <a:pt x="124" y="14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" name="Freeform 56">
                <a:extLst>
                  <a:ext uri="{FF2B5EF4-FFF2-40B4-BE49-F238E27FC236}">
                    <a16:creationId xmlns:a16="http://schemas.microsoft.com/office/drawing/2014/main" id="{D07EF02B-00F5-4D53-B1F1-51CE444BB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260" y="122641"/>
                <a:ext cx="8736" cy="16278"/>
              </a:xfrm>
              <a:custGeom>
                <a:avLst/>
                <a:gdLst>
                  <a:gd name="T0" fmla="*/ 28 w 33"/>
                  <a:gd name="T1" fmla="*/ 0 h 68"/>
                  <a:gd name="T2" fmla="*/ 33 w 33"/>
                  <a:gd name="T3" fmla="*/ 16 h 68"/>
                  <a:gd name="T4" fmla="*/ 28 w 33"/>
                  <a:gd name="T5" fmla="*/ 38 h 68"/>
                  <a:gd name="T6" fmla="*/ 14 w 33"/>
                  <a:gd name="T7" fmla="*/ 57 h 68"/>
                  <a:gd name="T8" fmla="*/ 0 w 33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68">
                    <a:moveTo>
                      <a:pt x="28" y="0"/>
                    </a:moveTo>
                    <a:lnTo>
                      <a:pt x="33" y="16"/>
                    </a:lnTo>
                    <a:lnTo>
                      <a:pt x="28" y="38"/>
                    </a:lnTo>
                    <a:lnTo>
                      <a:pt x="14" y="57"/>
                    </a:lnTo>
                    <a:lnTo>
                      <a:pt x="0" y="6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" name="Freeform 57">
                <a:extLst>
                  <a:ext uri="{FF2B5EF4-FFF2-40B4-BE49-F238E27FC236}">
                    <a16:creationId xmlns:a16="http://schemas.microsoft.com/office/drawing/2014/main" id="{8A550143-695B-4FE4-BC5E-E2BEB3A60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8961" y="115982"/>
                <a:ext cx="11913" cy="24417"/>
              </a:xfrm>
              <a:custGeom>
                <a:avLst/>
                <a:gdLst>
                  <a:gd name="T0" fmla="*/ 43 w 43"/>
                  <a:gd name="T1" fmla="*/ 97 h 97"/>
                  <a:gd name="T2" fmla="*/ 29 w 43"/>
                  <a:gd name="T3" fmla="*/ 84 h 97"/>
                  <a:gd name="T4" fmla="*/ 10 w 43"/>
                  <a:gd name="T5" fmla="*/ 66 h 97"/>
                  <a:gd name="T6" fmla="*/ 3 w 43"/>
                  <a:gd name="T7" fmla="*/ 54 h 97"/>
                  <a:gd name="T8" fmla="*/ 0 w 43"/>
                  <a:gd name="T9" fmla="*/ 39 h 97"/>
                  <a:gd name="T10" fmla="*/ 0 w 43"/>
                  <a:gd name="T11" fmla="*/ 21 h 97"/>
                  <a:gd name="T12" fmla="*/ 5 w 43"/>
                  <a:gd name="T1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97">
                    <a:moveTo>
                      <a:pt x="43" y="97"/>
                    </a:moveTo>
                    <a:lnTo>
                      <a:pt x="29" y="84"/>
                    </a:lnTo>
                    <a:lnTo>
                      <a:pt x="10" y="66"/>
                    </a:lnTo>
                    <a:lnTo>
                      <a:pt x="3" y="54"/>
                    </a:lnTo>
                    <a:lnTo>
                      <a:pt x="0" y="39"/>
                    </a:lnTo>
                    <a:lnTo>
                      <a:pt x="0" y="21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" name="Freeform 58">
                <a:extLst>
                  <a:ext uri="{FF2B5EF4-FFF2-40B4-BE49-F238E27FC236}">
                    <a16:creationId xmlns:a16="http://schemas.microsoft.com/office/drawing/2014/main" id="{5B58E8E7-6CB3-48AC-8B83-B33AF14D9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8747" y="-43102"/>
                <a:ext cx="19855" cy="8139"/>
              </a:xfrm>
              <a:custGeom>
                <a:avLst/>
                <a:gdLst>
                  <a:gd name="T0" fmla="*/ 0 w 76"/>
                  <a:gd name="T1" fmla="*/ 13 h 31"/>
                  <a:gd name="T2" fmla="*/ 13 w 76"/>
                  <a:gd name="T3" fmla="*/ 3 h 31"/>
                  <a:gd name="T4" fmla="*/ 25 w 76"/>
                  <a:gd name="T5" fmla="*/ 0 h 31"/>
                  <a:gd name="T6" fmla="*/ 45 w 76"/>
                  <a:gd name="T7" fmla="*/ 5 h 31"/>
                  <a:gd name="T8" fmla="*/ 60 w 76"/>
                  <a:gd name="T9" fmla="*/ 19 h 31"/>
                  <a:gd name="T10" fmla="*/ 76 w 76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31">
                    <a:moveTo>
                      <a:pt x="0" y="13"/>
                    </a:moveTo>
                    <a:lnTo>
                      <a:pt x="13" y="3"/>
                    </a:lnTo>
                    <a:lnTo>
                      <a:pt x="25" y="0"/>
                    </a:lnTo>
                    <a:lnTo>
                      <a:pt x="45" y="5"/>
                    </a:lnTo>
                    <a:lnTo>
                      <a:pt x="60" y="19"/>
                    </a:lnTo>
                    <a:lnTo>
                      <a:pt x="76" y="3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" name="Freeform 59">
                <a:extLst>
                  <a:ext uri="{FF2B5EF4-FFF2-40B4-BE49-F238E27FC236}">
                    <a16:creationId xmlns:a16="http://schemas.microsoft.com/office/drawing/2014/main" id="{642D123C-F34D-4E20-AE1C-5696C23E5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260" y="-159270"/>
                <a:ext cx="95303" cy="34037"/>
              </a:xfrm>
              <a:custGeom>
                <a:avLst/>
                <a:gdLst>
                  <a:gd name="T0" fmla="*/ 0 w 361"/>
                  <a:gd name="T1" fmla="*/ 41 h 139"/>
                  <a:gd name="T2" fmla="*/ 30 w 361"/>
                  <a:gd name="T3" fmla="*/ 18 h 139"/>
                  <a:gd name="T4" fmla="*/ 58 w 361"/>
                  <a:gd name="T5" fmla="*/ 4 h 139"/>
                  <a:gd name="T6" fmla="*/ 83 w 361"/>
                  <a:gd name="T7" fmla="*/ 0 h 139"/>
                  <a:gd name="T8" fmla="*/ 107 w 361"/>
                  <a:gd name="T9" fmla="*/ 3 h 139"/>
                  <a:gd name="T10" fmla="*/ 129 w 361"/>
                  <a:gd name="T11" fmla="*/ 12 h 139"/>
                  <a:gd name="T12" fmla="*/ 152 w 361"/>
                  <a:gd name="T13" fmla="*/ 25 h 139"/>
                  <a:gd name="T14" fmla="*/ 191 w 361"/>
                  <a:gd name="T15" fmla="*/ 62 h 139"/>
                  <a:gd name="T16" fmla="*/ 229 w 361"/>
                  <a:gd name="T17" fmla="*/ 99 h 139"/>
                  <a:gd name="T18" fmla="*/ 249 w 361"/>
                  <a:gd name="T19" fmla="*/ 117 h 139"/>
                  <a:gd name="T20" fmla="*/ 269 w 361"/>
                  <a:gd name="T21" fmla="*/ 129 h 139"/>
                  <a:gd name="T22" fmla="*/ 290 w 361"/>
                  <a:gd name="T23" fmla="*/ 137 h 139"/>
                  <a:gd name="T24" fmla="*/ 313 w 361"/>
                  <a:gd name="T25" fmla="*/ 139 h 139"/>
                  <a:gd name="T26" fmla="*/ 336 w 361"/>
                  <a:gd name="T27" fmla="*/ 133 h 139"/>
                  <a:gd name="T28" fmla="*/ 361 w 361"/>
                  <a:gd name="T29" fmla="*/ 11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" h="139">
                    <a:moveTo>
                      <a:pt x="0" y="41"/>
                    </a:moveTo>
                    <a:lnTo>
                      <a:pt x="30" y="18"/>
                    </a:lnTo>
                    <a:lnTo>
                      <a:pt x="58" y="4"/>
                    </a:lnTo>
                    <a:lnTo>
                      <a:pt x="83" y="0"/>
                    </a:lnTo>
                    <a:lnTo>
                      <a:pt x="107" y="3"/>
                    </a:lnTo>
                    <a:lnTo>
                      <a:pt x="129" y="12"/>
                    </a:lnTo>
                    <a:lnTo>
                      <a:pt x="152" y="25"/>
                    </a:lnTo>
                    <a:lnTo>
                      <a:pt x="191" y="62"/>
                    </a:lnTo>
                    <a:lnTo>
                      <a:pt x="229" y="99"/>
                    </a:lnTo>
                    <a:lnTo>
                      <a:pt x="249" y="117"/>
                    </a:lnTo>
                    <a:lnTo>
                      <a:pt x="269" y="129"/>
                    </a:lnTo>
                    <a:lnTo>
                      <a:pt x="290" y="137"/>
                    </a:lnTo>
                    <a:lnTo>
                      <a:pt x="313" y="139"/>
                    </a:lnTo>
                    <a:lnTo>
                      <a:pt x="336" y="133"/>
                    </a:lnTo>
                    <a:lnTo>
                      <a:pt x="361" y="11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" name="Freeform 60">
                <a:extLst>
                  <a:ext uri="{FF2B5EF4-FFF2-40B4-BE49-F238E27FC236}">
                    <a16:creationId xmlns:a16="http://schemas.microsoft.com/office/drawing/2014/main" id="{ED578185-EA88-4928-BA2D-EA40325D3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5238" y="-239922"/>
                <a:ext cx="80214" cy="121348"/>
              </a:xfrm>
              <a:custGeom>
                <a:avLst/>
                <a:gdLst>
                  <a:gd name="T0" fmla="*/ 301 w 301"/>
                  <a:gd name="T1" fmla="*/ 490 h 490"/>
                  <a:gd name="T2" fmla="*/ 236 w 301"/>
                  <a:gd name="T3" fmla="*/ 408 h 490"/>
                  <a:gd name="T4" fmla="*/ 189 w 301"/>
                  <a:gd name="T5" fmla="*/ 334 h 490"/>
                  <a:gd name="T6" fmla="*/ 153 w 301"/>
                  <a:gd name="T7" fmla="*/ 267 h 490"/>
                  <a:gd name="T8" fmla="*/ 125 w 301"/>
                  <a:gd name="T9" fmla="*/ 206 h 490"/>
                  <a:gd name="T10" fmla="*/ 74 w 301"/>
                  <a:gd name="T11" fmla="*/ 97 h 490"/>
                  <a:gd name="T12" fmla="*/ 42 w 301"/>
                  <a:gd name="T13" fmla="*/ 47 h 490"/>
                  <a:gd name="T14" fmla="*/ 29 w 301"/>
                  <a:gd name="T15" fmla="*/ 29 h 490"/>
                  <a:gd name="T16" fmla="*/ 0 w 301"/>
                  <a:gd name="T17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1" h="490">
                    <a:moveTo>
                      <a:pt x="301" y="490"/>
                    </a:moveTo>
                    <a:lnTo>
                      <a:pt x="236" y="408"/>
                    </a:lnTo>
                    <a:lnTo>
                      <a:pt x="189" y="334"/>
                    </a:lnTo>
                    <a:lnTo>
                      <a:pt x="153" y="267"/>
                    </a:lnTo>
                    <a:lnTo>
                      <a:pt x="125" y="206"/>
                    </a:lnTo>
                    <a:lnTo>
                      <a:pt x="74" y="97"/>
                    </a:lnTo>
                    <a:lnTo>
                      <a:pt x="42" y="47"/>
                    </a:lnTo>
                    <a:lnTo>
                      <a:pt x="29" y="2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" name="Freeform 61">
                <a:extLst>
                  <a:ext uri="{FF2B5EF4-FFF2-40B4-BE49-F238E27FC236}">
                    <a16:creationId xmlns:a16="http://schemas.microsoft.com/office/drawing/2014/main" id="{DE96ADD8-3B17-4D99-958B-B6EBA7874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3505" y="-252501"/>
                <a:ext cx="66712" cy="105809"/>
              </a:xfrm>
              <a:custGeom>
                <a:avLst/>
                <a:gdLst>
                  <a:gd name="T0" fmla="*/ 0 w 252"/>
                  <a:gd name="T1" fmla="*/ 0 h 431"/>
                  <a:gd name="T2" fmla="*/ 41 w 252"/>
                  <a:gd name="T3" fmla="*/ 51 h 431"/>
                  <a:gd name="T4" fmla="*/ 72 w 252"/>
                  <a:gd name="T5" fmla="*/ 104 h 431"/>
                  <a:gd name="T6" fmla="*/ 95 w 252"/>
                  <a:gd name="T7" fmla="*/ 160 h 431"/>
                  <a:gd name="T8" fmla="*/ 116 w 252"/>
                  <a:gd name="T9" fmla="*/ 217 h 431"/>
                  <a:gd name="T10" fmla="*/ 139 w 252"/>
                  <a:gd name="T11" fmla="*/ 274 h 431"/>
                  <a:gd name="T12" fmla="*/ 167 w 252"/>
                  <a:gd name="T13" fmla="*/ 329 h 431"/>
                  <a:gd name="T14" fmla="*/ 203 w 252"/>
                  <a:gd name="T15" fmla="*/ 382 h 431"/>
                  <a:gd name="T16" fmla="*/ 252 w 252"/>
                  <a:gd name="T17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2" h="431">
                    <a:moveTo>
                      <a:pt x="0" y="0"/>
                    </a:moveTo>
                    <a:lnTo>
                      <a:pt x="41" y="51"/>
                    </a:lnTo>
                    <a:lnTo>
                      <a:pt x="72" y="104"/>
                    </a:lnTo>
                    <a:lnTo>
                      <a:pt x="95" y="160"/>
                    </a:lnTo>
                    <a:lnTo>
                      <a:pt x="116" y="217"/>
                    </a:lnTo>
                    <a:lnTo>
                      <a:pt x="139" y="274"/>
                    </a:lnTo>
                    <a:lnTo>
                      <a:pt x="167" y="329"/>
                    </a:lnTo>
                    <a:lnTo>
                      <a:pt x="203" y="382"/>
                    </a:lnTo>
                    <a:lnTo>
                      <a:pt x="252" y="43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" name="Freeform 62">
                <a:extLst>
                  <a:ext uri="{FF2B5EF4-FFF2-40B4-BE49-F238E27FC236}">
                    <a16:creationId xmlns:a16="http://schemas.microsoft.com/office/drawing/2014/main" id="{9A7E3C93-7760-4196-AFED-ECA2C6F85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7510" y="-274699"/>
                <a:ext cx="15089" cy="139846"/>
              </a:xfrm>
              <a:custGeom>
                <a:avLst/>
                <a:gdLst>
                  <a:gd name="T0" fmla="*/ 38 w 57"/>
                  <a:gd name="T1" fmla="*/ 566 h 566"/>
                  <a:gd name="T2" fmla="*/ 54 w 57"/>
                  <a:gd name="T3" fmla="*/ 459 h 566"/>
                  <a:gd name="T4" fmla="*/ 57 w 57"/>
                  <a:gd name="T5" fmla="*/ 390 h 566"/>
                  <a:gd name="T6" fmla="*/ 55 w 57"/>
                  <a:gd name="T7" fmla="*/ 313 h 566"/>
                  <a:gd name="T8" fmla="*/ 50 w 57"/>
                  <a:gd name="T9" fmla="*/ 233 h 566"/>
                  <a:gd name="T10" fmla="*/ 39 w 57"/>
                  <a:gd name="T11" fmla="*/ 153 h 566"/>
                  <a:gd name="T12" fmla="*/ 22 w 57"/>
                  <a:gd name="T13" fmla="*/ 75 h 566"/>
                  <a:gd name="T14" fmla="*/ 0 w 57"/>
                  <a:gd name="T15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566">
                    <a:moveTo>
                      <a:pt x="38" y="566"/>
                    </a:moveTo>
                    <a:lnTo>
                      <a:pt x="54" y="459"/>
                    </a:lnTo>
                    <a:lnTo>
                      <a:pt x="57" y="390"/>
                    </a:lnTo>
                    <a:lnTo>
                      <a:pt x="55" y="313"/>
                    </a:lnTo>
                    <a:lnTo>
                      <a:pt x="50" y="233"/>
                    </a:lnTo>
                    <a:lnTo>
                      <a:pt x="39" y="153"/>
                    </a:lnTo>
                    <a:lnTo>
                      <a:pt x="22" y="7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" name="Freeform 63">
                <a:extLst>
                  <a:ext uri="{FF2B5EF4-FFF2-40B4-BE49-F238E27FC236}">
                    <a16:creationId xmlns:a16="http://schemas.microsoft.com/office/drawing/2014/main" id="{AE0EA1D3-69A8-4CDB-87F9-4DF6879F8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953" y="-277658"/>
                <a:ext cx="11913" cy="156864"/>
              </a:xfrm>
              <a:custGeom>
                <a:avLst/>
                <a:gdLst>
                  <a:gd name="T0" fmla="*/ 0 w 43"/>
                  <a:gd name="T1" fmla="*/ 0 h 635"/>
                  <a:gd name="T2" fmla="*/ 29 w 43"/>
                  <a:gd name="T3" fmla="*/ 158 h 635"/>
                  <a:gd name="T4" fmla="*/ 38 w 43"/>
                  <a:gd name="T5" fmla="*/ 237 h 635"/>
                  <a:gd name="T6" fmla="*/ 43 w 43"/>
                  <a:gd name="T7" fmla="*/ 317 h 635"/>
                  <a:gd name="T8" fmla="*/ 42 w 43"/>
                  <a:gd name="T9" fmla="*/ 477 h 635"/>
                  <a:gd name="T10" fmla="*/ 27 w 43"/>
                  <a:gd name="T11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635">
                    <a:moveTo>
                      <a:pt x="0" y="0"/>
                    </a:moveTo>
                    <a:lnTo>
                      <a:pt x="29" y="158"/>
                    </a:lnTo>
                    <a:lnTo>
                      <a:pt x="38" y="237"/>
                    </a:lnTo>
                    <a:lnTo>
                      <a:pt x="43" y="317"/>
                    </a:lnTo>
                    <a:lnTo>
                      <a:pt x="42" y="477"/>
                    </a:lnTo>
                    <a:lnTo>
                      <a:pt x="27" y="63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" name="Freeform 64">
                <a:extLst>
                  <a:ext uri="{FF2B5EF4-FFF2-40B4-BE49-F238E27FC236}">
                    <a16:creationId xmlns:a16="http://schemas.microsoft.com/office/drawing/2014/main" id="{E7D9CD6F-1CE0-4CBE-8BEC-5372A8314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5845" y="-173329"/>
                <a:ext cx="6354" cy="48095"/>
              </a:xfrm>
              <a:custGeom>
                <a:avLst/>
                <a:gdLst>
                  <a:gd name="T0" fmla="*/ 0 w 23"/>
                  <a:gd name="T1" fmla="*/ 195 h 195"/>
                  <a:gd name="T2" fmla="*/ 14 w 23"/>
                  <a:gd name="T3" fmla="*/ 149 h 195"/>
                  <a:gd name="T4" fmla="*/ 23 w 23"/>
                  <a:gd name="T5" fmla="*/ 100 h 195"/>
                  <a:gd name="T6" fmla="*/ 20 w 23"/>
                  <a:gd name="T7" fmla="*/ 48 h 195"/>
                  <a:gd name="T8" fmla="*/ 15 w 23"/>
                  <a:gd name="T9" fmla="*/ 23 h 195"/>
                  <a:gd name="T10" fmla="*/ 4 w 23"/>
                  <a:gd name="T11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95">
                    <a:moveTo>
                      <a:pt x="0" y="195"/>
                    </a:moveTo>
                    <a:lnTo>
                      <a:pt x="14" y="149"/>
                    </a:lnTo>
                    <a:lnTo>
                      <a:pt x="23" y="100"/>
                    </a:lnTo>
                    <a:lnTo>
                      <a:pt x="20" y="48"/>
                    </a:lnTo>
                    <a:lnTo>
                      <a:pt x="15" y="23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" name="Freeform 65">
                <a:extLst>
                  <a:ext uri="{FF2B5EF4-FFF2-40B4-BE49-F238E27FC236}">
                    <a16:creationId xmlns:a16="http://schemas.microsoft.com/office/drawing/2014/main" id="{803FAC19-C279-4943-B76A-650692CE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2959" y="-174069"/>
                <a:ext cx="74654" cy="58454"/>
              </a:xfrm>
              <a:custGeom>
                <a:avLst/>
                <a:gdLst>
                  <a:gd name="T0" fmla="*/ 272 w 280"/>
                  <a:gd name="T1" fmla="*/ 0 h 236"/>
                  <a:gd name="T2" fmla="*/ 280 w 280"/>
                  <a:gd name="T3" fmla="*/ 55 h 236"/>
                  <a:gd name="T4" fmla="*/ 276 w 280"/>
                  <a:gd name="T5" fmla="*/ 118 h 236"/>
                  <a:gd name="T6" fmla="*/ 264 w 280"/>
                  <a:gd name="T7" fmla="*/ 181 h 236"/>
                  <a:gd name="T8" fmla="*/ 248 w 280"/>
                  <a:gd name="T9" fmla="*/ 236 h 236"/>
                  <a:gd name="T10" fmla="*/ 240 w 280"/>
                  <a:gd name="T11" fmla="*/ 218 h 236"/>
                  <a:gd name="T12" fmla="*/ 227 w 280"/>
                  <a:gd name="T13" fmla="*/ 206 h 236"/>
                  <a:gd name="T14" fmla="*/ 210 w 280"/>
                  <a:gd name="T15" fmla="*/ 200 h 236"/>
                  <a:gd name="T16" fmla="*/ 190 w 280"/>
                  <a:gd name="T17" fmla="*/ 198 h 236"/>
                  <a:gd name="T18" fmla="*/ 143 w 280"/>
                  <a:gd name="T19" fmla="*/ 202 h 236"/>
                  <a:gd name="T20" fmla="*/ 94 w 280"/>
                  <a:gd name="T21" fmla="*/ 213 h 236"/>
                  <a:gd name="T22" fmla="*/ 49 w 280"/>
                  <a:gd name="T23" fmla="*/ 221 h 236"/>
                  <a:gd name="T24" fmla="*/ 30 w 280"/>
                  <a:gd name="T25" fmla="*/ 222 h 236"/>
                  <a:gd name="T26" fmla="*/ 16 w 280"/>
                  <a:gd name="T27" fmla="*/ 221 h 236"/>
                  <a:gd name="T28" fmla="*/ 5 w 280"/>
                  <a:gd name="T29" fmla="*/ 215 h 236"/>
                  <a:gd name="T30" fmla="*/ 0 w 280"/>
                  <a:gd name="T31" fmla="*/ 204 h 236"/>
                  <a:gd name="T32" fmla="*/ 1 w 280"/>
                  <a:gd name="T33" fmla="*/ 187 h 236"/>
                  <a:gd name="T34" fmla="*/ 9 w 280"/>
                  <a:gd name="T35" fmla="*/ 1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0" h="236">
                    <a:moveTo>
                      <a:pt x="272" y="0"/>
                    </a:moveTo>
                    <a:lnTo>
                      <a:pt x="280" y="55"/>
                    </a:lnTo>
                    <a:lnTo>
                      <a:pt x="276" y="118"/>
                    </a:lnTo>
                    <a:lnTo>
                      <a:pt x="264" y="181"/>
                    </a:lnTo>
                    <a:lnTo>
                      <a:pt x="248" y="236"/>
                    </a:lnTo>
                    <a:lnTo>
                      <a:pt x="240" y="218"/>
                    </a:lnTo>
                    <a:lnTo>
                      <a:pt x="227" y="206"/>
                    </a:lnTo>
                    <a:lnTo>
                      <a:pt x="210" y="200"/>
                    </a:lnTo>
                    <a:lnTo>
                      <a:pt x="190" y="198"/>
                    </a:lnTo>
                    <a:lnTo>
                      <a:pt x="143" y="202"/>
                    </a:lnTo>
                    <a:lnTo>
                      <a:pt x="94" y="213"/>
                    </a:lnTo>
                    <a:lnTo>
                      <a:pt x="49" y="221"/>
                    </a:lnTo>
                    <a:lnTo>
                      <a:pt x="30" y="222"/>
                    </a:lnTo>
                    <a:lnTo>
                      <a:pt x="16" y="221"/>
                    </a:lnTo>
                    <a:lnTo>
                      <a:pt x="5" y="215"/>
                    </a:lnTo>
                    <a:lnTo>
                      <a:pt x="0" y="204"/>
                    </a:lnTo>
                    <a:lnTo>
                      <a:pt x="1" y="187"/>
                    </a:lnTo>
                    <a:lnTo>
                      <a:pt x="9" y="16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" name="Freeform 66">
                <a:extLst>
                  <a:ext uri="{FF2B5EF4-FFF2-40B4-BE49-F238E27FC236}">
                    <a16:creationId xmlns:a16="http://schemas.microsoft.com/office/drawing/2014/main" id="{2DD341D3-4258-44F3-9FFD-A5C2D78EF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7109" y="-175549"/>
                <a:ext cx="59564" cy="2960"/>
              </a:xfrm>
              <a:custGeom>
                <a:avLst/>
                <a:gdLst>
                  <a:gd name="T0" fmla="*/ 0 w 225"/>
                  <a:gd name="T1" fmla="*/ 0 h 12"/>
                  <a:gd name="T2" fmla="*/ 27 w 225"/>
                  <a:gd name="T3" fmla="*/ 9 h 12"/>
                  <a:gd name="T4" fmla="*/ 54 w 225"/>
                  <a:gd name="T5" fmla="*/ 12 h 12"/>
                  <a:gd name="T6" fmla="*/ 111 w 225"/>
                  <a:gd name="T7" fmla="*/ 10 h 12"/>
                  <a:gd name="T8" fmla="*/ 168 w 225"/>
                  <a:gd name="T9" fmla="*/ 6 h 12"/>
                  <a:gd name="T10" fmla="*/ 197 w 225"/>
                  <a:gd name="T11" fmla="*/ 6 h 12"/>
                  <a:gd name="T12" fmla="*/ 225 w 225"/>
                  <a:gd name="T1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" h="12">
                    <a:moveTo>
                      <a:pt x="0" y="0"/>
                    </a:moveTo>
                    <a:lnTo>
                      <a:pt x="27" y="9"/>
                    </a:lnTo>
                    <a:lnTo>
                      <a:pt x="54" y="12"/>
                    </a:lnTo>
                    <a:lnTo>
                      <a:pt x="111" y="10"/>
                    </a:lnTo>
                    <a:lnTo>
                      <a:pt x="168" y="6"/>
                    </a:lnTo>
                    <a:lnTo>
                      <a:pt x="197" y="6"/>
                    </a:lnTo>
                    <a:lnTo>
                      <a:pt x="225" y="1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" name="Freeform 67">
                <a:extLst>
                  <a:ext uri="{FF2B5EF4-FFF2-40B4-BE49-F238E27FC236}">
                    <a16:creationId xmlns:a16="http://schemas.microsoft.com/office/drawing/2014/main" id="{587B5521-6181-4E28-B6D4-9D1B01120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128" y="-120794"/>
                <a:ext cx="54005" cy="23678"/>
              </a:xfrm>
              <a:custGeom>
                <a:avLst/>
                <a:gdLst>
                  <a:gd name="T0" fmla="*/ 204 w 204"/>
                  <a:gd name="T1" fmla="*/ 46 h 98"/>
                  <a:gd name="T2" fmla="*/ 180 w 204"/>
                  <a:gd name="T3" fmla="*/ 24 h 98"/>
                  <a:gd name="T4" fmla="*/ 146 w 204"/>
                  <a:gd name="T5" fmla="*/ 8 h 98"/>
                  <a:gd name="T6" fmla="*/ 108 w 204"/>
                  <a:gd name="T7" fmla="*/ 0 h 98"/>
                  <a:gd name="T8" fmla="*/ 68 w 204"/>
                  <a:gd name="T9" fmla="*/ 1 h 98"/>
                  <a:gd name="T10" fmla="*/ 34 w 204"/>
                  <a:gd name="T11" fmla="*/ 12 h 98"/>
                  <a:gd name="T12" fmla="*/ 19 w 204"/>
                  <a:gd name="T13" fmla="*/ 20 h 98"/>
                  <a:gd name="T14" fmla="*/ 9 w 204"/>
                  <a:gd name="T15" fmla="*/ 30 h 98"/>
                  <a:gd name="T16" fmla="*/ 2 w 204"/>
                  <a:gd name="T17" fmla="*/ 43 h 98"/>
                  <a:gd name="T18" fmla="*/ 0 w 204"/>
                  <a:gd name="T19" fmla="*/ 58 h 98"/>
                  <a:gd name="T20" fmla="*/ 1 w 204"/>
                  <a:gd name="T21" fmla="*/ 77 h 98"/>
                  <a:gd name="T22" fmla="*/ 9 w 204"/>
                  <a:gd name="T2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4" h="98">
                    <a:moveTo>
                      <a:pt x="204" y="46"/>
                    </a:moveTo>
                    <a:lnTo>
                      <a:pt x="180" y="24"/>
                    </a:lnTo>
                    <a:lnTo>
                      <a:pt x="146" y="8"/>
                    </a:lnTo>
                    <a:lnTo>
                      <a:pt x="108" y="0"/>
                    </a:lnTo>
                    <a:lnTo>
                      <a:pt x="68" y="1"/>
                    </a:lnTo>
                    <a:lnTo>
                      <a:pt x="34" y="12"/>
                    </a:lnTo>
                    <a:lnTo>
                      <a:pt x="19" y="20"/>
                    </a:lnTo>
                    <a:lnTo>
                      <a:pt x="9" y="30"/>
                    </a:lnTo>
                    <a:lnTo>
                      <a:pt x="2" y="43"/>
                    </a:lnTo>
                    <a:lnTo>
                      <a:pt x="0" y="58"/>
                    </a:lnTo>
                    <a:lnTo>
                      <a:pt x="1" y="77"/>
                    </a:lnTo>
                    <a:lnTo>
                      <a:pt x="9" y="9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" name="Freeform 68">
                <a:extLst>
                  <a:ext uri="{FF2B5EF4-FFF2-40B4-BE49-F238E27FC236}">
                    <a16:creationId xmlns:a16="http://schemas.microsoft.com/office/drawing/2014/main" id="{B375061B-324B-4BAF-AB55-FBF28AA2B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824" y="-271739"/>
                <a:ext cx="68301" cy="36996"/>
              </a:xfrm>
              <a:custGeom>
                <a:avLst/>
                <a:gdLst>
                  <a:gd name="T0" fmla="*/ 0 w 258"/>
                  <a:gd name="T1" fmla="*/ 150 h 150"/>
                  <a:gd name="T2" fmla="*/ 53 w 258"/>
                  <a:gd name="T3" fmla="*/ 144 h 150"/>
                  <a:gd name="T4" fmla="*/ 92 w 258"/>
                  <a:gd name="T5" fmla="*/ 132 h 150"/>
                  <a:gd name="T6" fmla="*/ 124 w 258"/>
                  <a:gd name="T7" fmla="*/ 113 h 150"/>
                  <a:gd name="T8" fmla="*/ 149 w 258"/>
                  <a:gd name="T9" fmla="*/ 91 h 150"/>
                  <a:gd name="T10" fmla="*/ 195 w 258"/>
                  <a:gd name="T11" fmla="*/ 43 h 150"/>
                  <a:gd name="T12" fmla="*/ 223 w 258"/>
                  <a:gd name="T13" fmla="*/ 20 h 150"/>
                  <a:gd name="T14" fmla="*/ 235 w 258"/>
                  <a:gd name="T15" fmla="*/ 12 h 150"/>
                  <a:gd name="T16" fmla="*/ 258 w 258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8" h="150">
                    <a:moveTo>
                      <a:pt x="0" y="150"/>
                    </a:moveTo>
                    <a:lnTo>
                      <a:pt x="53" y="144"/>
                    </a:lnTo>
                    <a:lnTo>
                      <a:pt x="92" y="132"/>
                    </a:lnTo>
                    <a:lnTo>
                      <a:pt x="124" y="113"/>
                    </a:lnTo>
                    <a:lnTo>
                      <a:pt x="149" y="91"/>
                    </a:lnTo>
                    <a:lnTo>
                      <a:pt x="195" y="43"/>
                    </a:lnTo>
                    <a:lnTo>
                      <a:pt x="223" y="20"/>
                    </a:lnTo>
                    <a:lnTo>
                      <a:pt x="235" y="12"/>
                    </a:lnTo>
                    <a:lnTo>
                      <a:pt x="25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" name="Freeform 69">
                <a:extLst>
                  <a:ext uri="{FF2B5EF4-FFF2-40B4-BE49-F238E27FC236}">
                    <a16:creationId xmlns:a16="http://schemas.microsoft.com/office/drawing/2014/main" id="{4F3B5C95-8F91-4EA8-B29E-D3C132C7A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7510" y="-289497"/>
                <a:ext cx="61947" cy="14799"/>
              </a:xfrm>
              <a:custGeom>
                <a:avLst/>
                <a:gdLst>
                  <a:gd name="T0" fmla="*/ 0 w 233"/>
                  <a:gd name="T1" fmla="*/ 59 h 59"/>
                  <a:gd name="T2" fmla="*/ 60 w 233"/>
                  <a:gd name="T3" fmla="*/ 51 h 59"/>
                  <a:gd name="T4" fmla="*/ 121 w 233"/>
                  <a:gd name="T5" fmla="*/ 41 h 59"/>
                  <a:gd name="T6" fmla="*/ 179 w 233"/>
                  <a:gd name="T7" fmla="*/ 25 h 59"/>
                  <a:gd name="T8" fmla="*/ 233 w 2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59">
                    <a:moveTo>
                      <a:pt x="0" y="59"/>
                    </a:moveTo>
                    <a:lnTo>
                      <a:pt x="60" y="51"/>
                    </a:lnTo>
                    <a:lnTo>
                      <a:pt x="121" y="41"/>
                    </a:lnTo>
                    <a:lnTo>
                      <a:pt x="179" y="25"/>
                    </a:lnTo>
                    <a:lnTo>
                      <a:pt x="23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" name="Freeform 70">
                <a:extLst>
                  <a:ext uri="{FF2B5EF4-FFF2-40B4-BE49-F238E27FC236}">
                    <a16:creationId xmlns:a16="http://schemas.microsoft.com/office/drawing/2014/main" id="{19A642E3-BD05-4201-8AD1-7909A3141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8552" y="-305776"/>
                <a:ext cx="10324" cy="101370"/>
              </a:xfrm>
              <a:custGeom>
                <a:avLst/>
                <a:gdLst>
                  <a:gd name="T0" fmla="*/ 0 w 39"/>
                  <a:gd name="T1" fmla="*/ 409 h 409"/>
                  <a:gd name="T2" fmla="*/ 22 w 39"/>
                  <a:gd name="T3" fmla="*/ 205 h 409"/>
                  <a:gd name="T4" fmla="*/ 39 w 39"/>
                  <a:gd name="T5" fmla="*/ 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409">
                    <a:moveTo>
                      <a:pt x="0" y="409"/>
                    </a:moveTo>
                    <a:lnTo>
                      <a:pt x="22" y="205"/>
                    </a:lnTo>
                    <a:lnTo>
                      <a:pt x="3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" name="Freeform 71">
                <a:extLst>
                  <a:ext uri="{FF2B5EF4-FFF2-40B4-BE49-F238E27FC236}">
                    <a16:creationId xmlns:a16="http://schemas.microsoft.com/office/drawing/2014/main" id="{9C33F3E4-58D0-46AD-9C2B-347152F90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199" y="-318355"/>
                <a:ext cx="68301" cy="19238"/>
              </a:xfrm>
              <a:custGeom>
                <a:avLst/>
                <a:gdLst>
                  <a:gd name="T0" fmla="*/ 0 w 257"/>
                  <a:gd name="T1" fmla="*/ 0 h 77"/>
                  <a:gd name="T2" fmla="*/ 24 w 257"/>
                  <a:gd name="T3" fmla="*/ 25 h 77"/>
                  <a:gd name="T4" fmla="*/ 45 w 257"/>
                  <a:gd name="T5" fmla="*/ 41 h 77"/>
                  <a:gd name="T6" fmla="*/ 63 w 257"/>
                  <a:gd name="T7" fmla="*/ 52 h 77"/>
                  <a:gd name="T8" fmla="*/ 82 w 257"/>
                  <a:gd name="T9" fmla="*/ 56 h 77"/>
                  <a:gd name="T10" fmla="*/ 98 w 257"/>
                  <a:gd name="T11" fmla="*/ 56 h 77"/>
                  <a:gd name="T12" fmla="*/ 112 w 257"/>
                  <a:gd name="T13" fmla="*/ 53 h 77"/>
                  <a:gd name="T14" fmla="*/ 140 w 257"/>
                  <a:gd name="T15" fmla="*/ 41 h 77"/>
                  <a:gd name="T16" fmla="*/ 165 w 257"/>
                  <a:gd name="T17" fmla="*/ 28 h 77"/>
                  <a:gd name="T18" fmla="*/ 178 w 257"/>
                  <a:gd name="T19" fmla="*/ 24 h 77"/>
                  <a:gd name="T20" fmla="*/ 193 w 257"/>
                  <a:gd name="T21" fmla="*/ 24 h 77"/>
                  <a:gd name="T22" fmla="*/ 207 w 257"/>
                  <a:gd name="T23" fmla="*/ 28 h 77"/>
                  <a:gd name="T24" fmla="*/ 222 w 257"/>
                  <a:gd name="T25" fmla="*/ 37 h 77"/>
                  <a:gd name="T26" fmla="*/ 239 w 257"/>
                  <a:gd name="T27" fmla="*/ 53 h 77"/>
                  <a:gd name="T28" fmla="*/ 257 w 257"/>
                  <a:gd name="T2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7" h="77">
                    <a:moveTo>
                      <a:pt x="0" y="0"/>
                    </a:moveTo>
                    <a:lnTo>
                      <a:pt x="24" y="25"/>
                    </a:lnTo>
                    <a:lnTo>
                      <a:pt x="45" y="41"/>
                    </a:lnTo>
                    <a:lnTo>
                      <a:pt x="63" y="52"/>
                    </a:lnTo>
                    <a:lnTo>
                      <a:pt x="82" y="56"/>
                    </a:lnTo>
                    <a:lnTo>
                      <a:pt x="98" y="56"/>
                    </a:lnTo>
                    <a:lnTo>
                      <a:pt x="112" y="53"/>
                    </a:lnTo>
                    <a:lnTo>
                      <a:pt x="140" y="41"/>
                    </a:lnTo>
                    <a:lnTo>
                      <a:pt x="165" y="28"/>
                    </a:lnTo>
                    <a:lnTo>
                      <a:pt x="178" y="24"/>
                    </a:lnTo>
                    <a:lnTo>
                      <a:pt x="193" y="24"/>
                    </a:lnTo>
                    <a:lnTo>
                      <a:pt x="207" y="28"/>
                    </a:lnTo>
                    <a:lnTo>
                      <a:pt x="222" y="37"/>
                    </a:lnTo>
                    <a:lnTo>
                      <a:pt x="239" y="53"/>
                    </a:lnTo>
                    <a:lnTo>
                      <a:pt x="257" y="7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" name="Line 72">
                <a:extLst>
                  <a:ext uri="{FF2B5EF4-FFF2-40B4-BE49-F238E27FC236}">
                    <a16:creationId xmlns:a16="http://schemas.microsoft.com/office/drawing/2014/main" id="{D4811BE8-557A-409E-A689-E5DDC71E7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19996" y="-309475"/>
                <a:ext cx="12707" cy="10950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" name="Freeform 73">
                <a:extLst>
                  <a:ext uri="{FF2B5EF4-FFF2-40B4-BE49-F238E27FC236}">
                    <a16:creationId xmlns:a16="http://schemas.microsoft.com/office/drawing/2014/main" id="{F7FA1611-A494-40C3-9006-0E40B454A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2455" y="-262120"/>
                <a:ext cx="61947" cy="15538"/>
              </a:xfrm>
              <a:custGeom>
                <a:avLst/>
                <a:gdLst>
                  <a:gd name="T0" fmla="*/ 234 w 234"/>
                  <a:gd name="T1" fmla="*/ 63 h 63"/>
                  <a:gd name="T2" fmla="*/ 216 w 234"/>
                  <a:gd name="T3" fmla="*/ 37 h 63"/>
                  <a:gd name="T4" fmla="*/ 190 w 234"/>
                  <a:gd name="T5" fmla="*/ 17 h 63"/>
                  <a:gd name="T6" fmla="*/ 157 w 234"/>
                  <a:gd name="T7" fmla="*/ 5 h 63"/>
                  <a:gd name="T8" fmla="*/ 120 w 234"/>
                  <a:gd name="T9" fmla="*/ 0 h 63"/>
                  <a:gd name="T10" fmla="*/ 82 w 234"/>
                  <a:gd name="T11" fmla="*/ 3 h 63"/>
                  <a:gd name="T12" fmla="*/ 48 w 234"/>
                  <a:gd name="T13" fmla="*/ 13 h 63"/>
                  <a:gd name="T14" fmla="*/ 19 w 234"/>
                  <a:gd name="T15" fmla="*/ 33 h 63"/>
                  <a:gd name="T16" fmla="*/ 8 w 234"/>
                  <a:gd name="T17" fmla="*/ 45 h 63"/>
                  <a:gd name="T18" fmla="*/ 0 w 234"/>
                  <a:gd name="T19" fmla="*/ 5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4" h="63">
                    <a:moveTo>
                      <a:pt x="234" y="63"/>
                    </a:moveTo>
                    <a:lnTo>
                      <a:pt x="216" y="37"/>
                    </a:lnTo>
                    <a:lnTo>
                      <a:pt x="190" y="17"/>
                    </a:lnTo>
                    <a:lnTo>
                      <a:pt x="157" y="5"/>
                    </a:lnTo>
                    <a:lnTo>
                      <a:pt x="120" y="0"/>
                    </a:lnTo>
                    <a:lnTo>
                      <a:pt x="82" y="3"/>
                    </a:lnTo>
                    <a:lnTo>
                      <a:pt x="48" y="13"/>
                    </a:lnTo>
                    <a:lnTo>
                      <a:pt x="19" y="33"/>
                    </a:lnTo>
                    <a:lnTo>
                      <a:pt x="8" y="45"/>
                    </a:lnTo>
                    <a:lnTo>
                      <a:pt x="0" y="5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" name="Freeform 74">
                <a:extLst>
                  <a:ext uri="{FF2B5EF4-FFF2-40B4-BE49-F238E27FC236}">
                    <a16:creationId xmlns:a16="http://schemas.microsoft.com/office/drawing/2014/main" id="{1DC9A93F-DC00-41DE-A30A-AE1477053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3539" y="-396047"/>
                <a:ext cx="79420" cy="44396"/>
              </a:xfrm>
              <a:custGeom>
                <a:avLst/>
                <a:gdLst>
                  <a:gd name="T0" fmla="*/ 292 w 300"/>
                  <a:gd name="T1" fmla="*/ 181 h 181"/>
                  <a:gd name="T2" fmla="*/ 298 w 300"/>
                  <a:gd name="T3" fmla="*/ 158 h 181"/>
                  <a:gd name="T4" fmla="*/ 300 w 300"/>
                  <a:gd name="T5" fmla="*/ 136 h 181"/>
                  <a:gd name="T6" fmla="*/ 294 w 300"/>
                  <a:gd name="T7" fmla="*/ 114 h 181"/>
                  <a:gd name="T8" fmla="*/ 287 w 300"/>
                  <a:gd name="T9" fmla="*/ 94 h 181"/>
                  <a:gd name="T10" fmla="*/ 273 w 300"/>
                  <a:gd name="T11" fmla="*/ 76 h 181"/>
                  <a:gd name="T12" fmla="*/ 258 w 300"/>
                  <a:gd name="T13" fmla="*/ 58 h 181"/>
                  <a:gd name="T14" fmla="*/ 215 w 300"/>
                  <a:gd name="T15" fmla="*/ 29 h 181"/>
                  <a:gd name="T16" fmla="*/ 192 w 300"/>
                  <a:gd name="T17" fmla="*/ 18 h 181"/>
                  <a:gd name="T18" fmla="*/ 165 w 300"/>
                  <a:gd name="T19" fmla="*/ 9 h 181"/>
                  <a:gd name="T20" fmla="*/ 137 w 300"/>
                  <a:gd name="T21" fmla="*/ 3 h 181"/>
                  <a:gd name="T22" fmla="*/ 110 w 300"/>
                  <a:gd name="T23" fmla="*/ 0 h 181"/>
                  <a:gd name="T24" fmla="*/ 53 w 300"/>
                  <a:gd name="T25" fmla="*/ 3 h 181"/>
                  <a:gd name="T26" fmla="*/ 27 w 300"/>
                  <a:gd name="T27" fmla="*/ 10 h 181"/>
                  <a:gd name="T28" fmla="*/ 0 w 300"/>
                  <a:gd name="T29" fmla="*/ 2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0" h="181">
                    <a:moveTo>
                      <a:pt x="292" y="181"/>
                    </a:moveTo>
                    <a:lnTo>
                      <a:pt x="298" y="158"/>
                    </a:lnTo>
                    <a:lnTo>
                      <a:pt x="300" y="136"/>
                    </a:lnTo>
                    <a:lnTo>
                      <a:pt x="294" y="114"/>
                    </a:lnTo>
                    <a:lnTo>
                      <a:pt x="287" y="94"/>
                    </a:lnTo>
                    <a:lnTo>
                      <a:pt x="273" y="76"/>
                    </a:lnTo>
                    <a:lnTo>
                      <a:pt x="258" y="58"/>
                    </a:lnTo>
                    <a:lnTo>
                      <a:pt x="215" y="29"/>
                    </a:lnTo>
                    <a:lnTo>
                      <a:pt x="192" y="18"/>
                    </a:lnTo>
                    <a:lnTo>
                      <a:pt x="165" y="9"/>
                    </a:lnTo>
                    <a:lnTo>
                      <a:pt x="137" y="3"/>
                    </a:lnTo>
                    <a:lnTo>
                      <a:pt x="110" y="0"/>
                    </a:lnTo>
                    <a:lnTo>
                      <a:pt x="53" y="3"/>
                    </a:lnTo>
                    <a:lnTo>
                      <a:pt x="27" y="10"/>
                    </a:lnTo>
                    <a:lnTo>
                      <a:pt x="0" y="2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" name="Freeform 75">
                <a:extLst>
                  <a:ext uri="{FF2B5EF4-FFF2-40B4-BE49-F238E27FC236}">
                    <a16:creationId xmlns:a16="http://schemas.microsoft.com/office/drawing/2014/main" id="{B5BFCB79-62E7-4DF2-8CE8-52C3AA396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9534" y="-405666"/>
                <a:ext cx="56388" cy="32557"/>
              </a:xfrm>
              <a:custGeom>
                <a:avLst/>
                <a:gdLst>
                  <a:gd name="T0" fmla="*/ 191 w 212"/>
                  <a:gd name="T1" fmla="*/ 132 h 132"/>
                  <a:gd name="T2" fmla="*/ 204 w 212"/>
                  <a:gd name="T3" fmla="*/ 116 h 132"/>
                  <a:gd name="T4" fmla="*/ 211 w 212"/>
                  <a:gd name="T5" fmla="*/ 101 h 132"/>
                  <a:gd name="T6" fmla="*/ 212 w 212"/>
                  <a:gd name="T7" fmla="*/ 84 h 132"/>
                  <a:gd name="T8" fmla="*/ 208 w 212"/>
                  <a:gd name="T9" fmla="*/ 68 h 132"/>
                  <a:gd name="T10" fmla="*/ 191 w 212"/>
                  <a:gd name="T11" fmla="*/ 39 h 132"/>
                  <a:gd name="T12" fmla="*/ 161 w 212"/>
                  <a:gd name="T13" fmla="*/ 16 h 132"/>
                  <a:gd name="T14" fmla="*/ 121 w 212"/>
                  <a:gd name="T15" fmla="*/ 2 h 132"/>
                  <a:gd name="T16" fmla="*/ 100 w 212"/>
                  <a:gd name="T17" fmla="*/ 0 h 132"/>
                  <a:gd name="T18" fmla="*/ 79 w 212"/>
                  <a:gd name="T19" fmla="*/ 0 h 132"/>
                  <a:gd name="T20" fmla="*/ 58 w 212"/>
                  <a:gd name="T21" fmla="*/ 5 h 132"/>
                  <a:gd name="T22" fmla="*/ 37 w 212"/>
                  <a:gd name="T23" fmla="*/ 14 h 132"/>
                  <a:gd name="T24" fmla="*/ 18 w 212"/>
                  <a:gd name="T25" fmla="*/ 28 h 132"/>
                  <a:gd name="T26" fmla="*/ 0 w 212"/>
                  <a:gd name="T27" fmla="*/ 4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2" h="132">
                    <a:moveTo>
                      <a:pt x="191" y="132"/>
                    </a:moveTo>
                    <a:lnTo>
                      <a:pt x="204" y="116"/>
                    </a:lnTo>
                    <a:lnTo>
                      <a:pt x="211" y="101"/>
                    </a:lnTo>
                    <a:lnTo>
                      <a:pt x="212" y="84"/>
                    </a:lnTo>
                    <a:lnTo>
                      <a:pt x="208" y="68"/>
                    </a:lnTo>
                    <a:lnTo>
                      <a:pt x="191" y="39"/>
                    </a:lnTo>
                    <a:lnTo>
                      <a:pt x="161" y="16"/>
                    </a:lnTo>
                    <a:lnTo>
                      <a:pt x="121" y="2"/>
                    </a:lnTo>
                    <a:lnTo>
                      <a:pt x="100" y="0"/>
                    </a:lnTo>
                    <a:lnTo>
                      <a:pt x="79" y="0"/>
                    </a:lnTo>
                    <a:lnTo>
                      <a:pt x="58" y="5"/>
                    </a:lnTo>
                    <a:lnTo>
                      <a:pt x="37" y="14"/>
                    </a:lnTo>
                    <a:lnTo>
                      <a:pt x="18" y="28"/>
                    </a:lnTo>
                    <a:lnTo>
                      <a:pt x="0" y="4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" name="Freeform 76">
                <a:extLst>
                  <a:ext uri="{FF2B5EF4-FFF2-40B4-BE49-F238E27FC236}">
                    <a16:creationId xmlns:a16="http://schemas.microsoft.com/office/drawing/2014/main" id="{2681B995-6D97-4D35-8332-D6A586EA7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1924" y="-396047"/>
                <a:ext cx="226346" cy="88791"/>
              </a:xfrm>
              <a:custGeom>
                <a:avLst/>
                <a:gdLst>
                  <a:gd name="T0" fmla="*/ 854 w 854"/>
                  <a:gd name="T1" fmla="*/ 34 h 361"/>
                  <a:gd name="T2" fmla="*/ 834 w 854"/>
                  <a:gd name="T3" fmla="*/ 16 h 361"/>
                  <a:gd name="T4" fmla="*/ 810 w 854"/>
                  <a:gd name="T5" fmla="*/ 5 h 361"/>
                  <a:gd name="T6" fmla="*/ 787 w 854"/>
                  <a:gd name="T7" fmla="*/ 0 h 361"/>
                  <a:gd name="T8" fmla="*/ 760 w 854"/>
                  <a:gd name="T9" fmla="*/ 0 h 361"/>
                  <a:gd name="T10" fmla="*/ 734 w 854"/>
                  <a:gd name="T11" fmla="*/ 6 h 361"/>
                  <a:gd name="T12" fmla="*/ 707 w 854"/>
                  <a:gd name="T13" fmla="*/ 16 h 361"/>
                  <a:gd name="T14" fmla="*/ 681 w 854"/>
                  <a:gd name="T15" fmla="*/ 30 h 361"/>
                  <a:gd name="T16" fmla="*/ 657 w 854"/>
                  <a:gd name="T17" fmla="*/ 47 h 361"/>
                  <a:gd name="T18" fmla="*/ 612 w 854"/>
                  <a:gd name="T19" fmla="*/ 90 h 361"/>
                  <a:gd name="T20" fmla="*/ 578 w 854"/>
                  <a:gd name="T21" fmla="*/ 139 h 361"/>
                  <a:gd name="T22" fmla="*/ 568 w 854"/>
                  <a:gd name="T23" fmla="*/ 164 h 361"/>
                  <a:gd name="T24" fmla="*/ 561 w 854"/>
                  <a:gd name="T25" fmla="*/ 189 h 361"/>
                  <a:gd name="T26" fmla="*/ 558 w 854"/>
                  <a:gd name="T27" fmla="*/ 213 h 361"/>
                  <a:gd name="T28" fmla="*/ 562 w 854"/>
                  <a:gd name="T29" fmla="*/ 236 h 361"/>
                  <a:gd name="T30" fmla="*/ 550 w 854"/>
                  <a:gd name="T31" fmla="*/ 276 h 361"/>
                  <a:gd name="T32" fmla="*/ 532 w 854"/>
                  <a:gd name="T33" fmla="*/ 299 h 361"/>
                  <a:gd name="T34" fmla="*/ 520 w 854"/>
                  <a:gd name="T35" fmla="*/ 306 h 361"/>
                  <a:gd name="T36" fmla="*/ 507 w 854"/>
                  <a:gd name="T37" fmla="*/ 310 h 361"/>
                  <a:gd name="T38" fmla="*/ 478 w 854"/>
                  <a:gd name="T39" fmla="*/ 309 h 361"/>
                  <a:gd name="T40" fmla="*/ 445 w 854"/>
                  <a:gd name="T41" fmla="*/ 300 h 361"/>
                  <a:gd name="T42" fmla="*/ 408 w 854"/>
                  <a:gd name="T43" fmla="*/ 284 h 361"/>
                  <a:gd name="T44" fmla="*/ 327 w 854"/>
                  <a:gd name="T45" fmla="*/ 244 h 361"/>
                  <a:gd name="T46" fmla="*/ 284 w 854"/>
                  <a:gd name="T47" fmla="*/ 225 h 361"/>
                  <a:gd name="T48" fmla="*/ 240 w 854"/>
                  <a:gd name="T49" fmla="*/ 210 h 361"/>
                  <a:gd name="T50" fmla="*/ 196 w 854"/>
                  <a:gd name="T51" fmla="*/ 200 h 361"/>
                  <a:gd name="T52" fmla="*/ 153 w 854"/>
                  <a:gd name="T53" fmla="*/ 198 h 361"/>
                  <a:gd name="T54" fmla="*/ 111 w 854"/>
                  <a:gd name="T55" fmla="*/ 208 h 361"/>
                  <a:gd name="T56" fmla="*/ 72 w 854"/>
                  <a:gd name="T57" fmla="*/ 230 h 361"/>
                  <a:gd name="T58" fmla="*/ 33 w 854"/>
                  <a:gd name="T59" fmla="*/ 268 h 361"/>
                  <a:gd name="T60" fmla="*/ 0 w 854"/>
                  <a:gd name="T61" fmla="*/ 325 h 361"/>
                  <a:gd name="T62" fmla="*/ 21 w 854"/>
                  <a:gd name="T63" fmla="*/ 327 h 361"/>
                  <a:gd name="T64" fmla="*/ 35 w 854"/>
                  <a:gd name="T65" fmla="*/ 334 h 361"/>
                  <a:gd name="T66" fmla="*/ 43 w 854"/>
                  <a:gd name="T67" fmla="*/ 345 h 361"/>
                  <a:gd name="T68" fmla="*/ 48 w 854"/>
                  <a:gd name="T69" fmla="*/ 36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4" h="361">
                    <a:moveTo>
                      <a:pt x="854" y="34"/>
                    </a:moveTo>
                    <a:lnTo>
                      <a:pt x="834" y="16"/>
                    </a:lnTo>
                    <a:lnTo>
                      <a:pt x="810" y="5"/>
                    </a:lnTo>
                    <a:lnTo>
                      <a:pt x="787" y="0"/>
                    </a:lnTo>
                    <a:lnTo>
                      <a:pt x="760" y="0"/>
                    </a:lnTo>
                    <a:lnTo>
                      <a:pt x="734" y="6"/>
                    </a:lnTo>
                    <a:lnTo>
                      <a:pt x="707" y="16"/>
                    </a:lnTo>
                    <a:lnTo>
                      <a:pt x="681" y="30"/>
                    </a:lnTo>
                    <a:lnTo>
                      <a:pt x="657" y="47"/>
                    </a:lnTo>
                    <a:lnTo>
                      <a:pt x="612" y="90"/>
                    </a:lnTo>
                    <a:lnTo>
                      <a:pt x="578" y="139"/>
                    </a:lnTo>
                    <a:lnTo>
                      <a:pt x="568" y="164"/>
                    </a:lnTo>
                    <a:lnTo>
                      <a:pt x="561" y="189"/>
                    </a:lnTo>
                    <a:lnTo>
                      <a:pt x="558" y="213"/>
                    </a:lnTo>
                    <a:lnTo>
                      <a:pt x="562" y="236"/>
                    </a:lnTo>
                    <a:lnTo>
                      <a:pt x="550" y="276"/>
                    </a:lnTo>
                    <a:lnTo>
                      <a:pt x="532" y="299"/>
                    </a:lnTo>
                    <a:lnTo>
                      <a:pt x="520" y="306"/>
                    </a:lnTo>
                    <a:lnTo>
                      <a:pt x="507" y="310"/>
                    </a:lnTo>
                    <a:lnTo>
                      <a:pt x="478" y="309"/>
                    </a:lnTo>
                    <a:lnTo>
                      <a:pt x="445" y="300"/>
                    </a:lnTo>
                    <a:lnTo>
                      <a:pt x="408" y="284"/>
                    </a:lnTo>
                    <a:lnTo>
                      <a:pt x="327" y="244"/>
                    </a:lnTo>
                    <a:lnTo>
                      <a:pt x="284" y="225"/>
                    </a:lnTo>
                    <a:lnTo>
                      <a:pt x="240" y="210"/>
                    </a:lnTo>
                    <a:lnTo>
                      <a:pt x="196" y="200"/>
                    </a:lnTo>
                    <a:lnTo>
                      <a:pt x="153" y="198"/>
                    </a:lnTo>
                    <a:lnTo>
                      <a:pt x="111" y="208"/>
                    </a:lnTo>
                    <a:lnTo>
                      <a:pt x="72" y="230"/>
                    </a:lnTo>
                    <a:lnTo>
                      <a:pt x="33" y="268"/>
                    </a:lnTo>
                    <a:lnTo>
                      <a:pt x="0" y="325"/>
                    </a:lnTo>
                    <a:lnTo>
                      <a:pt x="21" y="327"/>
                    </a:lnTo>
                    <a:lnTo>
                      <a:pt x="35" y="334"/>
                    </a:lnTo>
                    <a:lnTo>
                      <a:pt x="43" y="345"/>
                    </a:lnTo>
                    <a:lnTo>
                      <a:pt x="48" y="36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" name="Freeform 77">
                <a:extLst>
                  <a:ext uri="{FF2B5EF4-FFF2-40B4-BE49-F238E27FC236}">
                    <a16:creationId xmlns:a16="http://schemas.microsoft.com/office/drawing/2014/main" id="{46AA5946-5A47-433B-87BB-DB1068FD8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330" y="-281358"/>
                <a:ext cx="30973" cy="9619"/>
              </a:xfrm>
              <a:custGeom>
                <a:avLst/>
                <a:gdLst>
                  <a:gd name="T0" fmla="*/ 116 w 116"/>
                  <a:gd name="T1" fmla="*/ 39 h 39"/>
                  <a:gd name="T2" fmla="*/ 104 w 116"/>
                  <a:gd name="T3" fmla="*/ 21 h 39"/>
                  <a:gd name="T4" fmla="*/ 90 w 116"/>
                  <a:gd name="T5" fmla="*/ 9 h 39"/>
                  <a:gd name="T6" fmla="*/ 73 w 116"/>
                  <a:gd name="T7" fmla="*/ 2 h 39"/>
                  <a:gd name="T8" fmla="*/ 54 w 116"/>
                  <a:gd name="T9" fmla="*/ 0 h 39"/>
                  <a:gd name="T10" fmla="*/ 36 w 116"/>
                  <a:gd name="T11" fmla="*/ 1 h 39"/>
                  <a:gd name="T12" fmla="*/ 20 w 116"/>
                  <a:gd name="T13" fmla="*/ 6 h 39"/>
                  <a:gd name="T14" fmla="*/ 8 w 116"/>
                  <a:gd name="T15" fmla="*/ 13 h 39"/>
                  <a:gd name="T16" fmla="*/ 0 w 116"/>
                  <a:gd name="T17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9">
                    <a:moveTo>
                      <a:pt x="116" y="39"/>
                    </a:moveTo>
                    <a:lnTo>
                      <a:pt x="104" y="21"/>
                    </a:lnTo>
                    <a:lnTo>
                      <a:pt x="90" y="9"/>
                    </a:lnTo>
                    <a:lnTo>
                      <a:pt x="73" y="2"/>
                    </a:lnTo>
                    <a:lnTo>
                      <a:pt x="54" y="0"/>
                    </a:lnTo>
                    <a:lnTo>
                      <a:pt x="36" y="1"/>
                    </a:lnTo>
                    <a:lnTo>
                      <a:pt x="20" y="6"/>
                    </a:lnTo>
                    <a:lnTo>
                      <a:pt x="8" y="13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" name="Line 78">
                <a:extLst>
                  <a:ext uri="{FF2B5EF4-FFF2-40B4-BE49-F238E27FC236}">
                    <a16:creationId xmlns:a16="http://schemas.microsoft.com/office/drawing/2014/main" id="{29F47044-8BAA-4505-B57B-1F067D6C36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17270" y="-397526"/>
                <a:ext cx="8736" cy="739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" name="Line 79">
                <a:extLst>
                  <a:ext uri="{FF2B5EF4-FFF2-40B4-BE49-F238E27FC236}">
                    <a16:creationId xmlns:a16="http://schemas.microsoft.com/office/drawing/2014/main" id="{DBD98DB1-89AF-4676-987B-F5403687C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2070" y="-463380"/>
                <a:ext cx="16678" cy="296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" name="Freeform 80">
                <a:extLst>
                  <a:ext uri="{FF2B5EF4-FFF2-40B4-BE49-F238E27FC236}">
                    <a16:creationId xmlns:a16="http://schemas.microsoft.com/office/drawing/2014/main" id="{77876B12-EBFE-4186-B7E5-01B6D626C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9969" y="-485578"/>
                <a:ext cx="33356" cy="91751"/>
              </a:xfrm>
              <a:custGeom>
                <a:avLst/>
                <a:gdLst>
                  <a:gd name="T0" fmla="*/ 0 w 125"/>
                  <a:gd name="T1" fmla="*/ 0 h 373"/>
                  <a:gd name="T2" fmla="*/ 75 w 125"/>
                  <a:gd name="T3" fmla="*/ 185 h 373"/>
                  <a:gd name="T4" fmla="*/ 106 w 125"/>
                  <a:gd name="T5" fmla="*/ 278 h 373"/>
                  <a:gd name="T6" fmla="*/ 117 w 125"/>
                  <a:gd name="T7" fmla="*/ 313 h 373"/>
                  <a:gd name="T8" fmla="*/ 120 w 125"/>
                  <a:gd name="T9" fmla="*/ 323 h 373"/>
                  <a:gd name="T10" fmla="*/ 125 w 125"/>
                  <a:gd name="T11" fmla="*/ 37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5" h="373">
                    <a:moveTo>
                      <a:pt x="0" y="0"/>
                    </a:moveTo>
                    <a:lnTo>
                      <a:pt x="75" y="185"/>
                    </a:lnTo>
                    <a:lnTo>
                      <a:pt x="106" y="278"/>
                    </a:lnTo>
                    <a:lnTo>
                      <a:pt x="117" y="313"/>
                    </a:lnTo>
                    <a:lnTo>
                      <a:pt x="120" y="323"/>
                    </a:lnTo>
                    <a:lnTo>
                      <a:pt x="125" y="37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" name="Freeform 81">
                <a:extLst>
                  <a:ext uri="{FF2B5EF4-FFF2-40B4-BE49-F238E27FC236}">
                    <a16:creationId xmlns:a16="http://schemas.microsoft.com/office/drawing/2014/main" id="{E4988D00-7768-49C3-91B8-A7ABC31C4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6357" y="-555131"/>
                <a:ext cx="28591" cy="160564"/>
              </a:xfrm>
              <a:custGeom>
                <a:avLst/>
                <a:gdLst>
                  <a:gd name="T0" fmla="*/ 11 w 106"/>
                  <a:gd name="T1" fmla="*/ 651 h 651"/>
                  <a:gd name="T2" fmla="*/ 0 w 106"/>
                  <a:gd name="T3" fmla="*/ 569 h 651"/>
                  <a:gd name="T4" fmla="*/ 0 w 106"/>
                  <a:gd name="T5" fmla="*/ 489 h 651"/>
                  <a:gd name="T6" fmla="*/ 7 w 106"/>
                  <a:gd name="T7" fmla="*/ 410 h 651"/>
                  <a:gd name="T8" fmla="*/ 21 w 106"/>
                  <a:gd name="T9" fmla="*/ 331 h 651"/>
                  <a:gd name="T10" fmla="*/ 61 w 106"/>
                  <a:gd name="T11" fmla="*/ 169 h 651"/>
                  <a:gd name="T12" fmla="*/ 106 w 106"/>
                  <a:gd name="T13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651">
                    <a:moveTo>
                      <a:pt x="11" y="651"/>
                    </a:moveTo>
                    <a:lnTo>
                      <a:pt x="0" y="569"/>
                    </a:lnTo>
                    <a:lnTo>
                      <a:pt x="0" y="489"/>
                    </a:lnTo>
                    <a:lnTo>
                      <a:pt x="7" y="410"/>
                    </a:lnTo>
                    <a:lnTo>
                      <a:pt x="21" y="331"/>
                    </a:lnTo>
                    <a:lnTo>
                      <a:pt x="61" y="169"/>
                    </a:lnTo>
                    <a:lnTo>
                      <a:pt x="10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" name="Freeform 82">
                <a:extLst>
                  <a:ext uri="{FF2B5EF4-FFF2-40B4-BE49-F238E27FC236}">
                    <a16:creationId xmlns:a16="http://schemas.microsoft.com/office/drawing/2014/main" id="{C67B7E5A-AE2E-4115-8C71-867E676DD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1412" y="-552911"/>
                <a:ext cx="44475" cy="105069"/>
              </a:xfrm>
              <a:custGeom>
                <a:avLst/>
                <a:gdLst>
                  <a:gd name="T0" fmla="*/ 168 w 168"/>
                  <a:gd name="T1" fmla="*/ 0 h 426"/>
                  <a:gd name="T2" fmla="*/ 112 w 168"/>
                  <a:gd name="T3" fmla="*/ 212 h 426"/>
                  <a:gd name="T4" fmla="*/ 90 w 168"/>
                  <a:gd name="T5" fmla="*/ 318 h 426"/>
                  <a:gd name="T6" fmla="*/ 82 w 168"/>
                  <a:gd name="T7" fmla="*/ 358 h 426"/>
                  <a:gd name="T8" fmla="*/ 78 w 168"/>
                  <a:gd name="T9" fmla="*/ 426 h 426"/>
                  <a:gd name="T10" fmla="*/ 0 w 168"/>
                  <a:gd name="T11" fmla="*/ 239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8" h="426">
                    <a:moveTo>
                      <a:pt x="168" y="0"/>
                    </a:moveTo>
                    <a:lnTo>
                      <a:pt x="112" y="212"/>
                    </a:lnTo>
                    <a:lnTo>
                      <a:pt x="90" y="318"/>
                    </a:lnTo>
                    <a:lnTo>
                      <a:pt x="82" y="358"/>
                    </a:lnTo>
                    <a:lnTo>
                      <a:pt x="78" y="426"/>
                    </a:lnTo>
                    <a:lnTo>
                      <a:pt x="0" y="23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" name="Freeform 83">
                <a:extLst>
                  <a:ext uri="{FF2B5EF4-FFF2-40B4-BE49-F238E27FC236}">
                    <a16:creationId xmlns:a16="http://schemas.microsoft.com/office/drawing/2014/main" id="{856787FF-A19E-4548-A4AC-693006843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5887" y="-555131"/>
                <a:ext cx="44475" cy="5919"/>
              </a:xfrm>
              <a:custGeom>
                <a:avLst/>
                <a:gdLst>
                  <a:gd name="T0" fmla="*/ 167 w 167"/>
                  <a:gd name="T1" fmla="*/ 24 h 24"/>
                  <a:gd name="T2" fmla="*/ 126 w 167"/>
                  <a:gd name="T3" fmla="*/ 14 h 24"/>
                  <a:gd name="T4" fmla="*/ 84 w 167"/>
                  <a:gd name="T5" fmla="*/ 4 h 24"/>
                  <a:gd name="T6" fmla="*/ 43 w 167"/>
                  <a:gd name="T7" fmla="*/ 0 h 24"/>
                  <a:gd name="T8" fmla="*/ 21 w 167"/>
                  <a:gd name="T9" fmla="*/ 2 h 24"/>
                  <a:gd name="T10" fmla="*/ 0 w 167"/>
                  <a:gd name="T11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24">
                    <a:moveTo>
                      <a:pt x="167" y="24"/>
                    </a:moveTo>
                    <a:lnTo>
                      <a:pt x="126" y="14"/>
                    </a:lnTo>
                    <a:lnTo>
                      <a:pt x="84" y="4"/>
                    </a:lnTo>
                    <a:lnTo>
                      <a:pt x="43" y="0"/>
                    </a:lnTo>
                    <a:lnTo>
                      <a:pt x="21" y="2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" name="Freeform 84">
                <a:extLst>
                  <a:ext uri="{FF2B5EF4-FFF2-40B4-BE49-F238E27FC236}">
                    <a16:creationId xmlns:a16="http://schemas.microsoft.com/office/drawing/2014/main" id="{A75ADA81-2395-40DD-B0DD-83C9E6D30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2" y="-511475"/>
                <a:ext cx="65918" cy="26637"/>
              </a:xfrm>
              <a:custGeom>
                <a:avLst/>
                <a:gdLst>
                  <a:gd name="T0" fmla="*/ 249 w 249"/>
                  <a:gd name="T1" fmla="*/ 0 h 108"/>
                  <a:gd name="T2" fmla="*/ 237 w 249"/>
                  <a:gd name="T3" fmla="*/ 31 h 108"/>
                  <a:gd name="T4" fmla="*/ 217 w 249"/>
                  <a:gd name="T5" fmla="*/ 56 h 108"/>
                  <a:gd name="T6" fmla="*/ 188 w 249"/>
                  <a:gd name="T7" fmla="*/ 77 h 108"/>
                  <a:gd name="T8" fmla="*/ 155 w 249"/>
                  <a:gd name="T9" fmla="*/ 94 h 108"/>
                  <a:gd name="T10" fmla="*/ 117 w 249"/>
                  <a:gd name="T11" fmla="*/ 104 h 108"/>
                  <a:gd name="T12" fmla="*/ 77 w 249"/>
                  <a:gd name="T13" fmla="*/ 108 h 108"/>
                  <a:gd name="T14" fmla="*/ 38 w 249"/>
                  <a:gd name="T15" fmla="*/ 105 h 108"/>
                  <a:gd name="T16" fmla="*/ 0 w 249"/>
                  <a:gd name="T17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9" h="108">
                    <a:moveTo>
                      <a:pt x="249" y="0"/>
                    </a:moveTo>
                    <a:lnTo>
                      <a:pt x="237" y="31"/>
                    </a:lnTo>
                    <a:lnTo>
                      <a:pt x="217" y="56"/>
                    </a:lnTo>
                    <a:lnTo>
                      <a:pt x="188" y="77"/>
                    </a:lnTo>
                    <a:lnTo>
                      <a:pt x="155" y="94"/>
                    </a:lnTo>
                    <a:lnTo>
                      <a:pt x="117" y="104"/>
                    </a:lnTo>
                    <a:lnTo>
                      <a:pt x="77" y="108"/>
                    </a:lnTo>
                    <a:lnTo>
                      <a:pt x="38" y="105"/>
                    </a:lnTo>
                    <a:lnTo>
                      <a:pt x="0" y="9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" name="Freeform 85">
                <a:extLst>
                  <a:ext uri="{FF2B5EF4-FFF2-40B4-BE49-F238E27FC236}">
                    <a16:creationId xmlns:a16="http://schemas.microsoft.com/office/drawing/2014/main" id="{11E48DF1-F88E-4A7C-A9A7-BBC204EEE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8637" y="-640962"/>
                <a:ext cx="37327" cy="58454"/>
              </a:xfrm>
              <a:custGeom>
                <a:avLst/>
                <a:gdLst>
                  <a:gd name="T0" fmla="*/ 135 w 140"/>
                  <a:gd name="T1" fmla="*/ 235 h 235"/>
                  <a:gd name="T2" fmla="*/ 103 w 140"/>
                  <a:gd name="T3" fmla="*/ 231 h 235"/>
                  <a:gd name="T4" fmla="*/ 75 w 140"/>
                  <a:gd name="T5" fmla="*/ 223 h 235"/>
                  <a:gd name="T6" fmla="*/ 52 w 140"/>
                  <a:gd name="T7" fmla="*/ 210 h 235"/>
                  <a:gd name="T8" fmla="*/ 33 w 140"/>
                  <a:gd name="T9" fmla="*/ 195 h 235"/>
                  <a:gd name="T10" fmla="*/ 19 w 140"/>
                  <a:gd name="T11" fmla="*/ 177 h 235"/>
                  <a:gd name="T12" fmla="*/ 8 w 140"/>
                  <a:gd name="T13" fmla="*/ 156 h 235"/>
                  <a:gd name="T14" fmla="*/ 3 w 140"/>
                  <a:gd name="T15" fmla="*/ 135 h 235"/>
                  <a:gd name="T16" fmla="*/ 0 w 140"/>
                  <a:gd name="T17" fmla="*/ 114 h 235"/>
                  <a:gd name="T18" fmla="*/ 3 w 140"/>
                  <a:gd name="T19" fmla="*/ 91 h 235"/>
                  <a:gd name="T20" fmla="*/ 10 w 140"/>
                  <a:gd name="T21" fmla="*/ 71 h 235"/>
                  <a:gd name="T22" fmla="*/ 20 w 140"/>
                  <a:gd name="T23" fmla="*/ 51 h 235"/>
                  <a:gd name="T24" fmla="*/ 36 w 140"/>
                  <a:gd name="T25" fmla="*/ 33 h 235"/>
                  <a:gd name="T26" fmla="*/ 56 w 140"/>
                  <a:gd name="T27" fmla="*/ 19 h 235"/>
                  <a:gd name="T28" fmla="*/ 79 w 140"/>
                  <a:gd name="T29" fmla="*/ 8 h 235"/>
                  <a:gd name="T30" fmla="*/ 107 w 140"/>
                  <a:gd name="T31" fmla="*/ 2 h 235"/>
                  <a:gd name="T32" fmla="*/ 140 w 140"/>
                  <a:gd name="T33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0" h="235">
                    <a:moveTo>
                      <a:pt x="135" y="235"/>
                    </a:moveTo>
                    <a:lnTo>
                      <a:pt x="103" y="231"/>
                    </a:lnTo>
                    <a:lnTo>
                      <a:pt x="75" y="223"/>
                    </a:lnTo>
                    <a:lnTo>
                      <a:pt x="52" y="210"/>
                    </a:lnTo>
                    <a:lnTo>
                      <a:pt x="33" y="195"/>
                    </a:lnTo>
                    <a:lnTo>
                      <a:pt x="19" y="177"/>
                    </a:lnTo>
                    <a:lnTo>
                      <a:pt x="8" y="156"/>
                    </a:lnTo>
                    <a:lnTo>
                      <a:pt x="3" y="135"/>
                    </a:lnTo>
                    <a:lnTo>
                      <a:pt x="0" y="114"/>
                    </a:lnTo>
                    <a:lnTo>
                      <a:pt x="3" y="91"/>
                    </a:lnTo>
                    <a:lnTo>
                      <a:pt x="10" y="71"/>
                    </a:lnTo>
                    <a:lnTo>
                      <a:pt x="20" y="51"/>
                    </a:lnTo>
                    <a:lnTo>
                      <a:pt x="36" y="33"/>
                    </a:lnTo>
                    <a:lnTo>
                      <a:pt x="56" y="19"/>
                    </a:lnTo>
                    <a:lnTo>
                      <a:pt x="79" y="8"/>
                    </a:lnTo>
                    <a:lnTo>
                      <a:pt x="107" y="2"/>
                    </a:lnTo>
                    <a:lnTo>
                      <a:pt x="14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" name="Freeform 86">
                <a:extLst>
                  <a:ext uri="{FF2B5EF4-FFF2-40B4-BE49-F238E27FC236}">
                    <a16:creationId xmlns:a16="http://schemas.microsoft.com/office/drawing/2014/main" id="{8C061F6F-7585-40A6-BF85-F624B6042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5964" y="-670559"/>
                <a:ext cx="57976" cy="51795"/>
              </a:xfrm>
              <a:custGeom>
                <a:avLst/>
                <a:gdLst>
                  <a:gd name="T0" fmla="*/ 95 w 220"/>
                  <a:gd name="T1" fmla="*/ 208 h 208"/>
                  <a:gd name="T2" fmla="*/ 66 w 220"/>
                  <a:gd name="T3" fmla="*/ 199 h 208"/>
                  <a:gd name="T4" fmla="*/ 42 w 220"/>
                  <a:gd name="T5" fmla="*/ 186 h 208"/>
                  <a:gd name="T6" fmla="*/ 24 w 220"/>
                  <a:gd name="T7" fmla="*/ 170 h 208"/>
                  <a:gd name="T8" fmla="*/ 10 w 220"/>
                  <a:gd name="T9" fmla="*/ 150 h 208"/>
                  <a:gd name="T10" fmla="*/ 2 w 220"/>
                  <a:gd name="T11" fmla="*/ 129 h 208"/>
                  <a:gd name="T12" fmla="*/ 0 w 220"/>
                  <a:gd name="T13" fmla="*/ 108 h 208"/>
                  <a:gd name="T14" fmla="*/ 2 w 220"/>
                  <a:gd name="T15" fmla="*/ 85 h 208"/>
                  <a:gd name="T16" fmla="*/ 9 w 220"/>
                  <a:gd name="T17" fmla="*/ 64 h 208"/>
                  <a:gd name="T18" fmla="*/ 21 w 220"/>
                  <a:gd name="T19" fmla="*/ 45 h 208"/>
                  <a:gd name="T20" fmla="*/ 37 w 220"/>
                  <a:gd name="T21" fmla="*/ 27 h 208"/>
                  <a:gd name="T22" fmla="*/ 58 w 220"/>
                  <a:gd name="T23" fmla="*/ 13 h 208"/>
                  <a:gd name="T24" fmla="*/ 82 w 220"/>
                  <a:gd name="T25" fmla="*/ 4 h 208"/>
                  <a:gd name="T26" fmla="*/ 111 w 220"/>
                  <a:gd name="T27" fmla="*/ 0 h 208"/>
                  <a:gd name="T28" fmla="*/ 144 w 220"/>
                  <a:gd name="T29" fmla="*/ 1 h 208"/>
                  <a:gd name="T30" fmla="*/ 181 w 220"/>
                  <a:gd name="T31" fmla="*/ 9 h 208"/>
                  <a:gd name="T32" fmla="*/ 220 w 220"/>
                  <a:gd name="T33" fmla="*/ 2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0" h="208">
                    <a:moveTo>
                      <a:pt x="95" y="208"/>
                    </a:moveTo>
                    <a:lnTo>
                      <a:pt x="66" y="199"/>
                    </a:lnTo>
                    <a:lnTo>
                      <a:pt x="42" y="186"/>
                    </a:lnTo>
                    <a:lnTo>
                      <a:pt x="24" y="170"/>
                    </a:lnTo>
                    <a:lnTo>
                      <a:pt x="10" y="150"/>
                    </a:lnTo>
                    <a:lnTo>
                      <a:pt x="2" y="129"/>
                    </a:lnTo>
                    <a:lnTo>
                      <a:pt x="0" y="108"/>
                    </a:lnTo>
                    <a:lnTo>
                      <a:pt x="2" y="85"/>
                    </a:lnTo>
                    <a:lnTo>
                      <a:pt x="9" y="64"/>
                    </a:lnTo>
                    <a:lnTo>
                      <a:pt x="21" y="45"/>
                    </a:lnTo>
                    <a:lnTo>
                      <a:pt x="37" y="27"/>
                    </a:lnTo>
                    <a:lnTo>
                      <a:pt x="58" y="13"/>
                    </a:lnTo>
                    <a:lnTo>
                      <a:pt x="82" y="4"/>
                    </a:lnTo>
                    <a:lnTo>
                      <a:pt x="111" y="0"/>
                    </a:lnTo>
                    <a:lnTo>
                      <a:pt x="144" y="1"/>
                    </a:lnTo>
                    <a:lnTo>
                      <a:pt x="181" y="9"/>
                    </a:lnTo>
                    <a:lnTo>
                      <a:pt x="220" y="2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" name="Line 87">
                <a:extLst>
                  <a:ext uri="{FF2B5EF4-FFF2-40B4-BE49-F238E27FC236}">
                    <a16:creationId xmlns:a16="http://schemas.microsoft.com/office/drawing/2014/main" id="{2AFDF9EC-9ADF-4FAB-9D58-19942F1EA9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835605" y="-680178"/>
                <a:ext cx="13501" cy="665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" name="Line 88">
                <a:extLst>
                  <a:ext uri="{FF2B5EF4-FFF2-40B4-BE49-F238E27FC236}">
                    <a16:creationId xmlns:a16="http://schemas.microsoft.com/office/drawing/2014/main" id="{25F3F258-CF6C-4729-90E7-F29BAC721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95964" y="-727533"/>
                <a:ext cx="26208" cy="125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" name="Line 89">
                <a:extLst>
                  <a:ext uri="{FF2B5EF4-FFF2-40B4-BE49-F238E27FC236}">
                    <a16:creationId xmlns:a16="http://schemas.microsoft.com/office/drawing/2014/main" id="{4A6FC9ED-46C2-4385-818C-330F939AE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3001" y="-780808"/>
                <a:ext cx="15089" cy="444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" name="Line 90">
                <a:extLst>
                  <a:ext uri="{FF2B5EF4-FFF2-40B4-BE49-F238E27FC236}">
                    <a16:creationId xmlns:a16="http://schemas.microsoft.com/office/drawing/2014/main" id="{B1639398-6BB4-4D53-AF93-543AB5160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27801" y="-817064"/>
                <a:ext cx="10324" cy="739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" name="Line 91">
                <a:extLst>
                  <a:ext uri="{FF2B5EF4-FFF2-40B4-BE49-F238E27FC236}">
                    <a16:creationId xmlns:a16="http://schemas.microsoft.com/office/drawing/2014/main" id="{2BC6C9F7-BD37-4186-B0AA-A1B34887F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1626" y="-834083"/>
                <a:ext cx="5559" cy="813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" name="Freeform 92">
                <a:extLst>
                  <a:ext uri="{FF2B5EF4-FFF2-40B4-BE49-F238E27FC236}">
                    <a16:creationId xmlns:a16="http://schemas.microsoft.com/office/drawing/2014/main" id="{C6369E56-F827-46B7-B985-4C43ED774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4077" y="-859240"/>
                <a:ext cx="85773" cy="20718"/>
              </a:xfrm>
              <a:custGeom>
                <a:avLst/>
                <a:gdLst>
                  <a:gd name="T0" fmla="*/ 0 w 324"/>
                  <a:gd name="T1" fmla="*/ 68 h 86"/>
                  <a:gd name="T2" fmla="*/ 0 w 324"/>
                  <a:gd name="T3" fmla="*/ 14 h 86"/>
                  <a:gd name="T4" fmla="*/ 23 w 324"/>
                  <a:gd name="T5" fmla="*/ 3 h 86"/>
                  <a:gd name="T6" fmla="*/ 46 w 324"/>
                  <a:gd name="T7" fmla="*/ 0 h 86"/>
                  <a:gd name="T8" fmla="*/ 68 w 324"/>
                  <a:gd name="T9" fmla="*/ 6 h 86"/>
                  <a:gd name="T10" fmla="*/ 87 w 324"/>
                  <a:gd name="T11" fmla="*/ 17 h 86"/>
                  <a:gd name="T12" fmla="*/ 103 w 324"/>
                  <a:gd name="T13" fmla="*/ 32 h 86"/>
                  <a:gd name="T14" fmla="*/ 114 w 324"/>
                  <a:gd name="T15" fmla="*/ 49 h 86"/>
                  <a:gd name="T16" fmla="*/ 121 w 324"/>
                  <a:gd name="T17" fmla="*/ 69 h 86"/>
                  <a:gd name="T18" fmla="*/ 122 w 324"/>
                  <a:gd name="T19" fmla="*/ 86 h 86"/>
                  <a:gd name="T20" fmla="*/ 145 w 324"/>
                  <a:gd name="T21" fmla="*/ 73 h 86"/>
                  <a:gd name="T22" fmla="*/ 167 w 324"/>
                  <a:gd name="T23" fmla="*/ 64 h 86"/>
                  <a:gd name="T24" fmla="*/ 219 w 324"/>
                  <a:gd name="T25" fmla="*/ 53 h 86"/>
                  <a:gd name="T26" fmla="*/ 271 w 324"/>
                  <a:gd name="T27" fmla="*/ 52 h 86"/>
                  <a:gd name="T28" fmla="*/ 324 w 324"/>
                  <a:gd name="T29" fmla="*/ 5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4" h="86">
                    <a:moveTo>
                      <a:pt x="0" y="68"/>
                    </a:moveTo>
                    <a:lnTo>
                      <a:pt x="0" y="14"/>
                    </a:lnTo>
                    <a:lnTo>
                      <a:pt x="23" y="3"/>
                    </a:lnTo>
                    <a:lnTo>
                      <a:pt x="46" y="0"/>
                    </a:lnTo>
                    <a:lnTo>
                      <a:pt x="68" y="6"/>
                    </a:lnTo>
                    <a:lnTo>
                      <a:pt x="87" y="17"/>
                    </a:lnTo>
                    <a:lnTo>
                      <a:pt x="103" y="32"/>
                    </a:lnTo>
                    <a:lnTo>
                      <a:pt x="114" y="49"/>
                    </a:lnTo>
                    <a:lnTo>
                      <a:pt x="121" y="69"/>
                    </a:lnTo>
                    <a:lnTo>
                      <a:pt x="122" y="86"/>
                    </a:lnTo>
                    <a:lnTo>
                      <a:pt x="145" y="73"/>
                    </a:lnTo>
                    <a:lnTo>
                      <a:pt x="167" y="64"/>
                    </a:lnTo>
                    <a:lnTo>
                      <a:pt x="219" y="53"/>
                    </a:lnTo>
                    <a:lnTo>
                      <a:pt x="271" y="52"/>
                    </a:lnTo>
                    <a:lnTo>
                      <a:pt x="324" y="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" name="Line 93">
                <a:extLst>
                  <a:ext uri="{FF2B5EF4-FFF2-40B4-BE49-F238E27FC236}">
                    <a16:creationId xmlns:a16="http://schemas.microsoft.com/office/drawing/2014/main" id="{84C6722B-12AC-43AA-976A-1A9B7B432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79560" y="-783028"/>
                <a:ext cx="14296" cy="961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" name="Line 94">
                <a:extLst>
                  <a:ext uri="{FF2B5EF4-FFF2-40B4-BE49-F238E27FC236}">
                    <a16:creationId xmlns:a16="http://schemas.microsoft.com/office/drawing/2014/main" id="{15268BA4-85AE-458B-8805-B526A9BF7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4215" y="-731233"/>
                <a:ext cx="0" cy="1405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" name="Freeform 95">
                <a:extLst>
                  <a:ext uri="{FF2B5EF4-FFF2-40B4-BE49-F238E27FC236}">
                    <a16:creationId xmlns:a16="http://schemas.microsoft.com/office/drawing/2014/main" id="{0AB2C013-B32D-43B4-818A-DADFEABD1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7819" y="-719394"/>
                <a:ext cx="6354" cy="41436"/>
              </a:xfrm>
              <a:custGeom>
                <a:avLst/>
                <a:gdLst>
                  <a:gd name="T0" fmla="*/ 0 w 22"/>
                  <a:gd name="T1" fmla="*/ 0 h 168"/>
                  <a:gd name="T2" fmla="*/ 17 w 22"/>
                  <a:gd name="T3" fmla="*/ 40 h 168"/>
                  <a:gd name="T4" fmla="*/ 22 w 22"/>
                  <a:gd name="T5" fmla="*/ 83 h 168"/>
                  <a:gd name="T6" fmla="*/ 18 w 22"/>
                  <a:gd name="T7" fmla="*/ 127 h 168"/>
                  <a:gd name="T8" fmla="*/ 5 w 22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68">
                    <a:moveTo>
                      <a:pt x="0" y="0"/>
                    </a:moveTo>
                    <a:lnTo>
                      <a:pt x="17" y="40"/>
                    </a:lnTo>
                    <a:lnTo>
                      <a:pt x="22" y="83"/>
                    </a:lnTo>
                    <a:lnTo>
                      <a:pt x="18" y="127"/>
                    </a:lnTo>
                    <a:lnTo>
                      <a:pt x="5" y="16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" name="Line 96">
                <a:extLst>
                  <a:ext uri="{FF2B5EF4-FFF2-40B4-BE49-F238E27FC236}">
                    <a16:creationId xmlns:a16="http://schemas.microsoft.com/office/drawing/2014/main" id="{B41714A7-9422-4871-A451-665743975B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28144" y="-668339"/>
                <a:ext cx="11913" cy="88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" name="Freeform 97">
                <a:extLst>
                  <a:ext uri="{FF2B5EF4-FFF2-40B4-BE49-F238E27FC236}">
                    <a16:creationId xmlns:a16="http://schemas.microsoft.com/office/drawing/2014/main" id="{1AAD51C8-693D-49D3-8D08-59998A716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6700" y="-570669"/>
                <a:ext cx="46063" cy="21458"/>
              </a:xfrm>
              <a:custGeom>
                <a:avLst/>
                <a:gdLst>
                  <a:gd name="T0" fmla="*/ 174 w 174"/>
                  <a:gd name="T1" fmla="*/ 5 h 88"/>
                  <a:gd name="T2" fmla="*/ 147 w 174"/>
                  <a:gd name="T3" fmla="*/ 0 h 88"/>
                  <a:gd name="T4" fmla="*/ 116 w 174"/>
                  <a:gd name="T5" fmla="*/ 1 h 88"/>
                  <a:gd name="T6" fmla="*/ 87 w 174"/>
                  <a:gd name="T7" fmla="*/ 6 h 88"/>
                  <a:gd name="T8" fmla="*/ 60 w 174"/>
                  <a:gd name="T9" fmla="*/ 15 h 88"/>
                  <a:gd name="T10" fmla="*/ 36 w 174"/>
                  <a:gd name="T11" fmla="*/ 29 h 88"/>
                  <a:gd name="T12" fmla="*/ 17 w 174"/>
                  <a:gd name="T13" fmla="*/ 46 h 88"/>
                  <a:gd name="T14" fmla="*/ 4 w 174"/>
                  <a:gd name="T15" fmla="*/ 65 h 88"/>
                  <a:gd name="T16" fmla="*/ 0 w 174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4" h="88">
                    <a:moveTo>
                      <a:pt x="174" y="5"/>
                    </a:moveTo>
                    <a:lnTo>
                      <a:pt x="147" y="0"/>
                    </a:lnTo>
                    <a:lnTo>
                      <a:pt x="116" y="1"/>
                    </a:lnTo>
                    <a:lnTo>
                      <a:pt x="87" y="6"/>
                    </a:lnTo>
                    <a:lnTo>
                      <a:pt x="60" y="15"/>
                    </a:lnTo>
                    <a:lnTo>
                      <a:pt x="36" y="29"/>
                    </a:lnTo>
                    <a:lnTo>
                      <a:pt x="17" y="46"/>
                    </a:lnTo>
                    <a:lnTo>
                      <a:pt x="4" y="65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" name="Freeform 98">
                <a:extLst>
                  <a:ext uri="{FF2B5EF4-FFF2-40B4-BE49-F238E27FC236}">
                    <a16:creationId xmlns:a16="http://schemas.microsoft.com/office/drawing/2014/main" id="{15619FF9-4740-4579-9C4E-2BC300AC0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3787" y="-648361"/>
                <a:ext cx="64330" cy="36256"/>
              </a:xfrm>
              <a:custGeom>
                <a:avLst/>
                <a:gdLst>
                  <a:gd name="T0" fmla="*/ 243 w 243"/>
                  <a:gd name="T1" fmla="*/ 35 h 148"/>
                  <a:gd name="T2" fmla="*/ 223 w 243"/>
                  <a:gd name="T3" fmla="*/ 21 h 148"/>
                  <a:gd name="T4" fmla="*/ 201 w 243"/>
                  <a:gd name="T5" fmla="*/ 10 h 148"/>
                  <a:gd name="T6" fmla="*/ 178 w 243"/>
                  <a:gd name="T7" fmla="*/ 4 h 148"/>
                  <a:gd name="T8" fmla="*/ 155 w 243"/>
                  <a:gd name="T9" fmla="*/ 0 h 148"/>
                  <a:gd name="T10" fmla="*/ 107 w 243"/>
                  <a:gd name="T11" fmla="*/ 3 h 148"/>
                  <a:gd name="T12" fmla="*/ 64 w 243"/>
                  <a:gd name="T13" fmla="*/ 16 h 148"/>
                  <a:gd name="T14" fmla="*/ 29 w 243"/>
                  <a:gd name="T15" fmla="*/ 40 h 148"/>
                  <a:gd name="T16" fmla="*/ 7 w 243"/>
                  <a:gd name="T17" fmla="*/ 70 h 148"/>
                  <a:gd name="T18" fmla="*/ 2 w 243"/>
                  <a:gd name="T19" fmla="*/ 88 h 148"/>
                  <a:gd name="T20" fmla="*/ 0 w 243"/>
                  <a:gd name="T21" fmla="*/ 107 h 148"/>
                  <a:gd name="T22" fmla="*/ 4 w 243"/>
                  <a:gd name="T23" fmla="*/ 127 h 148"/>
                  <a:gd name="T24" fmla="*/ 15 w 243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3" h="148">
                    <a:moveTo>
                      <a:pt x="243" y="35"/>
                    </a:moveTo>
                    <a:lnTo>
                      <a:pt x="223" y="21"/>
                    </a:lnTo>
                    <a:lnTo>
                      <a:pt x="201" y="10"/>
                    </a:lnTo>
                    <a:lnTo>
                      <a:pt x="178" y="4"/>
                    </a:lnTo>
                    <a:lnTo>
                      <a:pt x="155" y="0"/>
                    </a:lnTo>
                    <a:lnTo>
                      <a:pt x="107" y="3"/>
                    </a:lnTo>
                    <a:lnTo>
                      <a:pt x="64" y="16"/>
                    </a:lnTo>
                    <a:lnTo>
                      <a:pt x="29" y="40"/>
                    </a:lnTo>
                    <a:lnTo>
                      <a:pt x="7" y="70"/>
                    </a:lnTo>
                    <a:lnTo>
                      <a:pt x="2" y="88"/>
                    </a:lnTo>
                    <a:lnTo>
                      <a:pt x="0" y="107"/>
                    </a:lnTo>
                    <a:lnTo>
                      <a:pt x="4" y="127"/>
                    </a:lnTo>
                    <a:lnTo>
                      <a:pt x="15" y="1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" name="Freeform 99">
                <a:extLst>
                  <a:ext uri="{FF2B5EF4-FFF2-40B4-BE49-F238E27FC236}">
                    <a16:creationId xmlns:a16="http://schemas.microsoft.com/office/drawing/2014/main" id="{AAFAE0D4-5F6C-460F-966C-07AA52848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9278" y="-635782"/>
                <a:ext cx="86567" cy="59194"/>
              </a:xfrm>
              <a:custGeom>
                <a:avLst/>
                <a:gdLst>
                  <a:gd name="T0" fmla="*/ 329 w 329"/>
                  <a:gd name="T1" fmla="*/ 6 h 242"/>
                  <a:gd name="T2" fmla="*/ 302 w 329"/>
                  <a:gd name="T3" fmla="*/ 0 h 242"/>
                  <a:gd name="T4" fmla="*/ 279 w 329"/>
                  <a:gd name="T5" fmla="*/ 1 h 242"/>
                  <a:gd name="T6" fmla="*/ 259 w 329"/>
                  <a:gd name="T7" fmla="*/ 9 h 242"/>
                  <a:gd name="T8" fmla="*/ 242 w 329"/>
                  <a:gd name="T9" fmla="*/ 22 h 242"/>
                  <a:gd name="T10" fmla="*/ 215 w 329"/>
                  <a:gd name="T11" fmla="*/ 61 h 242"/>
                  <a:gd name="T12" fmla="*/ 191 w 329"/>
                  <a:gd name="T13" fmla="*/ 111 h 242"/>
                  <a:gd name="T14" fmla="*/ 162 w 329"/>
                  <a:gd name="T15" fmla="*/ 161 h 242"/>
                  <a:gd name="T16" fmla="*/ 145 w 329"/>
                  <a:gd name="T17" fmla="*/ 185 h 242"/>
                  <a:gd name="T18" fmla="*/ 125 w 329"/>
                  <a:gd name="T19" fmla="*/ 205 h 242"/>
                  <a:gd name="T20" fmla="*/ 101 w 329"/>
                  <a:gd name="T21" fmla="*/ 223 h 242"/>
                  <a:gd name="T22" fmla="*/ 72 w 329"/>
                  <a:gd name="T23" fmla="*/ 235 h 242"/>
                  <a:gd name="T24" fmla="*/ 39 w 329"/>
                  <a:gd name="T25" fmla="*/ 242 h 242"/>
                  <a:gd name="T26" fmla="*/ 0 w 329"/>
                  <a:gd name="T27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9" h="242">
                    <a:moveTo>
                      <a:pt x="329" y="6"/>
                    </a:moveTo>
                    <a:lnTo>
                      <a:pt x="302" y="0"/>
                    </a:lnTo>
                    <a:lnTo>
                      <a:pt x="279" y="1"/>
                    </a:lnTo>
                    <a:lnTo>
                      <a:pt x="259" y="9"/>
                    </a:lnTo>
                    <a:lnTo>
                      <a:pt x="242" y="22"/>
                    </a:lnTo>
                    <a:lnTo>
                      <a:pt x="215" y="61"/>
                    </a:lnTo>
                    <a:lnTo>
                      <a:pt x="191" y="111"/>
                    </a:lnTo>
                    <a:lnTo>
                      <a:pt x="162" y="161"/>
                    </a:lnTo>
                    <a:lnTo>
                      <a:pt x="145" y="185"/>
                    </a:lnTo>
                    <a:lnTo>
                      <a:pt x="125" y="205"/>
                    </a:lnTo>
                    <a:lnTo>
                      <a:pt x="101" y="223"/>
                    </a:lnTo>
                    <a:lnTo>
                      <a:pt x="72" y="235"/>
                    </a:lnTo>
                    <a:lnTo>
                      <a:pt x="39" y="242"/>
                    </a:lnTo>
                    <a:lnTo>
                      <a:pt x="0" y="24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" name="Freeform 100">
                <a:extLst>
                  <a:ext uri="{FF2B5EF4-FFF2-40B4-BE49-F238E27FC236}">
                    <a16:creationId xmlns:a16="http://schemas.microsoft.com/office/drawing/2014/main" id="{63A5327D-C704-41E2-9BDA-E9C2EC9AA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642" y="-501116"/>
                <a:ext cx="11913" cy="100630"/>
              </a:xfrm>
              <a:custGeom>
                <a:avLst/>
                <a:gdLst>
                  <a:gd name="T0" fmla="*/ 9 w 44"/>
                  <a:gd name="T1" fmla="*/ 0 h 406"/>
                  <a:gd name="T2" fmla="*/ 26 w 44"/>
                  <a:gd name="T3" fmla="*/ 24 h 406"/>
                  <a:gd name="T4" fmla="*/ 38 w 44"/>
                  <a:gd name="T5" fmla="*/ 50 h 406"/>
                  <a:gd name="T6" fmla="*/ 43 w 44"/>
                  <a:gd name="T7" fmla="*/ 75 h 406"/>
                  <a:gd name="T8" fmla="*/ 44 w 44"/>
                  <a:gd name="T9" fmla="*/ 100 h 406"/>
                  <a:gd name="T10" fmla="*/ 36 w 44"/>
                  <a:gd name="T11" fmla="*/ 151 h 406"/>
                  <a:gd name="T12" fmla="*/ 22 w 44"/>
                  <a:gd name="T13" fmla="*/ 203 h 406"/>
                  <a:gd name="T14" fmla="*/ 7 w 44"/>
                  <a:gd name="T15" fmla="*/ 254 h 406"/>
                  <a:gd name="T16" fmla="*/ 0 w 44"/>
                  <a:gd name="T17" fmla="*/ 306 h 406"/>
                  <a:gd name="T18" fmla="*/ 1 w 44"/>
                  <a:gd name="T19" fmla="*/ 331 h 406"/>
                  <a:gd name="T20" fmla="*/ 6 w 44"/>
                  <a:gd name="T21" fmla="*/ 356 h 406"/>
                  <a:gd name="T22" fmla="*/ 17 w 44"/>
                  <a:gd name="T23" fmla="*/ 381 h 406"/>
                  <a:gd name="T24" fmla="*/ 34 w 44"/>
                  <a:gd name="T25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406">
                    <a:moveTo>
                      <a:pt x="9" y="0"/>
                    </a:moveTo>
                    <a:lnTo>
                      <a:pt x="26" y="24"/>
                    </a:lnTo>
                    <a:lnTo>
                      <a:pt x="38" y="50"/>
                    </a:lnTo>
                    <a:lnTo>
                      <a:pt x="43" y="75"/>
                    </a:lnTo>
                    <a:lnTo>
                      <a:pt x="44" y="100"/>
                    </a:lnTo>
                    <a:lnTo>
                      <a:pt x="36" y="151"/>
                    </a:lnTo>
                    <a:lnTo>
                      <a:pt x="22" y="203"/>
                    </a:lnTo>
                    <a:lnTo>
                      <a:pt x="7" y="254"/>
                    </a:lnTo>
                    <a:lnTo>
                      <a:pt x="0" y="306"/>
                    </a:lnTo>
                    <a:lnTo>
                      <a:pt x="1" y="331"/>
                    </a:lnTo>
                    <a:lnTo>
                      <a:pt x="6" y="356"/>
                    </a:lnTo>
                    <a:lnTo>
                      <a:pt x="17" y="381"/>
                    </a:lnTo>
                    <a:lnTo>
                      <a:pt x="34" y="40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" name="Freeform 101">
                <a:extLst>
                  <a:ext uri="{FF2B5EF4-FFF2-40B4-BE49-F238E27FC236}">
                    <a16:creationId xmlns:a16="http://schemas.microsoft.com/office/drawing/2014/main" id="{6E12851E-7870-4D71-984C-84F946D65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9381" y="-497417"/>
                <a:ext cx="53211" cy="98410"/>
              </a:xfrm>
              <a:custGeom>
                <a:avLst/>
                <a:gdLst>
                  <a:gd name="T0" fmla="*/ 0 w 201"/>
                  <a:gd name="T1" fmla="*/ 400 h 400"/>
                  <a:gd name="T2" fmla="*/ 104 w 201"/>
                  <a:gd name="T3" fmla="*/ 176 h 400"/>
                  <a:gd name="T4" fmla="*/ 153 w 201"/>
                  <a:gd name="T5" fmla="*/ 77 h 400"/>
                  <a:gd name="T6" fmla="*/ 172 w 201"/>
                  <a:gd name="T7" fmla="*/ 43 h 400"/>
                  <a:gd name="T8" fmla="*/ 201 w 201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400">
                    <a:moveTo>
                      <a:pt x="0" y="400"/>
                    </a:moveTo>
                    <a:lnTo>
                      <a:pt x="104" y="176"/>
                    </a:lnTo>
                    <a:lnTo>
                      <a:pt x="153" y="77"/>
                    </a:lnTo>
                    <a:lnTo>
                      <a:pt x="172" y="43"/>
                    </a:lnTo>
                    <a:lnTo>
                      <a:pt x="20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" name="Freeform 102">
                <a:extLst>
                  <a:ext uri="{FF2B5EF4-FFF2-40B4-BE49-F238E27FC236}">
                    <a16:creationId xmlns:a16="http://schemas.microsoft.com/office/drawing/2014/main" id="{5260009E-770A-44AC-A475-444238F90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2703" y="-508515"/>
                <a:ext cx="54799" cy="92490"/>
              </a:xfrm>
              <a:custGeom>
                <a:avLst/>
                <a:gdLst>
                  <a:gd name="T0" fmla="*/ 19 w 205"/>
                  <a:gd name="T1" fmla="*/ 4 h 375"/>
                  <a:gd name="T2" fmla="*/ 34 w 205"/>
                  <a:gd name="T3" fmla="*/ 28 h 375"/>
                  <a:gd name="T4" fmla="*/ 44 w 205"/>
                  <a:gd name="T5" fmla="*/ 51 h 375"/>
                  <a:gd name="T6" fmla="*/ 49 w 205"/>
                  <a:gd name="T7" fmla="*/ 97 h 375"/>
                  <a:gd name="T8" fmla="*/ 42 w 205"/>
                  <a:gd name="T9" fmla="*/ 143 h 375"/>
                  <a:gd name="T10" fmla="*/ 26 w 205"/>
                  <a:gd name="T11" fmla="*/ 188 h 375"/>
                  <a:gd name="T12" fmla="*/ 11 w 205"/>
                  <a:gd name="T13" fmla="*/ 235 h 375"/>
                  <a:gd name="T14" fmla="*/ 0 w 205"/>
                  <a:gd name="T15" fmla="*/ 281 h 375"/>
                  <a:gd name="T16" fmla="*/ 0 w 205"/>
                  <a:gd name="T17" fmla="*/ 327 h 375"/>
                  <a:gd name="T18" fmla="*/ 7 w 205"/>
                  <a:gd name="T19" fmla="*/ 351 h 375"/>
                  <a:gd name="T20" fmla="*/ 19 w 205"/>
                  <a:gd name="T21" fmla="*/ 375 h 375"/>
                  <a:gd name="T22" fmla="*/ 59 w 205"/>
                  <a:gd name="T23" fmla="*/ 274 h 375"/>
                  <a:gd name="T24" fmla="*/ 107 w 205"/>
                  <a:gd name="T25" fmla="*/ 174 h 375"/>
                  <a:gd name="T26" fmla="*/ 156 w 205"/>
                  <a:gd name="T27" fmla="*/ 82 h 375"/>
                  <a:gd name="T28" fmla="*/ 205 w 205"/>
                  <a:gd name="T29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5" h="375">
                    <a:moveTo>
                      <a:pt x="19" y="4"/>
                    </a:moveTo>
                    <a:lnTo>
                      <a:pt x="34" y="28"/>
                    </a:lnTo>
                    <a:lnTo>
                      <a:pt x="44" y="51"/>
                    </a:lnTo>
                    <a:lnTo>
                      <a:pt x="49" y="97"/>
                    </a:lnTo>
                    <a:lnTo>
                      <a:pt x="42" y="143"/>
                    </a:lnTo>
                    <a:lnTo>
                      <a:pt x="26" y="188"/>
                    </a:lnTo>
                    <a:lnTo>
                      <a:pt x="11" y="235"/>
                    </a:lnTo>
                    <a:lnTo>
                      <a:pt x="0" y="281"/>
                    </a:lnTo>
                    <a:lnTo>
                      <a:pt x="0" y="327"/>
                    </a:lnTo>
                    <a:lnTo>
                      <a:pt x="7" y="351"/>
                    </a:lnTo>
                    <a:lnTo>
                      <a:pt x="19" y="375"/>
                    </a:lnTo>
                    <a:lnTo>
                      <a:pt x="59" y="274"/>
                    </a:lnTo>
                    <a:lnTo>
                      <a:pt x="107" y="174"/>
                    </a:lnTo>
                    <a:lnTo>
                      <a:pt x="156" y="82"/>
                    </a:lnTo>
                    <a:lnTo>
                      <a:pt x="20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" name="Freeform 103">
                <a:extLst>
                  <a:ext uri="{FF2B5EF4-FFF2-40B4-BE49-F238E27FC236}">
                    <a16:creationId xmlns:a16="http://schemas.microsoft.com/office/drawing/2014/main" id="{867EEB5F-3673-495C-A145-EBE328AB6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3173" y="-402706"/>
                <a:ext cx="52417" cy="20718"/>
              </a:xfrm>
              <a:custGeom>
                <a:avLst/>
                <a:gdLst>
                  <a:gd name="T0" fmla="*/ 200 w 200"/>
                  <a:gd name="T1" fmla="*/ 85 h 85"/>
                  <a:gd name="T2" fmla="*/ 175 w 200"/>
                  <a:gd name="T3" fmla="*/ 73 h 85"/>
                  <a:gd name="T4" fmla="*/ 154 w 200"/>
                  <a:gd name="T5" fmla="*/ 57 h 85"/>
                  <a:gd name="T6" fmla="*/ 112 w 200"/>
                  <a:gd name="T7" fmla="*/ 24 h 85"/>
                  <a:gd name="T8" fmla="*/ 91 w 200"/>
                  <a:gd name="T9" fmla="*/ 10 h 85"/>
                  <a:gd name="T10" fmla="*/ 64 w 200"/>
                  <a:gd name="T11" fmla="*/ 2 h 85"/>
                  <a:gd name="T12" fmla="*/ 35 w 200"/>
                  <a:gd name="T13" fmla="*/ 0 h 85"/>
                  <a:gd name="T14" fmla="*/ 0 w 200"/>
                  <a:gd name="T15" fmla="*/ 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" h="85">
                    <a:moveTo>
                      <a:pt x="200" y="85"/>
                    </a:moveTo>
                    <a:lnTo>
                      <a:pt x="175" y="73"/>
                    </a:lnTo>
                    <a:lnTo>
                      <a:pt x="154" y="57"/>
                    </a:lnTo>
                    <a:lnTo>
                      <a:pt x="112" y="24"/>
                    </a:lnTo>
                    <a:lnTo>
                      <a:pt x="91" y="10"/>
                    </a:lnTo>
                    <a:lnTo>
                      <a:pt x="64" y="2"/>
                    </a:lnTo>
                    <a:lnTo>
                      <a:pt x="35" y="0"/>
                    </a:lnTo>
                    <a:lnTo>
                      <a:pt x="0" y="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" name="Freeform 104">
                <a:extLst>
                  <a:ext uri="{FF2B5EF4-FFF2-40B4-BE49-F238E27FC236}">
                    <a16:creationId xmlns:a16="http://schemas.microsoft.com/office/drawing/2014/main" id="{74CFD280-7B85-4F5C-B02E-507756ABA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6170" y="-532193"/>
                <a:ext cx="108011" cy="51055"/>
              </a:xfrm>
              <a:custGeom>
                <a:avLst/>
                <a:gdLst>
                  <a:gd name="T0" fmla="*/ 0 w 406"/>
                  <a:gd name="T1" fmla="*/ 205 h 205"/>
                  <a:gd name="T2" fmla="*/ 19 w 406"/>
                  <a:gd name="T3" fmla="*/ 176 h 205"/>
                  <a:gd name="T4" fmla="*/ 39 w 406"/>
                  <a:gd name="T5" fmla="*/ 152 h 205"/>
                  <a:gd name="T6" fmla="*/ 62 w 406"/>
                  <a:gd name="T7" fmla="*/ 134 h 205"/>
                  <a:gd name="T8" fmla="*/ 85 w 406"/>
                  <a:gd name="T9" fmla="*/ 121 h 205"/>
                  <a:gd name="T10" fmla="*/ 109 w 406"/>
                  <a:gd name="T11" fmla="*/ 111 h 205"/>
                  <a:gd name="T12" fmla="*/ 134 w 406"/>
                  <a:gd name="T13" fmla="*/ 103 h 205"/>
                  <a:gd name="T14" fmla="*/ 187 w 406"/>
                  <a:gd name="T15" fmla="*/ 94 h 205"/>
                  <a:gd name="T16" fmla="*/ 242 w 406"/>
                  <a:gd name="T17" fmla="*/ 86 h 205"/>
                  <a:gd name="T18" fmla="*/ 298 w 406"/>
                  <a:gd name="T19" fmla="*/ 72 h 205"/>
                  <a:gd name="T20" fmla="*/ 325 w 406"/>
                  <a:gd name="T21" fmla="*/ 61 h 205"/>
                  <a:gd name="T22" fmla="*/ 353 w 406"/>
                  <a:gd name="T23" fmla="*/ 45 h 205"/>
                  <a:gd name="T24" fmla="*/ 380 w 406"/>
                  <a:gd name="T25" fmla="*/ 25 h 205"/>
                  <a:gd name="T26" fmla="*/ 406 w 406"/>
                  <a:gd name="T2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6" h="205">
                    <a:moveTo>
                      <a:pt x="0" y="205"/>
                    </a:moveTo>
                    <a:lnTo>
                      <a:pt x="19" y="176"/>
                    </a:lnTo>
                    <a:lnTo>
                      <a:pt x="39" y="152"/>
                    </a:lnTo>
                    <a:lnTo>
                      <a:pt x="62" y="134"/>
                    </a:lnTo>
                    <a:lnTo>
                      <a:pt x="85" y="121"/>
                    </a:lnTo>
                    <a:lnTo>
                      <a:pt x="109" y="111"/>
                    </a:lnTo>
                    <a:lnTo>
                      <a:pt x="134" y="103"/>
                    </a:lnTo>
                    <a:lnTo>
                      <a:pt x="187" y="94"/>
                    </a:lnTo>
                    <a:lnTo>
                      <a:pt x="242" y="86"/>
                    </a:lnTo>
                    <a:lnTo>
                      <a:pt x="298" y="72"/>
                    </a:lnTo>
                    <a:lnTo>
                      <a:pt x="325" y="61"/>
                    </a:lnTo>
                    <a:lnTo>
                      <a:pt x="353" y="45"/>
                    </a:lnTo>
                    <a:lnTo>
                      <a:pt x="380" y="25"/>
                    </a:lnTo>
                    <a:lnTo>
                      <a:pt x="40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" name="Freeform 105">
                <a:extLst>
                  <a:ext uri="{FF2B5EF4-FFF2-40B4-BE49-F238E27FC236}">
                    <a16:creationId xmlns:a16="http://schemas.microsoft.com/office/drawing/2014/main" id="{611BAD95-DD64-476C-8874-1A2E98E38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7502" y="-508515"/>
                <a:ext cx="67506" cy="17758"/>
              </a:xfrm>
              <a:custGeom>
                <a:avLst/>
                <a:gdLst>
                  <a:gd name="T0" fmla="*/ 0 w 257"/>
                  <a:gd name="T1" fmla="*/ 0 h 71"/>
                  <a:gd name="T2" fmla="*/ 19 w 257"/>
                  <a:gd name="T3" fmla="*/ 20 h 71"/>
                  <a:gd name="T4" fmla="*/ 46 w 257"/>
                  <a:gd name="T5" fmla="*/ 38 h 71"/>
                  <a:gd name="T6" fmla="*/ 76 w 257"/>
                  <a:gd name="T7" fmla="*/ 54 h 71"/>
                  <a:gd name="T8" fmla="*/ 112 w 257"/>
                  <a:gd name="T9" fmla="*/ 66 h 71"/>
                  <a:gd name="T10" fmla="*/ 149 w 257"/>
                  <a:gd name="T11" fmla="*/ 71 h 71"/>
                  <a:gd name="T12" fmla="*/ 186 w 257"/>
                  <a:gd name="T13" fmla="*/ 69 h 71"/>
                  <a:gd name="T14" fmla="*/ 223 w 257"/>
                  <a:gd name="T15" fmla="*/ 57 h 71"/>
                  <a:gd name="T16" fmla="*/ 257 w 257"/>
                  <a:gd name="T17" fmla="*/ 3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71">
                    <a:moveTo>
                      <a:pt x="0" y="0"/>
                    </a:moveTo>
                    <a:lnTo>
                      <a:pt x="19" y="20"/>
                    </a:lnTo>
                    <a:lnTo>
                      <a:pt x="46" y="38"/>
                    </a:lnTo>
                    <a:lnTo>
                      <a:pt x="76" y="54"/>
                    </a:lnTo>
                    <a:lnTo>
                      <a:pt x="112" y="66"/>
                    </a:lnTo>
                    <a:lnTo>
                      <a:pt x="149" y="71"/>
                    </a:lnTo>
                    <a:lnTo>
                      <a:pt x="186" y="69"/>
                    </a:lnTo>
                    <a:lnTo>
                      <a:pt x="223" y="57"/>
                    </a:lnTo>
                    <a:lnTo>
                      <a:pt x="257" y="3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" name="Freeform 106">
                <a:extLst>
                  <a:ext uri="{FF2B5EF4-FFF2-40B4-BE49-F238E27FC236}">
                    <a16:creationId xmlns:a16="http://schemas.microsoft.com/office/drawing/2014/main" id="{413D15E4-2086-45E1-9C2F-14B48A18E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9484" y="-429343"/>
                <a:ext cx="32562" cy="34776"/>
              </a:xfrm>
              <a:custGeom>
                <a:avLst/>
                <a:gdLst>
                  <a:gd name="T0" fmla="*/ 124 w 124"/>
                  <a:gd name="T1" fmla="*/ 0 h 143"/>
                  <a:gd name="T2" fmla="*/ 97 w 124"/>
                  <a:gd name="T3" fmla="*/ 11 h 143"/>
                  <a:gd name="T4" fmla="*/ 74 w 124"/>
                  <a:gd name="T5" fmla="*/ 24 h 143"/>
                  <a:gd name="T6" fmla="*/ 37 w 124"/>
                  <a:gd name="T7" fmla="*/ 58 h 143"/>
                  <a:gd name="T8" fmla="*/ 14 w 124"/>
                  <a:gd name="T9" fmla="*/ 99 h 143"/>
                  <a:gd name="T10" fmla="*/ 0 w 124"/>
                  <a:gd name="T11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43">
                    <a:moveTo>
                      <a:pt x="124" y="0"/>
                    </a:moveTo>
                    <a:lnTo>
                      <a:pt x="97" y="11"/>
                    </a:lnTo>
                    <a:lnTo>
                      <a:pt x="74" y="24"/>
                    </a:lnTo>
                    <a:lnTo>
                      <a:pt x="37" y="58"/>
                    </a:lnTo>
                    <a:lnTo>
                      <a:pt x="14" y="99"/>
                    </a:lnTo>
                    <a:lnTo>
                      <a:pt x="0" y="14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" name="Freeform 107">
                <a:extLst>
                  <a:ext uri="{FF2B5EF4-FFF2-40B4-BE49-F238E27FC236}">
                    <a16:creationId xmlns:a16="http://schemas.microsoft.com/office/drawing/2014/main" id="{E6DB0A72-38E7-4317-B216-714C52336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4975" y="-399006"/>
                <a:ext cx="37327" cy="43655"/>
              </a:xfrm>
              <a:custGeom>
                <a:avLst/>
                <a:gdLst>
                  <a:gd name="T0" fmla="*/ 141 w 141"/>
                  <a:gd name="T1" fmla="*/ 0 h 177"/>
                  <a:gd name="T2" fmla="*/ 124 w 141"/>
                  <a:gd name="T3" fmla="*/ 23 h 177"/>
                  <a:gd name="T4" fmla="*/ 100 w 141"/>
                  <a:gd name="T5" fmla="*/ 44 h 177"/>
                  <a:gd name="T6" fmla="*/ 48 w 141"/>
                  <a:gd name="T7" fmla="*/ 85 h 177"/>
                  <a:gd name="T8" fmla="*/ 25 w 141"/>
                  <a:gd name="T9" fmla="*/ 105 h 177"/>
                  <a:gd name="T10" fmla="*/ 8 w 141"/>
                  <a:gd name="T11" fmla="*/ 127 h 177"/>
                  <a:gd name="T12" fmla="*/ 0 w 141"/>
                  <a:gd name="T13" fmla="*/ 151 h 177"/>
                  <a:gd name="T14" fmla="*/ 4 w 141"/>
                  <a:gd name="T15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177">
                    <a:moveTo>
                      <a:pt x="141" y="0"/>
                    </a:moveTo>
                    <a:lnTo>
                      <a:pt x="124" y="23"/>
                    </a:lnTo>
                    <a:lnTo>
                      <a:pt x="100" y="44"/>
                    </a:lnTo>
                    <a:lnTo>
                      <a:pt x="48" y="85"/>
                    </a:lnTo>
                    <a:lnTo>
                      <a:pt x="25" y="105"/>
                    </a:lnTo>
                    <a:lnTo>
                      <a:pt x="8" y="127"/>
                    </a:lnTo>
                    <a:lnTo>
                      <a:pt x="0" y="151"/>
                    </a:lnTo>
                    <a:lnTo>
                      <a:pt x="4" y="17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" name="Freeform 108">
                <a:extLst>
                  <a:ext uri="{FF2B5EF4-FFF2-40B4-BE49-F238E27FC236}">
                    <a16:creationId xmlns:a16="http://schemas.microsoft.com/office/drawing/2014/main" id="{1CFF75DC-6C98-4278-9B1A-72AB5CE52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2917" y="-226604"/>
                <a:ext cx="61153" cy="17018"/>
              </a:xfrm>
              <a:custGeom>
                <a:avLst/>
                <a:gdLst>
                  <a:gd name="T0" fmla="*/ 0 w 233"/>
                  <a:gd name="T1" fmla="*/ 0 h 67"/>
                  <a:gd name="T2" fmla="*/ 21 w 233"/>
                  <a:gd name="T3" fmla="*/ 18 h 67"/>
                  <a:gd name="T4" fmla="*/ 46 w 233"/>
                  <a:gd name="T5" fmla="*/ 34 h 67"/>
                  <a:gd name="T6" fmla="*/ 74 w 233"/>
                  <a:gd name="T7" fmla="*/ 48 h 67"/>
                  <a:gd name="T8" fmla="*/ 104 w 233"/>
                  <a:gd name="T9" fmla="*/ 58 h 67"/>
                  <a:gd name="T10" fmla="*/ 136 w 233"/>
                  <a:gd name="T11" fmla="*/ 65 h 67"/>
                  <a:gd name="T12" fmla="*/ 169 w 233"/>
                  <a:gd name="T13" fmla="*/ 67 h 67"/>
                  <a:gd name="T14" fmla="*/ 202 w 233"/>
                  <a:gd name="T15" fmla="*/ 64 h 67"/>
                  <a:gd name="T16" fmla="*/ 233 w 233"/>
                  <a:gd name="T17" fmla="*/ 5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67">
                    <a:moveTo>
                      <a:pt x="0" y="0"/>
                    </a:moveTo>
                    <a:lnTo>
                      <a:pt x="21" y="18"/>
                    </a:lnTo>
                    <a:lnTo>
                      <a:pt x="46" y="34"/>
                    </a:lnTo>
                    <a:lnTo>
                      <a:pt x="74" y="48"/>
                    </a:lnTo>
                    <a:lnTo>
                      <a:pt x="104" y="58"/>
                    </a:lnTo>
                    <a:lnTo>
                      <a:pt x="136" y="65"/>
                    </a:lnTo>
                    <a:lnTo>
                      <a:pt x="169" y="67"/>
                    </a:lnTo>
                    <a:lnTo>
                      <a:pt x="202" y="64"/>
                    </a:lnTo>
                    <a:lnTo>
                      <a:pt x="233" y="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" name="Freeform 109">
                <a:extLst>
                  <a:ext uri="{FF2B5EF4-FFF2-40B4-BE49-F238E27FC236}">
                    <a16:creationId xmlns:a16="http://schemas.microsoft.com/office/drawing/2014/main" id="{25E6A799-2F4D-48AC-8880-EBA422E9E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2302" y="-399006"/>
                <a:ext cx="112776" cy="94710"/>
              </a:xfrm>
              <a:custGeom>
                <a:avLst/>
                <a:gdLst>
                  <a:gd name="T0" fmla="*/ 425 w 425"/>
                  <a:gd name="T1" fmla="*/ 129 h 383"/>
                  <a:gd name="T2" fmla="*/ 420 w 425"/>
                  <a:gd name="T3" fmla="*/ 112 h 383"/>
                  <a:gd name="T4" fmla="*/ 408 w 425"/>
                  <a:gd name="T5" fmla="*/ 100 h 383"/>
                  <a:gd name="T6" fmla="*/ 376 w 425"/>
                  <a:gd name="T7" fmla="*/ 84 h 383"/>
                  <a:gd name="T8" fmla="*/ 339 w 425"/>
                  <a:gd name="T9" fmla="*/ 70 h 383"/>
                  <a:gd name="T10" fmla="*/ 324 w 425"/>
                  <a:gd name="T11" fmla="*/ 61 h 383"/>
                  <a:gd name="T12" fmla="*/ 310 w 425"/>
                  <a:gd name="T13" fmla="*/ 49 h 383"/>
                  <a:gd name="T14" fmla="*/ 200 w 425"/>
                  <a:gd name="T15" fmla="*/ 219 h 383"/>
                  <a:gd name="T16" fmla="*/ 141 w 425"/>
                  <a:gd name="T17" fmla="*/ 302 h 383"/>
                  <a:gd name="T18" fmla="*/ 119 w 425"/>
                  <a:gd name="T19" fmla="*/ 334 h 383"/>
                  <a:gd name="T20" fmla="*/ 112 w 425"/>
                  <a:gd name="T21" fmla="*/ 343 h 383"/>
                  <a:gd name="T22" fmla="*/ 77 w 425"/>
                  <a:gd name="T23" fmla="*/ 383 h 383"/>
                  <a:gd name="T24" fmla="*/ 91 w 425"/>
                  <a:gd name="T25" fmla="*/ 285 h 383"/>
                  <a:gd name="T26" fmla="*/ 94 w 425"/>
                  <a:gd name="T27" fmla="*/ 234 h 383"/>
                  <a:gd name="T28" fmla="*/ 93 w 425"/>
                  <a:gd name="T29" fmla="*/ 183 h 383"/>
                  <a:gd name="T30" fmla="*/ 85 w 425"/>
                  <a:gd name="T31" fmla="*/ 133 h 383"/>
                  <a:gd name="T32" fmla="*/ 68 w 425"/>
                  <a:gd name="T33" fmla="*/ 86 h 383"/>
                  <a:gd name="T34" fmla="*/ 40 w 425"/>
                  <a:gd name="T35" fmla="*/ 41 h 383"/>
                  <a:gd name="T36" fmla="*/ 0 w 425"/>
                  <a:gd name="T37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5" h="383">
                    <a:moveTo>
                      <a:pt x="425" y="129"/>
                    </a:moveTo>
                    <a:lnTo>
                      <a:pt x="420" y="112"/>
                    </a:lnTo>
                    <a:lnTo>
                      <a:pt x="408" y="100"/>
                    </a:lnTo>
                    <a:lnTo>
                      <a:pt x="376" y="84"/>
                    </a:lnTo>
                    <a:lnTo>
                      <a:pt x="339" y="70"/>
                    </a:lnTo>
                    <a:lnTo>
                      <a:pt x="324" y="61"/>
                    </a:lnTo>
                    <a:lnTo>
                      <a:pt x="310" y="49"/>
                    </a:lnTo>
                    <a:lnTo>
                      <a:pt x="200" y="219"/>
                    </a:lnTo>
                    <a:lnTo>
                      <a:pt x="141" y="302"/>
                    </a:lnTo>
                    <a:lnTo>
                      <a:pt x="119" y="334"/>
                    </a:lnTo>
                    <a:lnTo>
                      <a:pt x="112" y="343"/>
                    </a:lnTo>
                    <a:lnTo>
                      <a:pt x="77" y="383"/>
                    </a:lnTo>
                    <a:lnTo>
                      <a:pt x="91" y="285"/>
                    </a:lnTo>
                    <a:lnTo>
                      <a:pt x="94" y="234"/>
                    </a:lnTo>
                    <a:lnTo>
                      <a:pt x="93" y="183"/>
                    </a:lnTo>
                    <a:lnTo>
                      <a:pt x="85" y="133"/>
                    </a:lnTo>
                    <a:lnTo>
                      <a:pt x="68" y="86"/>
                    </a:lnTo>
                    <a:lnTo>
                      <a:pt x="40" y="4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" name="Freeform 110">
                <a:extLst>
                  <a:ext uri="{FF2B5EF4-FFF2-40B4-BE49-F238E27FC236}">
                    <a16:creationId xmlns:a16="http://schemas.microsoft.com/office/drawing/2014/main" id="{9C8C956C-19C5-4A10-8108-5A556CF98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2917" y="-389387"/>
                <a:ext cx="38915" cy="162784"/>
              </a:xfrm>
              <a:custGeom>
                <a:avLst/>
                <a:gdLst>
                  <a:gd name="T0" fmla="*/ 80 w 149"/>
                  <a:gd name="T1" fmla="*/ 0 h 662"/>
                  <a:gd name="T2" fmla="*/ 108 w 149"/>
                  <a:gd name="T3" fmla="*/ 30 h 662"/>
                  <a:gd name="T4" fmla="*/ 128 w 149"/>
                  <a:gd name="T5" fmla="*/ 65 h 662"/>
                  <a:gd name="T6" fmla="*/ 141 w 149"/>
                  <a:gd name="T7" fmla="*/ 104 h 662"/>
                  <a:gd name="T8" fmla="*/ 148 w 149"/>
                  <a:gd name="T9" fmla="*/ 145 h 662"/>
                  <a:gd name="T10" fmla="*/ 149 w 149"/>
                  <a:gd name="T11" fmla="*/ 189 h 662"/>
                  <a:gd name="T12" fmla="*/ 144 w 149"/>
                  <a:gd name="T13" fmla="*/ 234 h 662"/>
                  <a:gd name="T14" fmla="*/ 124 w 149"/>
                  <a:gd name="T15" fmla="*/ 328 h 662"/>
                  <a:gd name="T16" fmla="*/ 94 w 149"/>
                  <a:gd name="T17" fmla="*/ 423 h 662"/>
                  <a:gd name="T18" fmla="*/ 59 w 149"/>
                  <a:gd name="T19" fmla="*/ 513 h 662"/>
                  <a:gd name="T20" fmla="*/ 0 w 149"/>
                  <a:gd name="T21" fmla="*/ 662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662">
                    <a:moveTo>
                      <a:pt x="80" y="0"/>
                    </a:moveTo>
                    <a:lnTo>
                      <a:pt x="108" y="30"/>
                    </a:lnTo>
                    <a:lnTo>
                      <a:pt x="128" y="65"/>
                    </a:lnTo>
                    <a:lnTo>
                      <a:pt x="141" y="104"/>
                    </a:lnTo>
                    <a:lnTo>
                      <a:pt x="148" y="145"/>
                    </a:lnTo>
                    <a:lnTo>
                      <a:pt x="149" y="189"/>
                    </a:lnTo>
                    <a:lnTo>
                      <a:pt x="144" y="234"/>
                    </a:lnTo>
                    <a:lnTo>
                      <a:pt x="124" y="328"/>
                    </a:lnTo>
                    <a:lnTo>
                      <a:pt x="94" y="423"/>
                    </a:lnTo>
                    <a:lnTo>
                      <a:pt x="59" y="513"/>
                    </a:lnTo>
                    <a:lnTo>
                      <a:pt x="0" y="66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" name="Freeform 111">
                <a:extLst>
                  <a:ext uri="{FF2B5EF4-FFF2-40B4-BE49-F238E27FC236}">
                    <a16:creationId xmlns:a16="http://schemas.microsoft.com/office/drawing/2014/main" id="{5D1EC8F3-90F6-42FE-BC8E-64C06D292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1183" y="-379768"/>
                <a:ext cx="106422" cy="165003"/>
              </a:xfrm>
              <a:custGeom>
                <a:avLst/>
                <a:gdLst>
                  <a:gd name="T0" fmla="*/ 0 w 400"/>
                  <a:gd name="T1" fmla="*/ 669 h 669"/>
                  <a:gd name="T2" fmla="*/ 33 w 400"/>
                  <a:gd name="T3" fmla="*/ 538 h 669"/>
                  <a:gd name="T4" fmla="*/ 67 w 400"/>
                  <a:gd name="T5" fmla="*/ 450 h 669"/>
                  <a:gd name="T6" fmla="*/ 86 w 400"/>
                  <a:gd name="T7" fmla="*/ 417 h 669"/>
                  <a:gd name="T8" fmla="*/ 106 w 400"/>
                  <a:gd name="T9" fmla="*/ 390 h 669"/>
                  <a:gd name="T10" fmla="*/ 149 w 400"/>
                  <a:gd name="T11" fmla="*/ 343 h 669"/>
                  <a:gd name="T12" fmla="*/ 198 w 400"/>
                  <a:gd name="T13" fmla="*/ 295 h 669"/>
                  <a:gd name="T14" fmla="*/ 255 w 400"/>
                  <a:gd name="T15" fmla="*/ 232 h 669"/>
                  <a:gd name="T16" fmla="*/ 322 w 400"/>
                  <a:gd name="T17" fmla="*/ 139 h 669"/>
                  <a:gd name="T18" fmla="*/ 359 w 400"/>
                  <a:gd name="T19" fmla="*/ 76 h 669"/>
                  <a:gd name="T20" fmla="*/ 400 w 400"/>
                  <a:gd name="T21" fmla="*/ 0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0" h="669">
                    <a:moveTo>
                      <a:pt x="0" y="669"/>
                    </a:moveTo>
                    <a:lnTo>
                      <a:pt x="33" y="538"/>
                    </a:lnTo>
                    <a:lnTo>
                      <a:pt x="67" y="450"/>
                    </a:lnTo>
                    <a:lnTo>
                      <a:pt x="86" y="417"/>
                    </a:lnTo>
                    <a:lnTo>
                      <a:pt x="106" y="390"/>
                    </a:lnTo>
                    <a:lnTo>
                      <a:pt x="149" y="343"/>
                    </a:lnTo>
                    <a:lnTo>
                      <a:pt x="198" y="295"/>
                    </a:lnTo>
                    <a:lnTo>
                      <a:pt x="255" y="232"/>
                    </a:lnTo>
                    <a:lnTo>
                      <a:pt x="322" y="139"/>
                    </a:lnTo>
                    <a:lnTo>
                      <a:pt x="359" y="76"/>
                    </a:lnTo>
                    <a:lnTo>
                      <a:pt x="40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" name="Line 112">
                <a:extLst>
                  <a:ext uri="{FF2B5EF4-FFF2-40B4-BE49-F238E27FC236}">
                    <a16:creationId xmlns:a16="http://schemas.microsoft.com/office/drawing/2014/main" id="{EB551968-6E65-403D-81AC-FC0DF37571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5505" y="-469299"/>
                <a:ext cx="19061" cy="51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" name="Line 113">
                <a:extLst>
                  <a:ext uri="{FF2B5EF4-FFF2-40B4-BE49-F238E27FC236}">
                    <a16:creationId xmlns:a16="http://schemas.microsoft.com/office/drawing/2014/main" id="{7D1A22B8-614D-43B1-9665-9CC55DB9A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35360" y="-427864"/>
                <a:ext cx="16678" cy="665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" name="Line 114">
                <a:extLst>
                  <a:ext uri="{FF2B5EF4-FFF2-40B4-BE49-F238E27FC236}">
                    <a16:creationId xmlns:a16="http://schemas.microsoft.com/office/drawing/2014/main" id="{27265C41-ED64-4CF6-8516-FC9332DA6B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3627" y="-386428"/>
                <a:ext cx="8736" cy="88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" name="Freeform 115">
                <a:extLst>
                  <a:ext uri="{FF2B5EF4-FFF2-40B4-BE49-F238E27FC236}">
                    <a16:creationId xmlns:a16="http://schemas.microsoft.com/office/drawing/2014/main" id="{781D4765-C5F7-4B59-866E-E9F37DA15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5471" y="-316135"/>
                <a:ext cx="66712" cy="11099"/>
              </a:xfrm>
              <a:custGeom>
                <a:avLst/>
                <a:gdLst>
                  <a:gd name="T0" fmla="*/ 253 w 253"/>
                  <a:gd name="T1" fmla="*/ 45 h 45"/>
                  <a:gd name="T2" fmla="*/ 229 w 253"/>
                  <a:gd name="T3" fmla="*/ 25 h 45"/>
                  <a:gd name="T4" fmla="*/ 200 w 253"/>
                  <a:gd name="T5" fmla="*/ 11 h 45"/>
                  <a:gd name="T6" fmla="*/ 167 w 253"/>
                  <a:gd name="T7" fmla="*/ 3 h 45"/>
                  <a:gd name="T8" fmla="*/ 133 w 253"/>
                  <a:gd name="T9" fmla="*/ 0 h 45"/>
                  <a:gd name="T10" fmla="*/ 97 w 253"/>
                  <a:gd name="T11" fmla="*/ 1 h 45"/>
                  <a:gd name="T12" fmla="*/ 62 w 253"/>
                  <a:gd name="T13" fmla="*/ 7 h 45"/>
                  <a:gd name="T14" fmla="*/ 29 w 253"/>
                  <a:gd name="T15" fmla="*/ 17 h 45"/>
                  <a:gd name="T16" fmla="*/ 0 w 253"/>
                  <a:gd name="T17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3" h="45">
                    <a:moveTo>
                      <a:pt x="253" y="45"/>
                    </a:moveTo>
                    <a:lnTo>
                      <a:pt x="229" y="25"/>
                    </a:lnTo>
                    <a:lnTo>
                      <a:pt x="200" y="11"/>
                    </a:lnTo>
                    <a:lnTo>
                      <a:pt x="167" y="3"/>
                    </a:lnTo>
                    <a:lnTo>
                      <a:pt x="133" y="0"/>
                    </a:lnTo>
                    <a:lnTo>
                      <a:pt x="97" y="1"/>
                    </a:lnTo>
                    <a:lnTo>
                      <a:pt x="62" y="7"/>
                    </a:lnTo>
                    <a:lnTo>
                      <a:pt x="29" y="17"/>
                    </a:lnTo>
                    <a:lnTo>
                      <a:pt x="0" y="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" name="Freeform 116">
                <a:extLst>
                  <a:ext uri="{FF2B5EF4-FFF2-40B4-BE49-F238E27FC236}">
                    <a16:creationId xmlns:a16="http://schemas.microsoft.com/office/drawing/2014/main" id="{0B674F1B-8A4F-4250-8EC4-A51E242E8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0023" y="-329453"/>
                <a:ext cx="93715" cy="28857"/>
              </a:xfrm>
              <a:custGeom>
                <a:avLst/>
                <a:gdLst>
                  <a:gd name="T0" fmla="*/ 354 w 354"/>
                  <a:gd name="T1" fmla="*/ 17 h 117"/>
                  <a:gd name="T2" fmla="*/ 308 w 354"/>
                  <a:gd name="T3" fmla="*/ 4 h 117"/>
                  <a:gd name="T4" fmla="*/ 256 w 354"/>
                  <a:gd name="T5" fmla="*/ 0 h 117"/>
                  <a:gd name="T6" fmla="*/ 203 w 354"/>
                  <a:gd name="T7" fmla="*/ 2 h 117"/>
                  <a:gd name="T8" fmla="*/ 149 w 354"/>
                  <a:gd name="T9" fmla="*/ 12 h 117"/>
                  <a:gd name="T10" fmla="*/ 101 w 354"/>
                  <a:gd name="T11" fmla="*/ 29 h 117"/>
                  <a:gd name="T12" fmla="*/ 57 w 354"/>
                  <a:gd name="T13" fmla="*/ 53 h 117"/>
                  <a:gd name="T14" fmla="*/ 23 w 354"/>
                  <a:gd name="T15" fmla="*/ 82 h 117"/>
                  <a:gd name="T16" fmla="*/ 10 w 354"/>
                  <a:gd name="T17" fmla="*/ 98 h 117"/>
                  <a:gd name="T18" fmla="*/ 0 w 354"/>
                  <a:gd name="T1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4" h="117">
                    <a:moveTo>
                      <a:pt x="354" y="17"/>
                    </a:moveTo>
                    <a:lnTo>
                      <a:pt x="308" y="4"/>
                    </a:lnTo>
                    <a:lnTo>
                      <a:pt x="256" y="0"/>
                    </a:lnTo>
                    <a:lnTo>
                      <a:pt x="203" y="2"/>
                    </a:lnTo>
                    <a:lnTo>
                      <a:pt x="149" y="12"/>
                    </a:lnTo>
                    <a:lnTo>
                      <a:pt x="101" y="29"/>
                    </a:lnTo>
                    <a:lnTo>
                      <a:pt x="57" y="53"/>
                    </a:lnTo>
                    <a:lnTo>
                      <a:pt x="23" y="82"/>
                    </a:lnTo>
                    <a:lnTo>
                      <a:pt x="10" y="98"/>
                    </a:lnTo>
                    <a:lnTo>
                      <a:pt x="0" y="11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" name="Freeform 117">
                <a:extLst>
                  <a:ext uri="{FF2B5EF4-FFF2-40B4-BE49-F238E27FC236}">
                    <a16:creationId xmlns:a16="http://schemas.microsoft.com/office/drawing/2014/main" id="{B5C30307-3C81-4EA9-8C8B-6EFAABDDA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8545" y="-310955"/>
                <a:ext cx="57182" cy="21458"/>
              </a:xfrm>
              <a:custGeom>
                <a:avLst/>
                <a:gdLst>
                  <a:gd name="T0" fmla="*/ 215 w 215"/>
                  <a:gd name="T1" fmla="*/ 3 h 87"/>
                  <a:gd name="T2" fmla="*/ 183 w 215"/>
                  <a:gd name="T3" fmla="*/ 0 h 87"/>
                  <a:gd name="T4" fmla="*/ 150 w 215"/>
                  <a:gd name="T5" fmla="*/ 2 h 87"/>
                  <a:gd name="T6" fmla="*/ 120 w 215"/>
                  <a:gd name="T7" fmla="*/ 8 h 87"/>
                  <a:gd name="T8" fmla="*/ 89 w 215"/>
                  <a:gd name="T9" fmla="*/ 17 h 87"/>
                  <a:gd name="T10" fmla="*/ 62 w 215"/>
                  <a:gd name="T11" fmla="*/ 31 h 87"/>
                  <a:gd name="T12" fmla="*/ 38 w 215"/>
                  <a:gd name="T13" fmla="*/ 47 h 87"/>
                  <a:gd name="T14" fmla="*/ 17 w 215"/>
                  <a:gd name="T15" fmla="*/ 66 h 87"/>
                  <a:gd name="T16" fmla="*/ 0 w 215"/>
                  <a:gd name="T1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87">
                    <a:moveTo>
                      <a:pt x="215" y="3"/>
                    </a:moveTo>
                    <a:lnTo>
                      <a:pt x="183" y="0"/>
                    </a:lnTo>
                    <a:lnTo>
                      <a:pt x="150" y="2"/>
                    </a:lnTo>
                    <a:lnTo>
                      <a:pt x="120" y="8"/>
                    </a:lnTo>
                    <a:lnTo>
                      <a:pt x="89" y="17"/>
                    </a:lnTo>
                    <a:lnTo>
                      <a:pt x="62" y="31"/>
                    </a:lnTo>
                    <a:lnTo>
                      <a:pt x="38" y="47"/>
                    </a:lnTo>
                    <a:lnTo>
                      <a:pt x="17" y="66"/>
                    </a:lnTo>
                    <a:lnTo>
                      <a:pt x="0" y="8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" name="Freeform 118">
                <a:extLst>
                  <a:ext uri="{FF2B5EF4-FFF2-40B4-BE49-F238E27FC236}">
                    <a16:creationId xmlns:a16="http://schemas.microsoft.com/office/drawing/2014/main" id="{D9F3E4ED-1A6E-4527-BE87-489B731DB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7861" y="-262860"/>
                <a:ext cx="26208" cy="28117"/>
              </a:xfrm>
              <a:custGeom>
                <a:avLst/>
                <a:gdLst>
                  <a:gd name="T0" fmla="*/ 100 w 100"/>
                  <a:gd name="T1" fmla="*/ 0 h 114"/>
                  <a:gd name="T2" fmla="*/ 82 w 100"/>
                  <a:gd name="T3" fmla="*/ 32 h 114"/>
                  <a:gd name="T4" fmla="*/ 61 w 100"/>
                  <a:gd name="T5" fmla="*/ 63 h 114"/>
                  <a:gd name="T6" fmla="*/ 34 w 100"/>
                  <a:gd name="T7" fmla="*/ 91 h 114"/>
                  <a:gd name="T8" fmla="*/ 0 w 100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14">
                    <a:moveTo>
                      <a:pt x="100" y="0"/>
                    </a:moveTo>
                    <a:lnTo>
                      <a:pt x="82" y="32"/>
                    </a:lnTo>
                    <a:lnTo>
                      <a:pt x="61" y="63"/>
                    </a:lnTo>
                    <a:lnTo>
                      <a:pt x="34" y="91"/>
                    </a:lnTo>
                    <a:lnTo>
                      <a:pt x="0" y="11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" name="Freeform 119">
                <a:extLst>
                  <a:ext uri="{FF2B5EF4-FFF2-40B4-BE49-F238E27FC236}">
                    <a16:creationId xmlns:a16="http://schemas.microsoft.com/office/drawing/2014/main" id="{C5B25174-AEBC-4A3A-AC6A-4CC1BC6A9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9996" y="-210325"/>
                <a:ext cx="61947" cy="19238"/>
              </a:xfrm>
              <a:custGeom>
                <a:avLst/>
                <a:gdLst>
                  <a:gd name="T0" fmla="*/ 235 w 235"/>
                  <a:gd name="T1" fmla="*/ 0 h 76"/>
                  <a:gd name="T2" fmla="*/ 213 w 235"/>
                  <a:gd name="T3" fmla="*/ 2 h 76"/>
                  <a:gd name="T4" fmla="*/ 193 w 235"/>
                  <a:gd name="T5" fmla="*/ 6 h 76"/>
                  <a:gd name="T6" fmla="*/ 164 w 235"/>
                  <a:gd name="T7" fmla="*/ 21 h 76"/>
                  <a:gd name="T8" fmla="*/ 144 w 235"/>
                  <a:gd name="T9" fmla="*/ 39 h 76"/>
                  <a:gd name="T10" fmla="*/ 127 w 235"/>
                  <a:gd name="T11" fmla="*/ 58 h 76"/>
                  <a:gd name="T12" fmla="*/ 110 w 235"/>
                  <a:gd name="T13" fmla="*/ 72 h 76"/>
                  <a:gd name="T14" fmla="*/ 98 w 235"/>
                  <a:gd name="T15" fmla="*/ 76 h 76"/>
                  <a:gd name="T16" fmla="*/ 86 w 235"/>
                  <a:gd name="T17" fmla="*/ 76 h 76"/>
                  <a:gd name="T18" fmla="*/ 70 w 235"/>
                  <a:gd name="T19" fmla="*/ 74 h 76"/>
                  <a:gd name="T20" fmla="*/ 50 w 235"/>
                  <a:gd name="T21" fmla="*/ 68 h 76"/>
                  <a:gd name="T22" fmla="*/ 0 w 235"/>
                  <a:gd name="T23" fmla="*/ 4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5" h="76">
                    <a:moveTo>
                      <a:pt x="235" y="0"/>
                    </a:moveTo>
                    <a:lnTo>
                      <a:pt x="213" y="2"/>
                    </a:lnTo>
                    <a:lnTo>
                      <a:pt x="193" y="6"/>
                    </a:lnTo>
                    <a:lnTo>
                      <a:pt x="164" y="21"/>
                    </a:lnTo>
                    <a:lnTo>
                      <a:pt x="144" y="39"/>
                    </a:lnTo>
                    <a:lnTo>
                      <a:pt x="127" y="58"/>
                    </a:lnTo>
                    <a:lnTo>
                      <a:pt x="110" y="72"/>
                    </a:lnTo>
                    <a:lnTo>
                      <a:pt x="98" y="76"/>
                    </a:lnTo>
                    <a:lnTo>
                      <a:pt x="86" y="76"/>
                    </a:lnTo>
                    <a:lnTo>
                      <a:pt x="70" y="74"/>
                    </a:lnTo>
                    <a:lnTo>
                      <a:pt x="50" y="68"/>
                    </a:lnTo>
                    <a:lnTo>
                      <a:pt x="0" y="4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" name="Freeform 120">
                <a:extLst>
                  <a:ext uri="{FF2B5EF4-FFF2-40B4-BE49-F238E27FC236}">
                    <a16:creationId xmlns:a16="http://schemas.microsoft.com/office/drawing/2014/main" id="{E5A08944-483A-4011-A497-F9E4659AF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4727" y="-204406"/>
                <a:ext cx="53211" cy="17018"/>
              </a:xfrm>
              <a:custGeom>
                <a:avLst/>
                <a:gdLst>
                  <a:gd name="T0" fmla="*/ 199 w 199"/>
                  <a:gd name="T1" fmla="*/ 68 h 68"/>
                  <a:gd name="T2" fmla="*/ 198 w 199"/>
                  <a:gd name="T3" fmla="*/ 54 h 68"/>
                  <a:gd name="T4" fmla="*/ 194 w 199"/>
                  <a:gd name="T5" fmla="*/ 41 h 68"/>
                  <a:gd name="T6" fmla="*/ 185 w 199"/>
                  <a:gd name="T7" fmla="*/ 29 h 68"/>
                  <a:gd name="T8" fmla="*/ 174 w 199"/>
                  <a:gd name="T9" fmla="*/ 19 h 68"/>
                  <a:gd name="T10" fmla="*/ 144 w 199"/>
                  <a:gd name="T11" fmla="*/ 6 h 68"/>
                  <a:gd name="T12" fmla="*/ 110 w 199"/>
                  <a:gd name="T13" fmla="*/ 0 h 68"/>
                  <a:gd name="T14" fmla="*/ 73 w 199"/>
                  <a:gd name="T15" fmla="*/ 1 h 68"/>
                  <a:gd name="T16" fmla="*/ 40 w 199"/>
                  <a:gd name="T17" fmla="*/ 10 h 68"/>
                  <a:gd name="T18" fmla="*/ 13 w 199"/>
                  <a:gd name="T19" fmla="*/ 27 h 68"/>
                  <a:gd name="T20" fmla="*/ 5 w 199"/>
                  <a:gd name="T21" fmla="*/ 40 h 68"/>
                  <a:gd name="T22" fmla="*/ 0 w 199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9" h="68">
                    <a:moveTo>
                      <a:pt x="199" y="68"/>
                    </a:moveTo>
                    <a:lnTo>
                      <a:pt x="198" y="54"/>
                    </a:lnTo>
                    <a:lnTo>
                      <a:pt x="194" y="41"/>
                    </a:lnTo>
                    <a:lnTo>
                      <a:pt x="185" y="29"/>
                    </a:lnTo>
                    <a:lnTo>
                      <a:pt x="174" y="19"/>
                    </a:lnTo>
                    <a:lnTo>
                      <a:pt x="144" y="6"/>
                    </a:lnTo>
                    <a:lnTo>
                      <a:pt x="110" y="0"/>
                    </a:lnTo>
                    <a:lnTo>
                      <a:pt x="73" y="1"/>
                    </a:lnTo>
                    <a:lnTo>
                      <a:pt x="40" y="10"/>
                    </a:lnTo>
                    <a:lnTo>
                      <a:pt x="13" y="27"/>
                    </a:lnTo>
                    <a:lnTo>
                      <a:pt x="5" y="40"/>
                    </a:lnTo>
                    <a:lnTo>
                      <a:pt x="0" y="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" name="Line 121">
                <a:extLst>
                  <a:ext uri="{FF2B5EF4-FFF2-40B4-BE49-F238E27FC236}">
                    <a16:creationId xmlns:a16="http://schemas.microsoft.com/office/drawing/2014/main" id="{CE2FFB2C-F142-4DD1-B2AE-2B87F3E60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5956" y="-54941"/>
                <a:ext cx="25414" cy="74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" name="Line 122">
                <a:extLst>
                  <a:ext uri="{FF2B5EF4-FFF2-40B4-BE49-F238E27FC236}">
                    <a16:creationId xmlns:a16="http://schemas.microsoft.com/office/drawing/2014/main" id="{51B209BF-38E2-41F0-BD55-495A06E22C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1875" y="-47542"/>
                <a:ext cx="22237" cy="296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" name="Line 123">
                <a:extLst>
                  <a:ext uri="{FF2B5EF4-FFF2-40B4-BE49-F238E27FC236}">
                    <a16:creationId xmlns:a16="http://schemas.microsoft.com/office/drawing/2014/main" id="{D64CA466-3B99-4AA6-B3AB-E3F919BD2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64471" y="-43842"/>
                <a:ext cx="25414" cy="961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" name="Freeform 124">
                <a:extLst>
                  <a:ext uri="{FF2B5EF4-FFF2-40B4-BE49-F238E27FC236}">
                    <a16:creationId xmlns:a16="http://schemas.microsoft.com/office/drawing/2014/main" id="{297A094F-B165-46C7-90A8-65E18AF0D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766" y="-157051"/>
                <a:ext cx="15884" cy="73993"/>
              </a:xfrm>
              <a:custGeom>
                <a:avLst/>
                <a:gdLst>
                  <a:gd name="T0" fmla="*/ 0 w 62"/>
                  <a:gd name="T1" fmla="*/ 298 h 298"/>
                  <a:gd name="T2" fmla="*/ 27 w 62"/>
                  <a:gd name="T3" fmla="*/ 148 h 298"/>
                  <a:gd name="T4" fmla="*/ 62 w 62"/>
                  <a:gd name="T5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298">
                    <a:moveTo>
                      <a:pt x="0" y="298"/>
                    </a:moveTo>
                    <a:lnTo>
                      <a:pt x="27" y="148"/>
                    </a:lnTo>
                    <a:lnTo>
                      <a:pt x="6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" name="Freeform 125">
                <a:extLst>
                  <a:ext uri="{FF2B5EF4-FFF2-40B4-BE49-F238E27FC236}">
                    <a16:creationId xmlns:a16="http://schemas.microsoft.com/office/drawing/2014/main" id="{59F84B4F-99D1-4A4E-B2C1-417FE6E5B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735" y="-141512"/>
                <a:ext cx="57182" cy="59934"/>
              </a:xfrm>
              <a:custGeom>
                <a:avLst/>
                <a:gdLst>
                  <a:gd name="T0" fmla="*/ 215 w 215"/>
                  <a:gd name="T1" fmla="*/ 0 h 242"/>
                  <a:gd name="T2" fmla="*/ 210 w 215"/>
                  <a:gd name="T3" fmla="*/ 58 h 242"/>
                  <a:gd name="T4" fmla="*/ 198 w 215"/>
                  <a:gd name="T5" fmla="*/ 116 h 242"/>
                  <a:gd name="T6" fmla="*/ 186 w 215"/>
                  <a:gd name="T7" fmla="*/ 174 h 242"/>
                  <a:gd name="T8" fmla="*/ 177 w 215"/>
                  <a:gd name="T9" fmla="*/ 232 h 242"/>
                  <a:gd name="T10" fmla="*/ 120 w 215"/>
                  <a:gd name="T11" fmla="*/ 232 h 242"/>
                  <a:gd name="T12" fmla="*/ 79 w 215"/>
                  <a:gd name="T13" fmla="*/ 237 h 242"/>
                  <a:gd name="T14" fmla="*/ 51 w 215"/>
                  <a:gd name="T15" fmla="*/ 241 h 242"/>
                  <a:gd name="T16" fmla="*/ 33 w 215"/>
                  <a:gd name="T17" fmla="*/ 242 h 242"/>
                  <a:gd name="T18" fmla="*/ 21 w 215"/>
                  <a:gd name="T19" fmla="*/ 235 h 242"/>
                  <a:gd name="T20" fmla="*/ 13 w 215"/>
                  <a:gd name="T21" fmla="*/ 217 h 242"/>
                  <a:gd name="T22" fmla="*/ 0 w 215"/>
                  <a:gd name="T23" fmla="*/ 13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5" h="242">
                    <a:moveTo>
                      <a:pt x="215" y="0"/>
                    </a:moveTo>
                    <a:lnTo>
                      <a:pt x="210" y="58"/>
                    </a:lnTo>
                    <a:lnTo>
                      <a:pt x="198" y="116"/>
                    </a:lnTo>
                    <a:lnTo>
                      <a:pt x="186" y="174"/>
                    </a:lnTo>
                    <a:lnTo>
                      <a:pt x="177" y="232"/>
                    </a:lnTo>
                    <a:lnTo>
                      <a:pt x="120" y="232"/>
                    </a:lnTo>
                    <a:lnTo>
                      <a:pt x="79" y="237"/>
                    </a:lnTo>
                    <a:lnTo>
                      <a:pt x="51" y="241"/>
                    </a:lnTo>
                    <a:lnTo>
                      <a:pt x="33" y="242"/>
                    </a:lnTo>
                    <a:lnTo>
                      <a:pt x="21" y="235"/>
                    </a:lnTo>
                    <a:lnTo>
                      <a:pt x="13" y="217"/>
                    </a:lnTo>
                    <a:lnTo>
                      <a:pt x="0" y="13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" name="Freeform 126">
                <a:extLst>
                  <a:ext uri="{FF2B5EF4-FFF2-40B4-BE49-F238E27FC236}">
                    <a16:creationId xmlns:a16="http://schemas.microsoft.com/office/drawing/2014/main" id="{5A447120-B09D-4AF5-A548-A501002B6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650" y="-157051"/>
                <a:ext cx="59564" cy="22198"/>
              </a:xfrm>
              <a:custGeom>
                <a:avLst/>
                <a:gdLst>
                  <a:gd name="T0" fmla="*/ 0 w 224"/>
                  <a:gd name="T1" fmla="*/ 0 h 90"/>
                  <a:gd name="T2" fmla="*/ 17 w 224"/>
                  <a:gd name="T3" fmla="*/ 21 h 90"/>
                  <a:gd name="T4" fmla="*/ 38 w 224"/>
                  <a:gd name="T5" fmla="*/ 43 h 90"/>
                  <a:gd name="T6" fmla="*/ 64 w 224"/>
                  <a:gd name="T7" fmla="*/ 61 h 90"/>
                  <a:gd name="T8" fmla="*/ 92 w 224"/>
                  <a:gd name="T9" fmla="*/ 75 h 90"/>
                  <a:gd name="T10" fmla="*/ 124 w 224"/>
                  <a:gd name="T11" fmla="*/ 86 h 90"/>
                  <a:gd name="T12" fmla="*/ 157 w 224"/>
                  <a:gd name="T13" fmla="*/ 90 h 90"/>
                  <a:gd name="T14" fmla="*/ 190 w 224"/>
                  <a:gd name="T15" fmla="*/ 88 h 90"/>
                  <a:gd name="T16" fmla="*/ 224 w 224"/>
                  <a:gd name="T17" fmla="*/ 7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90">
                    <a:moveTo>
                      <a:pt x="0" y="0"/>
                    </a:moveTo>
                    <a:lnTo>
                      <a:pt x="17" y="21"/>
                    </a:lnTo>
                    <a:lnTo>
                      <a:pt x="38" y="43"/>
                    </a:lnTo>
                    <a:lnTo>
                      <a:pt x="64" y="61"/>
                    </a:lnTo>
                    <a:lnTo>
                      <a:pt x="92" y="75"/>
                    </a:lnTo>
                    <a:lnTo>
                      <a:pt x="124" y="86"/>
                    </a:lnTo>
                    <a:lnTo>
                      <a:pt x="157" y="90"/>
                    </a:lnTo>
                    <a:lnTo>
                      <a:pt x="190" y="88"/>
                    </a:lnTo>
                    <a:lnTo>
                      <a:pt x="224" y="7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" name="Freeform 127">
                <a:extLst>
                  <a:ext uri="{FF2B5EF4-FFF2-40B4-BE49-F238E27FC236}">
                    <a16:creationId xmlns:a16="http://schemas.microsoft.com/office/drawing/2014/main" id="{65B3713F-2D62-428E-B610-C4975580A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780" y="-182208"/>
                <a:ext cx="134219" cy="69553"/>
              </a:xfrm>
              <a:custGeom>
                <a:avLst/>
                <a:gdLst>
                  <a:gd name="T0" fmla="*/ 0 w 508"/>
                  <a:gd name="T1" fmla="*/ 91 h 282"/>
                  <a:gd name="T2" fmla="*/ 12 w 508"/>
                  <a:gd name="T3" fmla="*/ 65 h 282"/>
                  <a:gd name="T4" fmla="*/ 30 w 508"/>
                  <a:gd name="T5" fmla="*/ 44 h 282"/>
                  <a:gd name="T6" fmla="*/ 53 w 508"/>
                  <a:gd name="T7" fmla="*/ 27 h 282"/>
                  <a:gd name="T8" fmla="*/ 79 w 508"/>
                  <a:gd name="T9" fmla="*/ 15 h 282"/>
                  <a:gd name="T10" fmla="*/ 108 w 508"/>
                  <a:gd name="T11" fmla="*/ 5 h 282"/>
                  <a:gd name="T12" fmla="*/ 140 w 508"/>
                  <a:gd name="T13" fmla="*/ 1 h 282"/>
                  <a:gd name="T14" fmla="*/ 170 w 508"/>
                  <a:gd name="T15" fmla="*/ 0 h 282"/>
                  <a:gd name="T16" fmla="*/ 202 w 508"/>
                  <a:gd name="T17" fmla="*/ 3 h 282"/>
                  <a:gd name="T18" fmla="*/ 231 w 508"/>
                  <a:gd name="T19" fmla="*/ 10 h 282"/>
                  <a:gd name="T20" fmla="*/ 257 w 508"/>
                  <a:gd name="T21" fmla="*/ 21 h 282"/>
                  <a:gd name="T22" fmla="*/ 281 w 508"/>
                  <a:gd name="T23" fmla="*/ 34 h 282"/>
                  <a:gd name="T24" fmla="*/ 300 w 508"/>
                  <a:gd name="T25" fmla="*/ 51 h 282"/>
                  <a:gd name="T26" fmla="*/ 313 w 508"/>
                  <a:gd name="T27" fmla="*/ 72 h 282"/>
                  <a:gd name="T28" fmla="*/ 318 w 508"/>
                  <a:gd name="T29" fmla="*/ 95 h 282"/>
                  <a:gd name="T30" fmla="*/ 317 w 508"/>
                  <a:gd name="T31" fmla="*/ 120 h 282"/>
                  <a:gd name="T32" fmla="*/ 306 w 508"/>
                  <a:gd name="T33" fmla="*/ 150 h 282"/>
                  <a:gd name="T34" fmla="*/ 318 w 508"/>
                  <a:gd name="T35" fmla="*/ 145 h 282"/>
                  <a:gd name="T36" fmla="*/ 333 w 508"/>
                  <a:gd name="T37" fmla="*/ 144 h 282"/>
                  <a:gd name="T38" fmla="*/ 372 w 508"/>
                  <a:gd name="T39" fmla="*/ 150 h 282"/>
                  <a:gd name="T40" fmla="*/ 416 w 508"/>
                  <a:gd name="T41" fmla="*/ 165 h 282"/>
                  <a:gd name="T42" fmla="*/ 458 w 508"/>
                  <a:gd name="T43" fmla="*/ 187 h 282"/>
                  <a:gd name="T44" fmla="*/ 491 w 508"/>
                  <a:gd name="T45" fmla="*/ 214 h 282"/>
                  <a:gd name="T46" fmla="*/ 508 w 508"/>
                  <a:gd name="T47" fmla="*/ 239 h 282"/>
                  <a:gd name="T48" fmla="*/ 508 w 508"/>
                  <a:gd name="T49" fmla="*/ 252 h 282"/>
                  <a:gd name="T50" fmla="*/ 501 w 508"/>
                  <a:gd name="T51" fmla="*/ 264 h 282"/>
                  <a:gd name="T52" fmla="*/ 488 w 508"/>
                  <a:gd name="T53" fmla="*/ 274 h 282"/>
                  <a:gd name="T54" fmla="*/ 467 w 508"/>
                  <a:gd name="T55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8" h="282">
                    <a:moveTo>
                      <a:pt x="0" y="91"/>
                    </a:moveTo>
                    <a:lnTo>
                      <a:pt x="12" y="65"/>
                    </a:lnTo>
                    <a:lnTo>
                      <a:pt x="30" y="44"/>
                    </a:lnTo>
                    <a:lnTo>
                      <a:pt x="53" y="27"/>
                    </a:lnTo>
                    <a:lnTo>
                      <a:pt x="79" y="15"/>
                    </a:lnTo>
                    <a:lnTo>
                      <a:pt x="108" y="5"/>
                    </a:lnTo>
                    <a:lnTo>
                      <a:pt x="140" y="1"/>
                    </a:lnTo>
                    <a:lnTo>
                      <a:pt x="170" y="0"/>
                    </a:lnTo>
                    <a:lnTo>
                      <a:pt x="202" y="3"/>
                    </a:lnTo>
                    <a:lnTo>
                      <a:pt x="231" y="10"/>
                    </a:lnTo>
                    <a:lnTo>
                      <a:pt x="257" y="21"/>
                    </a:lnTo>
                    <a:lnTo>
                      <a:pt x="281" y="34"/>
                    </a:lnTo>
                    <a:lnTo>
                      <a:pt x="300" y="51"/>
                    </a:lnTo>
                    <a:lnTo>
                      <a:pt x="313" y="72"/>
                    </a:lnTo>
                    <a:lnTo>
                      <a:pt x="318" y="95"/>
                    </a:lnTo>
                    <a:lnTo>
                      <a:pt x="317" y="120"/>
                    </a:lnTo>
                    <a:lnTo>
                      <a:pt x="306" y="150"/>
                    </a:lnTo>
                    <a:lnTo>
                      <a:pt x="318" y="145"/>
                    </a:lnTo>
                    <a:lnTo>
                      <a:pt x="333" y="144"/>
                    </a:lnTo>
                    <a:lnTo>
                      <a:pt x="372" y="150"/>
                    </a:lnTo>
                    <a:lnTo>
                      <a:pt x="416" y="165"/>
                    </a:lnTo>
                    <a:lnTo>
                      <a:pt x="458" y="187"/>
                    </a:lnTo>
                    <a:lnTo>
                      <a:pt x="491" y="214"/>
                    </a:lnTo>
                    <a:lnTo>
                      <a:pt x="508" y="239"/>
                    </a:lnTo>
                    <a:lnTo>
                      <a:pt x="508" y="252"/>
                    </a:lnTo>
                    <a:lnTo>
                      <a:pt x="501" y="264"/>
                    </a:lnTo>
                    <a:lnTo>
                      <a:pt x="488" y="274"/>
                    </a:lnTo>
                    <a:lnTo>
                      <a:pt x="467" y="28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" name="Line 128">
                <a:extLst>
                  <a:ext uri="{FF2B5EF4-FFF2-40B4-BE49-F238E27FC236}">
                    <a16:creationId xmlns:a16="http://schemas.microsoft.com/office/drawing/2014/main" id="{44CD6BDB-3664-4D5C-8695-2F65E92B0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40851" y="-94897"/>
                <a:ext cx="15089" cy="665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" name="Line 129">
                <a:extLst>
                  <a:ext uri="{FF2B5EF4-FFF2-40B4-BE49-F238E27FC236}">
                    <a16:creationId xmlns:a16="http://schemas.microsoft.com/office/drawing/2014/main" id="{BFA8D4C7-11E0-4940-9A0D-436E94D8C8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47205" y="-52721"/>
                <a:ext cx="7148" cy="1109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" name="Line 130">
                <a:extLst>
                  <a:ext uri="{FF2B5EF4-FFF2-40B4-BE49-F238E27FC236}">
                    <a16:creationId xmlns:a16="http://schemas.microsoft.com/office/drawing/2014/main" id="{A3D4F73C-F740-4F01-AE56-8E37D6A43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17819" y="-27564"/>
                <a:ext cx="9530" cy="125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" name="Freeform 131">
                <a:extLst>
                  <a:ext uri="{FF2B5EF4-FFF2-40B4-BE49-F238E27FC236}">
                    <a16:creationId xmlns:a16="http://schemas.microsoft.com/office/drawing/2014/main" id="{DAED0E17-33EC-466D-B91E-52CB6B94C4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49969" y="-555131"/>
                <a:ext cx="486842" cy="1171302"/>
              </a:xfrm>
              <a:custGeom>
                <a:avLst/>
                <a:gdLst>
                  <a:gd name="T0" fmla="*/ 646 w 1838"/>
                  <a:gd name="T1" fmla="*/ 4568 h 4748"/>
                  <a:gd name="T2" fmla="*/ 674 w 1838"/>
                  <a:gd name="T3" fmla="*/ 3993 h 4748"/>
                  <a:gd name="T4" fmla="*/ 609 w 1838"/>
                  <a:gd name="T5" fmla="*/ 3137 h 4748"/>
                  <a:gd name="T6" fmla="*/ 397 w 1838"/>
                  <a:gd name="T7" fmla="*/ 2310 h 4748"/>
                  <a:gd name="T8" fmla="*/ 373 w 1838"/>
                  <a:gd name="T9" fmla="*/ 2164 h 4748"/>
                  <a:gd name="T10" fmla="*/ 514 w 1838"/>
                  <a:gd name="T11" fmla="*/ 2416 h 4748"/>
                  <a:gd name="T12" fmla="*/ 646 w 1838"/>
                  <a:gd name="T13" fmla="*/ 2860 h 4748"/>
                  <a:gd name="T14" fmla="*/ 746 w 1838"/>
                  <a:gd name="T15" fmla="*/ 3224 h 4748"/>
                  <a:gd name="T16" fmla="*/ 786 w 1838"/>
                  <a:gd name="T17" fmla="*/ 3236 h 4748"/>
                  <a:gd name="T18" fmla="*/ 819 w 1838"/>
                  <a:gd name="T19" fmla="*/ 3076 h 4748"/>
                  <a:gd name="T20" fmla="*/ 796 w 1838"/>
                  <a:gd name="T21" fmla="*/ 2569 h 4748"/>
                  <a:gd name="T22" fmla="*/ 720 w 1838"/>
                  <a:gd name="T23" fmla="*/ 2033 h 4748"/>
                  <a:gd name="T24" fmla="*/ 839 w 1838"/>
                  <a:gd name="T25" fmla="*/ 2464 h 4748"/>
                  <a:gd name="T26" fmla="*/ 866 w 1838"/>
                  <a:gd name="T27" fmla="*/ 2466 h 4748"/>
                  <a:gd name="T28" fmla="*/ 959 w 1838"/>
                  <a:gd name="T29" fmla="*/ 2069 h 4748"/>
                  <a:gd name="T30" fmla="*/ 1077 w 1838"/>
                  <a:gd name="T31" fmla="*/ 2528 h 4748"/>
                  <a:gd name="T32" fmla="*/ 1234 w 1838"/>
                  <a:gd name="T33" fmla="*/ 2272 h 4748"/>
                  <a:gd name="T34" fmla="*/ 1065 w 1838"/>
                  <a:gd name="T35" fmla="*/ 3092 h 4748"/>
                  <a:gd name="T36" fmla="*/ 1013 w 1838"/>
                  <a:gd name="T37" fmla="*/ 3754 h 4748"/>
                  <a:gd name="T38" fmla="*/ 1036 w 1838"/>
                  <a:gd name="T39" fmla="*/ 4418 h 4748"/>
                  <a:gd name="T40" fmla="*/ 471 w 1838"/>
                  <a:gd name="T41" fmla="*/ 1769 h 4748"/>
                  <a:gd name="T42" fmla="*/ 296 w 1838"/>
                  <a:gd name="T43" fmla="*/ 1485 h 4748"/>
                  <a:gd name="T44" fmla="*/ 171 w 1838"/>
                  <a:gd name="T45" fmla="*/ 1279 h 4748"/>
                  <a:gd name="T46" fmla="*/ 310 w 1838"/>
                  <a:gd name="T47" fmla="*/ 1330 h 4748"/>
                  <a:gd name="T48" fmla="*/ 440 w 1838"/>
                  <a:gd name="T49" fmla="*/ 1608 h 4748"/>
                  <a:gd name="T50" fmla="*/ 489 w 1838"/>
                  <a:gd name="T51" fmla="*/ 1341 h 4748"/>
                  <a:gd name="T52" fmla="*/ 523 w 1838"/>
                  <a:gd name="T53" fmla="*/ 1126 h 4748"/>
                  <a:gd name="T54" fmla="*/ 552 w 1838"/>
                  <a:gd name="T55" fmla="*/ 1762 h 4748"/>
                  <a:gd name="T56" fmla="*/ 117 w 1838"/>
                  <a:gd name="T57" fmla="*/ 606 h 4748"/>
                  <a:gd name="T58" fmla="*/ 43 w 1838"/>
                  <a:gd name="T59" fmla="*/ 269 h 4748"/>
                  <a:gd name="T60" fmla="*/ 192 w 1838"/>
                  <a:gd name="T61" fmla="*/ 222 h 4748"/>
                  <a:gd name="T62" fmla="*/ 274 w 1838"/>
                  <a:gd name="T63" fmla="*/ 171 h 4748"/>
                  <a:gd name="T64" fmla="*/ 213 w 1838"/>
                  <a:gd name="T65" fmla="*/ 571 h 4748"/>
                  <a:gd name="T66" fmla="*/ 150 w 1838"/>
                  <a:gd name="T67" fmla="*/ 647 h 4748"/>
                  <a:gd name="T68" fmla="*/ 1002 w 1838"/>
                  <a:gd name="T69" fmla="*/ 576 h 4748"/>
                  <a:gd name="T70" fmla="*/ 1018 w 1838"/>
                  <a:gd name="T71" fmla="*/ 423 h 4748"/>
                  <a:gd name="T72" fmla="*/ 1032 w 1838"/>
                  <a:gd name="T73" fmla="*/ 270 h 4748"/>
                  <a:gd name="T74" fmla="*/ 1087 w 1838"/>
                  <a:gd name="T75" fmla="*/ 193 h 4748"/>
                  <a:gd name="T76" fmla="*/ 1117 w 1838"/>
                  <a:gd name="T77" fmla="*/ 286 h 4748"/>
                  <a:gd name="T78" fmla="*/ 1068 w 1838"/>
                  <a:gd name="T79" fmla="*/ 470 h 4748"/>
                  <a:gd name="T80" fmla="*/ 1087 w 1838"/>
                  <a:gd name="T81" fmla="*/ 564 h 4748"/>
                  <a:gd name="T82" fmla="*/ 1273 w 1838"/>
                  <a:gd name="T83" fmla="*/ 190 h 4748"/>
                  <a:gd name="T84" fmla="*/ 1233 w 1838"/>
                  <a:gd name="T85" fmla="*/ 409 h 4748"/>
                  <a:gd name="T86" fmla="*/ 1060 w 1838"/>
                  <a:gd name="T87" fmla="*/ 620 h 4748"/>
                  <a:gd name="T88" fmla="*/ 977 w 1838"/>
                  <a:gd name="T89" fmla="*/ 1012 h 4748"/>
                  <a:gd name="T90" fmla="*/ 1019 w 1838"/>
                  <a:gd name="T91" fmla="*/ 1440 h 4748"/>
                  <a:gd name="T92" fmla="*/ 1368 w 1838"/>
                  <a:gd name="T93" fmla="*/ 1333 h 4748"/>
                  <a:gd name="T94" fmla="*/ 1492 w 1838"/>
                  <a:gd name="T95" fmla="*/ 1000 h 4748"/>
                  <a:gd name="T96" fmla="*/ 1510 w 1838"/>
                  <a:gd name="T97" fmla="*/ 775 h 4748"/>
                  <a:gd name="T98" fmla="*/ 1468 w 1838"/>
                  <a:gd name="T99" fmla="*/ 654 h 4748"/>
                  <a:gd name="T100" fmla="*/ 1567 w 1838"/>
                  <a:gd name="T101" fmla="*/ 766 h 4748"/>
                  <a:gd name="T102" fmla="*/ 1559 w 1838"/>
                  <a:gd name="T103" fmla="*/ 1016 h 4748"/>
                  <a:gd name="T104" fmla="*/ 1812 w 1838"/>
                  <a:gd name="T105" fmla="*/ 700 h 4748"/>
                  <a:gd name="T106" fmla="*/ 1638 w 1838"/>
                  <a:gd name="T107" fmla="*/ 1007 h 4748"/>
                  <a:gd name="T108" fmla="*/ 1489 w 1838"/>
                  <a:gd name="T109" fmla="*/ 1200 h 4748"/>
                  <a:gd name="T110" fmla="*/ 1399 w 1838"/>
                  <a:gd name="T111" fmla="*/ 1359 h 4748"/>
                  <a:gd name="T112" fmla="*/ 912 w 1838"/>
                  <a:gd name="T113" fmla="*/ 1649 h 4748"/>
                  <a:gd name="T114" fmla="*/ 948 w 1838"/>
                  <a:gd name="T115" fmla="*/ 1551 h 4748"/>
                  <a:gd name="T116" fmla="*/ 993 w 1838"/>
                  <a:gd name="T117" fmla="*/ 1727 h 4748"/>
                  <a:gd name="T118" fmla="*/ 919 w 1838"/>
                  <a:gd name="T119" fmla="*/ 1742 h 4748"/>
                  <a:gd name="T120" fmla="*/ 1300 w 1838"/>
                  <a:gd name="T121" fmla="*/ 1615 h 4748"/>
                  <a:gd name="T122" fmla="*/ 1350 w 1838"/>
                  <a:gd name="T123" fmla="*/ 1794 h 4748"/>
                  <a:gd name="T124" fmla="*/ 1240 w 1838"/>
                  <a:gd name="T125" fmla="*/ 1913 h 4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38" h="4748">
                    <a:moveTo>
                      <a:pt x="588" y="4748"/>
                    </a:moveTo>
                    <a:lnTo>
                      <a:pt x="610" y="4706"/>
                    </a:lnTo>
                    <a:lnTo>
                      <a:pt x="630" y="4645"/>
                    </a:lnTo>
                    <a:lnTo>
                      <a:pt x="646" y="4568"/>
                    </a:lnTo>
                    <a:lnTo>
                      <a:pt x="658" y="4476"/>
                    </a:lnTo>
                    <a:lnTo>
                      <a:pt x="666" y="4370"/>
                    </a:lnTo>
                    <a:lnTo>
                      <a:pt x="672" y="4253"/>
                    </a:lnTo>
                    <a:lnTo>
                      <a:pt x="674" y="3993"/>
                    </a:lnTo>
                    <a:lnTo>
                      <a:pt x="663" y="3710"/>
                    </a:lnTo>
                    <a:lnTo>
                      <a:pt x="642" y="3420"/>
                    </a:lnTo>
                    <a:lnTo>
                      <a:pt x="627" y="3277"/>
                    </a:lnTo>
                    <a:lnTo>
                      <a:pt x="609" y="3137"/>
                    </a:lnTo>
                    <a:lnTo>
                      <a:pt x="567" y="2876"/>
                    </a:lnTo>
                    <a:lnTo>
                      <a:pt x="531" y="2736"/>
                    </a:lnTo>
                    <a:lnTo>
                      <a:pt x="469" y="2523"/>
                    </a:lnTo>
                    <a:lnTo>
                      <a:pt x="397" y="2310"/>
                    </a:lnTo>
                    <a:lnTo>
                      <a:pt x="364" y="2227"/>
                    </a:lnTo>
                    <a:lnTo>
                      <a:pt x="352" y="2199"/>
                    </a:lnTo>
                    <a:lnTo>
                      <a:pt x="335" y="2170"/>
                    </a:lnTo>
                    <a:lnTo>
                      <a:pt x="373" y="2164"/>
                    </a:lnTo>
                    <a:lnTo>
                      <a:pt x="409" y="2143"/>
                    </a:lnTo>
                    <a:lnTo>
                      <a:pt x="440" y="2212"/>
                    </a:lnTo>
                    <a:lnTo>
                      <a:pt x="468" y="2282"/>
                    </a:lnTo>
                    <a:lnTo>
                      <a:pt x="514" y="2416"/>
                    </a:lnTo>
                    <a:lnTo>
                      <a:pt x="588" y="2637"/>
                    </a:lnTo>
                    <a:lnTo>
                      <a:pt x="621" y="2749"/>
                    </a:lnTo>
                    <a:lnTo>
                      <a:pt x="633" y="2791"/>
                    </a:lnTo>
                    <a:lnTo>
                      <a:pt x="646" y="2860"/>
                    </a:lnTo>
                    <a:lnTo>
                      <a:pt x="680" y="3032"/>
                    </a:lnTo>
                    <a:lnTo>
                      <a:pt x="715" y="3153"/>
                    </a:lnTo>
                    <a:lnTo>
                      <a:pt x="730" y="3194"/>
                    </a:lnTo>
                    <a:lnTo>
                      <a:pt x="746" y="3224"/>
                    </a:lnTo>
                    <a:lnTo>
                      <a:pt x="761" y="3241"/>
                    </a:lnTo>
                    <a:lnTo>
                      <a:pt x="774" y="3245"/>
                    </a:lnTo>
                    <a:lnTo>
                      <a:pt x="781" y="3242"/>
                    </a:lnTo>
                    <a:lnTo>
                      <a:pt x="786" y="3236"/>
                    </a:lnTo>
                    <a:lnTo>
                      <a:pt x="796" y="3216"/>
                    </a:lnTo>
                    <a:lnTo>
                      <a:pt x="806" y="3181"/>
                    </a:lnTo>
                    <a:lnTo>
                      <a:pt x="813" y="3135"/>
                    </a:lnTo>
                    <a:lnTo>
                      <a:pt x="819" y="3076"/>
                    </a:lnTo>
                    <a:lnTo>
                      <a:pt x="823" y="3004"/>
                    </a:lnTo>
                    <a:lnTo>
                      <a:pt x="821" y="2823"/>
                    </a:lnTo>
                    <a:lnTo>
                      <a:pt x="813" y="2696"/>
                    </a:lnTo>
                    <a:lnTo>
                      <a:pt x="796" y="2569"/>
                    </a:lnTo>
                    <a:lnTo>
                      <a:pt x="773" y="2482"/>
                    </a:lnTo>
                    <a:lnTo>
                      <a:pt x="716" y="2302"/>
                    </a:lnTo>
                    <a:lnTo>
                      <a:pt x="626" y="2030"/>
                    </a:lnTo>
                    <a:lnTo>
                      <a:pt x="720" y="2033"/>
                    </a:lnTo>
                    <a:lnTo>
                      <a:pt x="784" y="2288"/>
                    </a:lnTo>
                    <a:lnTo>
                      <a:pt x="813" y="2393"/>
                    </a:lnTo>
                    <a:lnTo>
                      <a:pt x="824" y="2428"/>
                    </a:lnTo>
                    <a:lnTo>
                      <a:pt x="839" y="2464"/>
                    </a:lnTo>
                    <a:lnTo>
                      <a:pt x="849" y="2480"/>
                    </a:lnTo>
                    <a:lnTo>
                      <a:pt x="854" y="2483"/>
                    </a:lnTo>
                    <a:lnTo>
                      <a:pt x="858" y="2482"/>
                    </a:lnTo>
                    <a:lnTo>
                      <a:pt x="866" y="2466"/>
                    </a:lnTo>
                    <a:lnTo>
                      <a:pt x="872" y="2430"/>
                    </a:lnTo>
                    <a:lnTo>
                      <a:pt x="877" y="2295"/>
                    </a:lnTo>
                    <a:lnTo>
                      <a:pt x="874" y="2057"/>
                    </a:lnTo>
                    <a:lnTo>
                      <a:pt x="959" y="2069"/>
                    </a:lnTo>
                    <a:lnTo>
                      <a:pt x="922" y="2982"/>
                    </a:lnTo>
                    <a:lnTo>
                      <a:pt x="967" y="2873"/>
                    </a:lnTo>
                    <a:lnTo>
                      <a:pt x="1007" y="2760"/>
                    </a:lnTo>
                    <a:lnTo>
                      <a:pt x="1077" y="2528"/>
                    </a:lnTo>
                    <a:lnTo>
                      <a:pt x="1135" y="2296"/>
                    </a:lnTo>
                    <a:lnTo>
                      <a:pt x="1187" y="2073"/>
                    </a:lnTo>
                    <a:lnTo>
                      <a:pt x="1280" y="2111"/>
                    </a:lnTo>
                    <a:lnTo>
                      <a:pt x="1234" y="2272"/>
                    </a:lnTo>
                    <a:lnTo>
                      <a:pt x="1192" y="2435"/>
                    </a:lnTo>
                    <a:lnTo>
                      <a:pt x="1120" y="2762"/>
                    </a:lnTo>
                    <a:lnTo>
                      <a:pt x="1091" y="2927"/>
                    </a:lnTo>
                    <a:lnTo>
                      <a:pt x="1065" y="3092"/>
                    </a:lnTo>
                    <a:lnTo>
                      <a:pt x="1046" y="3257"/>
                    </a:lnTo>
                    <a:lnTo>
                      <a:pt x="1030" y="3422"/>
                    </a:lnTo>
                    <a:lnTo>
                      <a:pt x="1018" y="3587"/>
                    </a:lnTo>
                    <a:lnTo>
                      <a:pt x="1013" y="3754"/>
                    </a:lnTo>
                    <a:lnTo>
                      <a:pt x="1010" y="3920"/>
                    </a:lnTo>
                    <a:lnTo>
                      <a:pt x="1014" y="4085"/>
                    </a:lnTo>
                    <a:lnTo>
                      <a:pt x="1023" y="4252"/>
                    </a:lnTo>
                    <a:lnTo>
                      <a:pt x="1036" y="4418"/>
                    </a:lnTo>
                    <a:lnTo>
                      <a:pt x="1056" y="4582"/>
                    </a:lnTo>
                    <a:lnTo>
                      <a:pt x="1080" y="4748"/>
                    </a:lnTo>
                    <a:lnTo>
                      <a:pt x="588" y="4748"/>
                    </a:lnTo>
                    <a:close/>
                    <a:moveTo>
                      <a:pt x="471" y="1769"/>
                    </a:moveTo>
                    <a:lnTo>
                      <a:pt x="407" y="1687"/>
                    </a:lnTo>
                    <a:lnTo>
                      <a:pt x="360" y="1613"/>
                    </a:lnTo>
                    <a:lnTo>
                      <a:pt x="324" y="1546"/>
                    </a:lnTo>
                    <a:lnTo>
                      <a:pt x="296" y="1485"/>
                    </a:lnTo>
                    <a:lnTo>
                      <a:pt x="245" y="1376"/>
                    </a:lnTo>
                    <a:lnTo>
                      <a:pt x="213" y="1326"/>
                    </a:lnTo>
                    <a:lnTo>
                      <a:pt x="200" y="1308"/>
                    </a:lnTo>
                    <a:lnTo>
                      <a:pt x="171" y="1279"/>
                    </a:lnTo>
                    <a:lnTo>
                      <a:pt x="208" y="1255"/>
                    </a:lnTo>
                    <a:lnTo>
                      <a:pt x="238" y="1226"/>
                    </a:lnTo>
                    <a:lnTo>
                      <a:pt x="279" y="1277"/>
                    </a:lnTo>
                    <a:lnTo>
                      <a:pt x="310" y="1330"/>
                    </a:lnTo>
                    <a:lnTo>
                      <a:pt x="354" y="1443"/>
                    </a:lnTo>
                    <a:lnTo>
                      <a:pt x="377" y="1500"/>
                    </a:lnTo>
                    <a:lnTo>
                      <a:pt x="405" y="1555"/>
                    </a:lnTo>
                    <a:lnTo>
                      <a:pt x="440" y="1608"/>
                    </a:lnTo>
                    <a:lnTo>
                      <a:pt x="490" y="1657"/>
                    </a:lnTo>
                    <a:lnTo>
                      <a:pt x="500" y="1545"/>
                    </a:lnTo>
                    <a:lnTo>
                      <a:pt x="496" y="1412"/>
                    </a:lnTo>
                    <a:lnTo>
                      <a:pt x="489" y="1341"/>
                    </a:lnTo>
                    <a:lnTo>
                      <a:pt x="478" y="1271"/>
                    </a:lnTo>
                    <a:lnTo>
                      <a:pt x="463" y="1202"/>
                    </a:lnTo>
                    <a:lnTo>
                      <a:pt x="443" y="1137"/>
                    </a:lnTo>
                    <a:lnTo>
                      <a:pt x="523" y="1126"/>
                    </a:lnTo>
                    <a:lnTo>
                      <a:pt x="552" y="1284"/>
                    </a:lnTo>
                    <a:lnTo>
                      <a:pt x="567" y="1443"/>
                    </a:lnTo>
                    <a:lnTo>
                      <a:pt x="567" y="1603"/>
                    </a:lnTo>
                    <a:lnTo>
                      <a:pt x="552" y="1762"/>
                    </a:lnTo>
                    <a:lnTo>
                      <a:pt x="510" y="1761"/>
                    </a:lnTo>
                    <a:lnTo>
                      <a:pt x="471" y="1769"/>
                    </a:lnTo>
                    <a:close/>
                    <a:moveTo>
                      <a:pt x="124" y="654"/>
                    </a:moveTo>
                    <a:lnTo>
                      <a:pt x="117" y="606"/>
                    </a:lnTo>
                    <a:lnTo>
                      <a:pt x="106" y="559"/>
                    </a:lnTo>
                    <a:lnTo>
                      <a:pt x="75" y="466"/>
                    </a:lnTo>
                    <a:lnTo>
                      <a:pt x="0" y="282"/>
                    </a:lnTo>
                    <a:lnTo>
                      <a:pt x="43" y="269"/>
                    </a:lnTo>
                    <a:lnTo>
                      <a:pt x="80" y="248"/>
                    </a:lnTo>
                    <a:lnTo>
                      <a:pt x="158" y="436"/>
                    </a:lnTo>
                    <a:lnTo>
                      <a:pt x="170" y="328"/>
                    </a:lnTo>
                    <a:lnTo>
                      <a:pt x="192" y="222"/>
                    </a:lnTo>
                    <a:lnTo>
                      <a:pt x="248" y="9"/>
                    </a:lnTo>
                    <a:lnTo>
                      <a:pt x="283" y="0"/>
                    </a:lnTo>
                    <a:lnTo>
                      <a:pt x="319" y="2"/>
                    </a:lnTo>
                    <a:lnTo>
                      <a:pt x="274" y="171"/>
                    </a:lnTo>
                    <a:lnTo>
                      <a:pt x="234" y="332"/>
                    </a:lnTo>
                    <a:lnTo>
                      <a:pt x="220" y="411"/>
                    </a:lnTo>
                    <a:lnTo>
                      <a:pt x="213" y="491"/>
                    </a:lnTo>
                    <a:lnTo>
                      <a:pt x="213" y="571"/>
                    </a:lnTo>
                    <a:lnTo>
                      <a:pt x="224" y="653"/>
                    </a:lnTo>
                    <a:lnTo>
                      <a:pt x="200" y="646"/>
                    </a:lnTo>
                    <a:lnTo>
                      <a:pt x="176" y="644"/>
                    </a:lnTo>
                    <a:lnTo>
                      <a:pt x="150" y="647"/>
                    </a:lnTo>
                    <a:lnTo>
                      <a:pt x="124" y="654"/>
                    </a:lnTo>
                    <a:close/>
                    <a:moveTo>
                      <a:pt x="1030" y="627"/>
                    </a:moveTo>
                    <a:lnTo>
                      <a:pt x="1013" y="602"/>
                    </a:lnTo>
                    <a:lnTo>
                      <a:pt x="1002" y="576"/>
                    </a:lnTo>
                    <a:lnTo>
                      <a:pt x="997" y="551"/>
                    </a:lnTo>
                    <a:lnTo>
                      <a:pt x="996" y="526"/>
                    </a:lnTo>
                    <a:lnTo>
                      <a:pt x="1003" y="475"/>
                    </a:lnTo>
                    <a:lnTo>
                      <a:pt x="1018" y="423"/>
                    </a:lnTo>
                    <a:lnTo>
                      <a:pt x="1032" y="372"/>
                    </a:lnTo>
                    <a:lnTo>
                      <a:pt x="1039" y="320"/>
                    </a:lnTo>
                    <a:lnTo>
                      <a:pt x="1038" y="295"/>
                    </a:lnTo>
                    <a:lnTo>
                      <a:pt x="1032" y="270"/>
                    </a:lnTo>
                    <a:lnTo>
                      <a:pt x="1021" y="245"/>
                    </a:lnTo>
                    <a:lnTo>
                      <a:pt x="1003" y="220"/>
                    </a:lnTo>
                    <a:lnTo>
                      <a:pt x="1044" y="203"/>
                    </a:lnTo>
                    <a:lnTo>
                      <a:pt x="1087" y="193"/>
                    </a:lnTo>
                    <a:lnTo>
                      <a:pt x="1102" y="217"/>
                    </a:lnTo>
                    <a:lnTo>
                      <a:pt x="1112" y="240"/>
                    </a:lnTo>
                    <a:lnTo>
                      <a:pt x="1116" y="263"/>
                    </a:lnTo>
                    <a:lnTo>
                      <a:pt x="1117" y="286"/>
                    </a:lnTo>
                    <a:lnTo>
                      <a:pt x="1109" y="332"/>
                    </a:lnTo>
                    <a:lnTo>
                      <a:pt x="1094" y="377"/>
                    </a:lnTo>
                    <a:lnTo>
                      <a:pt x="1079" y="424"/>
                    </a:lnTo>
                    <a:lnTo>
                      <a:pt x="1068" y="470"/>
                    </a:lnTo>
                    <a:lnTo>
                      <a:pt x="1065" y="493"/>
                    </a:lnTo>
                    <a:lnTo>
                      <a:pt x="1068" y="516"/>
                    </a:lnTo>
                    <a:lnTo>
                      <a:pt x="1075" y="540"/>
                    </a:lnTo>
                    <a:lnTo>
                      <a:pt x="1087" y="564"/>
                    </a:lnTo>
                    <a:lnTo>
                      <a:pt x="1126" y="463"/>
                    </a:lnTo>
                    <a:lnTo>
                      <a:pt x="1174" y="364"/>
                    </a:lnTo>
                    <a:lnTo>
                      <a:pt x="1224" y="272"/>
                    </a:lnTo>
                    <a:lnTo>
                      <a:pt x="1273" y="190"/>
                    </a:lnTo>
                    <a:lnTo>
                      <a:pt x="1296" y="213"/>
                    </a:lnTo>
                    <a:lnTo>
                      <a:pt x="1329" y="234"/>
                    </a:lnTo>
                    <a:lnTo>
                      <a:pt x="1282" y="311"/>
                    </a:lnTo>
                    <a:lnTo>
                      <a:pt x="1233" y="409"/>
                    </a:lnTo>
                    <a:lnTo>
                      <a:pt x="1129" y="634"/>
                    </a:lnTo>
                    <a:lnTo>
                      <a:pt x="1109" y="624"/>
                    </a:lnTo>
                    <a:lnTo>
                      <a:pt x="1087" y="619"/>
                    </a:lnTo>
                    <a:lnTo>
                      <a:pt x="1060" y="620"/>
                    </a:lnTo>
                    <a:lnTo>
                      <a:pt x="1030" y="627"/>
                    </a:lnTo>
                    <a:close/>
                    <a:moveTo>
                      <a:pt x="938" y="1422"/>
                    </a:moveTo>
                    <a:lnTo>
                      <a:pt x="960" y="1218"/>
                    </a:lnTo>
                    <a:lnTo>
                      <a:pt x="977" y="1012"/>
                    </a:lnTo>
                    <a:lnTo>
                      <a:pt x="1002" y="1018"/>
                    </a:lnTo>
                    <a:lnTo>
                      <a:pt x="1026" y="1015"/>
                    </a:lnTo>
                    <a:lnTo>
                      <a:pt x="1065" y="996"/>
                    </a:lnTo>
                    <a:lnTo>
                      <a:pt x="1019" y="1440"/>
                    </a:lnTo>
                    <a:lnTo>
                      <a:pt x="1002" y="1432"/>
                    </a:lnTo>
                    <a:lnTo>
                      <a:pt x="981" y="1426"/>
                    </a:lnTo>
                    <a:lnTo>
                      <a:pt x="938" y="1422"/>
                    </a:lnTo>
                    <a:close/>
                    <a:moveTo>
                      <a:pt x="1368" y="1333"/>
                    </a:moveTo>
                    <a:lnTo>
                      <a:pt x="1427" y="1185"/>
                    </a:lnTo>
                    <a:lnTo>
                      <a:pt x="1461" y="1095"/>
                    </a:lnTo>
                    <a:lnTo>
                      <a:pt x="1474" y="1059"/>
                    </a:lnTo>
                    <a:lnTo>
                      <a:pt x="1492" y="1000"/>
                    </a:lnTo>
                    <a:lnTo>
                      <a:pt x="1513" y="906"/>
                    </a:lnTo>
                    <a:lnTo>
                      <a:pt x="1517" y="860"/>
                    </a:lnTo>
                    <a:lnTo>
                      <a:pt x="1515" y="816"/>
                    </a:lnTo>
                    <a:lnTo>
                      <a:pt x="1510" y="775"/>
                    </a:lnTo>
                    <a:lnTo>
                      <a:pt x="1497" y="736"/>
                    </a:lnTo>
                    <a:lnTo>
                      <a:pt x="1477" y="701"/>
                    </a:lnTo>
                    <a:lnTo>
                      <a:pt x="1449" y="671"/>
                    </a:lnTo>
                    <a:lnTo>
                      <a:pt x="1468" y="654"/>
                    </a:lnTo>
                    <a:lnTo>
                      <a:pt x="1482" y="634"/>
                    </a:lnTo>
                    <a:lnTo>
                      <a:pt x="1522" y="675"/>
                    </a:lnTo>
                    <a:lnTo>
                      <a:pt x="1550" y="720"/>
                    </a:lnTo>
                    <a:lnTo>
                      <a:pt x="1567" y="766"/>
                    </a:lnTo>
                    <a:lnTo>
                      <a:pt x="1575" y="816"/>
                    </a:lnTo>
                    <a:lnTo>
                      <a:pt x="1576" y="867"/>
                    </a:lnTo>
                    <a:lnTo>
                      <a:pt x="1572" y="918"/>
                    </a:lnTo>
                    <a:lnTo>
                      <a:pt x="1559" y="1016"/>
                    </a:lnTo>
                    <a:lnTo>
                      <a:pt x="1623" y="935"/>
                    </a:lnTo>
                    <a:lnTo>
                      <a:pt x="1682" y="852"/>
                    </a:lnTo>
                    <a:lnTo>
                      <a:pt x="1792" y="682"/>
                    </a:lnTo>
                    <a:lnTo>
                      <a:pt x="1812" y="700"/>
                    </a:lnTo>
                    <a:lnTo>
                      <a:pt x="1838" y="712"/>
                    </a:lnTo>
                    <a:lnTo>
                      <a:pt x="1761" y="850"/>
                    </a:lnTo>
                    <a:lnTo>
                      <a:pt x="1695" y="944"/>
                    </a:lnTo>
                    <a:lnTo>
                      <a:pt x="1638" y="1007"/>
                    </a:lnTo>
                    <a:lnTo>
                      <a:pt x="1588" y="1054"/>
                    </a:lnTo>
                    <a:lnTo>
                      <a:pt x="1546" y="1101"/>
                    </a:lnTo>
                    <a:lnTo>
                      <a:pt x="1507" y="1161"/>
                    </a:lnTo>
                    <a:lnTo>
                      <a:pt x="1489" y="1200"/>
                    </a:lnTo>
                    <a:lnTo>
                      <a:pt x="1472" y="1249"/>
                    </a:lnTo>
                    <a:lnTo>
                      <a:pt x="1456" y="1308"/>
                    </a:lnTo>
                    <a:lnTo>
                      <a:pt x="1439" y="1380"/>
                    </a:lnTo>
                    <a:lnTo>
                      <a:pt x="1399" y="1359"/>
                    </a:lnTo>
                    <a:lnTo>
                      <a:pt x="1368" y="1333"/>
                    </a:lnTo>
                    <a:close/>
                    <a:moveTo>
                      <a:pt x="890" y="1744"/>
                    </a:moveTo>
                    <a:lnTo>
                      <a:pt x="905" y="1698"/>
                    </a:lnTo>
                    <a:lnTo>
                      <a:pt x="912" y="1649"/>
                    </a:lnTo>
                    <a:lnTo>
                      <a:pt x="911" y="1597"/>
                    </a:lnTo>
                    <a:lnTo>
                      <a:pt x="906" y="1572"/>
                    </a:lnTo>
                    <a:lnTo>
                      <a:pt x="895" y="1549"/>
                    </a:lnTo>
                    <a:lnTo>
                      <a:pt x="948" y="1551"/>
                    </a:lnTo>
                    <a:lnTo>
                      <a:pt x="1000" y="1546"/>
                    </a:lnTo>
                    <a:lnTo>
                      <a:pt x="1007" y="1600"/>
                    </a:lnTo>
                    <a:lnTo>
                      <a:pt x="1005" y="1664"/>
                    </a:lnTo>
                    <a:lnTo>
                      <a:pt x="993" y="1727"/>
                    </a:lnTo>
                    <a:lnTo>
                      <a:pt x="977" y="1781"/>
                    </a:lnTo>
                    <a:lnTo>
                      <a:pt x="965" y="1758"/>
                    </a:lnTo>
                    <a:lnTo>
                      <a:pt x="945" y="1747"/>
                    </a:lnTo>
                    <a:lnTo>
                      <a:pt x="919" y="1742"/>
                    </a:lnTo>
                    <a:lnTo>
                      <a:pt x="890" y="1744"/>
                    </a:lnTo>
                    <a:close/>
                    <a:moveTo>
                      <a:pt x="1240" y="1913"/>
                    </a:moveTo>
                    <a:lnTo>
                      <a:pt x="1266" y="1763"/>
                    </a:lnTo>
                    <a:lnTo>
                      <a:pt x="1300" y="1615"/>
                    </a:lnTo>
                    <a:lnTo>
                      <a:pt x="1329" y="1649"/>
                    </a:lnTo>
                    <a:lnTo>
                      <a:pt x="1368" y="1677"/>
                    </a:lnTo>
                    <a:lnTo>
                      <a:pt x="1362" y="1736"/>
                    </a:lnTo>
                    <a:lnTo>
                      <a:pt x="1350" y="1794"/>
                    </a:lnTo>
                    <a:lnTo>
                      <a:pt x="1339" y="1851"/>
                    </a:lnTo>
                    <a:lnTo>
                      <a:pt x="1329" y="1909"/>
                    </a:lnTo>
                    <a:lnTo>
                      <a:pt x="1278" y="1910"/>
                    </a:lnTo>
                    <a:lnTo>
                      <a:pt x="1240" y="1913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" name="Freeform 132">
                <a:extLst>
                  <a:ext uri="{FF2B5EF4-FFF2-40B4-BE49-F238E27FC236}">
                    <a16:creationId xmlns:a16="http://schemas.microsoft.com/office/drawing/2014/main" id="{F8E12B72-BE0C-448C-BDAE-85CC9149B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8919" y="-54201"/>
                <a:ext cx="250171" cy="670373"/>
              </a:xfrm>
              <a:custGeom>
                <a:avLst/>
                <a:gdLst>
                  <a:gd name="T0" fmla="*/ 275 w 945"/>
                  <a:gd name="T1" fmla="*/ 2676 h 2718"/>
                  <a:gd name="T2" fmla="*/ 311 w 945"/>
                  <a:gd name="T3" fmla="*/ 2538 h 2718"/>
                  <a:gd name="T4" fmla="*/ 331 w 945"/>
                  <a:gd name="T5" fmla="*/ 2340 h 2718"/>
                  <a:gd name="T6" fmla="*/ 339 w 945"/>
                  <a:gd name="T7" fmla="*/ 1963 h 2718"/>
                  <a:gd name="T8" fmla="*/ 307 w 945"/>
                  <a:gd name="T9" fmla="*/ 1390 h 2718"/>
                  <a:gd name="T10" fmla="*/ 274 w 945"/>
                  <a:gd name="T11" fmla="*/ 1107 h 2718"/>
                  <a:gd name="T12" fmla="*/ 196 w 945"/>
                  <a:gd name="T13" fmla="*/ 706 h 2718"/>
                  <a:gd name="T14" fmla="*/ 62 w 945"/>
                  <a:gd name="T15" fmla="*/ 280 h 2718"/>
                  <a:gd name="T16" fmla="*/ 17 w 945"/>
                  <a:gd name="T17" fmla="*/ 169 h 2718"/>
                  <a:gd name="T18" fmla="*/ 38 w 945"/>
                  <a:gd name="T19" fmla="*/ 134 h 2718"/>
                  <a:gd name="T20" fmla="*/ 105 w 945"/>
                  <a:gd name="T21" fmla="*/ 182 h 2718"/>
                  <a:gd name="T22" fmla="*/ 179 w 945"/>
                  <a:gd name="T23" fmla="*/ 386 h 2718"/>
                  <a:gd name="T24" fmla="*/ 286 w 945"/>
                  <a:gd name="T25" fmla="*/ 719 h 2718"/>
                  <a:gd name="T26" fmla="*/ 311 w 945"/>
                  <a:gd name="T27" fmla="*/ 830 h 2718"/>
                  <a:gd name="T28" fmla="*/ 380 w 945"/>
                  <a:gd name="T29" fmla="*/ 1123 h 2718"/>
                  <a:gd name="T30" fmla="*/ 411 w 945"/>
                  <a:gd name="T31" fmla="*/ 1194 h 2718"/>
                  <a:gd name="T32" fmla="*/ 439 w 945"/>
                  <a:gd name="T33" fmla="*/ 1215 h 2718"/>
                  <a:gd name="T34" fmla="*/ 451 w 945"/>
                  <a:gd name="T35" fmla="*/ 1206 h 2718"/>
                  <a:gd name="T36" fmla="*/ 471 w 945"/>
                  <a:gd name="T37" fmla="*/ 1151 h 2718"/>
                  <a:gd name="T38" fmla="*/ 484 w 945"/>
                  <a:gd name="T39" fmla="*/ 1046 h 2718"/>
                  <a:gd name="T40" fmla="*/ 486 w 945"/>
                  <a:gd name="T41" fmla="*/ 793 h 2718"/>
                  <a:gd name="T42" fmla="*/ 461 w 945"/>
                  <a:gd name="T43" fmla="*/ 539 h 2718"/>
                  <a:gd name="T44" fmla="*/ 381 w 945"/>
                  <a:gd name="T45" fmla="*/ 272 h 2718"/>
                  <a:gd name="T46" fmla="*/ 385 w 945"/>
                  <a:gd name="T47" fmla="*/ 3 h 2718"/>
                  <a:gd name="T48" fmla="*/ 478 w 945"/>
                  <a:gd name="T49" fmla="*/ 363 h 2718"/>
                  <a:gd name="T50" fmla="*/ 504 w 945"/>
                  <a:gd name="T51" fmla="*/ 434 h 2718"/>
                  <a:gd name="T52" fmla="*/ 519 w 945"/>
                  <a:gd name="T53" fmla="*/ 453 h 2718"/>
                  <a:gd name="T54" fmla="*/ 531 w 945"/>
                  <a:gd name="T55" fmla="*/ 436 h 2718"/>
                  <a:gd name="T56" fmla="*/ 542 w 945"/>
                  <a:gd name="T57" fmla="*/ 265 h 2718"/>
                  <a:gd name="T58" fmla="*/ 624 w 945"/>
                  <a:gd name="T59" fmla="*/ 39 h 2718"/>
                  <a:gd name="T60" fmla="*/ 632 w 945"/>
                  <a:gd name="T61" fmla="*/ 843 h 2718"/>
                  <a:gd name="T62" fmla="*/ 742 w 945"/>
                  <a:gd name="T63" fmla="*/ 498 h 2718"/>
                  <a:gd name="T64" fmla="*/ 852 w 945"/>
                  <a:gd name="T65" fmla="*/ 43 h 2718"/>
                  <a:gd name="T66" fmla="*/ 899 w 945"/>
                  <a:gd name="T67" fmla="*/ 242 h 2718"/>
                  <a:gd name="T68" fmla="*/ 785 w 945"/>
                  <a:gd name="T69" fmla="*/ 732 h 2718"/>
                  <a:gd name="T70" fmla="*/ 730 w 945"/>
                  <a:gd name="T71" fmla="*/ 1062 h 2718"/>
                  <a:gd name="T72" fmla="*/ 695 w 945"/>
                  <a:gd name="T73" fmla="*/ 1392 h 2718"/>
                  <a:gd name="T74" fmla="*/ 678 w 945"/>
                  <a:gd name="T75" fmla="*/ 1724 h 2718"/>
                  <a:gd name="T76" fmla="*/ 679 w 945"/>
                  <a:gd name="T77" fmla="*/ 2055 h 2718"/>
                  <a:gd name="T78" fmla="*/ 701 w 945"/>
                  <a:gd name="T79" fmla="*/ 2388 h 2718"/>
                  <a:gd name="T80" fmla="*/ 745 w 945"/>
                  <a:gd name="T81" fmla="*/ 2718 h 2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45" h="2718">
                    <a:moveTo>
                      <a:pt x="253" y="2718"/>
                    </a:moveTo>
                    <a:lnTo>
                      <a:pt x="275" y="2676"/>
                    </a:lnTo>
                    <a:lnTo>
                      <a:pt x="295" y="2615"/>
                    </a:lnTo>
                    <a:lnTo>
                      <a:pt x="311" y="2538"/>
                    </a:lnTo>
                    <a:lnTo>
                      <a:pt x="323" y="2446"/>
                    </a:lnTo>
                    <a:lnTo>
                      <a:pt x="331" y="2340"/>
                    </a:lnTo>
                    <a:lnTo>
                      <a:pt x="337" y="2223"/>
                    </a:lnTo>
                    <a:lnTo>
                      <a:pt x="339" y="1963"/>
                    </a:lnTo>
                    <a:lnTo>
                      <a:pt x="328" y="1680"/>
                    </a:lnTo>
                    <a:lnTo>
                      <a:pt x="307" y="1390"/>
                    </a:lnTo>
                    <a:lnTo>
                      <a:pt x="292" y="1247"/>
                    </a:lnTo>
                    <a:lnTo>
                      <a:pt x="274" y="1107"/>
                    </a:lnTo>
                    <a:lnTo>
                      <a:pt x="232" y="846"/>
                    </a:lnTo>
                    <a:lnTo>
                      <a:pt x="196" y="706"/>
                    </a:lnTo>
                    <a:lnTo>
                      <a:pt x="134" y="493"/>
                    </a:lnTo>
                    <a:lnTo>
                      <a:pt x="62" y="280"/>
                    </a:lnTo>
                    <a:lnTo>
                      <a:pt x="29" y="197"/>
                    </a:lnTo>
                    <a:lnTo>
                      <a:pt x="17" y="169"/>
                    </a:lnTo>
                    <a:lnTo>
                      <a:pt x="0" y="140"/>
                    </a:lnTo>
                    <a:lnTo>
                      <a:pt x="38" y="134"/>
                    </a:lnTo>
                    <a:lnTo>
                      <a:pt x="74" y="113"/>
                    </a:lnTo>
                    <a:lnTo>
                      <a:pt x="105" y="182"/>
                    </a:lnTo>
                    <a:lnTo>
                      <a:pt x="133" y="252"/>
                    </a:lnTo>
                    <a:lnTo>
                      <a:pt x="179" y="386"/>
                    </a:lnTo>
                    <a:lnTo>
                      <a:pt x="253" y="607"/>
                    </a:lnTo>
                    <a:lnTo>
                      <a:pt x="286" y="719"/>
                    </a:lnTo>
                    <a:lnTo>
                      <a:pt x="298" y="761"/>
                    </a:lnTo>
                    <a:lnTo>
                      <a:pt x="311" y="830"/>
                    </a:lnTo>
                    <a:lnTo>
                      <a:pt x="345" y="1002"/>
                    </a:lnTo>
                    <a:lnTo>
                      <a:pt x="380" y="1123"/>
                    </a:lnTo>
                    <a:lnTo>
                      <a:pt x="395" y="1164"/>
                    </a:lnTo>
                    <a:lnTo>
                      <a:pt x="411" y="1194"/>
                    </a:lnTo>
                    <a:lnTo>
                      <a:pt x="426" y="1211"/>
                    </a:lnTo>
                    <a:lnTo>
                      <a:pt x="439" y="1215"/>
                    </a:lnTo>
                    <a:lnTo>
                      <a:pt x="446" y="1212"/>
                    </a:lnTo>
                    <a:lnTo>
                      <a:pt x="451" y="1206"/>
                    </a:lnTo>
                    <a:lnTo>
                      <a:pt x="461" y="1186"/>
                    </a:lnTo>
                    <a:lnTo>
                      <a:pt x="471" y="1151"/>
                    </a:lnTo>
                    <a:lnTo>
                      <a:pt x="478" y="1105"/>
                    </a:lnTo>
                    <a:lnTo>
                      <a:pt x="484" y="1046"/>
                    </a:lnTo>
                    <a:lnTo>
                      <a:pt x="488" y="974"/>
                    </a:lnTo>
                    <a:lnTo>
                      <a:pt x="486" y="793"/>
                    </a:lnTo>
                    <a:lnTo>
                      <a:pt x="478" y="666"/>
                    </a:lnTo>
                    <a:lnTo>
                      <a:pt x="461" y="539"/>
                    </a:lnTo>
                    <a:lnTo>
                      <a:pt x="438" y="452"/>
                    </a:lnTo>
                    <a:lnTo>
                      <a:pt x="381" y="272"/>
                    </a:lnTo>
                    <a:lnTo>
                      <a:pt x="291" y="0"/>
                    </a:lnTo>
                    <a:lnTo>
                      <a:pt x="385" y="3"/>
                    </a:lnTo>
                    <a:lnTo>
                      <a:pt x="449" y="258"/>
                    </a:lnTo>
                    <a:lnTo>
                      <a:pt x="478" y="363"/>
                    </a:lnTo>
                    <a:lnTo>
                      <a:pt x="489" y="398"/>
                    </a:lnTo>
                    <a:lnTo>
                      <a:pt x="504" y="434"/>
                    </a:lnTo>
                    <a:lnTo>
                      <a:pt x="514" y="450"/>
                    </a:lnTo>
                    <a:lnTo>
                      <a:pt x="519" y="453"/>
                    </a:lnTo>
                    <a:lnTo>
                      <a:pt x="523" y="452"/>
                    </a:lnTo>
                    <a:lnTo>
                      <a:pt x="531" y="436"/>
                    </a:lnTo>
                    <a:lnTo>
                      <a:pt x="537" y="400"/>
                    </a:lnTo>
                    <a:lnTo>
                      <a:pt x="542" y="265"/>
                    </a:lnTo>
                    <a:lnTo>
                      <a:pt x="539" y="27"/>
                    </a:lnTo>
                    <a:lnTo>
                      <a:pt x="624" y="39"/>
                    </a:lnTo>
                    <a:lnTo>
                      <a:pt x="587" y="952"/>
                    </a:lnTo>
                    <a:lnTo>
                      <a:pt x="632" y="843"/>
                    </a:lnTo>
                    <a:lnTo>
                      <a:pt x="672" y="730"/>
                    </a:lnTo>
                    <a:lnTo>
                      <a:pt x="742" y="498"/>
                    </a:lnTo>
                    <a:lnTo>
                      <a:pt x="800" y="266"/>
                    </a:lnTo>
                    <a:lnTo>
                      <a:pt x="852" y="43"/>
                    </a:lnTo>
                    <a:lnTo>
                      <a:pt x="945" y="81"/>
                    </a:lnTo>
                    <a:lnTo>
                      <a:pt x="899" y="242"/>
                    </a:lnTo>
                    <a:lnTo>
                      <a:pt x="857" y="405"/>
                    </a:lnTo>
                    <a:lnTo>
                      <a:pt x="785" y="732"/>
                    </a:lnTo>
                    <a:lnTo>
                      <a:pt x="756" y="897"/>
                    </a:lnTo>
                    <a:lnTo>
                      <a:pt x="730" y="1062"/>
                    </a:lnTo>
                    <a:lnTo>
                      <a:pt x="711" y="1227"/>
                    </a:lnTo>
                    <a:lnTo>
                      <a:pt x="695" y="1392"/>
                    </a:lnTo>
                    <a:lnTo>
                      <a:pt x="683" y="1557"/>
                    </a:lnTo>
                    <a:lnTo>
                      <a:pt x="678" y="1724"/>
                    </a:lnTo>
                    <a:lnTo>
                      <a:pt x="675" y="1890"/>
                    </a:lnTo>
                    <a:lnTo>
                      <a:pt x="679" y="2055"/>
                    </a:lnTo>
                    <a:lnTo>
                      <a:pt x="688" y="2222"/>
                    </a:lnTo>
                    <a:lnTo>
                      <a:pt x="701" y="2388"/>
                    </a:lnTo>
                    <a:lnTo>
                      <a:pt x="721" y="2552"/>
                    </a:lnTo>
                    <a:lnTo>
                      <a:pt x="745" y="2718"/>
                    </a:lnTo>
                    <a:lnTo>
                      <a:pt x="253" y="271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" name="Freeform 133">
                <a:extLst>
                  <a:ext uri="{FF2B5EF4-FFF2-40B4-BE49-F238E27FC236}">
                    <a16:creationId xmlns:a16="http://schemas.microsoft.com/office/drawing/2014/main" id="{E288CF1F-B5AF-46E0-8BF3-21D9D95EE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5238" y="-277658"/>
                <a:ext cx="104834" cy="159084"/>
              </a:xfrm>
              <a:custGeom>
                <a:avLst/>
                <a:gdLst>
                  <a:gd name="T0" fmla="*/ 300 w 396"/>
                  <a:gd name="T1" fmla="*/ 643 h 643"/>
                  <a:gd name="T2" fmla="*/ 236 w 396"/>
                  <a:gd name="T3" fmla="*/ 561 h 643"/>
                  <a:gd name="T4" fmla="*/ 189 w 396"/>
                  <a:gd name="T5" fmla="*/ 487 h 643"/>
                  <a:gd name="T6" fmla="*/ 153 w 396"/>
                  <a:gd name="T7" fmla="*/ 420 h 643"/>
                  <a:gd name="T8" fmla="*/ 125 w 396"/>
                  <a:gd name="T9" fmla="*/ 359 h 643"/>
                  <a:gd name="T10" fmla="*/ 74 w 396"/>
                  <a:gd name="T11" fmla="*/ 250 h 643"/>
                  <a:gd name="T12" fmla="*/ 42 w 396"/>
                  <a:gd name="T13" fmla="*/ 200 h 643"/>
                  <a:gd name="T14" fmla="*/ 29 w 396"/>
                  <a:gd name="T15" fmla="*/ 182 h 643"/>
                  <a:gd name="T16" fmla="*/ 0 w 396"/>
                  <a:gd name="T17" fmla="*/ 153 h 643"/>
                  <a:gd name="T18" fmla="*/ 37 w 396"/>
                  <a:gd name="T19" fmla="*/ 129 h 643"/>
                  <a:gd name="T20" fmla="*/ 67 w 396"/>
                  <a:gd name="T21" fmla="*/ 100 h 643"/>
                  <a:gd name="T22" fmla="*/ 108 w 396"/>
                  <a:gd name="T23" fmla="*/ 151 h 643"/>
                  <a:gd name="T24" fmla="*/ 139 w 396"/>
                  <a:gd name="T25" fmla="*/ 204 h 643"/>
                  <a:gd name="T26" fmla="*/ 183 w 396"/>
                  <a:gd name="T27" fmla="*/ 317 h 643"/>
                  <a:gd name="T28" fmla="*/ 206 w 396"/>
                  <a:gd name="T29" fmla="*/ 374 h 643"/>
                  <a:gd name="T30" fmla="*/ 234 w 396"/>
                  <a:gd name="T31" fmla="*/ 429 h 643"/>
                  <a:gd name="T32" fmla="*/ 269 w 396"/>
                  <a:gd name="T33" fmla="*/ 482 h 643"/>
                  <a:gd name="T34" fmla="*/ 319 w 396"/>
                  <a:gd name="T35" fmla="*/ 531 h 643"/>
                  <a:gd name="T36" fmla="*/ 329 w 396"/>
                  <a:gd name="T37" fmla="*/ 419 h 643"/>
                  <a:gd name="T38" fmla="*/ 325 w 396"/>
                  <a:gd name="T39" fmla="*/ 286 h 643"/>
                  <a:gd name="T40" fmla="*/ 318 w 396"/>
                  <a:gd name="T41" fmla="*/ 215 h 643"/>
                  <a:gd name="T42" fmla="*/ 307 w 396"/>
                  <a:gd name="T43" fmla="*/ 145 h 643"/>
                  <a:gd name="T44" fmla="*/ 292 w 396"/>
                  <a:gd name="T45" fmla="*/ 76 h 643"/>
                  <a:gd name="T46" fmla="*/ 272 w 396"/>
                  <a:gd name="T47" fmla="*/ 11 h 643"/>
                  <a:gd name="T48" fmla="*/ 352 w 396"/>
                  <a:gd name="T49" fmla="*/ 0 h 643"/>
                  <a:gd name="T50" fmla="*/ 381 w 396"/>
                  <a:gd name="T51" fmla="*/ 158 h 643"/>
                  <a:gd name="T52" fmla="*/ 396 w 396"/>
                  <a:gd name="T53" fmla="*/ 317 h 643"/>
                  <a:gd name="T54" fmla="*/ 396 w 396"/>
                  <a:gd name="T55" fmla="*/ 477 h 643"/>
                  <a:gd name="T56" fmla="*/ 381 w 396"/>
                  <a:gd name="T57" fmla="*/ 636 h 643"/>
                  <a:gd name="T58" fmla="*/ 339 w 396"/>
                  <a:gd name="T59" fmla="*/ 635 h 643"/>
                  <a:gd name="T60" fmla="*/ 300 w 396"/>
                  <a:gd name="T61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6" h="643">
                    <a:moveTo>
                      <a:pt x="300" y="643"/>
                    </a:moveTo>
                    <a:lnTo>
                      <a:pt x="236" y="561"/>
                    </a:lnTo>
                    <a:lnTo>
                      <a:pt x="189" y="487"/>
                    </a:lnTo>
                    <a:lnTo>
                      <a:pt x="153" y="420"/>
                    </a:lnTo>
                    <a:lnTo>
                      <a:pt x="125" y="359"/>
                    </a:lnTo>
                    <a:lnTo>
                      <a:pt x="74" y="250"/>
                    </a:lnTo>
                    <a:lnTo>
                      <a:pt x="42" y="200"/>
                    </a:lnTo>
                    <a:lnTo>
                      <a:pt x="29" y="182"/>
                    </a:lnTo>
                    <a:lnTo>
                      <a:pt x="0" y="153"/>
                    </a:lnTo>
                    <a:lnTo>
                      <a:pt x="37" y="129"/>
                    </a:lnTo>
                    <a:lnTo>
                      <a:pt x="67" y="100"/>
                    </a:lnTo>
                    <a:lnTo>
                      <a:pt x="108" y="151"/>
                    </a:lnTo>
                    <a:lnTo>
                      <a:pt x="139" y="204"/>
                    </a:lnTo>
                    <a:lnTo>
                      <a:pt x="183" y="317"/>
                    </a:lnTo>
                    <a:lnTo>
                      <a:pt x="206" y="374"/>
                    </a:lnTo>
                    <a:lnTo>
                      <a:pt x="234" y="429"/>
                    </a:lnTo>
                    <a:lnTo>
                      <a:pt x="269" y="482"/>
                    </a:lnTo>
                    <a:lnTo>
                      <a:pt x="319" y="531"/>
                    </a:lnTo>
                    <a:lnTo>
                      <a:pt x="329" y="419"/>
                    </a:lnTo>
                    <a:lnTo>
                      <a:pt x="325" y="286"/>
                    </a:lnTo>
                    <a:lnTo>
                      <a:pt x="318" y="215"/>
                    </a:lnTo>
                    <a:lnTo>
                      <a:pt x="307" y="145"/>
                    </a:lnTo>
                    <a:lnTo>
                      <a:pt x="292" y="76"/>
                    </a:lnTo>
                    <a:lnTo>
                      <a:pt x="272" y="11"/>
                    </a:lnTo>
                    <a:lnTo>
                      <a:pt x="352" y="0"/>
                    </a:lnTo>
                    <a:lnTo>
                      <a:pt x="381" y="158"/>
                    </a:lnTo>
                    <a:lnTo>
                      <a:pt x="396" y="317"/>
                    </a:lnTo>
                    <a:lnTo>
                      <a:pt x="396" y="477"/>
                    </a:lnTo>
                    <a:lnTo>
                      <a:pt x="381" y="636"/>
                    </a:lnTo>
                    <a:lnTo>
                      <a:pt x="339" y="635"/>
                    </a:lnTo>
                    <a:lnTo>
                      <a:pt x="300" y="643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" name="Freeform 134">
                <a:extLst>
                  <a:ext uri="{FF2B5EF4-FFF2-40B4-BE49-F238E27FC236}">
                    <a16:creationId xmlns:a16="http://schemas.microsoft.com/office/drawing/2014/main" id="{2B8B4925-6C1A-475F-BDE1-7FA70281B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9969" y="-555131"/>
                <a:ext cx="84979" cy="161304"/>
              </a:xfrm>
              <a:custGeom>
                <a:avLst/>
                <a:gdLst>
                  <a:gd name="T0" fmla="*/ 124 w 319"/>
                  <a:gd name="T1" fmla="*/ 654 h 654"/>
                  <a:gd name="T2" fmla="*/ 117 w 319"/>
                  <a:gd name="T3" fmla="*/ 606 h 654"/>
                  <a:gd name="T4" fmla="*/ 106 w 319"/>
                  <a:gd name="T5" fmla="*/ 559 h 654"/>
                  <a:gd name="T6" fmla="*/ 75 w 319"/>
                  <a:gd name="T7" fmla="*/ 466 h 654"/>
                  <a:gd name="T8" fmla="*/ 0 w 319"/>
                  <a:gd name="T9" fmla="*/ 282 h 654"/>
                  <a:gd name="T10" fmla="*/ 43 w 319"/>
                  <a:gd name="T11" fmla="*/ 269 h 654"/>
                  <a:gd name="T12" fmla="*/ 80 w 319"/>
                  <a:gd name="T13" fmla="*/ 248 h 654"/>
                  <a:gd name="T14" fmla="*/ 158 w 319"/>
                  <a:gd name="T15" fmla="*/ 436 h 654"/>
                  <a:gd name="T16" fmla="*/ 170 w 319"/>
                  <a:gd name="T17" fmla="*/ 328 h 654"/>
                  <a:gd name="T18" fmla="*/ 192 w 319"/>
                  <a:gd name="T19" fmla="*/ 222 h 654"/>
                  <a:gd name="T20" fmla="*/ 248 w 319"/>
                  <a:gd name="T21" fmla="*/ 9 h 654"/>
                  <a:gd name="T22" fmla="*/ 283 w 319"/>
                  <a:gd name="T23" fmla="*/ 0 h 654"/>
                  <a:gd name="T24" fmla="*/ 319 w 319"/>
                  <a:gd name="T25" fmla="*/ 2 h 654"/>
                  <a:gd name="T26" fmla="*/ 274 w 319"/>
                  <a:gd name="T27" fmla="*/ 171 h 654"/>
                  <a:gd name="T28" fmla="*/ 234 w 319"/>
                  <a:gd name="T29" fmla="*/ 332 h 654"/>
                  <a:gd name="T30" fmla="*/ 220 w 319"/>
                  <a:gd name="T31" fmla="*/ 411 h 654"/>
                  <a:gd name="T32" fmla="*/ 213 w 319"/>
                  <a:gd name="T33" fmla="*/ 491 h 654"/>
                  <a:gd name="T34" fmla="*/ 213 w 319"/>
                  <a:gd name="T35" fmla="*/ 571 h 654"/>
                  <a:gd name="T36" fmla="*/ 224 w 319"/>
                  <a:gd name="T37" fmla="*/ 653 h 654"/>
                  <a:gd name="T38" fmla="*/ 200 w 319"/>
                  <a:gd name="T39" fmla="*/ 646 h 654"/>
                  <a:gd name="T40" fmla="*/ 176 w 319"/>
                  <a:gd name="T41" fmla="*/ 644 h 654"/>
                  <a:gd name="T42" fmla="*/ 150 w 319"/>
                  <a:gd name="T43" fmla="*/ 647 h 654"/>
                  <a:gd name="T44" fmla="*/ 124 w 319"/>
                  <a:gd name="T45" fmla="*/ 65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9" h="654">
                    <a:moveTo>
                      <a:pt x="124" y="654"/>
                    </a:moveTo>
                    <a:lnTo>
                      <a:pt x="117" y="606"/>
                    </a:lnTo>
                    <a:lnTo>
                      <a:pt x="106" y="559"/>
                    </a:lnTo>
                    <a:lnTo>
                      <a:pt x="75" y="466"/>
                    </a:lnTo>
                    <a:lnTo>
                      <a:pt x="0" y="282"/>
                    </a:lnTo>
                    <a:lnTo>
                      <a:pt x="43" y="269"/>
                    </a:lnTo>
                    <a:lnTo>
                      <a:pt x="80" y="248"/>
                    </a:lnTo>
                    <a:lnTo>
                      <a:pt x="158" y="436"/>
                    </a:lnTo>
                    <a:lnTo>
                      <a:pt x="170" y="328"/>
                    </a:lnTo>
                    <a:lnTo>
                      <a:pt x="192" y="222"/>
                    </a:lnTo>
                    <a:lnTo>
                      <a:pt x="248" y="9"/>
                    </a:lnTo>
                    <a:lnTo>
                      <a:pt x="283" y="0"/>
                    </a:lnTo>
                    <a:lnTo>
                      <a:pt x="319" y="2"/>
                    </a:lnTo>
                    <a:lnTo>
                      <a:pt x="274" y="171"/>
                    </a:lnTo>
                    <a:lnTo>
                      <a:pt x="234" y="332"/>
                    </a:lnTo>
                    <a:lnTo>
                      <a:pt x="220" y="411"/>
                    </a:lnTo>
                    <a:lnTo>
                      <a:pt x="213" y="491"/>
                    </a:lnTo>
                    <a:lnTo>
                      <a:pt x="213" y="571"/>
                    </a:lnTo>
                    <a:lnTo>
                      <a:pt x="224" y="653"/>
                    </a:lnTo>
                    <a:lnTo>
                      <a:pt x="200" y="646"/>
                    </a:lnTo>
                    <a:lnTo>
                      <a:pt x="176" y="644"/>
                    </a:lnTo>
                    <a:lnTo>
                      <a:pt x="150" y="647"/>
                    </a:lnTo>
                    <a:lnTo>
                      <a:pt x="124" y="65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" name="Freeform 135">
                <a:extLst>
                  <a:ext uri="{FF2B5EF4-FFF2-40B4-BE49-F238E27FC236}">
                    <a16:creationId xmlns:a16="http://schemas.microsoft.com/office/drawing/2014/main" id="{004CE069-2A9A-4C35-91D6-F66118349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642" y="-508515"/>
                <a:ext cx="88155" cy="109509"/>
              </a:xfrm>
              <a:custGeom>
                <a:avLst/>
                <a:gdLst>
                  <a:gd name="T0" fmla="*/ 34 w 333"/>
                  <a:gd name="T1" fmla="*/ 437 h 444"/>
                  <a:gd name="T2" fmla="*/ 17 w 333"/>
                  <a:gd name="T3" fmla="*/ 412 h 444"/>
                  <a:gd name="T4" fmla="*/ 6 w 333"/>
                  <a:gd name="T5" fmla="*/ 386 h 444"/>
                  <a:gd name="T6" fmla="*/ 1 w 333"/>
                  <a:gd name="T7" fmla="*/ 361 h 444"/>
                  <a:gd name="T8" fmla="*/ 0 w 333"/>
                  <a:gd name="T9" fmla="*/ 336 h 444"/>
                  <a:gd name="T10" fmla="*/ 7 w 333"/>
                  <a:gd name="T11" fmla="*/ 285 h 444"/>
                  <a:gd name="T12" fmla="*/ 22 w 333"/>
                  <a:gd name="T13" fmla="*/ 233 h 444"/>
                  <a:gd name="T14" fmla="*/ 36 w 333"/>
                  <a:gd name="T15" fmla="*/ 182 h 444"/>
                  <a:gd name="T16" fmla="*/ 43 w 333"/>
                  <a:gd name="T17" fmla="*/ 130 h 444"/>
                  <a:gd name="T18" fmla="*/ 42 w 333"/>
                  <a:gd name="T19" fmla="*/ 105 h 444"/>
                  <a:gd name="T20" fmla="*/ 36 w 333"/>
                  <a:gd name="T21" fmla="*/ 80 h 444"/>
                  <a:gd name="T22" fmla="*/ 25 w 333"/>
                  <a:gd name="T23" fmla="*/ 55 h 444"/>
                  <a:gd name="T24" fmla="*/ 7 w 333"/>
                  <a:gd name="T25" fmla="*/ 30 h 444"/>
                  <a:gd name="T26" fmla="*/ 48 w 333"/>
                  <a:gd name="T27" fmla="*/ 13 h 444"/>
                  <a:gd name="T28" fmla="*/ 91 w 333"/>
                  <a:gd name="T29" fmla="*/ 3 h 444"/>
                  <a:gd name="T30" fmla="*/ 106 w 333"/>
                  <a:gd name="T31" fmla="*/ 27 h 444"/>
                  <a:gd name="T32" fmla="*/ 116 w 333"/>
                  <a:gd name="T33" fmla="*/ 50 h 444"/>
                  <a:gd name="T34" fmla="*/ 120 w 333"/>
                  <a:gd name="T35" fmla="*/ 73 h 444"/>
                  <a:gd name="T36" fmla="*/ 121 w 333"/>
                  <a:gd name="T37" fmla="*/ 96 h 444"/>
                  <a:gd name="T38" fmla="*/ 113 w 333"/>
                  <a:gd name="T39" fmla="*/ 142 h 444"/>
                  <a:gd name="T40" fmla="*/ 98 w 333"/>
                  <a:gd name="T41" fmla="*/ 187 h 444"/>
                  <a:gd name="T42" fmla="*/ 83 w 333"/>
                  <a:gd name="T43" fmla="*/ 234 h 444"/>
                  <a:gd name="T44" fmla="*/ 72 w 333"/>
                  <a:gd name="T45" fmla="*/ 280 h 444"/>
                  <a:gd name="T46" fmla="*/ 69 w 333"/>
                  <a:gd name="T47" fmla="*/ 303 h 444"/>
                  <a:gd name="T48" fmla="*/ 72 w 333"/>
                  <a:gd name="T49" fmla="*/ 326 h 444"/>
                  <a:gd name="T50" fmla="*/ 79 w 333"/>
                  <a:gd name="T51" fmla="*/ 350 h 444"/>
                  <a:gd name="T52" fmla="*/ 91 w 333"/>
                  <a:gd name="T53" fmla="*/ 374 h 444"/>
                  <a:gd name="T54" fmla="*/ 130 w 333"/>
                  <a:gd name="T55" fmla="*/ 273 h 444"/>
                  <a:gd name="T56" fmla="*/ 178 w 333"/>
                  <a:gd name="T57" fmla="*/ 174 h 444"/>
                  <a:gd name="T58" fmla="*/ 228 w 333"/>
                  <a:gd name="T59" fmla="*/ 82 h 444"/>
                  <a:gd name="T60" fmla="*/ 277 w 333"/>
                  <a:gd name="T61" fmla="*/ 0 h 444"/>
                  <a:gd name="T62" fmla="*/ 300 w 333"/>
                  <a:gd name="T63" fmla="*/ 23 h 444"/>
                  <a:gd name="T64" fmla="*/ 333 w 333"/>
                  <a:gd name="T65" fmla="*/ 44 h 444"/>
                  <a:gd name="T66" fmla="*/ 286 w 333"/>
                  <a:gd name="T67" fmla="*/ 121 h 444"/>
                  <a:gd name="T68" fmla="*/ 237 w 333"/>
                  <a:gd name="T69" fmla="*/ 219 h 444"/>
                  <a:gd name="T70" fmla="*/ 133 w 333"/>
                  <a:gd name="T71" fmla="*/ 444 h 444"/>
                  <a:gd name="T72" fmla="*/ 113 w 333"/>
                  <a:gd name="T73" fmla="*/ 434 h 444"/>
                  <a:gd name="T74" fmla="*/ 91 w 333"/>
                  <a:gd name="T75" fmla="*/ 429 h 444"/>
                  <a:gd name="T76" fmla="*/ 64 w 333"/>
                  <a:gd name="T77" fmla="*/ 430 h 444"/>
                  <a:gd name="T78" fmla="*/ 34 w 333"/>
                  <a:gd name="T79" fmla="*/ 437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3" h="444">
                    <a:moveTo>
                      <a:pt x="34" y="437"/>
                    </a:moveTo>
                    <a:lnTo>
                      <a:pt x="17" y="412"/>
                    </a:lnTo>
                    <a:lnTo>
                      <a:pt x="6" y="386"/>
                    </a:lnTo>
                    <a:lnTo>
                      <a:pt x="1" y="361"/>
                    </a:lnTo>
                    <a:lnTo>
                      <a:pt x="0" y="336"/>
                    </a:lnTo>
                    <a:lnTo>
                      <a:pt x="7" y="285"/>
                    </a:lnTo>
                    <a:lnTo>
                      <a:pt x="22" y="233"/>
                    </a:lnTo>
                    <a:lnTo>
                      <a:pt x="36" y="182"/>
                    </a:lnTo>
                    <a:lnTo>
                      <a:pt x="43" y="130"/>
                    </a:lnTo>
                    <a:lnTo>
                      <a:pt x="42" y="105"/>
                    </a:lnTo>
                    <a:lnTo>
                      <a:pt x="36" y="80"/>
                    </a:lnTo>
                    <a:lnTo>
                      <a:pt x="25" y="55"/>
                    </a:lnTo>
                    <a:lnTo>
                      <a:pt x="7" y="30"/>
                    </a:lnTo>
                    <a:lnTo>
                      <a:pt x="48" y="13"/>
                    </a:lnTo>
                    <a:lnTo>
                      <a:pt x="91" y="3"/>
                    </a:lnTo>
                    <a:lnTo>
                      <a:pt x="106" y="27"/>
                    </a:lnTo>
                    <a:lnTo>
                      <a:pt x="116" y="50"/>
                    </a:lnTo>
                    <a:lnTo>
                      <a:pt x="120" y="73"/>
                    </a:lnTo>
                    <a:lnTo>
                      <a:pt x="121" y="96"/>
                    </a:lnTo>
                    <a:lnTo>
                      <a:pt x="113" y="142"/>
                    </a:lnTo>
                    <a:lnTo>
                      <a:pt x="98" y="187"/>
                    </a:lnTo>
                    <a:lnTo>
                      <a:pt x="83" y="234"/>
                    </a:lnTo>
                    <a:lnTo>
                      <a:pt x="72" y="280"/>
                    </a:lnTo>
                    <a:lnTo>
                      <a:pt x="69" y="303"/>
                    </a:lnTo>
                    <a:lnTo>
                      <a:pt x="72" y="326"/>
                    </a:lnTo>
                    <a:lnTo>
                      <a:pt x="79" y="350"/>
                    </a:lnTo>
                    <a:lnTo>
                      <a:pt x="91" y="374"/>
                    </a:lnTo>
                    <a:lnTo>
                      <a:pt x="130" y="273"/>
                    </a:lnTo>
                    <a:lnTo>
                      <a:pt x="178" y="174"/>
                    </a:lnTo>
                    <a:lnTo>
                      <a:pt x="228" y="82"/>
                    </a:lnTo>
                    <a:lnTo>
                      <a:pt x="277" y="0"/>
                    </a:lnTo>
                    <a:lnTo>
                      <a:pt x="300" y="23"/>
                    </a:lnTo>
                    <a:lnTo>
                      <a:pt x="333" y="44"/>
                    </a:lnTo>
                    <a:lnTo>
                      <a:pt x="286" y="121"/>
                    </a:lnTo>
                    <a:lnTo>
                      <a:pt x="237" y="219"/>
                    </a:lnTo>
                    <a:lnTo>
                      <a:pt x="133" y="444"/>
                    </a:lnTo>
                    <a:lnTo>
                      <a:pt x="113" y="434"/>
                    </a:lnTo>
                    <a:lnTo>
                      <a:pt x="91" y="429"/>
                    </a:lnTo>
                    <a:lnTo>
                      <a:pt x="64" y="430"/>
                    </a:lnTo>
                    <a:lnTo>
                      <a:pt x="34" y="43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" name="Freeform 136">
                <a:extLst>
                  <a:ext uri="{FF2B5EF4-FFF2-40B4-BE49-F238E27FC236}">
                    <a16:creationId xmlns:a16="http://schemas.microsoft.com/office/drawing/2014/main" id="{5CB49428-EB56-4471-90F2-F7BEF0180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8552" y="-309475"/>
                <a:ext cx="33356" cy="109509"/>
              </a:xfrm>
              <a:custGeom>
                <a:avLst/>
                <a:gdLst>
                  <a:gd name="T0" fmla="*/ 0 w 127"/>
                  <a:gd name="T1" fmla="*/ 426 h 444"/>
                  <a:gd name="T2" fmla="*/ 22 w 127"/>
                  <a:gd name="T3" fmla="*/ 222 h 444"/>
                  <a:gd name="T4" fmla="*/ 39 w 127"/>
                  <a:gd name="T5" fmla="*/ 16 h 444"/>
                  <a:gd name="T6" fmla="*/ 64 w 127"/>
                  <a:gd name="T7" fmla="*/ 22 h 444"/>
                  <a:gd name="T8" fmla="*/ 88 w 127"/>
                  <a:gd name="T9" fmla="*/ 19 h 444"/>
                  <a:gd name="T10" fmla="*/ 127 w 127"/>
                  <a:gd name="T11" fmla="*/ 0 h 444"/>
                  <a:gd name="T12" fmla="*/ 81 w 127"/>
                  <a:gd name="T13" fmla="*/ 444 h 444"/>
                  <a:gd name="T14" fmla="*/ 64 w 127"/>
                  <a:gd name="T15" fmla="*/ 436 h 444"/>
                  <a:gd name="T16" fmla="*/ 43 w 127"/>
                  <a:gd name="T17" fmla="*/ 430 h 444"/>
                  <a:gd name="T18" fmla="*/ 0 w 127"/>
                  <a:gd name="T19" fmla="*/ 426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444">
                    <a:moveTo>
                      <a:pt x="0" y="426"/>
                    </a:moveTo>
                    <a:lnTo>
                      <a:pt x="22" y="222"/>
                    </a:lnTo>
                    <a:lnTo>
                      <a:pt x="39" y="16"/>
                    </a:lnTo>
                    <a:lnTo>
                      <a:pt x="64" y="22"/>
                    </a:lnTo>
                    <a:lnTo>
                      <a:pt x="88" y="19"/>
                    </a:lnTo>
                    <a:lnTo>
                      <a:pt x="127" y="0"/>
                    </a:lnTo>
                    <a:lnTo>
                      <a:pt x="81" y="444"/>
                    </a:lnTo>
                    <a:lnTo>
                      <a:pt x="64" y="436"/>
                    </a:lnTo>
                    <a:lnTo>
                      <a:pt x="43" y="430"/>
                    </a:lnTo>
                    <a:lnTo>
                      <a:pt x="0" y="426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" name="Freeform 137">
                <a:extLst>
                  <a:ext uri="{FF2B5EF4-FFF2-40B4-BE49-F238E27FC236}">
                    <a16:creationId xmlns:a16="http://schemas.microsoft.com/office/drawing/2014/main" id="{96FFCDED-8AB4-4C30-A7CB-DBC203818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2123" y="-399006"/>
                <a:ext cx="124688" cy="184241"/>
              </a:xfrm>
              <a:custGeom>
                <a:avLst/>
                <a:gdLst>
                  <a:gd name="T0" fmla="*/ 0 w 470"/>
                  <a:gd name="T1" fmla="*/ 699 h 746"/>
                  <a:gd name="T2" fmla="*/ 59 w 470"/>
                  <a:gd name="T3" fmla="*/ 551 h 746"/>
                  <a:gd name="T4" fmla="*/ 93 w 470"/>
                  <a:gd name="T5" fmla="*/ 461 h 746"/>
                  <a:gd name="T6" fmla="*/ 106 w 470"/>
                  <a:gd name="T7" fmla="*/ 425 h 746"/>
                  <a:gd name="T8" fmla="*/ 124 w 470"/>
                  <a:gd name="T9" fmla="*/ 366 h 746"/>
                  <a:gd name="T10" fmla="*/ 145 w 470"/>
                  <a:gd name="T11" fmla="*/ 272 h 746"/>
                  <a:gd name="T12" fmla="*/ 149 w 470"/>
                  <a:gd name="T13" fmla="*/ 226 h 746"/>
                  <a:gd name="T14" fmla="*/ 147 w 470"/>
                  <a:gd name="T15" fmla="*/ 182 h 746"/>
                  <a:gd name="T16" fmla="*/ 142 w 470"/>
                  <a:gd name="T17" fmla="*/ 141 h 746"/>
                  <a:gd name="T18" fmla="*/ 129 w 470"/>
                  <a:gd name="T19" fmla="*/ 102 h 746"/>
                  <a:gd name="T20" fmla="*/ 109 w 470"/>
                  <a:gd name="T21" fmla="*/ 67 h 746"/>
                  <a:gd name="T22" fmla="*/ 81 w 470"/>
                  <a:gd name="T23" fmla="*/ 37 h 746"/>
                  <a:gd name="T24" fmla="*/ 100 w 470"/>
                  <a:gd name="T25" fmla="*/ 20 h 746"/>
                  <a:gd name="T26" fmla="*/ 114 w 470"/>
                  <a:gd name="T27" fmla="*/ 0 h 746"/>
                  <a:gd name="T28" fmla="*/ 154 w 470"/>
                  <a:gd name="T29" fmla="*/ 41 h 746"/>
                  <a:gd name="T30" fmla="*/ 182 w 470"/>
                  <a:gd name="T31" fmla="*/ 86 h 746"/>
                  <a:gd name="T32" fmla="*/ 199 w 470"/>
                  <a:gd name="T33" fmla="*/ 132 h 746"/>
                  <a:gd name="T34" fmla="*/ 207 w 470"/>
                  <a:gd name="T35" fmla="*/ 182 h 746"/>
                  <a:gd name="T36" fmla="*/ 208 w 470"/>
                  <a:gd name="T37" fmla="*/ 233 h 746"/>
                  <a:gd name="T38" fmla="*/ 204 w 470"/>
                  <a:gd name="T39" fmla="*/ 284 h 746"/>
                  <a:gd name="T40" fmla="*/ 191 w 470"/>
                  <a:gd name="T41" fmla="*/ 382 h 746"/>
                  <a:gd name="T42" fmla="*/ 255 w 470"/>
                  <a:gd name="T43" fmla="*/ 301 h 746"/>
                  <a:gd name="T44" fmla="*/ 314 w 470"/>
                  <a:gd name="T45" fmla="*/ 218 h 746"/>
                  <a:gd name="T46" fmla="*/ 424 w 470"/>
                  <a:gd name="T47" fmla="*/ 48 h 746"/>
                  <a:gd name="T48" fmla="*/ 444 w 470"/>
                  <a:gd name="T49" fmla="*/ 66 h 746"/>
                  <a:gd name="T50" fmla="*/ 470 w 470"/>
                  <a:gd name="T51" fmla="*/ 78 h 746"/>
                  <a:gd name="T52" fmla="*/ 393 w 470"/>
                  <a:gd name="T53" fmla="*/ 216 h 746"/>
                  <a:gd name="T54" fmla="*/ 327 w 470"/>
                  <a:gd name="T55" fmla="*/ 310 h 746"/>
                  <a:gd name="T56" fmla="*/ 270 w 470"/>
                  <a:gd name="T57" fmla="*/ 373 h 746"/>
                  <a:gd name="T58" fmla="*/ 220 w 470"/>
                  <a:gd name="T59" fmla="*/ 420 h 746"/>
                  <a:gd name="T60" fmla="*/ 178 w 470"/>
                  <a:gd name="T61" fmla="*/ 467 h 746"/>
                  <a:gd name="T62" fmla="*/ 139 w 470"/>
                  <a:gd name="T63" fmla="*/ 527 h 746"/>
                  <a:gd name="T64" fmla="*/ 121 w 470"/>
                  <a:gd name="T65" fmla="*/ 566 h 746"/>
                  <a:gd name="T66" fmla="*/ 104 w 470"/>
                  <a:gd name="T67" fmla="*/ 615 h 746"/>
                  <a:gd name="T68" fmla="*/ 88 w 470"/>
                  <a:gd name="T69" fmla="*/ 674 h 746"/>
                  <a:gd name="T70" fmla="*/ 71 w 470"/>
                  <a:gd name="T71" fmla="*/ 746 h 746"/>
                  <a:gd name="T72" fmla="*/ 31 w 470"/>
                  <a:gd name="T73" fmla="*/ 725 h 746"/>
                  <a:gd name="T74" fmla="*/ 0 w 470"/>
                  <a:gd name="T75" fmla="*/ 699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0" h="746">
                    <a:moveTo>
                      <a:pt x="0" y="699"/>
                    </a:moveTo>
                    <a:lnTo>
                      <a:pt x="59" y="551"/>
                    </a:lnTo>
                    <a:lnTo>
                      <a:pt x="93" y="461"/>
                    </a:lnTo>
                    <a:lnTo>
                      <a:pt x="106" y="425"/>
                    </a:lnTo>
                    <a:lnTo>
                      <a:pt x="124" y="366"/>
                    </a:lnTo>
                    <a:lnTo>
                      <a:pt x="145" y="272"/>
                    </a:lnTo>
                    <a:lnTo>
                      <a:pt x="149" y="226"/>
                    </a:lnTo>
                    <a:lnTo>
                      <a:pt x="147" y="182"/>
                    </a:lnTo>
                    <a:lnTo>
                      <a:pt x="142" y="141"/>
                    </a:lnTo>
                    <a:lnTo>
                      <a:pt x="129" y="102"/>
                    </a:lnTo>
                    <a:lnTo>
                      <a:pt x="109" y="67"/>
                    </a:lnTo>
                    <a:lnTo>
                      <a:pt x="81" y="37"/>
                    </a:lnTo>
                    <a:lnTo>
                      <a:pt x="100" y="20"/>
                    </a:lnTo>
                    <a:lnTo>
                      <a:pt x="114" y="0"/>
                    </a:lnTo>
                    <a:lnTo>
                      <a:pt x="154" y="41"/>
                    </a:lnTo>
                    <a:lnTo>
                      <a:pt x="182" y="86"/>
                    </a:lnTo>
                    <a:lnTo>
                      <a:pt x="199" y="132"/>
                    </a:lnTo>
                    <a:lnTo>
                      <a:pt x="207" y="182"/>
                    </a:lnTo>
                    <a:lnTo>
                      <a:pt x="208" y="233"/>
                    </a:lnTo>
                    <a:lnTo>
                      <a:pt x="204" y="284"/>
                    </a:lnTo>
                    <a:lnTo>
                      <a:pt x="191" y="382"/>
                    </a:lnTo>
                    <a:lnTo>
                      <a:pt x="255" y="301"/>
                    </a:lnTo>
                    <a:lnTo>
                      <a:pt x="314" y="218"/>
                    </a:lnTo>
                    <a:lnTo>
                      <a:pt x="424" y="48"/>
                    </a:lnTo>
                    <a:lnTo>
                      <a:pt x="444" y="66"/>
                    </a:lnTo>
                    <a:lnTo>
                      <a:pt x="470" y="78"/>
                    </a:lnTo>
                    <a:lnTo>
                      <a:pt x="393" y="216"/>
                    </a:lnTo>
                    <a:lnTo>
                      <a:pt x="327" y="310"/>
                    </a:lnTo>
                    <a:lnTo>
                      <a:pt x="270" y="373"/>
                    </a:lnTo>
                    <a:lnTo>
                      <a:pt x="220" y="420"/>
                    </a:lnTo>
                    <a:lnTo>
                      <a:pt x="178" y="467"/>
                    </a:lnTo>
                    <a:lnTo>
                      <a:pt x="139" y="527"/>
                    </a:lnTo>
                    <a:lnTo>
                      <a:pt x="121" y="566"/>
                    </a:lnTo>
                    <a:lnTo>
                      <a:pt x="104" y="615"/>
                    </a:lnTo>
                    <a:lnTo>
                      <a:pt x="88" y="674"/>
                    </a:lnTo>
                    <a:lnTo>
                      <a:pt x="71" y="746"/>
                    </a:lnTo>
                    <a:lnTo>
                      <a:pt x="31" y="725"/>
                    </a:lnTo>
                    <a:lnTo>
                      <a:pt x="0" y="699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" name="Freeform 138">
                <a:extLst>
                  <a:ext uri="{FF2B5EF4-FFF2-40B4-BE49-F238E27FC236}">
                    <a16:creationId xmlns:a16="http://schemas.microsoft.com/office/drawing/2014/main" id="{58BA48EB-FFAE-43EB-B64A-967328D2F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5845" y="-174069"/>
                <a:ext cx="30973" cy="58454"/>
              </a:xfrm>
              <a:custGeom>
                <a:avLst/>
                <a:gdLst>
                  <a:gd name="T0" fmla="*/ 0 w 117"/>
                  <a:gd name="T1" fmla="*/ 198 h 235"/>
                  <a:gd name="T2" fmla="*/ 15 w 117"/>
                  <a:gd name="T3" fmla="*/ 152 h 235"/>
                  <a:gd name="T4" fmla="*/ 22 w 117"/>
                  <a:gd name="T5" fmla="*/ 103 h 235"/>
                  <a:gd name="T6" fmla="*/ 21 w 117"/>
                  <a:gd name="T7" fmla="*/ 51 h 235"/>
                  <a:gd name="T8" fmla="*/ 16 w 117"/>
                  <a:gd name="T9" fmla="*/ 26 h 235"/>
                  <a:gd name="T10" fmla="*/ 5 w 117"/>
                  <a:gd name="T11" fmla="*/ 3 h 235"/>
                  <a:gd name="T12" fmla="*/ 58 w 117"/>
                  <a:gd name="T13" fmla="*/ 5 h 235"/>
                  <a:gd name="T14" fmla="*/ 110 w 117"/>
                  <a:gd name="T15" fmla="*/ 0 h 235"/>
                  <a:gd name="T16" fmla="*/ 117 w 117"/>
                  <a:gd name="T17" fmla="*/ 54 h 235"/>
                  <a:gd name="T18" fmla="*/ 115 w 117"/>
                  <a:gd name="T19" fmla="*/ 118 h 235"/>
                  <a:gd name="T20" fmla="*/ 103 w 117"/>
                  <a:gd name="T21" fmla="*/ 181 h 235"/>
                  <a:gd name="T22" fmla="*/ 87 w 117"/>
                  <a:gd name="T23" fmla="*/ 235 h 235"/>
                  <a:gd name="T24" fmla="*/ 75 w 117"/>
                  <a:gd name="T25" fmla="*/ 212 h 235"/>
                  <a:gd name="T26" fmla="*/ 55 w 117"/>
                  <a:gd name="T27" fmla="*/ 201 h 235"/>
                  <a:gd name="T28" fmla="*/ 29 w 117"/>
                  <a:gd name="T29" fmla="*/ 196 h 235"/>
                  <a:gd name="T30" fmla="*/ 0 w 117"/>
                  <a:gd name="T31" fmla="*/ 19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235">
                    <a:moveTo>
                      <a:pt x="0" y="198"/>
                    </a:moveTo>
                    <a:lnTo>
                      <a:pt x="15" y="152"/>
                    </a:lnTo>
                    <a:lnTo>
                      <a:pt x="22" y="103"/>
                    </a:lnTo>
                    <a:lnTo>
                      <a:pt x="21" y="51"/>
                    </a:lnTo>
                    <a:lnTo>
                      <a:pt x="16" y="26"/>
                    </a:lnTo>
                    <a:lnTo>
                      <a:pt x="5" y="3"/>
                    </a:lnTo>
                    <a:lnTo>
                      <a:pt x="58" y="5"/>
                    </a:lnTo>
                    <a:lnTo>
                      <a:pt x="110" y="0"/>
                    </a:lnTo>
                    <a:lnTo>
                      <a:pt x="117" y="54"/>
                    </a:lnTo>
                    <a:lnTo>
                      <a:pt x="115" y="118"/>
                    </a:lnTo>
                    <a:lnTo>
                      <a:pt x="103" y="181"/>
                    </a:lnTo>
                    <a:lnTo>
                      <a:pt x="87" y="235"/>
                    </a:lnTo>
                    <a:lnTo>
                      <a:pt x="75" y="212"/>
                    </a:lnTo>
                    <a:lnTo>
                      <a:pt x="55" y="201"/>
                    </a:lnTo>
                    <a:lnTo>
                      <a:pt x="29" y="196"/>
                    </a:lnTo>
                    <a:lnTo>
                      <a:pt x="0" y="19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" name="Freeform 139">
                <a:extLst>
                  <a:ext uri="{FF2B5EF4-FFF2-40B4-BE49-F238E27FC236}">
                    <a16:creationId xmlns:a16="http://schemas.microsoft.com/office/drawing/2014/main" id="{02C26C5A-57D2-4596-8CD0-0381CBD87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766" y="-157051"/>
                <a:ext cx="33356" cy="73993"/>
              </a:xfrm>
              <a:custGeom>
                <a:avLst/>
                <a:gdLst>
                  <a:gd name="T0" fmla="*/ 0 w 128"/>
                  <a:gd name="T1" fmla="*/ 298 h 298"/>
                  <a:gd name="T2" fmla="*/ 26 w 128"/>
                  <a:gd name="T3" fmla="*/ 148 h 298"/>
                  <a:gd name="T4" fmla="*/ 60 w 128"/>
                  <a:gd name="T5" fmla="*/ 0 h 298"/>
                  <a:gd name="T6" fmla="*/ 89 w 128"/>
                  <a:gd name="T7" fmla="*/ 34 h 298"/>
                  <a:gd name="T8" fmla="*/ 128 w 128"/>
                  <a:gd name="T9" fmla="*/ 62 h 298"/>
                  <a:gd name="T10" fmla="*/ 122 w 128"/>
                  <a:gd name="T11" fmla="*/ 121 h 298"/>
                  <a:gd name="T12" fmla="*/ 110 w 128"/>
                  <a:gd name="T13" fmla="*/ 179 h 298"/>
                  <a:gd name="T14" fmla="*/ 99 w 128"/>
                  <a:gd name="T15" fmla="*/ 236 h 298"/>
                  <a:gd name="T16" fmla="*/ 89 w 128"/>
                  <a:gd name="T17" fmla="*/ 294 h 298"/>
                  <a:gd name="T18" fmla="*/ 38 w 128"/>
                  <a:gd name="T19" fmla="*/ 295 h 298"/>
                  <a:gd name="T20" fmla="*/ 0 w 128"/>
                  <a:gd name="T21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98">
                    <a:moveTo>
                      <a:pt x="0" y="298"/>
                    </a:moveTo>
                    <a:lnTo>
                      <a:pt x="26" y="148"/>
                    </a:lnTo>
                    <a:lnTo>
                      <a:pt x="60" y="0"/>
                    </a:lnTo>
                    <a:lnTo>
                      <a:pt x="89" y="34"/>
                    </a:lnTo>
                    <a:lnTo>
                      <a:pt x="128" y="62"/>
                    </a:lnTo>
                    <a:lnTo>
                      <a:pt x="122" y="121"/>
                    </a:lnTo>
                    <a:lnTo>
                      <a:pt x="110" y="179"/>
                    </a:lnTo>
                    <a:lnTo>
                      <a:pt x="99" y="236"/>
                    </a:lnTo>
                    <a:lnTo>
                      <a:pt x="89" y="294"/>
                    </a:lnTo>
                    <a:lnTo>
                      <a:pt x="38" y="295"/>
                    </a:lnTo>
                    <a:lnTo>
                      <a:pt x="0" y="29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" name="Freeform 140">
                <a:extLst>
                  <a:ext uri="{FF2B5EF4-FFF2-40B4-BE49-F238E27FC236}">
                    <a16:creationId xmlns:a16="http://schemas.microsoft.com/office/drawing/2014/main" id="{E0199AE7-94E7-4671-8519-04DE827BF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0286" y="180355"/>
                <a:ext cx="14296" cy="82872"/>
              </a:xfrm>
              <a:custGeom>
                <a:avLst/>
                <a:gdLst>
                  <a:gd name="T0" fmla="*/ 0 w 52"/>
                  <a:gd name="T1" fmla="*/ 335 h 335"/>
                  <a:gd name="T2" fmla="*/ 23 w 52"/>
                  <a:gd name="T3" fmla="*/ 297 h 335"/>
                  <a:gd name="T4" fmla="*/ 38 w 52"/>
                  <a:gd name="T5" fmla="*/ 256 h 335"/>
                  <a:gd name="T6" fmla="*/ 48 w 52"/>
                  <a:gd name="T7" fmla="*/ 214 h 335"/>
                  <a:gd name="T8" fmla="*/ 52 w 52"/>
                  <a:gd name="T9" fmla="*/ 172 h 335"/>
                  <a:gd name="T10" fmla="*/ 52 w 52"/>
                  <a:gd name="T11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335">
                    <a:moveTo>
                      <a:pt x="0" y="335"/>
                    </a:moveTo>
                    <a:lnTo>
                      <a:pt x="23" y="297"/>
                    </a:lnTo>
                    <a:lnTo>
                      <a:pt x="38" y="256"/>
                    </a:lnTo>
                    <a:lnTo>
                      <a:pt x="48" y="214"/>
                    </a:lnTo>
                    <a:lnTo>
                      <a:pt x="52" y="172"/>
                    </a:lnTo>
                    <a:lnTo>
                      <a:pt x="5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" name="Line 141">
                <a:extLst>
                  <a:ext uri="{FF2B5EF4-FFF2-40B4-BE49-F238E27FC236}">
                    <a16:creationId xmlns:a16="http://schemas.microsoft.com/office/drawing/2014/main" id="{28530B3C-AADC-4A09-9617-187BBD9968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77835" y="-146692"/>
                <a:ext cx="2382" cy="1183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227" name="Group 1226">
              <a:extLst>
                <a:ext uri="{FF2B5EF4-FFF2-40B4-BE49-F238E27FC236}">
                  <a16:creationId xmlns:a16="http://schemas.microsoft.com/office/drawing/2014/main" id="{2F6D1FCB-89F4-48E4-A1D9-499BA1EF5D04}"/>
                </a:ext>
              </a:extLst>
            </p:cNvPr>
            <p:cNvGrpSpPr/>
            <p:nvPr userDrawn="1"/>
          </p:nvGrpSpPr>
          <p:grpSpPr>
            <a:xfrm>
              <a:off x="6922955" y="2214050"/>
              <a:ext cx="966536" cy="1499090"/>
              <a:chOff x="5106862" y="567617"/>
              <a:chExt cx="966536" cy="1499090"/>
            </a:xfrm>
          </p:grpSpPr>
          <p:sp>
            <p:nvSpPr>
              <p:cNvPr id="1452" name="Freeform 44">
                <a:extLst>
                  <a:ext uri="{FF2B5EF4-FFF2-40B4-BE49-F238E27FC236}">
                    <a16:creationId xmlns:a16="http://schemas.microsoft.com/office/drawing/2014/main" id="{DB865873-CF16-43BF-B1E6-B47B2CED4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862" y="567617"/>
                <a:ext cx="966536" cy="1499089"/>
              </a:xfrm>
              <a:custGeom>
                <a:avLst/>
                <a:gdLst>
                  <a:gd name="T0" fmla="*/ 1172 w 3651"/>
                  <a:gd name="T1" fmla="*/ 4201 h 6078"/>
                  <a:gd name="T2" fmla="*/ 942 w 3651"/>
                  <a:gd name="T3" fmla="*/ 4069 h 6078"/>
                  <a:gd name="T4" fmla="*/ 767 w 3651"/>
                  <a:gd name="T5" fmla="*/ 4145 h 6078"/>
                  <a:gd name="T6" fmla="*/ 543 w 3651"/>
                  <a:gd name="T7" fmla="*/ 4197 h 6078"/>
                  <a:gd name="T8" fmla="*/ 478 w 3651"/>
                  <a:gd name="T9" fmla="*/ 3963 h 6078"/>
                  <a:gd name="T10" fmla="*/ 518 w 3651"/>
                  <a:gd name="T11" fmla="*/ 3896 h 6078"/>
                  <a:gd name="T12" fmla="*/ 297 w 3651"/>
                  <a:gd name="T13" fmla="*/ 3703 h 6078"/>
                  <a:gd name="T14" fmla="*/ 272 w 3651"/>
                  <a:gd name="T15" fmla="*/ 3439 h 6078"/>
                  <a:gd name="T16" fmla="*/ 536 w 3651"/>
                  <a:gd name="T17" fmla="*/ 3393 h 6078"/>
                  <a:gd name="T18" fmla="*/ 492 w 3651"/>
                  <a:gd name="T19" fmla="*/ 3163 h 6078"/>
                  <a:gd name="T20" fmla="*/ 763 w 3651"/>
                  <a:gd name="T21" fmla="*/ 2977 h 6078"/>
                  <a:gd name="T22" fmla="*/ 279 w 3651"/>
                  <a:gd name="T23" fmla="*/ 2859 h 6078"/>
                  <a:gd name="T24" fmla="*/ 163 w 3651"/>
                  <a:gd name="T25" fmla="*/ 2387 h 6078"/>
                  <a:gd name="T26" fmla="*/ 251 w 3651"/>
                  <a:gd name="T27" fmla="*/ 2151 h 6078"/>
                  <a:gd name="T28" fmla="*/ 14 w 3651"/>
                  <a:gd name="T29" fmla="*/ 2057 h 6078"/>
                  <a:gd name="T30" fmla="*/ 87 w 3651"/>
                  <a:gd name="T31" fmla="*/ 1774 h 6078"/>
                  <a:gd name="T32" fmla="*/ 303 w 3651"/>
                  <a:gd name="T33" fmla="*/ 1570 h 6078"/>
                  <a:gd name="T34" fmla="*/ 354 w 3651"/>
                  <a:gd name="T35" fmla="*/ 1344 h 6078"/>
                  <a:gd name="T36" fmla="*/ 222 w 3651"/>
                  <a:gd name="T37" fmla="*/ 1087 h 6078"/>
                  <a:gd name="T38" fmla="*/ 330 w 3651"/>
                  <a:gd name="T39" fmla="*/ 894 h 6078"/>
                  <a:gd name="T40" fmla="*/ 533 w 3651"/>
                  <a:gd name="T41" fmla="*/ 788 h 6078"/>
                  <a:gd name="T42" fmla="*/ 668 w 3651"/>
                  <a:gd name="T43" fmla="*/ 527 h 6078"/>
                  <a:gd name="T44" fmla="*/ 1069 w 3651"/>
                  <a:gd name="T45" fmla="*/ 344 h 6078"/>
                  <a:gd name="T46" fmla="*/ 1210 w 3651"/>
                  <a:gd name="T47" fmla="*/ 199 h 6078"/>
                  <a:gd name="T48" fmla="*/ 1379 w 3651"/>
                  <a:gd name="T49" fmla="*/ 59 h 6078"/>
                  <a:gd name="T50" fmla="*/ 1688 w 3651"/>
                  <a:gd name="T51" fmla="*/ 110 h 6078"/>
                  <a:gd name="T52" fmla="*/ 1929 w 3651"/>
                  <a:gd name="T53" fmla="*/ 18 h 6078"/>
                  <a:gd name="T54" fmla="*/ 2170 w 3651"/>
                  <a:gd name="T55" fmla="*/ 263 h 6078"/>
                  <a:gd name="T56" fmla="*/ 2370 w 3651"/>
                  <a:gd name="T57" fmla="*/ 486 h 6078"/>
                  <a:gd name="T58" fmla="*/ 2652 w 3651"/>
                  <a:gd name="T59" fmla="*/ 565 h 6078"/>
                  <a:gd name="T60" fmla="*/ 3064 w 3651"/>
                  <a:gd name="T61" fmla="*/ 664 h 6078"/>
                  <a:gd name="T62" fmla="*/ 3202 w 3651"/>
                  <a:gd name="T63" fmla="*/ 889 h 6078"/>
                  <a:gd name="T64" fmla="*/ 3193 w 3651"/>
                  <a:gd name="T65" fmla="*/ 1109 h 6078"/>
                  <a:gd name="T66" fmla="*/ 3301 w 3651"/>
                  <a:gd name="T67" fmla="*/ 1256 h 6078"/>
                  <a:gd name="T68" fmla="*/ 3466 w 3651"/>
                  <a:gd name="T69" fmla="*/ 1412 h 6078"/>
                  <a:gd name="T70" fmla="*/ 3503 w 3651"/>
                  <a:gd name="T71" fmla="*/ 1699 h 6078"/>
                  <a:gd name="T72" fmla="*/ 3618 w 3651"/>
                  <a:gd name="T73" fmla="*/ 1908 h 6078"/>
                  <a:gd name="T74" fmla="*/ 3629 w 3651"/>
                  <a:gd name="T75" fmla="*/ 2137 h 6078"/>
                  <a:gd name="T76" fmla="*/ 3541 w 3651"/>
                  <a:gd name="T77" fmla="*/ 2321 h 6078"/>
                  <a:gd name="T78" fmla="*/ 3550 w 3651"/>
                  <a:gd name="T79" fmla="*/ 2490 h 6078"/>
                  <a:gd name="T80" fmla="*/ 3462 w 3651"/>
                  <a:gd name="T81" fmla="*/ 2654 h 6078"/>
                  <a:gd name="T82" fmla="*/ 3424 w 3651"/>
                  <a:gd name="T83" fmla="*/ 2838 h 6078"/>
                  <a:gd name="T84" fmla="*/ 3230 w 3651"/>
                  <a:gd name="T85" fmla="*/ 3040 h 6078"/>
                  <a:gd name="T86" fmla="*/ 3234 w 3651"/>
                  <a:gd name="T87" fmla="*/ 3242 h 6078"/>
                  <a:gd name="T88" fmla="*/ 3209 w 3651"/>
                  <a:gd name="T89" fmla="*/ 3458 h 6078"/>
                  <a:gd name="T90" fmla="*/ 2801 w 3651"/>
                  <a:gd name="T91" fmla="*/ 3698 h 6078"/>
                  <a:gd name="T92" fmla="*/ 2565 w 3651"/>
                  <a:gd name="T93" fmla="*/ 3858 h 6078"/>
                  <a:gd name="T94" fmla="*/ 2446 w 3651"/>
                  <a:gd name="T95" fmla="*/ 3759 h 6078"/>
                  <a:gd name="T96" fmla="*/ 2372 w 3651"/>
                  <a:gd name="T97" fmla="*/ 3551 h 6078"/>
                  <a:gd name="T98" fmla="*/ 2155 w 3651"/>
                  <a:gd name="T99" fmla="*/ 3602 h 6078"/>
                  <a:gd name="T100" fmla="*/ 1957 w 3651"/>
                  <a:gd name="T101" fmla="*/ 5748 h 6078"/>
                  <a:gd name="T102" fmla="*/ 1582 w 3651"/>
                  <a:gd name="T103" fmla="*/ 5040 h 6078"/>
                  <a:gd name="T104" fmla="*/ 1624 w 3651"/>
                  <a:gd name="T105" fmla="*/ 4153 h 6078"/>
                  <a:gd name="T106" fmla="*/ 1732 w 3651"/>
                  <a:gd name="T107" fmla="*/ 4464 h 6078"/>
                  <a:gd name="T108" fmla="*/ 1565 w 3651"/>
                  <a:gd name="T109" fmla="*/ 4190 h 6078"/>
                  <a:gd name="T110" fmla="*/ 1419 w 3651"/>
                  <a:gd name="T111" fmla="*/ 3421 h 6078"/>
                  <a:gd name="T112" fmla="*/ 1589 w 3651"/>
                  <a:gd name="T113" fmla="*/ 3865 h 6078"/>
                  <a:gd name="T114" fmla="*/ 1511 w 3651"/>
                  <a:gd name="T115" fmla="*/ 3716 h 6078"/>
                  <a:gd name="T116" fmla="*/ 1670 w 3651"/>
                  <a:gd name="T117" fmla="*/ 3386 h 6078"/>
                  <a:gd name="T118" fmla="*/ 1486 w 3651"/>
                  <a:gd name="T119" fmla="*/ 4206 h 6078"/>
                  <a:gd name="T120" fmla="*/ 2106 w 3651"/>
                  <a:gd name="T121" fmla="*/ 3403 h 6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51" h="6078">
                    <a:moveTo>
                      <a:pt x="1486" y="4206"/>
                    </a:moveTo>
                    <a:lnTo>
                      <a:pt x="1466" y="4200"/>
                    </a:lnTo>
                    <a:lnTo>
                      <a:pt x="1448" y="4197"/>
                    </a:lnTo>
                    <a:lnTo>
                      <a:pt x="1411" y="4198"/>
                    </a:lnTo>
                    <a:lnTo>
                      <a:pt x="1338" y="4216"/>
                    </a:lnTo>
                    <a:lnTo>
                      <a:pt x="1302" y="4226"/>
                    </a:lnTo>
                    <a:lnTo>
                      <a:pt x="1267" y="4232"/>
                    </a:lnTo>
                    <a:lnTo>
                      <a:pt x="1231" y="4228"/>
                    </a:lnTo>
                    <a:lnTo>
                      <a:pt x="1193" y="4212"/>
                    </a:lnTo>
                    <a:lnTo>
                      <a:pt x="1172" y="4201"/>
                    </a:lnTo>
                    <a:lnTo>
                      <a:pt x="1145" y="4193"/>
                    </a:lnTo>
                    <a:lnTo>
                      <a:pt x="1085" y="4182"/>
                    </a:lnTo>
                    <a:lnTo>
                      <a:pt x="1054" y="4176"/>
                    </a:lnTo>
                    <a:lnTo>
                      <a:pt x="1028" y="4166"/>
                    </a:lnTo>
                    <a:lnTo>
                      <a:pt x="1007" y="4152"/>
                    </a:lnTo>
                    <a:lnTo>
                      <a:pt x="994" y="4133"/>
                    </a:lnTo>
                    <a:lnTo>
                      <a:pt x="979" y="4100"/>
                    </a:lnTo>
                    <a:lnTo>
                      <a:pt x="966" y="4080"/>
                    </a:lnTo>
                    <a:lnTo>
                      <a:pt x="954" y="4070"/>
                    </a:lnTo>
                    <a:lnTo>
                      <a:pt x="942" y="4069"/>
                    </a:lnTo>
                    <a:lnTo>
                      <a:pt x="930" y="4074"/>
                    </a:lnTo>
                    <a:lnTo>
                      <a:pt x="920" y="4085"/>
                    </a:lnTo>
                    <a:lnTo>
                      <a:pt x="897" y="4117"/>
                    </a:lnTo>
                    <a:lnTo>
                      <a:pt x="872" y="4151"/>
                    </a:lnTo>
                    <a:lnTo>
                      <a:pt x="858" y="4165"/>
                    </a:lnTo>
                    <a:lnTo>
                      <a:pt x="843" y="4176"/>
                    </a:lnTo>
                    <a:lnTo>
                      <a:pt x="828" y="4181"/>
                    </a:lnTo>
                    <a:lnTo>
                      <a:pt x="809" y="4179"/>
                    </a:lnTo>
                    <a:lnTo>
                      <a:pt x="789" y="4166"/>
                    </a:lnTo>
                    <a:lnTo>
                      <a:pt x="767" y="4145"/>
                    </a:lnTo>
                    <a:lnTo>
                      <a:pt x="710" y="4163"/>
                    </a:lnTo>
                    <a:lnTo>
                      <a:pt x="694" y="4165"/>
                    </a:lnTo>
                    <a:lnTo>
                      <a:pt x="680" y="4164"/>
                    </a:lnTo>
                    <a:lnTo>
                      <a:pt x="669" y="4162"/>
                    </a:lnTo>
                    <a:lnTo>
                      <a:pt x="656" y="4149"/>
                    </a:lnTo>
                    <a:lnTo>
                      <a:pt x="631" y="4179"/>
                    </a:lnTo>
                    <a:lnTo>
                      <a:pt x="618" y="4189"/>
                    </a:lnTo>
                    <a:lnTo>
                      <a:pt x="603" y="4196"/>
                    </a:lnTo>
                    <a:lnTo>
                      <a:pt x="573" y="4201"/>
                    </a:lnTo>
                    <a:lnTo>
                      <a:pt x="543" y="4197"/>
                    </a:lnTo>
                    <a:lnTo>
                      <a:pt x="514" y="4184"/>
                    </a:lnTo>
                    <a:lnTo>
                      <a:pt x="485" y="4165"/>
                    </a:lnTo>
                    <a:lnTo>
                      <a:pt x="461" y="4141"/>
                    </a:lnTo>
                    <a:lnTo>
                      <a:pt x="440" y="4114"/>
                    </a:lnTo>
                    <a:lnTo>
                      <a:pt x="425" y="4083"/>
                    </a:lnTo>
                    <a:lnTo>
                      <a:pt x="417" y="4054"/>
                    </a:lnTo>
                    <a:lnTo>
                      <a:pt x="417" y="4025"/>
                    </a:lnTo>
                    <a:lnTo>
                      <a:pt x="427" y="4000"/>
                    </a:lnTo>
                    <a:lnTo>
                      <a:pt x="446" y="3978"/>
                    </a:lnTo>
                    <a:lnTo>
                      <a:pt x="478" y="3963"/>
                    </a:lnTo>
                    <a:lnTo>
                      <a:pt x="523" y="3956"/>
                    </a:lnTo>
                    <a:lnTo>
                      <a:pt x="551" y="3956"/>
                    </a:lnTo>
                    <a:lnTo>
                      <a:pt x="582" y="3958"/>
                    </a:lnTo>
                    <a:lnTo>
                      <a:pt x="593" y="3871"/>
                    </a:lnTo>
                    <a:lnTo>
                      <a:pt x="593" y="3836"/>
                    </a:lnTo>
                    <a:lnTo>
                      <a:pt x="590" y="3833"/>
                    </a:lnTo>
                    <a:lnTo>
                      <a:pt x="585" y="3837"/>
                    </a:lnTo>
                    <a:lnTo>
                      <a:pt x="566" y="3860"/>
                    </a:lnTo>
                    <a:lnTo>
                      <a:pt x="536" y="3887"/>
                    </a:lnTo>
                    <a:lnTo>
                      <a:pt x="518" y="3896"/>
                    </a:lnTo>
                    <a:lnTo>
                      <a:pt x="511" y="3899"/>
                    </a:lnTo>
                    <a:lnTo>
                      <a:pt x="496" y="3901"/>
                    </a:lnTo>
                    <a:lnTo>
                      <a:pt x="471" y="3899"/>
                    </a:lnTo>
                    <a:lnTo>
                      <a:pt x="445" y="3888"/>
                    </a:lnTo>
                    <a:lnTo>
                      <a:pt x="413" y="3867"/>
                    </a:lnTo>
                    <a:lnTo>
                      <a:pt x="380" y="3831"/>
                    </a:lnTo>
                    <a:lnTo>
                      <a:pt x="342" y="3802"/>
                    </a:lnTo>
                    <a:lnTo>
                      <a:pt x="317" y="3770"/>
                    </a:lnTo>
                    <a:lnTo>
                      <a:pt x="304" y="3738"/>
                    </a:lnTo>
                    <a:lnTo>
                      <a:pt x="297" y="3703"/>
                    </a:lnTo>
                    <a:lnTo>
                      <a:pt x="287" y="3637"/>
                    </a:lnTo>
                    <a:lnTo>
                      <a:pt x="275" y="3607"/>
                    </a:lnTo>
                    <a:lnTo>
                      <a:pt x="270" y="3595"/>
                    </a:lnTo>
                    <a:lnTo>
                      <a:pt x="254" y="3578"/>
                    </a:lnTo>
                    <a:lnTo>
                      <a:pt x="221" y="3526"/>
                    </a:lnTo>
                    <a:lnTo>
                      <a:pt x="209" y="3492"/>
                    </a:lnTo>
                    <a:lnTo>
                      <a:pt x="211" y="3471"/>
                    </a:lnTo>
                    <a:lnTo>
                      <a:pt x="226" y="3459"/>
                    </a:lnTo>
                    <a:lnTo>
                      <a:pt x="247" y="3450"/>
                    </a:lnTo>
                    <a:lnTo>
                      <a:pt x="272" y="3439"/>
                    </a:lnTo>
                    <a:lnTo>
                      <a:pt x="295" y="3420"/>
                    </a:lnTo>
                    <a:lnTo>
                      <a:pt x="312" y="3388"/>
                    </a:lnTo>
                    <a:lnTo>
                      <a:pt x="329" y="3373"/>
                    </a:lnTo>
                    <a:lnTo>
                      <a:pt x="347" y="3364"/>
                    </a:lnTo>
                    <a:lnTo>
                      <a:pt x="370" y="3361"/>
                    </a:lnTo>
                    <a:lnTo>
                      <a:pt x="392" y="3361"/>
                    </a:lnTo>
                    <a:lnTo>
                      <a:pt x="440" y="3371"/>
                    </a:lnTo>
                    <a:lnTo>
                      <a:pt x="485" y="3384"/>
                    </a:lnTo>
                    <a:lnTo>
                      <a:pt x="521" y="3393"/>
                    </a:lnTo>
                    <a:lnTo>
                      <a:pt x="536" y="3393"/>
                    </a:lnTo>
                    <a:lnTo>
                      <a:pt x="545" y="3389"/>
                    </a:lnTo>
                    <a:lnTo>
                      <a:pt x="551" y="3380"/>
                    </a:lnTo>
                    <a:lnTo>
                      <a:pt x="552" y="3364"/>
                    </a:lnTo>
                    <a:lnTo>
                      <a:pt x="545" y="3339"/>
                    </a:lnTo>
                    <a:lnTo>
                      <a:pt x="533" y="3307"/>
                    </a:lnTo>
                    <a:lnTo>
                      <a:pt x="514" y="3276"/>
                    </a:lnTo>
                    <a:lnTo>
                      <a:pt x="500" y="3246"/>
                    </a:lnTo>
                    <a:lnTo>
                      <a:pt x="492" y="3217"/>
                    </a:lnTo>
                    <a:lnTo>
                      <a:pt x="490" y="3190"/>
                    </a:lnTo>
                    <a:lnTo>
                      <a:pt x="492" y="3163"/>
                    </a:lnTo>
                    <a:lnTo>
                      <a:pt x="499" y="3138"/>
                    </a:lnTo>
                    <a:lnTo>
                      <a:pt x="511" y="3115"/>
                    </a:lnTo>
                    <a:lnTo>
                      <a:pt x="527" y="3092"/>
                    </a:lnTo>
                    <a:lnTo>
                      <a:pt x="547" y="3072"/>
                    </a:lnTo>
                    <a:lnTo>
                      <a:pt x="569" y="3053"/>
                    </a:lnTo>
                    <a:lnTo>
                      <a:pt x="595" y="3035"/>
                    </a:lnTo>
                    <a:lnTo>
                      <a:pt x="624" y="3019"/>
                    </a:lnTo>
                    <a:lnTo>
                      <a:pt x="692" y="2994"/>
                    </a:lnTo>
                    <a:lnTo>
                      <a:pt x="767" y="2975"/>
                    </a:lnTo>
                    <a:lnTo>
                      <a:pt x="763" y="2977"/>
                    </a:lnTo>
                    <a:lnTo>
                      <a:pt x="764" y="2975"/>
                    </a:lnTo>
                    <a:lnTo>
                      <a:pt x="767" y="2975"/>
                    </a:lnTo>
                    <a:lnTo>
                      <a:pt x="678" y="2973"/>
                    </a:lnTo>
                    <a:lnTo>
                      <a:pt x="599" y="2968"/>
                    </a:lnTo>
                    <a:lnTo>
                      <a:pt x="528" y="2958"/>
                    </a:lnTo>
                    <a:lnTo>
                      <a:pt x="465" y="2945"/>
                    </a:lnTo>
                    <a:lnTo>
                      <a:pt x="409" y="2928"/>
                    </a:lnTo>
                    <a:lnTo>
                      <a:pt x="359" y="2907"/>
                    </a:lnTo>
                    <a:lnTo>
                      <a:pt x="317" y="2885"/>
                    </a:lnTo>
                    <a:lnTo>
                      <a:pt x="279" y="2859"/>
                    </a:lnTo>
                    <a:lnTo>
                      <a:pt x="246" y="2830"/>
                    </a:lnTo>
                    <a:lnTo>
                      <a:pt x="217" y="2800"/>
                    </a:lnTo>
                    <a:lnTo>
                      <a:pt x="168" y="2732"/>
                    </a:lnTo>
                    <a:lnTo>
                      <a:pt x="127" y="2656"/>
                    </a:lnTo>
                    <a:lnTo>
                      <a:pt x="90" y="2576"/>
                    </a:lnTo>
                    <a:lnTo>
                      <a:pt x="89" y="2551"/>
                    </a:lnTo>
                    <a:lnTo>
                      <a:pt x="91" y="2525"/>
                    </a:lnTo>
                    <a:lnTo>
                      <a:pt x="106" y="2476"/>
                    </a:lnTo>
                    <a:lnTo>
                      <a:pt x="131" y="2429"/>
                    </a:lnTo>
                    <a:lnTo>
                      <a:pt x="163" y="2387"/>
                    </a:lnTo>
                    <a:lnTo>
                      <a:pt x="201" y="2351"/>
                    </a:lnTo>
                    <a:lnTo>
                      <a:pt x="241" y="2323"/>
                    </a:lnTo>
                    <a:lnTo>
                      <a:pt x="283" y="2305"/>
                    </a:lnTo>
                    <a:lnTo>
                      <a:pt x="322" y="2299"/>
                    </a:lnTo>
                    <a:lnTo>
                      <a:pt x="324" y="2272"/>
                    </a:lnTo>
                    <a:lnTo>
                      <a:pt x="320" y="2244"/>
                    </a:lnTo>
                    <a:lnTo>
                      <a:pt x="313" y="2214"/>
                    </a:lnTo>
                    <a:lnTo>
                      <a:pt x="299" y="2188"/>
                    </a:lnTo>
                    <a:lnTo>
                      <a:pt x="279" y="2167"/>
                    </a:lnTo>
                    <a:lnTo>
                      <a:pt x="251" y="2151"/>
                    </a:lnTo>
                    <a:lnTo>
                      <a:pt x="214" y="2145"/>
                    </a:lnTo>
                    <a:lnTo>
                      <a:pt x="193" y="2146"/>
                    </a:lnTo>
                    <a:lnTo>
                      <a:pt x="168" y="2151"/>
                    </a:lnTo>
                    <a:lnTo>
                      <a:pt x="119" y="2162"/>
                    </a:lnTo>
                    <a:lnTo>
                      <a:pt x="98" y="2162"/>
                    </a:lnTo>
                    <a:lnTo>
                      <a:pt x="80" y="2157"/>
                    </a:lnTo>
                    <a:lnTo>
                      <a:pt x="49" y="2142"/>
                    </a:lnTo>
                    <a:lnTo>
                      <a:pt x="27" y="2118"/>
                    </a:lnTo>
                    <a:lnTo>
                      <a:pt x="15" y="2088"/>
                    </a:lnTo>
                    <a:lnTo>
                      <a:pt x="14" y="2057"/>
                    </a:lnTo>
                    <a:lnTo>
                      <a:pt x="22" y="2026"/>
                    </a:lnTo>
                    <a:lnTo>
                      <a:pt x="29" y="2012"/>
                    </a:lnTo>
                    <a:lnTo>
                      <a:pt x="40" y="2000"/>
                    </a:lnTo>
                    <a:lnTo>
                      <a:pt x="20" y="1991"/>
                    </a:lnTo>
                    <a:lnTo>
                      <a:pt x="8" y="1977"/>
                    </a:lnTo>
                    <a:lnTo>
                      <a:pt x="2" y="1957"/>
                    </a:lnTo>
                    <a:lnTo>
                      <a:pt x="0" y="1935"/>
                    </a:lnTo>
                    <a:lnTo>
                      <a:pt x="15" y="1883"/>
                    </a:lnTo>
                    <a:lnTo>
                      <a:pt x="45" y="1827"/>
                    </a:lnTo>
                    <a:lnTo>
                      <a:pt x="87" y="1774"/>
                    </a:lnTo>
                    <a:lnTo>
                      <a:pt x="113" y="1751"/>
                    </a:lnTo>
                    <a:lnTo>
                      <a:pt x="138" y="1731"/>
                    </a:lnTo>
                    <a:lnTo>
                      <a:pt x="165" y="1715"/>
                    </a:lnTo>
                    <a:lnTo>
                      <a:pt x="192" y="1704"/>
                    </a:lnTo>
                    <a:lnTo>
                      <a:pt x="219" y="1699"/>
                    </a:lnTo>
                    <a:lnTo>
                      <a:pt x="246" y="1701"/>
                    </a:lnTo>
                    <a:lnTo>
                      <a:pt x="256" y="1654"/>
                    </a:lnTo>
                    <a:lnTo>
                      <a:pt x="271" y="1619"/>
                    </a:lnTo>
                    <a:lnTo>
                      <a:pt x="287" y="1591"/>
                    </a:lnTo>
                    <a:lnTo>
                      <a:pt x="303" y="1570"/>
                    </a:lnTo>
                    <a:lnTo>
                      <a:pt x="320" y="1556"/>
                    </a:lnTo>
                    <a:lnTo>
                      <a:pt x="337" y="1545"/>
                    </a:lnTo>
                    <a:lnTo>
                      <a:pt x="368" y="1530"/>
                    </a:lnTo>
                    <a:lnTo>
                      <a:pt x="380" y="1523"/>
                    </a:lnTo>
                    <a:lnTo>
                      <a:pt x="391" y="1515"/>
                    </a:lnTo>
                    <a:lnTo>
                      <a:pt x="397" y="1503"/>
                    </a:lnTo>
                    <a:lnTo>
                      <a:pt x="399" y="1487"/>
                    </a:lnTo>
                    <a:lnTo>
                      <a:pt x="397" y="1464"/>
                    </a:lnTo>
                    <a:lnTo>
                      <a:pt x="390" y="1434"/>
                    </a:lnTo>
                    <a:lnTo>
                      <a:pt x="354" y="1344"/>
                    </a:lnTo>
                    <a:lnTo>
                      <a:pt x="329" y="1335"/>
                    </a:lnTo>
                    <a:lnTo>
                      <a:pt x="308" y="1323"/>
                    </a:lnTo>
                    <a:lnTo>
                      <a:pt x="293" y="1310"/>
                    </a:lnTo>
                    <a:lnTo>
                      <a:pt x="281" y="1296"/>
                    </a:lnTo>
                    <a:lnTo>
                      <a:pt x="268" y="1263"/>
                    </a:lnTo>
                    <a:lnTo>
                      <a:pt x="263" y="1228"/>
                    </a:lnTo>
                    <a:lnTo>
                      <a:pt x="262" y="1191"/>
                    </a:lnTo>
                    <a:lnTo>
                      <a:pt x="258" y="1153"/>
                    </a:lnTo>
                    <a:lnTo>
                      <a:pt x="246" y="1119"/>
                    </a:lnTo>
                    <a:lnTo>
                      <a:pt x="222" y="1087"/>
                    </a:lnTo>
                    <a:lnTo>
                      <a:pt x="210" y="1066"/>
                    </a:lnTo>
                    <a:lnTo>
                      <a:pt x="206" y="1047"/>
                    </a:lnTo>
                    <a:lnTo>
                      <a:pt x="208" y="1030"/>
                    </a:lnTo>
                    <a:lnTo>
                      <a:pt x="213" y="1015"/>
                    </a:lnTo>
                    <a:lnTo>
                      <a:pt x="235" y="991"/>
                    </a:lnTo>
                    <a:lnTo>
                      <a:pt x="267" y="970"/>
                    </a:lnTo>
                    <a:lnTo>
                      <a:pt x="297" y="951"/>
                    </a:lnTo>
                    <a:lnTo>
                      <a:pt x="322" y="931"/>
                    </a:lnTo>
                    <a:lnTo>
                      <a:pt x="333" y="908"/>
                    </a:lnTo>
                    <a:lnTo>
                      <a:pt x="330" y="894"/>
                    </a:lnTo>
                    <a:lnTo>
                      <a:pt x="322" y="879"/>
                    </a:lnTo>
                    <a:lnTo>
                      <a:pt x="295" y="852"/>
                    </a:lnTo>
                    <a:lnTo>
                      <a:pt x="288" y="829"/>
                    </a:lnTo>
                    <a:lnTo>
                      <a:pt x="297" y="812"/>
                    </a:lnTo>
                    <a:lnTo>
                      <a:pt x="321" y="801"/>
                    </a:lnTo>
                    <a:lnTo>
                      <a:pt x="355" y="796"/>
                    </a:lnTo>
                    <a:lnTo>
                      <a:pt x="396" y="797"/>
                    </a:lnTo>
                    <a:lnTo>
                      <a:pt x="440" y="806"/>
                    </a:lnTo>
                    <a:lnTo>
                      <a:pt x="485" y="822"/>
                    </a:lnTo>
                    <a:lnTo>
                      <a:pt x="533" y="788"/>
                    </a:lnTo>
                    <a:lnTo>
                      <a:pt x="568" y="766"/>
                    </a:lnTo>
                    <a:lnTo>
                      <a:pt x="615" y="744"/>
                    </a:lnTo>
                    <a:lnTo>
                      <a:pt x="634" y="732"/>
                    </a:lnTo>
                    <a:lnTo>
                      <a:pt x="655" y="711"/>
                    </a:lnTo>
                    <a:lnTo>
                      <a:pt x="714" y="631"/>
                    </a:lnTo>
                    <a:lnTo>
                      <a:pt x="682" y="611"/>
                    </a:lnTo>
                    <a:lnTo>
                      <a:pt x="663" y="589"/>
                    </a:lnTo>
                    <a:lnTo>
                      <a:pt x="655" y="568"/>
                    </a:lnTo>
                    <a:lnTo>
                      <a:pt x="657" y="548"/>
                    </a:lnTo>
                    <a:lnTo>
                      <a:pt x="668" y="527"/>
                    </a:lnTo>
                    <a:lnTo>
                      <a:pt x="686" y="507"/>
                    </a:lnTo>
                    <a:lnTo>
                      <a:pt x="711" y="489"/>
                    </a:lnTo>
                    <a:lnTo>
                      <a:pt x="742" y="472"/>
                    </a:lnTo>
                    <a:lnTo>
                      <a:pt x="812" y="441"/>
                    </a:lnTo>
                    <a:lnTo>
                      <a:pt x="886" y="421"/>
                    </a:lnTo>
                    <a:lnTo>
                      <a:pt x="953" y="411"/>
                    </a:lnTo>
                    <a:lnTo>
                      <a:pt x="982" y="411"/>
                    </a:lnTo>
                    <a:lnTo>
                      <a:pt x="1004" y="415"/>
                    </a:lnTo>
                    <a:lnTo>
                      <a:pt x="1043" y="366"/>
                    </a:lnTo>
                    <a:lnTo>
                      <a:pt x="1069" y="344"/>
                    </a:lnTo>
                    <a:lnTo>
                      <a:pt x="1086" y="338"/>
                    </a:lnTo>
                    <a:lnTo>
                      <a:pt x="1099" y="342"/>
                    </a:lnTo>
                    <a:lnTo>
                      <a:pt x="1114" y="347"/>
                    </a:lnTo>
                    <a:lnTo>
                      <a:pt x="1135" y="340"/>
                    </a:lnTo>
                    <a:lnTo>
                      <a:pt x="1165" y="318"/>
                    </a:lnTo>
                    <a:lnTo>
                      <a:pt x="1211" y="268"/>
                    </a:lnTo>
                    <a:lnTo>
                      <a:pt x="1192" y="248"/>
                    </a:lnTo>
                    <a:lnTo>
                      <a:pt x="1188" y="229"/>
                    </a:lnTo>
                    <a:lnTo>
                      <a:pt x="1194" y="212"/>
                    </a:lnTo>
                    <a:lnTo>
                      <a:pt x="1210" y="199"/>
                    </a:lnTo>
                    <a:lnTo>
                      <a:pt x="1231" y="191"/>
                    </a:lnTo>
                    <a:lnTo>
                      <a:pt x="1256" y="187"/>
                    </a:lnTo>
                    <a:lnTo>
                      <a:pt x="1280" y="189"/>
                    </a:lnTo>
                    <a:lnTo>
                      <a:pt x="1301" y="198"/>
                    </a:lnTo>
                    <a:lnTo>
                      <a:pt x="1289" y="170"/>
                    </a:lnTo>
                    <a:lnTo>
                      <a:pt x="1288" y="143"/>
                    </a:lnTo>
                    <a:lnTo>
                      <a:pt x="1298" y="118"/>
                    </a:lnTo>
                    <a:lnTo>
                      <a:pt x="1318" y="96"/>
                    </a:lnTo>
                    <a:lnTo>
                      <a:pt x="1346" y="75"/>
                    </a:lnTo>
                    <a:lnTo>
                      <a:pt x="1379" y="59"/>
                    </a:lnTo>
                    <a:lnTo>
                      <a:pt x="1416" y="45"/>
                    </a:lnTo>
                    <a:lnTo>
                      <a:pt x="1457" y="34"/>
                    </a:lnTo>
                    <a:lnTo>
                      <a:pt x="1498" y="27"/>
                    </a:lnTo>
                    <a:lnTo>
                      <a:pt x="1539" y="24"/>
                    </a:lnTo>
                    <a:lnTo>
                      <a:pt x="1578" y="26"/>
                    </a:lnTo>
                    <a:lnTo>
                      <a:pt x="1612" y="33"/>
                    </a:lnTo>
                    <a:lnTo>
                      <a:pt x="1643" y="44"/>
                    </a:lnTo>
                    <a:lnTo>
                      <a:pt x="1667" y="60"/>
                    </a:lnTo>
                    <a:lnTo>
                      <a:pt x="1682" y="82"/>
                    </a:lnTo>
                    <a:lnTo>
                      <a:pt x="1688" y="110"/>
                    </a:lnTo>
                    <a:lnTo>
                      <a:pt x="1700" y="79"/>
                    </a:lnTo>
                    <a:lnTo>
                      <a:pt x="1717" y="55"/>
                    </a:lnTo>
                    <a:lnTo>
                      <a:pt x="1738" y="35"/>
                    </a:lnTo>
                    <a:lnTo>
                      <a:pt x="1762" y="19"/>
                    </a:lnTo>
                    <a:lnTo>
                      <a:pt x="1788" y="8"/>
                    </a:lnTo>
                    <a:lnTo>
                      <a:pt x="1817" y="2"/>
                    </a:lnTo>
                    <a:lnTo>
                      <a:pt x="1845" y="0"/>
                    </a:lnTo>
                    <a:lnTo>
                      <a:pt x="1874" y="2"/>
                    </a:lnTo>
                    <a:lnTo>
                      <a:pt x="1903" y="8"/>
                    </a:lnTo>
                    <a:lnTo>
                      <a:pt x="1929" y="18"/>
                    </a:lnTo>
                    <a:lnTo>
                      <a:pt x="1953" y="32"/>
                    </a:lnTo>
                    <a:lnTo>
                      <a:pt x="1974" y="49"/>
                    </a:lnTo>
                    <a:lnTo>
                      <a:pt x="1991" y="69"/>
                    </a:lnTo>
                    <a:lnTo>
                      <a:pt x="2004" y="94"/>
                    </a:lnTo>
                    <a:lnTo>
                      <a:pt x="2011" y="120"/>
                    </a:lnTo>
                    <a:lnTo>
                      <a:pt x="2012" y="150"/>
                    </a:lnTo>
                    <a:lnTo>
                      <a:pt x="2043" y="165"/>
                    </a:lnTo>
                    <a:lnTo>
                      <a:pt x="2083" y="190"/>
                    </a:lnTo>
                    <a:lnTo>
                      <a:pt x="2127" y="225"/>
                    </a:lnTo>
                    <a:lnTo>
                      <a:pt x="2170" y="263"/>
                    </a:lnTo>
                    <a:lnTo>
                      <a:pt x="2206" y="304"/>
                    </a:lnTo>
                    <a:lnTo>
                      <a:pt x="2229" y="344"/>
                    </a:lnTo>
                    <a:lnTo>
                      <a:pt x="2234" y="362"/>
                    </a:lnTo>
                    <a:lnTo>
                      <a:pt x="2234" y="379"/>
                    </a:lnTo>
                    <a:lnTo>
                      <a:pt x="2229" y="394"/>
                    </a:lnTo>
                    <a:lnTo>
                      <a:pt x="2217" y="407"/>
                    </a:lnTo>
                    <a:lnTo>
                      <a:pt x="2259" y="421"/>
                    </a:lnTo>
                    <a:lnTo>
                      <a:pt x="2298" y="439"/>
                    </a:lnTo>
                    <a:lnTo>
                      <a:pt x="2337" y="460"/>
                    </a:lnTo>
                    <a:lnTo>
                      <a:pt x="2370" y="486"/>
                    </a:lnTo>
                    <a:lnTo>
                      <a:pt x="2399" y="514"/>
                    </a:lnTo>
                    <a:lnTo>
                      <a:pt x="2421" y="546"/>
                    </a:lnTo>
                    <a:lnTo>
                      <a:pt x="2437" y="579"/>
                    </a:lnTo>
                    <a:lnTo>
                      <a:pt x="2444" y="615"/>
                    </a:lnTo>
                    <a:lnTo>
                      <a:pt x="2469" y="588"/>
                    </a:lnTo>
                    <a:lnTo>
                      <a:pt x="2499" y="570"/>
                    </a:lnTo>
                    <a:lnTo>
                      <a:pt x="2535" y="560"/>
                    </a:lnTo>
                    <a:lnTo>
                      <a:pt x="2574" y="555"/>
                    </a:lnTo>
                    <a:lnTo>
                      <a:pt x="2612" y="557"/>
                    </a:lnTo>
                    <a:lnTo>
                      <a:pt x="2652" y="565"/>
                    </a:lnTo>
                    <a:lnTo>
                      <a:pt x="2688" y="577"/>
                    </a:lnTo>
                    <a:lnTo>
                      <a:pt x="2719" y="595"/>
                    </a:lnTo>
                    <a:lnTo>
                      <a:pt x="2765" y="578"/>
                    </a:lnTo>
                    <a:lnTo>
                      <a:pt x="2813" y="570"/>
                    </a:lnTo>
                    <a:lnTo>
                      <a:pt x="2862" y="570"/>
                    </a:lnTo>
                    <a:lnTo>
                      <a:pt x="2909" y="577"/>
                    </a:lnTo>
                    <a:lnTo>
                      <a:pt x="2954" y="591"/>
                    </a:lnTo>
                    <a:lnTo>
                      <a:pt x="2996" y="611"/>
                    </a:lnTo>
                    <a:lnTo>
                      <a:pt x="3033" y="635"/>
                    </a:lnTo>
                    <a:lnTo>
                      <a:pt x="3064" y="664"/>
                    </a:lnTo>
                    <a:lnTo>
                      <a:pt x="3103" y="676"/>
                    </a:lnTo>
                    <a:lnTo>
                      <a:pt x="3136" y="695"/>
                    </a:lnTo>
                    <a:lnTo>
                      <a:pt x="3162" y="722"/>
                    </a:lnTo>
                    <a:lnTo>
                      <a:pt x="3181" y="751"/>
                    </a:lnTo>
                    <a:lnTo>
                      <a:pt x="3190" y="783"/>
                    </a:lnTo>
                    <a:lnTo>
                      <a:pt x="3188" y="814"/>
                    </a:lnTo>
                    <a:lnTo>
                      <a:pt x="3174" y="845"/>
                    </a:lnTo>
                    <a:lnTo>
                      <a:pt x="3148" y="872"/>
                    </a:lnTo>
                    <a:lnTo>
                      <a:pt x="3177" y="878"/>
                    </a:lnTo>
                    <a:lnTo>
                      <a:pt x="3202" y="889"/>
                    </a:lnTo>
                    <a:lnTo>
                      <a:pt x="3223" y="903"/>
                    </a:lnTo>
                    <a:lnTo>
                      <a:pt x="3242" y="921"/>
                    </a:lnTo>
                    <a:lnTo>
                      <a:pt x="3255" y="940"/>
                    </a:lnTo>
                    <a:lnTo>
                      <a:pt x="3265" y="960"/>
                    </a:lnTo>
                    <a:lnTo>
                      <a:pt x="3272" y="1005"/>
                    </a:lnTo>
                    <a:lnTo>
                      <a:pt x="3263" y="1048"/>
                    </a:lnTo>
                    <a:lnTo>
                      <a:pt x="3252" y="1067"/>
                    </a:lnTo>
                    <a:lnTo>
                      <a:pt x="3236" y="1084"/>
                    </a:lnTo>
                    <a:lnTo>
                      <a:pt x="3218" y="1098"/>
                    </a:lnTo>
                    <a:lnTo>
                      <a:pt x="3193" y="1109"/>
                    </a:lnTo>
                    <a:lnTo>
                      <a:pt x="3165" y="1115"/>
                    </a:lnTo>
                    <a:lnTo>
                      <a:pt x="3132" y="1116"/>
                    </a:lnTo>
                    <a:lnTo>
                      <a:pt x="3141" y="1159"/>
                    </a:lnTo>
                    <a:lnTo>
                      <a:pt x="3152" y="1197"/>
                    </a:lnTo>
                    <a:lnTo>
                      <a:pt x="3170" y="1234"/>
                    </a:lnTo>
                    <a:lnTo>
                      <a:pt x="3195" y="1271"/>
                    </a:lnTo>
                    <a:lnTo>
                      <a:pt x="3221" y="1262"/>
                    </a:lnTo>
                    <a:lnTo>
                      <a:pt x="3247" y="1257"/>
                    </a:lnTo>
                    <a:lnTo>
                      <a:pt x="3273" y="1255"/>
                    </a:lnTo>
                    <a:lnTo>
                      <a:pt x="3301" y="1256"/>
                    </a:lnTo>
                    <a:lnTo>
                      <a:pt x="3327" y="1260"/>
                    </a:lnTo>
                    <a:lnTo>
                      <a:pt x="3354" y="1267"/>
                    </a:lnTo>
                    <a:lnTo>
                      <a:pt x="3401" y="1288"/>
                    </a:lnTo>
                    <a:lnTo>
                      <a:pt x="3421" y="1301"/>
                    </a:lnTo>
                    <a:lnTo>
                      <a:pt x="3440" y="1315"/>
                    </a:lnTo>
                    <a:lnTo>
                      <a:pt x="3454" y="1332"/>
                    </a:lnTo>
                    <a:lnTo>
                      <a:pt x="3463" y="1351"/>
                    </a:lnTo>
                    <a:lnTo>
                      <a:pt x="3470" y="1370"/>
                    </a:lnTo>
                    <a:lnTo>
                      <a:pt x="3471" y="1390"/>
                    </a:lnTo>
                    <a:lnTo>
                      <a:pt x="3466" y="1412"/>
                    </a:lnTo>
                    <a:lnTo>
                      <a:pt x="3455" y="1434"/>
                    </a:lnTo>
                    <a:lnTo>
                      <a:pt x="3478" y="1444"/>
                    </a:lnTo>
                    <a:lnTo>
                      <a:pt x="3498" y="1456"/>
                    </a:lnTo>
                    <a:lnTo>
                      <a:pt x="3528" y="1486"/>
                    </a:lnTo>
                    <a:lnTo>
                      <a:pt x="3546" y="1519"/>
                    </a:lnTo>
                    <a:lnTo>
                      <a:pt x="3554" y="1556"/>
                    </a:lnTo>
                    <a:lnTo>
                      <a:pt x="3553" y="1594"/>
                    </a:lnTo>
                    <a:lnTo>
                      <a:pt x="3544" y="1632"/>
                    </a:lnTo>
                    <a:lnTo>
                      <a:pt x="3527" y="1668"/>
                    </a:lnTo>
                    <a:lnTo>
                      <a:pt x="3503" y="1699"/>
                    </a:lnTo>
                    <a:lnTo>
                      <a:pt x="3533" y="1711"/>
                    </a:lnTo>
                    <a:lnTo>
                      <a:pt x="3557" y="1730"/>
                    </a:lnTo>
                    <a:lnTo>
                      <a:pt x="3573" y="1751"/>
                    </a:lnTo>
                    <a:lnTo>
                      <a:pt x="3582" y="1774"/>
                    </a:lnTo>
                    <a:lnTo>
                      <a:pt x="3586" y="1800"/>
                    </a:lnTo>
                    <a:lnTo>
                      <a:pt x="3586" y="1825"/>
                    </a:lnTo>
                    <a:lnTo>
                      <a:pt x="3581" y="1851"/>
                    </a:lnTo>
                    <a:lnTo>
                      <a:pt x="3571" y="1874"/>
                    </a:lnTo>
                    <a:lnTo>
                      <a:pt x="3596" y="1888"/>
                    </a:lnTo>
                    <a:lnTo>
                      <a:pt x="3618" y="1908"/>
                    </a:lnTo>
                    <a:lnTo>
                      <a:pt x="3635" y="1932"/>
                    </a:lnTo>
                    <a:lnTo>
                      <a:pt x="3645" y="1958"/>
                    </a:lnTo>
                    <a:lnTo>
                      <a:pt x="3651" y="1985"/>
                    </a:lnTo>
                    <a:lnTo>
                      <a:pt x="3647" y="2009"/>
                    </a:lnTo>
                    <a:lnTo>
                      <a:pt x="3632" y="2031"/>
                    </a:lnTo>
                    <a:lnTo>
                      <a:pt x="3608" y="2050"/>
                    </a:lnTo>
                    <a:lnTo>
                      <a:pt x="3623" y="2069"/>
                    </a:lnTo>
                    <a:lnTo>
                      <a:pt x="3631" y="2091"/>
                    </a:lnTo>
                    <a:lnTo>
                      <a:pt x="3633" y="2115"/>
                    </a:lnTo>
                    <a:lnTo>
                      <a:pt x="3629" y="2137"/>
                    </a:lnTo>
                    <a:lnTo>
                      <a:pt x="3620" y="2159"/>
                    </a:lnTo>
                    <a:lnTo>
                      <a:pt x="3606" y="2179"/>
                    </a:lnTo>
                    <a:lnTo>
                      <a:pt x="3586" y="2195"/>
                    </a:lnTo>
                    <a:lnTo>
                      <a:pt x="3560" y="2206"/>
                    </a:lnTo>
                    <a:lnTo>
                      <a:pt x="3577" y="2226"/>
                    </a:lnTo>
                    <a:lnTo>
                      <a:pt x="3583" y="2247"/>
                    </a:lnTo>
                    <a:lnTo>
                      <a:pt x="3582" y="2267"/>
                    </a:lnTo>
                    <a:lnTo>
                      <a:pt x="3574" y="2288"/>
                    </a:lnTo>
                    <a:lnTo>
                      <a:pt x="3561" y="2306"/>
                    </a:lnTo>
                    <a:lnTo>
                      <a:pt x="3541" y="2321"/>
                    </a:lnTo>
                    <a:lnTo>
                      <a:pt x="3495" y="2343"/>
                    </a:lnTo>
                    <a:lnTo>
                      <a:pt x="3529" y="2369"/>
                    </a:lnTo>
                    <a:lnTo>
                      <a:pt x="3542" y="2386"/>
                    </a:lnTo>
                    <a:lnTo>
                      <a:pt x="3550" y="2403"/>
                    </a:lnTo>
                    <a:lnTo>
                      <a:pt x="3553" y="2422"/>
                    </a:lnTo>
                    <a:lnTo>
                      <a:pt x="3548" y="2440"/>
                    </a:lnTo>
                    <a:lnTo>
                      <a:pt x="3536" y="2456"/>
                    </a:lnTo>
                    <a:lnTo>
                      <a:pt x="3513" y="2469"/>
                    </a:lnTo>
                    <a:lnTo>
                      <a:pt x="3534" y="2478"/>
                    </a:lnTo>
                    <a:lnTo>
                      <a:pt x="3550" y="2490"/>
                    </a:lnTo>
                    <a:lnTo>
                      <a:pt x="3564" y="2503"/>
                    </a:lnTo>
                    <a:lnTo>
                      <a:pt x="3573" y="2518"/>
                    </a:lnTo>
                    <a:lnTo>
                      <a:pt x="3578" y="2534"/>
                    </a:lnTo>
                    <a:lnTo>
                      <a:pt x="3579" y="2552"/>
                    </a:lnTo>
                    <a:lnTo>
                      <a:pt x="3578" y="2569"/>
                    </a:lnTo>
                    <a:lnTo>
                      <a:pt x="3573" y="2586"/>
                    </a:lnTo>
                    <a:lnTo>
                      <a:pt x="3554" y="2617"/>
                    </a:lnTo>
                    <a:lnTo>
                      <a:pt x="3524" y="2640"/>
                    </a:lnTo>
                    <a:lnTo>
                      <a:pt x="3484" y="2653"/>
                    </a:lnTo>
                    <a:lnTo>
                      <a:pt x="3462" y="2654"/>
                    </a:lnTo>
                    <a:lnTo>
                      <a:pt x="3437" y="2650"/>
                    </a:lnTo>
                    <a:lnTo>
                      <a:pt x="3447" y="2683"/>
                    </a:lnTo>
                    <a:lnTo>
                      <a:pt x="3459" y="2720"/>
                    </a:lnTo>
                    <a:lnTo>
                      <a:pt x="3459" y="2739"/>
                    </a:lnTo>
                    <a:lnTo>
                      <a:pt x="3455" y="2754"/>
                    </a:lnTo>
                    <a:lnTo>
                      <a:pt x="3442" y="2767"/>
                    </a:lnTo>
                    <a:lnTo>
                      <a:pt x="3418" y="2776"/>
                    </a:lnTo>
                    <a:lnTo>
                      <a:pt x="3430" y="2799"/>
                    </a:lnTo>
                    <a:lnTo>
                      <a:pt x="3432" y="2819"/>
                    </a:lnTo>
                    <a:lnTo>
                      <a:pt x="3424" y="2838"/>
                    </a:lnTo>
                    <a:lnTo>
                      <a:pt x="3408" y="2856"/>
                    </a:lnTo>
                    <a:lnTo>
                      <a:pt x="3385" y="2870"/>
                    </a:lnTo>
                    <a:lnTo>
                      <a:pt x="3360" y="2880"/>
                    </a:lnTo>
                    <a:lnTo>
                      <a:pt x="3333" y="2885"/>
                    </a:lnTo>
                    <a:lnTo>
                      <a:pt x="3306" y="2886"/>
                    </a:lnTo>
                    <a:lnTo>
                      <a:pt x="3312" y="2916"/>
                    </a:lnTo>
                    <a:lnTo>
                      <a:pt x="3308" y="2944"/>
                    </a:lnTo>
                    <a:lnTo>
                      <a:pt x="3297" y="2970"/>
                    </a:lnTo>
                    <a:lnTo>
                      <a:pt x="3279" y="2995"/>
                    </a:lnTo>
                    <a:lnTo>
                      <a:pt x="3230" y="3040"/>
                    </a:lnTo>
                    <a:lnTo>
                      <a:pt x="3174" y="3077"/>
                    </a:lnTo>
                    <a:lnTo>
                      <a:pt x="3199" y="3089"/>
                    </a:lnTo>
                    <a:lnTo>
                      <a:pt x="3217" y="3105"/>
                    </a:lnTo>
                    <a:lnTo>
                      <a:pt x="3227" y="3123"/>
                    </a:lnTo>
                    <a:lnTo>
                      <a:pt x="3232" y="3143"/>
                    </a:lnTo>
                    <a:lnTo>
                      <a:pt x="3232" y="3165"/>
                    </a:lnTo>
                    <a:lnTo>
                      <a:pt x="3227" y="3186"/>
                    </a:lnTo>
                    <a:lnTo>
                      <a:pt x="3218" y="3205"/>
                    </a:lnTo>
                    <a:lnTo>
                      <a:pt x="3206" y="3223"/>
                    </a:lnTo>
                    <a:lnTo>
                      <a:pt x="3234" y="3242"/>
                    </a:lnTo>
                    <a:lnTo>
                      <a:pt x="3256" y="3266"/>
                    </a:lnTo>
                    <a:lnTo>
                      <a:pt x="3272" y="3294"/>
                    </a:lnTo>
                    <a:lnTo>
                      <a:pt x="3280" y="3322"/>
                    </a:lnTo>
                    <a:lnTo>
                      <a:pt x="3279" y="3350"/>
                    </a:lnTo>
                    <a:lnTo>
                      <a:pt x="3265" y="3377"/>
                    </a:lnTo>
                    <a:lnTo>
                      <a:pt x="3255" y="3388"/>
                    </a:lnTo>
                    <a:lnTo>
                      <a:pt x="3240" y="3397"/>
                    </a:lnTo>
                    <a:lnTo>
                      <a:pt x="3201" y="3411"/>
                    </a:lnTo>
                    <a:lnTo>
                      <a:pt x="3211" y="3437"/>
                    </a:lnTo>
                    <a:lnTo>
                      <a:pt x="3209" y="3458"/>
                    </a:lnTo>
                    <a:lnTo>
                      <a:pt x="3195" y="3476"/>
                    </a:lnTo>
                    <a:lnTo>
                      <a:pt x="3176" y="3492"/>
                    </a:lnTo>
                    <a:lnTo>
                      <a:pt x="3149" y="3503"/>
                    </a:lnTo>
                    <a:lnTo>
                      <a:pt x="3120" y="3512"/>
                    </a:lnTo>
                    <a:lnTo>
                      <a:pt x="3064" y="3521"/>
                    </a:lnTo>
                    <a:lnTo>
                      <a:pt x="3024" y="3567"/>
                    </a:lnTo>
                    <a:lnTo>
                      <a:pt x="2976" y="3607"/>
                    </a:lnTo>
                    <a:lnTo>
                      <a:pt x="2922" y="3641"/>
                    </a:lnTo>
                    <a:lnTo>
                      <a:pt x="2864" y="3672"/>
                    </a:lnTo>
                    <a:lnTo>
                      <a:pt x="2801" y="3698"/>
                    </a:lnTo>
                    <a:lnTo>
                      <a:pt x="2736" y="3721"/>
                    </a:lnTo>
                    <a:lnTo>
                      <a:pt x="2608" y="3766"/>
                    </a:lnTo>
                    <a:lnTo>
                      <a:pt x="2618" y="3794"/>
                    </a:lnTo>
                    <a:lnTo>
                      <a:pt x="2620" y="3817"/>
                    </a:lnTo>
                    <a:lnTo>
                      <a:pt x="2619" y="3834"/>
                    </a:lnTo>
                    <a:lnTo>
                      <a:pt x="2614" y="3847"/>
                    </a:lnTo>
                    <a:lnTo>
                      <a:pt x="2604" y="3856"/>
                    </a:lnTo>
                    <a:lnTo>
                      <a:pt x="2593" y="3861"/>
                    </a:lnTo>
                    <a:lnTo>
                      <a:pt x="2579" y="3861"/>
                    </a:lnTo>
                    <a:lnTo>
                      <a:pt x="2565" y="3858"/>
                    </a:lnTo>
                    <a:lnTo>
                      <a:pt x="2550" y="3851"/>
                    </a:lnTo>
                    <a:lnTo>
                      <a:pt x="2537" y="3842"/>
                    </a:lnTo>
                    <a:lnTo>
                      <a:pt x="2525" y="3830"/>
                    </a:lnTo>
                    <a:lnTo>
                      <a:pt x="2516" y="3816"/>
                    </a:lnTo>
                    <a:lnTo>
                      <a:pt x="2509" y="3799"/>
                    </a:lnTo>
                    <a:lnTo>
                      <a:pt x="2508" y="3780"/>
                    </a:lnTo>
                    <a:lnTo>
                      <a:pt x="2511" y="3760"/>
                    </a:lnTo>
                    <a:lnTo>
                      <a:pt x="2519" y="3738"/>
                    </a:lnTo>
                    <a:lnTo>
                      <a:pt x="2482" y="3756"/>
                    </a:lnTo>
                    <a:lnTo>
                      <a:pt x="2446" y="3759"/>
                    </a:lnTo>
                    <a:lnTo>
                      <a:pt x="2415" y="3750"/>
                    </a:lnTo>
                    <a:lnTo>
                      <a:pt x="2389" y="3733"/>
                    </a:lnTo>
                    <a:lnTo>
                      <a:pt x="2372" y="3708"/>
                    </a:lnTo>
                    <a:lnTo>
                      <a:pt x="2366" y="3682"/>
                    </a:lnTo>
                    <a:lnTo>
                      <a:pt x="2371" y="3654"/>
                    </a:lnTo>
                    <a:lnTo>
                      <a:pt x="2380" y="3642"/>
                    </a:lnTo>
                    <a:lnTo>
                      <a:pt x="2392" y="3631"/>
                    </a:lnTo>
                    <a:lnTo>
                      <a:pt x="2395" y="3594"/>
                    </a:lnTo>
                    <a:lnTo>
                      <a:pt x="2387" y="3569"/>
                    </a:lnTo>
                    <a:lnTo>
                      <a:pt x="2372" y="3551"/>
                    </a:lnTo>
                    <a:lnTo>
                      <a:pt x="2353" y="3534"/>
                    </a:lnTo>
                    <a:lnTo>
                      <a:pt x="2333" y="3517"/>
                    </a:lnTo>
                    <a:lnTo>
                      <a:pt x="2317" y="3495"/>
                    </a:lnTo>
                    <a:lnTo>
                      <a:pt x="2306" y="3463"/>
                    </a:lnTo>
                    <a:lnTo>
                      <a:pt x="2306" y="3420"/>
                    </a:lnTo>
                    <a:lnTo>
                      <a:pt x="2301" y="3408"/>
                    </a:lnTo>
                    <a:lnTo>
                      <a:pt x="2292" y="3403"/>
                    </a:lnTo>
                    <a:lnTo>
                      <a:pt x="2265" y="3408"/>
                    </a:lnTo>
                    <a:lnTo>
                      <a:pt x="2201" y="3441"/>
                    </a:lnTo>
                    <a:lnTo>
                      <a:pt x="2155" y="3602"/>
                    </a:lnTo>
                    <a:lnTo>
                      <a:pt x="2112" y="3765"/>
                    </a:lnTo>
                    <a:lnTo>
                      <a:pt x="2040" y="4092"/>
                    </a:lnTo>
                    <a:lnTo>
                      <a:pt x="1986" y="4422"/>
                    </a:lnTo>
                    <a:lnTo>
                      <a:pt x="1950" y="4752"/>
                    </a:lnTo>
                    <a:lnTo>
                      <a:pt x="1938" y="4917"/>
                    </a:lnTo>
                    <a:lnTo>
                      <a:pt x="1932" y="5083"/>
                    </a:lnTo>
                    <a:lnTo>
                      <a:pt x="1930" y="5250"/>
                    </a:lnTo>
                    <a:lnTo>
                      <a:pt x="1934" y="5415"/>
                    </a:lnTo>
                    <a:lnTo>
                      <a:pt x="1942" y="5581"/>
                    </a:lnTo>
                    <a:lnTo>
                      <a:pt x="1957" y="5748"/>
                    </a:lnTo>
                    <a:lnTo>
                      <a:pt x="1975" y="5912"/>
                    </a:lnTo>
                    <a:lnTo>
                      <a:pt x="1999" y="6078"/>
                    </a:lnTo>
                    <a:lnTo>
                      <a:pt x="1508" y="6078"/>
                    </a:lnTo>
                    <a:lnTo>
                      <a:pt x="1531" y="6036"/>
                    </a:lnTo>
                    <a:lnTo>
                      <a:pt x="1549" y="5975"/>
                    </a:lnTo>
                    <a:lnTo>
                      <a:pt x="1565" y="5898"/>
                    </a:lnTo>
                    <a:lnTo>
                      <a:pt x="1577" y="5806"/>
                    </a:lnTo>
                    <a:lnTo>
                      <a:pt x="1591" y="5583"/>
                    </a:lnTo>
                    <a:lnTo>
                      <a:pt x="1593" y="5323"/>
                    </a:lnTo>
                    <a:lnTo>
                      <a:pt x="1582" y="5040"/>
                    </a:lnTo>
                    <a:lnTo>
                      <a:pt x="1561" y="4750"/>
                    </a:lnTo>
                    <a:lnTo>
                      <a:pt x="1546" y="4607"/>
                    </a:lnTo>
                    <a:lnTo>
                      <a:pt x="1528" y="4467"/>
                    </a:lnTo>
                    <a:lnTo>
                      <a:pt x="1486" y="4206"/>
                    </a:lnTo>
                    <a:lnTo>
                      <a:pt x="1565" y="4190"/>
                    </a:lnTo>
                    <a:lnTo>
                      <a:pt x="1576" y="4169"/>
                    </a:lnTo>
                    <a:lnTo>
                      <a:pt x="1586" y="4155"/>
                    </a:lnTo>
                    <a:lnTo>
                      <a:pt x="1595" y="4147"/>
                    </a:lnTo>
                    <a:lnTo>
                      <a:pt x="1606" y="4145"/>
                    </a:lnTo>
                    <a:lnTo>
                      <a:pt x="1624" y="4153"/>
                    </a:lnTo>
                    <a:lnTo>
                      <a:pt x="1643" y="4169"/>
                    </a:lnTo>
                    <a:lnTo>
                      <a:pt x="1664" y="4186"/>
                    </a:lnTo>
                    <a:lnTo>
                      <a:pt x="1674" y="4191"/>
                    </a:lnTo>
                    <a:lnTo>
                      <a:pt x="1686" y="4194"/>
                    </a:lnTo>
                    <a:lnTo>
                      <a:pt x="1698" y="4192"/>
                    </a:lnTo>
                    <a:lnTo>
                      <a:pt x="1711" y="4186"/>
                    </a:lnTo>
                    <a:lnTo>
                      <a:pt x="1725" y="4174"/>
                    </a:lnTo>
                    <a:lnTo>
                      <a:pt x="1740" y="4153"/>
                    </a:lnTo>
                    <a:lnTo>
                      <a:pt x="1742" y="4334"/>
                    </a:lnTo>
                    <a:lnTo>
                      <a:pt x="1732" y="4464"/>
                    </a:lnTo>
                    <a:lnTo>
                      <a:pt x="1717" y="4545"/>
                    </a:lnTo>
                    <a:lnTo>
                      <a:pt x="1705" y="4566"/>
                    </a:lnTo>
                    <a:lnTo>
                      <a:pt x="1701" y="4571"/>
                    </a:lnTo>
                    <a:lnTo>
                      <a:pt x="1693" y="4574"/>
                    </a:lnTo>
                    <a:lnTo>
                      <a:pt x="1680" y="4570"/>
                    </a:lnTo>
                    <a:lnTo>
                      <a:pt x="1665" y="4554"/>
                    </a:lnTo>
                    <a:lnTo>
                      <a:pt x="1649" y="4524"/>
                    </a:lnTo>
                    <a:lnTo>
                      <a:pt x="1634" y="4483"/>
                    </a:lnTo>
                    <a:lnTo>
                      <a:pt x="1599" y="4362"/>
                    </a:lnTo>
                    <a:lnTo>
                      <a:pt x="1565" y="4190"/>
                    </a:lnTo>
                    <a:lnTo>
                      <a:pt x="1486" y="4206"/>
                    </a:lnTo>
                    <a:lnTo>
                      <a:pt x="1434" y="3746"/>
                    </a:lnTo>
                    <a:lnTo>
                      <a:pt x="1388" y="3611"/>
                    </a:lnTo>
                    <a:lnTo>
                      <a:pt x="1360" y="3541"/>
                    </a:lnTo>
                    <a:lnTo>
                      <a:pt x="1349" y="3514"/>
                    </a:lnTo>
                    <a:lnTo>
                      <a:pt x="1328" y="3472"/>
                    </a:lnTo>
                    <a:lnTo>
                      <a:pt x="1362" y="3472"/>
                    </a:lnTo>
                    <a:lnTo>
                      <a:pt x="1386" y="3462"/>
                    </a:lnTo>
                    <a:lnTo>
                      <a:pt x="1403" y="3444"/>
                    </a:lnTo>
                    <a:lnTo>
                      <a:pt x="1419" y="3421"/>
                    </a:lnTo>
                    <a:lnTo>
                      <a:pt x="1436" y="3397"/>
                    </a:lnTo>
                    <a:lnTo>
                      <a:pt x="1461" y="3377"/>
                    </a:lnTo>
                    <a:lnTo>
                      <a:pt x="1496" y="3363"/>
                    </a:lnTo>
                    <a:lnTo>
                      <a:pt x="1519" y="3360"/>
                    </a:lnTo>
                    <a:lnTo>
                      <a:pt x="1546" y="3359"/>
                    </a:lnTo>
                    <a:lnTo>
                      <a:pt x="1630" y="3604"/>
                    </a:lnTo>
                    <a:lnTo>
                      <a:pt x="1668" y="3725"/>
                    </a:lnTo>
                    <a:lnTo>
                      <a:pt x="1700" y="3848"/>
                    </a:lnTo>
                    <a:lnTo>
                      <a:pt x="1636" y="3861"/>
                    </a:lnTo>
                    <a:lnTo>
                      <a:pt x="1589" y="3865"/>
                    </a:lnTo>
                    <a:lnTo>
                      <a:pt x="1556" y="3862"/>
                    </a:lnTo>
                    <a:lnTo>
                      <a:pt x="1535" y="3852"/>
                    </a:lnTo>
                    <a:lnTo>
                      <a:pt x="1524" y="3838"/>
                    </a:lnTo>
                    <a:lnTo>
                      <a:pt x="1520" y="3822"/>
                    </a:lnTo>
                    <a:lnTo>
                      <a:pt x="1528" y="3782"/>
                    </a:lnTo>
                    <a:lnTo>
                      <a:pt x="1540" y="3745"/>
                    </a:lnTo>
                    <a:lnTo>
                      <a:pt x="1543" y="3730"/>
                    </a:lnTo>
                    <a:lnTo>
                      <a:pt x="1540" y="3719"/>
                    </a:lnTo>
                    <a:lnTo>
                      <a:pt x="1529" y="3714"/>
                    </a:lnTo>
                    <a:lnTo>
                      <a:pt x="1511" y="3716"/>
                    </a:lnTo>
                    <a:lnTo>
                      <a:pt x="1479" y="3726"/>
                    </a:lnTo>
                    <a:lnTo>
                      <a:pt x="1434" y="3746"/>
                    </a:lnTo>
                    <a:lnTo>
                      <a:pt x="1486" y="4206"/>
                    </a:lnTo>
                    <a:lnTo>
                      <a:pt x="1780" y="3810"/>
                    </a:lnTo>
                    <a:lnTo>
                      <a:pt x="1775" y="3813"/>
                    </a:lnTo>
                    <a:lnTo>
                      <a:pt x="1768" y="3810"/>
                    </a:lnTo>
                    <a:lnTo>
                      <a:pt x="1755" y="3785"/>
                    </a:lnTo>
                    <a:lnTo>
                      <a:pt x="1721" y="3680"/>
                    </a:lnTo>
                    <a:lnTo>
                      <a:pt x="1640" y="3362"/>
                    </a:lnTo>
                    <a:lnTo>
                      <a:pt x="1670" y="3386"/>
                    </a:lnTo>
                    <a:lnTo>
                      <a:pt x="1690" y="3393"/>
                    </a:lnTo>
                    <a:lnTo>
                      <a:pt x="1711" y="3399"/>
                    </a:lnTo>
                    <a:lnTo>
                      <a:pt x="1732" y="3401"/>
                    </a:lnTo>
                    <a:lnTo>
                      <a:pt x="1754" y="3399"/>
                    </a:lnTo>
                    <a:lnTo>
                      <a:pt x="1793" y="3387"/>
                    </a:lnTo>
                    <a:lnTo>
                      <a:pt x="1797" y="3569"/>
                    </a:lnTo>
                    <a:lnTo>
                      <a:pt x="1794" y="3696"/>
                    </a:lnTo>
                    <a:lnTo>
                      <a:pt x="1789" y="3774"/>
                    </a:lnTo>
                    <a:lnTo>
                      <a:pt x="1780" y="3810"/>
                    </a:lnTo>
                    <a:lnTo>
                      <a:pt x="1486" y="4206"/>
                    </a:lnTo>
                    <a:lnTo>
                      <a:pt x="1858" y="3905"/>
                    </a:lnTo>
                    <a:lnTo>
                      <a:pt x="1878" y="3399"/>
                    </a:lnTo>
                    <a:lnTo>
                      <a:pt x="1907" y="3410"/>
                    </a:lnTo>
                    <a:lnTo>
                      <a:pt x="1936" y="3411"/>
                    </a:lnTo>
                    <a:lnTo>
                      <a:pt x="1965" y="3407"/>
                    </a:lnTo>
                    <a:lnTo>
                      <a:pt x="1994" y="3399"/>
                    </a:lnTo>
                    <a:lnTo>
                      <a:pt x="2023" y="3391"/>
                    </a:lnTo>
                    <a:lnTo>
                      <a:pt x="2052" y="3387"/>
                    </a:lnTo>
                    <a:lnTo>
                      <a:pt x="2079" y="3390"/>
                    </a:lnTo>
                    <a:lnTo>
                      <a:pt x="2106" y="3403"/>
                    </a:lnTo>
                    <a:lnTo>
                      <a:pt x="2056" y="3626"/>
                    </a:lnTo>
                    <a:lnTo>
                      <a:pt x="1998" y="3858"/>
                    </a:lnTo>
                    <a:lnTo>
                      <a:pt x="1926" y="4090"/>
                    </a:lnTo>
                    <a:lnTo>
                      <a:pt x="1886" y="4203"/>
                    </a:lnTo>
                    <a:lnTo>
                      <a:pt x="1841" y="4312"/>
                    </a:lnTo>
                    <a:lnTo>
                      <a:pt x="1858" y="3905"/>
                    </a:lnTo>
                    <a:lnTo>
                      <a:pt x="1486" y="4206"/>
                    </a:lnTo>
                    <a:close/>
                  </a:path>
                </a:pathLst>
              </a:custGeom>
              <a:solidFill>
                <a:srgbClr val="7CBF33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3" name="Freeform 45">
                <a:extLst>
                  <a:ext uri="{FF2B5EF4-FFF2-40B4-BE49-F238E27FC236}">
                    <a16:creationId xmlns:a16="http://schemas.microsoft.com/office/drawing/2014/main" id="{04D674B9-288F-4B9C-A9FC-8BCC9F90D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862" y="567617"/>
                <a:ext cx="966536" cy="1499089"/>
              </a:xfrm>
              <a:custGeom>
                <a:avLst/>
                <a:gdLst>
                  <a:gd name="T0" fmla="*/ 1193 w 3651"/>
                  <a:gd name="T1" fmla="*/ 4212 h 6078"/>
                  <a:gd name="T2" fmla="*/ 966 w 3651"/>
                  <a:gd name="T3" fmla="*/ 4080 h 6078"/>
                  <a:gd name="T4" fmla="*/ 828 w 3651"/>
                  <a:gd name="T5" fmla="*/ 4181 h 6078"/>
                  <a:gd name="T6" fmla="*/ 631 w 3651"/>
                  <a:gd name="T7" fmla="*/ 4179 h 6078"/>
                  <a:gd name="T8" fmla="*/ 425 w 3651"/>
                  <a:gd name="T9" fmla="*/ 4083 h 6078"/>
                  <a:gd name="T10" fmla="*/ 593 w 3651"/>
                  <a:gd name="T11" fmla="*/ 3871 h 6078"/>
                  <a:gd name="T12" fmla="*/ 471 w 3651"/>
                  <a:gd name="T13" fmla="*/ 3899 h 6078"/>
                  <a:gd name="T14" fmla="*/ 275 w 3651"/>
                  <a:gd name="T15" fmla="*/ 3607 h 6078"/>
                  <a:gd name="T16" fmla="*/ 295 w 3651"/>
                  <a:gd name="T17" fmla="*/ 3420 h 6078"/>
                  <a:gd name="T18" fmla="*/ 536 w 3651"/>
                  <a:gd name="T19" fmla="*/ 3393 h 6078"/>
                  <a:gd name="T20" fmla="*/ 490 w 3651"/>
                  <a:gd name="T21" fmla="*/ 3190 h 6078"/>
                  <a:gd name="T22" fmla="*/ 692 w 3651"/>
                  <a:gd name="T23" fmla="*/ 2994 h 6078"/>
                  <a:gd name="T24" fmla="*/ 409 w 3651"/>
                  <a:gd name="T25" fmla="*/ 2928 h 6078"/>
                  <a:gd name="T26" fmla="*/ 89 w 3651"/>
                  <a:gd name="T27" fmla="*/ 2551 h 6078"/>
                  <a:gd name="T28" fmla="*/ 324 w 3651"/>
                  <a:gd name="T29" fmla="*/ 2272 h 6078"/>
                  <a:gd name="T30" fmla="*/ 119 w 3651"/>
                  <a:gd name="T31" fmla="*/ 2162 h 6078"/>
                  <a:gd name="T32" fmla="*/ 40 w 3651"/>
                  <a:gd name="T33" fmla="*/ 2000 h 6078"/>
                  <a:gd name="T34" fmla="*/ 138 w 3651"/>
                  <a:gd name="T35" fmla="*/ 1731 h 6078"/>
                  <a:gd name="T36" fmla="*/ 320 w 3651"/>
                  <a:gd name="T37" fmla="*/ 1556 h 6078"/>
                  <a:gd name="T38" fmla="*/ 354 w 3651"/>
                  <a:gd name="T39" fmla="*/ 1344 h 6078"/>
                  <a:gd name="T40" fmla="*/ 246 w 3651"/>
                  <a:gd name="T41" fmla="*/ 1119 h 6078"/>
                  <a:gd name="T42" fmla="*/ 322 w 3651"/>
                  <a:gd name="T43" fmla="*/ 931 h 6078"/>
                  <a:gd name="T44" fmla="*/ 396 w 3651"/>
                  <a:gd name="T45" fmla="*/ 797 h 6078"/>
                  <a:gd name="T46" fmla="*/ 682 w 3651"/>
                  <a:gd name="T47" fmla="*/ 611 h 6078"/>
                  <a:gd name="T48" fmla="*/ 886 w 3651"/>
                  <a:gd name="T49" fmla="*/ 421 h 6078"/>
                  <a:gd name="T50" fmla="*/ 1135 w 3651"/>
                  <a:gd name="T51" fmla="*/ 340 h 6078"/>
                  <a:gd name="T52" fmla="*/ 1280 w 3651"/>
                  <a:gd name="T53" fmla="*/ 189 h 6078"/>
                  <a:gd name="T54" fmla="*/ 1457 w 3651"/>
                  <a:gd name="T55" fmla="*/ 34 h 6078"/>
                  <a:gd name="T56" fmla="*/ 1700 w 3651"/>
                  <a:gd name="T57" fmla="*/ 79 h 6078"/>
                  <a:gd name="T58" fmla="*/ 1929 w 3651"/>
                  <a:gd name="T59" fmla="*/ 18 h 6078"/>
                  <a:gd name="T60" fmla="*/ 2127 w 3651"/>
                  <a:gd name="T61" fmla="*/ 225 h 6078"/>
                  <a:gd name="T62" fmla="*/ 2298 w 3651"/>
                  <a:gd name="T63" fmla="*/ 439 h 6078"/>
                  <a:gd name="T64" fmla="*/ 2535 w 3651"/>
                  <a:gd name="T65" fmla="*/ 560 h 6078"/>
                  <a:gd name="T66" fmla="*/ 2909 w 3651"/>
                  <a:gd name="T67" fmla="*/ 577 h 6078"/>
                  <a:gd name="T68" fmla="*/ 3190 w 3651"/>
                  <a:gd name="T69" fmla="*/ 783 h 6078"/>
                  <a:gd name="T70" fmla="*/ 3265 w 3651"/>
                  <a:gd name="T71" fmla="*/ 960 h 6078"/>
                  <a:gd name="T72" fmla="*/ 3141 w 3651"/>
                  <a:gd name="T73" fmla="*/ 1159 h 6078"/>
                  <a:gd name="T74" fmla="*/ 3354 w 3651"/>
                  <a:gd name="T75" fmla="*/ 1267 h 6078"/>
                  <a:gd name="T76" fmla="*/ 3455 w 3651"/>
                  <a:gd name="T77" fmla="*/ 1434 h 6078"/>
                  <a:gd name="T78" fmla="*/ 3503 w 3651"/>
                  <a:gd name="T79" fmla="*/ 1699 h 6078"/>
                  <a:gd name="T80" fmla="*/ 3596 w 3651"/>
                  <a:gd name="T81" fmla="*/ 1888 h 6078"/>
                  <a:gd name="T82" fmla="*/ 3631 w 3651"/>
                  <a:gd name="T83" fmla="*/ 2091 h 6078"/>
                  <a:gd name="T84" fmla="*/ 3582 w 3651"/>
                  <a:gd name="T85" fmla="*/ 2267 h 6078"/>
                  <a:gd name="T86" fmla="*/ 3548 w 3651"/>
                  <a:gd name="T87" fmla="*/ 2440 h 6078"/>
                  <a:gd name="T88" fmla="*/ 3578 w 3651"/>
                  <a:gd name="T89" fmla="*/ 2569 h 6078"/>
                  <a:gd name="T90" fmla="*/ 3459 w 3651"/>
                  <a:gd name="T91" fmla="*/ 2739 h 6078"/>
                  <a:gd name="T92" fmla="*/ 3360 w 3651"/>
                  <a:gd name="T93" fmla="*/ 2880 h 6078"/>
                  <a:gd name="T94" fmla="*/ 3199 w 3651"/>
                  <a:gd name="T95" fmla="*/ 3089 h 6078"/>
                  <a:gd name="T96" fmla="*/ 3256 w 3651"/>
                  <a:gd name="T97" fmla="*/ 3266 h 6078"/>
                  <a:gd name="T98" fmla="*/ 3209 w 3651"/>
                  <a:gd name="T99" fmla="*/ 3458 h 6078"/>
                  <a:gd name="T100" fmla="*/ 2864 w 3651"/>
                  <a:gd name="T101" fmla="*/ 3672 h 6078"/>
                  <a:gd name="T102" fmla="*/ 2593 w 3651"/>
                  <a:gd name="T103" fmla="*/ 3861 h 6078"/>
                  <a:gd name="T104" fmla="*/ 2511 w 3651"/>
                  <a:gd name="T105" fmla="*/ 3760 h 6078"/>
                  <a:gd name="T106" fmla="*/ 2380 w 3651"/>
                  <a:gd name="T107" fmla="*/ 3642 h 6078"/>
                  <a:gd name="T108" fmla="*/ 2306 w 3651"/>
                  <a:gd name="T109" fmla="*/ 3420 h 6078"/>
                  <a:gd name="T110" fmla="*/ 1950 w 3651"/>
                  <a:gd name="T111" fmla="*/ 4752 h 6078"/>
                  <a:gd name="T112" fmla="*/ 1508 w 3651"/>
                  <a:gd name="T113" fmla="*/ 6078 h 6078"/>
                  <a:gd name="T114" fmla="*/ 1546 w 3651"/>
                  <a:gd name="T115" fmla="*/ 4607 h 6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651" h="6078">
                    <a:moveTo>
                      <a:pt x="1486" y="4206"/>
                    </a:moveTo>
                    <a:lnTo>
                      <a:pt x="1466" y="4200"/>
                    </a:lnTo>
                    <a:lnTo>
                      <a:pt x="1448" y="4197"/>
                    </a:lnTo>
                    <a:lnTo>
                      <a:pt x="1411" y="4198"/>
                    </a:lnTo>
                    <a:lnTo>
                      <a:pt x="1338" y="4216"/>
                    </a:lnTo>
                    <a:lnTo>
                      <a:pt x="1302" y="4226"/>
                    </a:lnTo>
                    <a:lnTo>
                      <a:pt x="1267" y="4232"/>
                    </a:lnTo>
                    <a:lnTo>
                      <a:pt x="1231" y="4228"/>
                    </a:lnTo>
                    <a:lnTo>
                      <a:pt x="1193" y="4212"/>
                    </a:lnTo>
                    <a:lnTo>
                      <a:pt x="1172" y="4201"/>
                    </a:lnTo>
                    <a:lnTo>
                      <a:pt x="1145" y="4193"/>
                    </a:lnTo>
                    <a:lnTo>
                      <a:pt x="1085" y="4182"/>
                    </a:lnTo>
                    <a:lnTo>
                      <a:pt x="1054" y="4176"/>
                    </a:lnTo>
                    <a:lnTo>
                      <a:pt x="1028" y="4166"/>
                    </a:lnTo>
                    <a:lnTo>
                      <a:pt x="1007" y="4152"/>
                    </a:lnTo>
                    <a:lnTo>
                      <a:pt x="994" y="4133"/>
                    </a:lnTo>
                    <a:lnTo>
                      <a:pt x="979" y="4100"/>
                    </a:lnTo>
                    <a:lnTo>
                      <a:pt x="966" y="4080"/>
                    </a:lnTo>
                    <a:lnTo>
                      <a:pt x="954" y="4070"/>
                    </a:lnTo>
                    <a:lnTo>
                      <a:pt x="942" y="4069"/>
                    </a:lnTo>
                    <a:lnTo>
                      <a:pt x="930" y="4074"/>
                    </a:lnTo>
                    <a:lnTo>
                      <a:pt x="920" y="4085"/>
                    </a:lnTo>
                    <a:lnTo>
                      <a:pt x="897" y="4117"/>
                    </a:lnTo>
                    <a:lnTo>
                      <a:pt x="872" y="4151"/>
                    </a:lnTo>
                    <a:lnTo>
                      <a:pt x="858" y="4165"/>
                    </a:lnTo>
                    <a:lnTo>
                      <a:pt x="843" y="4176"/>
                    </a:lnTo>
                    <a:lnTo>
                      <a:pt x="828" y="4181"/>
                    </a:lnTo>
                    <a:lnTo>
                      <a:pt x="809" y="4179"/>
                    </a:lnTo>
                    <a:lnTo>
                      <a:pt x="789" y="4166"/>
                    </a:lnTo>
                    <a:lnTo>
                      <a:pt x="767" y="4145"/>
                    </a:lnTo>
                    <a:lnTo>
                      <a:pt x="710" y="4163"/>
                    </a:lnTo>
                    <a:lnTo>
                      <a:pt x="694" y="4165"/>
                    </a:lnTo>
                    <a:lnTo>
                      <a:pt x="680" y="4164"/>
                    </a:lnTo>
                    <a:lnTo>
                      <a:pt x="669" y="4162"/>
                    </a:lnTo>
                    <a:lnTo>
                      <a:pt x="656" y="4149"/>
                    </a:lnTo>
                    <a:lnTo>
                      <a:pt x="631" y="4179"/>
                    </a:lnTo>
                    <a:lnTo>
                      <a:pt x="618" y="4189"/>
                    </a:lnTo>
                    <a:lnTo>
                      <a:pt x="603" y="4196"/>
                    </a:lnTo>
                    <a:lnTo>
                      <a:pt x="573" y="4201"/>
                    </a:lnTo>
                    <a:lnTo>
                      <a:pt x="543" y="4197"/>
                    </a:lnTo>
                    <a:lnTo>
                      <a:pt x="514" y="4184"/>
                    </a:lnTo>
                    <a:lnTo>
                      <a:pt x="485" y="4165"/>
                    </a:lnTo>
                    <a:lnTo>
                      <a:pt x="461" y="4141"/>
                    </a:lnTo>
                    <a:lnTo>
                      <a:pt x="440" y="4114"/>
                    </a:lnTo>
                    <a:lnTo>
                      <a:pt x="425" y="4083"/>
                    </a:lnTo>
                    <a:lnTo>
                      <a:pt x="417" y="4054"/>
                    </a:lnTo>
                    <a:lnTo>
                      <a:pt x="417" y="4025"/>
                    </a:lnTo>
                    <a:lnTo>
                      <a:pt x="427" y="4000"/>
                    </a:lnTo>
                    <a:lnTo>
                      <a:pt x="446" y="3978"/>
                    </a:lnTo>
                    <a:lnTo>
                      <a:pt x="478" y="3963"/>
                    </a:lnTo>
                    <a:lnTo>
                      <a:pt x="523" y="3956"/>
                    </a:lnTo>
                    <a:lnTo>
                      <a:pt x="551" y="3956"/>
                    </a:lnTo>
                    <a:lnTo>
                      <a:pt x="582" y="3958"/>
                    </a:lnTo>
                    <a:lnTo>
                      <a:pt x="593" y="3871"/>
                    </a:lnTo>
                    <a:lnTo>
                      <a:pt x="593" y="3836"/>
                    </a:lnTo>
                    <a:lnTo>
                      <a:pt x="590" y="3833"/>
                    </a:lnTo>
                    <a:lnTo>
                      <a:pt x="585" y="3837"/>
                    </a:lnTo>
                    <a:lnTo>
                      <a:pt x="566" y="3860"/>
                    </a:lnTo>
                    <a:lnTo>
                      <a:pt x="536" y="3887"/>
                    </a:lnTo>
                    <a:lnTo>
                      <a:pt x="518" y="3896"/>
                    </a:lnTo>
                    <a:lnTo>
                      <a:pt x="511" y="3899"/>
                    </a:lnTo>
                    <a:lnTo>
                      <a:pt x="496" y="3901"/>
                    </a:lnTo>
                    <a:lnTo>
                      <a:pt x="471" y="3899"/>
                    </a:lnTo>
                    <a:lnTo>
                      <a:pt x="445" y="3888"/>
                    </a:lnTo>
                    <a:lnTo>
                      <a:pt x="413" y="3867"/>
                    </a:lnTo>
                    <a:lnTo>
                      <a:pt x="380" y="3831"/>
                    </a:lnTo>
                    <a:lnTo>
                      <a:pt x="342" y="3802"/>
                    </a:lnTo>
                    <a:lnTo>
                      <a:pt x="317" y="3770"/>
                    </a:lnTo>
                    <a:lnTo>
                      <a:pt x="304" y="3738"/>
                    </a:lnTo>
                    <a:lnTo>
                      <a:pt x="297" y="3703"/>
                    </a:lnTo>
                    <a:lnTo>
                      <a:pt x="287" y="3637"/>
                    </a:lnTo>
                    <a:lnTo>
                      <a:pt x="275" y="3607"/>
                    </a:lnTo>
                    <a:lnTo>
                      <a:pt x="270" y="3595"/>
                    </a:lnTo>
                    <a:lnTo>
                      <a:pt x="254" y="3578"/>
                    </a:lnTo>
                    <a:lnTo>
                      <a:pt x="221" y="3526"/>
                    </a:lnTo>
                    <a:lnTo>
                      <a:pt x="209" y="3492"/>
                    </a:lnTo>
                    <a:lnTo>
                      <a:pt x="211" y="3471"/>
                    </a:lnTo>
                    <a:lnTo>
                      <a:pt x="226" y="3459"/>
                    </a:lnTo>
                    <a:lnTo>
                      <a:pt x="247" y="3450"/>
                    </a:lnTo>
                    <a:lnTo>
                      <a:pt x="272" y="3439"/>
                    </a:lnTo>
                    <a:lnTo>
                      <a:pt x="295" y="3420"/>
                    </a:lnTo>
                    <a:lnTo>
                      <a:pt x="312" y="3388"/>
                    </a:lnTo>
                    <a:lnTo>
                      <a:pt x="329" y="3373"/>
                    </a:lnTo>
                    <a:lnTo>
                      <a:pt x="347" y="3364"/>
                    </a:lnTo>
                    <a:lnTo>
                      <a:pt x="370" y="3361"/>
                    </a:lnTo>
                    <a:lnTo>
                      <a:pt x="392" y="3361"/>
                    </a:lnTo>
                    <a:lnTo>
                      <a:pt x="440" y="3371"/>
                    </a:lnTo>
                    <a:lnTo>
                      <a:pt x="485" y="3384"/>
                    </a:lnTo>
                    <a:lnTo>
                      <a:pt x="521" y="3393"/>
                    </a:lnTo>
                    <a:lnTo>
                      <a:pt x="536" y="3393"/>
                    </a:lnTo>
                    <a:lnTo>
                      <a:pt x="545" y="3389"/>
                    </a:lnTo>
                    <a:lnTo>
                      <a:pt x="551" y="3380"/>
                    </a:lnTo>
                    <a:lnTo>
                      <a:pt x="552" y="3364"/>
                    </a:lnTo>
                    <a:lnTo>
                      <a:pt x="545" y="3339"/>
                    </a:lnTo>
                    <a:lnTo>
                      <a:pt x="533" y="3307"/>
                    </a:lnTo>
                    <a:lnTo>
                      <a:pt x="514" y="3276"/>
                    </a:lnTo>
                    <a:lnTo>
                      <a:pt x="500" y="3246"/>
                    </a:lnTo>
                    <a:lnTo>
                      <a:pt x="492" y="3217"/>
                    </a:lnTo>
                    <a:lnTo>
                      <a:pt x="490" y="3190"/>
                    </a:lnTo>
                    <a:lnTo>
                      <a:pt x="492" y="3163"/>
                    </a:lnTo>
                    <a:lnTo>
                      <a:pt x="499" y="3138"/>
                    </a:lnTo>
                    <a:lnTo>
                      <a:pt x="511" y="3115"/>
                    </a:lnTo>
                    <a:lnTo>
                      <a:pt x="527" y="3092"/>
                    </a:lnTo>
                    <a:lnTo>
                      <a:pt x="547" y="3072"/>
                    </a:lnTo>
                    <a:lnTo>
                      <a:pt x="569" y="3053"/>
                    </a:lnTo>
                    <a:lnTo>
                      <a:pt x="595" y="3035"/>
                    </a:lnTo>
                    <a:lnTo>
                      <a:pt x="624" y="3019"/>
                    </a:lnTo>
                    <a:lnTo>
                      <a:pt x="692" y="2994"/>
                    </a:lnTo>
                    <a:lnTo>
                      <a:pt x="767" y="2975"/>
                    </a:lnTo>
                    <a:lnTo>
                      <a:pt x="763" y="2977"/>
                    </a:lnTo>
                    <a:lnTo>
                      <a:pt x="764" y="2975"/>
                    </a:lnTo>
                    <a:lnTo>
                      <a:pt x="767" y="2975"/>
                    </a:lnTo>
                    <a:lnTo>
                      <a:pt x="678" y="2973"/>
                    </a:lnTo>
                    <a:lnTo>
                      <a:pt x="599" y="2968"/>
                    </a:lnTo>
                    <a:lnTo>
                      <a:pt x="528" y="2958"/>
                    </a:lnTo>
                    <a:lnTo>
                      <a:pt x="465" y="2945"/>
                    </a:lnTo>
                    <a:lnTo>
                      <a:pt x="409" y="2928"/>
                    </a:lnTo>
                    <a:lnTo>
                      <a:pt x="359" y="2907"/>
                    </a:lnTo>
                    <a:lnTo>
                      <a:pt x="317" y="2885"/>
                    </a:lnTo>
                    <a:lnTo>
                      <a:pt x="279" y="2859"/>
                    </a:lnTo>
                    <a:lnTo>
                      <a:pt x="246" y="2830"/>
                    </a:lnTo>
                    <a:lnTo>
                      <a:pt x="217" y="2800"/>
                    </a:lnTo>
                    <a:lnTo>
                      <a:pt x="168" y="2732"/>
                    </a:lnTo>
                    <a:lnTo>
                      <a:pt x="127" y="2656"/>
                    </a:lnTo>
                    <a:lnTo>
                      <a:pt x="90" y="2576"/>
                    </a:lnTo>
                    <a:lnTo>
                      <a:pt x="89" y="2551"/>
                    </a:lnTo>
                    <a:lnTo>
                      <a:pt x="91" y="2525"/>
                    </a:lnTo>
                    <a:lnTo>
                      <a:pt x="106" y="2476"/>
                    </a:lnTo>
                    <a:lnTo>
                      <a:pt x="131" y="2429"/>
                    </a:lnTo>
                    <a:lnTo>
                      <a:pt x="163" y="2387"/>
                    </a:lnTo>
                    <a:lnTo>
                      <a:pt x="201" y="2351"/>
                    </a:lnTo>
                    <a:lnTo>
                      <a:pt x="241" y="2323"/>
                    </a:lnTo>
                    <a:lnTo>
                      <a:pt x="283" y="2305"/>
                    </a:lnTo>
                    <a:lnTo>
                      <a:pt x="322" y="2299"/>
                    </a:lnTo>
                    <a:lnTo>
                      <a:pt x="324" y="2272"/>
                    </a:lnTo>
                    <a:lnTo>
                      <a:pt x="320" y="2244"/>
                    </a:lnTo>
                    <a:lnTo>
                      <a:pt x="313" y="2214"/>
                    </a:lnTo>
                    <a:lnTo>
                      <a:pt x="299" y="2188"/>
                    </a:lnTo>
                    <a:lnTo>
                      <a:pt x="279" y="2167"/>
                    </a:lnTo>
                    <a:lnTo>
                      <a:pt x="251" y="2151"/>
                    </a:lnTo>
                    <a:lnTo>
                      <a:pt x="214" y="2145"/>
                    </a:lnTo>
                    <a:lnTo>
                      <a:pt x="193" y="2146"/>
                    </a:lnTo>
                    <a:lnTo>
                      <a:pt x="168" y="2151"/>
                    </a:lnTo>
                    <a:lnTo>
                      <a:pt x="119" y="2162"/>
                    </a:lnTo>
                    <a:lnTo>
                      <a:pt x="98" y="2162"/>
                    </a:lnTo>
                    <a:lnTo>
                      <a:pt x="80" y="2157"/>
                    </a:lnTo>
                    <a:lnTo>
                      <a:pt x="49" y="2142"/>
                    </a:lnTo>
                    <a:lnTo>
                      <a:pt x="27" y="2118"/>
                    </a:lnTo>
                    <a:lnTo>
                      <a:pt x="15" y="2088"/>
                    </a:lnTo>
                    <a:lnTo>
                      <a:pt x="14" y="2057"/>
                    </a:lnTo>
                    <a:lnTo>
                      <a:pt x="22" y="2026"/>
                    </a:lnTo>
                    <a:lnTo>
                      <a:pt x="29" y="2012"/>
                    </a:lnTo>
                    <a:lnTo>
                      <a:pt x="40" y="2000"/>
                    </a:lnTo>
                    <a:lnTo>
                      <a:pt x="20" y="1991"/>
                    </a:lnTo>
                    <a:lnTo>
                      <a:pt x="8" y="1977"/>
                    </a:lnTo>
                    <a:lnTo>
                      <a:pt x="2" y="1957"/>
                    </a:lnTo>
                    <a:lnTo>
                      <a:pt x="0" y="1935"/>
                    </a:lnTo>
                    <a:lnTo>
                      <a:pt x="15" y="1883"/>
                    </a:lnTo>
                    <a:lnTo>
                      <a:pt x="45" y="1827"/>
                    </a:lnTo>
                    <a:lnTo>
                      <a:pt x="87" y="1774"/>
                    </a:lnTo>
                    <a:lnTo>
                      <a:pt x="113" y="1751"/>
                    </a:lnTo>
                    <a:lnTo>
                      <a:pt x="138" y="1731"/>
                    </a:lnTo>
                    <a:lnTo>
                      <a:pt x="165" y="1715"/>
                    </a:lnTo>
                    <a:lnTo>
                      <a:pt x="192" y="1704"/>
                    </a:lnTo>
                    <a:lnTo>
                      <a:pt x="219" y="1699"/>
                    </a:lnTo>
                    <a:lnTo>
                      <a:pt x="246" y="1701"/>
                    </a:lnTo>
                    <a:lnTo>
                      <a:pt x="256" y="1654"/>
                    </a:lnTo>
                    <a:lnTo>
                      <a:pt x="271" y="1619"/>
                    </a:lnTo>
                    <a:lnTo>
                      <a:pt x="287" y="1591"/>
                    </a:lnTo>
                    <a:lnTo>
                      <a:pt x="303" y="1570"/>
                    </a:lnTo>
                    <a:lnTo>
                      <a:pt x="320" y="1556"/>
                    </a:lnTo>
                    <a:lnTo>
                      <a:pt x="337" y="1545"/>
                    </a:lnTo>
                    <a:lnTo>
                      <a:pt x="368" y="1530"/>
                    </a:lnTo>
                    <a:lnTo>
                      <a:pt x="380" y="1523"/>
                    </a:lnTo>
                    <a:lnTo>
                      <a:pt x="391" y="1515"/>
                    </a:lnTo>
                    <a:lnTo>
                      <a:pt x="397" y="1503"/>
                    </a:lnTo>
                    <a:lnTo>
                      <a:pt x="399" y="1487"/>
                    </a:lnTo>
                    <a:lnTo>
                      <a:pt x="397" y="1464"/>
                    </a:lnTo>
                    <a:lnTo>
                      <a:pt x="390" y="1434"/>
                    </a:lnTo>
                    <a:lnTo>
                      <a:pt x="354" y="1344"/>
                    </a:lnTo>
                    <a:lnTo>
                      <a:pt x="329" y="1335"/>
                    </a:lnTo>
                    <a:lnTo>
                      <a:pt x="308" y="1323"/>
                    </a:lnTo>
                    <a:lnTo>
                      <a:pt x="293" y="1310"/>
                    </a:lnTo>
                    <a:lnTo>
                      <a:pt x="281" y="1296"/>
                    </a:lnTo>
                    <a:lnTo>
                      <a:pt x="268" y="1263"/>
                    </a:lnTo>
                    <a:lnTo>
                      <a:pt x="263" y="1228"/>
                    </a:lnTo>
                    <a:lnTo>
                      <a:pt x="262" y="1191"/>
                    </a:lnTo>
                    <a:lnTo>
                      <a:pt x="258" y="1153"/>
                    </a:lnTo>
                    <a:lnTo>
                      <a:pt x="246" y="1119"/>
                    </a:lnTo>
                    <a:lnTo>
                      <a:pt x="222" y="1087"/>
                    </a:lnTo>
                    <a:lnTo>
                      <a:pt x="210" y="1066"/>
                    </a:lnTo>
                    <a:lnTo>
                      <a:pt x="206" y="1047"/>
                    </a:lnTo>
                    <a:lnTo>
                      <a:pt x="208" y="1030"/>
                    </a:lnTo>
                    <a:lnTo>
                      <a:pt x="213" y="1015"/>
                    </a:lnTo>
                    <a:lnTo>
                      <a:pt x="235" y="991"/>
                    </a:lnTo>
                    <a:lnTo>
                      <a:pt x="267" y="970"/>
                    </a:lnTo>
                    <a:lnTo>
                      <a:pt x="297" y="951"/>
                    </a:lnTo>
                    <a:lnTo>
                      <a:pt x="322" y="931"/>
                    </a:lnTo>
                    <a:lnTo>
                      <a:pt x="333" y="908"/>
                    </a:lnTo>
                    <a:lnTo>
                      <a:pt x="330" y="894"/>
                    </a:lnTo>
                    <a:lnTo>
                      <a:pt x="322" y="879"/>
                    </a:lnTo>
                    <a:lnTo>
                      <a:pt x="295" y="852"/>
                    </a:lnTo>
                    <a:lnTo>
                      <a:pt x="288" y="829"/>
                    </a:lnTo>
                    <a:lnTo>
                      <a:pt x="297" y="812"/>
                    </a:lnTo>
                    <a:lnTo>
                      <a:pt x="321" y="801"/>
                    </a:lnTo>
                    <a:lnTo>
                      <a:pt x="355" y="796"/>
                    </a:lnTo>
                    <a:lnTo>
                      <a:pt x="396" y="797"/>
                    </a:lnTo>
                    <a:lnTo>
                      <a:pt x="440" y="806"/>
                    </a:lnTo>
                    <a:lnTo>
                      <a:pt x="485" y="822"/>
                    </a:lnTo>
                    <a:lnTo>
                      <a:pt x="533" y="788"/>
                    </a:lnTo>
                    <a:lnTo>
                      <a:pt x="568" y="766"/>
                    </a:lnTo>
                    <a:lnTo>
                      <a:pt x="615" y="744"/>
                    </a:lnTo>
                    <a:lnTo>
                      <a:pt x="634" y="732"/>
                    </a:lnTo>
                    <a:lnTo>
                      <a:pt x="655" y="711"/>
                    </a:lnTo>
                    <a:lnTo>
                      <a:pt x="714" y="631"/>
                    </a:lnTo>
                    <a:lnTo>
                      <a:pt x="682" y="611"/>
                    </a:lnTo>
                    <a:lnTo>
                      <a:pt x="663" y="589"/>
                    </a:lnTo>
                    <a:lnTo>
                      <a:pt x="655" y="568"/>
                    </a:lnTo>
                    <a:lnTo>
                      <a:pt x="657" y="548"/>
                    </a:lnTo>
                    <a:lnTo>
                      <a:pt x="668" y="527"/>
                    </a:lnTo>
                    <a:lnTo>
                      <a:pt x="686" y="507"/>
                    </a:lnTo>
                    <a:lnTo>
                      <a:pt x="711" y="489"/>
                    </a:lnTo>
                    <a:lnTo>
                      <a:pt x="742" y="472"/>
                    </a:lnTo>
                    <a:lnTo>
                      <a:pt x="812" y="441"/>
                    </a:lnTo>
                    <a:lnTo>
                      <a:pt x="886" y="421"/>
                    </a:lnTo>
                    <a:lnTo>
                      <a:pt x="953" y="411"/>
                    </a:lnTo>
                    <a:lnTo>
                      <a:pt x="982" y="411"/>
                    </a:lnTo>
                    <a:lnTo>
                      <a:pt x="1004" y="415"/>
                    </a:lnTo>
                    <a:lnTo>
                      <a:pt x="1043" y="366"/>
                    </a:lnTo>
                    <a:lnTo>
                      <a:pt x="1069" y="344"/>
                    </a:lnTo>
                    <a:lnTo>
                      <a:pt x="1086" y="338"/>
                    </a:lnTo>
                    <a:lnTo>
                      <a:pt x="1099" y="342"/>
                    </a:lnTo>
                    <a:lnTo>
                      <a:pt x="1114" y="347"/>
                    </a:lnTo>
                    <a:lnTo>
                      <a:pt x="1135" y="340"/>
                    </a:lnTo>
                    <a:lnTo>
                      <a:pt x="1165" y="318"/>
                    </a:lnTo>
                    <a:lnTo>
                      <a:pt x="1211" y="268"/>
                    </a:lnTo>
                    <a:lnTo>
                      <a:pt x="1192" y="248"/>
                    </a:lnTo>
                    <a:lnTo>
                      <a:pt x="1188" y="229"/>
                    </a:lnTo>
                    <a:lnTo>
                      <a:pt x="1194" y="212"/>
                    </a:lnTo>
                    <a:lnTo>
                      <a:pt x="1210" y="199"/>
                    </a:lnTo>
                    <a:lnTo>
                      <a:pt x="1231" y="191"/>
                    </a:lnTo>
                    <a:lnTo>
                      <a:pt x="1256" y="187"/>
                    </a:lnTo>
                    <a:lnTo>
                      <a:pt x="1280" y="189"/>
                    </a:lnTo>
                    <a:lnTo>
                      <a:pt x="1301" y="198"/>
                    </a:lnTo>
                    <a:lnTo>
                      <a:pt x="1289" y="170"/>
                    </a:lnTo>
                    <a:lnTo>
                      <a:pt x="1288" y="143"/>
                    </a:lnTo>
                    <a:lnTo>
                      <a:pt x="1298" y="118"/>
                    </a:lnTo>
                    <a:lnTo>
                      <a:pt x="1318" y="96"/>
                    </a:lnTo>
                    <a:lnTo>
                      <a:pt x="1346" y="75"/>
                    </a:lnTo>
                    <a:lnTo>
                      <a:pt x="1379" y="59"/>
                    </a:lnTo>
                    <a:lnTo>
                      <a:pt x="1416" y="45"/>
                    </a:lnTo>
                    <a:lnTo>
                      <a:pt x="1457" y="34"/>
                    </a:lnTo>
                    <a:lnTo>
                      <a:pt x="1498" y="27"/>
                    </a:lnTo>
                    <a:lnTo>
                      <a:pt x="1539" y="24"/>
                    </a:lnTo>
                    <a:lnTo>
                      <a:pt x="1578" y="26"/>
                    </a:lnTo>
                    <a:lnTo>
                      <a:pt x="1612" y="33"/>
                    </a:lnTo>
                    <a:lnTo>
                      <a:pt x="1643" y="44"/>
                    </a:lnTo>
                    <a:lnTo>
                      <a:pt x="1667" y="60"/>
                    </a:lnTo>
                    <a:lnTo>
                      <a:pt x="1682" y="82"/>
                    </a:lnTo>
                    <a:lnTo>
                      <a:pt x="1688" y="110"/>
                    </a:lnTo>
                    <a:lnTo>
                      <a:pt x="1700" y="79"/>
                    </a:lnTo>
                    <a:lnTo>
                      <a:pt x="1717" y="55"/>
                    </a:lnTo>
                    <a:lnTo>
                      <a:pt x="1738" y="35"/>
                    </a:lnTo>
                    <a:lnTo>
                      <a:pt x="1762" y="19"/>
                    </a:lnTo>
                    <a:lnTo>
                      <a:pt x="1788" y="8"/>
                    </a:lnTo>
                    <a:lnTo>
                      <a:pt x="1817" y="2"/>
                    </a:lnTo>
                    <a:lnTo>
                      <a:pt x="1845" y="0"/>
                    </a:lnTo>
                    <a:lnTo>
                      <a:pt x="1874" y="2"/>
                    </a:lnTo>
                    <a:lnTo>
                      <a:pt x="1903" y="8"/>
                    </a:lnTo>
                    <a:lnTo>
                      <a:pt x="1929" y="18"/>
                    </a:lnTo>
                    <a:lnTo>
                      <a:pt x="1953" y="32"/>
                    </a:lnTo>
                    <a:lnTo>
                      <a:pt x="1974" y="49"/>
                    </a:lnTo>
                    <a:lnTo>
                      <a:pt x="1991" y="69"/>
                    </a:lnTo>
                    <a:lnTo>
                      <a:pt x="2004" y="94"/>
                    </a:lnTo>
                    <a:lnTo>
                      <a:pt x="2011" y="120"/>
                    </a:lnTo>
                    <a:lnTo>
                      <a:pt x="2012" y="150"/>
                    </a:lnTo>
                    <a:lnTo>
                      <a:pt x="2043" y="165"/>
                    </a:lnTo>
                    <a:lnTo>
                      <a:pt x="2083" y="190"/>
                    </a:lnTo>
                    <a:lnTo>
                      <a:pt x="2127" y="225"/>
                    </a:lnTo>
                    <a:lnTo>
                      <a:pt x="2170" y="263"/>
                    </a:lnTo>
                    <a:lnTo>
                      <a:pt x="2206" y="304"/>
                    </a:lnTo>
                    <a:lnTo>
                      <a:pt x="2229" y="344"/>
                    </a:lnTo>
                    <a:lnTo>
                      <a:pt x="2234" y="362"/>
                    </a:lnTo>
                    <a:lnTo>
                      <a:pt x="2234" y="379"/>
                    </a:lnTo>
                    <a:lnTo>
                      <a:pt x="2229" y="394"/>
                    </a:lnTo>
                    <a:lnTo>
                      <a:pt x="2217" y="407"/>
                    </a:lnTo>
                    <a:lnTo>
                      <a:pt x="2259" y="421"/>
                    </a:lnTo>
                    <a:lnTo>
                      <a:pt x="2298" y="439"/>
                    </a:lnTo>
                    <a:lnTo>
                      <a:pt x="2337" y="460"/>
                    </a:lnTo>
                    <a:lnTo>
                      <a:pt x="2370" y="486"/>
                    </a:lnTo>
                    <a:lnTo>
                      <a:pt x="2399" y="514"/>
                    </a:lnTo>
                    <a:lnTo>
                      <a:pt x="2421" y="546"/>
                    </a:lnTo>
                    <a:lnTo>
                      <a:pt x="2437" y="579"/>
                    </a:lnTo>
                    <a:lnTo>
                      <a:pt x="2444" y="615"/>
                    </a:lnTo>
                    <a:lnTo>
                      <a:pt x="2469" y="588"/>
                    </a:lnTo>
                    <a:lnTo>
                      <a:pt x="2499" y="570"/>
                    </a:lnTo>
                    <a:lnTo>
                      <a:pt x="2535" y="560"/>
                    </a:lnTo>
                    <a:lnTo>
                      <a:pt x="2574" y="555"/>
                    </a:lnTo>
                    <a:lnTo>
                      <a:pt x="2612" y="557"/>
                    </a:lnTo>
                    <a:lnTo>
                      <a:pt x="2652" y="565"/>
                    </a:lnTo>
                    <a:lnTo>
                      <a:pt x="2688" y="577"/>
                    </a:lnTo>
                    <a:lnTo>
                      <a:pt x="2719" y="595"/>
                    </a:lnTo>
                    <a:lnTo>
                      <a:pt x="2765" y="578"/>
                    </a:lnTo>
                    <a:lnTo>
                      <a:pt x="2813" y="570"/>
                    </a:lnTo>
                    <a:lnTo>
                      <a:pt x="2862" y="570"/>
                    </a:lnTo>
                    <a:lnTo>
                      <a:pt x="2909" y="577"/>
                    </a:lnTo>
                    <a:lnTo>
                      <a:pt x="2954" y="591"/>
                    </a:lnTo>
                    <a:lnTo>
                      <a:pt x="2996" y="611"/>
                    </a:lnTo>
                    <a:lnTo>
                      <a:pt x="3033" y="635"/>
                    </a:lnTo>
                    <a:lnTo>
                      <a:pt x="3064" y="664"/>
                    </a:lnTo>
                    <a:lnTo>
                      <a:pt x="3103" y="676"/>
                    </a:lnTo>
                    <a:lnTo>
                      <a:pt x="3136" y="695"/>
                    </a:lnTo>
                    <a:lnTo>
                      <a:pt x="3162" y="722"/>
                    </a:lnTo>
                    <a:lnTo>
                      <a:pt x="3181" y="751"/>
                    </a:lnTo>
                    <a:lnTo>
                      <a:pt x="3190" y="783"/>
                    </a:lnTo>
                    <a:lnTo>
                      <a:pt x="3188" y="814"/>
                    </a:lnTo>
                    <a:lnTo>
                      <a:pt x="3174" y="845"/>
                    </a:lnTo>
                    <a:lnTo>
                      <a:pt x="3148" y="872"/>
                    </a:lnTo>
                    <a:lnTo>
                      <a:pt x="3177" y="878"/>
                    </a:lnTo>
                    <a:lnTo>
                      <a:pt x="3202" y="889"/>
                    </a:lnTo>
                    <a:lnTo>
                      <a:pt x="3223" y="903"/>
                    </a:lnTo>
                    <a:lnTo>
                      <a:pt x="3242" y="921"/>
                    </a:lnTo>
                    <a:lnTo>
                      <a:pt x="3255" y="940"/>
                    </a:lnTo>
                    <a:lnTo>
                      <a:pt x="3265" y="960"/>
                    </a:lnTo>
                    <a:lnTo>
                      <a:pt x="3272" y="1005"/>
                    </a:lnTo>
                    <a:lnTo>
                      <a:pt x="3263" y="1048"/>
                    </a:lnTo>
                    <a:lnTo>
                      <a:pt x="3252" y="1067"/>
                    </a:lnTo>
                    <a:lnTo>
                      <a:pt x="3236" y="1084"/>
                    </a:lnTo>
                    <a:lnTo>
                      <a:pt x="3218" y="1098"/>
                    </a:lnTo>
                    <a:lnTo>
                      <a:pt x="3193" y="1109"/>
                    </a:lnTo>
                    <a:lnTo>
                      <a:pt x="3165" y="1115"/>
                    </a:lnTo>
                    <a:lnTo>
                      <a:pt x="3132" y="1116"/>
                    </a:lnTo>
                    <a:lnTo>
                      <a:pt x="3141" y="1159"/>
                    </a:lnTo>
                    <a:lnTo>
                      <a:pt x="3152" y="1197"/>
                    </a:lnTo>
                    <a:lnTo>
                      <a:pt x="3170" y="1234"/>
                    </a:lnTo>
                    <a:lnTo>
                      <a:pt x="3195" y="1271"/>
                    </a:lnTo>
                    <a:lnTo>
                      <a:pt x="3221" y="1262"/>
                    </a:lnTo>
                    <a:lnTo>
                      <a:pt x="3247" y="1257"/>
                    </a:lnTo>
                    <a:lnTo>
                      <a:pt x="3273" y="1255"/>
                    </a:lnTo>
                    <a:lnTo>
                      <a:pt x="3301" y="1256"/>
                    </a:lnTo>
                    <a:lnTo>
                      <a:pt x="3327" y="1260"/>
                    </a:lnTo>
                    <a:lnTo>
                      <a:pt x="3354" y="1267"/>
                    </a:lnTo>
                    <a:lnTo>
                      <a:pt x="3401" y="1288"/>
                    </a:lnTo>
                    <a:lnTo>
                      <a:pt x="3421" y="1301"/>
                    </a:lnTo>
                    <a:lnTo>
                      <a:pt x="3440" y="1315"/>
                    </a:lnTo>
                    <a:lnTo>
                      <a:pt x="3454" y="1332"/>
                    </a:lnTo>
                    <a:lnTo>
                      <a:pt x="3463" y="1351"/>
                    </a:lnTo>
                    <a:lnTo>
                      <a:pt x="3470" y="1370"/>
                    </a:lnTo>
                    <a:lnTo>
                      <a:pt x="3471" y="1390"/>
                    </a:lnTo>
                    <a:lnTo>
                      <a:pt x="3466" y="1412"/>
                    </a:lnTo>
                    <a:lnTo>
                      <a:pt x="3455" y="1434"/>
                    </a:lnTo>
                    <a:lnTo>
                      <a:pt x="3478" y="1444"/>
                    </a:lnTo>
                    <a:lnTo>
                      <a:pt x="3498" y="1456"/>
                    </a:lnTo>
                    <a:lnTo>
                      <a:pt x="3528" y="1486"/>
                    </a:lnTo>
                    <a:lnTo>
                      <a:pt x="3546" y="1519"/>
                    </a:lnTo>
                    <a:lnTo>
                      <a:pt x="3554" y="1556"/>
                    </a:lnTo>
                    <a:lnTo>
                      <a:pt x="3553" y="1594"/>
                    </a:lnTo>
                    <a:lnTo>
                      <a:pt x="3544" y="1632"/>
                    </a:lnTo>
                    <a:lnTo>
                      <a:pt x="3527" y="1668"/>
                    </a:lnTo>
                    <a:lnTo>
                      <a:pt x="3503" y="1699"/>
                    </a:lnTo>
                    <a:lnTo>
                      <a:pt x="3533" y="1711"/>
                    </a:lnTo>
                    <a:lnTo>
                      <a:pt x="3557" y="1730"/>
                    </a:lnTo>
                    <a:lnTo>
                      <a:pt x="3573" y="1751"/>
                    </a:lnTo>
                    <a:lnTo>
                      <a:pt x="3582" y="1774"/>
                    </a:lnTo>
                    <a:lnTo>
                      <a:pt x="3586" y="1800"/>
                    </a:lnTo>
                    <a:lnTo>
                      <a:pt x="3586" y="1825"/>
                    </a:lnTo>
                    <a:lnTo>
                      <a:pt x="3581" y="1851"/>
                    </a:lnTo>
                    <a:lnTo>
                      <a:pt x="3571" y="1874"/>
                    </a:lnTo>
                    <a:lnTo>
                      <a:pt x="3596" y="1888"/>
                    </a:lnTo>
                    <a:lnTo>
                      <a:pt x="3618" y="1908"/>
                    </a:lnTo>
                    <a:lnTo>
                      <a:pt x="3635" y="1932"/>
                    </a:lnTo>
                    <a:lnTo>
                      <a:pt x="3645" y="1958"/>
                    </a:lnTo>
                    <a:lnTo>
                      <a:pt x="3651" y="1985"/>
                    </a:lnTo>
                    <a:lnTo>
                      <a:pt x="3647" y="2009"/>
                    </a:lnTo>
                    <a:lnTo>
                      <a:pt x="3632" y="2031"/>
                    </a:lnTo>
                    <a:lnTo>
                      <a:pt x="3608" y="2050"/>
                    </a:lnTo>
                    <a:lnTo>
                      <a:pt x="3623" y="2069"/>
                    </a:lnTo>
                    <a:lnTo>
                      <a:pt x="3631" y="2091"/>
                    </a:lnTo>
                    <a:lnTo>
                      <a:pt x="3633" y="2115"/>
                    </a:lnTo>
                    <a:lnTo>
                      <a:pt x="3629" y="2137"/>
                    </a:lnTo>
                    <a:lnTo>
                      <a:pt x="3620" y="2159"/>
                    </a:lnTo>
                    <a:lnTo>
                      <a:pt x="3606" y="2179"/>
                    </a:lnTo>
                    <a:lnTo>
                      <a:pt x="3586" y="2195"/>
                    </a:lnTo>
                    <a:lnTo>
                      <a:pt x="3560" y="2206"/>
                    </a:lnTo>
                    <a:lnTo>
                      <a:pt x="3577" y="2226"/>
                    </a:lnTo>
                    <a:lnTo>
                      <a:pt x="3583" y="2247"/>
                    </a:lnTo>
                    <a:lnTo>
                      <a:pt x="3582" y="2267"/>
                    </a:lnTo>
                    <a:lnTo>
                      <a:pt x="3574" y="2288"/>
                    </a:lnTo>
                    <a:lnTo>
                      <a:pt x="3561" y="2306"/>
                    </a:lnTo>
                    <a:lnTo>
                      <a:pt x="3541" y="2321"/>
                    </a:lnTo>
                    <a:lnTo>
                      <a:pt x="3495" y="2343"/>
                    </a:lnTo>
                    <a:lnTo>
                      <a:pt x="3529" y="2369"/>
                    </a:lnTo>
                    <a:lnTo>
                      <a:pt x="3542" y="2386"/>
                    </a:lnTo>
                    <a:lnTo>
                      <a:pt x="3550" y="2403"/>
                    </a:lnTo>
                    <a:lnTo>
                      <a:pt x="3553" y="2422"/>
                    </a:lnTo>
                    <a:lnTo>
                      <a:pt x="3548" y="2440"/>
                    </a:lnTo>
                    <a:lnTo>
                      <a:pt x="3536" y="2456"/>
                    </a:lnTo>
                    <a:lnTo>
                      <a:pt x="3513" y="2469"/>
                    </a:lnTo>
                    <a:lnTo>
                      <a:pt x="3534" y="2478"/>
                    </a:lnTo>
                    <a:lnTo>
                      <a:pt x="3550" y="2490"/>
                    </a:lnTo>
                    <a:lnTo>
                      <a:pt x="3564" y="2503"/>
                    </a:lnTo>
                    <a:lnTo>
                      <a:pt x="3573" y="2518"/>
                    </a:lnTo>
                    <a:lnTo>
                      <a:pt x="3578" y="2534"/>
                    </a:lnTo>
                    <a:lnTo>
                      <a:pt x="3579" y="2552"/>
                    </a:lnTo>
                    <a:lnTo>
                      <a:pt x="3578" y="2569"/>
                    </a:lnTo>
                    <a:lnTo>
                      <a:pt x="3573" y="2586"/>
                    </a:lnTo>
                    <a:lnTo>
                      <a:pt x="3554" y="2617"/>
                    </a:lnTo>
                    <a:lnTo>
                      <a:pt x="3524" y="2640"/>
                    </a:lnTo>
                    <a:lnTo>
                      <a:pt x="3484" y="2653"/>
                    </a:lnTo>
                    <a:lnTo>
                      <a:pt x="3462" y="2654"/>
                    </a:lnTo>
                    <a:lnTo>
                      <a:pt x="3437" y="2650"/>
                    </a:lnTo>
                    <a:lnTo>
                      <a:pt x="3447" y="2683"/>
                    </a:lnTo>
                    <a:lnTo>
                      <a:pt x="3459" y="2720"/>
                    </a:lnTo>
                    <a:lnTo>
                      <a:pt x="3459" y="2739"/>
                    </a:lnTo>
                    <a:lnTo>
                      <a:pt x="3455" y="2754"/>
                    </a:lnTo>
                    <a:lnTo>
                      <a:pt x="3442" y="2767"/>
                    </a:lnTo>
                    <a:lnTo>
                      <a:pt x="3418" y="2776"/>
                    </a:lnTo>
                    <a:lnTo>
                      <a:pt x="3430" y="2799"/>
                    </a:lnTo>
                    <a:lnTo>
                      <a:pt x="3432" y="2819"/>
                    </a:lnTo>
                    <a:lnTo>
                      <a:pt x="3424" y="2838"/>
                    </a:lnTo>
                    <a:lnTo>
                      <a:pt x="3408" y="2856"/>
                    </a:lnTo>
                    <a:lnTo>
                      <a:pt x="3385" y="2870"/>
                    </a:lnTo>
                    <a:lnTo>
                      <a:pt x="3360" y="2880"/>
                    </a:lnTo>
                    <a:lnTo>
                      <a:pt x="3333" y="2885"/>
                    </a:lnTo>
                    <a:lnTo>
                      <a:pt x="3306" y="2886"/>
                    </a:lnTo>
                    <a:lnTo>
                      <a:pt x="3312" y="2916"/>
                    </a:lnTo>
                    <a:lnTo>
                      <a:pt x="3308" y="2944"/>
                    </a:lnTo>
                    <a:lnTo>
                      <a:pt x="3297" y="2970"/>
                    </a:lnTo>
                    <a:lnTo>
                      <a:pt x="3279" y="2995"/>
                    </a:lnTo>
                    <a:lnTo>
                      <a:pt x="3230" y="3040"/>
                    </a:lnTo>
                    <a:lnTo>
                      <a:pt x="3174" y="3077"/>
                    </a:lnTo>
                    <a:lnTo>
                      <a:pt x="3199" y="3089"/>
                    </a:lnTo>
                    <a:lnTo>
                      <a:pt x="3217" y="3105"/>
                    </a:lnTo>
                    <a:lnTo>
                      <a:pt x="3227" y="3123"/>
                    </a:lnTo>
                    <a:lnTo>
                      <a:pt x="3232" y="3143"/>
                    </a:lnTo>
                    <a:lnTo>
                      <a:pt x="3232" y="3165"/>
                    </a:lnTo>
                    <a:lnTo>
                      <a:pt x="3227" y="3186"/>
                    </a:lnTo>
                    <a:lnTo>
                      <a:pt x="3218" y="3205"/>
                    </a:lnTo>
                    <a:lnTo>
                      <a:pt x="3206" y="3223"/>
                    </a:lnTo>
                    <a:lnTo>
                      <a:pt x="3234" y="3242"/>
                    </a:lnTo>
                    <a:lnTo>
                      <a:pt x="3256" y="3266"/>
                    </a:lnTo>
                    <a:lnTo>
                      <a:pt x="3272" y="3294"/>
                    </a:lnTo>
                    <a:lnTo>
                      <a:pt x="3280" y="3322"/>
                    </a:lnTo>
                    <a:lnTo>
                      <a:pt x="3279" y="3350"/>
                    </a:lnTo>
                    <a:lnTo>
                      <a:pt x="3265" y="3377"/>
                    </a:lnTo>
                    <a:lnTo>
                      <a:pt x="3255" y="3388"/>
                    </a:lnTo>
                    <a:lnTo>
                      <a:pt x="3240" y="3397"/>
                    </a:lnTo>
                    <a:lnTo>
                      <a:pt x="3201" y="3411"/>
                    </a:lnTo>
                    <a:lnTo>
                      <a:pt x="3211" y="3437"/>
                    </a:lnTo>
                    <a:lnTo>
                      <a:pt x="3209" y="3458"/>
                    </a:lnTo>
                    <a:lnTo>
                      <a:pt x="3195" y="3476"/>
                    </a:lnTo>
                    <a:lnTo>
                      <a:pt x="3176" y="3492"/>
                    </a:lnTo>
                    <a:lnTo>
                      <a:pt x="3149" y="3503"/>
                    </a:lnTo>
                    <a:lnTo>
                      <a:pt x="3120" y="3512"/>
                    </a:lnTo>
                    <a:lnTo>
                      <a:pt x="3064" y="3521"/>
                    </a:lnTo>
                    <a:lnTo>
                      <a:pt x="3024" y="3567"/>
                    </a:lnTo>
                    <a:lnTo>
                      <a:pt x="2976" y="3607"/>
                    </a:lnTo>
                    <a:lnTo>
                      <a:pt x="2922" y="3641"/>
                    </a:lnTo>
                    <a:lnTo>
                      <a:pt x="2864" y="3672"/>
                    </a:lnTo>
                    <a:lnTo>
                      <a:pt x="2801" y="3698"/>
                    </a:lnTo>
                    <a:lnTo>
                      <a:pt x="2736" y="3721"/>
                    </a:lnTo>
                    <a:lnTo>
                      <a:pt x="2608" y="3766"/>
                    </a:lnTo>
                    <a:lnTo>
                      <a:pt x="2618" y="3794"/>
                    </a:lnTo>
                    <a:lnTo>
                      <a:pt x="2620" y="3817"/>
                    </a:lnTo>
                    <a:lnTo>
                      <a:pt x="2619" y="3834"/>
                    </a:lnTo>
                    <a:lnTo>
                      <a:pt x="2614" y="3847"/>
                    </a:lnTo>
                    <a:lnTo>
                      <a:pt x="2604" y="3856"/>
                    </a:lnTo>
                    <a:lnTo>
                      <a:pt x="2593" y="3861"/>
                    </a:lnTo>
                    <a:lnTo>
                      <a:pt x="2579" y="3861"/>
                    </a:lnTo>
                    <a:lnTo>
                      <a:pt x="2565" y="3858"/>
                    </a:lnTo>
                    <a:lnTo>
                      <a:pt x="2550" y="3851"/>
                    </a:lnTo>
                    <a:lnTo>
                      <a:pt x="2537" y="3842"/>
                    </a:lnTo>
                    <a:lnTo>
                      <a:pt x="2525" y="3830"/>
                    </a:lnTo>
                    <a:lnTo>
                      <a:pt x="2516" y="3816"/>
                    </a:lnTo>
                    <a:lnTo>
                      <a:pt x="2509" y="3799"/>
                    </a:lnTo>
                    <a:lnTo>
                      <a:pt x="2508" y="3780"/>
                    </a:lnTo>
                    <a:lnTo>
                      <a:pt x="2511" y="3760"/>
                    </a:lnTo>
                    <a:lnTo>
                      <a:pt x="2519" y="3738"/>
                    </a:lnTo>
                    <a:lnTo>
                      <a:pt x="2482" y="3756"/>
                    </a:lnTo>
                    <a:lnTo>
                      <a:pt x="2446" y="3759"/>
                    </a:lnTo>
                    <a:lnTo>
                      <a:pt x="2415" y="3750"/>
                    </a:lnTo>
                    <a:lnTo>
                      <a:pt x="2389" y="3733"/>
                    </a:lnTo>
                    <a:lnTo>
                      <a:pt x="2372" y="3708"/>
                    </a:lnTo>
                    <a:lnTo>
                      <a:pt x="2366" y="3682"/>
                    </a:lnTo>
                    <a:lnTo>
                      <a:pt x="2371" y="3654"/>
                    </a:lnTo>
                    <a:lnTo>
                      <a:pt x="2380" y="3642"/>
                    </a:lnTo>
                    <a:lnTo>
                      <a:pt x="2392" y="3631"/>
                    </a:lnTo>
                    <a:lnTo>
                      <a:pt x="2395" y="3594"/>
                    </a:lnTo>
                    <a:lnTo>
                      <a:pt x="2387" y="3569"/>
                    </a:lnTo>
                    <a:lnTo>
                      <a:pt x="2372" y="3551"/>
                    </a:lnTo>
                    <a:lnTo>
                      <a:pt x="2353" y="3534"/>
                    </a:lnTo>
                    <a:lnTo>
                      <a:pt x="2333" y="3517"/>
                    </a:lnTo>
                    <a:lnTo>
                      <a:pt x="2317" y="3495"/>
                    </a:lnTo>
                    <a:lnTo>
                      <a:pt x="2306" y="3463"/>
                    </a:lnTo>
                    <a:lnTo>
                      <a:pt x="2306" y="3420"/>
                    </a:lnTo>
                    <a:lnTo>
                      <a:pt x="2301" y="3408"/>
                    </a:lnTo>
                    <a:lnTo>
                      <a:pt x="2292" y="3403"/>
                    </a:lnTo>
                    <a:lnTo>
                      <a:pt x="2265" y="3408"/>
                    </a:lnTo>
                    <a:lnTo>
                      <a:pt x="2201" y="3441"/>
                    </a:lnTo>
                    <a:lnTo>
                      <a:pt x="2155" y="3602"/>
                    </a:lnTo>
                    <a:lnTo>
                      <a:pt x="2112" y="3765"/>
                    </a:lnTo>
                    <a:lnTo>
                      <a:pt x="2040" y="4092"/>
                    </a:lnTo>
                    <a:lnTo>
                      <a:pt x="1986" y="4422"/>
                    </a:lnTo>
                    <a:lnTo>
                      <a:pt x="1950" y="4752"/>
                    </a:lnTo>
                    <a:lnTo>
                      <a:pt x="1938" y="4917"/>
                    </a:lnTo>
                    <a:lnTo>
                      <a:pt x="1932" y="5083"/>
                    </a:lnTo>
                    <a:lnTo>
                      <a:pt x="1930" y="5250"/>
                    </a:lnTo>
                    <a:lnTo>
                      <a:pt x="1934" y="5415"/>
                    </a:lnTo>
                    <a:lnTo>
                      <a:pt x="1942" y="5581"/>
                    </a:lnTo>
                    <a:lnTo>
                      <a:pt x="1957" y="5748"/>
                    </a:lnTo>
                    <a:lnTo>
                      <a:pt x="1975" y="5912"/>
                    </a:lnTo>
                    <a:lnTo>
                      <a:pt x="1999" y="6078"/>
                    </a:lnTo>
                    <a:lnTo>
                      <a:pt x="1508" y="6078"/>
                    </a:lnTo>
                    <a:lnTo>
                      <a:pt x="1531" y="6036"/>
                    </a:lnTo>
                    <a:lnTo>
                      <a:pt x="1549" y="5975"/>
                    </a:lnTo>
                    <a:lnTo>
                      <a:pt x="1565" y="5898"/>
                    </a:lnTo>
                    <a:lnTo>
                      <a:pt x="1577" y="5806"/>
                    </a:lnTo>
                    <a:lnTo>
                      <a:pt x="1591" y="5583"/>
                    </a:lnTo>
                    <a:lnTo>
                      <a:pt x="1593" y="5323"/>
                    </a:lnTo>
                    <a:lnTo>
                      <a:pt x="1582" y="5040"/>
                    </a:lnTo>
                    <a:lnTo>
                      <a:pt x="1561" y="4750"/>
                    </a:lnTo>
                    <a:lnTo>
                      <a:pt x="1546" y="4607"/>
                    </a:lnTo>
                    <a:lnTo>
                      <a:pt x="1528" y="4467"/>
                    </a:lnTo>
                    <a:lnTo>
                      <a:pt x="1486" y="4206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4" name="Freeform 46">
                <a:extLst>
                  <a:ext uri="{FF2B5EF4-FFF2-40B4-BE49-F238E27FC236}">
                    <a16:creationId xmlns:a16="http://schemas.microsoft.com/office/drawing/2014/main" id="{C1C73266-2F33-4F94-A6B7-521B2FD5B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433" y="1589454"/>
                <a:ext cx="46857" cy="105809"/>
              </a:xfrm>
              <a:custGeom>
                <a:avLst/>
                <a:gdLst>
                  <a:gd name="T0" fmla="*/ 0 w 177"/>
                  <a:gd name="T1" fmla="*/ 45 h 429"/>
                  <a:gd name="T2" fmla="*/ 11 w 177"/>
                  <a:gd name="T3" fmla="*/ 24 h 429"/>
                  <a:gd name="T4" fmla="*/ 21 w 177"/>
                  <a:gd name="T5" fmla="*/ 10 h 429"/>
                  <a:gd name="T6" fmla="*/ 30 w 177"/>
                  <a:gd name="T7" fmla="*/ 2 h 429"/>
                  <a:gd name="T8" fmla="*/ 41 w 177"/>
                  <a:gd name="T9" fmla="*/ 0 h 429"/>
                  <a:gd name="T10" fmla="*/ 59 w 177"/>
                  <a:gd name="T11" fmla="*/ 8 h 429"/>
                  <a:gd name="T12" fmla="*/ 78 w 177"/>
                  <a:gd name="T13" fmla="*/ 24 h 429"/>
                  <a:gd name="T14" fmla="*/ 99 w 177"/>
                  <a:gd name="T15" fmla="*/ 41 h 429"/>
                  <a:gd name="T16" fmla="*/ 109 w 177"/>
                  <a:gd name="T17" fmla="*/ 46 h 429"/>
                  <a:gd name="T18" fmla="*/ 121 w 177"/>
                  <a:gd name="T19" fmla="*/ 49 h 429"/>
                  <a:gd name="T20" fmla="*/ 133 w 177"/>
                  <a:gd name="T21" fmla="*/ 47 h 429"/>
                  <a:gd name="T22" fmla="*/ 146 w 177"/>
                  <a:gd name="T23" fmla="*/ 41 h 429"/>
                  <a:gd name="T24" fmla="*/ 160 w 177"/>
                  <a:gd name="T25" fmla="*/ 29 h 429"/>
                  <a:gd name="T26" fmla="*/ 175 w 177"/>
                  <a:gd name="T27" fmla="*/ 8 h 429"/>
                  <a:gd name="T28" fmla="*/ 177 w 177"/>
                  <a:gd name="T29" fmla="*/ 189 h 429"/>
                  <a:gd name="T30" fmla="*/ 167 w 177"/>
                  <a:gd name="T31" fmla="*/ 319 h 429"/>
                  <a:gd name="T32" fmla="*/ 152 w 177"/>
                  <a:gd name="T33" fmla="*/ 400 h 429"/>
                  <a:gd name="T34" fmla="*/ 140 w 177"/>
                  <a:gd name="T35" fmla="*/ 421 h 429"/>
                  <a:gd name="T36" fmla="*/ 136 w 177"/>
                  <a:gd name="T37" fmla="*/ 426 h 429"/>
                  <a:gd name="T38" fmla="*/ 128 w 177"/>
                  <a:gd name="T39" fmla="*/ 429 h 429"/>
                  <a:gd name="T40" fmla="*/ 115 w 177"/>
                  <a:gd name="T41" fmla="*/ 425 h 429"/>
                  <a:gd name="T42" fmla="*/ 100 w 177"/>
                  <a:gd name="T43" fmla="*/ 409 h 429"/>
                  <a:gd name="T44" fmla="*/ 84 w 177"/>
                  <a:gd name="T45" fmla="*/ 379 h 429"/>
                  <a:gd name="T46" fmla="*/ 69 w 177"/>
                  <a:gd name="T47" fmla="*/ 338 h 429"/>
                  <a:gd name="T48" fmla="*/ 34 w 177"/>
                  <a:gd name="T49" fmla="*/ 217 h 429"/>
                  <a:gd name="T50" fmla="*/ 0 w 177"/>
                  <a:gd name="T51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429">
                    <a:moveTo>
                      <a:pt x="0" y="45"/>
                    </a:moveTo>
                    <a:lnTo>
                      <a:pt x="11" y="24"/>
                    </a:lnTo>
                    <a:lnTo>
                      <a:pt x="21" y="10"/>
                    </a:lnTo>
                    <a:lnTo>
                      <a:pt x="30" y="2"/>
                    </a:lnTo>
                    <a:lnTo>
                      <a:pt x="41" y="0"/>
                    </a:lnTo>
                    <a:lnTo>
                      <a:pt x="59" y="8"/>
                    </a:lnTo>
                    <a:lnTo>
                      <a:pt x="78" y="24"/>
                    </a:lnTo>
                    <a:lnTo>
                      <a:pt x="99" y="41"/>
                    </a:lnTo>
                    <a:lnTo>
                      <a:pt x="109" y="46"/>
                    </a:lnTo>
                    <a:lnTo>
                      <a:pt x="121" y="49"/>
                    </a:lnTo>
                    <a:lnTo>
                      <a:pt x="133" y="47"/>
                    </a:lnTo>
                    <a:lnTo>
                      <a:pt x="146" y="41"/>
                    </a:lnTo>
                    <a:lnTo>
                      <a:pt x="160" y="29"/>
                    </a:lnTo>
                    <a:lnTo>
                      <a:pt x="175" y="8"/>
                    </a:lnTo>
                    <a:lnTo>
                      <a:pt x="177" y="189"/>
                    </a:lnTo>
                    <a:lnTo>
                      <a:pt x="167" y="319"/>
                    </a:lnTo>
                    <a:lnTo>
                      <a:pt x="152" y="400"/>
                    </a:lnTo>
                    <a:lnTo>
                      <a:pt x="140" y="421"/>
                    </a:lnTo>
                    <a:lnTo>
                      <a:pt x="136" y="426"/>
                    </a:lnTo>
                    <a:lnTo>
                      <a:pt x="128" y="429"/>
                    </a:lnTo>
                    <a:lnTo>
                      <a:pt x="115" y="425"/>
                    </a:lnTo>
                    <a:lnTo>
                      <a:pt x="100" y="409"/>
                    </a:lnTo>
                    <a:lnTo>
                      <a:pt x="84" y="379"/>
                    </a:lnTo>
                    <a:lnTo>
                      <a:pt x="69" y="338"/>
                    </a:lnTo>
                    <a:lnTo>
                      <a:pt x="34" y="217"/>
                    </a:lnTo>
                    <a:lnTo>
                      <a:pt x="0" y="4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5" name="Freeform 47">
                <a:extLst>
                  <a:ext uri="{FF2B5EF4-FFF2-40B4-BE49-F238E27FC236}">
                    <a16:creationId xmlns:a16="http://schemas.microsoft.com/office/drawing/2014/main" id="{EA204E12-F031-43DC-8D65-8A6BA085D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691" y="1395594"/>
                <a:ext cx="98480" cy="125047"/>
              </a:xfrm>
              <a:custGeom>
                <a:avLst/>
                <a:gdLst>
                  <a:gd name="T0" fmla="*/ 106 w 372"/>
                  <a:gd name="T1" fmla="*/ 387 h 506"/>
                  <a:gd name="T2" fmla="*/ 60 w 372"/>
                  <a:gd name="T3" fmla="*/ 252 h 506"/>
                  <a:gd name="T4" fmla="*/ 32 w 372"/>
                  <a:gd name="T5" fmla="*/ 182 h 506"/>
                  <a:gd name="T6" fmla="*/ 21 w 372"/>
                  <a:gd name="T7" fmla="*/ 155 h 506"/>
                  <a:gd name="T8" fmla="*/ 0 w 372"/>
                  <a:gd name="T9" fmla="*/ 113 h 506"/>
                  <a:gd name="T10" fmla="*/ 34 w 372"/>
                  <a:gd name="T11" fmla="*/ 113 h 506"/>
                  <a:gd name="T12" fmla="*/ 58 w 372"/>
                  <a:gd name="T13" fmla="*/ 103 h 506"/>
                  <a:gd name="T14" fmla="*/ 75 w 372"/>
                  <a:gd name="T15" fmla="*/ 85 h 506"/>
                  <a:gd name="T16" fmla="*/ 91 w 372"/>
                  <a:gd name="T17" fmla="*/ 62 h 506"/>
                  <a:gd name="T18" fmla="*/ 108 w 372"/>
                  <a:gd name="T19" fmla="*/ 38 h 506"/>
                  <a:gd name="T20" fmla="*/ 133 w 372"/>
                  <a:gd name="T21" fmla="*/ 18 h 506"/>
                  <a:gd name="T22" fmla="*/ 168 w 372"/>
                  <a:gd name="T23" fmla="*/ 4 h 506"/>
                  <a:gd name="T24" fmla="*/ 191 w 372"/>
                  <a:gd name="T25" fmla="*/ 1 h 506"/>
                  <a:gd name="T26" fmla="*/ 218 w 372"/>
                  <a:gd name="T27" fmla="*/ 0 h 506"/>
                  <a:gd name="T28" fmla="*/ 302 w 372"/>
                  <a:gd name="T29" fmla="*/ 245 h 506"/>
                  <a:gd name="T30" fmla="*/ 340 w 372"/>
                  <a:gd name="T31" fmla="*/ 366 h 506"/>
                  <a:gd name="T32" fmla="*/ 372 w 372"/>
                  <a:gd name="T33" fmla="*/ 489 h 506"/>
                  <a:gd name="T34" fmla="*/ 308 w 372"/>
                  <a:gd name="T35" fmla="*/ 502 h 506"/>
                  <a:gd name="T36" fmla="*/ 261 w 372"/>
                  <a:gd name="T37" fmla="*/ 506 h 506"/>
                  <a:gd name="T38" fmla="*/ 228 w 372"/>
                  <a:gd name="T39" fmla="*/ 503 h 506"/>
                  <a:gd name="T40" fmla="*/ 207 w 372"/>
                  <a:gd name="T41" fmla="*/ 493 h 506"/>
                  <a:gd name="T42" fmla="*/ 196 w 372"/>
                  <a:gd name="T43" fmla="*/ 479 h 506"/>
                  <a:gd name="T44" fmla="*/ 192 w 372"/>
                  <a:gd name="T45" fmla="*/ 463 h 506"/>
                  <a:gd name="T46" fmla="*/ 200 w 372"/>
                  <a:gd name="T47" fmla="*/ 423 h 506"/>
                  <a:gd name="T48" fmla="*/ 212 w 372"/>
                  <a:gd name="T49" fmla="*/ 386 h 506"/>
                  <a:gd name="T50" fmla="*/ 215 w 372"/>
                  <a:gd name="T51" fmla="*/ 371 h 506"/>
                  <a:gd name="T52" fmla="*/ 212 w 372"/>
                  <a:gd name="T53" fmla="*/ 360 h 506"/>
                  <a:gd name="T54" fmla="*/ 201 w 372"/>
                  <a:gd name="T55" fmla="*/ 355 h 506"/>
                  <a:gd name="T56" fmla="*/ 183 w 372"/>
                  <a:gd name="T57" fmla="*/ 357 h 506"/>
                  <a:gd name="T58" fmla="*/ 151 w 372"/>
                  <a:gd name="T59" fmla="*/ 367 h 506"/>
                  <a:gd name="T60" fmla="*/ 106 w 372"/>
                  <a:gd name="T61" fmla="*/ 387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2" h="506">
                    <a:moveTo>
                      <a:pt x="106" y="387"/>
                    </a:moveTo>
                    <a:lnTo>
                      <a:pt x="60" y="252"/>
                    </a:lnTo>
                    <a:lnTo>
                      <a:pt x="32" y="182"/>
                    </a:lnTo>
                    <a:lnTo>
                      <a:pt x="21" y="155"/>
                    </a:lnTo>
                    <a:lnTo>
                      <a:pt x="0" y="113"/>
                    </a:lnTo>
                    <a:lnTo>
                      <a:pt x="34" y="113"/>
                    </a:lnTo>
                    <a:lnTo>
                      <a:pt x="58" y="103"/>
                    </a:lnTo>
                    <a:lnTo>
                      <a:pt x="75" y="85"/>
                    </a:lnTo>
                    <a:lnTo>
                      <a:pt x="91" y="62"/>
                    </a:lnTo>
                    <a:lnTo>
                      <a:pt x="108" y="38"/>
                    </a:lnTo>
                    <a:lnTo>
                      <a:pt x="133" y="18"/>
                    </a:lnTo>
                    <a:lnTo>
                      <a:pt x="168" y="4"/>
                    </a:lnTo>
                    <a:lnTo>
                      <a:pt x="191" y="1"/>
                    </a:lnTo>
                    <a:lnTo>
                      <a:pt x="218" y="0"/>
                    </a:lnTo>
                    <a:lnTo>
                      <a:pt x="302" y="245"/>
                    </a:lnTo>
                    <a:lnTo>
                      <a:pt x="340" y="366"/>
                    </a:lnTo>
                    <a:lnTo>
                      <a:pt x="372" y="489"/>
                    </a:lnTo>
                    <a:lnTo>
                      <a:pt x="308" y="502"/>
                    </a:lnTo>
                    <a:lnTo>
                      <a:pt x="261" y="506"/>
                    </a:lnTo>
                    <a:lnTo>
                      <a:pt x="228" y="503"/>
                    </a:lnTo>
                    <a:lnTo>
                      <a:pt x="207" y="493"/>
                    </a:lnTo>
                    <a:lnTo>
                      <a:pt x="196" y="479"/>
                    </a:lnTo>
                    <a:lnTo>
                      <a:pt x="192" y="463"/>
                    </a:lnTo>
                    <a:lnTo>
                      <a:pt x="200" y="423"/>
                    </a:lnTo>
                    <a:lnTo>
                      <a:pt x="212" y="386"/>
                    </a:lnTo>
                    <a:lnTo>
                      <a:pt x="215" y="371"/>
                    </a:lnTo>
                    <a:lnTo>
                      <a:pt x="212" y="360"/>
                    </a:lnTo>
                    <a:lnTo>
                      <a:pt x="201" y="355"/>
                    </a:lnTo>
                    <a:lnTo>
                      <a:pt x="183" y="357"/>
                    </a:lnTo>
                    <a:lnTo>
                      <a:pt x="151" y="367"/>
                    </a:lnTo>
                    <a:lnTo>
                      <a:pt x="106" y="38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6" name="Freeform 48">
                <a:extLst>
                  <a:ext uri="{FF2B5EF4-FFF2-40B4-BE49-F238E27FC236}">
                    <a16:creationId xmlns:a16="http://schemas.microsoft.com/office/drawing/2014/main" id="{944A309B-BF01-44A8-986A-940011B28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1287" y="1396334"/>
                <a:ext cx="41298" cy="111729"/>
              </a:xfrm>
              <a:custGeom>
                <a:avLst/>
                <a:gdLst>
                  <a:gd name="T0" fmla="*/ 140 w 157"/>
                  <a:gd name="T1" fmla="*/ 448 h 451"/>
                  <a:gd name="T2" fmla="*/ 135 w 157"/>
                  <a:gd name="T3" fmla="*/ 451 h 451"/>
                  <a:gd name="T4" fmla="*/ 128 w 157"/>
                  <a:gd name="T5" fmla="*/ 448 h 451"/>
                  <a:gd name="T6" fmla="*/ 115 w 157"/>
                  <a:gd name="T7" fmla="*/ 423 h 451"/>
                  <a:gd name="T8" fmla="*/ 81 w 157"/>
                  <a:gd name="T9" fmla="*/ 318 h 451"/>
                  <a:gd name="T10" fmla="*/ 0 w 157"/>
                  <a:gd name="T11" fmla="*/ 0 h 451"/>
                  <a:gd name="T12" fmla="*/ 30 w 157"/>
                  <a:gd name="T13" fmla="*/ 24 h 451"/>
                  <a:gd name="T14" fmla="*/ 50 w 157"/>
                  <a:gd name="T15" fmla="*/ 31 h 451"/>
                  <a:gd name="T16" fmla="*/ 71 w 157"/>
                  <a:gd name="T17" fmla="*/ 37 h 451"/>
                  <a:gd name="T18" fmla="*/ 92 w 157"/>
                  <a:gd name="T19" fmla="*/ 39 h 451"/>
                  <a:gd name="T20" fmla="*/ 114 w 157"/>
                  <a:gd name="T21" fmla="*/ 37 h 451"/>
                  <a:gd name="T22" fmla="*/ 153 w 157"/>
                  <a:gd name="T23" fmla="*/ 25 h 451"/>
                  <a:gd name="T24" fmla="*/ 157 w 157"/>
                  <a:gd name="T25" fmla="*/ 207 h 451"/>
                  <a:gd name="T26" fmla="*/ 154 w 157"/>
                  <a:gd name="T27" fmla="*/ 334 h 451"/>
                  <a:gd name="T28" fmla="*/ 149 w 157"/>
                  <a:gd name="T29" fmla="*/ 412 h 451"/>
                  <a:gd name="T30" fmla="*/ 140 w 157"/>
                  <a:gd name="T31" fmla="*/ 448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451">
                    <a:moveTo>
                      <a:pt x="140" y="448"/>
                    </a:moveTo>
                    <a:lnTo>
                      <a:pt x="135" y="451"/>
                    </a:lnTo>
                    <a:lnTo>
                      <a:pt x="128" y="448"/>
                    </a:lnTo>
                    <a:lnTo>
                      <a:pt x="115" y="423"/>
                    </a:lnTo>
                    <a:lnTo>
                      <a:pt x="81" y="318"/>
                    </a:lnTo>
                    <a:lnTo>
                      <a:pt x="0" y="0"/>
                    </a:lnTo>
                    <a:lnTo>
                      <a:pt x="30" y="24"/>
                    </a:lnTo>
                    <a:lnTo>
                      <a:pt x="50" y="31"/>
                    </a:lnTo>
                    <a:lnTo>
                      <a:pt x="71" y="37"/>
                    </a:lnTo>
                    <a:lnTo>
                      <a:pt x="92" y="39"/>
                    </a:lnTo>
                    <a:lnTo>
                      <a:pt x="114" y="37"/>
                    </a:lnTo>
                    <a:lnTo>
                      <a:pt x="153" y="25"/>
                    </a:lnTo>
                    <a:lnTo>
                      <a:pt x="157" y="207"/>
                    </a:lnTo>
                    <a:lnTo>
                      <a:pt x="154" y="334"/>
                    </a:lnTo>
                    <a:lnTo>
                      <a:pt x="149" y="412"/>
                    </a:lnTo>
                    <a:lnTo>
                      <a:pt x="140" y="44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7" name="Freeform 49">
                <a:extLst>
                  <a:ext uri="{FF2B5EF4-FFF2-40B4-BE49-F238E27FC236}">
                    <a16:creationId xmlns:a16="http://schemas.microsoft.com/office/drawing/2014/main" id="{85A719B1-046D-4C4D-8028-0E8A75551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4499" y="1402993"/>
                <a:ext cx="69889" cy="227897"/>
              </a:xfrm>
              <a:custGeom>
                <a:avLst/>
                <a:gdLst>
                  <a:gd name="T0" fmla="*/ 17 w 265"/>
                  <a:gd name="T1" fmla="*/ 518 h 925"/>
                  <a:gd name="T2" fmla="*/ 37 w 265"/>
                  <a:gd name="T3" fmla="*/ 12 h 925"/>
                  <a:gd name="T4" fmla="*/ 66 w 265"/>
                  <a:gd name="T5" fmla="*/ 23 h 925"/>
                  <a:gd name="T6" fmla="*/ 95 w 265"/>
                  <a:gd name="T7" fmla="*/ 24 h 925"/>
                  <a:gd name="T8" fmla="*/ 124 w 265"/>
                  <a:gd name="T9" fmla="*/ 20 h 925"/>
                  <a:gd name="T10" fmla="*/ 153 w 265"/>
                  <a:gd name="T11" fmla="*/ 12 h 925"/>
                  <a:gd name="T12" fmla="*/ 182 w 265"/>
                  <a:gd name="T13" fmla="*/ 4 h 925"/>
                  <a:gd name="T14" fmla="*/ 211 w 265"/>
                  <a:gd name="T15" fmla="*/ 0 h 925"/>
                  <a:gd name="T16" fmla="*/ 238 w 265"/>
                  <a:gd name="T17" fmla="*/ 3 h 925"/>
                  <a:gd name="T18" fmla="*/ 265 w 265"/>
                  <a:gd name="T19" fmla="*/ 16 h 925"/>
                  <a:gd name="T20" fmla="*/ 215 w 265"/>
                  <a:gd name="T21" fmla="*/ 239 h 925"/>
                  <a:gd name="T22" fmla="*/ 157 w 265"/>
                  <a:gd name="T23" fmla="*/ 471 h 925"/>
                  <a:gd name="T24" fmla="*/ 85 w 265"/>
                  <a:gd name="T25" fmla="*/ 703 h 925"/>
                  <a:gd name="T26" fmla="*/ 45 w 265"/>
                  <a:gd name="T27" fmla="*/ 816 h 925"/>
                  <a:gd name="T28" fmla="*/ 0 w 265"/>
                  <a:gd name="T29" fmla="*/ 925 h 925"/>
                  <a:gd name="T30" fmla="*/ 17 w 265"/>
                  <a:gd name="T31" fmla="*/ 518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5" h="925">
                    <a:moveTo>
                      <a:pt x="17" y="518"/>
                    </a:moveTo>
                    <a:lnTo>
                      <a:pt x="37" y="12"/>
                    </a:lnTo>
                    <a:lnTo>
                      <a:pt x="66" y="23"/>
                    </a:lnTo>
                    <a:lnTo>
                      <a:pt x="95" y="24"/>
                    </a:lnTo>
                    <a:lnTo>
                      <a:pt x="124" y="20"/>
                    </a:lnTo>
                    <a:lnTo>
                      <a:pt x="153" y="12"/>
                    </a:lnTo>
                    <a:lnTo>
                      <a:pt x="182" y="4"/>
                    </a:lnTo>
                    <a:lnTo>
                      <a:pt x="211" y="0"/>
                    </a:lnTo>
                    <a:lnTo>
                      <a:pt x="238" y="3"/>
                    </a:lnTo>
                    <a:lnTo>
                      <a:pt x="265" y="16"/>
                    </a:lnTo>
                    <a:lnTo>
                      <a:pt x="215" y="239"/>
                    </a:lnTo>
                    <a:lnTo>
                      <a:pt x="157" y="471"/>
                    </a:lnTo>
                    <a:lnTo>
                      <a:pt x="85" y="703"/>
                    </a:lnTo>
                    <a:lnTo>
                      <a:pt x="45" y="816"/>
                    </a:lnTo>
                    <a:lnTo>
                      <a:pt x="0" y="925"/>
                    </a:lnTo>
                    <a:lnTo>
                      <a:pt x="17" y="51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8" name="Freeform 50">
                <a:extLst>
                  <a:ext uri="{FF2B5EF4-FFF2-40B4-BE49-F238E27FC236}">
                    <a16:creationId xmlns:a16="http://schemas.microsoft.com/office/drawing/2014/main" id="{0C7BA04F-FA4E-45DC-9FFE-650A74F5F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836" y="1430371"/>
                <a:ext cx="61153" cy="174622"/>
              </a:xfrm>
              <a:custGeom>
                <a:avLst/>
                <a:gdLst>
                  <a:gd name="T0" fmla="*/ 232 w 232"/>
                  <a:gd name="T1" fmla="*/ 706 h 706"/>
                  <a:gd name="T2" fmla="*/ 196 w 232"/>
                  <a:gd name="T3" fmla="*/ 566 h 706"/>
                  <a:gd name="T4" fmla="*/ 134 w 232"/>
                  <a:gd name="T5" fmla="*/ 352 h 706"/>
                  <a:gd name="T6" fmla="*/ 62 w 232"/>
                  <a:gd name="T7" fmla="*/ 140 h 706"/>
                  <a:gd name="T8" fmla="*/ 29 w 232"/>
                  <a:gd name="T9" fmla="*/ 56 h 706"/>
                  <a:gd name="T10" fmla="*/ 17 w 232"/>
                  <a:gd name="T11" fmla="*/ 29 h 706"/>
                  <a:gd name="T12" fmla="*/ 0 w 232"/>
                  <a:gd name="T13" fmla="*/ 0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706">
                    <a:moveTo>
                      <a:pt x="232" y="706"/>
                    </a:moveTo>
                    <a:lnTo>
                      <a:pt x="196" y="566"/>
                    </a:lnTo>
                    <a:lnTo>
                      <a:pt x="134" y="352"/>
                    </a:lnTo>
                    <a:lnTo>
                      <a:pt x="62" y="140"/>
                    </a:lnTo>
                    <a:lnTo>
                      <a:pt x="29" y="56"/>
                    </a:lnTo>
                    <a:lnTo>
                      <a:pt x="17" y="2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9" name="Freeform 51">
                <a:extLst>
                  <a:ext uri="{FF2B5EF4-FFF2-40B4-BE49-F238E27FC236}">
                    <a16:creationId xmlns:a16="http://schemas.microsoft.com/office/drawing/2014/main" id="{B993A9FF-DA4E-4AE9-8E06-D0ED0662B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488" y="1491045"/>
                <a:ext cx="34945" cy="109509"/>
              </a:xfrm>
              <a:custGeom>
                <a:avLst/>
                <a:gdLst>
                  <a:gd name="T0" fmla="*/ 0 w 131"/>
                  <a:gd name="T1" fmla="*/ 0 h 444"/>
                  <a:gd name="T2" fmla="*/ 74 w 131"/>
                  <a:gd name="T3" fmla="*/ 221 h 444"/>
                  <a:gd name="T4" fmla="*/ 106 w 131"/>
                  <a:gd name="T5" fmla="*/ 333 h 444"/>
                  <a:gd name="T6" fmla="*/ 118 w 131"/>
                  <a:gd name="T7" fmla="*/ 375 h 444"/>
                  <a:gd name="T8" fmla="*/ 131 w 131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444">
                    <a:moveTo>
                      <a:pt x="0" y="0"/>
                    </a:moveTo>
                    <a:lnTo>
                      <a:pt x="74" y="221"/>
                    </a:lnTo>
                    <a:lnTo>
                      <a:pt x="106" y="333"/>
                    </a:lnTo>
                    <a:lnTo>
                      <a:pt x="118" y="375"/>
                    </a:lnTo>
                    <a:lnTo>
                      <a:pt x="131" y="44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0" name="Freeform 52">
                <a:extLst>
                  <a:ext uri="{FF2B5EF4-FFF2-40B4-BE49-F238E27FC236}">
                    <a16:creationId xmlns:a16="http://schemas.microsoft.com/office/drawing/2014/main" id="{0B302AD1-0DBB-4009-B6B5-E71C8D53B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7171" y="1516202"/>
                <a:ext cx="10324" cy="75472"/>
              </a:xfrm>
              <a:custGeom>
                <a:avLst/>
                <a:gdLst>
                  <a:gd name="T0" fmla="*/ 40 w 40"/>
                  <a:gd name="T1" fmla="*/ 305 h 305"/>
                  <a:gd name="T2" fmla="*/ 36 w 40"/>
                  <a:gd name="T3" fmla="*/ 228 h 305"/>
                  <a:gd name="T4" fmla="*/ 27 w 40"/>
                  <a:gd name="T5" fmla="*/ 152 h 305"/>
                  <a:gd name="T6" fmla="*/ 0 w 40"/>
                  <a:gd name="T7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05">
                    <a:moveTo>
                      <a:pt x="40" y="305"/>
                    </a:moveTo>
                    <a:lnTo>
                      <a:pt x="36" y="228"/>
                    </a:lnTo>
                    <a:lnTo>
                      <a:pt x="27" y="15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1" name="Freeform 53">
                <a:extLst>
                  <a:ext uri="{FF2B5EF4-FFF2-40B4-BE49-F238E27FC236}">
                    <a16:creationId xmlns:a16="http://schemas.microsoft.com/office/drawing/2014/main" id="{500CDB43-839E-4006-AC72-E390686BC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997" y="1630890"/>
                <a:ext cx="13501" cy="82872"/>
              </a:xfrm>
              <a:custGeom>
                <a:avLst/>
                <a:gdLst>
                  <a:gd name="T0" fmla="*/ 50 w 51"/>
                  <a:gd name="T1" fmla="*/ 0 h 335"/>
                  <a:gd name="T2" fmla="*/ 51 w 51"/>
                  <a:gd name="T3" fmla="*/ 172 h 335"/>
                  <a:gd name="T4" fmla="*/ 46 w 51"/>
                  <a:gd name="T5" fmla="*/ 214 h 335"/>
                  <a:gd name="T6" fmla="*/ 38 w 51"/>
                  <a:gd name="T7" fmla="*/ 256 h 335"/>
                  <a:gd name="T8" fmla="*/ 29 w 51"/>
                  <a:gd name="T9" fmla="*/ 287 h 335"/>
                  <a:gd name="T10" fmla="*/ 0 w 51"/>
                  <a:gd name="T11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335">
                    <a:moveTo>
                      <a:pt x="50" y="0"/>
                    </a:moveTo>
                    <a:lnTo>
                      <a:pt x="51" y="172"/>
                    </a:lnTo>
                    <a:lnTo>
                      <a:pt x="46" y="214"/>
                    </a:lnTo>
                    <a:lnTo>
                      <a:pt x="38" y="256"/>
                    </a:lnTo>
                    <a:lnTo>
                      <a:pt x="29" y="287"/>
                    </a:lnTo>
                    <a:lnTo>
                      <a:pt x="0" y="33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2" name="Freeform 54">
                <a:extLst>
                  <a:ext uri="{FF2B5EF4-FFF2-40B4-BE49-F238E27FC236}">
                    <a16:creationId xmlns:a16="http://schemas.microsoft.com/office/drawing/2014/main" id="{0BDA597C-06C5-4D10-9083-6CE20C3BB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9451" y="1422971"/>
                <a:ext cx="49240" cy="7399"/>
              </a:xfrm>
              <a:custGeom>
                <a:avLst/>
                <a:gdLst>
                  <a:gd name="T0" fmla="*/ 185 w 185"/>
                  <a:gd name="T1" fmla="*/ 2 h 30"/>
                  <a:gd name="T2" fmla="*/ 163 w 185"/>
                  <a:gd name="T3" fmla="*/ 18 h 30"/>
                  <a:gd name="T4" fmla="*/ 141 w 185"/>
                  <a:gd name="T5" fmla="*/ 26 h 30"/>
                  <a:gd name="T6" fmla="*/ 117 w 185"/>
                  <a:gd name="T7" fmla="*/ 30 h 30"/>
                  <a:gd name="T8" fmla="*/ 92 w 185"/>
                  <a:gd name="T9" fmla="*/ 29 h 30"/>
                  <a:gd name="T10" fmla="*/ 45 w 185"/>
                  <a:gd name="T11" fmla="*/ 18 h 30"/>
                  <a:gd name="T12" fmla="*/ 0 w 185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30">
                    <a:moveTo>
                      <a:pt x="185" y="2"/>
                    </a:moveTo>
                    <a:lnTo>
                      <a:pt x="163" y="18"/>
                    </a:lnTo>
                    <a:lnTo>
                      <a:pt x="141" y="26"/>
                    </a:lnTo>
                    <a:lnTo>
                      <a:pt x="117" y="30"/>
                    </a:lnTo>
                    <a:lnTo>
                      <a:pt x="92" y="29"/>
                    </a:lnTo>
                    <a:lnTo>
                      <a:pt x="45" y="1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3" name="Freeform 55">
                <a:extLst>
                  <a:ext uri="{FF2B5EF4-FFF2-40B4-BE49-F238E27FC236}">
                    <a16:creationId xmlns:a16="http://schemas.microsoft.com/office/drawing/2014/main" id="{510BC566-F987-40D4-B82B-EA2A18A0C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361" y="1432590"/>
                <a:ext cx="38121" cy="35516"/>
              </a:xfrm>
              <a:custGeom>
                <a:avLst/>
                <a:gdLst>
                  <a:gd name="T0" fmla="*/ 0 w 145"/>
                  <a:gd name="T1" fmla="*/ 2 h 142"/>
                  <a:gd name="T2" fmla="*/ 21 w 145"/>
                  <a:gd name="T3" fmla="*/ 0 h 142"/>
                  <a:gd name="T4" fmla="*/ 41 w 145"/>
                  <a:gd name="T5" fmla="*/ 2 h 142"/>
                  <a:gd name="T6" fmla="*/ 58 w 145"/>
                  <a:gd name="T7" fmla="*/ 8 h 142"/>
                  <a:gd name="T8" fmla="*/ 71 w 145"/>
                  <a:gd name="T9" fmla="*/ 17 h 142"/>
                  <a:gd name="T10" fmla="*/ 78 w 145"/>
                  <a:gd name="T11" fmla="*/ 28 h 142"/>
                  <a:gd name="T12" fmla="*/ 78 w 145"/>
                  <a:gd name="T13" fmla="*/ 41 h 142"/>
                  <a:gd name="T14" fmla="*/ 68 w 145"/>
                  <a:gd name="T15" fmla="*/ 54 h 142"/>
                  <a:gd name="T16" fmla="*/ 49 w 145"/>
                  <a:gd name="T17" fmla="*/ 68 h 142"/>
                  <a:gd name="T18" fmla="*/ 75 w 145"/>
                  <a:gd name="T19" fmla="*/ 61 h 142"/>
                  <a:gd name="T20" fmla="*/ 100 w 145"/>
                  <a:gd name="T21" fmla="*/ 59 h 142"/>
                  <a:gd name="T22" fmla="*/ 120 w 145"/>
                  <a:gd name="T23" fmla="*/ 64 h 142"/>
                  <a:gd name="T24" fmla="*/ 134 w 145"/>
                  <a:gd name="T25" fmla="*/ 73 h 142"/>
                  <a:gd name="T26" fmla="*/ 144 w 145"/>
                  <a:gd name="T27" fmla="*/ 86 h 142"/>
                  <a:gd name="T28" fmla="*/ 145 w 145"/>
                  <a:gd name="T29" fmla="*/ 103 h 142"/>
                  <a:gd name="T30" fmla="*/ 138 w 145"/>
                  <a:gd name="T31" fmla="*/ 122 h 142"/>
                  <a:gd name="T32" fmla="*/ 124 w 145"/>
                  <a:gd name="T3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5" h="142">
                    <a:moveTo>
                      <a:pt x="0" y="2"/>
                    </a:moveTo>
                    <a:lnTo>
                      <a:pt x="21" y="0"/>
                    </a:lnTo>
                    <a:lnTo>
                      <a:pt x="41" y="2"/>
                    </a:lnTo>
                    <a:lnTo>
                      <a:pt x="58" y="8"/>
                    </a:lnTo>
                    <a:lnTo>
                      <a:pt x="71" y="17"/>
                    </a:lnTo>
                    <a:lnTo>
                      <a:pt x="78" y="28"/>
                    </a:lnTo>
                    <a:lnTo>
                      <a:pt x="78" y="41"/>
                    </a:lnTo>
                    <a:lnTo>
                      <a:pt x="68" y="54"/>
                    </a:lnTo>
                    <a:lnTo>
                      <a:pt x="49" y="68"/>
                    </a:lnTo>
                    <a:lnTo>
                      <a:pt x="75" y="61"/>
                    </a:lnTo>
                    <a:lnTo>
                      <a:pt x="100" y="59"/>
                    </a:lnTo>
                    <a:lnTo>
                      <a:pt x="120" y="64"/>
                    </a:lnTo>
                    <a:lnTo>
                      <a:pt x="134" y="73"/>
                    </a:lnTo>
                    <a:lnTo>
                      <a:pt x="144" y="86"/>
                    </a:lnTo>
                    <a:lnTo>
                      <a:pt x="145" y="103"/>
                    </a:lnTo>
                    <a:lnTo>
                      <a:pt x="138" y="122"/>
                    </a:lnTo>
                    <a:lnTo>
                      <a:pt x="124" y="14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4" name="Freeform 56">
                <a:extLst>
                  <a:ext uri="{FF2B5EF4-FFF2-40B4-BE49-F238E27FC236}">
                    <a16:creationId xmlns:a16="http://schemas.microsoft.com/office/drawing/2014/main" id="{13FA6384-0799-4A55-A704-9A3A62D3A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177" y="1573176"/>
                <a:ext cx="8736" cy="16278"/>
              </a:xfrm>
              <a:custGeom>
                <a:avLst/>
                <a:gdLst>
                  <a:gd name="T0" fmla="*/ 28 w 33"/>
                  <a:gd name="T1" fmla="*/ 0 h 68"/>
                  <a:gd name="T2" fmla="*/ 33 w 33"/>
                  <a:gd name="T3" fmla="*/ 16 h 68"/>
                  <a:gd name="T4" fmla="*/ 28 w 33"/>
                  <a:gd name="T5" fmla="*/ 38 h 68"/>
                  <a:gd name="T6" fmla="*/ 14 w 33"/>
                  <a:gd name="T7" fmla="*/ 57 h 68"/>
                  <a:gd name="T8" fmla="*/ 0 w 33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68">
                    <a:moveTo>
                      <a:pt x="28" y="0"/>
                    </a:moveTo>
                    <a:lnTo>
                      <a:pt x="33" y="16"/>
                    </a:lnTo>
                    <a:lnTo>
                      <a:pt x="28" y="38"/>
                    </a:lnTo>
                    <a:lnTo>
                      <a:pt x="14" y="57"/>
                    </a:lnTo>
                    <a:lnTo>
                      <a:pt x="0" y="6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5" name="Freeform 57">
                <a:extLst>
                  <a:ext uri="{FF2B5EF4-FFF2-40B4-BE49-F238E27FC236}">
                    <a16:creationId xmlns:a16="http://schemas.microsoft.com/office/drawing/2014/main" id="{768DB631-3B0C-483E-90ED-CF14748F5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878" y="1566517"/>
                <a:ext cx="11913" cy="24417"/>
              </a:xfrm>
              <a:custGeom>
                <a:avLst/>
                <a:gdLst>
                  <a:gd name="T0" fmla="*/ 43 w 43"/>
                  <a:gd name="T1" fmla="*/ 97 h 97"/>
                  <a:gd name="T2" fmla="*/ 29 w 43"/>
                  <a:gd name="T3" fmla="*/ 84 h 97"/>
                  <a:gd name="T4" fmla="*/ 10 w 43"/>
                  <a:gd name="T5" fmla="*/ 66 h 97"/>
                  <a:gd name="T6" fmla="*/ 3 w 43"/>
                  <a:gd name="T7" fmla="*/ 54 h 97"/>
                  <a:gd name="T8" fmla="*/ 0 w 43"/>
                  <a:gd name="T9" fmla="*/ 39 h 97"/>
                  <a:gd name="T10" fmla="*/ 0 w 43"/>
                  <a:gd name="T11" fmla="*/ 21 h 97"/>
                  <a:gd name="T12" fmla="*/ 5 w 43"/>
                  <a:gd name="T1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97">
                    <a:moveTo>
                      <a:pt x="43" y="97"/>
                    </a:moveTo>
                    <a:lnTo>
                      <a:pt x="29" y="84"/>
                    </a:lnTo>
                    <a:lnTo>
                      <a:pt x="10" y="66"/>
                    </a:lnTo>
                    <a:lnTo>
                      <a:pt x="3" y="54"/>
                    </a:lnTo>
                    <a:lnTo>
                      <a:pt x="0" y="39"/>
                    </a:lnTo>
                    <a:lnTo>
                      <a:pt x="0" y="21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6" name="Freeform 58">
                <a:extLst>
                  <a:ext uri="{FF2B5EF4-FFF2-40B4-BE49-F238E27FC236}">
                    <a16:creationId xmlns:a16="http://schemas.microsoft.com/office/drawing/2014/main" id="{B98D54A0-12B1-45BC-983D-FA58F70F5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8664" y="1407433"/>
                <a:ext cx="19855" cy="8139"/>
              </a:xfrm>
              <a:custGeom>
                <a:avLst/>
                <a:gdLst>
                  <a:gd name="T0" fmla="*/ 0 w 76"/>
                  <a:gd name="T1" fmla="*/ 13 h 31"/>
                  <a:gd name="T2" fmla="*/ 13 w 76"/>
                  <a:gd name="T3" fmla="*/ 3 h 31"/>
                  <a:gd name="T4" fmla="*/ 25 w 76"/>
                  <a:gd name="T5" fmla="*/ 0 h 31"/>
                  <a:gd name="T6" fmla="*/ 45 w 76"/>
                  <a:gd name="T7" fmla="*/ 5 h 31"/>
                  <a:gd name="T8" fmla="*/ 60 w 76"/>
                  <a:gd name="T9" fmla="*/ 19 h 31"/>
                  <a:gd name="T10" fmla="*/ 76 w 76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31">
                    <a:moveTo>
                      <a:pt x="0" y="13"/>
                    </a:moveTo>
                    <a:lnTo>
                      <a:pt x="13" y="3"/>
                    </a:lnTo>
                    <a:lnTo>
                      <a:pt x="25" y="0"/>
                    </a:lnTo>
                    <a:lnTo>
                      <a:pt x="45" y="5"/>
                    </a:lnTo>
                    <a:lnTo>
                      <a:pt x="60" y="19"/>
                    </a:lnTo>
                    <a:lnTo>
                      <a:pt x="76" y="3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7" name="Freeform 59">
                <a:extLst>
                  <a:ext uri="{FF2B5EF4-FFF2-40B4-BE49-F238E27FC236}">
                    <a16:creationId xmlns:a16="http://schemas.microsoft.com/office/drawing/2014/main" id="{892581DB-3F0C-455C-BC4B-8664B516C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177" y="1291265"/>
                <a:ext cx="95303" cy="34037"/>
              </a:xfrm>
              <a:custGeom>
                <a:avLst/>
                <a:gdLst>
                  <a:gd name="T0" fmla="*/ 0 w 361"/>
                  <a:gd name="T1" fmla="*/ 41 h 139"/>
                  <a:gd name="T2" fmla="*/ 30 w 361"/>
                  <a:gd name="T3" fmla="*/ 18 h 139"/>
                  <a:gd name="T4" fmla="*/ 58 w 361"/>
                  <a:gd name="T5" fmla="*/ 4 h 139"/>
                  <a:gd name="T6" fmla="*/ 83 w 361"/>
                  <a:gd name="T7" fmla="*/ 0 h 139"/>
                  <a:gd name="T8" fmla="*/ 107 w 361"/>
                  <a:gd name="T9" fmla="*/ 3 h 139"/>
                  <a:gd name="T10" fmla="*/ 129 w 361"/>
                  <a:gd name="T11" fmla="*/ 12 h 139"/>
                  <a:gd name="T12" fmla="*/ 152 w 361"/>
                  <a:gd name="T13" fmla="*/ 25 h 139"/>
                  <a:gd name="T14" fmla="*/ 191 w 361"/>
                  <a:gd name="T15" fmla="*/ 62 h 139"/>
                  <a:gd name="T16" fmla="*/ 229 w 361"/>
                  <a:gd name="T17" fmla="*/ 99 h 139"/>
                  <a:gd name="T18" fmla="*/ 249 w 361"/>
                  <a:gd name="T19" fmla="*/ 117 h 139"/>
                  <a:gd name="T20" fmla="*/ 269 w 361"/>
                  <a:gd name="T21" fmla="*/ 129 h 139"/>
                  <a:gd name="T22" fmla="*/ 290 w 361"/>
                  <a:gd name="T23" fmla="*/ 137 h 139"/>
                  <a:gd name="T24" fmla="*/ 313 w 361"/>
                  <a:gd name="T25" fmla="*/ 139 h 139"/>
                  <a:gd name="T26" fmla="*/ 336 w 361"/>
                  <a:gd name="T27" fmla="*/ 133 h 139"/>
                  <a:gd name="T28" fmla="*/ 361 w 361"/>
                  <a:gd name="T29" fmla="*/ 11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" h="139">
                    <a:moveTo>
                      <a:pt x="0" y="41"/>
                    </a:moveTo>
                    <a:lnTo>
                      <a:pt x="30" y="18"/>
                    </a:lnTo>
                    <a:lnTo>
                      <a:pt x="58" y="4"/>
                    </a:lnTo>
                    <a:lnTo>
                      <a:pt x="83" y="0"/>
                    </a:lnTo>
                    <a:lnTo>
                      <a:pt x="107" y="3"/>
                    </a:lnTo>
                    <a:lnTo>
                      <a:pt x="129" y="12"/>
                    </a:lnTo>
                    <a:lnTo>
                      <a:pt x="152" y="25"/>
                    </a:lnTo>
                    <a:lnTo>
                      <a:pt x="191" y="62"/>
                    </a:lnTo>
                    <a:lnTo>
                      <a:pt x="229" y="99"/>
                    </a:lnTo>
                    <a:lnTo>
                      <a:pt x="249" y="117"/>
                    </a:lnTo>
                    <a:lnTo>
                      <a:pt x="269" y="129"/>
                    </a:lnTo>
                    <a:lnTo>
                      <a:pt x="290" y="137"/>
                    </a:lnTo>
                    <a:lnTo>
                      <a:pt x="313" y="139"/>
                    </a:lnTo>
                    <a:lnTo>
                      <a:pt x="336" y="133"/>
                    </a:lnTo>
                    <a:lnTo>
                      <a:pt x="361" y="11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8" name="Freeform 60">
                <a:extLst>
                  <a:ext uri="{FF2B5EF4-FFF2-40B4-BE49-F238E27FC236}">
                    <a16:creationId xmlns:a16="http://schemas.microsoft.com/office/drawing/2014/main" id="{99F35679-E112-4590-9DFF-52E8ED089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55" y="1210613"/>
                <a:ext cx="80214" cy="121348"/>
              </a:xfrm>
              <a:custGeom>
                <a:avLst/>
                <a:gdLst>
                  <a:gd name="T0" fmla="*/ 301 w 301"/>
                  <a:gd name="T1" fmla="*/ 490 h 490"/>
                  <a:gd name="T2" fmla="*/ 236 w 301"/>
                  <a:gd name="T3" fmla="*/ 408 h 490"/>
                  <a:gd name="T4" fmla="*/ 189 w 301"/>
                  <a:gd name="T5" fmla="*/ 334 h 490"/>
                  <a:gd name="T6" fmla="*/ 153 w 301"/>
                  <a:gd name="T7" fmla="*/ 267 h 490"/>
                  <a:gd name="T8" fmla="*/ 125 w 301"/>
                  <a:gd name="T9" fmla="*/ 206 h 490"/>
                  <a:gd name="T10" fmla="*/ 74 w 301"/>
                  <a:gd name="T11" fmla="*/ 97 h 490"/>
                  <a:gd name="T12" fmla="*/ 42 w 301"/>
                  <a:gd name="T13" fmla="*/ 47 h 490"/>
                  <a:gd name="T14" fmla="*/ 29 w 301"/>
                  <a:gd name="T15" fmla="*/ 29 h 490"/>
                  <a:gd name="T16" fmla="*/ 0 w 301"/>
                  <a:gd name="T17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1" h="490">
                    <a:moveTo>
                      <a:pt x="301" y="490"/>
                    </a:moveTo>
                    <a:lnTo>
                      <a:pt x="236" y="408"/>
                    </a:lnTo>
                    <a:lnTo>
                      <a:pt x="189" y="334"/>
                    </a:lnTo>
                    <a:lnTo>
                      <a:pt x="153" y="267"/>
                    </a:lnTo>
                    <a:lnTo>
                      <a:pt x="125" y="206"/>
                    </a:lnTo>
                    <a:lnTo>
                      <a:pt x="74" y="97"/>
                    </a:lnTo>
                    <a:lnTo>
                      <a:pt x="42" y="47"/>
                    </a:lnTo>
                    <a:lnTo>
                      <a:pt x="29" y="2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9" name="Freeform 61">
                <a:extLst>
                  <a:ext uri="{FF2B5EF4-FFF2-40B4-BE49-F238E27FC236}">
                    <a16:creationId xmlns:a16="http://schemas.microsoft.com/office/drawing/2014/main" id="{5D151BDF-DD5C-4A34-8A67-40B01BCBD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422" y="1198034"/>
                <a:ext cx="66712" cy="105809"/>
              </a:xfrm>
              <a:custGeom>
                <a:avLst/>
                <a:gdLst>
                  <a:gd name="T0" fmla="*/ 0 w 252"/>
                  <a:gd name="T1" fmla="*/ 0 h 431"/>
                  <a:gd name="T2" fmla="*/ 41 w 252"/>
                  <a:gd name="T3" fmla="*/ 51 h 431"/>
                  <a:gd name="T4" fmla="*/ 72 w 252"/>
                  <a:gd name="T5" fmla="*/ 104 h 431"/>
                  <a:gd name="T6" fmla="*/ 95 w 252"/>
                  <a:gd name="T7" fmla="*/ 160 h 431"/>
                  <a:gd name="T8" fmla="*/ 116 w 252"/>
                  <a:gd name="T9" fmla="*/ 217 h 431"/>
                  <a:gd name="T10" fmla="*/ 139 w 252"/>
                  <a:gd name="T11" fmla="*/ 274 h 431"/>
                  <a:gd name="T12" fmla="*/ 167 w 252"/>
                  <a:gd name="T13" fmla="*/ 329 h 431"/>
                  <a:gd name="T14" fmla="*/ 203 w 252"/>
                  <a:gd name="T15" fmla="*/ 382 h 431"/>
                  <a:gd name="T16" fmla="*/ 252 w 252"/>
                  <a:gd name="T17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2" h="431">
                    <a:moveTo>
                      <a:pt x="0" y="0"/>
                    </a:moveTo>
                    <a:lnTo>
                      <a:pt x="41" y="51"/>
                    </a:lnTo>
                    <a:lnTo>
                      <a:pt x="72" y="104"/>
                    </a:lnTo>
                    <a:lnTo>
                      <a:pt x="95" y="160"/>
                    </a:lnTo>
                    <a:lnTo>
                      <a:pt x="116" y="217"/>
                    </a:lnTo>
                    <a:lnTo>
                      <a:pt x="139" y="274"/>
                    </a:lnTo>
                    <a:lnTo>
                      <a:pt x="167" y="329"/>
                    </a:lnTo>
                    <a:lnTo>
                      <a:pt x="203" y="382"/>
                    </a:lnTo>
                    <a:lnTo>
                      <a:pt x="252" y="43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0" name="Freeform 62">
                <a:extLst>
                  <a:ext uri="{FF2B5EF4-FFF2-40B4-BE49-F238E27FC236}">
                    <a16:creationId xmlns:a16="http://schemas.microsoft.com/office/drawing/2014/main" id="{9335BD11-ECE9-4F41-8FD4-C28BB5E8F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427" y="1175836"/>
                <a:ext cx="15089" cy="139846"/>
              </a:xfrm>
              <a:custGeom>
                <a:avLst/>
                <a:gdLst>
                  <a:gd name="T0" fmla="*/ 38 w 57"/>
                  <a:gd name="T1" fmla="*/ 566 h 566"/>
                  <a:gd name="T2" fmla="*/ 54 w 57"/>
                  <a:gd name="T3" fmla="*/ 459 h 566"/>
                  <a:gd name="T4" fmla="*/ 57 w 57"/>
                  <a:gd name="T5" fmla="*/ 390 h 566"/>
                  <a:gd name="T6" fmla="*/ 55 w 57"/>
                  <a:gd name="T7" fmla="*/ 313 h 566"/>
                  <a:gd name="T8" fmla="*/ 50 w 57"/>
                  <a:gd name="T9" fmla="*/ 233 h 566"/>
                  <a:gd name="T10" fmla="*/ 39 w 57"/>
                  <a:gd name="T11" fmla="*/ 153 h 566"/>
                  <a:gd name="T12" fmla="*/ 22 w 57"/>
                  <a:gd name="T13" fmla="*/ 75 h 566"/>
                  <a:gd name="T14" fmla="*/ 0 w 57"/>
                  <a:gd name="T15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566">
                    <a:moveTo>
                      <a:pt x="38" y="566"/>
                    </a:moveTo>
                    <a:lnTo>
                      <a:pt x="54" y="459"/>
                    </a:lnTo>
                    <a:lnTo>
                      <a:pt x="57" y="390"/>
                    </a:lnTo>
                    <a:lnTo>
                      <a:pt x="55" y="313"/>
                    </a:lnTo>
                    <a:lnTo>
                      <a:pt x="50" y="233"/>
                    </a:lnTo>
                    <a:lnTo>
                      <a:pt x="39" y="153"/>
                    </a:lnTo>
                    <a:lnTo>
                      <a:pt x="22" y="7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1" name="Freeform 63">
                <a:extLst>
                  <a:ext uri="{FF2B5EF4-FFF2-40B4-BE49-F238E27FC236}">
                    <a16:creationId xmlns:a16="http://schemas.microsoft.com/office/drawing/2014/main" id="{9D4079C3-9C8B-4367-95C7-BEF5E5121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8870" y="1172877"/>
                <a:ext cx="11913" cy="156864"/>
              </a:xfrm>
              <a:custGeom>
                <a:avLst/>
                <a:gdLst>
                  <a:gd name="T0" fmla="*/ 0 w 43"/>
                  <a:gd name="T1" fmla="*/ 0 h 635"/>
                  <a:gd name="T2" fmla="*/ 29 w 43"/>
                  <a:gd name="T3" fmla="*/ 158 h 635"/>
                  <a:gd name="T4" fmla="*/ 38 w 43"/>
                  <a:gd name="T5" fmla="*/ 237 h 635"/>
                  <a:gd name="T6" fmla="*/ 43 w 43"/>
                  <a:gd name="T7" fmla="*/ 317 h 635"/>
                  <a:gd name="T8" fmla="*/ 42 w 43"/>
                  <a:gd name="T9" fmla="*/ 477 h 635"/>
                  <a:gd name="T10" fmla="*/ 27 w 43"/>
                  <a:gd name="T11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635">
                    <a:moveTo>
                      <a:pt x="0" y="0"/>
                    </a:moveTo>
                    <a:lnTo>
                      <a:pt x="29" y="158"/>
                    </a:lnTo>
                    <a:lnTo>
                      <a:pt x="38" y="237"/>
                    </a:lnTo>
                    <a:lnTo>
                      <a:pt x="43" y="317"/>
                    </a:lnTo>
                    <a:lnTo>
                      <a:pt x="42" y="477"/>
                    </a:lnTo>
                    <a:lnTo>
                      <a:pt x="27" y="63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2" name="Freeform 64">
                <a:extLst>
                  <a:ext uri="{FF2B5EF4-FFF2-40B4-BE49-F238E27FC236}">
                    <a16:creationId xmlns:a16="http://schemas.microsoft.com/office/drawing/2014/main" id="{6698B681-71F8-4AA8-900D-00CDA1BB8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5762" y="1277206"/>
                <a:ext cx="6354" cy="48095"/>
              </a:xfrm>
              <a:custGeom>
                <a:avLst/>
                <a:gdLst>
                  <a:gd name="T0" fmla="*/ 0 w 23"/>
                  <a:gd name="T1" fmla="*/ 195 h 195"/>
                  <a:gd name="T2" fmla="*/ 14 w 23"/>
                  <a:gd name="T3" fmla="*/ 149 h 195"/>
                  <a:gd name="T4" fmla="*/ 23 w 23"/>
                  <a:gd name="T5" fmla="*/ 100 h 195"/>
                  <a:gd name="T6" fmla="*/ 20 w 23"/>
                  <a:gd name="T7" fmla="*/ 48 h 195"/>
                  <a:gd name="T8" fmla="*/ 15 w 23"/>
                  <a:gd name="T9" fmla="*/ 23 h 195"/>
                  <a:gd name="T10" fmla="*/ 4 w 23"/>
                  <a:gd name="T11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95">
                    <a:moveTo>
                      <a:pt x="0" y="195"/>
                    </a:moveTo>
                    <a:lnTo>
                      <a:pt x="14" y="149"/>
                    </a:lnTo>
                    <a:lnTo>
                      <a:pt x="23" y="100"/>
                    </a:lnTo>
                    <a:lnTo>
                      <a:pt x="20" y="48"/>
                    </a:lnTo>
                    <a:lnTo>
                      <a:pt x="15" y="23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3" name="Freeform 65">
                <a:extLst>
                  <a:ext uri="{FF2B5EF4-FFF2-40B4-BE49-F238E27FC236}">
                    <a16:creationId xmlns:a16="http://schemas.microsoft.com/office/drawing/2014/main" id="{1CC2DA11-B933-4C39-AE36-A84D7E317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2876" y="1276466"/>
                <a:ext cx="74654" cy="58454"/>
              </a:xfrm>
              <a:custGeom>
                <a:avLst/>
                <a:gdLst>
                  <a:gd name="T0" fmla="*/ 272 w 280"/>
                  <a:gd name="T1" fmla="*/ 0 h 236"/>
                  <a:gd name="T2" fmla="*/ 280 w 280"/>
                  <a:gd name="T3" fmla="*/ 55 h 236"/>
                  <a:gd name="T4" fmla="*/ 276 w 280"/>
                  <a:gd name="T5" fmla="*/ 118 h 236"/>
                  <a:gd name="T6" fmla="*/ 264 w 280"/>
                  <a:gd name="T7" fmla="*/ 181 h 236"/>
                  <a:gd name="T8" fmla="*/ 248 w 280"/>
                  <a:gd name="T9" fmla="*/ 236 h 236"/>
                  <a:gd name="T10" fmla="*/ 240 w 280"/>
                  <a:gd name="T11" fmla="*/ 218 h 236"/>
                  <a:gd name="T12" fmla="*/ 227 w 280"/>
                  <a:gd name="T13" fmla="*/ 206 h 236"/>
                  <a:gd name="T14" fmla="*/ 210 w 280"/>
                  <a:gd name="T15" fmla="*/ 200 h 236"/>
                  <a:gd name="T16" fmla="*/ 190 w 280"/>
                  <a:gd name="T17" fmla="*/ 198 h 236"/>
                  <a:gd name="T18" fmla="*/ 143 w 280"/>
                  <a:gd name="T19" fmla="*/ 202 h 236"/>
                  <a:gd name="T20" fmla="*/ 94 w 280"/>
                  <a:gd name="T21" fmla="*/ 213 h 236"/>
                  <a:gd name="T22" fmla="*/ 49 w 280"/>
                  <a:gd name="T23" fmla="*/ 221 h 236"/>
                  <a:gd name="T24" fmla="*/ 30 w 280"/>
                  <a:gd name="T25" fmla="*/ 222 h 236"/>
                  <a:gd name="T26" fmla="*/ 16 w 280"/>
                  <a:gd name="T27" fmla="*/ 221 h 236"/>
                  <a:gd name="T28" fmla="*/ 5 w 280"/>
                  <a:gd name="T29" fmla="*/ 215 h 236"/>
                  <a:gd name="T30" fmla="*/ 0 w 280"/>
                  <a:gd name="T31" fmla="*/ 204 h 236"/>
                  <a:gd name="T32" fmla="*/ 1 w 280"/>
                  <a:gd name="T33" fmla="*/ 187 h 236"/>
                  <a:gd name="T34" fmla="*/ 9 w 280"/>
                  <a:gd name="T35" fmla="*/ 1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0" h="236">
                    <a:moveTo>
                      <a:pt x="272" y="0"/>
                    </a:moveTo>
                    <a:lnTo>
                      <a:pt x="280" y="55"/>
                    </a:lnTo>
                    <a:lnTo>
                      <a:pt x="276" y="118"/>
                    </a:lnTo>
                    <a:lnTo>
                      <a:pt x="264" y="181"/>
                    </a:lnTo>
                    <a:lnTo>
                      <a:pt x="248" y="236"/>
                    </a:lnTo>
                    <a:lnTo>
                      <a:pt x="240" y="218"/>
                    </a:lnTo>
                    <a:lnTo>
                      <a:pt x="227" y="206"/>
                    </a:lnTo>
                    <a:lnTo>
                      <a:pt x="210" y="200"/>
                    </a:lnTo>
                    <a:lnTo>
                      <a:pt x="190" y="198"/>
                    </a:lnTo>
                    <a:lnTo>
                      <a:pt x="143" y="202"/>
                    </a:lnTo>
                    <a:lnTo>
                      <a:pt x="94" y="213"/>
                    </a:lnTo>
                    <a:lnTo>
                      <a:pt x="49" y="221"/>
                    </a:lnTo>
                    <a:lnTo>
                      <a:pt x="30" y="222"/>
                    </a:lnTo>
                    <a:lnTo>
                      <a:pt x="16" y="221"/>
                    </a:lnTo>
                    <a:lnTo>
                      <a:pt x="5" y="215"/>
                    </a:lnTo>
                    <a:lnTo>
                      <a:pt x="0" y="204"/>
                    </a:lnTo>
                    <a:lnTo>
                      <a:pt x="1" y="187"/>
                    </a:lnTo>
                    <a:lnTo>
                      <a:pt x="9" y="16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4" name="Freeform 66">
                <a:extLst>
                  <a:ext uri="{FF2B5EF4-FFF2-40B4-BE49-F238E27FC236}">
                    <a16:creationId xmlns:a16="http://schemas.microsoft.com/office/drawing/2014/main" id="{03BC347D-450E-40B7-93F5-E2F90B34B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7026" y="1274986"/>
                <a:ext cx="59564" cy="2960"/>
              </a:xfrm>
              <a:custGeom>
                <a:avLst/>
                <a:gdLst>
                  <a:gd name="T0" fmla="*/ 0 w 225"/>
                  <a:gd name="T1" fmla="*/ 0 h 12"/>
                  <a:gd name="T2" fmla="*/ 27 w 225"/>
                  <a:gd name="T3" fmla="*/ 9 h 12"/>
                  <a:gd name="T4" fmla="*/ 54 w 225"/>
                  <a:gd name="T5" fmla="*/ 12 h 12"/>
                  <a:gd name="T6" fmla="*/ 111 w 225"/>
                  <a:gd name="T7" fmla="*/ 10 h 12"/>
                  <a:gd name="T8" fmla="*/ 168 w 225"/>
                  <a:gd name="T9" fmla="*/ 6 h 12"/>
                  <a:gd name="T10" fmla="*/ 197 w 225"/>
                  <a:gd name="T11" fmla="*/ 6 h 12"/>
                  <a:gd name="T12" fmla="*/ 225 w 225"/>
                  <a:gd name="T1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" h="12">
                    <a:moveTo>
                      <a:pt x="0" y="0"/>
                    </a:moveTo>
                    <a:lnTo>
                      <a:pt x="27" y="9"/>
                    </a:lnTo>
                    <a:lnTo>
                      <a:pt x="54" y="12"/>
                    </a:lnTo>
                    <a:lnTo>
                      <a:pt x="111" y="10"/>
                    </a:lnTo>
                    <a:lnTo>
                      <a:pt x="168" y="6"/>
                    </a:lnTo>
                    <a:lnTo>
                      <a:pt x="197" y="6"/>
                    </a:lnTo>
                    <a:lnTo>
                      <a:pt x="225" y="1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5" name="Freeform 67">
                <a:extLst>
                  <a:ext uri="{FF2B5EF4-FFF2-40B4-BE49-F238E27FC236}">
                    <a16:creationId xmlns:a16="http://schemas.microsoft.com/office/drawing/2014/main" id="{630A3756-30E0-4E9C-B312-F2DF8382F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5045" y="1329741"/>
                <a:ext cx="54005" cy="23678"/>
              </a:xfrm>
              <a:custGeom>
                <a:avLst/>
                <a:gdLst>
                  <a:gd name="T0" fmla="*/ 204 w 204"/>
                  <a:gd name="T1" fmla="*/ 46 h 98"/>
                  <a:gd name="T2" fmla="*/ 180 w 204"/>
                  <a:gd name="T3" fmla="*/ 24 h 98"/>
                  <a:gd name="T4" fmla="*/ 146 w 204"/>
                  <a:gd name="T5" fmla="*/ 8 h 98"/>
                  <a:gd name="T6" fmla="*/ 108 w 204"/>
                  <a:gd name="T7" fmla="*/ 0 h 98"/>
                  <a:gd name="T8" fmla="*/ 68 w 204"/>
                  <a:gd name="T9" fmla="*/ 1 h 98"/>
                  <a:gd name="T10" fmla="*/ 34 w 204"/>
                  <a:gd name="T11" fmla="*/ 12 h 98"/>
                  <a:gd name="T12" fmla="*/ 19 w 204"/>
                  <a:gd name="T13" fmla="*/ 20 h 98"/>
                  <a:gd name="T14" fmla="*/ 9 w 204"/>
                  <a:gd name="T15" fmla="*/ 30 h 98"/>
                  <a:gd name="T16" fmla="*/ 2 w 204"/>
                  <a:gd name="T17" fmla="*/ 43 h 98"/>
                  <a:gd name="T18" fmla="*/ 0 w 204"/>
                  <a:gd name="T19" fmla="*/ 58 h 98"/>
                  <a:gd name="T20" fmla="*/ 1 w 204"/>
                  <a:gd name="T21" fmla="*/ 77 h 98"/>
                  <a:gd name="T22" fmla="*/ 9 w 204"/>
                  <a:gd name="T2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4" h="98">
                    <a:moveTo>
                      <a:pt x="204" y="46"/>
                    </a:moveTo>
                    <a:lnTo>
                      <a:pt x="180" y="24"/>
                    </a:lnTo>
                    <a:lnTo>
                      <a:pt x="146" y="8"/>
                    </a:lnTo>
                    <a:lnTo>
                      <a:pt x="108" y="0"/>
                    </a:lnTo>
                    <a:lnTo>
                      <a:pt x="68" y="1"/>
                    </a:lnTo>
                    <a:lnTo>
                      <a:pt x="34" y="12"/>
                    </a:lnTo>
                    <a:lnTo>
                      <a:pt x="19" y="20"/>
                    </a:lnTo>
                    <a:lnTo>
                      <a:pt x="9" y="30"/>
                    </a:lnTo>
                    <a:lnTo>
                      <a:pt x="2" y="43"/>
                    </a:lnTo>
                    <a:lnTo>
                      <a:pt x="0" y="58"/>
                    </a:lnTo>
                    <a:lnTo>
                      <a:pt x="1" y="77"/>
                    </a:lnTo>
                    <a:lnTo>
                      <a:pt x="9" y="9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6" name="Freeform 68">
                <a:extLst>
                  <a:ext uri="{FF2B5EF4-FFF2-40B4-BE49-F238E27FC236}">
                    <a16:creationId xmlns:a16="http://schemas.microsoft.com/office/drawing/2014/main" id="{6F66A9C2-A695-489B-BA78-EF60F91E7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9741" y="1178796"/>
                <a:ext cx="68301" cy="36996"/>
              </a:xfrm>
              <a:custGeom>
                <a:avLst/>
                <a:gdLst>
                  <a:gd name="T0" fmla="*/ 0 w 258"/>
                  <a:gd name="T1" fmla="*/ 150 h 150"/>
                  <a:gd name="T2" fmla="*/ 53 w 258"/>
                  <a:gd name="T3" fmla="*/ 144 h 150"/>
                  <a:gd name="T4" fmla="*/ 92 w 258"/>
                  <a:gd name="T5" fmla="*/ 132 h 150"/>
                  <a:gd name="T6" fmla="*/ 124 w 258"/>
                  <a:gd name="T7" fmla="*/ 113 h 150"/>
                  <a:gd name="T8" fmla="*/ 149 w 258"/>
                  <a:gd name="T9" fmla="*/ 91 h 150"/>
                  <a:gd name="T10" fmla="*/ 195 w 258"/>
                  <a:gd name="T11" fmla="*/ 43 h 150"/>
                  <a:gd name="T12" fmla="*/ 223 w 258"/>
                  <a:gd name="T13" fmla="*/ 20 h 150"/>
                  <a:gd name="T14" fmla="*/ 235 w 258"/>
                  <a:gd name="T15" fmla="*/ 12 h 150"/>
                  <a:gd name="T16" fmla="*/ 258 w 258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8" h="150">
                    <a:moveTo>
                      <a:pt x="0" y="150"/>
                    </a:moveTo>
                    <a:lnTo>
                      <a:pt x="53" y="144"/>
                    </a:lnTo>
                    <a:lnTo>
                      <a:pt x="92" y="132"/>
                    </a:lnTo>
                    <a:lnTo>
                      <a:pt x="124" y="113"/>
                    </a:lnTo>
                    <a:lnTo>
                      <a:pt x="149" y="91"/>
                    </a:lnTo>
                    <a:lnTo>
                      <a:pt x="195" y="43"/>
                    </a:lnTo>
                    <a:lnTo>
                      <a:pt x="223" y="20"/>
                    </a:lnTo>
                    <a:lnTo>
                      <a:pt x="235" y="12"/>
                    </a:lnTo>
                    <a:lnTo>
                      <a:pt x="25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7" name="Freeform 69">
                <a:extLst>
                  <a:ext uri="{FF2B5EF4-FFF2-40B4-BE49-F238E27FC236}">
                    <a16:creationId xmlns:a16="http://schemas.microsoft.com/office/drawing/2014/main" id="{A690CC54-FFF8-48D4-8681-34D25FC6E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427" y="1161038"/>
                <a:ext cx="61947" cy="14799"/>
              </a:xfrm>
              <a:custGeom>
                <a:avLst/>
                <a:gdLst>
                  <a:gd name="T0" fmla="*/ 0 w 233"/>
                  <a:gd name="T1" fmla="*/ 59 h 59"/>
                  <a:gd name="T2" fmla="*/ 60 w 233"/>
                  <a:gd name="T3" fmla="*/ 51 h 59"/>
                  <a:gd name="T4" fmla="*/ 121 w 233"/>
                  <a:gd name="T5" fmla="*/ 41 h 59"/>
                  <a:gd name="T6" fmla="*/ 179 w 233"/>
                  <a:gd name="T7" fmla="*/ 25 h 59"/>
                  <a:gd name="T8" fmla="*/ 233 w 2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59">
                    <a:moveTo>
                      <a:pt x="0" y="59"/>
                    </a:moveTo>
                    <a:lnTo>
                      <a:pt x="60" y="51"/>
                    </a:lnTo>
                    <a:lnTo>
                      <a:pt x="121" y="41"/>
                    </a:lnTo>
                    <a:lnTo>
                      <a:pt x="179" y="25"/>
                    </a:lnTo>
                    <a:lnTo>
                      <a:pt x="23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8" name="Freeform 70">
                <a:extLst>
                  <a:ext uri="{FF2B5EF4-FFF2-40B4-BE49-F238E27FC236}">
                    <a16:creationId xmlns:a16="http://schemas.microsoft.com/office/drawing/2014/main" id="{4E004B5F-3E39-426F-9324-FA701A39B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8469" y="1144759"/>
                <a:ext cx="10324" cy="101370"/>
              </a:xfrm>
              <a:custGeom>
                <a:avLst/>
                <a:gdLst>
                  <a:gd name="T0" fmla="*/ 0 w 39"/>
                  <a:gd name="T1" fmla="*/ 409 h 409"/>
                  <a:gd name="T2" fmla="*/ 22 w 39"/>
                  <a:gd name="T3" fmla="*/ 205 h 409"/>
                  <a:gd name="T4" fmla="*/ 39 w 39"/>
                  <a:gd name="T5" fmla="*/ 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409">
                    <a:moveTo>
                      <a:pt x="0" y="409"/>
                    </a:moveTo>
                    <a:lnTo>
                      <a:pt x="22" y="205"/>
                    </a:lnTo>
                    <a:lnTo>
                      <a:pt x="3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9" name="Freeform 71">
                <a:extLst>
                  <a:ext uri="{FF2B5EF4-FFF2-40B4-BE49-F238E27FC236}">
                    <a16:creationId xmlns:a16="http://schemas.microsoft.com/office/drawing/2014/main" id="{E6BE8399-0A4F-4A89-937F-EAE0215F4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116" y="1132180"/>
                <a:ext cx="68301" cy="19238"/>
              </a:xfrm>
              <a:custGeom>
                <a:avLst/>
                <a:gdLst>
                  <a:gd name="T0" fmla="*/ 0 w 257"/>
                  <a:gd name="T1" fmla="*/ 0 h 77"/>
                  <a:gd name="T2" fmla="*/ 24 w 257"/>
                  <a:gd name="T3" fmla="*/ 25 h 77"/>
                  <a:gd name="T4" fmla="*/ 45 w 257"/>
                  <a:gd name="T5" fmla="*/ 41 h 77"/>
                  <a:gd name="T6" fmla="*/ 63 w 257"/>
                  <a:gd name="T7" fmla="*/ 52 h 77"/>
                  <a:gd name="T8" fmla="*/ 82 w 257"/>
                  <a:gd name="T9" fmla="*/ 56 h 77"/>
                  <a:gd name="T10" fmla="*/ 98 w 257"/>
                  <a:gd name="T11" fmla="*/ 56 h 77"/>
                  <a:gd name="T12" fmla="*/ 112 w 257"/>
                  <a:gd name="T13" fmla="*/ 53 h 77"/>
                  <a:gd name="T14" fmla="*/ 140 w 257"/>
                  <a:gd name="T15" fmla="*/ 41 h 77"/>
                  <a:gd name="T16" fmla="*/ 165 w 257"/>
                  <a:gd name="T17" fmla="*/ 28 h 77"/>
                  <a:gd name="T18" fmla="*/ 178 w 257"/>
                  <a:gd name="T19" fmla="*/ 24 h 77"/>
                  <a:gd name="T20" fmla="*/ 193 w 257"/>
                  <a:gd name="T21" fmla="*/ 24 h 77"/>
                  <a:gd name="T22" fmla="*/ 207 w 257"/>
                  <a:gd name="T23" fmla="*/ 28 h 77"/>
                  <a:gd name="T24" fmla="*/ 222 w 257"/>
                  <a:gd name="T25" fmla="*/ 37 h 77"/>
                  <a:gd name="T26" fmla="*/ 239 w 257"/>
                  <a:gd name="T27" fmla="*/ 53 h 77"/>
                  <a:gd name="T28" fmla="*/ 257 w 257"/>
                  <a:gd name="T2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7" h="77">
                    <a:moveTo>
                      <a:pt x="0" y="0"/>
                    </a:moveTo>
                    <a:lnTo>
                      <a:pt x="24" y="25"/>
                    </a:lnTo>
                    <a:lnTo>
                      <a:pt x="45" y="41"/>
                    </a:lnTo>
                    <a:lnTo>
                      <a:pt x="63" y="52"/>
                    </a:lnTo>
                    <a:lnTo>
                      <a:pt x="82" y="56"/>
                    </a:lnTo>
                    <a:lnTo>
                      <a:pt x="98" y="56"/>
                    </a:lnTo>
                    <a:lnTo>
                      <a:pt x="112" y="53"/>
                    </a:lnTo>
                    <a:lnTo>
                      <a:pt x="140" y="41"/>
                    </a:lnTo>
                    <a:lnTo>
                      <a:pt x="165" y="28"/>
                    </a:lnTo>
                    <a:lnTo>
                      <a:pt x="178" y="24"/>
                    </a:lnTo>
                    <a:lnTo>
                      <a:pt x="193" y="24"/>
                    </a:lnTo>
                    <a:lnTo>
                      <a:pt x="207" y="28"/>
                    </a:lnTo>
                    <a:lnTo>
                      <a:pt x="222" y="37"/>
                    </a:lnTo>
                    <a:lnTo>
                      <a:pt x="239" y="53"/>
                    </a:lnTo>
                    <a:lnTo>
                      <a:pt x="257" y="7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0" name="Line 72">
                <a:extLst>
                  <a:ext uri="{FF2B5EF4-FFF2-40B4-BE49-F238E27FC236}">
                    <a16:creationId xmlns:a16="http://schemas.microsoft.com/office/drawing/2014/main" id="{71A5A0E9-A275-4BC2-BA0D-2E86CC259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19913" y="1141060"/>
                <a:ext cx="12707" cy="10950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1" name="Freeform 73">
                <a:extLst>
                  <a:ext uri="{FF2B5EF4-FFF2-40B4-BE49-F238E27FC236}">
                    <a16:creationId xmlns:a16="http://schemas.microsoft.com/office/drawing/2014/main" id="{7AA21128-39A6-4053-957E-1503D0057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372" y="1188415"/>
                <a:ext cx="61947" cy="15538"/>
              </a:xfrm>
              <a:custGeom>
                <a:avLst/>
                <a:gdLst>
                  <a:gd name="T0" fmla="*/ 234 w 234"/>
                  <a:gd name="T1" fmla="*/ 63 h 63"/>
                  <a:gd name="T2" fmla="*/ 216 w 234"/>
                  <a:gd name="T3" fmla="*/ 37 h 63"/>
                  <a:gd name="T4" fmla="*/ 190 w 234"/>
                  <a:gd name="T5" fmla="*/ 17 h 63"/>
                  <a:gd name="T6" fmla="*/ 157 w 234"/>
                  <a:gd name="T7" fmla="*/ 5 h 63"/>
                  <a:gd name="T8" fmla="*/ 120 w 234"/>
                  <a:gd name="T9" fmla="*/ 0 h 63"/>
                  <a:gd name="T10" fmla="*/ 82 w 234"/>
                  <a:gd name="T11" fmla="*/ 3 h 63"/>
                  <a:gd name="T12" fmla="*/ 48 w 234"/>
                  <a:gd name="T13" fmla="*/ 13 h 63"/>
                  <a:gd name="T14" fmla="*/ 19 w 234"/>
                  <a:gd name="T15" fmla="*/ 33 h 63"/>
                  <a:gd name="T16" fmla="*/ 8 w 234"/>
                  <a:gd name="T17" fmla="*/ 45 h 63"/>
                  <a:gd name="T18" fmla="*/ 0 w 234"/>
                  <a:gd name="T19" fmla="*/ 5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4" h="63">
                    <a:moveTo>
                      <a:pt x="234" y="63"/>
                    </a:moveTo>
                    <a:lnTo>
                      <a:pt x="216" y="37"/>
                    </a:lnTo>
                    <a:lnTo>
                      <a:pt x="190" y="17"/>
                    </a:lnTo>
                    <a:lnTo>
                      <a:pt x="157" y="5"/>
                    </a:lnTo>
                    <a:lnTo>
                      <a:pt x="120" y="0"/>
                    </a:lnTo>
                    <a:lnTo>
                      <a:pt x="82" y="3"/>
                    </a:lnTo>
                    <a:lnTo>
                      <a:pt x="48" y="13"/>
                    </a:lnTo>
                    <a:lnTo>
                      <a:pt x="19" y="33"/>
                    </a:lnTo>
                    <a:lnTo>
                      <a:pt x="8" y="45"/>
                    </a:lnTo>
                    <a:lnTo>
                      <a:pt x="0" y="5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2" name="Freeform 74">
                <a:extLst>
                  <a:ext uri="{FF2B5EF4-FFF2-40B4-BE49-F238E27FC236}">
                    <a16:creationId xmlns:a16="http://schemas.microsoft.com/office/drawing/2014/main" id="{328FC1A1-F9C1-4F10-A6EC-8D5521EEC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3456" y="1054488"/>
                <a:ext cx="79420" cy="44396"/>
              </a:xfrm>
              <a:custGeom>
                <a:avLst/>
                <a:gdLst>
                  <a:gd name="T0" fmla="*/ 292 w 300"/>
                  <a:gd name="T1" fmla="*/ 181 h 181"/>
                  <a:gd name="T2" fmla="*/ 298 w 300"/>
                  <a:gd name="T3" fmla="*/ 158 h 181"/>
                  <a:gd name="T4" fmla="*/ 300 w 300"/>
                  <a:gd name="T5" fmla="*/ 136 h 181"/>
                  <a:gd name="T6" fmla="*/ 294 w 300"/>
                  <a:gd name="T7" fmla="*/ 114 h 181"/>
                  <a:gd name="T8" fmla="*/ 287 w 300"/>
                  <a:gd name="T9" fmla="*/ 94 h 181"/>
                  <a:gd name="T10" fmla="*/ 273 w 300"/>
                  <a:gd name="T11" fmla="*/ 76 h 181"/>
                  <a:gd name="T12" fmla="*/ 258 w 300"/>
                  <a:gd name="T13" fmla="*/ 58 h 181"/>
                  <a:gd name="T14" fmla="*/ 215 w 300"/>
                  <a:gd name="T15" fmla="*/ 29 h 181"/>
                  <a:gd name="T16" fmla="*/ 192 w 300"/>
                  <a:gd name="T17" fmla="*/ 18 h 181"/>
                  <a:gd name="T18" fmla="*/ 165 w 300"/>
                  <a:gd name="T19" fmla="*/ 9 h 181"/>
                  <a:gd name="T20" fmla="*/ 137 w 300"/>
                  <a:gd name="T21" fmla="*/ 3 h 181"/>
                  <a:gd name="T22" fmla="*/ 110 w 300"/>
                  <a:gd name="T23" fmla="*/ 0 h 181"/>
                  <a:gd name="T24" fmla="*/ 53 w 300"/>
                  <a:gd name="T25" fmla="*/ 3 h 181"/>
                  <a:gd name="T26" fmla="*/ 27 w 300"/>
                  <a:gd name="T27" fmla="*/ 10 h 181"/>
                  <a:gd name="T28" fmla="*/ 0 w 300"/>
                  <a:gd name="T29" fmla="*/ 2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0" h="181">
                    <a:moveTo>
                      <a:pt x="292" y="181"/>
                    </a:moveTo>
                    <a:lnTo>
                      <a:pt x="298" y="158"/>
                    </a:lnTo>
                    <a:lnTo>
                      <a:pt x="300" y="136"/>
                    </a:lnTo>
                    <a:lnTo>
                      <a:pt x="294" y="114"/>
                    </a:lnTo>
                    <a:lnTo>
                      <a:pt x="287" y="94"/>
                    </a:lnTo>
                    <a:lnTo>
                      <a:pt x="273" y="76"/>
                    </a:lnTo>
                    <a:lnTo>
                      <a:pt x="258" y="58"/>
                    </a:lnTo>
                    <a:lnTo>
                      <a:pt x="215" y="29"/>
                    </a:lnTo>
                    <a:lnTo>
                      <a:pt x="192" y="18"/>
                    </a:lnTo>
                    <a:lnTo>
                      <a:pt x="165" y="9"/>
                    </a:lnTo>
                    <a:lnTo>
                      <a:pt x="137" y="3"/>
                    </a:lnTo>
                    <a:lnTo>
                      <a:pt x="110" y="0"/>
                    </a:lnTo>
                    <a:lnTo>
                      <a:pt x="53" y="3"/>
                    </a:lnTo>
                    <a:lnTo>
                      <a:pt x="27" y="10"/>
                    </a:lnTo>
                    <a:lnTo>
                      <a:pt x="0" y="2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3" name="Freeform 75">
                <a:extLst>
                  <a:ext uri="{FF2B5EF4-FFF2-40B4-BE49-F238E27FC236}">
                    <a16:creationId xmlns:a16="http://schemas.microsoft.com/office/drawing/2014/main" id="{2DDB9948-0098-4605-892C-6E5CFBB08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9451" y="1044869"/>
                <a:ext cx="56388" cy="32557"/>
              </a:xfrm>
              <a:custGeom>
                <a:avLst/>
                <a:gdLst>
                  <a:gd name="T0" fmla="*/ 191 w 212"/>
                  <a:gd name="T1" fmla="*/ 132 h 132"/>
                  <a:gd name="T2" fmla="*/ 204 w 212"/>
                  <a:gd name="T3" fmla="*/ 116 h 132"/>
                  <a:gd name="T4" fmla="*/ 211 w 212"/>
                  <a:gd name="T5" fmla="*/ 101 h 132"/>
                  <a:gd name="T6" fmla="*/ 212 w 212"/>
                  <a:gd name="T7" fmla="*/ 84 h 132"/>
                  <a:gd name="T8" fmla="*/ 208 w 212"/>
                  <a:gd name="T9" fmla="*/ 68 h 132"/>
                  <a:gd name="T10" fmla="*/ 191 w 212"/>
                  <a:gd name="T11" fmla="*/ 39 h 132"/>
                  <a:gd name="T12" fmla="*/ 161 w 212"/>
                  <a:gd name="T13" fmla="*/ 16 h 132"/>
                  <a:gd name="T14" fmla="*/ 121 w 212"/>
                  <a:gd name="T15" fmla="*/ 2 h 132"/>
                  <a:gd name="T16" fmla="*/ 100 w 212"/>
                  <a:gd name="T17" fmla="*/ 0 h 132"/>
                  <a:gd name="T18" fmla="*/ 79 w 212"/>
                  <a:gd name="T19" fmla="*/ 0 h 132"/>
                  <a:gd name="T20" fmla="*/ 58 w 212"/>
                  <a:gd name="T21" fmla="*/ 5 h 132"/>
                  <a:gd name="T22" fmla="*/ 37 w 212"/>
                  <a:gd name="T23" fmla="*/ 14 h 132"/>
                  <a:gd name="T24" fmla="*/ 18 w 212"/>
                  <a:gd name="T25" fmla="*/ 28 h 132"/>
                  <a:gd name="T26" fmla="*/ 0 w 212"/>
                  <a:gd name="T27" fmla="*/ 4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2" h="132">
                    <a:moveTo>
                      <a:pt x="191" y="132"/>
                    </a:moveTo>
                    <a:lnTo>
                      <a:pt x="204" y="116"/>
                    </a:lnTo>
                    <a:lnTo>
                      <a:pt x="211" y="101"/>
                    </a:lnTo>
                    <a:lnTo>
                      <a:pt x="212" y="84"/>
                    </a:lnTo>
                    <a:lnTo>
                      <a:pt x="208" y="68"/>
                    </a:lnTo>
                    <a:lnTo>
                      <a:pt x="191" y="39"/>
                    </a:lnTo>
                    <a:lnTo>
                      <a:pt x="161" y="16"/>
                    </a:lnTo>
                    <a:lnTo>
                      <a:pt x="121" y="2"/>
                    </a:lnTo>
                    <a:lnTo>
                      <a:pt x="100" y="0"/>
                    </a:lnTo>
                    <a:lnTo>
                      <a:pt x="79" y="0"/>
                    </a:lnTo>
                    <a:lnTo>
                      <a:pt x="58" y="5"/>
                    </a:lnTo>
                    <a:lnTo>
                      <a:pt x="37" y="14"/>
                    </a:lnTo>
                    <a:lnTo>
                      <a:pt x="18" y="28"/>
                    </a:lnTo>
                    <a:lnTo>
                      <a:pt x="0" y="4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4" name="Freeform 76">
                <a:extLst>
                  <a:ext uri="{FF2B5EF4-FFF2-40B4-BE49-F238E27FC236}">
                    <a16:creationId xmlns:a16="http://schemas.microsoft.com/office/drawing/2014/main" id="{5F64971C-69CD-4C39-93B9-E33B743AF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1841" y="1054488"/>
                <a:ext cx="226346" cy="88791"/>
              </a:xfrm>
              <a:custGeom>
                <a:avLst/>
                <a:gdLst>
                  <a:gd name="T0" fmla="*/ 854 w 854"/>
                  <a:gd name="T1" fmla="*/ 34 h 361"/>
                  <a:gd name="T2" fmla="*/ 834 w 854"/>
                  <a:gd name="T3" fmla="*/ 16 h 361"/>
                  <a:gd name="T4" fmla="*/ 810 w 854"/>
                  <a:gd name="T5" fmla="*/ 5 h 361"/>
                  <a:gd name="T6" fmla="*/ 787 w 854"/>
                  <a:gd name="T7" fmla="*/ 0 h 361"/>
                  <a:gd name="T8" fmla="*/ 760 w 854"/>
                  <a:gd name="T9" fmla="*/ 0 h 361"/>
                  <a:gd name="T10" fmla="*/ 734 w 854"/>
                  <a:gd name="T11" fmla="*/ 6 h 361"/>
                  <a:gd name="T12" fmla="*/ 707 w 854"/>
                  <a:gd name="T13" fmla="*/ 16 h 361"/>
                  <a:gd name="T14" fmla="*/ 681 w 854"/>
                  <a:gd name="T15" fmla="*/ 30 h 361"/>
                  <a:gd name="T16" fmla="*/ 657 w 854"/>
                  <a:gd name="T17" fmla="*/ 47 h 361"/>
                  <a:gd name="T18" fmla="*/ 612 w 854"/>
                  <a:gd name="T19" fmla="*/ 90 h 361"/>
                  <a:gd name="T20" fmla="*/ 578 w 854"/>
                  <a:gd name="T21" fmla="*/ 139 h 361"/>
                  <a:gd name="T22" fmla="*/ 568 w 854"/>
                  <a:gd name="T23" fmla="*/ 164 h 361"/>
                  <a:gd name="T24" fmla="*/ 561 w 854"/>
                  <a:gd name="T25" fmla="*/ 189 h 361"/>
                  <a:gd name="T26" fmla="*/ 558 w 854"/>
                  <a:gd name="T27" fmla="*/ 213 h 361"/>
                  <a:gd name="T28" fmla="*/ 562 w 854"/>
                  <a:gd name="T29" fmla="*/ 236 h 361"/>
                  <a:gd name="T30" fmla="*/ 550 w 854"/>
                  <a:gd name="T31" fmla="*/ 276 h 361"/>
                  <a:gd name="T32" fmla="*/ 532 w 854"/>
                  <a:gd name="T33" fmla="*/ 299 h 361"/>
                  <a:gd name="T34" fmla="*/ 520 w 854"/>
                  <a:gd name="T35" fmla="*/ 306 h 361"/>
                  <a:gd name="T36" fmla="*/ 507 w 854"/>
                  <a:gd name="T37" fmla="*/ 310 h 361"/>
                  <a:gd name="T38" fmla="*/ 478 w 854"/>
                  <a:gd name="T39" fmla="*/ 309 h 361"/>
                  <a:gd name="T40" fmla="*/ 445 w 854"/>
                  <a:gd name="T41" fmla="*/ 300 h 361"/>
                  <a:gd name="T42" fmla="*/ 408 w 854"/>
                  <a:gd name="T43" fmla="*/ 284 h 361"/>
                  <a:gd name="T44" fmla="*/ 327 w 854"/>
                  <a:gd name="T45" fmla="*/ 244 h 361"/>
                  <a:gd name="T46" fmla="*/ 284 w 854"/>
                  <a:gd name="T47" fmla="*/ 225 h 361"/>
                  <a:gd name="T48" fmla="*/ 240 w 854"/>
                  <a:gd name="T49" fmla="*/ 210 h 361"/>
                  <a:gd name="T50" fmla="*/ 196 w 854"/>
                  <a:gd name="T51" fmla="*/ 200 h 361"/>
                  <a:gd name="T52" fmla="*/ 153 w 854"/>
                  <a:gd name="T53" fmla="*/ 198 h 361"/>
                  <a:gd name="T54" fmla="*/ 111 w 854"/>
                  <a:gd name="T55" fmla="*/ 208 h 361"/>
                  <a:gd name="T56" fmla="*/ 72 w 854"/>
                  <a:gd name="T57" fmla="*/ 230 h 361"/>
                  <a:gd name="T58" fmla="*/ 33 w 854"/>
                  <a:gd name="T59" fmla="*/ 268 h 361"/>
                  <a:gd name="T60" fmla="*/ 0 w 854"/>
                  <a:gd name="T61" fmla="*/ 325 h 361"/>
                  <a:gd name="T62" fmla="*/ 21 w 854"/>
                  <a:gd name="T63" fmla="*/ 327 h 361"/>
                  <a:gd name="T64" fmla="*/ 35 w 854"/>
                  <a:gd name="T65" fmla="*/ 334 h 361"/>
                  <a:gd name="T66" fmla="*/ 43 w 854"/>
                  <a:gd name="T67" fmla="*/ 345 h 361"/>
                  <a:gd name="T68" fmla="*/ 48 w 854"/>
                  <a:gd name="T69" fmla="*/ 36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4" h="361">
                    <a:moveTo>
                      <a:pt x="854" y="34"/>
                    </a:moveTo>
                    <a:lnTo>
                      <a:pt x="834" y="16"/>
                    </a:lnTo>
                    <a:lnTo>
                      <a:pt x="810" y="5"/>
                    </a:lnTo>
                    <a:lnTo>
                      <a:pt x="787" y="0"/>
                    </a:lnTo>
                    <a:lnTo>
                      <a:pt x="760" y="0"/>
                    </a:lnTo>
                    <a:lnTo>
                      <a:pt x="734" y="6"/>
                    </a:lnTo>
                    <a:lnTo>
                      <a:pt x="707" y="16"/>
                    </a:lnTo>
                    <a:lnTo>
                      <a:pt x="681" y="30"/>
                    </a:lnTo>
                    <a:lnTo>
                      <a:pt x="657" y="47"/>
                    </a:lnTo>
                    <a:lnTo>
                      <a:pt x="612" y="90"/>
                    </a:lnTo>
                    <a:lnTo>
                      <a:pt x="578" y="139"/>
                    </a:lnTo>
                    <a:lnTo>
                      <a:pt x="568" y="164"/>
                    </a:lnTo>
                    <a:lnTo>
                      <a:pt x="561" y="189"/>
                    </a:lnTo>
                    <a:lnTo>
                      <a:pt x="558" y="213"/>
                    </a:lnTo>
                    <a:lnTo>
                      <a:pt x="562" y="236"/>
                    </a:lnTo>
                    <a:lnTo>
                      <a:pt x="550" y="276"/>
                    </a:lnTo>
                    <a:lnTo>
                      <a:pt x="532" y="299"/>
                    </a:lnTo>
                    <a:lnTo>
                      <a:pt x="520" y="306"/>
                    </a:lnTo>
                    <a:lnTo>
                      <a:pt x="507" y="310"/>
                    </a:lnTo>
                    <a:lnTo>
                      <a:pt x="478" y="309"/>
                    </a:lnTo>
                    <a:lnTo>
                      <a:pt x="445" y="300"/>
                    </a:lnTo>
                    <a:lnTo>
                      <a:pt x="408" y="284"/>
                    </a:lnTo>
                    <a:lnTo>
                      <a:pt x="327" y="244"/>
                    </a:lnTo>
                    <a:lnTo>
                      <a:pt x="284" y="225"/>
                    </a:lnTo>
                    <a:lnTo>
                      <a:pt x="240" y="210"/>
                    </a:lnTo>
                    <a:lnTo>
                      <a:pt x="196" y="200"/>
                    </a:lnTo>
                    <a:lnTo>
                      <a:pt x="153" y="198"/>
                    </a:lnTo>
                    <a:lnTo>
                      <a:pt x="111" y="208"/>
                    </a:lnTo>
                    <a:lnTo>
                      <a:pt x="72" y="230"/>
                    </a:lnTo>
                    <a:lnTo>
                      <a:pt x="33" y="268"/>
                    </a:lnTo>
                    <a:lnTo>
                      <a:pt x="0" y="325"/>
                    </a:lnTo>
                    <a:lnTo>
                      <a:pt x="21" y="327"/>
                    </a:lnTo>
                    <a:lnTo>
                      <a:pt x="35" y="334"/>
                    </a:lnTo>
                    <a:lnTo>
                      <a:pt x="43" y="345"/>
                    </a:lnTo>
                    <a:lnTo>
                      <a:pt x="48" y="36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5" name="Freeform 77">
                <a:extLst>
                  <a:ext uri="{FF2B5EF4-FFF2-40B4-BE49-F238E27FC236}">
                    <a16:creationId xmlns:a16="http://schemas.microsoft.com/office/drawing/2014/main" id="{175DD208-CEE0-46CB-AA1A-27D9E8BBF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6247" y="1169177"/>
                <a:ext cx="30973" cy="9619"/>
              </a:xfrm>
              <a:custGeom>
                <a:avLst/>
                <a:gdLst>
                  <a:gd name="T0" fmla="*/ 116 w 116"/>
                  <a:gd name="T1" fmla="*/ 39 h 39"/>
                  <a:gd name="T2" fmla="*/ 104 w 116"/>
                  <a:gd name="T3" fmla="*/ 21 h 39"/>
                  <a:gd name="T4" fmla="*/ 90 w 116"/>
                  <a:gd name="T5" fmla="*/ 9 h 39"/>
                  <a:gd name="T6" fmla="*/ 73 w 116"/>
                  <a:gd name="T7" fmla="*/ 2 h 39"/>
                  <a:gd name="T8" fmla="*/ 54 w 116"/>
                  <a:gd name="T9" fmla="*/ 0 h 39"/>
                  <a:gd name="T10" fmla="*/ 36 w 116"/>
                  <a:gd name="T11" fmla="*/ 1 h 39"/>
                  <a:gd name="T12" fmla="*/ 20 w 116"/>
                  <a:gd name="T13" fmla="*/ 6 h 39"/>
                  <a:gd name="T14" fmla="*/ 8 w 116"/>
                  <a:gd name="T15" fmla="*/ 13 h 39"/>
                  <a:gd name="T16" fmla="*/ 0 w 116"/>
                  <a:gd name="T17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9">
                    <a:moveTo>
                      <a:pt x="116" y="39"/>
                    </a:moveTo>
                    <a:lnTo>
                      <a:pt x="104" y="21"/>
                    </a:lnTo>
                    <a:lnTo>
                      <a:pt x="90" y="9"/>
                    </a:lnTo>
                    <a:lnTo>
                      <a:pt x="73" y="2"/>
                    </a:lnTo>
                    <a:lnTo>
                      <a:pt x="54" y="0"/>
                    </a:lnTo>
                    <a:lnTo>
                      <a:pt x="36" y="1"/>
                    </a:lnTo>
                    <a:lnTo>
                      <a:pt x="20" y="6"/>
                    </a:lnTo>
                    <a:lnTo>
                      <a:pt x="8" y="13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6" name="Line 78">
                <a:extLst>
                  <a:ext uri="{FF2B5EF4-FFF2-40B4-BE49-F238E27FC236}">
                    <a16:creationId xmlns:a16="http://schemas.microsoft.com/office/drawing/2014/main" id="{356E5C43-75D7-4637-81E8-73FFA1C7D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17187" y="1053009"/>
                <a:ext cx="8736" cy="739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7" name="Line 79">
                <a:extLst>
                  <a:ext uri="{FF2B5EF4-FFF2-40B4-BE49-F238E27FC236}">
                    <a16:creationId xmlns:a16="http://schemas.microsoft.com/office/drawing/2014/main" id="{D012E14E-EAA1-4A30-97A9-5F7B9589B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1987" y="987155"/>
                <a:ext cx="16678" cy="296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8" name="Freeform 80">
                <a:extLst>
                  <a:ext uri="{FF2B5EF4-FFF2-40B4-BE49-F238E27FC236}">
                    <a16:creationId xmlns:a16="http://schemas.microsoft.com/office/drawing/2014/main" id="{74FFC39C-1CC3-4F94-BE9F-57E6AF3D3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9886" y="964957"/>
                <a:ext cx="33356" cy="91751"/>
              </a:xfrm>
              <a:custGeom>
                <a:avLst/>
                <a:gdLst>
                  <a:gd name="T0" fmla="*/ 0 w 125"/>
                  <a:gd name="T1" fmla="*/ 0 h 373"/>
                  <a:gd name="T2" fmla="*/ 75 w 125"/>
                  <a:gd name="T3" fmla="*/ 185 h 373"/>
                  <a:gd name="T4" fmla="*/ 106 w 125"/>
                  <a:gd name="T5" fmla="*/ 278 h 373"/>
                  <a:gd name="T6" fmla="*/ 117 w 125"/>
                  <a:gd name="T7" fmla="*/ 313 h 373"/>
                  <a:gd name="T8" fmla="*/ 120 w 125"/>
                  <a:gd name="T9" fmla="*/ 323 h 373"/>
                  <a:gd name="T10" fmla="*/ 125 w 125"/>
                  <a:gd name="T11" fmla="*/ 37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5" h="373">
                    <a:moveTo>
                      <a:pt x="0" y="0"/>
                    </a:moveTo>
                    <a:lnTo>
                      <a:pt x="75" y="185"/>
                    </a:lnTo>
                    <a:lnTo>
                      <a:pt x="106" y="278"/>
                    </a:lnTo>
                    <a:lnTo>
                      <a:pt x="117" y="313"/>
                    </a:lnTo>
                    <a:lnTo>
                      <a:pt x="120" y="323"/>
                    </a:lnTo>
                    <a:lnTo>
                      <a:pt x="125" y="37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9" name="Freeform 81">
                <a:extLst>
                  <a:ext uri="{FF2B5EF4-FFF2-40B4-BE49-F238E27FC236}">
                    <a16:creationId xmlns:a16="http://schemas.microsoft.com/office/drawing/2014/main" id="{7B45F3A4-D484-45CC-AC25-A00A0345C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6274" y="895404"/>
                <a:ext cx="28591" cy="160564"/>
              </a:xfrm>
              <a:custGeom>
                <a:avLst/>
                <a:gdLst>
                  <a:gd name="T0" fmla="*/ 11 w 106"/>
                  <a:gd name="T1" fmla="*/ 651 h 651"/>
                  <a:gd name="T2" fmla="*/ 0 w 106"/>
                  <a:gd name="T3" fmla="*/ 569 h 651"/>
                  <a:gd name="T4" fmla="*/ 0 w 106"/>
                  <a:gd name="T5" fmla="*/ 489 h 651"/>
                  <a:gd name="T6" fmla="*/ 7 w 106"/>
                  <a:gd name="T7" fmla="*/ 410 h 651"/>
                  <a:gd name="T8" fmla="*/ 21 w 106"/>
                  <a:gd name="T9" fmla="*/ 331 h 651"/>
                  <a:gd name="T10" fmla="*/ 61 w 106"/>
                  <a:gd name="T11" fmla="*/ 169 h 651"/>
                  <a:gd name="T12" fmla="*/ 106 w 106"/>
                  <a:gd name="T13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651">
                    <a:moveTo>
                      <a:pt x="11" y="651"/>
                    </a:moveTo>
                    <a:lnTo>
                      <a:pt x="0" y="569"/>
                    </a:lnTo>
                    <a:lnTo>
                      <a:pt x="0" y="489"/>
                    </a:lnTo>
                    <a:lnTo>
                      <a:pt x="7" y="410"/>
                    </a:lnTo>
                    <a:lnTo>
                      <a:pt x="21" y="331"/>
                    </a:lnTo>
                    <a:lnTo>
                      <a:pt x="61" y="169"/>
                    </a:lnTo>
                    <a:lnTo>
                      <a:pt x="10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0" name="Freeform 82">
                <a:extLst>
                  <a:ext uri="{FF2B5EF4-FFF2-40B4-BE49-F238E27FC236}">
                    <a16:creationId xmlns:a16="http://schemas.microsoft.com/office/drawing/2014/main" id="{A489BA79-CA53-41C4-8E4F-FBCB4198D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329" y="897624"/>
                <a:ext cx="44475" cy="105069"/>
              </a:xfrm>
              <a:custGeom>
                <a:avLst/>
                <a:gdLst>
                  <a:gd name="T0" fmla="*/ 168 w 168"/>
                  <a:gd name="T1" fmla="*/ 0 h 426"/>
                  <a:gd name="T2" fmla="*/ 112 w 168"/>
                  <a:gd name="T3" fmla="*/ 212 h 426"/>
                  <a:gd name="T4" fmla="*/ 90 w 168"/>
                  <a:gd name="T5" fmla="*/ 318 h 426"/>
                  <a:gd name="T6" fmla="*/ 82 w 168"/>
                  <a:gd name="T7" fmla="*/ 358 h 426"/>
                  <a:gd name="T8" fmla="*/ 78 w 168"/>
                  <a:gd name="T9" fmla="*/ 426 h 426"/>
                  <a:gd name="T10" fmla="*/ 0 w 168"/>
                  <a:gd name="T11" fmla="*/ 239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8" h="426">
                    <a:moveTo>
                      <a:pt x="168" y="0"/>
                    </a:moveTo>
                    <a:lnTo>
                      <a:pt x="112" y="212"/>
                    </a:lnTo>
                    <a:lnTo>
                      <a:pt x="90" y="318"/>
                    </a:lnTo>
                    <a:lnTo>
                      <a:pt x="82" y="358"/>
                    </a:lnTo>
                    <a:lnTo>
                      <a:pt x="78" y="426"/>
                    </a:lnTo>
                    <a:lnTo>
                      <a:pt x="0" y="23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1" name="Freeform 83">
                <a:extLst>
                  <a:ext uri="{FF2B5EF4-FFF2-40B4-BE49-F238E27FC236}">
                    <a16:creationId xmlns:a16="http://schemas.microsoft.com/office/drawing/2014/main" id="{09BE6CED-E968-4405-B4EF-948798133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5804" y="895404"/>
                <a:ext cx="44475" cy="5919"/>
              </a:xfrm>
              <a:custGeom>
                <a:avLst/>
                <a:gdLst>
                  <a:gd name="T0" fmla="*/ 167 w 167"/>
                  <a:gd name="T1" fmla="*/ 24 h 24"/>
                  <a:gd name="T2" fmla="*/ 126 w 167"/>
                  <a:gd name="T3" fmla="*/ 14 h 24"/>
                  <a:gd name="T4" fmla="*/ 84 w 167"/>
                  <a:gd name="T5" fmla="*/ 4 h 24"/>
                  <a:gd name="T6" fmla="*/ 43 w 167"/>
                  <a:gd name="T7" fmla="*/ 0 h 24"/>
                  <a:gd name="T8" fmla="*/ 21 w 167"/>
                  <a:gd name="T9" fmla="*/ 2 h 24"/>
                  <a:gd name="T10" fmla="*/ 0 w 167"/>
                  <a:gd name="T11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24">
                    <a:moveTo>
                      <a:pt x="167" y="24"/>
                    </a:moveTo>
                    <a:lnTo>
                      <a:pt x="126" y="14"/>
                    </a:lnTo>
                    <a:lnTo>
                      <a:pt x="84" y="4"/>
                    </a:lnTo>
                    <a:lnTo>
                      <a:pt x="43" y="0"/>
                    </a:lnTo>
                    <a:lnTo>
                      <a:pt x="21" y="2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2" name="Freeform 84">
                <a:extLst>
                  <a:ext uri="{FF2B5EF4-FFF2-40B4-BE49-F238E27FC236}">
                    <a16:creationId xmlns:a16="http://schemas.microsoft.com/office/drawing/2014/main" id="{04282967-B880-4A36-B0AA-B96785A65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8119" y="939060"/>
                <a:ext cx="65918" cy="26637"/>
              </a:xfrm>
              <a:custGeom>
                <a:avLst/>
                <a:gdLst>
                  <a:gd name="T0" fmla="*/ 249 w 249"/>
                  <a:gd name="T1" fmla="*/ 0 h 108"/>
                  <a:gd name="T2" fmla="*/ 237 w 249"/>
                  <a:gd name="T3" fmla="*/ 31 h 108"/>
                  <a:gd name="T4" fmla="*/ 217 w 249"/>
                  <a:gd name="T5" fmla="*/ 56 h 108"/>
                  <a:gd name="T6" fmla="*/ 188 w 249"/>
                  <a:gd name="T7" fmla="*/ 77 h 108"/>
                  <a:gd name="T8" fmla="*/ 155 w 249"/>
                  <a:gd name="T9" fmla="*/ 94 h 108"/>
                  <a:gd name="T10" fmla="*/ 117 w 249"/>
                  <a:gd name="T11" fmla="*/ 104 h 108"/>
                  <a:gd name="T12" fmla="*/ 77 w 249"/>
                  <a:gd name="T13" fmla="*/ 108 h 108"/>
                  <a:gd name="T14" fmla="*/ 38 w 249"/>
                  <a:gd name="T15" fmla="*/ 105 h 108"/>
                  <a:gd name="T16" fmla="*/ 0 w 249"/>
                  <a:gd name="T17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9" h="108">
                    <a:moveTo>
                      <a:pt x="249" y="0"/>
                    </a:moveTo>
                    <a:lnTo>
                      <a:pt x="237" y="31"/>
                    </a:lnTo>
                    <a:lnTo>
                      <a:pt x="217" y="56"/>
                    </a:lnTo>
                    <a:lnTo>
                      <a:pt x="188" y="77"/>
                    </a:lnTo>
                    <a:lnTo>
                      <a:pt x="155" y="94"/>
                    </a:lnTo>
                    <a:lnTo>
                      <a:pt x="117" y="104"/>
                    </a:lnTo>
                    <a:lnTo>
                      <a:pt x="77" y="108"/>
                    </a:lnTo>
                    <a:lnTo>
                      <a:pt x="38" y="105"/>
                    </a:lnTo>
                    <a:lnTo>
                      <a:pt x="0" y="9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3" name="Freeform 85">
                <a:extLst>
                  <a:ext uri="{FF2B5EF4-FFF2-40B4-BE49-F238E27FC236}">
                    <a16:creationId xmlns:a16="http://schemas.microsoft.com/office/drawing/2014/main" id="{4F4994DF-E4EE-4595-9235-03F2C179F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554" y="809573"/>
                <a:ext cx="37327" cy="58454"/>
              </a:xfrm>
              <a:custGeom>
                <a:avLst/>
                <a:gdLst>
                  <a:gd name="T0" fmla="*/ 135 w 140"/>
                  <a:gd name="T1" fmla="*/ 235 h 235"/>
                  <a:gd name="T2" fmla="*/ 103 w 140"/>
                  <a:gd name="T3" fmla="*/ 231 h 235"/>
                  <a:gd name="T4" fmla="*/ 75 w 140"/>
                  <a:gd name="T5" fmla="*/ 223 h 235"/>
                  <a:gd name="T6" fmla="*/ 52 w 140"/>
                  <a:gd name="T7" fmla="*/ 210 h 235"/>
                  <a:gd name="T8" fmla="*/ 33 w 140"/>
                  <a:gd name="T9" fmla="*/ 195 h 235"/>
                  <a:gd name="T10" fmla="*/ 19 w 140"/>
                  <a:gd name="T11" fmla="*/ 177 h 235"/>
                  <a:gd name="T12" fmla="*/ 8 w 140"/>
                  <a:gd name="T13" fmla="*/ 156 h 235"/>
                  <a:gd name="T14" fmla="*/ 3 w 140"/>
                  <a:gd name="T15" fmla="*/ 135 h 235"/>
                  <a:gd name="T16" fmla="*/ 0 w 140"/>
                  <a:gd name="T17" fmla="*/ 114 h 235"/>
                  <a:gd name="T18" fmla="*/ 3 w 140"/>
                  <a:gd name="T19" fmla="*/ 91 h 235"/>
                  <a:gd name="T20" fmla="*/ 10 w 140"/>
                  <a:gd name="T21" fmla="*/ 71 h 235"/>
                  <a:gd name="T22" fmla="*/ 20 w 140"/>
                  <a:gd name="T23" fmla="*/ 51 h 235"/>
                  <a:gd name="T24" fmla="*/ 36 w 140"/>
                  <a:gd name="T25" fmla="*/ 33 h 235"/>
                  <a:gd name="T26" fmla="*/ 56 w 140"/>
                  <a:gd name="T27" fmla="*/ 19 h 235"/>
                  <a:gd name="T28" fmla="*/ 79 w 140"/>
                  <a:gd name="T29" fmla="*/ 8 h 235"/>
                  <a:gd name="T30" fmla="*/ 107 w 140"/>
                  <a:gd name="T31" fmla="*/ 2 h 235"/>
                  <a:gd name="T32" fmla="*/ 140 w 140"/>
                  <a:gd name="T33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0" h="235">
                    <a:moveTo>
                      <a:pt x="135" y="235"/>
                    </a:moveTo>
                    <a:lnTo>
                      <a:pt x="103" y="231"/>
                    </a:lnTo>
                    <a:lnTo>
                      <a:pt x="75" y="223"/>
                    </a:lnTo>
                    <a:lnTo>
                      <a:pt x="52" y="210"/>
                    </a:lnTo>
                    <a:lnTo>
                      <a:pt x="33" y="195"/>
                    </a:lnTo>
                    <a:lnTo>
                      <a:pt x="19" y="177"/>
                    </a:lnTo>
                    <a:lnTo>
                      <a:pt x="8" y="156"/>
                    </a:lnTo>
                    <a:lnTo>
                      <a:pt x="3" y="135"/>
                    </a:lnTo>
                    <a:lnTo>
                      <a:pt x="0" y="114"/>
                    </a:lnTo>
                    <a:lnTo>
                      <a:pt x="3" y="91"/>
                    </a:lnTo>
                    <a:lnTo>
                      <a:pt x="10" y="71"/>
                    </a:lnTo>
                    <a:lnTo>
                      <a:pt x="20" y="51"/>
                    </a:lnTo>
                    <a:lnTo>
                      <a:pt x="36" y="33"/>
                    </a:lnTo>
                    <a:lnTo>
                      <a:pt x="56" y="19"/>
                    </a:lnTo>
                    <a:lnTo>
                      <a:pt x="79" y="8"/>
                    </a:lnTo>
                    <a:lnTo>
                      <a:pt x="107" y="2"/>
                    </a:lnTo>
                    <a:lnTo>
                      <a:pt x="14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4" name="Freeform 86">
                <a:extLst>
                  <a:ext uri="{FF2B5EF4-FFF2-40B4-BE49-F238E27FC236}">
                    <a16:creationId xmlns:a16="http://schemas.microsoft.com/office/drawing/2014/main" id="{DA6BA59E-2FA5-47C2-9654-09BB854D1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881" y="779976"/>
                <a:ext cx="57976" cy="51795"/>
              </a:xfrm>
              <a:custGeom>
                <a:avLst/>
                <a:gdLst>
                  <a:gd name="T0" fmla="*/ 95 w 220"/>
                  <a:gd name="T1" fmla="*/ 208 h 208"/>
                  <a:gd name="T2" fmla="*/ 66 w 220"/>
                  <a:gd name="T3" fmla="*/ 199 h 208"/>
                  <a:gd name="T4" fmla="*/ 42 w 220"/>
                  <a:gd name="T5" fmla="*/ 186 h 208"/>
                  <a:gd name="T6" fmla="*/ 24 w 220"/>
                  <a:gd name="T7" fmla="*/ 170 h 208"/>
                  <a:gd name="T8" fmla="*/ 10 w 220"/>
                  <a:gd name="T9" fmla="*/ 150 h 208"/>
                  <a:gd name="T10" fmla="*/ 2 w 220"/>
                  <a:gd name="T11" fmla="*/ 129 h 208"/>
                  <a:gd name="T12" fmla="*/ 0 w 220"/>
                  <a:gd name="T13" fmla="*/ 108 h 208"/>
                  <a:gd name="T14" fmla="*/ 2 w 220"/>
                  <a:gd name="T15" fmla="*/ 85 h 208"/>
                  <a:gd name="T16" fmla="*/ 9 w 220"/>
                  <a:gd name="T17" fmla="*/ 64 h 208"/>
                  <a:gd name="T18" fmla="*/ 21 w 220"/>
                  <a:gd name="T19" fmla="*/ 45 h 208"/>
                  <a:gd name="T20" fmla="*/ 37 w 220"/>
                  <a:gd name="T21" fmla="*/ 27 h 208"/>
                  <a:gd name="T22" fmla="*/ 58 w 220"/>
                  <a:gd name="T23" fmla="*/ 13 h 208"/>
                  <a:gd name="T24" fmla="*/ 82 w 220"/>
                  <a:gd name="T25" fmla="*/ 4 h 208"/>
                  <a:gd name="T26" fmla="*/ 111 w 220"/>
                  <a:gd name="T27" fmla="*/ 0 h 208"/>
                  <a:gd name="T28" fmla="*/ 144 w 220"/>
                  <a:gd name="T29" fmla="*/ 1 h 208"/>
                  <a:gd name="T30" fmla="*/ 181 w 220"/>
                  <a:gd name="T31" fmla="*/ 9 h 208"/>
                  <a:gd name="T32" fmla="*/ 220 w 220"/>
                  <a:gd name="T33" fmla="*/ 2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0" h="208">
                    <a:moveTo>
                      <a:pt x="95" y="208"/>
                    </a:moveTo>
                    <a:lnTo>
                      <a:pt x="66" y="199"/>
                    </a:lnTo>
                    <a:lnTo>
                      <a:pt x="42" y="186"/>
                    </a:lnTo>
                    <a:lnTo>
                      <a:pt x="24" y="170"/>
                    </a:lnTo>
                    <a:lnTo>
                      <a:pt x="10" y="150"/>
                    </a:lnTo>
                    <a:lnTo>
                      <a:pt x="2" y="129"/>
                    </a:lnTo>
                    <a:lnTo>
                      <a:pt x="0" y="108"/>
                    </a:lnTo>
                    <a:lnTo>
                      <a:pt x="2" y="85"/>
                    </a:lnTo>
                    <a:lnTo>
                      <a:pt x="9" y="64"/>
                    </a:lnTo>
                    <a:lnTo>
                      <a:pt x="21" y="45"/>
                    </a:lnTo>
                    <a:lnTo>
                      <a:pt x="37" y="27"/>
                    </a:lnTo>
                    <a:lnTo>
                      <a:pt x="58" y="13"/>
                    </a:lnTo>
                    <a:lnTo>
                      <a:pt x="82" y="4"/>
                    </a:lnTo>
                    <a:lnTo>
                      <a:pt x="111" y="0"/>
                    </a:lnTo>
                    <a:lnTo>
                      <a:pt x="144" y="1"/>
                    </a:lnTo>
                    <a:lnTo>
                      <a:pt x="181" y="9"/>
                    </a:lnTo>
                    <a:lnTo>
                      <a:pt x="220" y="2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5" name="Line 87">
                <a:extLst>
                  <a:ext uri="{FF2B5EF4-FFF2-40B4-BE49-F238E27FC236}">
                    <a16:creationId xmlns:a16="http://schemas.microsoft.com/office/drawing/2014/main" id="{4C37DA3C-4D96-468B-8BD4-1FD7E6DD25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235522" y="770357"/>
                <a:ext cx="13501" cy="665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6" name="Line 88">
                <a:extLst>
                  <a:ext uri="{FF2B5EF4-FFF2-40B4-BE49-F238E27FC236}">
                    <a16:creationId xmlns:a16="http://schemas.microsoft.com/office/drawing/2014/main" id="{08F6F320-1991-41E4-A48A-CF0761089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5881" y="723002"/>
                <a:ext cx="26208" cy="125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7" name="Line 89">
                <a:extLst>
                  <a:ext uri="{FF2B5EF4-FFF2-40B4-BE49-F238E27FC236}">
                    <a16:creationId xmlns:a16="http://schemas.microsoft.com/office/drawing/2014/main" id="{23F0DA7F-06D1-4706-9FB2-F130D2DD4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72918" y="669727"/>
                <a:ext cx="15089" cy="444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8" name="Line 90">
                <a:extLst>
                  <a:ext uri="{FF2B5EF4-FFF2-40B4-BE49-F238E27FC236}">
                    <a16:creationId xmlns:a16="http://schemas.microsoft.com/office/drawing/2014/main" id="{136E7ACC-8BEA-48DB-BAD3-8E0726FEC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7718" y="633471"/>
                <a:ext cx="10324" cy="739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9" name="Line 91">
                <a:extLst>
                  <a:ext uri="{FF2B5EF4-FFF2-40B4-BE49-F238E27FC236}">
                    <a16:creationId xmlns:a16="http://schemas.microsoft.com/office/drawing/2014/main" id="{FD1CC1BB-3CDA-4F47-AF05-EBA335442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1543" y="616452"/>
                <a:ext cx="5559" cy="813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0" name="Freeform 92">
                <a:extLst>
                  <a:ext uri="{FF2B5EF4-FFF2-40B4-BE49-F238E27FC236}">
                    <a16:creationId xmlns:a16="http://schemas.microsoft.com/office/drawing/2014/main" id="{82B08B98-266B-43E8-9F8C-59C991F2B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3994" y="591295"/>
                <a:ext cx="85773" cy="20718"/>
              </a:xfrm>
              <a:custGeom>
                <a:avLst/>
                <a:gdLst>
                  <a:gd name="T0" fmla="*/ 0 w 324"/>
                  <a:gd name="T1" fmla="*/ 68 h 86"/>
                  <a:gd name="T2" fmla="*/ 0 w 324"/>
                  <a:gd name="T3" fmla="*/ 14 h 86"/>
                  <a:gd name="T4" fmla="*/ 23 w 324"/>
                  <a:gd name="T5" fmla="*/ 3 h 86"/>
                  <a:gd name="T6" fmla="*/ 46 w 324"/>
                  <a:gd name="T7" fmla="*/ 0 h 86"/>
                  <a:gd name="T8" fmla="*/ 68 w 324"/>
                  <a:gd name="T9" fmla="*/ 6 h 86"/>
                  <a:gd name="T10" fmla="*/ 87 w 324"/>
                  <a:gd name="T11" fmla="*/ 17 h 86"/>
                  <a:gd name="T12" fmla="*/ 103 w 324"/>
                  <a:gd name="T13" fmla="*/ 32 h 86"/>
                  <a:gd name="T14" fmla="*/ 114 w 324"/>
                  <a:gd name="T15" fmla="*/ 49 h 86"/>
                  <a:gd name="T16" fmla="*/ 121 w 324"/>
                  <a:gd name="T17" fmla="*/ 69 h 86"/>
                  <a:gd name="T18" fmla="*/ 122 w 324"/>
                  <a:gd name="T19" fmla="*/ 86 h 86"/>
                  <a:gd name="T20" fmla="*/ 145 w 324"/>
                  <a:gd name="T21" fmla="*/ 73 h 86"/>
                  <a:gd name="T22" fmla="*/ 167 w 324"/>
                  <a:gd name="T23" fmla="*/ 64 h 86"/>
                  <a:gd name="T24" fmla="*/ 219 w 324"/>
                  <a:gd name="T25" fmla="*/ 53 h 86"/>
                  <a:gd name="T26" fmla="*/ 271 w 324"/>
                  <a:gd name="T27" fmla="*/ 52 h 86"/>
                  <a:gd name="T28" fmla="*/ 324 w 324"/>
                  <a:gd name="T29" fmla="*/ 5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4" h="86">
                    <a:moveTo>
                      <a:pt x="0" y="68"/>
                    </a:moveTo>
                    <a:lnTo>
                      <a:pt x="0" y="14"/>
                    </a:lnTo>
                    <a:lnTo>
                      <a:pt x="23" y="3"/>
                    </a:lnTo>
                    <a:lnTo>
                      <a:pt x="46" y="0"/>
                    </a:lnTo>
                    <a:lnTo>
                      <a:pt x="68" y="6"/>
                    </a:lnTo>
                    <a:lnTo>
                      <a:pt x="87" y="17"/>
                    </a:lnTo>
                    <a:lnTo>
                      <a:pt x="103" y="32"/>
                    </a:lnTo>
                    <a:lnTo>
                      <a:pt x="114" y="49"/>
                    </a:lnTo>
                    <a:lnTo>
                      <a:pt x="121" y="69"/>
                    </a:lnTo>
                    <a:lnTo>
                      <a:pt x="122" y="86"/>
                    </a:lnTo>
                    <a:lnTo>
                      <a:pt x="145" y="73"/>
                    </a:lnTo>
                    <a:lnTo>
                      <a:pt x="167" y="64"/>
                    </a:lnTo>
                    <a:lnTo>
                      <a:pt x="219" y="53"/>
                    </a:lnTo>
                    <a:lnTo>
                      <a:pt x="271" y="52"/>
                    </a:lnTo>
                    <a:lnTo>
                      <a:pt x="324" y="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1" name="Line 93">
                <a:extLst>
                  <a:ext uri="{FF2B5EF4-FFF2-40B4-BE49-F238E27FC236}">
                    <a16:creationId xmlns:a16="http://schemas.microsoft.com/office/drawing/2014/main" id="{53C90D91-745B-4D37-A6E6-1AF5FD61C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79477" y="667507"/>
                <a:ext cx="14296" cy="961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2" name="Line 94">
                <a:extLst>
                  <a:ext uri="{FF2B5EF4-FFF2-40B4-BE49-F238E27FC236}">
                    <a16:creationId xmlns:a16="http://schemas.microsoft.com/office/drawing/2014/main" id="{B74DB4E7-7EB3-48B5-9F03-70BF01A41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4132" y="719302"/>
                <a:ext cx="0" cy="1405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3" name="Freeform 95">
                <a:extLst>
                  <a:ext uri="{FF2B5EF4-FFF2-40B4-BE49-F238E27FC236}">
                    <a16:creationId xmlns:a16="http://schemas.microsoft.com/office/drawing/2014/main" id="{B84985EA-D6BA-4DCB-BD6C-EC16E5A58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7736" y="731141"/>
                <a:ext cx="6354" cy="41436"/>
              </a:xfrm>
              <a:custGeom>
                <a:avLst/>
                <a:gdLst>
                  <a:gd name="T0" fmla="*/ 0 w 22"/>
                  <a:gd name="T1" fmla="*/ 0 h 168"/>
                  <a:gd name="T2" fmla="*/ 17 w 22"/>
                  <a:gd name="T3" fmla="*/ 40 h 168"/>
                  <a:gd name="T4" fmla="*/ 22 w 22"/>
                  <a:gd name="T5" fmla="*/ 83 h 168"/>
                  <a:gd name="T6" fmla="*/ 18 w 22"/>
                  <a:gd name="T7" fmla="*/ 127 h 168"/>
                  <a:gd name="T8" fmla="*/ 5 w 22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68">
                    <a:moveTo>
                      <a:pt x="0" y="0"/>
                    </a:moveTo>
                    <a:lnTo>
                      <a:pt x="17" y="40"/>
                    </a:lnTo>
                    <a:lnTo>
                      <a:pt x="22" y="83"/>
                    </a:lnTo>
                    <a:lnTo>
                      <a:pt x="18" y="127"/>
                    </a:lnTo>
                    <a:lnTo>
                      <a:pt x="5" y="16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4" name="Line 96">
                <a:extLst>
                  <a:ext uri="{FF2B5EF4-FFF2-40B4-BE49-F238E27FC236}">
                    <a16:creationId xmlns:a16="http://schemas.microsoft.com/office/drawing/2014/main" id="{8A6C83D8-1AE2-4B64-AEFE-3F149C61E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28061" y="782196"/>
                <a:ext cx="11913" cy="88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5" name="Freeform 97">
                <a:extLst>
                  <a:ext uri="{FF2B5EF4-FFF2-40B4-BE49-F238E27FC236}">
                    <a16:creationId xmlns:a16="http://schemas.microsoft.com/office/drawing/2014/main" id="{0CE035FE-64B5-4495-A32E-9D130F7F7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6617" y="879866"/>
                <a:ext cx="46063" cy="21458"/>
              </a:xfrm>
              <a:custGeom>
                <a:avLst/>
                <a:gdLst>
                  <a:gd name="T0" fmla="*/ 174 w 174"/>
                  <a:gd name="T1" fmla="*/ 5 h 88"/>
                  <a:gd name="T2" fmla="*/ 147 w 174"/>
                  <a:gd name="T3" fmla="*/ 0 h 88"/>
                  <a:gd name="T4" fmla="*/ 116 w 174"/>
                  <a:gd name="T5" fmla="*/ 1 h 88"/>
                  <a:gd name="T6" fmla="*/ 87 w 174"/>
                  <a:gd name="T7" fmla="*/ 6 h 88"/>
                  <a:gd name="T8" fmla="*/ 60 w 174"/>
                  <a:gd name="T9" fmla="*/ 15 h 88"/>
                  <a:gd name="T10" fmla="*/ 36 w 174"/>
                  <a:gd name="T11" fmla="*/ 29 h 88"/>
                  <a:gd name="T12" fmla="*/ 17 w 174"/>
                  <a:gd name="T13" fmla="*/ 46 h 88"/>
                  <a:gd name="T14" fmla="*/ 4 w 174"/>
                  <a:gd name="T15" fmla="*/ 65 h 88"/>
                  <a:gd name="T16" fmla="*/ 0 w 174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4" h="88">
                    <a:moveTo>
                      <a:pt x="174" y="5"/>
                    </a:moveTo>
                    <a:lnTo>
                      <a:pt x="147" y="0"/>
                    </a:lnTo>
                    <a:lnTo>
                      <a:pt x="116" y="1"/>
                    </a:lnTo>
                    <a:lnTo>
                      <a:pt x="87" y="6"/>
                    </a:lnTo>
                    <a:lnTo>
                      <a:pt x="60" y="15"/>
                    </a:lnTo>
                    <a:lnTo>
                      <a:pt x="36" y="29"/>
                    </a:lnTo>
                    <a:lnTo>
                      <a:pt x="17" y="46"/>
                    </a:lnTo>
                    <a:lnTo>
                      <a:pt x="4" y="65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6" name="Freeform 98">
                <a:extLst>
                  <a:ext uri="{FF2B5EF4-FFF2-40B4-BE49-F238E27FC236}">
                    <a16:creationId xmlns:a16="http://schemas.microsoft.com/office/drawing/2014/main" id="{26CCBE4A-3440-4B20-9680-77D642FBF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3704" y="802174"/>
                <a:ext cx="64330" cy="36256"/>
              </a:xfrm>
              <a:custGeom>
                <a:avLst/>
                <a:gdLst>
                  <a:gd name="T0" fmla="*/ 243 w 243"/>
                  <a:gd name="T1" fmla="*/ 35 h 148"/>
                  <a:gd name="T2" fmla="*/ 223 w 243"/>
                  <a:gd name="T3" fmla="*/ 21 h 148"/>
                  <a:gd name="T4" fmla="*/ 201 w 243"/>
                  <a:gd name="T5" fmla="*/ 10 h 148"/>
                  <a:gd name="T6" fmla="*/ 178 w 243"/>
                  <a:gd name="T7" fmla="*/ 4 h 148"/>
                  <a:gd name="T8" fmla="*/ 155 w 243"/>
                  <a:gd name="T9" fmla="*/ 0 h 148"/>
                  <a:gd name="T10" fmla="*/ 107 w 243"/>
                  <a:gd name="T11" fmla="*/ 3 h 148"/>
                  <a:gd name="T12" fmla="*/ 64 w 243"/>
                  <a:gd name="T13" fmla="*/ 16 h 148"/>
                  <a:gd name="T14" fmla="*/ 29 w 243"/>
                  <a:gd name="T15" fmla="*/ 40 h 148"/>
                  <a:gd name="T16" fmla="*/ 7 w 243"/>
                  <a:gd name="T17" fmla="*/ 70 h 148"/>
                  <a:gd name="T18" fmla="*/ 2 w 243"/>
                  <a:gd name="T19" fmla="*/ 88 h 148"/>
                  <a:gd name="T20" fmla="*/ 0 w 243"/>
                  <a:gd name="T21" fmla="*/ 107 h 148"/>
                  <a:gd name="T22" fmla="*/ 4 w 243"/>
                  <a:gd name="T23" fmla="*/ 127 h 148"/>
                  <a:gd name="T24" fmla="*/ 15 w 243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3" h="148">
                    <a:moveTo>
                      <a:pt x="243" y="35"/>
                    </a:moveTo>
                    <a:lnTo>
                      <a:pt x="223" y="21"/>
                    </a:lnTo>
                    <a:lnTo>
                      <a:pt x="201" y="10"/>
                    </a:lnTo>
                    <a:lnTo>
                      <a:pt x="178" y="4"/>
                    </a:lnTo>
                    <a:lnTo>
                      <a:pt x="155" y="0"/>
                    </a:lnTo>
                    <a:lnTo>
                      <a:pt x="107" y="3"/>
                    </a:lnTo>
                    <a:lnTo>
                      <a:pt x="64" y="16"/>
                    </a:lnTo>
                    <a:lnTo>
                      <a:pt x="29" y="40"/>
                    </a:lnTo>
                    <a:lnTo>
                      <a:pt x="7" y="70"/>
                    </a:lnTo>
                    <a:lnTo>
                      <a:pt x="2" y="88"/>
                    </a:lnTo>
                    <a:lnTo>
                      <a:pt x="0" y="107"/>
                    </a:lnTo>
                    <a:lnTo>
                      <a:pt x="4" y="127"/>
                    </a:lnTo>
                    <a:lnTo>
                      <a:pt x="15" y="1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7" name="Freeform 99">
                <a:extLst>
                  <a:ext uri="{FF2B5EF4-FFF2-40B4-BE49-F238E27FC236}">
                    <a16:creationId xmlns:a16="http://schemas.microsoft.com/office/drawing/2014/main" id="{772AC1D9-BC37-423E-AB32-5332AECDC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9195" y="814753"/>
                <a:ext cx="86567" cy="59194"/>
              </a:xfrm>
              <a:custGeom>
                <a:avLst/>
                <a:gdLst>
                  <a:gd name="T0" fmla="*/ 329 w 329"/>
                  <a:gd name="T1" fmla="*/ 6 h 242"/>
                  <a:gd name="T2" fmla="*/ 302 w 329"/>
                  <a:gd name="T3" fmla="*/ 0 h 242"/>
                  <a:gd name="T4" fmla="*/ 279 w 329"/>
                  <a:gd name="T5" fmla="*/ 1 h 242"/>
                  <a:gd name="T6" fmla="*/ 259 w 329"/>
                  <a:gd name="T7" fmla="*/ 9 h 242"/>
                  <a:gd name="T8" fmla="*/ 242 w 329"/>
                  <a:gd name="T9" fmla="*/ 22 h 242"/>
                  <a:gd name="T10" fmla="*/ 215 w 329"/>
                  <a:gd name="T11" fmla="*/ 61 h 242"/>
                  <a:gd name="T12" fmla="*/ 191 w 329"/>
                  <a:gd name="T13" fmla="*/ 111 h 242"/>
                  <a:gd name="T14" fmla="*/ 162 w 329"/>
                  <a:gd name="T15" fmla="*/ 161 h 242"/>
                  <a:gd name="T16" fmla="*/ 145 w 329"/>
                  <a:gd name="T17" fmla="*/ 185 h 242"/>
                  <a:gd name="T18" fmla="*/ 125 w 329"/>
                  <a:gd name="T19" fmla="*/ 205 h 242"/>
                  <a:gd name="T20" fmla="*/ 101 w 329"/>
                  <a:gd name="T21" fmla="*/ 223 h 242"/>
                  <a:gd name="T22" fmla="*/ 72 w 329"/>
                  <a:gd name="T23" fmla="*/ 235 h 242"/>
                  <a:gd name="T24" fmla="*/ 39 w 329"/>
                  <a:gd name="T25" fmla="*/ 242 h 242"/>
                  <a:gd name="T26" fmla="*/ 0 w 329"/>
                  <a:gd name="T27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9" h="242">
                    <a:moveTo>
                      <a:pt x="329" y="6"/>
                    </a:moveTo>
                    <a:lnTo>
                      <a:pt x="302" y="0"/>
                    </a:lnTo>
                    <a:lnTo>
                      <a:pt x="279" y="1"/>
                    </a:lnTo>
                    <a:lnTo>
                      <a:pt x="259" y="9"/>
                    </a:lnTo>
                    <a:lnTo>
                      <a:pt x="242" y="22"/>
                    </a:lnTo>
                    <a:lnTo>
                      <a:pt x="215" y="61"/>
                    </a:lnTo>
                    <a:lnTo>
                      <a:pt x="191" y="111"/>
                    </a:lnTo>
                    <a:lnTo>
                      <a:pt x="162" y="161"/>
                    </a:lnTo>
                    <a:lnTo>
                      <a:pt x="145" y="185"/>
                    </a:lnTo>
                    <a:lnTo>
                      <a:pt x="125" y="205"/>
                    </a:lnTo>
                    <a:lnTo>
                      <a:pt x="101" y="223"/>
                    </a:lnTo>
                    <a:lnTo>
                      <a:pt x="72" y="235"/>
                    </a:lnTo>
                    <a:lnTo>
                      <a:pt x="39" y="242"/>
                    </a:lnTo>
                    <a:lnTo>
                      <a:pt x="0" y="24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8" name="Freeform 100">
                <a:extLst>
                  <a:ext uri="{FF2B5EF4-FFF2-40B4-BE49-F238E27FC236}">
                    <a16:creationId xmlns:a16="http://schemas.microsoft.com/office/drawing/2014/main" id="{2CF61AF5-BF61-4667-8113-3C64E3EB8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559" y="949419"/>
                <a:ext cx="11913" cy="100630"/>
              </a:xfrm>
              <a:custGeom>
                <a:avLst/>
                <a:gdLst>
                  <a:gd name="T0" fmla="*/ 9 w 44"/>
                  <a:gd name="T1" fmla="*/ 0 h 406"/>
                  <a:gd name="T2" fmla="*/ 26 w 44"/>
                  <a:gd name="T3" fmla="*/ 24 h 406"/>
                  <a:gd name="T4" fmla="*/ 38 w 44"/>
                  <a:gd name="T5" fmla="*/ 50 h 406"/>
                  <a:gd name="T6" fmla="*/ 43 w 44"/>
                  <a:gd name="T7" fmla="*/ 75 h 406"/>
                  <a:gd name="T8" fmla="*/ 44 w 44"/>
                  <a:gd name="T9" fmla="*/ 100 h 406"/>
                  <a:gd name="T10" fmla="*/ 36 w 44"/>
                  <a:gd name="T11" fmla="*/ 151 h 406"/>
                  <a:gd name="T12" fmla="*/ 22 w 44"/>
                  <a:gd name="T13" fmla="*/ 203 h 406"/>
                  <a:gd name="T14" fmla="*/ 7 w 44"/>
                  <a:gd name="T15" fmla="*/ 254 h 406"/>
                  <a:gd name="T16" fmla="*/ 0 w 44"/>
                  <a:gd name="T17" fmla="*/ 306 h 406"/>
                  <a:gd name="T18" fmla="*/ 1 w 44"/>
                  <a:gd name="T19" fmla="*/ 331 h 406"/>
                  <a:gd name="T20" fmla="*/ 6 w 44"/>
                  <a:gd name="T21" fmla="*/ 356 h 406"/>
                  <a:gd name="T22" fmla="*/ 17 w 44"/>
                  <a:gd name="T23" fmla="*/ 381 h 406"/>
                  <a:gd name="T24" fmla="*/ 34 w 44"/>
                  <a:gd name="T25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406">
                    <a:moveTo>
                      <a:pt x="9" y="0"/>
                    </a:moveTo>
                    <a:lnTo>
                      <a:pt x="26" y="24"/>
                    </a:lnTo>
                    <a:lnTo>
                      <a:pt x="38" y="50"/>
                    </a:lnTo>
                    <a:lnTo>
                      <a:pt x="43" y="75"/>
                    </a:lnTo>
                    <a:lnTo>
                      <a:pt x="44" y="100"/>
                    </a:lnTo>
                    <a:lnTo>
                      <a:pt x="36" y="151"/>
                    </a:lnTo>
                    <a:lnTo>
                      <a:pt x="22" y="203"/>
                    </a:lnTo>
                    <a:lnTo>
                      <a:pt x="7" y="254"/>
                    </a:lnTo>
                    <a:lnTo>
                      <a:pt x="0" y="306"/>
                    </a:lnTo>
                    <a:lnTo>
                      <a:pt x="1" y="331"/>
                    </a:lnTo>
                    <a:lnTo>
                      <a:pt x="6" y="356"/>
                    </a:lnTo>
                    <a:lnTo>
                      <a:pt x="17" y="381"/>
                    </a:lnTo>
                    <a:lnTo>
                      <a:pt x="34" y="40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9" name="Freeform 101">
                <a:extLst>
                  <a:ext uri="{FF2B5EF4-FFF2-40B4-BE49-F238E27FC236}">
                    <a16:creationId xmlns:a16="http://schemas.microsoft.com/office/drawing/2014/main" id="{1413D0FF-A7E3-492E-BA85-30B403DE0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9298" y="953118"/>
                <a:ext cx="53211" cy="98410"/>
              </a:xfrm>
              <a:custGeom>
                <a:avLst/>
                <a:gdLst>
                  <a:gd name="T0" fmla="*/ 0 w 201"/>
                  <a:gd name="T1" fmla="*/ 400 h 400"/>
                  <a:gd name="T2" fmla="*/ 104 w 201"/>
                  <a:gd name="T3" fmla="*/ 176 h 400"/>
                  <a:gd name="T4" fmla="*/ 153 w 201"/>
                  <a:gd name="T5" fmla="*/ 77 h 400"/>
                  <a:gd name="T6" fmla="*/ 172 w 201"/>
                  <a:gd name="T7" fmla="*/ 43 h 400"/>
                  <a:gd name="T8" fmla="*/ 201 w 201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400">
                    <a:moveTo>
                      <a:pt x="0" y="400"/>
                    </a:moveTo>
                    <a:lnTo>
                      <a:pt x="104" y="176"/>
                    </a:lnTo>
                    <a:lnTo>
                      <a:pt x="153" y="77"/>
                    </a:lnTo>
                    <a:lnTo>
                      <a:pt x="172" y="43"/>
                    </a:lnTo>
                    <a:lnTo>
                      <a:pt x="20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0" name="Freeform 102">
                <a:extLst>
                  <a:ext uri="{FF2B5EF4-FFF2-40B4-BE49-F238E27FC236}">
                    <a16:creationId xmlns:a16="http://schemas.microsoft.com/office/drawing/2014/main" id="{40E967C7-C807-497B-A12E-87FF9BEF6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2620" y="942020"/>
                <a:ext cx="54799" cy="92490"/>
              </a:xfrm>
              <a:custGeom>
                <a:avLst/>
                <a:gdLst>
                  <a:gd name="T0" fmla="*/ 19 w 205"/>
                  <a:gd name="T1" fmla="*/ 4 h 375"/>
                  <a:gd name="T2" fmla="*/ 34 w 205"/>
                  <a:gd name="T3" fmla="*/ 28 h 375"/>
                  <a:gd name="T4" fmla="*/ 44 w 205"/>
                  <a:gd name="T5" fmla="*/ 51 h 375"/>
                  <a:gd name="T6" fmla="*/ 49 w 205"/>
                  <a:gd name="T7" fmla="*/ 97 h 375"/>
                  <a:gd name="T8" fmla="*/ 42 w 205"/>
                  <a:gd name="T9" fmla="*/ 143 h 375"/>
                  <a:gd name="T10" fmla="*/ 26 w 205"/>
                  <a:gd name="T11" fmla="*/ 188 h 375"/>
                  <a:gd name="T12" fmla="*/ 11 w 205"/>
                  <a:gd name="T13" fmla="*/ 235 h 375"/>
                  <a:gd name="T14" fmla="*/ 0 w 205"/>
                  <a:gd name="T15" fmla="*/ 281 h 375"/>
                  <a:gd name="T16" fmla="*/ 0 w 205"/>
                  <a:gd name="T17" fmla="*/ 327 h 375"/>
                  <a:gd name="T18" fmla="*/ 7 w 205"/>
                  <a:gd name="T19" fmla="*/ 351 h 375"/>
                  <a:gd name="T20" fmla="*/ 19 w 205"/>
                  <a:gd name="T21" fmla="*/ 375 h 375"/>
                  <a:gd name="T22" fmla="*/ 59 w 205"/>
                  <a:gd name="T23" fmla="*/ 274 h 375"/>
                  <a:gd name="T24" fmla="*/ 107 w 205"/>
                  <a:gd name="T25" fmla="*/ 174 h 375"/>
                  <a:gd name="T26" fmla="*/ 156 w 205"/>
                  <a:gd name="T27" fmla="*/ 82 h 375"/>
                  <a:gd name="T28" fmla="*/ 205 w 205"/>
                  <a:gd name="T29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5" h="375">
                    <a:moveTo>
                      <a:pt x="19" y="4"/>
                    </a:moveTo>
                    <a:lnTo>
                      <a:pt x="34" y="28"/>
                    </a:lnTo>
                    <a:lnTo>
                      <a:pt x="44" y="51"/>
                    </a:lnTo>
                    <a:lnTo>
                      <a:pt x="49" y="97"/>
                    </a:lnTo>
                    <a:lnTo>
                      <a:pt x="42" y="143"/>
                    </a:lnTo>
                    <a:lnTo>
                      <a:pt x="26" y="188"/>
                    </a:lnTo>
                    <a:lnTo>
                      <a:pt x="11" y="235"/>
                    </a:lnTo>
                    <a:lnTo>
                      <a:pt x="0" y="281"/>
                    </a:lnTo>
                    <a:lnTo>
                      <a:pt x="0" y="327"/>
                    </a:lnTo>
                    <a:lnTo>
                      <a:pt x="7" y="351"/>
                    </a:lnTo>
                    <a:lnTo>
                      <a:pt x="19" y="375"/>
                    </a:lnTo>
                    <a:lnTo>
                      <a:pt x="59" y="274"/>
                    </a:lnTo>
                    <a:lnTo>
                      <a:pt x="107" y="174"/>
                    </a:lnTo>
                    <a:lnTo>
                      <a:pt x="156" y="82"/>
                    </a:lnTo>
                    <a:lnTo>
                      <a:pt x="20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1" name="Freeform 103">
                <a:extLst>
                  <a:ext uri="{FF2B5EF4-FFF2-40B4-BE49-F238E27FC236}">
                    <a16:creationId xmlns:a16="http://schemas.microsoft.com/office/drawing/2014/main" id="{F690C255-1C4D-45B8-AF53-92B836645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3090" y="1047829"/>
                <a:ext cx="52417" cy="20718"/>
              </a:xfrm>
              <a:custGeom>
                <a:avLst/>
                <a:gdLst>
                  <a:gd name="T0" fmla="*/ 200 w 200"/>
                  <a:gd name="T1" fmla="*/ 85 h 85"/>
                  <a:gd name="T2" fmla="*/ 175 w 200"/>
                  <a:gd name="T3" fmla="*/ 73 h 85"/>
                  <a:gd name="T4" fmla="*/ 154 w 200"/>
                  <a:gd name="T5" fmla="*/ 57 h 85"/>
                  <a:gd name="T6" fmla="*/ 112 w 200"/>
                  <a:gd name="T7" fmla="*/ 24 h 85"/>
                  <a:gd name="T8" fmla="*/ 91 w 200"/>
                  <a:gd name="T9" fmla="*/ 10 h 85"/>
                  <a:gd name="T10" fmla="*/ 64 w 200"/>
                  <a:gd name="T11" fmla="*/ 2 h 85"/>
                  <a:gd name="T12" fmla="*/ 35 w 200"/>
                  <a:gd name="T13" fmla="*/ 0 h 85"/>
                  <a:gd name="T14" fmla="*/ 0 w 200"/>
                  <a:gd name="T15" fmla="*/ 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" h="85">
                    <a:moveTo>
                      <a:pt x="200" y="85"/>
                    </a:moveTo>
                    <a:lnTo>
                      <a:pt x="175" y="73"/>
                    </a:lnTo>
                    <a:lnTo>
                      <a:pt x="154" y="57"/>
                    </a:lnTo>
                    <a:lnTo>
                      <a:pt x="112" y="24"/>
                    </a:lnTo>
                    <a:lnTo>
                      <a:pt x="91" y="10"/>
                    </a:lnTo>
                    <a:lnTo>
                      <a:pt x="64" y="2"/>
                    </a:lnTo>
                    <a:lnTo>
                      <a:pt x="35" y="0"/>
                    </a:lnTo>
                    <a:lnTo>
                      <a:pt x="0" y="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2" name="Freeform 104">
                <a:extLst>
                  <a:ext uri="{FF2B5EF4-FFF2-40B4-BE49-F238E27FC236}">
                    <a16:creationId xmlns:a16="http://schemas.microsoft.com/office/drawing/2014/main" id="{1CD9759A-25C5-4F8A-B9A3-0B5499E1C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6087" y="918342"/>
                <a:ext cx="108011" cy="51055"/>
              </a:xfrm>
              <a:custGeom>
                <a:avLst/>
                <a:gdLst>
                  <a:gd name="T0" fmla="*/ 0 w 406"/>
                  <a:gd name="T1" fmla="*/ 205 h 205"/>
                  <a:gd name="T2" fmla="*/ 19 w 406"/>
                  <a:gd name="T3" fmla="*/ 176 h 205"/>
                  <a:gd name="T4" fmla="*/ 39 w 406"/>
                  <a:gd name="T5" fmla="*/ 152 h 205"/>
                  <a:gd name="T6" fmla="*/ 62 w 406"/>
                  <a:gd name="T7" fmla="*/ 134 h 205"/>
                  <a:gd name="T8" fmla="*/ 85 w 406"/>
                  <a:gd name="T9" fmla="*/ 121 h 205"/>
                  <a:gd name="T10" fmla="*/ 109 w 406"/>
                  <a:gd name="T11" fmla="*/ 111 h 205"/>
                  <a:gd name="T12" fmla="*/ 134 w 406"/>
                  <a:gd name="T13" fmla="*/ 103 h 205"/>
                  <a:gd name="T14" fmla="*/ 187 w 406"/>
                  <a:gd name="T15" fmla="*/ 94 h 205"/>
                  <a:gd name="T16" fmla="*/ 242 w 406"/>
                  <a:gd name="T17" fmla="*/ 86 h 205"/>
                  <a:gd name="T18" fmla="*/ 298 w 406"/>
                  <a:gd name="T19" fmla="*/ 72 h 205"/>
                  <a:gd name="T20" fmla="*/ 325 w 406"/>
                  <a:gd name="T21" fmla="*/ 61 h 205"/>
                  <a:gd name="T22" fmla="*/ 353 w 406"/>
                  <a:gd name="T23" fmla="*/ 45 h 205"/>
                  <a:gd name="T24" fmla="*/ 380 w 406"/>
                  <a:gd name="T25" fmla="*/ 25 h 205"/>
                  <a:gd name="T26" fmla="*/ 406 w 406"/>
                  <a:gd name="T2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6" h="205">
                    <a:moveTo>
                      <a:pt x="0" y="205"/>
                    </a:moveTo>
                    <a:lnTo>
                      <a:pt x="19" y="176"/>
                    </a:lnTo>
                    <a:lnTo>
                      <a:pt x="39" y="152"/>
                    </a:lnTo>
                    <a:lnTo>
                      <a:pt x="62" y="134"/>
                    </a:lnTo>
                    <a:lnTo>
                      <a:pt x="85" y="121"/>
                    </a:lnTo>
                    <a:lnTo>
                      <a:pt x="109" y="111"/>
                    </a:lnTo>
                    <a:lnTo>
                      <a:pt x="134" y="103"/>
                    </a:lnTo>
                    <a:lnTo>
                      <a:pt x="187" y="94"/>
                    </a:lnTo>
                    <a:lnTo>
                      <a:pt x="242" y="86"/>
                    </a:lnTo>
                    <a:lnTo>
                      <a:pt x="298" y="72"/>
                    </a:lnTo>
                    <a:lnTo>
                      <a:pt x="325" y="61"/>
                    </a:lnTo>
                    <a:lnTo>
                      <a:pt x="353" y="45"/>
                    </a:lnTo>
                    <a:lnTo>
                      <a:pt x="380" y="25"/>
                    </a:lnTo>
                    <a:lnTo>
                      <a:pt x="40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3" name="Freeform 105">
                <a:extLst>
                  <a:ext uri="{FF2B5EF4-FFF2-40B4-BE49-F238E27FC236}">
                    <a16:creationId xmlns:a16="http://schemas.microsoft.com/office/drawing/2014/main" id="{AB416C53-D6F3-4028-923F-AB01325B1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7419" y="942020"/>
                <a:ext cx="67506" cy="17758"/>
              </a:xfrm>
              <a:custGeom>
                <a:avLst/>
                <a:gdLst>
                  <a:gd name="T0" fmla="*/ 0 w 257"/>
                  <a:gd name="T1" fmla="*/ 0 h 71"/>
                  <a:gd name="T2" fmla="*/ 19 w 257"/>
                  <a:gd name="T3" fmla="*/ 20 h 71"/>
                  <a:gd name="T4" fmla="*/ 46 w 257"/>
                  <a:gd name="T5" fmla="*/ 38 h 71"/>
                  <a:gd name="T6" fmla="*/ 76 w 257"/>
                  <a:gd name="T7" fmla="*/ 54 h 71"/>
                  <a:gd name="T8" fmla="*/ 112 w 257"/>
                  <a:gd name="T9" fmla="*/ 66 h 71"/>
                  <a:gd name="T10" fmla="*/ 149 w 257"/>
                  <a:gd name="T11" fmla="*/ 71 h 71"/>
                  <a:gd name="T12" fmla="*/ 186 w 257"/>
                  <a:gd name="T13" fmla="*/ 69 h 71"/>
                  <a:gd name="T14" fmla="*/ 223 w 257"/>
                  <a:gd name="T15" fmla="*/ 57 h 71"/>
                  <a:gd name="T16" fmla="*/ 257 w 257"/>
                  <a:gd name="T17" fmla="*/ 3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71">
                    <a:moveTo>
                      <a:pt x="0" y="0"/>
                    </a:moveTo>
                    <a:lnTo>
                      <a:pt x="19" y="20"/>
                    </a:lnTo>
                    <a:lnTo>
                      <a:pt x="46" y="38"/>
                    </a:lnTo>
                    <a:lnTo>
                      <a:pt x="76" y="54"/>
                    </a:lnTo>
                    <a:lnTo>
                      <a:pt x="112" y="66"/>
                    </a:lnTo>
                    <a:lnTo>
                      <a:pt x="149" y="71"/>
                    </a:lnTo>
                    <a:lnTo>
                      <a:pt x="186" y="69"/>
                    </a:lnTo>
                    <a:lnTo>
                      <a:pt x="223" y="57"/>
                    </a:lnTo>
                    <a:lnTo>
                      <a:pt x="257" y="3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4" name="Freeform 106">
                <a:extLst>
                  <a:ext uri="{FF2B5EF4-FFF2-40B4-BE49-F238E27FC236}">
                    <a16:creationId xmlns:a16="http://schemas.microsoft.com/office/drawing/2014/main" id="{DF9F44A3-B3EA-4914-89DA-63FF42FEB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9401" y="1021192"/>
                <a:ext cx="32562" cy="34776"/>
              </a:xfrm>
              <a:custGeom>
                <a:avLst/>
                <a:gdLst>
                  <a:gd name="T0" fmla="*/ 124 w 124"/>
                  <a:gd name="T1" fmla="*/ 0 h 143"/>
                  <a:gd name="T2" fmla="*/ 97 w 124"/>
                  <a:gd name="T3" fmla="*/ 11 h 143"/>
                  <a:gd name="T4" fmla="*/ 74 w 124"/>
                  <a:gd name="T5" fmla="*/ 24 h 143"/>
                  <a:gd name="T6" fmla="*/ 37 w 124"/>
                  <a:gd name="T7" fmla="*/ 58 h 143"/>
                  <a:gd name="T8" fmla="*/ 14 w 124"/>
                  <a:gd name="T9" fmla="*/ 99 h 143"/>
                  <a:gd name="T10" fmla="*/ 0 w 124"/>
                  <a:gd name="T11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43">
                    <a:moveTo>
                      <a:pt x="124" y="0"/>
                    </a:moveTo>
                    <a:lnTo>
                      <a:pt x="97" y="11"/>
                    </a:lnTo>
                    <a:lnTo>
                      <a:pt x="74" y="24"/>
                    </a:lnTo>
                    <a:lnTo>
                      <a:pt x="37" y="58"/>
                    </a:lnTo>
                    <a:lnTo>
                      <a:pt x="14" y="99"/>
                    </a:lnTo>
                    <a:lnTo>
                      <a:pt x="0" y="14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5" name="Freeform 107">
                <a:extLst>
                  <a:ext uri="{FF2B5EF4-FFF2-40B4-BE49-F238E27FC236}">
                    <a16:creationId xmlns:a16="http://schemas.microsoft.com/office/drawing/2014/main" id="{415722E1-C700-44B4-ADCF-4E79227C1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4892" y="1051529"/>
                <a:ext cx="37327" cy="43655"/>
              </a:xfrm>
              <a:custGeom>
                <a:avLst/>
                <a:gdLst>
                  <a:gd name="T0" fmla="*/ 141 w 141"/>
                  <a:gd name="T1" fmla="*/ 0 h 177"/>
                  <a:gd name="T2" fmla="*/ 124 w 141"/>
                  <a:gd name="T3" fmla="*/ 23 h 177"/>
                  <a:gd name="T4" fmla="*/ 100 w 141"/>
                  <a:gd name="T5" fmla="*/ 44 h 177"/>
                  <a:gd name="T6" fmla="*/ 48 w 141"/>
                  <a:gd name="T7" fmla="*/ 85 h 177"/>
                  <a:gd name="T8" fmla="*/ 25 w 141"/>
                  <a:gd name="T9" fmla="*/ 105 h 177"/>
                  <a:gd name="T10" fmla="*/ 8 w 141"/>
                  <a:gd name="T11" fmla="*/ 127 h 177"/>
                  <a:gd name="T12" fmla="*/ 0 w 141"/>
                  <a:gd name="T13" fmla="*/ 151 h 177"/>
                  <a:gd name="T14" fmla="*/ 4 w 141"/>
                  <a:gd name="T15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177">
                    <a:moveTo>
                      <a:pt x="141" y="0"/>
                    </a:moveTo>
                    <a:lnTo>
                      <a:pt x="124" y="23"/>
                    </a:lnTo>
                    <a:lnTo>
                      <a:pt x="100" y="44"/>
                    </a:lnTo>
                    <a:lnTo>
                      <a:pt x="48" y="85"/>
                    </a:lnTo>
                    <a:lnTo>
                      <a:pt x="25" y="105"/>
                    </a:lnTo>
                    <a:lnTo>
                      <a:pt x="8" y="127"/>
                    </a:lnTo>
                    <a:lnTo>
                      <a:pt x="0" y="151"/>
                    </a:lnTo>
                    <a:lnTo>
                      <a:pt x="4" y="17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6" name="Freeform 108">
                <a:extLst>
                  <a:ext uri="{FF2B5EF4-FFF2-40B4-BE49-F238E27FC236}">
                    <a16:creationId xmlns:a16="http://schemas.microsoft.com/office/drawing/2014/main" id="{7C324316-7A47-4F76-9CFA-C6162E4AE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2834" y="1223931"/>
                <a:ext cx="61153" cy="17018"/>
              </a:xfrm>
              <a:custGeom>
                <a:avLst/>
                <a:gdLst>
                  <a:gd name="T0" fmla="*/ 0 w 233"/>
                  <a:gd name="T1" fmla="*/ 0 h 67"/>
                  <a:gd name="T2" fmla="*/ 21 w 233"/>
                  <a:gd name="T3" fmla="*/ 18 h 67"/>
                  <a:gd name="T4" fmla="*/ 46 w 233"/>
                  <a:gd name="T5" fmla="*/ 34 h 67"/>
                  <a:gd name="T6" fmla="*/ 74 w 233"/>
                  <a:gd name="T7" fmla="*/ 48 h 67"/>
                  <a:gd name="T8" fmla="*/ 104 w 233"/>
                  <a:gd name="T9" fmla="*/ 58 h 67"/>
                  <a:gd name="T10" fmla="*/ 136 w 233"/>
                  <a:gd name="T11" fmla="*/ 65 h 67"/>
                  <a:gd name="T12" fmla="*/ 169 w 233"/>
                  <a:gd name="T13" fmla="*/ 67 h 67"/>
                  <a:gd name="T14" fmla="*/ 202 w 233"/>
                  <a:gd name="T15" fmla="*/ 64 h 67"/>
                  <a:gd name="T16" fmla="*/ 233 w 233"/>
                  <a:gd name="T17" fmla="*/ 5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67">
                    <a:moveTo>
                      <a:pt x="0" y="0"/>
                    </a:moveTo>
                    <a:lnTo>
                      <a:pt x="21" y="18"/>
                    </a:lnTo>
                    <a:lnTo>
                      <a:pt x="46" y="34"/>
                    </a:lnTo>
                    <a:lnTo>
                      <a:pt x="74" y="48"/>
                    </a:lnTo>
                    <a:lnTo>
                      <a:pt x="104" y="58"/>
                    </a:lnTo>
                    <a:lnTo>
                      <a:pt x="136" y="65"/>
                    </a:lnTo>
                    <a:lnTo>
                      <a:pt x="169" y="67"/>
                    </a:lnTo>
                    <a:lnTo>
                      <a:pt x="202" y="64"/>
                    </a:lnTo>
                    <a:lnTo>
                      <a:pt x="233" y="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7" name="Freeform 109">
                <a:extLst>
                  <a:ext uri="{FF2B5EF4-FFF2-40B4-BE49-F238E27FC236}">
                    <a16:creationId xmlns:a16="http://schemas.microsoft.com/office/drawing/2014/main" id="{664B7B50-869C-4CE9-BE0E-F57A4B0B8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2219" y="1051529"/>
                <a:ext cx="112776" cy="94710"/>
              </a:xfrm>
              <a:custGeom>
                <a:avLst/>
                <a:gdLst>
                  <a:gd name="T0" fmla="*/ 425 w 425"/>
                  <a:gd name="T1" fmla="*/ 129 h 383"/>
                  <a:gd name="T2" fmla="*/ 420 w 425"/>
                  <a:gd name="T3" fmla="*/ 112 h 383"/>
                  <a:gd name="T4" fmla="*/ 408 w 425"/>
                  <a:gd name="T5" fmla="*/ 100 h 383"/>
                  <a:gd name="T6" fmla="*/ 376 w 425"/>
                  <a:gd name="T7" fmla="*/ 84 h 383"/>
                  <a:gd name="T8" fmla="*/ 339 w 425"/>
                  <a:gd name="T9" fmla="*/ 70 h 383"/>
                  <a:gd name="T10" fmla="*/ 324 w 425"/>
                  <a:gd name="T11" fmla="*/ 61 h 383"/>
                  <a:gd name="T12" fmla="*/ 310 w 425"/>
                  <a:gd name="T13" fmla="*/ 49 h 383"/>
                  <a:gd name="T14" fmla="*/ 200 w 425"/>
                  <a:gd name="T15" fmla="*/ 219 h 383"/>
                  <a:gd name="T16" fmla="*/ 141 w 425"/>
                  <a:gd name="T17" fmla="*/ 302 h 383"/>
                  <a:gd name="T18" fmla="*/ 119 w 425"/>
                  <a:gd name="T19" fmla="*/ 334 h 383"/>
                  <a:gd name="T20" fmla="*/ 112 w 425"/>
                  <a:gd name="T21" fmla="*/ 343 h 383"/>
                  <a:gd name="T22" fmla="*/ 77 w 425"/>
                  <a:gd name="T23" fmla="*/ 383 h 383"/>
                  <a:gd name="T24" fmla="*/ 91 w 425"/>
                  <a:gd name="T25" fmla="*/ 285 h 383"/>
                  <a:gd name="T26" fmla="*/ 94 w 425"/>
                  <a:gd name="T27" fmla="*/ 234 h 383"/>
                  <a:gd name="T28" fmla="*/ 93 w 425"/>
                  <a:gd name="T29" fmla="*/ 183 h 383"/>
                  <a:gd name="T30" fmla="*/ 85 w 425"/>
                  <a:gd name="T31" fmla="*/ 133 h 383"/>
                  <a:gd name="T32" fmla="*/ 68 w 425"/>
                  <a:gd name="T33" fmla="*/ 86 h 383"/>
                  <a:gd name="T34" fmla="*/ 40 w 425"/>
                  <a:gd name="T35" fmla="*/ 41 h 383"/>
                  <a:gd name="T36" fmla="*/ 0 w 425"/>
                  <a:gd name="T37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5" h="383">
                    <a:moveTo>
                      <a:pt x="425" y="129"/>
                    </a:moveTo>
                    <a:lnTo>
                      <a:pt x="420" y="112"/>
                    </a:lnTo>
                    <a:lnTo>
                      <a:pt x="408" y="100"/>
                    </a:lnTo>
                    <a:lnTo>
                      <a:pt x="376" y="84"/>
                    </a:lnTo>
                    <a:lnTo>
                      <a:pt x="339" y="70"/>
                    </a:lnTo>
                    <a:lnTo>
                      <a:pt x="324" y="61"/>
                    </a:lnTo>
                    <a:lnTo>
                      <a:pt x="310" y="49"/>
                    </a:lnTo>
                    <a:lnTo>
                      <a:pt x="200" y="219"/>
                    </a:lnTo>
                    <a:lnTo>
                      <a:pt x="141" y="302"/>
                    </a:lnTo>
                    <a:lnTo>
                      <a:pt x="119" y="334"/>
                    </a:lnTo>
                    <a:lnTo>
                      <a:pt x="112" y="343"/>
                    </a:lnTo>
                    <a:lnTo>
                      <a:pt x="77" y="383"/>
                    </a:lnTo>
                    <a:lnTo>
                      <a:pt x="91" y="285"/>
                    </a:lnTo>
                    <a:lnTo>
                      <a:pt x="94" y="234"/>
                    </a:lnTo>
                    <a:lnTo>
                      <a:pt x="93" y="183"/>
                    </a:lnTo>
                    <a:lnTo>
                      <a:pt x="85" y="133"/>
                    </a:lnTo>
                    <a:lnTo>
                      <a:pt x="68" y="86"/>
                    </a:lnTo>
                    <a:lnTo>
                      <a:pt x="40" y="4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8" name="Freeform 110">
                <a:extLst>
                  <a:ext uri="{FF2B5EF4-FFF2-40B4-BE49-F238E27FC236}">
                    <a16:creationId xmlns:a16="http://schemas.microsoft.com/office/drawing/2014/main" id="{A965F31B-A18E-43F3-A0FF-56AAD532A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2834" y="1061148"/>
                <a:ext cx="38915" cy="162784"/>
              </a:xfrm>
              <a:custGeom>
                <a:avLst/>
                <a:gdLst>
                  <a:gd name="T0" fmla="*/ 80 w 149"/>
                  <a:gd name="T1" fmla="*/ 0 h 662"/>
                  <a:gd name="T2" fmla="*/ 108 w 149"/>
                  <a:gd name="T3" fmla="*/ 30 h 662"/>
                  <a:gd name="T4" fmla="*/ 128 w 149"/>
                  <a:gd name="T5" fmla="*/ 65 h 662"/>
                  <a:gd name="T6" fmla="*/ 141 w 149"/>
                  <a:gd name="T7" fmla="*/ 104 h 662"/>
                  <a:gd name="T8" fmla="*/ 148 w 149"/>
                  <a:gd name="T9" fmla="*/ 145 h 662"/>
                  <a:gd name="T10" fmla="*/ 149 w 149"/>
                  <a:gd name="T11" fmla="*/ 189 h 662"/>
                  <a:gd name="T12" fmla="*/ 144 w 149"/>
                  <a:gd name="T13" fmla="*/ 234 h 662"/>
                  <a:gd name="T14" fmla="*/ 124 w 149"/>
                  <a:gd name="T15" fmla="*/ 328 h 662"/>
                  <a:gd name="T16" fmla="*/ 94 w 149"/>
                  <a:gd name="T17" fmla="*/ 423 h 662"/>
                  <a:gd name="T18" fmla="*/ 59 w 149"/>
                  <a:gd name="T19" fmla="*/ 513 h 662"/>
                  <a:gd name="T20" fmla="*/ 0 w 149"/>
                  <a:gd name="T21" fmla="*/ 662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662">
                    <a:moveTo>
                      <a:pt x="80" y="0"/>
                    </a:moveTo>
                    <a:lnTo>
                      <a:pt x="108" y="30"/>
                    </a:lnTo>
                    <a:lnTo>
                      <a:pt x="128" y="65"/>
                    </a:lnTo>
                    <a:lnTo>
                      <a:pt x="141" y="104"/>
                    </a:lnTo>
                    <a:lnTo>
                      <a:pt x="148" y="145"/>
                    </a:lnTo>
                    <a:lnTo>
                      <a:pt x="149" y="189"/>
                    </a:lnTo>
                    <a:lnTo>
                      <a:pt x="144" y="234"/>
                    </a:lnTo>
                    <a:lnTo>
                      <a:pt x="124" y="328"/>
                    </a:lnTo>
                    <a:lnTo>
                      <a:pt x="94" y="423"/>
                    </a:lnTo>
                    <a:lnTo>
                      <a:pt x="59" y="513"/>
                    </a:lnTo>
                    <a:lnTo>
                      <a:pt x="0" y="66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9" name="Freeform 111">
                <a:extLst>
                  <a:ext uri="{FF2B5EF4-FFF2-40B4-BE49-F238E27FC236}">
                    <a16:creationId xmlns:a16="http://schemas.microsoft.com/office/drawing/2014/main" id="{D3F779DA-610C-408D-A31C-72762D5C7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1100" y="1070767"/>
                <a:ext cx="106422" cy="165003"/>
              </a:xfrm>
              <a:custGeom>
                <a:avLst/>
                <a:gdLst>
                  <a:gd name="T0" fmla="*/ 0 w 400"/>
                  <a:gd name="T1" fmla="*/ 669 h 669"/>
                  <a:gd name="T2" fmla="*/ 33 w 400"/>
                  <a:gd name="T3" fmla="*/ 538 h 669"/>
                  <a:gd name="T4" fmla="*/ 67 w 400"/>
                  <a:gd name="T5" fmla="*/ 450 h 669"/>
                  <a:gd name="T6" fmla="*/ 86 w 400"/>
                  <a:gd name="T7" fmla="*/ 417 h 669"/>
                  <a:gd name="T8" fmla="*/ 106 w 400"/>
                  <a:gd name="T9" fmla="*/ 390 h 669"/>
                  <a:gd name="T10" fmla="*/ 149 w 400"/>
                  <a:gd name="T11" fmla="*/ 343 h 669"/>
                  <a:gd name="T12" fmla="*/ 198 w 400"/>
                  <a:gd name="T13" fmla="*/ 295 h 669"/>
                  <a:gd name="T14" fmla="*/ 255 w 400"/>
                  <a:gd name="T15" fmla="*/ 232 h 669"/>
                  <a:gd name="T16" fmla="*/ 322 w 400"/>
                  <a:gd name="T17" fmla="*/ 139 h 669"/>
                  <a:gd name="T18" fmla="*/ 359 w 400"/>
                  <a:gd name="T19" fmla="*/ 76 h 669"/>
                  <a:gd name="T20" fmla="*/ 400 w 400"/>
                  <a:gd name="T21" fmla="*/ 0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0" h="669">
                    <a:moveTo>
                      <a:pt x="0" y="669"/>
                    </a:moveTo>
                    <a:lnTo>
                      <a:pt x="33" y="538"/>
                    </a:lnTo>
                    <a:lnTo>
                      <a:pt x="67" y="450"/>
                    </a:lnTo>
                    <a:lnTo>
                      <a:pt x="86" y="417"/>
                    </a:lnTo>
                    <a:lnTo>
                      <a:pt x="106" y="390"/>
                    </a:lnTo>
                    <a:lnTo>
                      <a:pt x="149" y="343"/>
                    </a:lnTo>
                    <a:lnTo>
                      <a:pt x="198" y="295"/>
                    </a:lnTo>
                    <a:lnTo>
                      <a:pt x="255" y="232"/>
                    </a:lnTo>
                    <a:lnTo>
                      <a:pt x="322" y="139"/>
                    </a:lnTo>
                    <a:lnTo>
                      <a:pt x="359" y="76"/>
                    </a:lnTo>
                    <a:lnTo>
                      <a:pt x="40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0" name="Line 112">
                <a:extLst>
                  <a:ext uri="{FF2B5EF4-FFF2-40B4-BE49-F238E27FC236}">
                    <a16:creationId xmlns:a16="http://schemas.microsoft.com/office/drawing/2014/main" id="{63CD28FA-E2F7-4142-A5B8-1D95DAB45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5422" y="981236"/>
                <a:ext cx="19061" cy="51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1" name="Line 113">
                <a:extLst>
                  <a:ext uri="{FF2B5EF4-FFF2-40B4-BE49-F238E27FC236}">
                    <a16:creationId xmlns:a16="http://schemas.microsoft.com/office/drawing/2014/main" id="{3EC040AA-AD2D-42CC-9642-B837D2DE8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5277" y="1022671"/>
                <a:ext cx="16678" cy="665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2" name="Line 114">
                <a:extLst>
                  <a:ext uri="{FF2B5EF4-FFF2-40B4-BE49-F238E27FC236}">
                    <a16:creationId xmlns:a16="http://schemas.microsoft.com/office/drawing/2014/main" id="{596EBC2F-F218-476B-80C1-CD9C478542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3544" y="1064107"/>
                <a:ext cx="8736" cy="88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3" name="Freeform 115">
                <a:extLst>
                  <a:ext uri="{FF2B5EF4-FFF2-40B4-BE49-F238E27FC236}">
                    <a16:creationId xmlns:a16="http://schemas.microsoft.com/office/drawing/2014/main" id="{DE920782-D6A7-4F1E-B53A-46E7E1022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5388" y="1134400"/>
                <a:ext cx="66712" cy="11099"/>
              </a:xfrm>
              <a:custGeom>
                <a:avLst/>
                <a:gdLst>
                  <a:gd name="T0" fmla="*/ 253 w 253"/>
                  <a:gd name="T1" fmla="*/ 45 h 45"/>
                  <a:gd name="T2" fmla="*/ 229 w 253"/>
                  <a:gd name="T3" fmla="*/ 25 h 45"/>
                  <a:gd name="T4" fmla="*/ 200 w 253"/>
                  <a:gd name="T5" fmla="*/ 11 h 45"/>
                  <a:gd name="T6" fmla="*/ 167 w 253"/>
                  <a:gd name="T7" fmla="*/ 3 h 45"/>
                  <a:gd name="T8" fmla="*/ 133 w 253"/>
                  <a:gd name="T9" fmla="*/ 0 h 45"/>
                  <a:gd name="T10" fmla="*/ 97 w 253"/>
                  <a:gd name="T11" fmla="*/ 1 h 45"/>
                  <a:gd name="T12" fmla="*/ 62 w 253"/>
                  <a:gd name="T13" fmla="*/ 7 h 45"/>
                  <a:gd name="T14" fmla="*/ 29 w 253"/>
                  <a:gd name="T15" fmla="*/ 17 h 45"/>
                  <a:gd name="T16" fmla="*/ 0 w 253"/>
                  <a:gd name="T17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3" h="45">
                    <a:moveTo>
                      <a:pt x="253" y="45"/>
                    </a:moveTo>
                    <a:lnTo>
                      <a:pt x="229" y="25"/>
                    </a:lnTo>
                    <a:lnTo>
                      <a:pt x="200" y="11"/>
                    </a:lnTo>
                    <a:lnTo>
                      <a:pt x="167" y="3"/>
                    </a:lnTo>
                    <a:lnTo>
                      <a:pt x="133" y="0"/>
                    </a:lnTo>
                    <a:lnTo>
                      <a:pt x="97" y="1"/>
                    </a:lnTo>
                    <a:lnTo>
                      <a:pt x="62" y="7"/>
                    </a:lnTo>
                    <a:lnTo>
                      <a:pt x="29" y="17"/>
                    </a:lnTo>
                    <a:lnTo>
                      <a:pt x="0" y="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4" name="Freeform 116">
                <a:extLst>
                  <a:ext uri="{FF2B5EF4-FFF2-40B4-BE49-F238E27FC236}">
                    <a16:creationId xmlns:a16="http://schemas.microsoft.com/office/drawing/2014/main" id="{0B274675-412A-4A60-8C15-B1572E50D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9940" y="1121082"/>
                <a:ext cx="93715" cy="28857"/>
              </a:xfrm>
              <a:custGeom>
                <a:avLst/>
                <a:gdLst>
                  <a:gd name="T0" fmla="*/ 354 w 354"/>
                  <a:gd name="T1" fmla="*/ 17 h 117"/>
                  <a:gd name="T2" fmla="*/ 308 w 354"/>
                  <a:gd name="T3" fmla="*/ 4 h 117"/>
                  <a:gd name="T4" fmla="*/ 256 w 354"/>
                  <a:gd name="T5" fmla="*/ 0 h 117"/>
                  <a:gd name="T6" fmla="*/ 203 w 354"/>
                  <a:gd name="T7" fmla="*/ 2 h 117"/>
                  <a:gd name="T8" fmla="*/ 149 w 354"/>
                  <a:gd name="T9" fmla="*/ 12 h 117"/>
                  <a:gd name="T10" fmla="*/ 101 w 354"/>
                  <a:gd name="T11" fmla="*/ 29 h 117"/>
                  <a:gd name="T12" fmla="*/ 57 w 354"/>
                  <a:gd name="T13" fmla="*/ 53 h 117"/>
                  <a:gd name="T14" fmla="*/ 23 w 354"/>
                  <a:gd name="T15" fmla="*/ 82 h 117"/>
                  <a:gd name="T16" fmla="*/ 10 w 354"/>
                  <a:gd name="T17" fmla="*/ 98 h 117"/>
                  <a:gd name="T18" fmla="*/ 0 w 354"/>
                  <a:gd name="T1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4" h="117">
                    <a:moveTo>
                      <a:pt x="354" y="17"/>
                    </a:moveTo>
                    <a:lnTo>
                      <a:pt x="308" y="4"/>
                    </a:lnTo>
                    <a:lnTo>
                      <a:pt x="256" y="0"/>
                    </a:lnTo>
                    <a:lnTo>
                      <a:pt x="203" y="2"/>
                    </a:lnTo>
                    <a:lnTo>
                      <a:pt x="149" y="12"/>
                    </a:lnTo>
                    <a:lnTo>
                      <a:pt x="101" y="29"/>
                    </a:lnTo>
                    <a:lnTo>
                      <a:pt x="57" y="53"/>
                    </a:lnTo>
                    <a:lnTo>
                      <a:pt x="23" y="82"/>
                    </a:lnTo>
                    <a:lnTo>
                      <a:pt x="10" y="98"/>
                    </a:lnTo>
                    <a:lnTo>
                      <a:pt x="0" y="11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5" name="Freeform 117">
                <a:extLst>
                  <a:ext uri="{FF2B5EF4-FFF2-40B4-BE49-F238E27FC236}">
                    <a16:creationId xmlns:a16="http://schemas.microsoft.com/office/drawing/2014/main" id="{F2714589-C79E-4652-8AC4-724DA4706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462" y="1139580"/>
                <a:ext cx="57182" cy="21458"/>
              </a:xfrm>
              <a:custGeom>
                <a:avLst/>
                <a:gdLst>
                  <a:gd name="T0" fmla="*/ 215 w 215"/>
                  <a:gd name="T1" fmla="*/ 3 h 87"/>
                  <a:gd name="T2" fmla="*/ 183 w 215"/>
                  <a:gd name="T3" fmla="*/ 0 h 87"/>
                  <a:gd name="T4" fmla="*/ 150 w 215"/>
                  <a:gd name="T5" fmla="*/ 2 h 87"/>
                  <a:gd name="T6" fmla="*/ 120 w 215"/>
                  <a:gd name="T7" fmla="*/ 8 h 87"/>
                  <a:gd name="T8" fmla="*/ 89 w 215"/>
                  <a:gd name="T9" fmla="*/ 17 h 87"/>
                  <a:gd name="T10" fmla="*/ 62 w 215"/>
                  <a:gd name="T11" fmla="*/ 31 h 87"/>
                  <a:gd name="T12" fmla="*/ 38 w 215"/>
                  <a:gd name="T13" fmla="*/ 47 h 87"/>
                  <a:gd name="T14" fmla="*/ 17 w 215"/>
                  <a:gd name="T15" fmla="*/ 66 h 87"/>
                  <a:gd name="T16" fmla="*/ 0 w 215"/>
                  <a:gd name="T1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87">
                    <a:moveTo>
                      <a:pt x="215" y="3"/>
                    </a:moveTo>
                    <a:lnTo>
                      <a:pt x="183" y="0"/>
                    </a:lnTo>
                    <a:lnTo>
                      <a:pt x="150" y="2"/>
                    </a:lnTo>
                    <a:lnTo>
                      <a:pt x="120" y="8"/>
                    </a:lnTo>
                    <a:lnTo>
                      <a:pt x="89" y="17"/>
                    </a:lnTo>
                    <a:lnTo>
                      <a:pt x="62" y="31"/>
                    </a:lnTo>
                    <a:lnTo>
                      <a:pt x="38" y="47"/>
                    </a:lnTo>
                    <a:lnTo>
                      <a:pt x="17" y="66"/>
                    </a:lnTo>
                    <a:lnTo>
                      <a:pt x="0" y="8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6" name="Freeform 118">
                <a:extLst>
                  <a:ext uri="{FF2B5EF4-FFF2-40B4-BE49-F238E27FC236}">
                    <a16:creationId xmlns:a16="http://schemas.microsoft.com/office/drawing/2014/main" id="{45810327-3CF1-4722-B534-67A59ABD8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7778" y="1187675"/>
                <a:ext cx="26208" cy="28117"/>
              </a:xfrm>
              <a:custGeom>
                <a:avLst/>
                <a:gdLst>
                  <a:gd name="T0" fmla="*/ 100 w 100"/>
                  <a:gd name="T1" fmla="*/ 0 h 114"/>
                  <a:gd name="T2" fmla="*/ 82 w 100"/>
                  <a:gd name="T3" fmla="*/ 32 h 114"/>
                  <a:gd name="T4" fmla="*/ 61 w 100"/>
                  <a:gd name="T5" fmla="*/ 63 h 114"/>
                  <a:gd name="T6" fmla="*/ 34 w 100"/>
                  <a:gd name="T7" fmla="*/ 91 h 114"/>
                  <a:gd name="T8" fmla="*/ 0 w 100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14">
                    <a:moveTo>
                      <a:pt x="100" y="0"/>
                    </a:moveTo>
                    <a:lnTo>
                      <a:pt x="82" y="32"/>
                    </a:lnTo>
                    <a:lnTo>
                      <a:pt x="61" y="63"/>
                    </a:lnTo>
                    <a:lnTo>
                      <a:pt x="34" y="91"/>
                    </a:lnTo>
                    <a:lnTo>
                      <a:pt x="0" y="11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7" name="Freeform 119">
                <a:extLst>
                  <a:ext uri="{FF2B5EF4-FFF2-40B4-BE49-F238E27FC236}">
                    <a16:creationId xmlns:a16="http://schemas.microsoft.com/office/drawing/2014/main" id="{FBF5FBD2-AC60-44C3-8273-4860921AD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9913" y="1240210"/>
                <a:ext cx="61947" cy="19238"/>
              </a:xfrm>
              <a:custGeom>
                <a:avLst/>
                <a:gdLst>
                  <a:gd name="T0" fmla="*/ 235 w 235"/>
                  <a:gd name="T1" fmla="*/ 0 h 76"/>
                  <a:gd name="T2" fmla="*/ 213 w 235"/>
                  <a:gd name="T3" fmla="*/ 2 h 76"/>
                  <a:gd name="T4" fmla="*/ 193 w 235"/>
                  <a:gd name="T5" fmla="*/ 6 h 76"/>
                  <a:gd name="T6" fmla="*/ 164 w 235"/>
                  <a:gd name="T7" fmla="*/ 21 h 76"/>
                  <a:gd name="T8" fmla="*/ 144 w 235"/>
                  <a:gd name="T9" fmla="*/ 39 h 76"/>
                  <a:gd name="T10" fmla="*/ 127 w 235"/>
                  <a:gd name="T11" fmla="*/ 58 h 76"/>
                  <a:gd name="T12" fmla="*/ 110 w 235"/>
                  <a:gd name="T13" fmla="*/ 72 h 76"/>
                  <a:gd name="T14" fmla="*/ 98 w 235"/>
                  <a:gd name="T15" fmla="*/ 76 h 76"/>
                  <a:gd name="T16" fmla="*/ 86 w 235"/>
                  <a:gd name="T17" fmla="*/ 76 h 76"/>
                  <a:gd name="T18" fmla="*/ 70 w 235"/>
                  <a:gd name="T19" fmla="*/ 74 h 76"/>
                  <a:gd name="T20" fmla="*/ 50 w 235"/>
                  <a:gd name="T21" fmla="*/ 68 h 76"/>
                  <a:gd name="T22" fmla="*/ 0 w 235"/>
                  <a:gd name="T23" fmla="*/ 4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5" h="76">
                    <a:moveTo>
                      <a:pt x="235" y="0"/>
                    </a:moveTo>
                    <a:lnTo>
                      <a:pt x="213" y="2"/>
                    </a:lnTo>
                    <a:lnTo>
                      <a:pt x="193" y="6"/>
                    </a:lnTo>
                    <a:lnTo>
                      <a:pt x="164" y="21"/>
                    </a:lnTo>
                    <a:lnTo>
                      <a:pt x="144" y="39"/>
                    </a:lnTo>
                    <a:lnTo>
                      <a:pt x="127" y="58"/>
                    </a:lnTo>
                    <a:lnTo>
                      <a:pt x="110" y="72"/>
                    </a:lnTo>
                    <a:lnTo>
                      <a:pt x="98" y="76"/>
                    </a:lnTo>
                    <a:lnTo>
                      <a:pt x="86" y="76"/>
                    </a:lnTo>
                    <a:lnTo>
                      <a:pt x="70" y="74"/>
                    </a:lnTo>
                    <a:lnTo>
                      <a:pt x="50" y="68"/>
                    </a:lnTo>
                    <a:lnTo>
                      <a:pt x="0" y="4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8" name="Freeform 120">
                <a:extLst>
                  <a:ext uri="{FF2B5EF4-FFF2-40B4-BE49-F238E27FC236}">
                    <a16:creationId xmlns:a16="http://schemas.microsoft.com/office/drawing/2014/main" id="{DB7B4F97-7017-4E1F-8B44-0C46E585E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4644" y="1246129"/>
                <a:ext cx="53211" cy="17018"/>
              </a:xfrm>
              <a:custGeom>
                <a:avLst/>
                <a:gdLst>
                  <a:gd name="T0" fmla="*/ 199 w 199"/>
                  <a:gd name="T1" fmla="*/ 68 h 68"/>
                  <a:gd name="T2" fmla="*/ 198 w 199"/>
                  <a:gd name="T3" fmla="*/ 54 h 68"/>
                  <a:gd name="T4" fmla="*/ 194 w 199"/>
                  <a:gd name="T5" fmla="*/ 41 h 68"/>
                  <a:gd name="T6" fmla="*/ 185 w 199"/>
                  <a:gd name="T7" fmla="*/ 29 h 68"/>
                  <a:gd name="T8" fmla="*/ 174 w 199"/>
                  <a:gd name="T9" fmla="*/ 19 h 68"/>
                  <a:gd name="T10" fmla="*/ 144 w 199"/>
                  <a:gd name="T11" fmla="*/ 6 h 68"/>
                  <a:gd name="T12" fmla="*/ 110 w 199"/>
                  <a:gd name="T13" fmla="*/ 0 h 68"/>
                  <a:gd name="T14" fmla="*/ 73 w 199"/>
                  <a:gd name="T15" fmla="*/ 1 h 68"/>
                  <a:gd name="T16" fmla="*/ 40 w 199"/>
                  <a:gd name="T17" fmla="*/ 10 h 68"/>
                  <a:gd name="T18" fmla="*/ 13 w 199"/>
                  <a:gd name="T19" fmla="*/ 27 h 68"/>
                  <a:gd name="T20" fmla="*/ 5 w 199"/>
                  <a:gd name="T21" fmla="*/ 40 h 68"/>
                  <a:gd name="T22" fmla="*/ 0 w 199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9" h="68">
                    <a:moveTo>
                      <a:pt x="199" y="68"/>
                    </a:moveTo>
                    <a:lnTo>
                      <a:pt x="198" y="54"/>
                    </a:lnTo>
                    <a:lnTo>
                      <a:pt x="194" y="41"/>
                    </a:lnTo>
                    <a:lnTo>
                      <a:pt x="185" y="29"/>
                    </a:lnTo>
                    <a:lnTo>
                      <a:pt x="174" y="19"/>
                    </a:lnTo>
                    <a:lnTo>
                      <a:pt x="144" y="6"/>
                    </a:lnTo>
                    <a:lnTo>
                      <a:pt x="110" y="0"/>
                    </a:lnTo>
                    <a:lnTo>
                      <a:pt x="73" y="1"/>
                    </a:lnTo>
                    <a:lnTo>
                      <a:pt x="40" y="10"/>
                    </a:lnTo>
                    <a:lnTo>
                      <a:pt x="13" y="27"/>
                    </a:lnTo>
                    <a:lnTo>
                      <a:pt x="5" y="40"/>
                    </a:lnTo>
                    <a:lnTo>
                      <a:pt x="0" y="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9" name="Line 121">
                <a:extLst>
                  <a:ext uri="{FF2B5EF4-FFF2-40B4-BE49-F238E27FC236}">
                    <a16:creationId xmlns:a16="http://schemas.microsoft.com/office/drawing/2014/main" id="{C61547DF-E71F-4CB2-BC77-249DB151D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5873" y="1395594"/>
                <a:ext cx="25414" cy="74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0" name="Line 122">
                <a:extLst>
                  <a:ext uri="{FF2B5EF4-FFF2-40B4-BE49-F238E27FC236}">
                    <a16:creationId xmlns:a16="http://schemas.microsoft.com/office/drawing/2014/main" id="{829259D2-85FE-4656-8528-70F1F4AF9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1792" y="1402993"/>
                <a:ext cx="22237" cy="296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1" name="Line 123">
                <a:extLst>
                  <a:ext uri="{FF2B5EF4-FFF2-40B4-BE49-F238E27FC236}">
                    <a16:creationId xmlns:a16="http://schemas.microsoft.com/office/drawing/2014/main" id="{B3F1A3F7-A48F-4275-9BA8-D1B02F9F2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64388" y="1406693"/>
                <a:ext cx="25414" cy="961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2" name="Freeform 124">
                <a:extLst>
                  <a:ext uri="{FF2B5EF4-FFF2-40B4-BE49-F238E27FC236}">
                    <a16:creationId xmlns:a16="http://schemas.microsoft.com/office/drawing/2014/main" id="{D802A0C5-878F-4D97-8EFD-211BC94EC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683" y="1293484"/>
                <a:ext cx="15884" cy="73993"/>
              </a:xfrm>
              <a:custGeom>
                <a:avLst/>
                <a:gdLst>
                  <a:gd name="T0" fmla="*/ 0 w 62"/>
                  <a:gd name="T1" fmla="*/ 298 h 298"/>
                  <a:gd name="T2" fmla="*/ 27 w 62"/>
                  <a:gd name="T3" fmla="*/ 148 h 298"/>
                  <a:gd name="T4" fmla="*/ 62 w 62"/>
                  <a:gd name="T5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298">
                    <a:moveTo>
                      <a:pt x="0" y="298"/>
                    </a:moveTo>
                    <a:lnTo>
                      <a:pt x="27" y="148"/>
                    </a:lnTo>
                    <a:lnTo>
                      <a:pt x="6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3" name="Freeform 125">
                <a:extLst>
                  <a:ext uri="{FF2B5EF4-FFF2-40B4-BE49-F238E27FC236}">
                    <a16:creationId xmlns:a16="http://schemas.microsoft.com/office/drawing/2014/main" id="{1730344D-CDA4-4B5A-B437-D4D927CA2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5652" y="1309023"/>
                <a:ext cx="57182" cy="59934"/>
              </a:xfrm>
              <a:custGeom>
                <a:avLst/>
                <a:gdLst>
                  <a:gd name="T0" fmla="*/ 215 w 215"/>
                  <a:gd name="T1" fmla="*/ 0 h 242"/>
                  <a:gd name="T2" fmla="*/ 210 w 215"/>
                  <a:gd name="T3" fmla="*/ 58 h 242"/>
                  <a:gd name="T4" fmla="*/ 198 w 215"/>
                  <a:gd name="T5" fmla="*/ 116 h 242"/>
                  <a:gd name="T6" fmla="*/ 186 w 215"/>
                  <a:gd name="T7" fmla="*/ 174 h 242"/>
                  <a:gd name="T8" fmla="*/ 177 w 215"/>
                  <a:gd name="T9" fmla="*/ 232 h 242"/>
                  <a:gd name="T10" fmla="*/ 120 w 215"/>
                  <a:gd name="T11" fmla="*/ 232 h 242"/>
                  <a:gd name="T12" fmla="*/ 79 w 215"/>
                  <a:gd name="T13" fmla="*/ 237 h 242"/>
                  <a:gd name="T14" fmla="*/ 51 w 215"/>
                  <a:gd name="T15" fmla="*/ 241 h 242"/>
                  <a:gd name="T16" fmla="*/ 33 w 215"/>
                  <a:gd name="T17" fmla="*/ 242 h 242"/>
                  <a:gd name="T18" fmla="*/ 21 w 215"/>
                  <a:gd name="T19" fmla="*/ 235 h 242"/>
                  <a:gd name="T20" fmla="*/ 13 w 215"/>
                  <a:gd name="T21" fmla="*/ 217 h 242"/>
                  <a:gd name="T22" fmla="*/ 0 w 215"/>
                  <a:gd name="T23" fmla="*/ 13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5" h="242">
                    <a:moveTo>
                      <a:pt x="215" y="0"/>
                    </a:moveTo>
                    <a:lnTo>
                      <a:pt x="210" y="58"/>
                    </a:lnTo>
                    <a:lnTo>
                      <a:pt x="198" y="116"/>
                    </a:lnTo>
                    <a:lnTo>
                      <a:pt x="186" y="174"/>
                    </a:lnTo>
                    <a:lnTo>
                      <a:pt x="177" y="232"/>
                    </a:lnTo>
                    <a:lnTo>
                      <a:pt x="120" y="232"/>
                    </a:lnTo>
                    <a:lnTo>
                      <a:pt x="79" y="237"/>
                    </a:lnTo>
                    <a:lnTo>
                      <a:pt x="51" y="241"/>
                    </a:lnTo>
                    <a:lnTo>
                      <a:pt x="33" y="242"/>
                    </a:lnTo>
                    <a:lnTo>
                      <a:pt x="21" y="235"/>
                    </a:lnTo>
                    <a:lnTo>
                      <a:pt x="13" y="217"/>
                    </a:lnTo>
                    <a:lnTo>
                      <a:pt x="0" y="13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4" name="Freeform 126">
                <a:extLst>
                  <a:ext uri="{FF2B5EF4-FFF2-40B4-BE49-F238E27FC236}">
                    <a16:creationId xmlns:a16="http://schemas.microsoft.com/office/drawing/2014/main" id="{FE9E42B9-EBE4-4A2B-8625-7022462AF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567" y="1293484"/>
                <a:ext cx="59564" cy="22198"/>
              </a:xfrm>
              <a:custGeom>
                <a:avLst/>
                <a:gdLst>
                  <a:gd name="T0" fmla="*/ 0 w 224"/>
                  <a:gd name="T1" fmla="*/ 0 h 90"/>
                  <a:gd name="T2" fmla="*/ 17 w 224"/>
                  <a:gd name="T3" fmla="*/ 21 h 90"/>
                  <a:gd name="T4" fmla="*/ 38 w 224"/>
                  <a:gd name="T5" fmla="*/ 43 h 90"/>
                  <a:gd name="T6" fmla="*/ 64 w 224"/>
                  <a:gd name="T7" fmla="*/ 61 h 90"/>
                  <a:gd name="T8" fmla="*/ 92 w 224"/>
                  <a:gd name="T9" fmla="*/ 75 h 90"/>
                  <a:gd name="T10" fmla="*/ 124 w 224"/>
                  <a:gd name="T11" fmla="*/ 86 h 90"/>
                  <a:gd name="T12" fmla="*/ 157 w 224"/>
                  <a:gd name="T13" fmla="*/ 90 h 90"/>
                  <a:gd name="T14" fmla="*/ 190 w 224"/>
                  <a:gd name="T15" fmla="*/ 88 h 90"/>
                  <a:gd name="T16" fmla="*/ 224 w 224"/>
                  <a:gd name="T17" fmla="*/ 7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90">
                    <a:moveTo>
                      <a:pt x="0" y="0"/>
                    </a:moveTo>
                    <a:lnTo>
                      <a:pt x="17" y="21"/>
                    </a:lnTo>
                    <a:lnTo>
                      <a:pt x="38" y="43"/>
                    </a:lnTo>
                    <a:lnTo>
                      <a:pt x="64" y="61"/>
                    </a:lnTo>
                    <a:lnTo>
                      <a:pt x="92" y="75"/>
                    </a:lnTo>
                    <a:lnTo>
                      <a:pt x="124" y="86"/>
                    </a:lnTo>
                    <a:lnTo>
                      <a:pt x="157" y="90"/>
                    </a:lnTo>
                    <a:lnTo>
                      <a:pt x="190" y="88"/>
                    </a:lnTo>
                    <a:lnTo>
                      <a:pt x="224" y="7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5" name="Freeform 127">
                <a:extLst>
                  <a:ext uri="{FF2B5EF4-FFF2-40B4-BE49-F238E27FC236}">
                    <a16:creationId xmlns:a16="http://schemas.microsoft.com/office/drawing/2014/main" id="{D2600437-2E1E-4B5D-8420-085BDC545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3697" y="1268327"/>
                <a:ext cx="134219" cy="69553"/>
              </a:xfrm>
              <a:custGeom>
                <a:avLst/>
                <a:gdLst>
                  <a:gd name="T0" fmla="*/ 0 w 508"/>
                  <a:gd name="T1" fmla="*/ 91 h 282"/>
                  <a:gd name="T2" fmla="*/ 12 w 508"/>
                  <a:gd name="T3" fmla="*/ 65 h 282"/>
                  <a:gd name="T4" fmla="*/ 30 w 508"/>
                  <a:gd name="T5" fmla="*/ 44 h 282"/>
                  <a:gd name="T6" fmla="*/ 53 w 508"/>
                  <a:gd name="T7" fmla="*/ 27 h 282"/>
                  <a:gd name="T8" fmla="*/ 79 w 508"/>
                  <a:gd name="T9" fmla="*/ 15 h 282"/>
                  <a:gd name="T10" fmla="*/ 108 w 508"/>
                  <a:gd name="T11" fmla="*/ 5 h 282"/>
                  <a:gd name="T12" fmla="*/ 140 w 508"/>
                  <a:gd name="T13" fmla="*/ 1 h 282"/>
                  <a:gd name="T14" fmla="*/ 170 w 508"/>
                  <a:gd name="T15" fmla="*/ 0 h 282"/>
                  <a:gd name="T16" fmla="*/ 202 w 508"/>
                  <a:gd name="T17" fmla="*/ 3 h 282"/>
                  <a:gd name="T18" fmla="*/ 231 w 508"/>
                  <a:gd name="T19" fmla="*/ 10 h 282"/>
                  <a:gd name="T20" fmla="*/ 257 w 508"/>
                  <a:gd name="T21" fmla="*/ 21 h 282"/>
                  <a:gd name="T22" fmla="*/ 281 w 508"/>
                  <a:gd name="T23" fmla="*/ 34 h 282"/>
                  <a:gd name="T24" fmla="*/ 300 w 508"/>
                  <a:gd name="T25" fmla="*/ 51 h 282"/>
                  <a:gd name="T26" fmla="*/ 313 w 508"/>
                  <a:gd name="T27" fmla="*/ 72 h 282"/>
                  <a:gd name="T28" fmla="*/ 318 w 508"/>
                  <a:gd name="T29" fmla="*/ 95 h 282"/>
                  <a:gd name="T30" fmla="*/ 317 w 508"/>
                  <a:gd name="T31" fmla="*/ 120 h 282"/>
                  <a:gd name="T32" fmla="*/ 306 w 508"/>
                  <a:gd name="T33" fmla="*/ 150 h 282"/>
                  <a:gd name="T34" fmla="*/ 318 w 508"/>
                  <a:gd name="T35" fmla="*/ 145 h 282"/>
                  <a:gd name="T36" fmla="*/ 333 w 508"/>
                  <a:gd name="T37" fmla="*/ 144 h 282"/>
                  <a:gd name="T38" fmla="*/ 372 w 508"/>
                  <a:gd name="T39" fmla="*/ 150 h 282"/>
                  <a:gd name="T40" fmla="*/ 416 w 508"/>
                  <a:gd name="T41" fmla="*/ 165 h 282"/>
                  <a:gd name="T42" fmla="*/ 458 w 508"/>
                  <a:gd name="T43" fmla="*/ 187 h 282"/>
                  <a:gd name="T44" fmla="*/ 491 w 508"/>
                  <a:gd name="T45" fmla="*/ 214 h 282"/>
                  <a:gd name="T46" fmla="*/ 508 w 508"/>
                  <a:gd name="T47" fmla="*/ 239 h 282"/>
                  <a:gd name="T48" fmla="*/ 508 w 508"/>
                  <a:gd name="T49" fmla="*/ 252 h 282"/>
                  <a:gd name="T50" fmla="*/ 501 w 508"/>
                  <a:gd name="T51" fmla="*/ 264 h 282"/>
                  <a:gd name="T52" fmla="*/ 488 w 508"/>
                  <a:gd name="T53" fmla="*/ 274 h 282"/>
                  <a:gd name="T54" fmla="*/ 467 w 508"/>
                  <a:gd name="T55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8" h="282">
                    <a:moveTo>
                      <a:pt x="0" y="91"/>
                    </a:moveTo>
                    <a:lnTo>
                      <a:pt x="12" y="65"/>
                    </a:lnTo>
                    <a:lnTo>
                      <a:pt x="30" y="44"/>
                    </a:lnTo>
                    <a:lnTo>
                      <a:pt x="53" y="27"/>
                    </a:lnTo>
                    <a:lnTo>
                      <a:pt x="79" y="15"/>
                    </a:lnTo>
                    <a:lnTo>
                      <a:pt x="108" y="5"/>
                    </a:lnTo>
                    <a:lnTo>
                      <a:pt x="140" y="1"/>
                    </a:lnTo>
                    <a:lnTo>
                      <a:pt x="170" y="0"/>
                    </a:lnTo>
                    <a:lnTo>
                      <a:pt x="202" y="3"/>
                    </a:lnTo>
                    <a:lnTo>
                      <a:pt x="231" y="10"/>
                    </a:lnTo>
                    <a:lnTo>
                      <a:pt x="257" y="21"/>
                    </a:lnTo>
                    <a:lnTo>
                      <a:pt x="281" y="34"/>
                    </a:lnTo>
                    <a:lnTo>
                      <a:pt x="300" y="51"/>
                    </a:lnTo>
                    <a:lnTo>
                      <a:pt x="313" y="72"/>
                    </a:lnTo>
                    <a:lnTo>
                      <a:pt x="318" y="95"/>
                    </a:lnTo>
                    <a:lnTo>
                      <a:pt x="317" y="120"/>
                    </a:lnTo>
                    <a:lnTo>
                      <a:pt x="306" y="150"/>
                    </a:lnTo>
                    <a:lnTo>
                      <a:pt x="318" y="145"/>
                    </a:lnTo>
                    <a:lnTo>
                      <a:pt x="333" y="144"/>
                    </a:lnTo>
                    <a:lnTo>
                      <a:pt x="372" y="150"/>
                    </a:lnTo>
                    <a:lnTo>
                      <a:pt x="416" y="165"/>
                    </a:lnTo>
                    <a:lnTo>
                      <a:pt x="458" y="187"/>
                    </a:lnTo>
                    <a:lnTo>
                      <a:pt x="491" y="214"/>
                    </a:lnTo>
                    <a:lnTo>
                      <a:pt x="508" y="239"/>
                    </a:lnTo>
                    <a:lnTo>
                      <a:pt x="508" y="252"/>
                    </a:lnTo>
                    <a:lnTo>
                      <a:pt x="501" y="264"/>
                    </a:lnTo>
                    <a:lnTo>
                      <a:pt x="488" y="274"/>
                    </a:lnTo>
                    <a:lnTo>
                      <a:pt x="467" y="28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6" name="Line 128">
                <a:extLst>
                  <a:ext uri="{FF2B5EF4-FFF2-40B4-BE49-F238E27FC236}">
                    <a16:creationId xmlns:a16="http://schemas.microsoft.com/office/drawing/2014/main" id="{1DC833DB-25DB-4411-A915-BA4ACE072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0768" y="1355638"/>
                <a:ext cx="15089" cy="665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7" name="Line 129">
                <a:extLst>
                  <a:ext uri="{FF2B5EF4-FFF2-40B4-BE49-F238E27FC236}">
                    <a16:creationId xmlns:a16="http://schemas.microsoft.com/office/drawing/2014/main" id="{17B2412C-5DE3-4990-A5B8-0EC56B95F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7122" y="1397814"/>
                <a:ext cx="7148" cy="1109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8" name="Line 130">
                <a:extLst>
                  <a:ext uri="{FF2B5EF4-FFF2-40B4-BE49-F238E27FC236}">
                    <a16:creationId xmlns:a16="http://schemas.microsoft.com/office/drawing/2014/main" id="{A5F24DFF-29F0-4ABB-BF22-1D41F8F8F0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17736" y="1422971"/>
                <a:ext cx="9530" cy="125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9" name="Freeform 131">
                <a:extLst>
                  <a:ext uri="{FF2B5EF4-FFF2-40B4-BE49-F238E27FC236}">
                    <a16:creationId xmlns:a16="http://schemas.microsoft.com/office/drawing/2014/main" id="{1F37A188-D4AA-4C6B-A0A3-8A73A60711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9886" y="895404"/>
                <a:ext cx="486842" cy="1171302"/>
              </a:xfrm>
              <a:custGeom>
                <a:avLst/>
                <a:gdLst>
                  <a:gd name="T0" fmla="*/ 646 w 1838"/>
                  <a:gd name="T1" fmla="*/ 4568 h 4748"/>
                  <a:gd name="T2" fmla="*/ 674 w 1838"/>
                  <a:gd name="T3" fmla="*/ 3993 h 4748"/>
                  <a:gd name="T4" fmla="*/ 609 w 1838"/>
                  <a:gd name="T5" fmla="*/ 3137 h 4748"/>
                  <a:gd name="T6" fmla="*/ 397 w 1838"/>
                  <a:gd name="T7" fmla="*/ 2310 h 4748"/>
                  <a:gd name="T8" fmla="*/ 373 w 1838"/>
                  <a:gd name="T9" fmla="*/ 2164 h 4748"/>
                  <a:gd name="T10" fmla="*/ 514 w 1838"/>
                  <a:gd name="T11" fmla="*/ 2416 h 4748"/>
                  <a:gd name="T12" fmla="*/ 646 w 1838"/>
                  <a:gd name="T13" fmla="*/ 2860 h 4748"/>
                  <a:gd name="T14" fmla="*/ 746 w 1838"/>
                  <a:gd name="T15" fmla="*/ 3224 h 4748"/>
                  <a:gd name="T16" fmla="*/ 786 w 1838"/>
                  <a:gd name="T17" fmla="*/ 3236 h 4748"/>
                  <a:gd name="T18" fmla="*/ 819 w 1838"/>
                  <a:gd name="T19" fmla="*/ 3076 h 4748"/>
                  <a:gd name="T20" fmla="*/ 796 w 1838"/>
                  <a:gd name="T21" fmla="*/ 2569 h 4748"/>
                  <a:gd name="T22" fmla="*/ 720 w 1838"/>
                  <a:gd name="T23" fmla="*/ 2033 h 4748"/>
                  <a:gd name="T24" fmla="*/ 839 w 1838"/>
                  <a:gd name="T25" fmla="*/ 2464 h 4748"/>
                  <a:gd name="T26" fmla="*/ 866 w 1838"/>
                  <a:gd name="T27" fmla="*/ 2466 h 4748"/>
                  <a:gd name="T28" fmla="*/ 959 w 1838"/>
                  <a:gd name="T29" fmla="*/ 2069 h 4748"/>
                  <a:gd name="T30" fmla="*/ 1077 w 1838"/>
                  <a:gd name="T31" fmla="*/ 2528 h 4748"/>
                  <a:gd name="T32" fmla="*/ 1234 w 1838"/>
                  <a:gd name="T33" fmla="*/ 2272 h 4748"/>
                  <a:gd name="T34" fmla="*/ 1065 w 1838"/>
                  <a:gd name="T35" fmla="*/ 3092 h 4748"/>
                  <a:gd name="T36" fmla="*/ 1013 w 1838"/>
                  <a:gd name="T37" fmla="*/ 3754 h 4748"/>
                  <a:gd name="T38" fmla="*/ 1036 w 1838"/>
                  <a:gd name="T39" fmla="*/ 4418 h 4748"/>
                  <a:gd name="T40" fmla="*/ 471 w 1838"/>
                  <a:gd name="T41" fmla="*/ 1769 h 4748"/>
                  <a:gd name="T42" fmla="*/ 296 w 1838"/>
                  <a:gd name="T43" fmla="*/ 1485 h 4748"/>
                  <a:gd name="T44" fmla="*/ 171 w 1838"/>
                  <a:gd name="T45" fmla="*/ 1279 h 4748"/>
                  <a:gd name="T46" fmla="*/ 310 w 1838"/>
                  <a:gd name="T47" fmla="*/ 1330 h 4748"/>
                  <a:gd name="T48" fmla="*/ 440 w 1838"/>
                  <a:gd name="T49" fmla="*/ 1608 h 4748"/>
                  <a:gd name="T50" fmla="*/ 489 w 1838"/>
                  <a:gd name="T51" fmla="*/ 1341 h 4748"/>
                  <a:gd name="T52" fmla="*/ 523 w 1838"/>
                  <a:gd name="T53" fmla="*/ 1126 h 4748"/>
                  <a:gd name="T54" fmla="*/ 552 w 1838"/>
                  <a:gd name="T55" fmla="*/ 1762 h 4748"/>
                  <a:gd name="T56" fmla="*/ 117 w 1838"/>
                  <a:gd name="T57" fmla="*/ 606 h 4748"/>
                  <a:gd name="T58" fmla="*/ 43 w 1838"/>
                  <a:gd name="T59" fmla="*/ 269 h 4748"/>
                  <a:gd name="T60" fmla="*/ 192 w 1838"/>
                  <a:gd name="T61" fmla="*/ 222 h 4748"/>
                  <a:gd name="T62" fmla="*/ 274 w 1838"/>
                  <a:gd name="T63" fmla="*/ 171 h 4748"/>
                  <a:gd name="T64" fmla="*/ 213 w 1838"/>
                  <a:gd name="T65" fmla="*/ 571 h 4748"/>
                  <a:gd name="T66" fmla="*/ 150 w 1838"/>
                  <a:gd name="T67" fmla="*/ 647 h 4748"/>
                  <a:gd name="T68" fmla="*/ 1002 w 1838"/>
                  <a:gd name="T69" fmla="*/ 576 h 4748"/>
                  <a:gd name="T70" fmla="*/ 1018 w 1838"/>
                  <a:gd name="T71" fmla="*/ 423 h 4748"/>
                  <a:gd name="T72" fmla="*/ 1032 w 1838"/>
                  <a:gd name="T73" fmla="*/ 270 h 4748"/>
                  <a:gd name="T74" fmla="*/ 1087 w 1838"/>
                  <a:gd name="T75" fmla="*/ 193 h 4748"/>
                  <a:gd name="T76" fmla="*/ 1117 w 1838"/>
                  <a:gd name="T77" fmla="*/ 286 h 4748"/>
                  <a:gd name="T78" fmla="*/ 1068 w 1838"/>
                  <a:gd name="T79" fmla="*/ 470 h 4748"/>
                  <a:gd name="T80" fmla="*/ 1087 w 1838"/>
                  <a:gd name="T81" fmla="*/ 564 h 4748"/>
                  <a:gd name="T82" fmla="*/ 1273 w 1838"/>
                  <a:gd name="T83" fmla="*/ 190 h 4748"/>
                  <a:gd name="T84" fmla="*/ 1233 w 1838"/>
                  <a:gd name="T85" fmla="*/ 409 h 4748"/>
                  <a:gd name="T86" fmla="*/ 1060 w 1838"/>
                  <a:gd name="T87" fmla="*/ 620 h 4748"/>
                  <a:gd name="T88" fmla="*/ 977 w 1838"/>
                  <a:gd name="T89" fmla="*/ 1012 h 4748"/>
                  <a:gd name="T90" fmla="*/ 1019 w 1838"/>
                  <a:gd name="T91" fmla="*/ 1440 h 4748"/>
                  <a:gd name="T92" fmla="*/ 1368 w 1838"/>
                  <a:gd name="T93" fmla="*/ 1333 h 4748"/>
                  <a:gd name="T94" fmla="*/ 1492 w 1838"/>
                  <a:gd name="T95" fmla="*/ 1000 h 4748"/>
                  <a:gd name="T96" fmla="*/ 1510 w 1838"/>
                  <a:gd name="T97" fmla="*/ 775 h 4748"/>
                  <a:gd name="T98" fmla="*/ 1468 w 1838"/>
                  <a:gd name="T99" fmla="*/ 654 h 4748"/>
                  <a:gd name="T100" fmla="*/ 1567 w 1838"/>
                  <a:gd name="T101" fmla="*/ 766 h 4748"/>
                  <a:gd name="T102" fmla="*/ 1559 w 1838"/>
                  <a:gd name="T103" fmla="*/ 1016 h 4748"/>
                  <a:gd name="T104" fmla="*/ 1812 w 1838"/>
                  <a:gd name="T105" fmla="*/ 700 h 4748"/>
                  <a:gd name="T106" fmla="*/ 1638 w 1838"/>
                  <a:gd name="T107" fmla="*/ 1007 h 4748"/>
                  <a:gd name="T108" fmla="*/ 1489 w 1838"/>
                  <a:gd name="T109" fmla="*/ 1200 h 4748"/>
                  <a:gd name="T110" fmla="*/ 1399 w 1838"/>
                  <a:gd name="T111" fmla="*/ 1359 h 4748"/>
                  <a:gd name="T112" fmla="*/ 912 w 1838"/>
                  <a:gd name="T113" fmla="*/ 1649 h 4748"/>
                  <a:gd name="T114" fmla="*/ 948 w 1838"/>
                  <a:gd name="T115" fmla="*/ 1551 h 4748"/>
                  <a:gd name="T116" fmla="*/ 993 w 1838"/>
                  <a:gd name="T117" fmla="*/ 1727 h 4748"/>
                  <a:gd name="T118" fmla="*/ 919 w 1838"/>
                  <a:gd name="T119" fmla="*/ 1742 h 4748"/>
                  <a:gd name="T120" fmla="*/ 1300 w 1838"/>
                  <a:gd name="T121" fmla="*/ 1615 h 4748"/>
                  <a:gd name="T122" fmla="*/ 1350 w 1838"/>
                  <a:gd name="T123" fmla="*/ 1794 h 4748"/>
                  <a:gd name="T124" fmla="*/ 1240 w 1838"/>
                  <a:gd name="T125" fmla="*/ 1913 h 4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38" h="4748">
                    <a:moveTo>
                      <a:pt x="588" y="4748"/>
                    </a:moveTo>
                    <a:lnTo>
                      <a:pt x="610" y="4706"/>
                    </a:lnTo>
                    <a:lnTo>
                      <a:pt x="630" y="4645"/>
                    </a:lnTo>
                    <a:lnTo>
                      <a:pt x="646" y="4568"/>
                    </a:lnTo>
                    <a:lnTo>
                      <a:pt x="658" y="4476"/>
                    </a:lnTo>
                    <a:lnTo>
                      <a:pt x="666" y="4370"/>
                    </a:lnTo>
                    <a:lnTo>
                      <a:pt x="672" y="4253"/>
                    </a:lnTo>
                    <a:lnTo>
                      <a:pt x="674" y="3993"/>
                    </a:lnTo>
                    <a:lnTo>
                      <a:pt x="663" y="3710"/>
                    </a:lnTo>
                    <a:lnTo>
                      <a:pt x="642" y="3420"/>
                    </a:lnTo>
                    <a:lnTo>
                      <a:pt x="627" y="3277"/>
                    </a:lnTo>
                    <a:lnTo>
                      <a:pt x="609" y="3137"/>
                    </a:lnTo>
                    <a:lnTo>
                      <a:pt x="567" y="2876"/>
                    </a:lnTo>
                    <a:lnTo>
                      <a:pt x="531" y="2736"/>
                    </a:lnTo>
                    <a:lnTo>
                      <a:pt x="469" y="2523"/>
                    </a:lnTo>
                    <a:lnTo>
                      <a:pt x="397" y="2310"/>
                    </a:lnTo>
                    <a:lnTo>
                      <a:pt x="364" y="2227"/>
                    </a:lnTo>
                    <a:lnTo>
                      <a:pt x="352" y="2199"/>
                    </a:lnTo>
                    <a:lnTo>
                      <a:pt x="335" y="2170"/>
                    </a:lnTo>
                    <a:lnTo>
                      <a:pt x="373" y="2164"/>
                    </a:lnTo>
                    <a:lnTo>
                      <a:pt x="409" y="2143"/>
                    </a:lnTo>
                    <a:lnTo>
                      <a:pt x="440" y="2212"/>
                    </a:lnTo>
                    <a:lnTo>
                      <a:pt x="468" y="2282"/>
                    </a:lnTo>
                    <a:lnTo>
                      <a:pt x="514" y="2416"/>
                    </a:lnTo>
                    <a:lnTo>
                      <a:pt x="588" y="2637"/>
                    </a:lnTo>
                    <a:lnTo>
                      <a:pt x="621" y="2749"/>
                    </a:lnTo>
                    <a:lnTo>
                      <a:pt x="633" y="2791"/>
                    </a:lnTo>
                    <a:lnTo>
                      <a:pt x="646" y="2860"/>
                    </a:lnTo>
                    <a:lnTo>
                      <a:pt x="680" y="3032"/>
                    </a:lnTo>
                    <a:lnTo>
                      <a:pt x="715" y="3153"/>
                    </a:lnTo>
                    <a:lnTo>
                      <a:pt x="730" y="3194"/>
                    </a:lnTo>
                    <a:lnTo>
                      <a:pt x="746" y="3224"/>
                    </a:lnTo>
                    <a:lnTo>
                      <a:pt x="761" y="3241"/>
                    </a:lnTo>
                    <a:lnTo>
                      <a:pt x="774" y="3245"/>
                    </a:lnTo>
                    <a:lnTo>
                      <a:pt x="781" y="3242"/>
                    </a:lnTo>
                    <a:lnTo>
                      <a:pt x="786" y="3236"/>
                    </a:lnTo>
                    <a:lnTo>
                      <a:pt x="796" y="3216"/>
                    </a:lnTo>
                    <a:lnTo>
                      <a:pt x="806" y="3181"/>
                    </a:lnTo>
                    <a:lnTo>
                      <a:pt x="813" y="3135"/>
                    </a:lnTo>
                    <a:lnTo>
                      <a:pt x="819" y="3076"/>
                    </a:lnTo>
                    <a:lnTo>
                      <a:pt x="823" y="3004"/>
                    </a:lnTo>
                    <a:lnTo>
                      <a:pt x="821" y="2823"/>
                    </a:lnTo>
                    <a:lnTo>
                      <a:pt x="813" y="2696"/>
                    </a:lnTo>
                    <a:lnTo>
                      <a:pt x="796" y="2569"/>
                    </a:lnTo>
                    <a:lnTo>
                      <a:pt x="773" y="2482"/>
                    </a:lnTo>
                    <a:lnTo>
                      <a:pt x="716" y="2302"/>
                    </a:lnTo>
                    <a:lnTo>
                      <a:pt x="626" y="2030"/>
                    </a:lnTo>
                    <a:lnTo>
                      <a:pt x="720" y="2033"/>
                    </a:lnTo>
                    <a:lnTo>
                      <a:pt x="784" y="2288"/>
                    </a:lnTo>
                    <a:lnTo>
                      <a:pt x="813" y="2393"/>
                    </a:lnTo>
                    <a:lnTo>
                      <a:pt x="824" y="2428"/>
                    </a:lnTo>
                    <a:lnTo>
                      <a:pt x="839" y="2464"/>
                    </a:lnTo>
                    <a:lnTo>
                      <a:pt x="849" y="2480"/>
                    </a:lnTo>
                    <a:lnTo>
                      <a:pt x="854" y="2483"/>
                    </a:lnTo>
                    <a:lnTo>
                      <a:pt x="858" y="2482"/>
                    </a:lnTo>
                    <a:lnTo>
                      <a:pt x="866" y="2466"/>
                    </a:lnTo>
                    <a:lnTo>
                      <a:pt x="872" y="2430"/>
                    </a:lnTo>
                    <a:lnTo>
                      <a:pt x="877" y="2295"/>
                    </a:lnTo>
                    <a:lnTo>
                      <a:pt x="874" y="2057"/>
                    </a:lnTo>
                    <a:lnTo>
                      <a:pt x="959" y="2069"/>
                    </a:lnTo>
                    <a:lnTo>
                      <a:pt x="922" y="2982"/>
                    </a:lnTo>
                    <a:lnTo>
                      <a:pt x="967" y="2873"/>
                    </a:lnTo>
                    <a:lnTo>
                      <a:pt x="1007" y="2760"/>
                    </a:lnTo>
                    <a:lnTo>
                      <a:pt x="1077" y="2528"/>
                    </a:lnTo>
                    <a:lnTo>
                      <a:pt x="1135" y="2296"/>
                    </a:lnTo>
                    <a:lnTo>
                      <a:pt x="1187" y="2073"/>
                    </a:lnTo>
                    <a:lnTo>
                      <a:pt x="1280" y="2111"/>
                    </a:lnTo>
                    <a:lnTo>
                      <a:pt x="1234" y="2272"/>
                    </a:lnTo>
                    <a:lnTo>
                      <a:pt x="1192" y="2435"/>
                    </a:lnTo>
                    <a:lnTo>
                      <a:pt x="1120" y="2762"/>
                    </a:lnTo>
                    <a:lnTo>
                      <a:pt x="1091" y="2927"/>
                    </a:lnTo>
                    <a:lnTo>
                      <a:pt x="1065" y="3092"/>
                    </a:lnTo>
                    <a:lnTo>
                      <a:pt x="1046" y="3257"/>
                    </a:lnTo>
                    <a:lnTo>
                      <a:pt x="1030" y="3422"/>
                    </a:lnTo>
                    <a:lnTo>
                      <a:pt x="1018" y="3587"/>
                    </a:lnTo>
                    <a:lnTo>
                      <a:pt x="1013" y="3754"/>
                    </a:lnTo>
                    <a:lnTo>
                      <a:pt x="1010" y="3920"/>
                    </a:lnTo>
                    <a:lnTo>
                      <a:pt x="1014" y="4085"/>
                    </a:lnTo>
                    <a:lnTo>
                      <a:pt x="1023" y="4252"/>
                    </a:lnTo>
                    <a:lnTo>
                      <a:pt x="1036" y="4418"/>
                    </a:lnTo>
                    <a:lnTo>
                      <a:pt x="1056" y="4582"/>
                    </a:lnTo>
                    <a:lnTo>
                      <a:pt x="1080" y="4748"/>
                    </a:lnTo>
                    <a:lnTo>
                      <a:pt x="588" y="4748"/>
                    </a:lnTo>
                    <a:close/>
                    <a:moveTo>
                      <a:pt x="471" y="1769"/>
                    </a:moveTo>
                    <a:lnTo>
                      <a:pt x="407" y="1687"/>
                    </a:lnTo>
                    <a:lnTo>
                      <a:pt x="360" y="1613"/>
                    </a:lnTo>
                    <a:lnTo>
                      <a:pt x="324" y="1546"/>
                    </a:lnTo>
                    <a:lnTo>
                      <a:pt x="296" y="1485"/>
                    </a:lnTo>
                    <a:lnTo>
                      <a:pt x="245" y="1376"/>
                    </a:lnTo>
                    <a:lnTo>
                      <a:pt x="213" y="1326"/>
                    </a:lnTo>
                    <a:lnTo>
                      <a:pt x="200" y="1308"/>
                    </a:lnTo>
                    <a:lnTo>
                      <a:pt x="171" y="1279"/>
                    </a:lnTo>
                    <a:lnTo>
                      <a:pt x="208" y="1255"/>
                    </a:lnTo>
                    <a:lnTo>
                      <a:pt x="238" y="1226"/>
                    </a:lnTo>
                    <a:lnTo>
                      <a:pt x="279" y="1277"/>
                    </a:lnTo>
                    <a:lnTo>
                      <a:pt x="310" y="1330"/>
                    </a:lnTo>
                    <a:lnTo>
                      <a:pt x="354" y="1443"/>
                    </a:lnTo>
                    <a:lnTo>
                      <a:pt x="377" y="1500"/>
                    </a:lnTo>
                    <a:lnTo>
                      <a:pt x="405" y="1555"/>
                    </a:lnTo>
                    <a:lnTo>
                      <a:pt x="440" y="1608"/>
                    </a:lnTo>
                    <a:lnTo>
                      <a:pt x="490" y="1657"/>
                    </a:lnTo>
                    <a:lnTo>
                      <a:pt x="500" y="1545"/>
                    </a:lnTo>
                    <a:lnTo>
                      <a:pt x="496" y="1412"/>
                    </a:lnTo>
                    <a:lnTo>
                      <a:pt x="489" y="1341"/>
                    </a:lnTo>
                    <a:lnTo>
                      <a:pt x="478" y="1271"/>
                    </a:lnTo>
                    <a:lnTo>
                      <a:pt x="463" y="1202"/>
                    </a:lnTo>
                    <a:lnTo>
                      <a:pt x="443" y="1137"/>
                    </a:lnTo>
                    <a:lnTo>
                      <a:pt x="523" y="1126"/>
                    </a:lnTo>
                    <a:lnTo>
                      <a:pt x="552" y="1284"/>
                    </a:lnTo>
                    <a:lnTo>
                      <a:pt x="567" y="1443"/>
                    </a:lnTo>
                    <a:lnTo>
                      <a:pt x="567" y="1603"/>
                    </a:lnTo>
                    <a:lnTo>
                      <a:pt x="552" y="1762"/>
                    </a:lnTo>
                    <a:lnTo>
                      <a:pt x="510" y="1761"/>
                    </a:lnTo>
                    <a:lnTo>
                      <a:pt x="471" y="1769"/>
                    </a:lnTo>
                    <a:close/>
                    <a:moveTo>
                      <a:pt x="124" y="654"/>
                    </a:moveTo>
                    <a:lnTo>
                      <a:pt x="117" y="606"/>
                    </a:lnTo>
                    <a:lnTo>
                      <a:pt x="106" y="559"/>
                    </a:lnTo>
                    <a:lnTo>
                      <a:pt x="75" y="466"/>
                    </a:lnTo>
                    <a:lnTo>
                      <a:pt x="0" y="282"/>
                    </a:lnTo>
                    <a:lnTo>
                      <a:pt x="43" y="269"/>
                    </a:lnTo>
                    <a:lnTo>
                      <a:pt x="80" y="248"/>
                    </a:lnTo>
                    <a:lnTo>
                      <a:pt x="158" y="436"/>
                    </a:lnTo>
                    <a:lnTo>
                      <a:pt x="170" y="328"/>
                    </a:lnTo>
                    <a:lnTo>
                      <a:pt x="192" y="222"/>
                    </a:lnTo>
                    <a:lnTo>
                      <a:pt x="248" y="9"/>
                    </a:lnTo>
                    <a:lnTo>
                      <a:pt x="283" y="0"/>
                    </a:lnTo>
                    <a:lnTo>
                      <a:pt x="319" y="2"/>
                    </a:lnTo>
                    <a:lnTo>
                      <a:pt x="274" y="171"/>
                    </a:lnTo>
                    <a:lnTo>
                      <a:pt x="234" y="332"/>
                    </a:lnTo>
                    <a:lnTo>
                      <a:pt x="220" y="411"/>
                    </a:lnTo>
                    <a:lnTo>
                      <a:pt x="213" y="491"/>
                    </a:lnTo>
                    <a:lnTo>
                      <a:pt x="213" y="571"/>
                    </a:lnTo>
                    <a:lnTo>
                      <a:pt x="224" y="653"/>
                    </a:lnTo>
                    <a:lnTo>
                      <a:pt x="200" y="646"/>
                    </a:lnTo>
                    <a:lnTo>
                      <a:pt x="176" y="644"/>
                    </a:lnTo>
                    <a:lnTo>
                      <a:pt x="150" y="647"/>
                    </a:lnTo>
                    <a:lnTo>
                      <a:pt x="124" y="654"/>
                    </a:lnTo>
                    <a:close/>
                    <a:moveTo>
                      <a:pt x="1030" y="627"/>
                    </a:moveTo>
                    <a:lnTo>
                      <a:pt x="1013" y="602"/>
                    </a:lnTo>
                    <a:lnTo>
                      <a:pt x="1002" y="576"/>
                    </a:lnTo>
                    <a:lnTo>
                      <a:pt x="997" y="551"/>
                    </a:lnTo>
                    <a:lnTo>
                      <a:pt x="996" y="526"/>
                    </a:lnTo>
                    <a:lnTo>
                      <a:pt x="1003" y="475"/>
                    </a:lnTo>
                    <a:lnTo>
                      <a:pt x="1018" y="423"/>
                    </a:lnTo>
                    <a:lnTo>
                      <a:pt x="1032" y="372"/>
                    </a:lnTo>
                    <a:lnTo>
                      <a:pt x="1039" y="320"/>
                    </a:lnTo>
                    <a:lnTo>
                      <a:pt x="1038" y="295"/>
                    </a:lnTo>
                    <a:lnTo>
                      <a:pt x="1032" y="270"/>
                    </a:lnTo>
                    <a:lnTo>
                      <a:pt x="1021" y="245"/>
                    </a:lnTo>
                    <a:lnTo>
                      <a:pt x="1003" y="220"/>
                    </a:lnTo>
                    <a:lnTo>
                      <a:pt x="1044" y="203"/>
                    </a:lnTo>
                    <a:lnTo>
                      <a:pt x="1087" y="193"/>
                    </a:lnTo>
                    <a:lnTo>
                      <a:pt x="1102" y="217"/>
                    </a:lnTo>
                    <a:lnTo>
                      <a:pt x="1112" y="240"/>
                    </a:lnTo>
                    <a:lnTo>
                      <a:pt x="1116" y="263"/>
                    </a:lnTo>
                    <a:lnTo>
                      <a:pt x="1117" y="286"/>
                    </a:lnTo>
                    <a:lnTo>
                      <a:pt x="1109" y="332"/>
                    </a:lnTo>
                    <a:lnTo>
                      <a:pt x="1094" y="377"/>
                    </a:lnTo>
                    <a:lnTo>
                      <a:pt x="1079" y="424"/>
                    </a:lnTo>
                    <a:lnTo>
                      <a:pt x="1068" y="470"/>
                    </a:lnTo>
                    <a:lnTo>
                      <a:pt x="1065" y="493"/>
                    </a:lnTo>
                    <a:lnTo>
                      <a:pt x="1068" y="516"/>
                    </a:lnTo>
                    <a:lnTo>
                      <a:pt x="1075" y="540"/>
                    </a:lnTo>
                    <a:lnTo>
                      <a:pt x="1087" y="564"/>
                    </a:lnTo>
                    <a:lnTo>
                      <a:pt x="1126" y="463"/>
                    </a:lnTo>
                    <a:lnTo>
                      <a:pt x="1174" y="364"/>
                    </a:lnTo>
                    <a:lnTo>
                      <a:pt x="1224" y="272"/>
                    </a:lnTo>
                    <a:lnTo>
                      <a:pt x="1273" y="190"/>
                    </a:lnTo>
                    <a:lnTo>
                      <a:pt x="1296" y="213"/>
                    </a:lnTo>
                    <a:lnTo>
                      <a:pt x="1329" y="234"/>
                    </a:lnTo>
                    <a:lnTo>
                      <a:pt x="1282" y="311"/>
                    </a:lnTo>
                    <a:lnTo>
                      <a:pt x="1233" y="409"/>
                    </a:lnTo>
                    <a:lnTo>
                      <a:pt x="1129" y="634"/>
                    </a:lnTo>
                    <a:lnTo>
                      <a:pt x="1109" y="624"/>
                    </a:lnTo>
                    <a:lnTo>
                      <a:pt x="1087" y="619"/>
                    </a:lnTo>
                    <a:lnTo>
                      <a:pt x="1060" y="620"/>
                    </a:lnTo>
                    <a:lnTo>
                      <a:pt x="1030" y="627"/>
                    </a:lnTo>
                    <a:close/>
                    <a:moveTo>
                      <a:pt x="938" y="1422"/>
                    </a:moveTo>
                    <a:lnTo>
                      <a:pt x="960" y="1218"/>
                    </a:lnTo>
                    <a:lnTo>
                      <a:pt x="977" y="1012"/>
                    </a:lnTo>
                    <a:lnTo>
                      <a:pt x="1002" y="1018"/>
                    </a:lnTo>
                    <a:lnTo>
                      <a:pt x="1026" y="1015"/>
                    </a:lnTo>
                    <a:lnTo>
                      <a:pt x="1065" y="996"/>
                    </a:lnTo>
                    <a:lnTo>
                      <a:pt x="1019" y="1440"/>
                    </a:lnTo>
                    <a:lnTo>
                      <a:pt x="1002" y="1432"/>
                    </a:lnTo>
                    <a:lnTo>
                      <a:pt x="981" y="1426"/>
                    </a:lnTo>
                    <a:lnTo>
                      <a:pt x="938" y="1422"/>
                    </a:lnTo>
                    <a:close/>
                    <a:moveTo>
                      <a:pt x="1368" y="1333"/>
                    </a:moveTo>
                    <a:lnTo>
                      <a:pt x="1427" y="1185"/>
                    </a:lnTo>
                    <a:lnTo>
                      <a:pt x="1461" y="1095"/>
                    </a:lnTo>
                    <a:lnTo>
                      <a:pt x="1474" y="1059"/>
                    </a:lnTo>
                    <a:lnTo>
                      <a:pt x="1492" y="1000"/>
                    </a:lnTo>
                    <a:lnTo>
                      <a:pt x="1513" y="906"/>
                    </a:lnTo>
                    <a:lnTo>
                      <a:pt x="1517" y="860"/>
                    </a:lnTo>
                    <a:lnTo>
                      <a:pt x="1515" y="816"/>
                    </a:lnTo>
                    <a:lnTo>
                      <a:pt x="1510" y="775"/>
                    </a:lnTo>
                    <a:lnTo>
                      <a:pt x="1497" y="736"/>
                    </a:lnTo>
                    <a:lnTo>
                      <a:pt x="1477" y="701"/>
                    </a:lnTo>
                    <a:lnTo>
                      <a:pt x="1449" y="671"/>
                    </a:lnTo>
                    <a:lnTo>
                      <a:pt x="1468" y="654"/>
                    </a:lnTo>
                    <a:lnTo>
                      <a:pt x="1482" y="634"/>
                    </a:lnTo>
                    <a:lnTo>
                      <a:pt x="1522" y="675"/>
                    </a:lnTo>
                    <a:lnTo>
                      <a:pt x="1550" y="720"/>
                    </a:lnTo>
                    <a:lnTo>
                      <a:pt x="1567" y="766"/>
                    </a:lnTo>
                    <a:lnTo>
                      <a:pt x="1575" y="816"/>
                    </a:lnTo>
                    <a:lnTo>
                      <a:pt x="1576" y="867"/>
                    </a:lnTo>
                    <a:lnTo>
                      <a:pt x="1572" y="918"/>
                    </a:lnTo>
                    <a:lnTo>
                      <a:pt x="1559" y="1016"/>
                    </a:lnTo>
                    <a:lnTo>
                      <a:pt x="1623" y="935"/>
                    </a:lnTo>
                    <a:lnTo>
                      <a:pt x="1682" y="852"/>
                    </a:lnTo>
                    <a:lnTo>
                      <a:pt x="1792" y="682"/>
                    </a:lnTo>
                    <a:lnTo>
                      <a:pt x="1812" y="700"/>
                    </a:lnTo>
                    <a:lnTo>
                      <a:pt x="1838" y="712"/>
                    </a:lnTo>
                    <a:lnTo>
                      <a:pt x="1761" y="850"/>
                    </a:lnTo>
                    <a:lnTo>
                      <a:pt x="1695" y="944"/>
                    </a:lnTo>
                    <a:lnTo>
                      <a:pt x="1638" y="1007"/>
                    </a:lnTo>
                    <a:lnTo>
                      <a:pt x="1588" y="1054"/>
                    </a:lnTo>
                    <a:lnTo>
                      <a:pt x="1546" y="1101"/>
                    </a:lnTo>
                    <a:lnTo>
                      <a:pt x="1507" y="1161"/>
                    </a:lnTo>
                    <a:lnTo>
                      <a:pt x="1489" y="1200"/>
                    </a:lnTo>
                    <a:lnTo>
                      <a:pt x="1472" y="1249"/>
                    </a:lnTo>
                    <a:lnTo>
                      <a:pt x="1456" y="1308"/>
                    </a:lnTo>
                    <a:lnTo>
                      <a:pt x="1439" y="1380"/>
                    </a:lnTo>
                    <a:lnTo>
                      <a:pt x="1399" y="1359"/>
                    </a:lnTo>
                    <a:lnTo>
                      <a:pt x="1368" y="1333"/>
                    </a:lnTo>
                    <a:close/>
                    <a:moveTo>
                      <a:pt x="890" y="1744"/>
                    </a:moveTo>
                    <a:lnTo>
                      <a:pt x="905" y="1698"/>
                    </a:lnTo>
                    <a:lnTo>
                      <a:pt x="912" y="1649"/>
                    </a:lnTo>
                    <a:lnTo>
                      <a:pt x="911" y="1597"/>
                    </a:lnTo>
                    <a:lnTo>
                      <a:pt x="906" y="1572"/>
                    </a:lnTo>
                    <a:lnTo>
                      <a:pt x="895" y="1549"/>
                    </a:lnTo>
                    <a:lnTo>
                      <a:pt x="948" y="1551"/>
                    </a:lnTo>
                    <a:lnTo>
                      <a:pt x="1000" y="1546"/>
                    </a:lnTo>
                    <a:lnTo>
                      <a:pt x="1007" y="1600"/>
                    </a:lnTo>
                    <a:lnTo>
                      <a:pt x="1005" y="1664"/>
                    </a:lnTo>
                    <a:lnTo>
                      <a:pt x="993" y="1727"/>
                    </a:lnTo>
                    <a:lnTo>
                      <a:pt x="977" y="1781"/>
                    </a:lnTo>
                    <a:lnTo>
                      <a:pt x="965" y="1758"/>
                    </a:lnTo>
                    <a:lnTo>
                      <a:pt x="945" y="1747"/>
                    </a:lnTo>
                    <a:lnTo>
                      <a:pt x="919" y="1742"/>
                    </a:lnTo>
                    <a:lnTo>
                      <a:pt x="890" y="1744"/>
                    </a:lnTo>
                    <a:close/>
                    <a:moveTo>
                      <a:pt x="1240" y="1913"/>
                    </a:moveTo>
                    <a:lnTo>
                      <a:pt x="1266" y="1763"/>
                    </a:lnTo>
                    <a:lnTo>
                      <a:pt x="1300" y="1615"/>
                    </a:lnTo>
                    <a:lnTo>
                      <a:pt x="1329" y="1649"/>
                    </a:lnTo>
                    <a:lnTo>
                      <a:pt x="1368" y="1677"/>
                    </a:lnTo>
                    <a:lnTo>
                      <a:pt x="1362" y="1736"/>
                    </a:lnTo>
                    <a:lnTo>
                      <a:pt x="1350" y="1794"/>
                    </a:lnTo>
                    <a:lnTo>
                      <a:pt x="1339" y="1851"/>
                    </a:lnTo>
                    <a:lnTo>
                      <a:pt x="1329" y="1909"/>
                    </a:lnTo>
                    <a:lnTo>
                      <a:pt x="1278" y="1910"/>
                    </a:lnTo>
                    <a:lnTo>
                      <a:pt x="1240" y="1913"/>
                    </a:lnTo>
                    <a:close/>
                  </a:path>
                </a:pathLst>
              </a:custGeom>
              <a:solidFill>
                <a:srgbClr val="BF8000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0" name="Freeform 132">
                <a:extLst>
                  <a:ext uri="{FF2B5EF4-FFF2-40B4-BE49-F238E27FC236}">
                    <a16:creationId xmlns:a16="http://schemas.microsoft.com/office/drawing/2014/main" id="{5C19E306-B1C4-45A7-A122-1C7A568E6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836" y="1396334"/>
                <a:ext cx="250171" cy="670373"/>
              </a:xfrm>
              <a:custGeom>
                <a:avLst/>
                <a:gdLst>
                  <a:gd name="T0" fmla="*/ 275 w 945"/>
                  <a:gd name="T1" fmla="*/ 2676 h 2718"/>
                  <a:gd name="T2" fmla="*/ 311 w 945"/>
                  <a:gd name="T3" fmla="*/ 2538 h 2718"/>
                  <a:gd name="T4" fmla="*/ 331 w 945"/>
                  <a:gd name="T5" fmla="*/ 2340 h 2718"/>
                  <a:gd name="T6" fmla="*/ 339 w 945"/>
                  <a:gd name="T7" fmla="*/ 1963 h 2718"/>
                  <a:gd name="T8" fmla="*/ 307 w 945"/>
                  <a:gd name="T9" fmla="*/ 1390 h 2718"/>
                  <a:gd name="T10" fmla="*/ 274 w 945"/>
                  <a:gd name="T11" fmla="*/ 1107 h 2718"/>
                  <a:gd name="T12" fmla="*/ 196 w 945"/>
                  <a:gd name="T13" fmla="*/ 706 h 2718"/>
                  <a:gd name="T14" fmla="*/ 62 w 945"/>
                  <a:gd name="T15" fmla="*/ 280 h 2718"/>
                  <a:gd name="T16" fmla="*/ 17 w 945"/>
                  <a:gd name="T17" fmla="*/ 169 h 2718"/>
                  <a:gd name="T18" fmla="*/ 38 w 945"/>
                  <a:gd name="T19" fmla="*/ 134 h 2718"/>
                  <a:gd name="T20" fmla="*/ 105 w 945"/>
                  <a:gd name="T21" fmla="*/ 182 h 2718"/>
                  <a:gd name="T22" fmla="*/ 179 w 945"/>
                  <a:gd name="T23" fmla="*/ 386 h 2718"/>
                  <a:gd name="T24" fmla="*/ 286 w 945"/>
                  <a:gd name="T25" fmla="*/ 719 h 2718"/>
                  <a:gd name="T26" fmla="*/ 311 w 945"/>
                  <a:gd name="T27" fmla="*/ 830 h 2718"/>
                  <a:gd name="T28" fmla="*/ 380 w 945"/>
                  <a:gd name="T29" fmla="*/ 1123 h 2718"/>
                  <a:gd name="T30" fmla="*/ 411 w 945"/>
                  <a:gd name="T31" fmla="*/ 1194 h 2718"/>
                  <a:gd name="T32" fmla="*/ 439 w 945"/>
                  <a:gd name="T33" fmla="*/ 1215 h 2718"/>
                  <a:gd name="T34" fmla="*/ 451 w 945"/>
                  <a:gd name="T35" fmla="*/ 1206 h 2718"/>
                  <a:gd name="T36" fmla="*/ 471 w 945"/>
                  <a:gd name="T37" fmla="*/ 1151 h 2718"/>
                  <a:gd name="T38" fmla="*/ 484 w 945"/>
                  <a:gd name="T39" fmla="*/ 1046 h 2718"/>
                  <a:gd name="T40" fmla="*/ 486 w 945"/>
                  <a:gd name="T41" fmla="*/ 793 h 2718"/>
                  <a:gd name="T42" fmla="*/ 461 w 945"/>
                  <a:gd name="T43" fmla="*/ 539 h 2718"/>
                  <a:gd name="T44" fmla="*/ 381 w 945"/>
                  <a:gd name="T45" fmla="*/ 272 h 2718"/>
                  <a:gd name="T46" fmla="*/ 385 w 945"/>
                  <a:gd name="T47" fmla="*/ 3 h 2718"/>
                  <a:gd name="T48" fmla="*/ 478 w 945"/>
                  <a:gd name="T49" fmla="*/ 363 h 2718"/>
                  <a:gd name="T50" fmla="*/ 504 w 945"/>
                  <a:gd name="T51" fmla="*/ 434 h 2718"/>
                  <a:gd name="T52" fmla="*/ 519 w 945"/>
                  <a:gd name="T53" fmla="*/ 453 h 2718"/>
                  <a:gd name="T54" fmla="*/ 531 w 945"/>
                  <a:gd name="T55" fmla="*/ 436 h 2718"/>
                  <a:gd name="T56" fmla="*/ 542 w 945"/>
                  <a:gd name="T57" fmla="*/ 265 h 2718"/>
                  <a:gd name="T58" fmla="*/ 624 w 945"/>
                  <a:gd name="T59" fmla="*/ 39 h 2718"/>
                  <a:gd name="T60" fmla="*/ 632 w 945"/>
                  <a:gd name="T61" fmla="*/ 843 h 2718"/>
                  <a:gd name="T62" fmla="*/ 742 w 945"/>
                  <a:gd name="T63" fmla="*/ 498 h 2718"/>
                  <a:gd name="T64" fmla="*/ 852 w 945"/>
                  <a:gd name="T65" fmla="*/ 43 h 2718"/>
                  <a:gd name="T66" fmla="*/ 899 w 945"/>
                  <a:gd name="T67" fmla="*/ 242 h 2718"/>
                  <a:gd name="T68" fmla="*/ 785 w 945"/>
                  <a:gd name="T69" fmla="*/ 732 h 2718"/>
                  <a:gd name="T70" fmla="*/ 730 w 945"/>
                  <a:gd name="T71" fmla="*/ 1062 h 2718"/>
                  <a:gd name="T72" fmla="*/ 695 w 945"/>
                  <a:gd name="T73" fmla="*/ 1392 h 2718"/>
                  <a:gd name="T74" fmla="*/ 678 w 945"/>
                  <a:gd name="T75" fmla="*/ 1724 h 2718"/>
                  <a:gd name="T76" fmla="*/ 679 w 945"/>
                  <a:gd name="T77" fmla="*/ 2055 h 2718"/>
                  <a:gd name="T78" fmla="*/ 701 w 945"/>
                  <a:gd name="T79" fmla="*/ 2388 h 2718"/>
                  <a:gd name="T80" fmla="*/ 745 w 945"/>
                  <a:gd name="T81" fmla="*/ 2718 h 2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45" h="2718">
                    <a:moveTo>
                      <a:pt x="253" y="2718"/>
                    </a:moveTo>
                    <a:lnTo>
                      <a:pt x="275" y="2676"/>
                    </a:lnTo>
                    <a:lnTo>
                      <a:pt x="295" y="2615"/>
                    </a:lnTo>
                    <a:lnTo>
                      <a:pt x="311" y="2538"/>
                    </a:lnTo>
                    <a:lnTo>
                      <a:pt x="323" y="2446"/>
                    </a:lnTo>
                    <a:lnTo>
                      <a:pt x="331" y="2340"/>
                    </a:lnTo>
                    <a:lnTo>
                      <a:pt x="337" y="2223"/>
                    </a:lnTo>
                    <a:lnTo>
                      <a:pt x="339" y="1963"/>
                    </a:lnTo>
                    <a:lnTo>
                      <a:pt x="328" y="1680"/>
                    </a:lnTo>
                    <a:lnTo>
                      <a:pt x="307" y="1390"/>
                    </a:lnTo>
                    <a:lnTo>
                      <a:pt x="292" y="1247"/>
                    </a:lnTo>
                    <a:lnTo>
                      <a:pt x="274" y="1107"/>
                    </a:lnTo>
                    <a:lnTo>
                      <a:pt x="232" y="846"/>
                    </a:lnTo>
                    <a:lnTo>
                      <a:pt x="196" y="706"/>
                    </a:lnTo>
                    <a:lnTo>
                      <a:pt x="134" y="493"/>
                    </a:lnTo>
                    <a:lnTo>
                      <a:pt x="62" y="280"/>
                    </a:lnTo>
                    <a:lnTo>
                      <a:pt x="29" y="197"/>
                    </a:lnTo>
                    <a:lnTo>
                      <a:pt x="17" y="169"/>
                    </a:lnTo>
                    <a:lnTo>
                      <a:pt x="0" y="140"/>
                    </a:lnTo>
                    <a:lnTo>
                      <a:pt x="38" y="134"/>
                    </a:lnTo>
                    <a:lnTo>
                      <a:pt x="74" y="113"/>
                    </a:lnTo>
                    <a:lnTo>
                      <a:pt x="105" y="182"/>
                    </a:lnTo>
                    <a:lnTo>
                      <a:pt x="133" y="252"/>
                    </a:lnTo>
                    <a:lnTo>
                      <a:pt x="179" y="386"/>
                    </a:lnTo>
                    <a:lnTo>
                      <a:pt x="253" y="607"/>
                    </a:lnTo>
                    <a:lnTo>
                      <a:pt x="286" y="719"/>
                    </a:lnTo>
                    <a:lnTo>
                      <a:pt x="298" y="761"/>
                    </a:lnTo>
                    <a:lnTo>
                      <a:pt x="311" y="830"/>
                    </a:lnTo>
                    <a:lnTo>
                      <a:pt x="345" y="1002"/>
                    </a:lnTo>
                    <a:lnTo>
                      <a:pt x="380" y="1123"/>
                    </a:lnTo>
                    <a:lnTo>
                      <a:pt x="395" y="1164"/>
                    </a:lnTo>
                    <a:lnTo>
                      <a:pt x="411" y="1194"/>
                    </a:lnTo>
                    <a:lnTo>
                      <a:pt x="426" y="1211"/>
                    </a:lnTo>
                    <a:lnTo>
                      <a:pt x="439" y="1215"/>
                    </a:lnTo>
                    <a:lnTo>
                      <a:pt x="446" y="1212"/>
                    </a:lnTo>
                    <a:lnTo>
                      <a:pt x="451" y="1206"/>
                    </a:lnTo>
                    <a:lnTo>
                      <a:pt x="461" y="1186"/>
                    </a:lnTo>
                    <a:lnTo>
                      <a:pt x="471" y="1151"/>
                    </a:lnTo>
                    <a:lnTo>
                      <a:pt x="478" y="1105"/>
                    </a:lnTo>
                    <a:lnTo>
                      <a:pt x="484" y="1046"/>
                    </a:lnTo>
                    <a:lnTo>
                      <a:pt x="488" y="974"/>
                    </a:lnTo>
                    <a:lnTo>
                      <a:pt x="486" y="793"/>
                    </a:lnTo>
                    <a:lnTo>
                      <a:pt x="478" y="666"/>
                    </a:lnTo>
                    <a:lnTo>
                      <a:pt x="461" y="539"/>
                    </a:lnTo>
                    <a:lnTo>
                      <a:pt x="438" y="452"/>
                    </a:lnTo>
                    <a:lnTo>
                      <a:pt x="381" y="272"/>
                    </a:lnTo>
                    <a:lnTo>
                      <a:pt x="291" y="0"/>
                    </a:lnTo>
                    <a:lnTo>
                      <a:pt x="385" y="3"/>
                    </a:lnTo>
                    <a:lnTo>
                      <a:pt x="449" y="258"/>
                    </a:lnTo>
                    <a:lnTo>
                      <a:pt x="478" y="363"/>
                    </a:lnTo>
                    <a:lnTo>
                      <a:pt x="489" y="398"/>
                    </a:lnTo>
                    <a:lnTo>
                      <a:pt x="504" y="434"/>
                    </a:lnTo>
                    <a:lnTo>
                      <a:pt x="514" y="450"/>
                    </a:lnTo>
                    <a:lnTo>
                      <a:pt x="519" y="453"/>
                    </a:lnTo>
                    <a:lnTo>
                      <a:pt x="523" y="452"/>
                    </a:lnTo>
                    <a:lnTo>
                      <a:pt x="531" y="436"/>
                    </a:lnTo>
                    <a:lnTo>
                      <a:pt x="537" y="400"/>
                    </a:lnTo>
                    <a:lnTo>
                      <a:pt x="542" y="265"/>
                    </a:lnTo>
                    <a:lnTo>
                      <a:pt x="539" y="27"/>
                    </a:lnTo>
                    <a:lnTo>
                      <a:pt x="624" y="39"/>
                    </a:lnTo>
                    <a:lnTo>
                      <a:pt x="587" y="952"/>
                    </a:lnTo>
                    <a:lnTo>
                      <a:pt x="632" y="843"/>
                    </a:lnTo>
                    <a:lnTo>
                      <a:pt x="672" y="730"/>
                    </a:lnTo>
                    <a:lnTo>
                      <a:pt x="742" y="498"/>
                    </a:lnTo>
                    <a:lnTo>
                      <a:pt x="800" y="266"/>
                    </a:lnTo>
                    <a:lnTo>
                      <a:pt x="852" y="43"/>
                    </a:lnTo>
                    <a:lnTo>
                      <a:pt x="945" y="81"/>
                    </a:lnTo>
                    <a:lnTo>
                      <a:pt x="899" y="242"/>
                    </a:lnTo>
                    <a:lnTo>
                      <a:pt x="857" y="405"/>
                    </a:lnTo>
                    <a:lnTo>
                      <a:pt x="785" y="732"/>
                    </a:lnTo>
                    <a:lnTo>
                      <a:pt x="756" y="897"/>
                    </a:lnTo>
                    <a:lnTo>
                      <a:pt x="730" y="1062"/>
                    </a:lnTo>
                    <a:lnTo>
                      <a:pt x="711" y="1227"/>
                    </a:lnTo>
                    <a:lnTo>
                      <a:pt x="695" y="1392"/>
                    </a:lnTo>
                    <a:lnTo>
                      <a:pt x="683" y="1557"/>
                    </a:lnTo>
                    <a:lnTo>
                      <a:pt x="678" y="1724"/>
                    </a:lnTo>
                    <a:lnTo>
                      <a:pt x="675" y="1890"/>
                    </a:lnTo>
                    <a:lnTo>
                      <a:pt x="679" y="2055"/>
                    </a:lnTo>
                    <a:lnTo>
                      <a:pt x="688" y="2222"/>
                    </a:lnTo>
                    <a:lnTo>
                      <a:pt x="701" y="2388"/>
                    </a:lnTo>
                    <a:lnTo>
                      <a:pt x="721" y="2552"/>
                    </a:lnTo>
                    <a:lnTo>
                      <a:pt x="745" y="2718"/>
                    </a:lnTo>
                    <a:lnTo>
                      <a:pt x="253" y="271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1" name="Freeform 133">
                <a:extLst>
                  <a:ext uri="{FF2B5EF4-FFF2-40B4-BE49-F238E27FC236}">
                    <a16:creationId xmlns:a16="http://schemas.microsoft.com/office/drawing/2014/main" id="{886BCDF0-99DA-4325-9891-6168C65BC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55" y="1172877"/>
                <a:ext cx="104834" cy="159084"/>
              </a:xfrm>
              <a:custGeom>
                <a:avLst/>
                <a:gdLst>
                  <a:gd name="T0" fmla="*/ 300 w 396"/>
                  <a:gd name="T1" fmla="*/ 643 h 643"/>
                  <a:gd name="T2" fmla="*/ 236 w 396"/>
                  <a:gd name="T3" fmla="*/ 561 h 643"/>
                  <a:gd name="T4" fmla="*/ 189 w 396"/>
                  <a:gd name="T5" fmla="*/ 487 h 643"/>
                  <a:gd name="T6" fmla="*/ 153 w 396"/>
                  <a:gd name="T7" fmla="*/ 420 h 643"/>
                  <a:gd name="T8" fmla="*/ 125 w 396"/>
                  <a:gd name="T9" fmla="*/ 359 h 643"/>
                  <a:gd name="T10" fmla="*/ 74 w 396"/>
                  <a:gd name="T11" fmla="*/ 250 h 643"/>
                  <a:gd name="T12" fmla="*/ 42 w 396"/>
                  <a:gd name="T13" fmla="*/ 200 h 643"/>
                  <a:gd name="T14" fmla="*/ 29 w 396"/>
                  <a:gd name="T15" fmla="*/ 182 h 643"/>
                  <a:gd name="T16" fmla="*/ 0 w 396"/>
                  <a:gd name="T17" fmla="*/ 153 h 643"/>
                  <a:gd name="T18" fmla="*/ 37 w 396"/>
                  <a:gd name="T19" fmla="*/ 129 h 643"/>
                  <a:gd name="T20" fmla="*/ 67 w 396"/>
                  <a:gd name="T21" fmla="*/ 100 h 643"/>
                  <a:gd name="T22" fmla="*/ 108 w 396"/>
                  <a:gd name="T23" fmla="*/ 151 h 643"/>
                  <a:gd name="T24" fmla="*/ 139 w 396"/>
                  <a:gd name="T25" fmla="*/ 204 h 643"/>
                  <a:gd name="T26" fmla="*/ 183 w 396"/>
                  <a:gd name="T27" fmla="*/ 317 h 643"/>
                  <a:gd name="T28" fmla="*/ 206 w 396"/>
                  <a:gd name="T29" fmla="*/ 374 h 643"/>
                  <a:gd name="T30" fmla="*/ 234 w 396"/>
                  <a:gd name="T31" fmla="*/ 429 h 643"/>
                  <a:gd name="T32" fmla="*/ 269 w 396"/>
                  <a:gd name="T33" fmla="*/ 482 h 643"/>
                  <a:gd name="T34" fmla="*/ 319 w 396"/>
                  <a:gd name="T35" fmla="*/ 531 h 643"/>
                  <a:gd name="T36" fmla="*/ 329 w 396"/>
                  <a:gd name="T37" fmla="*/ 419 h 643"/>
                  <a:gd name="T38" fmla="*/ 325 w 396"/>
                  <a:gd name="T39" fmla="*/ 286 h 643"/>
                  <a:gd name="T40" fmla="*/ 318 w 396"/>
                  <a:gd name="T41" fmla="*/ 215 h 643"/>
                  <a:gd name="T42" fmla="*/ 307 w 396"/>
                  <a:gd name="T43" fmla="*/ 145 h 643"/>
                  <a:gd name="T44" fmla="*/ 292 w 396"/>
                  <a:gd name="T45" fmla="*/ 76 h 643"/>
                  <a:gd name="T46" fmla="*/ 272 w 396"/>
                  <a:gd name="T47" fmla="*/ 11 h 643"/>
                  <a:gd name="T48" fmla="*/ 352 w 396"/>
                  <a:gd name="T49" fmla="*/ 0 h 643"/>
                  <a:gd name="T50" fmla="*/ 381 w 396"/>
                  <a:gd name="T51" fmla="*/ 158 h 643"/>
                  <a:gd name="T52" fmla="*/ 396 w 396"/>
                  <a:gd name="T53" fmla="*/ 317 h 643"/>
                  <a:gd name="T54" fmla="*/ 396 w 396"/>
                  <a:gd name="T55" fmla="*/ 477 h 643"/>
                  <a:gd name="T56" fmla="*/ 381 w 396"/>
                  <a:gd name="T57" fmla="*/ 636 h 643"/>
                  <a:gd name="T58" fmla="*/ 339 w 396"/>
                  <a:gd name="T59" fmla="*/ 635 h 643"/>
                  <a:gd name="T60" fmla="*/ 300 w 396"/>
                  <a:gd name="T61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6" h="643">
                    <a:moveTo>
                      <a:pt x="300" y="643"/>
                    </a:moveTo>
                    <a:lnTo>
                      <a:pt x="236" y="561"/>
                    </a:lnTo>
                    <a:lnTo>
                      <a:pt x="189" y="487"/>
                    </a:lnTo>
                    <a:lnTo>
                      <a:pt x="153" y="420"/>
                    </a:lnTo>
                    <a:lnTo>
                      <a:pt x="125" y="359"/>
                    </a:lnTo>
                    <a:lnTo>
                      <a:pt x="74" y="250"/>
                    </a:lnTo>
                    <a:lnTo>
                      <a:pt x="42" y="200"/>
                    </a:lnTo>
                    <a:lnTo>
                      <a:pt x="29" y="182"/>
                    </a:lnTo>
                    <a:lnTo>
                      <a:pt x="0" y="153"/>
                    </a:lnTo>
                    <a:lnTo>
                      <a:pt x="37" y="129"/>
                    </a:lnTo>
                    <a:lnTo>
                      <a:pt x="67" y="100"/>
                    </a:lnTo>
                    <a:lnTo>
                      <a:pt x="108" y="151"/>
                    </a:lnTo>
                    <a:lnTo>
                      <a:pt x="139" y="204"/>
                    </a:lnTo>
                    <a:lnTo>
                      <a:pt x="183" y="317"/>
                    </a:lnTo>
                    <a:lnTo>
                      <a:pt x="206" y="374"/>
                    </a:lnTo>
                    <a:lnTo>
                      <a:pt x="234" y="429"/>
                    </a:lnTo>
                    <a:lnTo>
                      <a:pt x="269" y="482"/>
                    </a:lnTo>
                    <a:lnTo>
                      <a:pt x="319" y="531"/>
                    </a:lnTo>
                    <a:lnTo>
                      <a:pt x="329" y="419"/>
                    </a:lnTo>
                    <a:lnTo>
                      <a:pt x="325" y="286"/>
                    </a:lnTo>
                    <a:lnTo>
                      <a:pt x="318" y="215"/>
                    </a:lnTo>
                    <a:lnTo>
                      <a:pt x="307" y="145"/>
                    </a:lnTo>
                    <a:lnTo>
                      <a:pt x="292" y="76"/>
                    </a:lnTo>
                    <a:lnTo>
                      <a:pt x="272" y="11"/>
                    </a:lnTo>
                    <a:lnTo>
                      <a:pt x="352" y="0"/>
                    </a:lnTo>
                    <a:lnTo>
                      <a:pt x="381" y="158"/>
                    </a:lnTo>
                    <a:lnTo>
                      <a:pt x="396" y="317"/>
                    </a:lnTo>
                    <a:lnTo>
                      <a:pt x="396" y="477"/>
                    </a:lnTo>
                    <a:lnTo>
                      <a:pt x="381" y="636"/>
                    </a:lnTo>
                    <a:lnTo>
                      <a:pt x="339" y="635"/>
                    </a:lnTo>
                    <a:lnTo>
                      <a:pt x="300" y="643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2" name="Freeform 134">
                <a:extLst>
                  <a:ext uri="{FF2B5EF4-FFF2-40B4-BE49-F238E27FC236}">
                    <a16:creationId xmlns:a16="http://schemas.microsoft.com/office/drawing/2014/main" id="{FEFFD4C3-02E0-4946-9616-310A22CD2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9886" y="895404"/>
                <a:ext cx="84979" cy="161304"/>
              </a:xfrm>
              <a:custGeom>
                <a:avLst/>
                <a:gdLst>
                  <a:gd name="T0" fmla="*/ 124 w 319"/>
                  <a:gd name="T1" fmla="*/ 654 h 654"/>
                  <a:gd name="T2" fmla="*/ 117 w 319"/>
                  <a:gd name="T3" fmla="*/ 606 h 654"/>
                  <a:gd name="T4" fmla="*/ 106 w 319"/>
                  <a:gd name="T5" fmla="*/ 559 h 654"/>
                  <a:gd name="T6" fmla="*/ 75 w 319"/>
                  <a:gd name="T7" fmla="*/ 466 h 654"/>
                  <a:gd name="T8" fmla="*/ 0 w 319"/>
                  <a:gd name="T9" fmla="*/ 282 h 654"/>
                  <a:gd name="T10" fmla="*/ 43 w 319"/>
                  <a:gd name="T11" fmla="*/ 269 h 654"/>
                  <a:gd name="T12" fmla="*/ 80 w 319"/>
                  <a:gd name="T13" fmla="*/ 248 h 654"/>
                  <a:gd name="T14" fmla="*/ 158 w 319"/>
                  <a:gd name="T15" fmla="*/ 436 h 654"/>
                  <a:gd name="T16" fmla="*/ 170 w 319"/>
                  <a:gd name="T17" fmla="*/ 328 h 654"/>
                  <a:gd name="T18" fmla="*/ 192 w 319"/>
                  <a:gd name="T19" fmla="*/ 222 h 654"/>
                  <a:gd name="T20" fmla="*/ 248 w 319"/>
                  <a:gd name="T21" fmla="*/ 9 h 654"/>
                  <a:gd name="T22" fmla="*/ 283 w 319"/>
                  <a:gd name="T23" fmla="*/ 0 h 654"/>
                  <a:gd name="T24" fmla="*/ 319 w 319"/>
                  <a:gd name="T25" fmla="*/ 2 h 654"/>
                  <a:gd name="T26" fmla="*/ 274 w 319"/>
                  <a:gd name="T27" fmla="*/ 171 h 654"/>
                  <a:gd name="T28" fmla="*/ 234 w 319"/>
                  <a:gd name="T29" fmla="*/ 332 h 654"/>
                  <a:gd name="T30" fmla="*/ 220 w 319"/>
                  <a:gd name="T31" fmla="*/ 411 h 654"/>
                  <a:gd name="T32" fmla="*/ 213 w 319"/>
                  <a:gd name="T33" fmla="*/ 491 h 654"/>
                  <a:gd name="T34" fmla="*/ 213 w 319"/>
                  <a:gd name="T35" fmla="*/ 571 h 654"/>
                  <a:gd name="T36" fmla="*/ 224 w 319"/>
                  <a:gd name="T37" fmla="*/ 653 h 654"/>
                  <a:gd name="T38" fmla="*/ 200 w 319"/>
                  <a:gd name="T39" fmla="*/ 646 h 654"/>
                  <a:gd name="T40" fmla="*/ 176 w 319"/>
                  <a:gd name="T41" fmla="*/ 644 h 654"/>
                  <a:gd name="T42" fmla="*/ 150 w 319"/>
                  <a:gd name="T43" fmla="*/ 647 h 654"/>
                  <a:gd name="T44" fmla="*/ 124 w 319"/>
                  <a:gd name="T45" fmla="*/ 65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9" h="654">
                    <a:moveTo>
                      <a:pt x="124" y="654"/>
                    </a:moveTo>
                    <a:lnTo>
                      <a:pt x="117" y="606"/>
                    </a:lnTo>
                    <a:lnTo>
                      <a:pt x="106" y="559"/>
                    </a:lnTo>
                    <a:lnTo>
                      <a:pt x="75" y="466"/>
                    </a:lnTo>
                    <a:lnTo>
                      <a:pt x="0" y="282"/>
                    </a:lnTo>
                    <a:lnTo>
                      <a:pt x="43" y="269"/>
                    </a:lnTo>
                    <a:lnTo>
                      <a:pt x="80" y="248"/>
                    </a:lnTo>
                    <a:lnTo>
                      <a:pt x="158" y="436"/>
                    </a:lnTo>
                    <a:lnTo>
                      <a:pt x="170" y="328"/>
                    </a:lnTo>
                    <a:lnTo>
                      <a:pt x="192" y="222"/>
                    </a:lnTo>
                    <a:lnTo>
                      <a:pt x="248" y="9"/>
                    </a:lnTo>
                    <a:lnTo>
                      <a:pt x="283" y="0"/>
                    </a:lnTo>
                    <a:lnTo>
                      <a:pt x="319" y="2"/>
                    </a:lnTo>
                    <a:lnTo>
                      <a:pt x="274" y="171"/>
                    </a:lnTo>
                    <a:lnTo>
                      <a:pt x="234" y="332"/>
                    </a:lnTo>
                    <a:lnTo>
                      <a:pt x="220" y="411"/>
                    </a:lnTo>
                    <a:lnTo>
                      <a:pt x="213" y="491"/>
                    </a:lnTo>
                    <a:lnTo>
                      <a:pt x="213" y="571"/>
                    </a:lnTo>
                    <a:lnTo>
                      <a:pt x="224" y="653"/>
                    </a:lnTo>
                    <a:lnTo>
                      <a:pt x="200" y="646"/>
                    </a:lnTo>
                    <a:lnTo>
                      <a:pt x="176" y="644"/>
                    </a:lnTo>
                    <a:lnTo>
                      <a:pt x="150" y="647"/>
                    </a:lnTo>
                    <a:lnTo>
                      <a:pt x="124" y="65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3" name="Freeform 135">
                <a:extLst>
                  <a:ext uri="{FF2B5EF4-FFF2-40B4-BE49-F238E27FC236}">
                    <a16:creationId xmlns:a16="http://schemas.microsoft.com/office/drawing/2014/main" id="{B0016CAD-D3C8-46F1-94C7-C289F3123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559" y="942020"/>
                <a:ext cx="88155" cy="109509"/>
              </a:xfrm>
              <a:custGeom>
                <a:avLst/>
                <a:gdLst>
                  <a:gd name="T0" fmla="*/ 34 w 333"/>
                  <a:gd name="T1" fmla="*/ 437 h 444"/>
                  <a:gd name="T2" fmla="*/ 17 w 333"/>
                  <a:gd name="T3" fmla="*/ 412 h 444"/>
                  <a:gd name="T4" fmla="*/ 6 w 333"/>
                  <a:gd name="T5" fmla="*/ 386 h 444"/>
                  <a:gd name="T6" fmla="*/ 1 w 333"/>
                  <a:gd name="T7" fmla="*/ 361 h 444"/>
                  <a:gd name="T8" fmla="*/ 0 w 333"/>
                  <a:gd name="T9" fmla="*/ 336 h 444"/>
                  <a:gd name="T10" fmla="*/ 7 w 333"/>
                  <a:gd name="T11" fmla="*/ 285 h 444"/>
                  <a:gd name="T12" fmla="*/ 22 w 333"/>
                  <a:gd name="T13" fmla="*/ 233 h 444"/>
                  <a:gd name="T14" fmla="*/ 36 w 333"/>
                  <a:gd name="T15" fmla="*/ 182 h 444"/>
                  <a:gd name="T16" fmla="*/ 43 w 333"/>
                  <a:gd name="T17" fmla="*/ 130 h 444"/>
                  <a:gd name="T18" fmla="*/ 42 w 333"/>
                  <a:gd name="T19" fmla="*/ 105 h 444"/>
                  <a:gd name="T20" fmla="*/ 36 w 333"/>
                  <a:gd name="T21" fmla="*/ 80 h 444"/>
                  <a:gd name="T22" fmla="*/ 25 w 333"/>
                  <a:gd name="T23" fmla="*/ 55 h 444"/>
                  <a:gd name="T24" fmla="*/ 7 w 333"/>
                  <a:gd name="T25" fmla="*/ 30 h 444"/>
                  <a:gd name="T26" fmla="*/ 48 w 333"/>
                  <a:gd name="T27" fmla="*/ 13 h 444"/>
                  <a:gd name="T28" fmla="*/ 91 w 333"/>
                  <a:gd name="T29" fmla="*/ 3 h 444"/>
                  <a:gd name="T30" fmla="*/ 106 w 333"/>
                  <a:gd name="T31" fmla="*/ 27 h 444"/>
                  <a:gd name="T32" fmla="*/ 116 w 333"/>
                  <a:gd name="T33" fmla="*/ 50 h 444"/>
                  <a:gd name="T34" fmla="*/ 120 w 333"/>
                  <a:gd name="T35" fmla="*/ 73 h 444"/>
                  <a:gd name="T36" fmla="*/ 121 w 333"/>
                  <a:gd name="T37" fmla="*/ 96 h 444"/>
                  <a:gd name="T38" fmla="*/ 113 w 333"/>
                  <a:gd name="T39" fmla="*/ 142 h 444"/>
                  <a:gd name="T40" fmla="*/ 98 w 333"/>
                  <a:gd name="T41" fmla="*/ 187 h 444"/>
                  <a:gd name="T42" fmla="*/ 83 w 333"/>
                  <a:gd name="T43" fmla="*/ 234 h 444"/>
                  <a:gd name="T44" fmla="*/ 72 w 333"/>
                  <a:gd name="T45" fmla="*/ 280 h 444"/>
                  <a:gd name="T46" fmla="*/ 69 w 333"/>
                  <a:gd name="T47" fmla="*/ 303 h 444"/>
                  <a:gd name="T48" fmla="*/ 72 w 333"/>
                  <a:gd name="T49" fmla="*/ 326 h 444"/>
                  <a:gd name="T50" fmla="*/ 79 w 333"/>
                  <a:gd name="T51" fmla="*/ 350 h 444"/>
                  <a:gd name="T52" fmla="*/ 91 w 333"/>
                  <a:gd name="T53" fmla="*/ 374 h 444"/>
                  <a:gd name="T54" fmla="*/ 130 w 333"/>
                  <a:gd name="T55" fmla="*/ 273 h 444"/>
                  <a:gd name="T56" fmla="*/ 178 w 333"/>
                  <a:gd name="T57" fmla="*/ 174 h 444"/>
                  <a:gd name="T58" fmla="*/ 228 w 333"/>
                  <a:gd name="T59" fmla="*/ 82 h 444"/>
                  <a:gd name="T60" fmla="*/ 277 w 333"/>
                  <a:gd name="T61" fmla="*/ 0 h 444"/>
                  <a:gd name="T62" fmla="*/ 300 w 333"/>
                  <a:gd name="T63" fmla="*/ 23 h 444"/>
                  <a:gd name="T64" fmla="*/ 333 w 333"/>
                  <a:gd name="T65" fmla="*/ 44 h 444"/>
                  <a:gd name="T66" fmla="*/ 286 w 333"/>
                  <a:gd name="T67" fmla="*/ 121 h 444"/>
                  <a:gd name="T68" fmla="*/ 237 w 333"/>
                  <a:gd name="T69" fmla="*/ 219 h 444"/>
                  <a:gd name="T70" fmla="*/ 133 w 333"/>
                  <a:gd name="T71" fmla="*/ 444 h 444"/>
                  <a:gd name="T72" fmla="*/ 113 w 333"/>
                  <a:gd name="T73" fmla="*/ 434 h 444"/>
                  <a:gd name="T74" fmla="*/ 91 w 333"/>
                  <a:gd name="T75" fmla="*/ 429 h 444"/>
                  <a:gd name="T76" fmla="*/ 64 w 333"/>
                  <a:gd name="T77" fmla="*/ 430 h 444"/>
                  <a:gd name="T78" fmla="*/ 34 w 333"/>
                  <a:gd name="T79" fmla="*/ 437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3" h="444">
                    <a:moveTo>
                      <a:pt x="34" y="437"/>
                    </a:moveTo>
                    <a:lnTo>
                      <a:pt x="17" y="412"/>
                    </a:lnTo>
                    <a:lnTo>
                      <a:pt x="6" y="386"/>
                    </a:lnTo>
                    <a:lnTo>
                      <a:pt x="1" y="361"/>
                    </a:lnTo>
                    <a:lnTo>
                      <a:pt x="0" y="336"/>
                    </a:lnTo>
                    <a:lnTo>
                      <a:pt x="7" y="285"/>
                    </a:lnTo>
                    <a:lnTo>
                      <a:pt x="22" y="233"/>
                    </a:lnTo>
                    <a:lnTo>
                      <a:pt x="36" y="182"/>
                    </a:lnTo>
                    <a:lnTo>
                      <a:pt x="43" y="130"/>
                    </a:lnTo>
                    <a:lnTo>
                      <a:pt x="42" y="105"/>
                    </a:lnTo>
                    <a:lnTo>
                      <a:pt x="36" y="80"/>
                    </a:lnTo>
                    <a:lnTo>
                      <a:pt x="25" y="55"/>
                    </a:lnTo>
                    <a:lnTo>
                      <a:pt x="7" y="30"/>
                    </a:lnTo>
                    <a:lnTo>
                      <a:pt x="48" y="13"/>
                    </a:lnTo>
                    <a:lnTo>
                      <a:pt x="91" y="3"/>
                    </a:lnTo>
                    <a:lnTo>
                      <a:pt x="106" y="27"/>
                    </a:lnTo>
                    <a:lnTo>
                      <a:pt x="116" y="50"/>
                    </a:lnTo>
                    <a:lnTo>
                      <a:pt x="120" y="73"/>
                    </a:lnTo>
                    <a:lnTo>
                      <a:pt x="121" y="96"/>
                    </a:lnTo>
                    <a:lnTo>
                      <a:pt x="113" y="142"/>
                    </a:lnTo>
                    <a:lnTo>
                      <a:pt x="98" y="187"/>
                    </a:lnTo>
                    <a:lnTo>
                      <a:pt x="83" y="234"/>
                    </a:lnTo>
                    <a:lnTo>
                      <a:pt x="72" y="280"/>
                    </a:lnTo>
                    <a:lnTo>
                      <a:pt x="69" y="303"/>
                    </a:lnTo>
                    <a:lnTo>
                      <a:pt x="72" y="326"/>
                    </a:lnTo>
                    <a:lnTo>
                      <a:pt x="79" y="350"/>
                    </a:lnTo>
                    <a:lnTo>
                      <a:pt x="91" y="374"/>
                    </a:lnTo>
                    <a:lnTo>
                      <a:pt x="130" y="273"/>
                    </a:lnTo>
                    <a:lnTo>
                      <a:pt x="178" y="174"/>
                    </a:lnTo>
                    <a:lnTo>
                      <a:pt x="228" y="82"/>
                    </a:lnTo>
                    <a:lnTo>
                      <a:pt x="277" y="0"/>
                    </a:lnTo>
                    <a:lnTo>
                      <a:pt x="300" y="23"/>
                    </a:lnTo>
                    <a:lnTo>
                      <a:pt x="333" y="44"/>
                    </a:lnTo>
                    <a:lnTo>
                      <a:pt x="286" y="121"/>
                    </a:lnTo>
                    <a:lnTo>
                      <a:pt x="237" y="219"/>
                    </a:lnTo>
                    <a:lnTo>
                      <a:pt x="133" y="444"/>
                    </a:lnTo>
                    <a:lnTo>
                      <a:pt x="113" y="434"/>
                    </a:lnTo>
                    <a:lnTo>
                      <a:pt x="91" y="429"/>
                    </a:lnTo>
                    <a:lnTo>
                      <a:pt x="64" y="430"/>
                    </a:lnTo>
                    <a:lnTo>
                      <a:pt x="34" y="43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4" name="Freeform 136">
                <a:extLst>
                  <a:ext uri="{FF2B5EF4-FFF2-40B4-BE49-F238E27FC236}">
                    <a16:creationId xmlns:a16="http://schemas.microsoft.com/office/drawing/2014/main" id="{A90E9E01-E6D9-4A13-9C96-53E991842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8469" y="1141060"/>
                <a:ext cx="33356" cy="109509"/>
              </a:xfrm>
              <a:custGeom>
                <a:avLst/>
                <a:gdLst>
                  <a:gd name="T0" fmla="*/ 0 w 127"/>
                  <a:gd name="T1" fmla="*/ 426 h 444"/>
                  <a:gd name="T2" fmla="*/ 22 w 127"/>
                  <a:gd name="T3" fmla="*/ 222 h 444"/>
                  <a:gd name="T4" fmla="*/ 39 w 127"/>
                  <a:gd name="T5" fmla="*/ 16 h 444"/>
                  <a:gd name="T6" fmla="*/ 64 w 127"/>
                  <a:gd name="T7" fmla="*/ 22 h 444"/>
                  <a:gd name="T8" fmla="*/ 88 w 127"/>
                  <a:gd name="T9" fmla="*/ 19 h 444"/>
                  <a:gd name="T10" fmla="*/ 127 w 127"/>
                  <a:gd name="T11" fmla="*/ 0 h 444"/>
                  <a:gd name="T12" fmla="*/ 81 w 127"/>
                  <a:gd name="T13" fmla="*/ 444 h 444"/>
                  <a:gd name="T14" fmla="*/ 64 w 127"/>
                  <a:gd name="T15" fmla="*/ 436 h 444"/>
                  <a:gd name="T16" fmla="*/ 43 w 127"/>
                  <a:gd name="T17" fmla="*/ 430 h 444"/>
                  <a:gd name="T18" fmla="*/ 0 w 127"/>
                  <a:gd name="T19" fmla="*/ 426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444">
                    <a:moveTo>
                      <a:pt x="0" y="426"/>
                    </a:moveTo>
                    <a:lnTo>
                      <a:pt x="22" y="222"/>
                    </a:lnTo>
                    <a:lnTo>
                      <a:pt x="39" y="16"/>
                    </a:lnTo>
                    <a:lnTo>
                      <a:pt x="64" y="22"/>
                    </a:lnTo>
                    <a:lnTo>
                      <a:pt x="88" y="19"/>
                    </a:lnTo>
                    <a:lnTo>
                      <a:pt x="127" y="0"/>
                    </a:lnTo>
                    <a:lnTo>
                      <a:pt x="81" y="444"/>
                    </a:lnTo>
                    <a:lnTo>
                      <a:pt x="64" y="436"/>
                    </a:lnTo>
                    <a:lnTo>
                      <a:pt x="43" y="430"/>
                    </a:lnTo>
                    <a:lnTo>
                      <a:pt x="0" y="426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" name="Freeform 137">
                <a:extLst>
                  <a:ext uri="{FF2B5EF4-FFF2-40B4-BE49-F238E27FC236}">
                    <a16:creationId xmlns:a16="http://schemas.microsoft.com/office/drawing/2014/main" id="{0306B287-2444-4D12-987D-7516AA143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2040" y="1051529"/>
                <a:ext cx="124688" cy="184241"/>
              </a:xfrm>
              <a:custGeom>
                <a:avLst/>
                <a:gdLst>
                  <a:gd name="T0" fmla="*/ 0 w 470"/>
                  <a:gd name="T1" fmla="*/ 699 h 746"/>
                  <a:gd name="T2" fmla="*/ 59 w 470"/>
                  <a:gd name="T3" fmla="*/ 551 h 746"/>
                  <a:gd name="T4" fmla="*/ 93 w 470"/>
                  <a:gd name="T5" fmla="*/ 461 h 746"/>
                  <a:gd name="T6" fmla="*/ 106 w 470"/>
                  <a:gd name="T7" fmla="*/ 425 h 746"/>
                  <a:gd name="T8" fmla="*/ 124 w 470"/>
                  <a:gd name="T9" fmla="*/ 366 h 746"/>
                  <a:gd name="T10" fmla="*/ 145 w 470"/>
                  <a:gd name="T11" fmla="*/ 272 h 746"/>
                  <a:gd name="T12" fmla="*/ 149 w 470"/>
                  <a:gd name="T13" fmla="*/ 226 h 746"/>
                  <a:gd name="T14" fmla="*/ 147 w 470"/>
                  <a:gd name="T15" fmla="*/ 182 h 746"/>
                  <a:gd name="T16" fmla="*/ 142 w 470"/>
                  <a:gd name="T17" fmla="*/ 141 h 746"/>
                  <a:gd name="T18" fmla="*/ 129 w 470"/>
                  <a:gd name="T19" fmla="*/ 102 h 746"/>
                  <a:gd name="T20" fmla="*/ 109 w 470"/>
                  <a:gd name="T21" fmla="*/ 67 h 746"/>
                  <a:gd name="T22" fmla="*/ 81 w 470"/>
                  <a:gd name="T23" fmla="*/ 37 h 746"/>
                  <a:gd name="T24" fmla="*/ 100 w 470"/>
                  <a:gd name="T25" fmla="*/ 20 h 746"/>
                  <a:gd name="T26" fmla="*/ 114 w 470"/>
                  <a:gd name="T27" fmla="*/ 0 h 746"/>
                  <a:gd name="T28" fmla="*/ 154 w 470"/>
                  <a:gd name="T29" fmla="*/ 41 h 746"/>
                  <a:gd name="T30" fmla="*/ 182 w 470"/>
                  <a:gd name="T31" fmla="*/ 86 h 746"/>
                  <a:gd name="T32" fmla="*/ 199 w 470"/>
                  <a:gd name="T33" fmla="*/ 132 h 746"/>
                  <a:gd name="T34" fmla="*/ 207 w 470"/>
                  <a:gd name="T35" fmla="*/ 182 h 746"/>
                  <a:gd name="T36" fmla="*/ 208 w 470"/>
                  <a:gd name="T37" fmla="*/ 233 h 746"/>
                  <a:gd name="T38" fmla="*/ 204 w 470"/>
                  <a:gd name="T39" fmla="*/ 284 h 746"/>
                  <a:gd name="T40" fmla="*/ 191 w 470"/>
                  <a:gd name="T41" fmla="*/ 382 h 746"/>
                  <a:gd name="T42" fmla="*/ 255 w 470"/>
                  <a:gd name="T43" fmla="*/ 301 h 746"/>
                  <a:gd name="T44" fmla="*/ 314 w 470"/>
                  <a:gd name="T45" fmla="*/ 218 h 746"/>
                  <a:gd name="T46" fmla="*/ 424 w 470"/>
                  <a:gd name="T47" fmla="*/ 48 h 746"/>
                  <a:gd name="T48" fmla="*/ 444 w 470"/>
                  <a:gd name="T49" fmla="*/ 66 h 746"/>
                  <a:gd name="T50" fmla="*/ 470 w 470"/>
                  <a:gd name="T51" fmla="*/ 78 h 746"/>
                  <a:gd name="T52" fmla="*/ 393 w 470"/>
                  <a:gd name="T53" fmla="*/ 216 h 746"/>
                  <a:gd name="T54" fmla="*/ 327 w 470"/>
                  <a:gd name="T55" fmla="*/ 310 h 746"/>
                  <a:gd name="T56" fmla="*/ 270 w 470"/>
                  <a:gd name="T57" fmla="*/ 373 h 746"/>
                  <a:gd name="T58" fmla="*/ 220 w 470"/>
                  <a:gd name="T59" fmla="*/ 420 h 746"/>
                  <a:gd name="T60" fmla="*/ 178 w 470"/>
                  <a:gd name="T61" fmla="*/ 467 h 746"/>
                  <a:gd name="T62" fmla="*/ 139 w 470"/>
                  <a:gd name="T63" fmla="*/ 527 h 746"/>
                  <a:gd name="T64" fmla="*/ 121 w 470"/>
                  <a:gd name="T65" fmla="*/ 566 h 746"/>
                  <a:gd name="T66" fmla="*/ 104 w 470"/>
                  <a:gd name="T67" fmla="*/ 615 h 746"/>
                  <a:gd name="T68" fmla="*/ 88 w 470"/>
                  <a:gd name="T69" fmla="*/ 674 h 746"/>
                  <a:gd name="T70" fmla="*/ 71 w 470"/>
                  <a:gd name="T71" fmla="*/ 746 h 746"/>
                  <a:gd name="T72" fmla="*/ 31 w 470"/>
                  <a:gd name="T73" fmla="*/ 725 h 746"/>
                  <a:gd name="T74" fmla="*/ 0 w 470"/>
                  <a:gd name="T75" fmla="*/ 699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0" h="746">
                    <a:moveTo>
                      <a:pt x="0" y="699"/>
                    </a:moveTo>
                    <a:lnTo>
                      <a:pt x="59" y="551"/>
                    </a:lnTo>
                    <a:lnTo>
                      <a:pt x="93" y="461"/>
                    </a:lnTo>
                    <a:lnTo>
                      <a:pt x="106" y="425"/>
                    </a:lnTo>
                    <a:lnTo>
                      <a:pt x="124" y="366"/>
                    </a:lnTo>
                    <a:lnTo>
                      <a:pt x="145" y="272"/>
                    </a:lnTo>
                    <a:lnTo>
                      <a:pt x="149" y="226"/>
                    </a:lnTo>
                    <a:lnTo>
                      <a:pt x="147" y="182"/>
                    </a:lnTo>
                    <a:lnTo>
                      <a:pt x="142" y="141"/>
                    </a:lnTo>
                    <a:lnTo>
                      <a:pt x="129" y="102"/>
                    </a:lnTo>
                    <a:lnTo>
                      <a:pt x="109" y="67"/>
                    </a:lnTo>
                    <a:lnTo>
                      <a:pt x="81" y="37"/>
                    </a:lnTo>
                    <a:lnTo>
                      <a:pt x="100" y="20"/>
                    </a:lnTo>
                    <a:lnTo>
                      <a:pt x="114" y="0"/>
                    </a:lnTo>
                    <a:lnTo>
                      <a:pt x="154" y="41"/>
                    </a:lnTo>
                    <a:lnTo>
                      <a:pt x="182" y="86"/>
                    </a:lnTo>
                    <a:lnTo>
                      <a:pt x="199" y="132"/>
                    </a:lnTo>
                    <a:lnTo>
                      <a:pt x="207" y="182"/>
                    </a:lnTo>
                    <a:lnTo>
                      <a:pt x="208" y="233"/>
                    </a:lnTo>
                    <a:lnTo>
                      <a:pt x="204" y="284"/>
                    </a:lnTo>
                    <a:lnTo>
                      <a:pt x="191" y="382"/>
                    </a:lnTo>
                    <a:lnTo>
                      <a:pt x="255" y="301"/>
                    </a:lnTo>
                    <a:lnTo>
                      <a:pt x="314" y="218"/>
                    </a:lnTo>
                    <a:lnTo>
                      <a:pt x="424" y="48"/>
                    </a:lnTo>
                    <a:lnTo>
                      <a:pt x="444" y="66"/>
                    </a:lnTo>
                    <a:lnTo>
                      <a:pt x="470" y="78"/>
                    </a:lnTo>
                    <a:lnTo>
                      <a:pt x="393" y="216"/>
                    </a:lnTo>
                    <a:lnTo>
                      <a:pt x="327" y="310"/>
                    </a:lnTo>
                    <a:lnTo>
                      <a:pt x="270" y="373"/>
                    </a:lnTo>
                    <a:lnTo>
                      <a:pt x="220" y="420"/>
                    </a:lnTo>
                    <a:lnTo>
                      <a:pt x="178" y="467"/>
                    </a:lnTo>
                    <a:lnTo>
                      <a:pt x="139" y="527"/>
                    </a:lnTo>
                    <a:lnTo>
                      <a:pt x="121" y="566"/>
                    </a:lnTo>
                    <a:lnTo>
                      <a:pt x="104" y="615"/>
                    </a:lnTo>
                    <a:lnTo>
                      <a:pt x="88" y="674"/>
                    </a:lnTo>
                    <a:lnTo>
                      <a:pt x="71" y="746"/>
                    </a:lnTo>
                    <a:lnTo>
                      <a:pt x="31" y="725"/>
                    </a:lnTo>
                    <a:lnTo>
                      <a:pt x="0" y="699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" name="Freeform 138">
                <a:extLst>
                  <a:ext uri="{FF2B5EF4-FFF2-40B4-BE49-F238E27FC236}">
                    <a16:creationId xmlns:a16="http://schemas.microsoft.com/office/drawing/2014/main" id="{9BB57E92-A83C-4AA2-B3B9-3FF49B0FC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5762" y="1276466"/>
                <a:ext cx="30973" cy="58454"/>
              </a:xfrm>
              <a:custGeom>
                <a:avLst/>
                <a:gdLst>
                  <a:gd name="T0" fmla="*/ 0 w 117"/>
                  <a:gd name="T1" fmla="*/ 198 h 235"/>
                  <a:gd name="T2" fmla="*/ 15 w 117"/>
                  <a:gd name="T3" fmla="*/ 152 h 235"/>
                  <a:gd name="T4" fmla="*/ 22 w 117"/>
                  <a:gd name="T5" fmla="*/ 103 h 235"/>
                  <a:gd name="T6" fmla="*/ 21 w 117"/>
                  <a:gd name="T7" fmla="*/ 51 h 235"/>
                  <a:gd name="T8" fmla="*/ 16 w 117"/>
                  <a:gd name="T9" fmla="*/ 26 h 235"/>
                  <a:gd name="T10" fmla="*/ 5 w 117"/>
                  <a:gd name="T11" fmla="*/ 3 h 235"/>
                  <a:gd name="T12" fmla="*/ 58 w 117"/>
                  <a:gd name="T13" fmla="*/ 5 h 235"/>
                  <a:gd name="T14" fmla="*/ 110 w 117"/>
                  <a:gd name="T15" fmla="*/ 0 h 235"/>
                  <a:gd name="T16" fmla="*/ 117 w 117"/>
                  <a:gd name="T17" fmla="*/ 54 h 235"/>
                  <a:gd name="T18" fmla="*/ 115 w 117"/>
                  <a:gd name="T19" fmla="*/ 118 h 235"/>
                  <a:gd name="T20" fmla="*/ 103 w 117"/>
                  <a:gd name="T21" fmla="*/ 181 h 235"/>
                  <a:gd name="T22" fmla="*/ 87 w 117"/>
                  <a:gd name="T23" fmla="*/ 235 h 235"/>
                  <a:gd name="T24" fmla="*/ 75 w 117"/>
                  <a:gd name="T25" fmla="*/ 212 h 235"/>
                  <a:gd name="T26" fmla="*/ 55 w 117"/>
                  <a:gd name="T27" fmla="*/ 201 h 235"/>
                  <a:gd name="T28" fmla="*/ 29 w 117"/>
                  <a:gd name="T29" fmla="*/ 196 h 235"/>
                  <a:gd name="T30" fmla="*/ 0 w 117"/>
                  <a:gd name="T31" fmla="*/ 19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235">
                    <a:moveTo>
                      <a:pt x="0" y="198"/>
                    </a:moveTo>
                    <a:lnTo>
                      <a:pt x="15" y="152"/>
                    </a:lnTo>
                    <a:lnTo>
                      <a:pt x="22" y="103"/>
                    </a:lnTo>
                    <a:lnTo>
                      <a:pt x="21" y="51"/>
                    </a:lnTo>
                    <a:lnTo>
                      <a:pt x="16" y="26"/>
                    </a:lnTo>
                    <a:lnTo>
                      <a:pt x="5" y="3"/>
                    </a:lnTo>
                    <a:lnTo>
                      <a:pt x="58" y="5"/>
                    </a:lnTo>
                    <a:lnTo>
                      <a:pt x="110" y="0"/>
                    </a:lnTo>
                    <a:lnTo>
                      <a:pt x="117" y="54"/>
                    </a:lnTo>
                    <a:lnTo>
                      <a:pt x="115" y="118"/>
                    </a:lnTo>
                    <a:lnTo>
                      <a:pt x="103" y="181"/>
                    </a:lnTo>
                    <a:lnTo>
                      <a:pt x="87" y="235"/>
                    </a:lnTo>
                    <a:lnTo>
                      <a:pt x="75" y="212"/>
                    </a:lnTo>
                    <a:lnTo>
                      <a:pt x="55" y="201"/>
                    </a:lnTo>
                    <a:lnTo>
                      <a:pt x="29" y="196"/>
                    </a:lnTo>
                    <a:lnTo>
                      <a:pt x="0" y="19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" name="Freeform 139">
                <a:extLst>
                  <a:ext uri="{FF2B5EF4-FFF2-40B4-BE49-F238E27FC236}">
                    <a16:creationId xmlns:a16="http://schemas.microsoft.com/office/drawing/2014/main" id="{29AA19E4-CE2B-489B-B9D5-02AAC1F93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683" y="1293484"/>
                <a:ext cx="33356" cy="73993"/>
              </a:xfrm>
              <a:custGeom>
                <a:avLst/>
                <a:gdLst>
                  <a:gd name="T0" fmla="*/ 0 w 128"/>
                  <a:gd name="T1" fmla="*/ 298 h 298"/>
                  <a:gd name="T2" fmla="*/ 26 w 128"/>
                  <a:gd name="T3" fmla="*/ 148 h 298"/>
                  <a:gd name="T4" fmla="*/ 60 w 128"/>
                  <a:gd name="T5" fmla="*/ 0 h 298"/>
                  <a:gd name="T6" fmla="*/ 89 w 128"/>
                  <a:gd name="T7" fmla="*/ 34 h 298"/>
                  <a:gd name="T8" fmla="*/ 128 w 128"/>
                  <a:gd name="T9" fmla="*/ 62 h 298"/>
                  <a:gd name="T10" fmla="*/ 122 w 128"/>
                  <a:gd name="T11" fmla="*/ 121 h 298"/>
                  <a:gd name="T12" fmla="*/ 110 w 128"/>
                  <a:gd name="T13" fmla="*/ 179 h 298"/>
                  <a:gd name="T14" fmla="*/ 99 w 128"/>
                  <a:gd name="T15" fmla="*/ 236 h 298"/>
                  <a:gd name="T16" fmla="*/ 89 w 128"/>
                  <a:gd name="T17" fmla="*/ 294 h 298"/>
                  <a:gd name="T18" fmla="*/ 38 w 128"/>
                  <a:gd name="T19" fmla="*/ 295 h 298"/>
                  <a:gd name="T20" fmla="*/ 0 w 128"/>
                  <a:gd name="T21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98">
                    <a:moveTo>
                      <a:pt x="0" y="298"/>
                    </a:moveTo>
                    <a:lnTo>
                      <a:pt x="26" y="148"/>
                    </a:lnTo>
                    <a:lnTo>
                      <a:pt x="60" y="0"/>
                    </a:lnTo>
                    <a:lnTo>
                      <a:pt x="89" y="34"/>
                    </a:lnTo>
                    <a:lnTo>
                      <a:pt x="128" y="62"/>
                    </a:lnTo>
                    <a:lnTo>
                      <a:pt x="122" y="121"/>
                    </a:lnTo>
                    <a:lnTo>
                      <a:pt x="110" y="179"/>
                    </a:lnTo>
                    <a:lnTo>
                      <a:pt x="99" y="236"/>
                    </a:lnTo>
                    <a:lnTo>
                      <a:pt x="89" y="294"/>
                    </a:lnTo>
                    <a:lnTo>
                      <a:pt x="38" y="295"/>
                    </a:lnTo>
                    <a:lnTo>
                      <a:pt x="0" y="29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" name="Freeform 140">
                <a:extLst>
                  <a:ext uri="{FF2B5EF4-FFF2-40B4-BE49-F238E27FC236}">
                    <a16:creationId xmlns:a16="http://schemas.microsoft.com/office/drawing/2014/main" id="{AC9E091C-06F1-499B-971C-CEB078707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203" y="1630890"/>
                <a:ext cx="14296" cy="82872"/>
              </a:xfrm>
              <a:custGeom>
                <a:avLst/>
                <a:gdLst>
                  <a:gd name="T0" fmla="*/ 0 w 52"/>
                  <a:gd name="T1" fmla="*/ 335 h 335"/>
                  <a:gd name="T2" fmla="*/ 23 w 52"/>
                  <a:gd name="T3" fmla="*/ 297 h 335"/>
                  <a:gd name="T4" fmla="*/ 38 w 52"/>
                  <a:gd name="T5" fmla="*/ 256 h 335"/>
                  <a:gd name="T6" fmla="*/ 48 w 52"/>
                  <a:gd name="T7" fmla="*/ 214 h 335"/>
                  <a:gd name="T8" fmla="*/ 52 w 52"/>
                  <a:gd name="T9" fmla="*/ 172 h 335"/>
                  <a:gd name="T10" fmla="*/ 52 w 52"/>
                  <a:gd name="T11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335">
                    <a:moveTo>
                      <a:pt x="0" y="335"/>
                    </a:moveTo>
                    <a:lnTo>
                      <a:pt x="23" y="297"/>
                    </a:lnTo>
                    <a:lnTo>
                      <a:pt x="38" y="256"/>
                    </a:lnTo>
                    <a:lnTo>
                      <a:pt x="48" y="214"/>
                    </a:lnTo>
                    <a:lnTo>
                      <a:pt x="52" y="172"/>
                    </a:lnTo>
                    <a:lnTo>
                      <a:pt x="5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" name="Line 141">
                <a:extLst>
                  <a:ext uri="{FF2B5EF4-FFF2-40B4-BE49-F238E27FC236}">
                    <a16:creationId xmlns:a16="http://schemas.microsoft.com/office/drawing/2014/main" id="{BB0F81A2-BEA7-4343-89A8-225AA1CD5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77752" y="1303843"/>
                <a:ext cx="2382" cy="1183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pic>
          <p:nvPicPr>
            <p:cNvPr id="1228" name="Picture 1227">
              <a:extLst>
                <a:ext uri="{FF2B5EF4-FFF2-40B4-BE49-F238E27FC236}">
                  <a16:creationId xmlns:a16="http://schemas.microsoft.com/office/drawing/2014/main" id="{A44B79A0-EE94-41F8-BAF2-8BE5EBFA94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118659" y="2314781"/>
              <a:ext cx="1221477" cy="1671495"/>
            </a:xfrm>
            <a:prstGeom prst="rect">
              <a:avLst/>
            </a:prstGeom>
          </p:spPr>
        </p:pic>
        <p:grpSp>
          <p:nvGrpSpPr>
            <p:cNvPr id="1229" name="Group 1228">
              <a:extLst>
                <a:ext uri="{FF2B5EF4-FFF2-40B4-BE49-F238E27FC236}">
                  <a16:creationId xmlns:a16="http://schemas.microsoft.com/office/drawing/2014/main" id="{E877E6E6-7E14-4103-8EFE-91030160838F}"/>
                </a:ext>
              </a:extLst>
            </p:cNvPr>
            <p:cNvGrpSpPr/>
            <p:nvPr userDrawn="1"/>
          </p:nvGrpSpPr>
          <p:grpSpPr>
            <a:xfrm>
              <a:off x="2616577" y="2857046"/>
              <a:ext cx="1146249" cy="791194"/>
              <a:chOff x="6592888" y="2581275"/>
              <a:chExt cx="1698625" cy="1370013"/>
            </a:xfrm>
          </p:grpSpPr>
          <p:sp>
            <p:nvSpPr>
              <p:cNvPr id="1230" name="Freeform 145">
                <a:extLst>
                  <a:ext uri="{FF2B5EF4-FFF2-40B4-BE49-F238E27FC236}">
                    <a16:creationId xmlns:a16="http://schemas.microsoft.com/office/drawing/2014/main" id="{8B14F154-ABC5-4F8C-9578-FE98C11E5A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92888" y="2581275"/>
                <a:ext cx="1697038" cy="1335088"/>
              </a:xfrm>
              <a:custGeom>
                <a:avLst/>
                <a:gdLst>
                  <a:gd name="T0" fmla="*/ 3303 w 7481"/>
                  <a:gd name="T1" fmla="*/ 7513 h 7563"/>
                  <a:gd name="T2" fmla="*/ 3481 w 7481"/>
                  <a:gd name="T3" fmla="*/ 4755 h 7563"/>
                  <a:gd name="T4" fmla="*/ 3150 w 7481"/>
                  <a:gd name="T5" fmla="*/ 4523 h 7563"/>
                  <a:gd name="T6" fmla="*/ 2861 w 7481"/>
                  <a:gd name="T7" fmla="*/ 4764 h 7563"/>
                  <a:gd name="T8" fmla="*/ 2551 w 7481"/>
                  <a:gd name="T9" fmla="*/ 4576 h 7563"/>
                  <a:gd name="T10" fmla="*/ 2134 w 7481"/>
                  <a:gd name="T11" fmla="*/ 4653 h 7563"/>
                  <a:gd name="T12" fmla="*/ 1459 w 7481"/>
                  <a:gd name="T13" fmla="*/ 4883 h 7563"/>
                  <a:gd name="T14" fmla="*/ 1800 w 7481"/>
                  <a:gd name="T15" fmla="*/ 4514 h 7563"/>
                  <a:gd name="T16" fmla="*/ 1927 w 7481"/>
                  <a:gd name="T17" fmla="*/ 4170 h 7563"/>
                  <a:gd name="T18" fmla="*/ 1905 w 7481"/>
                  <a:gd name="T19" fmla="*/ 3990 h 7563"/>
                  <a:gd name="T20" fmla="*/ 1320 w 7481"/>
                  <a:gd name="T21" fmla="*/ 4123 h 7563"/>
                  <a:gd name="T22" fmla="*/ 664 w 7481"/>
                  <a:gd name="T23" fmla="*/ 3963 h 7563"/>
                  <a:gd name="T24" fmla="*/ 799 w 7481"/>
                  <a:gd name="T25" fmla="*/ 3652 h 7563"/>
                  <a:gd name="T26" fmla="*/ 221 w 7481"/>
                  <a:gd name="T27" fmla="*/ 3454 h 7563"/>
                  <a:gd name="T28" fmla="*/ 355 w 7481"/>
                  <a:gd name="T29" fmla="*/ 3145 h 7563"/>
                  <a:gd name="T30" fmla="*/ 902 w 7481"/>
                  <a:gd name="T31" fmla="*/ 3083 h 7563"/>
                  <a:gd name="T32" fmla="*/ 1048 w 7481"/>
                  <a:gd name="T33" fmla="*/ 2783 h 7563"/>
                  <a:gd name="T34" fmla="*/ 1380 w 7481"/>
                  <a:gd name="T35" fmla="*/ 2354 h 7563"/>
                  <a:gd name="T36" fmla="*/ 1071 w 7481"/>
                  <a:gd name="T37" fmla="*/ 1934 h 7563"/>
                  <a:gd name="T38" fmla="*/ 1297 w 7481"/>
                  <a:gd name="T39" fmla="*/ 1667 h 7563"/>
                  <a:gd name="T40" fmla="*/ 1912 w 7481"/>
                  <a:gd name="T41" fmla="*/ 1862 h 7563"/>
                  <a:gd name="T42" fmla="*/ 2098 w 7481"/>
                  <a:gd name="T43" fmla="*/ 1478 h 7563"/>
                  <a:gd name="T44" fmla="*/ 2654 w 7481"/>
                  <a:gd name="T45" fmla="*/ 1739 h 7563"/>
                  <a:gd name="T46" fmla="*/ 2876 w 7481"/>
                  <a:gd name="T47" fmla="*/ 1469 h 7563"/>
                  <a:gd name="T48" fmla="*/ 2562 w 7481"/>
                  <a:gd name="T49" fmla="*/ 1004 h 7563"/>
                  <a:gd name="T50" fmla="*/ 3095 w 7481"/>
                  <a:gd name="T51" fmla="*/ 1097 h 7563"/>
                  <a:gd name="T52" fmla="*/ 3437 w 7481"/>
                  <a:gd name="T53" fmla="*/ 640 h 7563"/>
                  <a:gd name="T54" fmla="*/ 3707 w 7481"/>
                  <a:gd name="T55" fmla="*/ 151 h 7563"/>
                  <a:gd name="T56" fmla="*/ 4189 w 7481"/>
                  <a:gd name="T57" fmla="*/ 377 h 7563"/>
                  <a:gd name="T58" fmla="*/ 4619 w 7481"/>
                  <a:gd name="T59" fmla="*/ 444 h 7563"/>
                  <a:gd name="T60" fmla="*/ 4956 w 7481"/>
                  <a:gd name="T61" fmla="*/ 767 h 7563"/>
                  <a:gd name="T62" fmla="*/ 5096 w 7481"/>
                  <a:gd name="T63" fmla="*/ 840 h 7563"/>
                  <a:gd name="T64" fmla="*/ 5493 w 7481"/>
                  <a:gd name="T65" fmla="*/ 378 h 7563"/>
                  <a:gd name="T66" fmla="*/ 5902 w 7481"/>
                  <a:gd name="T67" fmla="*/ 607 h 7563"/>
                  <a:gd name="T68" fmla="*/ 5862 w 7481"/>
                  <a:gd name="T69" fmla="*/ 1098 h 7563"/>
                  <a:gd name="T70" fmla="*/ 5874 w 7481"/>
                  <a:gd name="T71" fmla="*/ 1616 h 7563"/>
                  <a:gd name="T72" fmla="*/ 5749 w 7481"/>
                  <a:gd name="T73" fmla="*/ 2118 h 7563"/>
                  <a:gd name="T74" fmla="*/ 6208 w 7481"/>
                  <a:gd name="T75" fmla="*/ 2150 h 7563"/>
                  <a:gd name="T76" fmla="*/ 6224 w 7481"/>
                  <a:gd name="T77" fmla="*/ 2449 h 7563"/>
                  <a:gd name="T78" fmla="*/ 6647 w 7481"/>
                  <a:gd name="T79" fmla="*/ 2385 h 7563"/>
                  <a:gd name="T80" fmla="*/ 6953 w 7481"/>
                  <a:gd name="T81" fmla="*/ 2719 h 7563"/>
                  <a:gd name="T82" fmla="*/ 7270 w 7481"/>
                  <a:gd name="T83" fmla="*/ 3026 h 7563"/>
                  <a:gd name="T84" fmla="*/ 6841 w 7481"/>
                  <a:gd name="T85" fmla="*/ 3246 h 7563"/>
                  <a:gd name="T86" fmla="*/ 7116 w 7481"/>
                  <a:gd name="T87" fmla="*/ 3669 h 7563"/>
                  <a:gd name="T88" fmla="*/ 6733 w 7481"/>
                  <a:gd name="T89" fmla="*/ 3652 h 7563"/>
                  <a:gd name="T90" fmla="*/ 6358 w 7481"/>
                  <a:gd name="T91" fmla="*/ 3776 h 7563"/>
                  <a:gd name="T92" fmla="*/ 6017 w 7481"/>
                  <a:gd name="T93" fmla="*/ 3829 h 7563"/>
                  <a:gd name="T94" fmla="*/ 5646 w 7481"/>
                  <a:gd name="T95" fmla="*/ 4087 h 7563"/>
                  <a:gd name="T96" fmla="*/ 5919 w 7481"/>
                  <a:gd name="T97" fmla="*/ 4458 h 7563"/>
                  <a:gd name="T98" fmla="*/ 6447 w 7481"/>
                  <a:gd name="T99" fmla="*/ 4341 h 7563"/>
                  <a:gd name="T100" fmla="*/ 6373 w 7481"/>
                  <a:gd name="T101" fmla="*/ 4854 h 7563"/>
                  <a:gd name="T102" fmla="*/ 6101 w 7481"/>
                  <a:gd name="T103" fmla="*/ 5132 h 7563"/>
                  <a:gd name="T104" fmla="*/ 5588 w 7481"/>
                  <a:gd name="T105" fmla="*/ 4985 h 7563"/>
                  <a:gd name="T106" fmla="*/ 5220 w 7481"/>
                  <a:gd name="T107" fmla="*/ 4891 h 7563"/>
                  <a:gd name="T108" fmla="*/ 5016 w 7481"/>
                  <a:gd name="T109" fmla="*/ 4854 h 7563"/>
                  <a:gd name="T110" fmla="*/ 4888 w 7481"/>
                  <a:gd name="T111" fmla="*/ 5177 h 7563"/>
                  <a:gd name="T112" fmla="*/ 4364 w 7481"/>
                  <a:gd name="T113" fmla="*/ 4985 h 7563"/>
                  <a:gd name="T114" fmla="*/ 3806 w 7481"/>
                  <a:gd name="T115" fmla="*/ 4725 h 7563"/>
                  <a:gd name="T116" fmla="*/ 6099 w 7481"/>
                  <a:gd name="T117" fmla="*/ 1428 h 7563"/>
                  <a:gd name="T118" fmla="*/ 7345 w 7481"/>
                  <a:gd name="T119" fmla="*/ 3317 h 7563"/>
                  <a:gd name="T120" fmla="*/ 6718 w 7481"/>
                  <a:gd name="T121" fmla="*/ 4933 h 7563"/>
                  <a:gd name="T122" fmla="*/ 6375 w 7481"/>
                  <a:gd name="T123" fmla="*/ 5413 h 7563"/>
                  <a:gd name="T124" fmla="*/ 6619 w 7481"/>
                  <a:gd name="T125" fmla="*/ 5243 h 7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81" h="7563">
                    <a:moveTo>
                      <a:pt x="3243" y="7563"/>
                    </a:moveTo>
                    <a:lnTo>
                      <a:pt x="3217" y="7529"/>
                    </a:lnTo>
                    <a:lnTo>
                      <a:pt x="3259" y="7519"/>
                    </a:lnTo>
                    <a:lnTo>
                      <a:pt x="3236" y="7492"/>
                    </a:lnTo>
                    <a:lnTo>
                      <a:pt x="3288" y="7492"/>
                    </a:lnTo>
                    <a:lnTo>
                      <a:pt x="3273" y="7461"/>
                    </a:lnTo>
                    <a:lnTo>
                      <a:pt x="3247" y="7433"/>
                    </a:lnTo>
                    <a:lnTo>
                      <a:pt x="3296" y="7444"/>
                    </a:lnTo>
                    <a:lnTo>
                      <a:pt x="3293" y="7412"/>
                    </a:lnTo>
                    <a:lnTo>
                      <a:pt x="3285" y="7379"/>
                    </a:lnTo>
                    <a:lnTo>
                      <a:pt x="3270" y="7345"/>
                    </a:lnTo>
                    <a:lnTo>
                      <a:pt x="3250" y="7310"/>
                    </a:lnTo>
                    <a:lnTo>
                      <a:pt x="3280" y="7332"/>
                    </a:lnTo>
                    <a:lnTo>
                      <a:pt x="3304" y="7357"/>
                    </a:lnTo>
                    <a:lnTo>
                      <a:pt x="3321" y="7386"/>
                    </a:lnTo>
                    <a:lnTo>
                      <a:pt x="3333" y="7418"/>
                    </a:lnTo>
                    <a:lnTo>
                      <a:pt x="3345" y="7383"/>
                    </a:lnTo>
                    <a:lnTo>
                      <a:pt x="3352" y="7344"/>
                    </a:lnTo>
                    <a:lnTo>
                      <a:pt x="3353" y="7302"/>
                    </a:lnTo>
                    <a:lnTo>
                      <a:pt x="3348" y="7259"/>
                    </a:lnTo>
                    <a:lnTo>
                      <a:pt x="3371" y="7322"/>
                    </a:lnTo>
                    <a:lnTo>
                      <a:pt x="3382" y="7242"/>
                    </a:lnTo>
                    <a:lnTo>
                      <a:pt x="3382" y="7136"/>
                    </a:lnTo>
                    <a:lnTo>
                      <a:pt x="3400" y="7184"/>
                    </a:lnTo>
                    <a:lnTo>
                      <a:pt x="3414" y="7241"/>
                    </a:lnTo>
                    <a:lnTo>
                      <a:pt x="3423" y="7304"/>
                    </a:lnTo>
                    <a:lnTo>
                      <a:pt x="3424" y="7370"/>
                    </a:lnTo>
                    <a:lnTo>
                      <a:pt x="3439" y="7314"/>
                    </a:lnTo>
                    <a:lnTo>
                      <a:pt x="3453" y="7248"/>
                    </a:lnTo>
                    <a:lnTo>
                      <a:pt x="3465" y="7176"/>
                    </a:lnTo>
                    <a:lnTo>
                      <a:pt x="3472" y="7096"/>
                    </a:lnTo>
                    <a:lnTo>
                      <a:pt x="3484" y="7178"/>
                    </a:lnTo>
                    <a:lnTo>
                      <a:pt x="3485" y="7259"/>
                    </a:lnTo>
                    <a:lnTo>
                      <a:pt x="3478" y="7339"/>
                    </a:lnTo>
                    <a:lnTo>
                      <a:pt x="3462" y="7418"/>
                    </a:lnTo>
                    <a:lnTo>
                      <a:pt x="3480" y="7407"/>
                    </a:lnTo>
                    <a:lnTo>
                      <a:pt x="3499" y="7388"/>
                    </a:lnTo>
                    <a:lnTo>
                      <a:pt x="3517" y="7366"/>
                    </a:lnTo>
                    <a:lnTo>
                      <a:pt x="3532" y="7340"/>
                    </a:lnTo>
                    <a:lnTo>
                      <a:pt x="3524" y="7378"/>
                    </a:lnTo>
                    <a:lnTo>
                      <a:pt x="3509" y="7417"/>
                    </a:lnTo>
                    <a:lnTo>
                      <a:pt x="3487" y="7456"/>
                    </a:lnTo>
                    <a:lnTo>
                      <a:pt x="3463" y="7490"/>
                    </a:lnTo>
                    <a:lnTo>
                      <a:pt x="3376" y="7509"/>
                    </a:lnTo>
                    <a:lnTo>
                      <a:pt x="3339" y="7515"/>
                    </a:lnTo>
                    <a:lnTo>
                      <a:pt x="3327" y="7516"/>
                    </a:lnTo>
                    <a:lnTo>
                      <a:pt x="3315" y="7515"/>
                    </a:lnTo>
                    <a:lnTo>
                      <a:pt x="3303" y="7513"/>
                    </a:lnTo>
                    <a:lnTo>
                      <a:pt x="3293" y="7516"/>
                    </a:lnTo>
                    <a:lnTo>
                      <a:pt x="3276" y="7526"/>
                    </a:lnTo>
                    <a:lnTo>
                      <a:pt x="3243" y="7563"/>
                    </a:lnTo>
                    <a:close/>
                    <a:moveTo>
                      <a:pt x="4333" y="7422"/>
                    </a:moveTo>
                    <a:lnTo>
                      <a:pt x="4292" y="7386"/>
                    </a:lnTo>
                    <a:lnTo>
                      <a:pt x="4311" y="7335"/>
                    </a:lnTo>
                    <a:lnTo>
                      <a:pt x="4335" y="7286"/>
                    </a:lnTo>
                    <a:lnTo>
                      <a:pt x="4364" y="7242"/>
                    </a:lnTo>
                    <a:lnTo>
                      <a:pt x="4380" y="7224"/>
                    </a:lnTo>
                    <a:lnTo>
                      <a:pt x="4398" y="7207"/>
                    </a:lnTo>
                    <a:lnTo>
                      <a:pt x="4377" y="7239"/>
                    </a:lnTo>
                    <a:lnTo>
                      <a:pt x="4361" y="7272"/>
                    </a:lnTo>
                    <a:lnTo>
                      <a:pt x="4349" y="7307"/>
                    </a:lnTo>
                    <a:lnTo>
                      <a:pt x="4345" y="7340"/>
                    </a:lnTo>
                    <a:lnTo>
                      <a:pt x="4381" y="7288"/>
                    </a:lnTo>
                    <a:lnTo>
                      <a:pt x="4423" y="7240"/>
                    </a:lnTo>
                    <a:lnTo>
                      <a:pt x="4472" y="7196"/>
                    </a:lnTo>
                    <a:lnTo>
                      <a:pt x="4525" y="7158"/>
                    </a:lnTo>
                    <a:lnTo>
                      <a:pt x="4457" y="7224"/>
                    </a:lnTo>
                    <a:lnTo>
                      <a:pt x="4426" y="7261"/>
                    </a:lnTo>
                    <a:lnTo>
                      <a:pt x="4398" y="7303"/>
                    </a:lnTo>
                    <a:lnTo>
                      <a:pt x="4435" y="7285"/>
                    </a:lnTo>
                    <a:lnTo>
                      <a:pt x="4457" y="7278"/>
                    </a:lnTo>
                    <a:lnTo>
                      <a:pt x="4481" y="7274"/>
                    </a:lnTo>
                    <a:lnTo>
                      <a:pt x="4457" y="7285"/>
                    </a:lnTo>
                    <a:lnTo>
                      <a:pt x="4433" y="7299"/>
                    </a:lnTo>
                    <a:lnTo>
                      <a:pt x="4390" y="7335"/>
                    </a:lnTo>
                    <a:lnTo>
                      <a:pt x="4355" y="7378"/>
                    </a:lnTo>
                    <a:lnTo>
                      <a:pt x="4343" y="7399"/>
                    </a:lnTo>
                    <a:lnTo>
                      <a:pt x="4333" y="7422"/>
                    </a:lnTo>
                    <a:close/>
                    <a:moveTo>
                      <a:pt x="3719" y="4744"/>
                    </a:moveTo>
                    <a:lnTo>
                      <a:pt x="3712" y="4763"/>
                    </a:lnTo>
                    <a:lnTo>
                      <a:pt x="3699" y="4777"/>
                    </a:lnTo>
                    <a:lnTo>
                      <a:pt x="3682" y="4787"/>
                    </a:lnTo>
                    <a:lnTo>
                      <a:pt x="3663" y="4790"/>
                    </a:lnTo>
                    <a:lnTo>
                      <a:pt x="3644" y="4787"/>
                    </a:lnTo>
                    <a:lnTo>
                      <a:pt x="3627" y="4779"/>
                    </a:lnTo>
                    <a:lnTo>
                      <a:pt x="3613" y="4766"/>
                    </a:lnTo>
                    <a:lnTo>
                      <a:pt x="3603" y="4746"/>
                    </a:lnTo>
                    <a:lnTo>
                      <a:pt x="3587" y="4769"/>
                    </a:lnTo>
                    <a:lnTo>
                      <a:pt x="3568" y="4784"/>
                    </a:lnTo>
                    <a:lnTo>
                      <a:pt x="3549" y="4791"/>
                    </a:lnTo>
                    <a:lnTo>
                      <a:pt x="3529" y="4793"/>
                    </a:lnTo>
                    <a:lnTo>
                      <a:pt x="3512" y="4788"/>
                    </a:lnTo>
                    <a:lnTo>
                      <a:pt x="3498" y="4776"/>
                    </a:lnTo>
                    <a:lnTo>
                      <a:pt x="3487" y="4759"/>
                    </a:lnTo>
                    <a:lnTo>
                      <a:pt x="3483" y="4736"/>
                    </a:lnTo>
                    <a:lnTo>
                      <a:pt x="3481" y="4755"/>
                    </a:lnTo>
                    <a:lnTo>
                      <a:pt x="3473" y="4771"/>
                    </a:lnTo>
                    <a:lnTo>
                      <a:pt x="3462" y="4784"/>
                    </a:lnTo>
                    <a:lnTo>
                      <a:pt x="3448" y="4792"/>
                    </a:lnTo>
                    <a:lnTo>
                      <a:pt x="3431" y="4793"/>
                    </a:lnTo>
                    <a:lnTo>
                      <a:pt x="3415" y="4789"/>
                    </a:lnTo>
                    <a:lnTo>
                      <a:pt x="3400" y="4776"/>
                    </a:lnTo>
                    <a:lnTo>
                      <a:pt x="3386" y="4755"/>
                    </a:lnTo>
                    <a:lnTo>
                      <a:pt x="3361" y="4760"/>
                    </a:lnTo>
                    <a:lnTo>
                      <a:pt x="3340" y="4759"/>
                    </a:lnTo>
                    <a:lnTo>
                      <a:pt x="3322" y="4752"/>
                    </a:lnTo>
                    <a:lnTo>
                      <a:pt x="3311" y="4739"/>
                    </a:lnTo>
                    <a:lnTo>
                      <a:pt x="3305" y="4723"/>
                    </a:lnTo>
                    <a:lnTo>
                      <a:pt x="3308" y="4704"/>
                    </a:lnTo>
                    <a:lnTo>
                      <a:pt x="3320" y="4683"/>
                    </a:lnTo>
                    <a:lnTo>
                      <a:pt x="3344" y="4662"/>
                    </a:lnTo>
                    <a:lnTo>
                      <a:pt x="3315" y="4661"/>
                    </a:lnTo>
                    <a:lnTo>
                      <a:pt x="3293" y="4652"/>
                    </a:lnTo>
                    <a:lnTo>
                      <a:pt x="3279" y="4637"/>
                    </a:lnTo>
                    <a:lnTo>
                      <a:pt x="3273" y="4620"/>
                    </a:lnTo>
                    <a:lnTo>
                      <a:pt x="3274" y="4601"/>
                    </a:lnTo>
                    <a:lnTo>
                      <a:pt x="3285" y="4583"/>
                    </a:lnTo>
                    <a:lnTo>
                      <a:pt x="3304" y="4567"/>
                    </a:lnTo>
                    <a:lnTo>
                      <a:pt x="3333" y="4557"/>
                    </a:lnTo>
                    <a:lnTo>
                      <a:pt x="3314" y="4559"/>
                    </a:lnTo>
                    <a:lnTo>
                      <a:pt x="3297" y="4556"/>
                    </a:lnTo>
                    <a:lnTo>
                      <a:pt x="3281" y="4550"/>
                    </a:lnTo>
                    <a:lnTo>
                      <a:pt x="3271" y="4541"/>
                    </a:lnTo>
                    <a:lnTo>
                      <a:pt x="3263" y="4530"/>
                    </a:lnTo>
                    <a:lnTo>
                      <a:pt x="3263" y="4518"/>
                    </a:lnTo>
                    <a:lnTo>
                      <a:pt x="3270" y="4505"/>
                    </a:lnTo>
                    <a:lnTo>
                      <a:pt x="3285" y="4491"/>
                    </a:lnTo>
                    <a:lnTo>
                      <a:pt x="3275" y="4496"/>
                    </a:lnTo>
                    <a:lnTo>
                      <a:pt x="3265" y="4497"/>
                    </a:lnTo>
                    <a:lnTo>
                      <a:pt x="3257" y="4495"/>
                    </a:lnTo>
                    <a:lnTo>
                      <a:pt x="3249" y="4490"/>
                    </a:lnTo>
                    <a:lnTo>
                      <a:pt x="3243" y="4481"/>
                    </a:lnTo>
                    <a:lnTo>
                      <a:pt x="3238" y="4469"/>
                    </a:lnTo>
                    <a:lnTo>
                      <a:pt x="3236" y="4438"/>
                    </a:lnTo>
                    <a:lnTo>
                      <a:pt x="3233" y="4461"/>
                    </a:lnTo>
                    <a:lnTo>
                      <a:pt x="3226" y="4480"/>
                    </a:lnTo>
                    <a:lnTo>
                      <a:pt x="3216" y="4496"/>
                    </a:lnTo>
                    <a:lnTo>
                      <a:pt x="3204" y="4508"/>
                    </a:lnTo>
                    <a:lnTo>
                      <a:pt x="3189" y="4513"/>
                    </a:lnTo>
                    <a:lnTo>
                      <a:pt x="3173" y="4512"/>
                    </a:lnTo>
                    <a:lnTo>
                      <a:pt x="3154" y="4504"/>
                    </a:lnTo>
                    <a:lnTo>
                      <a:pt x="3135" y="4487"/>
                    </a:lnTo>
                    <a:lnTo>
                      <a:pt x="3149" y="4511"/>
                    </a:lnTo>
                    <a:lnTo>
                      <a:pt x="3150" y="4523"/>
                    </a:lnTo>
                    <a:lnTo>
                      <a:pt x="3148" y="4533"/>
                    </a:lnTo>
                    <a:lnTo>
                      <a:pt x="3135" y="4548"/>
                    </a:lnTo>
                    <a:lnTo>
                      <a:pt x="3115" y="4553"/>
                    </a:lnTo>
                    <a:lnTo>
                      <a:pt x="3132" y="4561"/>
                    </a:lnTo>
                    <a:lnTo>
                      <a:pt x="3142" y="4570"/>
                    </a:lnTo>
                    <a:lnTo>
                      <a:pt x="3148" y="4581"/>
                    </a:lnTo>
                    <a:lnTo>
                      <a:pt x="3150" y="4590"/>
                    </a:lnTo>
                    <a:lnTo>
                      <a:pt x="3147" y="4600"/>
                    </a:lnTo>
                    <a:lnTo>
                      <a:pt x="3139" y="4608"/>
                    </a:lnTo>
                    <a:lnTo>
                      <a:pt x="3112" y="4621"/>
                    </a:lnTo>
                    <a:lnTo>
                      <a:pt x="3143" y="4631"/>
                    </a:lnTo>
                    <a:lnTo>
                      <a:pt x="3166" y="4643"/>
                    </a:lnTo>
                    <a:lnTo>
                      <a:pt x="3182" y="4657"/>
                    </a:lnTo>
                    <a:lnTo>
                      <a:pt x="3190" y="4670"/>
                    </a:lnTo>
                    <a:lnTo>
                      <a:pt x="3191" y="4685"/>
                    </a:lnTo>
                    <a:lnTo>
                      <a:pt x="3184" y="4699"/>
                    </a:lnTo>
                    <a:lnTo>
                      <a:pt x="3170" y="4711"/>
                    </a:lnTo>
                    <a:lnTo>
                      <a:pt x="3150" y="4722"/>
                    </a:lnTo>
                    <a:lnTo>
                      <a:pt x="3156" y="4750"/>
                    </a:lnTo>
                    <a:lnTo>
                      <a:pt x="3154" y="4769"/>
                    </a:lnTo>
                    <a:lnTo>
                      <a:pt x="3143" y="4781"/>
                    </a:lnTo>
                    <a:lnTo>
                      <a:pt x="3129" y="4784"/>
                    </a:lnTo>
                    <a:lnTo>
                      <a:pt x="3112" y="4781"/>
                    </a:lnTo>
                    <a:lnTo>
                      <a:pt x="3095" y="4771"/>
                    </a:lnTo>
                    <a:lnTo>
                      <a:pt x="3081" y="4756"/>
                    </a:lnTo>
                    <a:lnTo>
                      <a:pt x="3071" y="4736"/>
                    </a:lnTo>
                    <a:lnTo>
                      <a:pt x="3073" y="4752"/>
                    </a:lnTo>
                    <a:lnTo>
                      <a:pt x="3070" y="4763"/>
                    </a:lnTo>
                    <a:lnTo>
                      <a:pt x="3063" y="4772"/>
                    </a:lnTo>
                    <a:lnTo>
                      <a:pt x="3053" y="4778"/>
                    </a:lnTo>
                    <a:lnTo>
                      <a:pt x="3041" y="4781"/>
                    </a:lnTo>
                    <a:lnTo>
                      <a:pt x="3029" y="4779"/>
                    </a:lnTo>
                    <a:lnTo>
                      <a:pt x="3008" y="4770"/>
                    </a:lnTo>
                    <a:lnTo>
                      <a:pt x="3013" y="4792"/>
                    </a:lnTo>
                    <a:lnTo>
                      <a:pt x="3010" y="4812"/>
                    </a:lnTo>
                    <a:lnTo>
                      <a:pt x="3000" y="4828"/>
                    </a:lnTo>
                    <a:lnTo>
                      <a:pt x="2987" y="4837"/>
                    </a:lnTo>
                    <a:lnTo>
                      <a:pt x="2972" y="4840"/>
                    </a:lnTo>
                    <a:lnTo>
                      <a:pt x="2957" y="4835"/>
                    </a:lnTo>
                    <a:lnTo>
                      <a:pt x="2944" y="4819"/>
                    </a:lnTo>
                    <a:lnTo>
                      <a:pt x="2935" y="4792"/>
                    </a:lnTo>
                    <a:lnTo>
                      <a:pt x="2916" y="4809"/>
                    </a:lnTo>
                    <a:lnTo>
                      <a:pt x="2898" y="4819"/>
                    </a:lnTo>
                    <a:lnTo>
                      <a:pt x="2881" y="4820"/>
                    </a:lnTo>
                    <a:lnTo>
                      <a:pt x="2869" y="4815"/>
                    </a:lnTo>
                    <a:lnTo>
                      <a:pt x="2861" y="4803"/>
                    </a:lnTo>
                    <a:lnTo>
                      <a:pt x="2858" y="4786"/>
                    </a:lnTo>
                    <a:lnTo>
                      <a:pt x="2861" y="4764"/>
                    </a:lnTo>
                    <a:lnTo>
                      <a:pt x="2873" y="4740"/>
                    </a:lnTo>
                    <a:lnTo>
                      <a:pt x="2860" y="4747"/>
                    </a:lnTo>
                    <a:lnTo>
                      <a:pt x="2847" y="4750"/>
                    </a:lnTo>
                    <a:lnTo>
                      <a:pt x="2821" y="4740"/>
                    </a:lnTo>
                    <a:lnTo>
                      <a:pt x="2811" y="4730"/>
                    </a:lnTo>
                    <a:lnTo>
                      <a:pt x="2806" y="4719"/>
                    </a:lnTo>
                    <a:lnTo>
                      <a:pt x="2806" y="4706"/>
                    </a:lnTo>
                    <a:lnTo>
                      <a:pt x="2812" y="4692"/>
                    </a:lnTo>
                    <a:lnTo>
                      <a:pt x="2795" y="4704"/>
                    </a:lnTo>
                    <a:lnTo>
                      <a:pt x="2781" y="4708"/>
                    </a:lnTo>
                    <a:lnTo>
                      <a:pt x="2771" y="4706"/>
                    </a:lnTo>
                    <a:lnTo>
                      <a:pt x="2765" y="4698"/>
                    </a:lnTo>
                    <a:lnTo>
                      <a:pt x="2764" y="4685"/>
                    </a:lnTo>
                    <a:lnTo>
                      <a:pt x="2767" y="4669"/>
                    </a:lnTo>
                    <a:lnTo>
                      <a:pt x="2776" y="4651"/>
                    </a:lnTo>
                    <a:lnTo>
                      <a:pt x="2790" y="4632"/>
                    </a:lnTo>
                    <a:lnTo>
                      <a:pt x="2769" y="4651"/>
                    </a:lnTo>
                    <a:lnTo>
                      <a:pt x="2761" y="4654"/>
                    </a:lnTo>
                    <a:lnTo>
                      <a:pt x="2752" y="4654"/>
                    </a:lnTo>
                    <a:lnTo>
                      <a:pt x="2744" y="4650"/>
                    </a:lnTo>
                    <a:lnTo>
                      <a:pt x="2738" y="4644"/>
                    </a:lnTo>
                    <a:lnTo>
                      <a:pt x="2726" y="4621"/>
                    </a:lnTo>
                    <a:lnTo>
                      <a:pt x="2724" y="4643"/>
                    </a:lnTo>
                    <a:lnTo>
                      <a:pt x="2715" y="4668"/>
                    </a:lnTo>
                    <a:lnTo>
                      <a:pt x="2688" y="4717"/>
                    </a:lnTo>
                    <a:lnTo>
                      <a:pt x="2672" y="4732"/>
                    </a:lnTo>
                    <a:lnTo>
                      <a:pt x="2655" y="4735"/>
                    </a:lnTo>
                    <a:lnTo>
                      <a:pt x="2646" y="4730"/>
                    </a:lnTo>
                    <a:lnTo>
                      <a:pt x="2639" y="4722"/>
                    </a:lnTo>
                    <a:lnTo>
                      <a:pt x="2631" y="4708"/>
                    </a:lnTo>
                    <a:lnTo>
                      <a:pt x="2625" y="4688"/>
                    </a:lnTo>
                    <a:lnTo>
                      <a:pt x="2601" y="4714"/>
                    </a:lnTo>
                    <a:lnTo>
                      <a:pt x="2578" y="4725"/>
                    </a:lnTo>
                    <a:lnTo>
                      <a:pt x="2569" y="4726"/>
                    </a:lnTo>
                    <a:lnTo>
                      <a:pt x="2560" y="4724"/>
                    </a:lnTo>
                    <a:lnTo>
                      <a:pt x="2547" y="4713"/>
                    </a:lnTo>
                    <a:lnTo>
                      <a:pt x="2541" y="4696"/>
                    </a:lnTo>
                    <a:lnTo>
                      <a:pt x="2544" y="4676"/>
                    </a:lnTo>
                    <a:lnTo>
                      <a:pt x="2550" y="4665"/>
                    </a:lnTo>
                    <a:lnTo>
                      <a:pt x="2559" y="4654"/>
                    </a:lnTo>
                    <a:lnTo>
                      <a:pt x="2587" y="4636"/>
                    </a:lnTo>
                    <a:lnTo>
                      <a:pt x="2574" y="4629"/>
                    </a:lnTo>
                    <a:lnTo>
                      <a:pt x="2565" y="4621"/>
                    </a:lnTo>
                    <a:lnTo>
                      <a:pt x="2561" y="4612"/>
                    </a:lnTo>
                    <a:lnTo>
                      <a:pt x="2560" y="4602"/>
                    </a:lnTo>
                    <a:lnTo>
                      <a:pt x="2568" y="4582"/>
                    </a:lnTo>
                    <a:lnTo>
                      <a:pt x="2585" y="4562"/>
                    </a:lnTo>
                    <a:lnTo>
                      <a:pt x="2551" y="4576"/>
                    </a:lnTo>
                    <a:lnTo>
                      <a:pt x="2536" y="4577"/>
                    </a:lnTo>
                    <a:lnTo>
                      <a:pt x="2525" y="4575"/>
                    </a:lnTo>
                    <a:lnTo>
                      <a:pt x="2515" y="4568"/>
                    </a:lnTo>
                    <a:lnTo>
                      <a:pt x="2509" y="4557"/>
                    </a:lnTo>
                    <a:lnTo>
                      <a:pt x="2508" y="4543"/>
                    </a:lnTo>
                    <a:lnTo>
                      <a:pt x="2513" y="4524"/>
                    </a:lnTo>
                    <a:lnTo>
                      <a:pt x="2499" y="4548"/>
                    </a:lnTo>
                    <a:lnTo>
                      <a:pt x="2478" y="4560"/>
                    </a:lnTo>
                    <a:lnTo>
                      <a:pt x="2466" y="4562"/>
                    </a:lnTo>
                    <a:lnTo>
                      <a:pt x="2454" y="4562"/>
                    </a:lnTo>
                    <a:lnTo>
                      <a:pt x="2430" y="4554"/>
                    </a:lnTo>
                    <a:lnTo>
                      <a:pt x="2425" y="4570"/>
                    </a:lnTo>
                    <a:lnTo>
                      <a:pt x="2418" y="4583"/>
                    </a:lnTo>
                    <a:lnTo>
                      <a:pt x="2406" y="4591"/>
                    </a:lnTo>
                    <a:lnTo>
                      <a:pt x="2393" y="4598"/>
                    </a:lnTo>
                    <a:lnTo>
                      <a:pt x="2363" y="4602"/>
                    </a:lnTo>
                    <a:lnTo>
                      <a:pt x="2333" y="4599"/>
                    </a:lnTo>
                    <a:lnTo>
                      <a:pt x="2347" y="4627"/>
                    </a:lnTo>
                    <a:lnTo>
                      <a:pt x="2350" y="4643"/>
                    </a:lnTo>
                    <a:lnTo>
                      <a:pt x="2349" y="4660"/>
                    </a:lnTo>
                    <a:lnTo>
                      <a:pt x="2346" y="4675"/>
                    </a:lnTo>
                    <a:lnTo>
                      <a:pt x="2337" y="4688"/>
                    </a:lnTo>
                    <a:lnTo>
                      <a:pt x="2326" y="4697"/>
                    </a:lnTo>
                    <a:lnTo>
                      <a:pt x="2310" y="4702"/>
                    </a:lnTo>
                    <a:lnTo>
                      <a:pt x="2313" y="4721"/>
                    </a:lnTo>
                    <a:lnTo>
                      <a:pt x="2309" y="4743"/>
                    </a:lnTo>
                    <a:lnTo>
                      <a:pt x="2286" y="4785"/>
                    </a:lnTo>
                    <a:lnTo>
                      <a:pt x="2272" y="4797"/>
                    </a:lnTo>
                    <a:lnTo>
                      <a:pt x="2265" y="4799"/>
                    </a:lnTo>
                    <a:lnTo>
                      <a:pt x="2258" y="4799"/>
                    </a:lnTo>
                    <a:lnTo>
                      <a:pt x="2253" y="4794"/>
                    </a:lnTo>
                    <a:lnTo>
                      <a:pt x="2248" y="4786"/>
                    </a:lnTo>
                    <a:lnTo>
                      <a:pt x="2243" y="4755"/>
                    </a:lnTo>
                    <a:lnTo>
                      <a:pt x="2214" y="4769"/>
                    </a:lnTo>
                    <a:lnTo>
                      <a:pt x="2193" y="4772"/>
                    </a:lnTo>
                    <a:lnTo>
                      <a:pt x="2182" y="4768"/>
                    </a:lnTo>
                    <a:lnTo>
                      <a:pt x="2175" y="4757"/>
                    </a:lnTo>
                    <a:lnTo>
                      <a:pt x="2175" y="4741"/>
                    </a:lnTo>
                    <a:lnTo>
                      <a:pt x="2179" y="4722"/>
                    </a:lnTo>
                    <a:lnTo>
                      <a:pt x="2198" y="4680"/>
                    </a:lnTo>
                    <a:lnTo>
                      <a:pt x="2181" y="4693"/>
                    </a:lnTo>
                    <a:lnTo>
                      <a:pt x="2163" y="4698"/>
                    </a:lnTo>
                    <a:lnTo>
                      <a:pt x="2149" y="4699"/>
                    </a:lnTo>
                    <a:lnTo>
                      <a:pt x="2137" y="4696"/>
                    </a:lnTo>
                    <a:lnTo>
                      <a:pt x="2129" y="4689"/>
                    </a:lnTo>
                    <a:lnTo>
                      <a:pt x="2124" y="4679"/>
                    </a:lnTo>
                    <a:lnTo>
                      <a:pt x="2127" y="4666"/>
                    </a:lnTo>
                    <a:lnTo>
                      <a:pt x="2134" y="4653"/>
                    </a:lnTo>
                    <a:lnTo>
                      <a:pt x="2109" y="4663"/>
                    </a:lnTo>
                    <a:lnTo>
                      <a:pt x="2098" y="4664"/>
                    </a:lnTo>
                    <a:lnTo>
                      <a:pt x="2085" y="4662"/>
                    </a:lnTo>
                    <a:lnTo>
                      <a:pt x="2062" y="4650"/>
                    </a:lnTo>
                    <a:lnTo>
                      <a:pt x="2045" y="4628"/>
                    </a:lnTo>
                    <a:lnTo>
                      <a:pt x="2057" y="4664"/>
                    </a:lnTo>
                    <a:lnTo>
                      <a:pt x="2058" y="4680"/>
                    </a:lnTo>
                    <a:lnTo>
                      <a:pt x="2057" y="4695"/>
                    </a:lnTo>
                    <a:lnTo>
                      <a:pt x="2050" y="4709"/>
                    </a:lnTo>
                    <a:lnTo>
                      <a:pt x="2041" y="4722"/>
                    </a:lnTo>
                    <a:lnTo>
                      <a:pt x="2010" y="4744"/>
                    </a:lnTo>
                    <a:lnTo>
                      <a:pt x="2017" y="4767"/>
                    </a:lnTo>
                    <a:lnTo>
                      <a:pt x="2014" y="4788"/>
                    </a:lnTo>
                    <a:lnTo>
                      <a:pt x="2006" y="4806"/>
                    </a:lnTo>
                    <a:lnTo>
                      <a:pt x="1992" y="4821"/>
                    </a:lnTo>
                    <a:lnTo>
                      <a:pt x="1975" y="4829"/>
                    </a:lnTo>
                    <a:lnTo>
                      <a:pt x="1957" y="4829"/>
                    </a:lnTo>
                    <a:lnTo>
                      <a:pt x="1949" y="4824"/>
                    </a:lnTo>
                    <a:lnTo>
                      <a:pt x="1941" y="4818"/>
                    </a:lnTo>
                    <a:lnTo>
                      <a:pt x="1927" y="4795"/>
                    </a:lnTo>
                    <a:lnTo>
                      <a:pt x="1910" y="4808"/>
                    </a:lnTo>
                    <a:lnTo>
                      <a:pt x="1887" y="4812"/>
                    </a:lnTo>
                    <a:lnTo>
                      <a:pt x="1867" y="4805"/>
                    </a:lnTo>
                    <a:lnTo>
                      <a:pt x="1858" y="4798"/>
                    </a:lnTo>
                    <a:lnTo>
                      <a:pt x="1853" y="4788"/>
                    </a:lnTo>
                    <a:lnTo>
                      <a:pt x="1850" y="4816"/>
                    </a:lnTo>
                    <a:lnTo>
                      <a:pt x="1842" y="4838"/>
                    </a:lnTo>
                    <a:lnTo>
                      <a:pt x="1830" y="4854"/>
                    </a:lnTo>
                    <a:lnTo>
                      <a:pt x="1816" y="4864"/>
                    </a:lnTo>
                    <a:lnTo>
                      <a:pt x="1801" y="4866"/>
                    </a:lnTo>
                    <a:lnTo>
                      <a:pt x="1785" y="4862"/>
                    </a:lnTo>
                    <a:lnTo>
                      <a:pt x="1770" y="4851"/>
                    </a:lnTo>
                    <a:lnTo>
                      <a:pt x="1756" y="4832"/>
                    </a:lnTo>
                    <a:lnTo>
                      <a:pt x="1733" y="4859"/>
                    </a:lnTo>
                    <a:lnTo>
                      <a:pt x="1705" y="4883"/>
                    </a:lnTo>
                    <a:lnTo>
                      <a:pt x="1690" y="4892"/>
                    </a:lnTo>
                    <a:lnTo>
                      <a:pt x="1675" y="4894"/>
                    </a:lnTo>
                    <a:lnTo>
                      <a:pt x="1659" y="4890"/>
                    </a:lnTo>
                    <a:lnTo>
                      <a:pt x="1644" y="4877"/>
                    </a:lnTo>
                    <a:lnTo>
                      <a:pt x="1625" y="4888"/>
                    </a:lnTo>
                    <a:lnTo>
                      <a:pt x="1605" y="4890"/>
                    </a:lnTo>
                    <a:lnTo>
                      <a:pt x="1589" y="4881"/>
                    </a:lnTo>
                    <a:lnTo>
                      <a:pt x="1583" y="4873"/>
                    </a:lnTo>
                    <a:lnTo>
                      <a:pt x="1581" y="4863"/>
                    </a:lnTo>
                    <a:lnTo>
                      <a:pt x="1545" y="4884"/>
                    </a:lnTo>
                    <a:lnTo>
                      <a:pt x="1511" y="4894"/>
                    </a:lnTo>
                    <a:lnTo>
                      <a:pt x="1482" y="4893"/>
                    </a:lnTo>
                    <a:lnTo>
                      <a:pt x="1459" y="4883"/>
                    </a:lnTo>
                    <a:lnTo>
                      <a:pt x="1445" y="4867"/>
                    </a:lnTo>
                    <a:lnTo>
                      <a:pt x="1443" y="4856"/>
                    </a:lnTo>
                    <a:lnTo>
                      <a:pt x="1443" y="4846"/>
                    </a:lnTo>
                    <a:lnTo>
                      <a:pt x="1455" y="4820"/>
                    </a:lnTo>
                    <a:lnTo>
                      <a:pt x="1466" y="4806"/>
                    </a:lnTo>
                    <a:lnTo>
                      <a:pt x="1482" y="4792"/>
                    </a:lnTo>
                    <a:lnTo>
                      <a:pt x="1457" y="4784"/>
                    </a:lnTo>
                    <a:lnTo>
                      <a:pt x="1441" y="4769"/>
                    </a:lnTo>
                    <a:lnTo>
                      <a:pt x="1434" y="4752"/>
                    </a:lnTo>
                    <a:lnTo>
                      <a:pt x="1438" y="4735"/>
                    </a:lnTo>
                    <a:lnTo>
                      <a:pt x="1443" y="4727"/>
                    </a:lnTo>
                    <a:lnTo>
                      <a:pt x="1452" y="4720"/>
                    </a:lnTo>
                    <a:lnTo>
                      <a:pt x="1477" y="4710"/>
                    </a:lnTo>
                    <a:lnTo>
                      <a:pt x="1515" y="4707"/>
                    </a:lnTo>
                    <a:lnTo>
                      <a:pt x="1565" y="4713"/>
                    </a:lnTo>
                    <a:lnTo>
                      <a:pt x="1537" y="4677"/>
                    </a:lnTo>
                    <a:lnTo>
                      <a:pt x="1526" y="4648"/>
                    </a:lnTo>
                    <a:lnTo>
                      <a:pt x="1527" y="4637"/>
                    </a:lnTo>
                    <a:lnTo>
                      <a:pt x="1532" y="4630"/>
                    </a:lnTo>
                    <a:lnTo>
                      <a:pt x="1542" y="4624"/>
                    </a:lnTo>
                    <a:lnTo>
                      <a:pt x="1556" y="4623"/>
                    </a:lnTo>
                    <a:lnTo>
                      <a:pt x="1556" y="4609"/>
                    </a:lnTo>
                    <a:lnTo>
                      <a:pt x="1559" y="4597"/>
                    </a:lnTo>
                    <a:lnTo>
                      <a:pt x="1567" y="4586"/>
                    </a:lnTo>
                    <a:lnTo>
                      <a:pt x="1577" y="4577"/>
                    </a:lnTo>
                    <a:lnTo>
                      <a:pt x="1589" y="4571"/>
                    </a:lnTo>
                    <a:lnTo>
                      <a:pt x="1602" y="4567"/>
                    </a:lnTo>
                    <a:lnTo>
                      <a:pt x="1614" y="4567"/>
                    </a:lnTo>
                    <a:lnTo>
                      <a:pt x="1627" y="4569"/>
                    </a:lnTo>
                    <a:lnTo>
                      <a:pt x="1613" y="4543"/>
                    </a:lnTo>
                    <a:lnTo>
                      <a:pt x="1611" y="4523"/>
                    </a:lnTo>
                    <a:lnTo>
                      <a:pt x="1619" y="4508"/>
                    </a:lnTo>
                    <a:lnTo>
                      <a:pt x="1632" y="4499"/>
                    </a:lnTo>
                    <a:lnTo>
                      <a:pt x="1649" y="4497"/>
                    </a:lnTo>
                    <a:lnTo>
                      <a:pt x="1667" y="4503"/>
                    </a:lnTo>
                    <a:lnTo>
                      <a:pt x="1685" y="4514"/>
                    </a:lnTo>
                    <a:lnTo>
                      <a:pt x="1699" y="4535"/>
                    </a:lnTo>
                    <a:lnTo>
                      <a:pt x="1707" y="4522"/>
                    </a:lnTo>
                    <a:lnTo>
                      <a:pt x="1718" y="4513"/>
                    </a:lnTo>
                    <a:lnTo>
                      <a:pt x="1730" y="4509"/>
                    </a:lnTo>
                    <a:lnTo>
                      <a:pt x="1743" y="4508"/>
                    </a:lnTo>
                    <a:lnTo>
                      <a:pt x="1755" y="4512"/>
                    </a:lnTo>
                    <a:lnTo>
                      <a:pt x="1766" y="4521"/>
                    </a:lnTo>
                    <a:lnTo>
                      <a:pt x="1775" y="4534"/>
                    </a:lnTo>
                    <a:lnTo>
                      <a:pt x="1782" y="4551"/>
                    </a:lnTo>
                    <a:lnTo>
                      <a:pt x="1782" y="4538"/>
                    </a:lnTo>
                    <a:lnTo>
                      <a:pt x="1785" y="4527"/>
                    </a:lnTo>
                    <a:lnTo>
                      <a:pt x="1800" y="4514"/>
                    </a:lnTo>
                    <a:lnTo>
                      <a:pt x="1820" y="4511"/>
                    </a:lnTo>
                    <a:lnTo>
                      <a:pt x="1830" y="4514"/>
                    </a:lnTo>
                    <a:lnTo>
                      <a:pt x="1839" y="4520"/>
                    </a:lnTo>
                    <a:lnTo>
                      <a:pt x="1821" y="4505"/>
                    </a:lnTo>
                    <a:lnTo>
                      <a:pt x="1813" y="4491"/>
                    </a:lnTo>
                    <a:lnTo>
                      <a:pt x="1813" y="4475"/>
                    </a:lnTo>
                    <a:lnTo>
                      <a:pt x="1823" y="4458"/>
                    </a:lnTo>
                    <a:lnTo>
                      <a:pt x="1806" y="4467"/>
                    </a:lnTo>
                    <a:lnTo>
                      <a:pt x="1788" y="4473"/>
                    </a:lnTo>
                    <a:lnTo>
                      <a:pt x="1769" y="4473"/>
                    </a:lnTo>
                    <a:lnTo>
                      <a:pt x="1749" y="4469"/>
                    </a:lnTo>
                    <a:lnTo>
                      <a:pt x="1734" y="4461"/>
                    </a:lnTo>
                    <a:lnTo>
                      <a:pt x="1724" y="4448"/>
                    </a:lnTo>
                    <a:lnTo>
                      <a:pt x="1722" y="4431"/>
                    </a:lnTo>
                    <a:lnTo>
                      <a:pt x="1730" y="4410"/>
                    </a:lnTo>
                    <a:lnTo>
                      <a:pt x="1711" y="4397"/>
                    </a:lnTo>
                    <a:lnTo>
                      <a:pt x="1703" y="4382"/>
                    </a:lnTo>
                    <a:lnTo>
                      <a:pt x="1704" y="4366"/>
                    </a:lnTo>
                    <a:lnTo>
                      <a:pt x="1711" y="4353"/>
                    </a:lnTo>
                    <a:lnTo>
                      <a:pt x="1726" y="4344"/>
                    </a:lnTo>
                    <a:lnTo>
                      <a:pt x="1743" y="4341"/>
                    </a:lnTo>
                    <a:lnTo>
                      <a:pt x="1762" y="4346"/>
                    </a:lnTo>
                    <a:lnTo>
                      <a:pt x="1783" y="4359"/>
                    </a:lnTo>
                    <a:lnTo>
                      <a:pt x="1778" y="4347"/>
                    </a:lnTo>
                    <a:lnTo>
                      <a:pt x="1779" y="4334"/>
                    </a:lnTo>
                    <a:lnTo>
                      <a:pt x="1789" y="4312"/>
                    </a:lnTo>
                    <a:lnTo>
                      <a:pt x="1757" y="4311"/>
                    </a:lnTo>
                    <a:lnTo>
                      <a:pt x="1731" y="4303"/>
                    </a:lnTo>
                    <a:lnTo>
                      <a:pt x="1713" y="4290"/>
                    </a:lnTo>
                    <a:lnTo>
                      <a:pt x="1702" y="4274"/>
                    </a:lnTo>
                    <a:lnTo>
                      <a:pt x="1700" y="4260"/>
                    </a:lnTo>
                    <a:lnTo>
                      <a:pt x="1705" y="4247"/>
                    </a:lnTo>
                    <a:lnTo>
                      <a:pt x="1720" y="4241"/>
                    </a:lnTo>
                    <a:lnTo>
                      <a:pt x="1745" y="4242"/>
                    </a:lnTo>
                    <a:lnTo>
                      <a:pt x="1723" y="4216"/>
                    </a:lnTo>
                    <a:lnTo>
                      <a:pt x="1718" y="4195"/>
                    </a:lnTo>
                    <a:lnTo>
                      <a:pt x="1724" y="4180"/>
                    </a:lnTo>
                    <a:lnTo>
                      <a:pt x="1742" y="4169"/>
                    </a:lnTo>
                    <a:lnTo>
                      <a:pt x="1763" y="4164"/>
                    </a:lnTo>
                    <a:lnTo>
                      <a:pt x="1789" y="4164"/>
                    </a:lnTo>
                    <a:lnTo>
                      <a:pt x="1814" y="4169"/>
                    </a:lnTo>
                    <a:lnTo>
                      <a:pt x="1834" y="4179"/>
                    </a:lnTo>
                    <a:lnTo>
                      <a:pt x="1844" y="4154"/>
                    </a:lnTo>
                    <a:lnTo>
                      <a:pt x="1857" y="4141"/>
                    </a:lnTo>
                    <a:lnTo>
                      <a:pt x="1873" y="4138"/>
                    </a:lnTo>
                    <a:lnTo>
                      <a:pt x="1892" y="4143"/>
                    </a:lnTo>
                    <a:lnTo>
                      <a:pt x="1909" y="4154"/>
                    </a:lnTo>
                    <a:lnTo>
                      <a:pt x="1927" y="4170"/>
                    </a:lnTo>
                    <a:lnTo>
                      <a:pt x="1954" y="4209"/>
                    </a:lnTo>
                    <a:lnTo>
                      <a:pt x="1956" y="4193"/>
                    </a:lnTo>
                    <a:lnTo>
                      <a:pt x="1961" y="4180"/>
                    </a:lnTo>
                    <a:lnTo>
                      <a:pt x="1968" y="4169"/>
                    </a:lnTo>
                    <a:lnTo>
                      <a:pt x="1978" y="4163"/>
                    </a:lnTo>
                    <a:lnTo>
                      <a:pt x="1988" y="4162"/>
                    </a:lnTo>
                    <a:lnTo>
                      <a:pt x="1997" y="4165"/>
                    </a:lnTo>
                    <a:lnTo>
                      <a:pt x="2007" y="4173"/>
                    </a:lnTo>
                    <a:lnTo>
                      <a:pt x="2014" y="4189"/>
                    </a:lnTo>
                    <a:lnTo>
                      <a:pt x="2016" y="4169"/>
                    </a:lnTo>
                    <a:lnTo>
                      <a:pt x="2021" y="4155"/>
                    </a:lnTo>
                    <a:lnTo>
                      <a:pt x="2031" y="4148"/>
                    </a:lnTo>
                    <a:lnTo>
                      <a:pt x="2044" y="4147"/>
                    </a:lnTo>
                    <a:lnTo>
                      <a:pt x="2057" y="4150"/>
                    </a:lnTo>
                    <a:lnTo>
                      <a:pt x="2069" y="4160"/>
                    </a:lnTo>
                    <a:lnTo>
                      <a:pt x="2081" y="4174"/>
                    </a:lnTo>
                    <a:lnTo>
                      <a:pt x="2090" y="4194"/>
                    </a:lnTo>
                    <a:lnTo>
                      <a:pt x="2094" y="4181"/>
                    </a:lnTo>
                    <a:lnTo>
                      <a:pt x="2101" y="4170"/>
                    </a:lnTo>
                    <a:lnTo>
                      <a:pt x="2121" y="4154"/>
                    </a:lnTo>
                    <a:lnTo>
                      <a:pt x="2107" y="4133"/>
                    </a:lnTo>
                    <a:lnTo>
                      <a:pt x="2100" y="4110"/>
                    </a:lnTo>
                    <a:lnTo>
                      <a:pt x="2102" y="4088"/>
                    </a:lnTo>
                    <a:lnTo>
                      <a:pt x="2108" y="4077"/>
                    </a:lnTo>
                    <a:lnTo>
                      <a:pt x="2119" y="4067"/>
                    </a:lnTo>
                    <a:lnTo>
                      <a:pt x="2095" y="4065"/>
                    </a:lnTo>
                    <a:lnTo>
                      <a:pt x="2077" y="4057"/>
                    </a:lnTo>
                    <a:lnTo>
                      <a:pt x="2071" y="4051"/>
                    </a:lnTo>
                    <a:lnTo>
                      <a:pt x="2068" y="4042"/>
                    </a:lnTo>
                    <a:lnTo>
                      <a:pt x="2071" y="4031"/>
                    </a:lnTo>
                    <a:lnTo>
                      <a:pt x="2078" y="4018"/>
                    </a:lnTo>
                    <a:lnTo>
                      <a:pt x="2059" y="4031"/>
                    </a:lnTo>
                    <a:lnTo>
                      <a:pt x="2039" y="4037"/>
                    </a:lnTo>
                    <a:lnTo>
                      <a:pt x="2022" y="4038"/>
                    </a:lnTo>
                    <a:lnTo>
                      <a:pt x="2009" y="4032"/>
                    </a:lnTo>
                    <a:lnTo>
                      <a:pt x="1999" y="4022"/>
                    </a:lnTo>
                    <a:lnTo>
                      <a:pt x="1995" y="4008"/>
                    </a:lnTo>
                    <a:lnTo>
                      <a:pt x="1997" y="3990"/>
                    </a:lnTo>
                    <a:lnTo>
                      <a:pt x="2007" y="3967"/>
                    </a:lnTo>
                    <a:lnTo>
                      <a:pt x="1993" y="3985"/>
                    </a:lnTo>
                    <a:lnTo>
                      <a:pt x="1977" y="3998"/>
                    </a:lnTo>
                    <a:lnTo>
                      <a:pt x="1959" y="4006"/>
                    </a:lnTo>
                    <a:lnTo>
                      <a:pt x="1944" y="4007"/>
                    </a:lnTo>
                    <a:lnTo>
                      <a:pt x="1933" y="4002"/>
                    </a:lnTo>
                    <a:lnTo>
                      <a:pt x="1924" y="3994"/>
                    </a:lnTo>
                    <a:lnTo>
                      <a:pt x="1922" y="3979"/>
                    </a:lnTo>
                    <a:lnTo>
                      <a:pt x="1927" y="3960"/>
                    </a:lnTo>
                    <a:lnTo>
                      <a:pt x="1905" y="3990"/>
                    </a:lnTo>
                    <a:lnTo>
                      <a:pt x="1889" y="3999"/>
                    </a:lnTo>
                    <a:lnTo>
                      <a:pt x="1874" y="4007"/>
                    </a:lnTo>
                    <a:lnTo>
                      <a:pt x="1859" y="4011"/>
                    </a:lnTo>
                    <a:lnTo>
                      <a:pt x="1847" y="4011"/>
                    </a:lnTo>
                    <a:lnTo>
                      <a:pt x="1839" y="4007"/>
                    </a:lnTo>
                    <a:lnTo>
                      <a:pt x="1837" y="3998"/>
                    </a:lnTo>
                    <a:lnTo>
                      <a:pt x="1828" y="4023"/>
                    </a:lnTo>
                    <a:lnTo>
                      <a:pt x="1815" y="4044"/>
                    </a:lnTo>
                    <a:lnTo>
                      <a:pt x="1799" y="4059"/>
                    </a:lnTo>
                    <a:lnTo>
                      <a:pt x="1783" y="4067"/>
                    </a:lnTo>
                    <a:lnTo>
                      <a:pt x="1769" y="4064"/>
                    </a:lnTo>
                    <a:lnTo>
                      <a:pt x="1759" y="4052"/>
                    </a:lnTo>
                    <a:lnTo>
                      <a:pt x="1757" y="4026"/>
                    </a:lnTo>
                    <a:lnTo>
                      <a:pt x="1763" y="3985"/>
                    </a:lnTo>
                    <a:lnTo>
                      <a:pt x="1750" y="4003"/>
                    </a:lnTo>
                    <a:lnTo>
                      <a:pt x="1736" y="4015"/>
                    </a:lnTo>
                    <a:lnTo>
                      <a:pt x="1722" y="4021"/>
                    </a:lnTo>
                    <a:lnTo>
                      <a:pt x="1709" y="4022"/>
                    </a:lnTo>
                    <a:lnTo>
                      <a:pt x="1700" y="4016"/>
                    </a:lnTo>
                    <a:lnTo>
                      <a:pt x="1692" y="4006"/>
                    </a:lnTo>
                    <a:lnTo>
                      <a:pt x="1690" y="3991"/>
                    </a:lnTo>
                    <a:lnTo>
                      <a:pt x="1692" y="3970"/>
                    </a:lnTo>
                    <a:lnTo>
                      <a:pt x="1666" y="3993"/>
                    </a:lnTo>
                    <a:lnTo>
                      <a:pt x="1654" y="3998"/>
                    </a:lnTo>
                    <a:lnTo>
                      <a:pt x="1642" y="4000"/>
                    </a:lnTo>
                    <a:lnTo>
                      <a:pt x="1631" y="3997"/>
                    </a:lnTo>
                    <a:lnTo>
                      <a:pt x="1621" y="3990"/>
                    </a:lnTo>
                    <a:lnTo>
                      <a:pt x="1612" y="3979"/>
                    </a:lnTo>
                    <a:lnTo>
                      <a:pt x="1606" y="3963"/>
                    </a:lnTo>
                    <a:lnTo>
                      <a:pt x="1595" y="3999"/>
                    </a:lnTo>
                    <a:lnTo>
                      <a:pt x="1586" y="4014"/>
                    </a:lnTo>
                    <a:lnTo>
                      <a:pt x="1576" y="4027"/>
                    </a:lnTo>
                    <a:lnTo>
                      <a:pt x="1562" y="4036"/>
                    </a:lnTo>
                    <a:lnTo>
                      <a:pt x="1547" y="4041"/>
                    </a:lnTo>
                    <a:lnTo>
                      <a:pt x="1508" y="4041"/>
                    </a:lnTo>
                    <a:lnTo>
                      <a:pt x="1502" y="4063"/>
                    </a:lnTo>
                    <a:lnTo>
                      <a:pt x="1493" y="4080"/>
                    </a:lnTo>
                    <a:lnTo>
                      <a:pt x="1479" y="4092"/>
                    </a:lnTo>
                    <a:lnTo>
                      <a:pt x="1462" y="4098"/>
                    </a:lnTo>
                    <a:lnTo>
                      <a:pt x="1445" y="4098"/>
                    </a:lnTo>
                    <a:lnTo>
                      <a:pt x="1428" y="4091"/>
                    </a:lnTo>
                    <a:lnTo>
                      <a:pt x="1412" y="4078"/>
                    </a:lnTo>
                    <a:lnTo>
                      <a:pt x="1399" y="4060"/>
                    </a:lnTo>
                    <a:lnTo>
                      <a:pt x="1390" y="4088"/>
                    </a:lnTo>
                    <a:lnTo>
                      <a:pt x="1376" y="4108"/>
                    </a:lnTo>
                    <a:lnTo>
                      <a:pt x="1359" y="4121"/>
                    </a:lnTo>
                    <a:lnTo>
                      <a:pt x="1339" y="4125"/>
                    </a:lnTo>
                    <a:lnTo>
                      <a:pt x="1320" y="4123"/>
                    </a:lnTo>
                    <a:lnTo>
                      <a:pt x="1302" y="4113"/>
                    </a:lnTo>
                    <a:lnTo>
                      <a:pt x="1288" y="4095"/>
                    </a:lnTo>
                    <a:lnTo>
                      <a:pt x="1279" y="4071"/>
                    </a:lnTo>
                    <a:lnTo>
                      <a:pt x="1256" y="4087"/>
                    </a:lnTo>
                    <a:lnTo>
                      <a:pt x="1235" y="4095"/>
                    </a:lnTo>
                    <a:lnTo>
                      <a:pt x="1218" y="4099"/>
                    </a:lnTo>
                    <a:lnTo>
                      <a:pt x="1203" y="4095"/>
                    </a:lnTo>
                    <a:lnTo>
                      <a:pt x="1193" y="4086"/>
                    </a:lnTo>
                    <a:lnTo>
                      <a:pt x="1189" y="4072"/>
                    </a:lnTo>
                    <a:lnTo>
                      <a:pt x="1190" y="4053"/>
                    </a:lnTo>
                    <a:lnTo>
                      <a:pt x="1197" y="4030"/>
                    </a:lnTo>
                    <a:lnTo>
                      <a:pt x="1179" y="4044"/>
                    </a:lnTo>
                    <a:lnTo>
                      <a:pt x="1159" y="4053"/>
                    </a:lnTo>
                    <a:lnTo>
                      <a:pt x="1141" y="4056"/>
                    </a:lnTo>
                    <a:lnTo>
                      <a:pt x="1124" y="4055"/>
                    </a:lnTo>
                    <a:lnTo>
                      <a:pt x="1110" y="4048"/>
                    </a:lnTo>
                    <a:lnTo>
                      <a:pt x="1100" y="4037"/>
                    </a:lnTo>
                    <a:lnTo>
                      <a:pt x="1095" y="4021"/>
                    </a:lnTo>
                    <a:lnTo>
                      <a:pt x="1096" y="4000"/>
                    </a:lnTo>
                    <a:lnTo>
                      <a:pt x="1071" y="4003"/>
                    </a:lnTo>
                    <a:lnTo>
                      <a:pt x="1047" y="3998"/>
                    </a:lnTo>
                    <a:lnTo>
                      <a:pt x="1026" y="3987"/>
                    </a:lnTo>
                    <a:lnTo>
                      <a:pt x="1011" y="3972"/>
                    </a:lnTo>
                    <a:lnTo>
                      <a:pt x="975" y="4003"/>
                    </a:lnTo>
                    <a:lnTo>
                      <a:pt x="934" y="4023"/>
                    </a:lnTo>
                    <a:lnTo>
                      <a:pt x="916" y="4026"/>
                    </a:lnTo>
                    <a:lnTo>
                      <a:pt x="900" y="4023"/>
                    </a:lnTo>
                    <a:lnTo>
                      <a:pt x="889" y="4012"/>
                    </a:lnTo>
                    <a:lnTo>
                      <a:pt x="882" y="3993"/>
                    </a:lnTo>
                    <a:lnTo>
                      <a:pt x="871" y="4010"/>
                    </a:lnTo>
                    <a:lnTo>
                      <a:pt x="850" y="4028"/>
                    </a:lnTo>
                    <a:lnTo>
                      <a:pt x="823" y="4043"/>
                    </a:lnTo>
                    <a:lnTo>
                      <a:pt x="795" y="4055"/>
                    </a:lnTo>
                    <a:lnTo>
                      <a:pt x="769" y="4058"/>
                    </a:lnTo>
                    <a:lnTo>
                      <a:pt x="759" y="4057"/>
                    </a:lnTo>
                    <a:lnTo>
                      <a:pt x="752" y="4053"/>
                    </a:lnTo>
                    <a:lnTo>
                      <a:pt x="747" y="4045"/>
                    </a:lnTo>
                    <a:lnTo>
                      <a:pt x="746" y="4033"/>
                    </a:lnTo>
                    <a:lnTo>
                      <a:pt x="750" y="4020"/>
                    </a:lnTo>
                    <a:lnTo>
                      <a:pt x="758" y="4000"/>
                    </a:lnTo>
                    <a:lnTo>
                      <a:pt x="741" y="4017"/>
                    </a:lnTo>
                    <a:lnTo>
                      <a:pt x="723" y="4029"/>
                    </a:lnTo>
                    <a:lnTo>
                      <a:pt x="704" y="4033"/>
                    </a:lnTo>
                    <a:lnTo>
                      <a:pt x="687" y="4032"/>
                    </a:lnTo>
                    <a:lnTo>
                      <a:pt x="673" y="4024"/>
                    </a:lnTo>
                    <a:lnTo>
                      <a:pt x="663" y="4010"/>
                    </a:lnTo>
                    <a:lnTo>
                      <a:pt x="660" y="3990"/>
                    </a:lnTo>
                    <a:lnTo>
                      <a:pt x="664" y="3963"/>
                    </a:lnTo>
                    <a:lnTo>
                      <a:pt x="621" y="3965"/>
                    </a:lnTo>
                    <a:lnTo>
                      <a:pt x="591" y="3956"/>
                    </a:lnTo>
                    <a:lnTo>
                      <a:pt x="581" y="3949"/>
                    </a:lnTo>
                    <a:lnTo>
                      <a:pt x="573" y="3941"/>
                    </a:lnTo>
                    <a:lnTo>
                      <a:pt x="565" y="3922"/>
                    </a:lnTo>
                    <a:lnTo>
                      <a:pt x="568" y="3902"/>
                    </a:lnTo>
                    <a:lnTo>
                      <a:pt x="580" y="3885"/>
                    </a:lnTo>
                    <a:lnTo>
                      <a:pt x="600" y="3873"/>
                    </a:lnTo>
                    <a:lnTo>
                      <a:pt x="628" y="3870"/>
                    </a:lnTo>
                    <a:lnTo>
                      <a:pt x="608" y="3849"/>
                    </a:lnTo>
                    <a:lnTo>
                      <a:pt x="600" y="3828"/>
                    </a:lnTo>
                    <a:lnTo>
                      <a:pt x="601" y="3810"/>
                    </a:lnTo>
                    <a:lnTo>
                      <a:pt x="608" y="3795"/>
                    </a:lnTo>
                    <a:lnTo>
                      <a:pt x="622" y="3784"/>
                    </a:lnTo>
                    <a:lnTo>
                      <a:pt x="641" y="3780"/>
                    </a:lnTo>
                    <a:lnTo>
                      <a:pt x="662" y="3783"/>
                    </a:lnTo>
                    <a:lnTo>
                      <a:pt x="684" y="3796"/>
                    </a:lnTo>
                    <a:lnTo>
                      <a:pt x="684" y="3777"/>
                    </a:lnTo>
                    <a:lnTo>
                      <a:pt x="690" y="3762"/>
                    </a:lnTo>
                    <a:lnTo>
                      <a:pt x="700" y="3751"/>
                    </a:lnTo>
                    <a:lnTo>
                      <a:pt x="713" y="3745"/>
                    </a:lnTo>
                    <a:lnTo>
                      <a:pt x="728" y="3744"/>
                    </a:lnTo>
                    <a:lnTo>
                      <a:pt x="744" y="3747"/>
                    </a:lnTo>
                    <a:lnTo>
                      <a:pt x="760" y="3754"/>
                    </a:lnTo>
                    <a:lnTo>
                      <a:pt x="776" y="3768"/>
                    </a:lnTo>
                    <a:lnTo>
                      <a:pt x="801" y="3758"/>
                    </a:lnTo>
                    <a:lnTo>
                      <a:pt x="816" y="3757"/>
                    </a:lnTo>
                    <a:lnTo>
                      <a:pt x="832" y="3760"/>
                    </a:lnTo>
                    <a:lnTo>
                      <a:pt x="846" y="3765"/>
                    </a:lnTo>
                    <a:lnTo>
                      <a:pt x="859" y="3776"/>
                    </a:lnTo>
                    <a:lnTo>
                      <a:pt x="868" y="3791"/>
                    </a:lnTo>
                    <a:lnTo>
                      <a:pt x="875" y="3811"/>
                    </a:lnTo>
                    <a:lnTo>
                      <a:pt x="873" y="3793"/>
                    </a:lnTo>
                    <a:lnTo>
                      <a:pt x="875" y="3778"/>
                    </a:lnTo>
                    <a:lnTo>
                      <a:pt x="880" y="3766"/>
                    </a:lnTo>
                    <a:lnTo>
                      <a:pt x="887" y="3758"/>
                    </a:lnTo>
                    <a:lnTo>
                      <a:pt x="896" y="3752"/>
                    </a:lnTo>
                    <a:lnTo>
                      <a:pt x="907" y="3750"/>
                    </a:lnTo>
                    <a:lnTo>
                      <a:pt x="919" y="3751"/>
                    </a:lnTo>
                    <a:lnTo>
                      <a:pt x="931" y="3756"/>
                    </a:lnTo>
                    <a:lnTo>
                      <a:pt x="895" y="3737"/>
                    </a:lnTo>
                    <a:lnTo>
                      <a:pt x="869" y="3719"/>
                    </a:lnTo>
                    <a:lnTo>
                      <a:pt x="852" y="3699"/>
                    </a:lnTo>
                    <a:lnTo>
                      <a:pt x="841" y="3675"/>
                    </a:lnTo>
                    <a:lnTo>
                      <a:pt x="815" y="3671"/>
                    </a:lnTo>
                    <a:lnTo>
                      <a:pt x="807" y="3666"/>
                    </a:lnTo>
                    <a:lnTo>
                      <a:pt x="801" y="3659"/>
                    </a:lnTo>
                    <a:lnTo>
                      <a:pt x="799" y="3652"/>
                    </a:lnTo>
                    <a:lnTo>
                      <a:pt x="801" y="3643"/>
                    </a:lnTo>
                    <a:lnTo>
                      <a:pt x="816" y="3625"/>
                    </a:lnTo>
                    <a:lnTo>
                      <a:pt x="798" y="3626"/>
                    </a:lnTo>
                    <a:lnTo>
                      <a:pt x="782" y="3623"/>
                    </a:lnTo>
                    <a:lnTo>
                      <a:pt x="771" y="3614"/>
                    </a:lnTo>
                    <a:lnTo>
                      <a:pt x="766" y="3599"/>
                    </a:lnTo>
                    <a:lnTo>
                      <a:pt x="745" y="3613"/>
                    </a:lnTo>
                    <a:lnTo>
                      <a:pt x="732" y="3617"/>
                    </a:lnTo>
                    <a:lnTo>
                      <a:pt x="719" y="3618"/>
                    </a:lnTo>
                    <a:lnTo>
                      <a:pt x="708" y="3614"/>
                    </a:lnTo>
                    <a:lnTo>
                      <a:pt x="697" y="3607"/>
                    </a:lnTo>
                    <a:lnTo>
                      <a:pt x="688" y="3595"/>
                    </a:lnTo>
                    <a:lnTo>
                      <a:pt x="684" y="3577"/>
                    </a:lnTo>
                    <a:lnTo>
                      <a:pt x="677" y="3599"/>
                    </a:lnTo>
                    <a:lnTo>
                      <a:pt x="662" y="3618"/>
                    </a:lnTo>
                    <a:lnTo>
                      <a:pt x="642" y="3629"/>
                    </a:lnTo>
                    <a:lnTo>
                      <a:pt x="618" y="3635"/>
                    </a:lnTo>
                    <a:lnTo>
                      <a:pt x="594" y="3633"/>
                    </a:lnTo>
                    <a:lnTo>
                      <a:pt x="573" y="3622"/>
                    </a:lnTo>
                    <a:lnTo>
                      <a:pt x="554" y="3603"/>
                    </a:lnTo>
                    <a:lnTo>
                      <a:pt x="545" y="3573"/>
                    </a:lnTo>
                    <a:lnTo>
                      <a:pt x="536" y="3583"/>
                    </a:lnTo>
                    <a:lnTo>
                      <a:pt x="525" y="3591"/>
                    </a:lnTo>
                    <a:lnTo>
                      <a:pt x="511" y="3596"/>
                    </a:lnTo>
                    <a:lnTo>
                      <a:pt x="496" y="3599"/>
                    </a:lnTo>
                    <a:lnTo>
                      <a:pt x="466" y="3596"/>
                    </a:lnTo>
                    <a:lnTo>
                      <a:pt x="441" y="3583"/>
                    </a:lnTo>
                    <a:lnTo>
                      <a:pt x="401" y="3593"/>
                    </a:lnTo>
                    <a:lnTo>
                      <a:pt x="384" y="3593"/>
                    </a:lnTo>
                    <a:lnTo>
                      <a:pt x="369" y="3588"/>
                    </a:lnTo>
                    <a:lnTo>
                      <a:pt x="356" y="3578"/>
                    </a:lnTo>
                    <a:lnTo>
                      <a:pt x="346" y="3564"/>
                    </a:lnTo>
                    <a:lnTo>
                      <a:pt x="341" y="3546"/>
                    </a:lnTo>
                    <a:lnTo>
                      <a:pt x="339" y="3523"/>
                    </a:lnTo>
                    <a:lnTo>
                      <a:pt x="319" y="3526"/>
                    </a:lnTo>
                    <a:lnTo>
                      <a:pt x="303" y="3526"/>
                    </a:lnTo>
                    <a:lnTo>
                      <a:pt x="290" y="3523"/>
                    </a:lnTo>
                    <a:lnTo>
                      <a:pt x="283" y="3516"/>
                    </a:lnTo>
                    <a:lnTo>
                      <a:pt x="280" y="3505"/>
                    </a:lnTo>
                    <a:lnTo>
                      <a:pt x="283" y="3492"/>
                    </a:lnTo>
                    <a:lnTo>
                      <a:pt x="292" y="3474"/>
                    </a:lnTo>
                    <a:lnTo>
                      <a:pt x="309" y="3454"/>
                    </a:lnTo>
                    <a:lnTo>
                      <a:pt x="290" y="3469"/>
                    </a:lnTo>
                    <a:lnTo>
                      <a:pt x="272" y="3478"/>
                    </a:lnTo>
                    <a:lnTo>
                      <a:pt x="255" y="3481"/>
                    </a:lnTo>
                    <a:lnTo>
                      <a:pt x="241" y="3478"/>
                    </a:lnTo>
                    <a:lnTo>
                      <a:pt x="229" y="3469"/>
                    </a:lnTo>
                    <a:lnTo>
                      <a:pt x="221" y="3454"/>
                    </a:lnTo>
                    <a:lnTo>
                      <a:pt x="219" y="3435"/>
                    </a:lnTo>
                    <a:lnTo>
                      <a:pt x="222" y="3409"/>
                    </a:lnTo>
                    <a:lnTo>
                      <a:pt x="196" y="3428"/>
                    </a:lnTo>
                    <a:lnTo>
                      <a:pt x="165" y="3435"/>
                    </a:lnTo>
                    <a:lnTo>
                      <a:pt x="135" y="3427"/>
                    </a:lnTo>
                    <a:lnTo>
                      <a:pt x="121" y="3419"/>
                    </a:lnTo>
                    <a:lnTo>
                      <a:pt x="110" y="3406"/>
                    </a:lnTo>
                    <a:lnTo>
                      <a:pt x="75" y="3423"/>
                    </a:lnTo>
                    <a:lnTo>
                      <a:pt x="44" y="3427"/>
                    </a:lnTo>
                    <a:lnTo>
                      <a:pt x="21" y="3423"/>
                    </a:lnTo>
                    <a:lnTo>
                      <a:pt x="6" y="3411"/>
                    </a:lnTo>
                    <a:lnTo>
                      <a:pt x="1" y="3403"/>
                    </a:lnTo>
                    <a:lnTo>
                      <a:pt x="0" y="3394"/>
                    </a:lnTo>
                    <a:lnTo>
                      <a:pt x="7" y="3374"/>
                    </a:lnTo>
                    <a:lnTo>
                      <a:pt x="27" y="3354"/>
                    </a:lnTo>
                    <a:lnTo>
                      <a:pt x="62" y="3335"/>
                    </a:lnTo>
                    <a:lnTo>
                      <a:pt x="50" y="3323"/>
                    </a:lnTo>
                    <a:lnTo>
                      <a:pt x="43" y="3308"/>
                    </a:lnTo>
                    <a:lnTo>
                      <a:pt x="43" y="3294"/>
                    </a:lnTo>
                    <a:lnTo>
                      <a:pt x="48" y="3282"/>
                    </a:lnTo>
                    <a:lnTo>
                      <a:pt x="56" y="3271"/>
                    </a:lnTo>
                    <a:lnTo>
                      <a:pt x="67" y="3265"/>
                    </a:lnTo>
                    <a:lnTo>
                      <a:pt x="82" y="3264"/>
                    </a:lnTo>
                    <a:lnTo>
                      <a:pt x="98" y="3268"/>
                    </a:lnTo>
                    <a:lnTo>
                      <a:pt x="96" y="3250"/>
                    </a:lnTo>
                    <a:lnTo>
                      <a:pt x="99" y="3234"/>
                    </a:lnTo>
                    <a:lnTo>
                      <a:pt x="106" y="3220"/>
                    </a:lnTo>
                    <a:lnTo>
                      <a:pt x="115" y="3210"/>
                    </a:lnTo>
                    <a:lnTo>
                      <a:pt x="126" y="3204"/>
                    </a:lnTo>
                    <a:lnTo>
                      <a:pt x="140" y="3203"/>
                    </a:lnTo>
                    <a:lnTo>
                      <a:pt x="156" y="3207"/>
                    </a:lnTo>
                    <a:lnTo>
                      <a:pt x="171" y="3217"/>
                    </a:lnTo>
                    <a:lnTo>
                      <a:pt x="171" y="3188"/>
                    </a:lnTo>
                    <a:lnTo>
                      <a:pt x="178" y="3166"/>
                    </a:lnTo>
                    <a:lnTo>
                      <a:pt x="189" y="3148"/>
                    </a:lnTo>
                    <a:lnTo>
                      <a:pt x="205" y="3137"/>
                    </a:lnTo>
                    <a:lnTo>
                      <a:pt x="223" y="3131"/>
                    </a:lnTo>
                    <a:lnTo>
                      <a:pt x="245" y="3132"/>
                    </a:lnTo>
                    <a:lnTo>
                      <a:pt x="268" y="3141"/>
                    </a:lnTo>
                    <a:lnTo>
                      <a:pt x="290" y="3157"/>
                    </a:lnTo>
                    <a:lnTo>
                      <a:pt x="294" y="3144"/>
                    </a:lnTo>
                    <a:lnTo>
                      <a:pt x="301" y="3136"/>
                    </a:lnTo>
                    <a:lnTo>
                      <a:pt x="312" y="3131"/>
                    </a:lnTo>
                    <a:lnTo>
                      <a:pt x="323" y="3130"/>
                    </a:lnTo>
                    <a:lnTo>
                      <a:pt x="344" y="3140"/>
                    </a:lnTo>
                    <a:lnTo>
                      <a:pt x="352" y="3148"/>
                    </a:lnTo>
                    <a:lnTo>
                      <a:pt x="354" y="3160"/>
                    </a:lnTo>
                    <a:lnTo>
                      <a:pt x="355" y="3145"/>
                    </a:lnTo>
                    <a:lnTo>
                      <a:pt x="360" y="3132"/>
                    </a:lnTo>
                    <a:lnTo>
                      <a:pt x="370" y="3123"/>
                    </a:lnTo>
                    <a:lnTo>
                      <a:pt x="383" y="3116"/>
                    </a:lnTo>
                    <a:lnTo>
                      <a:pt x="412" y="3113"/>
                    </a:lnTo>
                    <a:lnTo>
                      <a:pt x="427" y="3115"/>
                    </a:lnTo>
                    <a:lnTo>
                      <a:pt x="441" y="3121"/>
                    </a:lnTo>
                    <a:lnTo>
                      <a:pt x="439" y="3105"/>
                    </a:lnTo>
                    <a:lnTo>
                      <a:pt x="443" y="3089"/>
                    </a:lnTo>
                    <a:lnTo>
                      <a:pt x="455" y="3077"/>
                    </a:lnTo>
                    <a:lnTo>
                      <a:pt x="474" y="3071"/>
                    </a:lnTo>
                    <a:lnTo>
                      <a:pt x="439" y="3047"/>
                    </a:lnTo>
                    <a:lnTo>
                      <a:pt x="419" y="3021"/>
                    </a:lnTo>
                    <a:lnTo>
                      <a:pt x="409" y="2998"/>
                    </a:lnTo>
                    <a:lnTo>
                      <a:pt x="409" y="2976"/>
                    </a:lnTo>
                    <a:lnTo>
                      <a:pt x="418" y="2960"/>
                    </a:lnTo>
                    <a:lnTo>
                      <a:pt x="434" y="2950"/>
                    </a:lnTo>
                    <a:lnTo>
                      <a:pt x="456" y="2947"/>
                    </a:lnTo>
                    <a:lnTo>
                      <a:pt x="484" y="2956"/>
                    </a:lnTo>
                    <a:lnTo>
                      <a:pt x="484" y="2914"/>
                    </a:lnTo>
                    <a:lnTo>
                      <a:pt x="489" y="2900"/>
                    </a:lnTo>
                    <a:lnTo>
                      <a:pt x="495" y="2891"/>
                    </a:lnTo>
                    <a:lnTo>
                      <a:pt x="504" y="2884"/>
                    </a:lnTo>
                    <a:lnTo>
                      <a:pt x="513" y="2882"/>
                    </a:lnTo>
                    <a:lnTo>
                      <a:pt x="536" y="2886"/>
                    </a:lnTo>
                    <a:lnTo>
                      <a:pt x="561" y="2899"/>
                    </a:lnTo>
                    <a:lnTo>
                      <a:pt x="584" y="2919"/>
                    </a:lnTo>
                    <a:lnTo>
                      <a:pt x="602" y="2943"/>
                    </a:lnTo>
                    <a:lnTo>
                      <a:pt x="613" y="2968"/>
                    </a:lnTo>
                    <a:lnTo>
                      <a:pt x="638" y="2960"/>
                    </a:lnTo>
                    <a:lnTo>
                      <a:pt x="659" y="2959"/>
                    </a:lnTo>
                    <a:lnTo>
                      <a:pt x="675" y="2965"/>
                    </a:lnTo>
                    <a:lnTo>
                      <a:pt x="688" y="2975"/>
                    </a:lnTo>
                    <a:lnTo>
                      <a:pt x="697" y="2989"/>
                    </a:lnTo>
                    <a:lnTo>
                      <a:pt x="700" y="3006"/>
                    </a:lnTo>
                    <a:lnTo>
                      <a:pt x="698" y="3026"/>
                    </a:lnTo>
                    <a:lnTo>
                      <a:pt x="691" y="3046"/>
                    </a:lnTo>
                    <a:lnTo>
                      <a:pt x="712" y="3033"/>
                    </a:lnTo>
                    <a:lnTo>
                      <a:pt x="735" y="3027"/>
                    </a:lnTo>
                    <a:lnTo>
                      <a:pt x="757" y="3028"/>
                    </a:lnTo>
                    <a:lnTo>
                      <a:pt x="778" y="3033"/>
                    </a:lnTo>
                    <a:lnTo>
                      <a:pt x="795" y="3043"/>
                    </a:lnTo>
                    <a:lnTo>
                      <a:pt x="808" y="3057"/>
                    </a:lnTo>
                    <a:lnTo>
                      <a:pt x="815" y="3073"/>
                    </a:lnTo>
                    <a:lnTo>
                      <a:pt x="815" y="3090"/>
                    </a:lnTo>
                    <a:lnTo>
                      <a:pt x="841" y="3077"/>
                    </a:lnTo>
                    <a:lnTo>
                      <a:pt x="865" y="3071"/>
                    </a:lnTo>
                    <a:lnTo>
                      <a:pt x="886" y="3075"/>
                    </a:lnTo>
                    <a:lnTo>
                      <a:pt x="902" y="3083"/>
                    </a:lnTo>
                    <a:lnTo>
                      <a:pt x="915" y="3098"/>
                    </a:lnTo>
                    <a:lnTo>
                      <a:pt x="921" y="3116"/>
                    </a:lnTo>
                    <a:lnTo>
                      <a:pt x="922" y="3138"/>
                    </a:lnTo>
                    <a:lnTo>
                      <a:pt x="916" y="3160"/>
                    </a:lnTo>
                    <a:lnTo>
                      <a:pt x="938" y="3151"/>
                    </a:lnTo>
                    <a:lnTo>
                      <a:pt x="958" y="3146"/>
                    </a:lnTo>
                    <a:lnTo>
                      <a:pt x="975" y="3146"/>
                    </a:lnTo>
                    <a:lnTo>
                      <a:pt x="990" y="3151"/>
                    </a:lnTo>
                    <a:lnTo>
                      <a:pt x="1002" y="3159"/>
                    </a:lnTo>
                    <a:lnTo>
                      <a:pt x="1012" y="3171"/>
                    </a:lnTo>
                    <a:lnTo>
                      <a:pt x="1025" y="3205"/>
                    </a:lnTo>
                    <a:lnTo>
                      <a:pt x="1034" y="3182"/>
                    </a:lnTo>
                    <a:lnTo>
                      <a:pt x="1052" y="3164"/>
                    </a:lnTo>
                    <a:lnTo>
                      <a:pt x="1074" y="3156"/>
                    </a:lnTo>
                    <a:lnTo>
                      <a:pt x="1099" y="3160"/>
                    </a:lnTo>
                    <a:lnTo>
                      <a:pt x="1090" y="3150"/>
                    </a:lnTo>
                    <a:lnTo>
                      <a:pt x="1087" y="3138"/>
                    </a:lnTo>
                    <a:lnTo>
                      <a:pt x="1087" y="3126"/>
                    </a:lnTo>
                    <a:lnTo>
                      <a:pt x="1090" y="3114"/>
                    </a:lnTo>
                    <a:lnTo>
                      <a:pt x="1107" y="3094"/>
                    </a:lnTo>
                    <a:lnTo>
                      <a:pt x="1117" y="3088"/>
                    </a:lnTo>
                    <a:lnTo>
                      <a:pt x="1130" y="3083"/>
                    </a:lnTo>
                    <a:lnTo>
                      <a:pt x="1117" y="3075"/>
                    </a:lnTo>
                    <a:lnTo>
                      <a:pt x="1108" y="3061"/>
                    </a:lnTo>
                    <a:lnTo>
                      <a:pt x="1103" y="3044"/>
                    </a:lnTo>
                    <a:lnTo>
                      <a:pt x="1108" y="3023"/>
                    </a:lnTo>
                    <a:lnTo>
                      <a:pt x="1089" y="3027"/>
                    </a:lnTo>
                    <a:lnTo>
                      <a:pt x="1069" y="3026"/>
                    </a:lnTo>
                    <a:lnTo>
                      <a:pt x="1050" y="3021"/>
                    </a:lnTo>
                    <a:lnTo>
                      <a:pt x="1034" y="3014"/>
                    </a:lnTo>
                    <a:lnTo>
                      <a:pt x="1022" y="3002"/>
                    </a:lnTo>
                    <a:lnTo>
                      <a:pt x="1017" y="2988"/>
                    </a:lnTo>
                    <a:lnTo>
                      <a:pt x="1021" y="2971"/>
                    </a:lnTo>
                    <a:lnTo>
                      <a:pt x="1035" y="2953"/>
                    </a:lnTo>
                    <a:lnTo>
                      <a:pt x="1018" y="2951"/>
                    </a:lnTo>
                    <a:lnTo>
                      <a:pt x="1004" y="2944"/>
                    </a:lnTo>
                    <a:lnTo>
                      <a:pt x="993" y="2934"/>
                    </a:lnTo>
                    <a:lnTo>
                      <a:pt x="988" y="2921"/>
                    </a:lnTo>
                    <a:lnTo>
                      <a:pt x="987" y="2907"/>
                    </a:lnTo>
                    <a:lnTo>
                      <a:pt x="991" y="2893"/>
                    </a:lnTo>
                    <a:lnTo>
                      <a:pt x="1003" y="2882"/>
                    </a:lnTo>
                    <a:lnTo>
                      <a:pt x="1021" y="2874"/>
                    </a:lnTo>
                    <a:lnTo>
                      <a:pt x="1006" y="2853"/>
                    </a:lnTo>
                    <a:lnTo>
                      <a:pt x="1001" y="2832"/>
                    </a:lnTo>
                    <a:lnTo>
                      <a:pt x="1004" y="2812"/>
                    </a:lnTo>
                    <a:lnTo>
                      <a:pt x="1015" y="2795"/>
                    </a:lnTo>
                    <a:lnTo>
                      <a:pt x="1030" y="2784"/>
                    </a:lnTo>
                    <a:lnTo>
                      <a:pt x="1048" y="2783"/>
                    </a:lnTo>
                    <a:lnTo>
                      <a:pt x="1069" y="2791"/>
                    </a:lnTo>
                    <a:lnTo>
                      <a:pt x="1088" y="2815"/>
                    </a:lnTo>
                    <a:lnTo>
                      <a:pt x="1096" y="2802"/>
                    </a:lnTo>
                    <a:lnTo>
                      <a:pt x="1108" y="2793"/>
                    </a:lnTo>
                    <a:lnTo>
                      <a:pt x="1121" y="2787"/>
                    </a:lnTo>
                    <a:lnTo>
                      <a:pt x="1135" y="2785"/>
                    </a:lnTo>
                    <a:lnTo>
                      <a:pt x="1148" y="2788"/>
                    </a:lnTo>
                    <a:lnTo>
                      <a:pt x="1158" y="2796"/>
                    </a:lnTo>
                    <a:lnTo>
                      <a:pt x="1166" y="2809"/>
                    </a:lnTo>
                    <a:lnTo>
                      <a:pt x="1170" y="2826"/>
                    </a:lnTo>
                    <a:lnTo>
                      <a:pt x="1176" y="2809"/>
                    </a:lnTo>
                    <a:lnTo>
                      <a:pt x="1183" y="2796"/>
                    </a:lnTo>
                    <a:lnTo>
                      <a:pt x="1203" y="2779"/>
                    </a:lnTo>
                    <a:lnTo>
                      <a:pt x="1229" y="2774"/>
                    </a:lnTo>
                    <a:lnTo>
                      <a:pt x="1261" y="2782"/>
                    </a:lnTo>
                    <a:lnTo>
                      <a:pt x="1266" y="2766"/>
                    </a:lnTo>
                    <a:lnTo>
                      <a:pt x="1273" y="2753"/>
                    </a:lnTo>
                    <a:lnTo>
                      <a:pt x="1292" y="2737"/>
                    </a:lnTo>
                    <a:lnTo>
                      <a:pt x="1316" y="2734"/>
                    </a:lnTo>
                    <a:lnTo>
                      <a:pt x="1338" y="2743"/>
                    </a:lnTo>
                    <a:lnTo>
                      <a:pt x="1330" y="2729"/>
                    </a:lnTo>
                    <a:lnTo>
                      <a:pt x="1325" y="2713"/>
                    </a:lnTo>
                    <a:lnTo>
                      <a:pt x="1328" y="2676"/>
                    </a:lnTo>
                    <a:lnTo>
                      <a:pt x="1334" y="2658"/>
                    </a:lnTo>
                    <a:lnTo>
                      <a:pt x="1344" y="2643"/>
                    </a:lnTo>
                    <a:lnTo>
                      <a:pt x="1357" y="2630"/>
                    </a:lnTo>
                    <a:lnTo>
                      <a:pt x="1373" y="2622"/>
                    </a:lnTo>
                    <a:lnTo>
                      <a:pt x="1344" y="2607"/>
                    </a:lnTo>
                    <a:lnTo>
                      <a:pt x="1325" y="2586"/>
                    </a:lnTo>
                    <a:lnTo>
                      <a:pt x="1317" y="2565"/>
                    </a:lnTo>
                    <a:lnTo>
                      <a:pt x="1317" y="2542"/>
                    </a:lnTo>
                    <a:lnTo>
                      <a:pt x="1325" y="2524"/>
                    </a:lnTo>
                    <a:lnTo>
                      <a:pt x="1345" y="2512"/>
                    </a:lnTo>
                    <a:lnTo>
                      <a:pt x="1372" y="2509"/>
                    </a:lnTo>
                    <a:lnTo>
                      <a:pt x="1388" y="2512"/>
                    </a:lnTo>
                    <a:lnTo>
                      <a:pt x="1407" y="2518"/>
                    </a:lnTo>
                    <a:lnTo>
                      <a:pt x="1394" y="2509"/>
                    </a:lnTo>
                    <a:lnTo>
                      <a:pt x="1386" y="2498"/>
                    </a:lnTo>
                    <a:lnTo>
                      <a:pt x="1380" y="2483"/>
                    </a:lnTo>
                    <a:lnTo>
                      <a:pt x="1379" y="2465"/>
                    </a:lnTo>
                    <a:lnTo>
                      <a:pt x="1382" y="2449"/>
                    </a:lnTo>
                    <a:lnTo>
                      <a:pt x="1388" y="2434"/>
                    </a:lnTo>
                    <a:lnTo>
                      <a:pt x="1398" y="2422"/>
                    </a:lnTo>
                    <a:lnTo>
                      <a:pt x="1411" y="2414"/>
                    </a:lnTo>
                    <a:lnTo>
                      <a:pt x="1397" y="2400"/>
                    </a:lnTo>
                    <a:lnTo>
                      <a:pt x="1386" y="2384"/>
                    </a:lnTo>
                    <a:lnTo>
                      <a:pt x="1380" y="2369"/>
                    </a:lnTo>
                    <a:lnTo>
                      <a:pt x="1380" y="2354"/>
                    </a:lnTo>
                    <a:lnTo>
                      <a:pt x="1385" y="2340"/>
                    </a:lnTo>
                    <a:lnTo>
                      <a:pt x="1394" y="2329"/>
                    </a:lnTo>
                    <a:lnTo>
                      <a:pt x="1410" y="2319"/>
                    </a:lnTo>
                    <a:lnTo>
                      <a:pt x="1430" y="2313"/>
                    </a:lnTo>
                    <a:lnTo>
                      <a:pt x="1415" y="2293"/>
                    </a:lnTo>
                    <a:lnTo>
                      <a:pt x="1408" y="2275"/>
                    </a:lnTo>
                    <a:lnTo>
                      <a:pt x="1410" y="2257"/>
                    </a:lnTo>
                    <a:lnTo>
                      <a:pt x="1416" y="2243"/>
                    </a:lnTo>
                    <a:lnTo>
                      <a:pt x="1429" y="2234"/>
                    </a:lnTo>
                    <a:lnTo>
                      <a:pt x="1445" y="2230"/>
                    </a:lnTo>
                    <a:lnTo>
                      <a:pt x="1466" y="2236"/>
                    </a:lnTo>
                    <a:lnTo>
                      <a:pt x="1489" y="2251"/>
                    </a:lnTo>
                    <a:lnTo>
                      <a:pt x="1483" y="2236"/>
                    </a:lnTo>
                    <a:lnTo>
                      <a:pt x="1482" y="2220"/>
                    </a:lnTo>
                    <a:lnTo>
                      <a:pt x="1489" y="2205"/>
                    </a:lnTo>
                    <a:lnTo>
                      <a:pt x="1508" y="2194"/>
                    </a:lnTo>
                    <a:lnTo>
                      <a:pt x="1480" y="2184"/>
                    </a:lnTo>
                    <a:lnTo>
                      <a:pt x="1461" y="2166"/>
                    </a:lnTo>
                    <a:lnTo>
                      <a:pt x="1452" y="2141"/>
                    </a:lnTo>
                    <a:lnTo>
                      <a:pt x="1452" y="2110"/>
                    </a:lnTo>
                    <a:lnTo>
                      <a:pt x="1430" y="2119"/>
                    </a:lnTo>
                    <a:lnTo>
                      <a:pt x="1408" y="2123"/>
                    </a:lnTo>
                    <a:lnTo>
                      <a:pt x="1388" y="2122"/>
                    </a:lnTo>
                    <a:lnTo>
                      <a:pt x="1370" y="2118"/>
                    </a:lnTo>
                    <a:lnTo>
                      <a:pt x="1353" y="2108"/>
                    </a:lnTo>
                    <a:lnTo>
                      <a:pt x="1341" y="2096"/>
                    </a:lnTo>
                    <a:lnTo>
                      <a:pt x="1330" y="2077"/>
                    </a:lnTo>
                    <a:lnTo>
                      <a:pt x="1324" y="2057"/>
                    </a:lnTo>
                    <a:lnTo>
                      <a:pt x="1315" y="2074"/>
                    </a:lnTo>
                    <a:lnTo>
                      <a:pt x="1298" y="2088"/>
                    </a:lnTo>
                    <a:lnTo>
                      <a:pt x="1279" y="2097"/>
                    </a:lnTo>
                    <a:lnTo>
                      <a:pt x="1258" y="2101"/>
                    </a:lnTo>
                    <a:lnTo>
                      <a:pt x="1236" y="2100"/>
                    </a:lnTo>
                    <a:lnTo>
                      <a:pt x="1214" y="2092"/>
                    </a:lnTo>
                    <a:lnTo>
                      <a:pt x="1196" y="2080"/>
                    </a:lnTo>
                    <a:lnTo>
                      <a:pt x="1182" y="2060"/>
                    </a:lnTo>
                    <a:lnTo>
                      <a:pt x="1167" y="2061"/>
                    </a:lnTo>
                    <a:lnTo>
                      <a:pt x="1152" y="2057"/>
                    </a:lnTo>
                    <a:lnTo>
                      <a:pt x="1130" y="2040"/>
                    </a:lnTo>
                    <a:lnTo>
                      <a:pt x="1124" y="2027"/>
                    </a:lnTo>
                    <a:lnTo>
                      <a:pt x="1120" y="2014"/>
                    </a:lnTo>
                    <a:lnTo>
                      <a:pt x="1121" y="2001"/>
                    </a:lnTo>
                    <a:lnTo>
                      <a:pt x="1125" y="1987"/>
                    </a:lnTo>
                    <a:lnTo>
                      <a:pt x="1100" y="1980"/>
                    </a:lnTo>
                    <a:lnTo>
                      <a:pt x="1080" y="1965"/>
                    </a:lnTo>
                    <a:lnTo>
                      <a:pt x="1073" y="1957"/>
                    </a:lnTo>
                    <a:lnTo>
                      <a:pt x="1070" y="1946"/>
                    </a:lnTo>
                    <a:lnTo>
                      <a:pt x="1071" y="1934"/>
                    </a:lnTo>
                    <a:lnTo>
                      <a:pt x="1076" y="1921"/>
                    </a:lnTo>
                    <a:lnTo>
                      <a:pt x="1030" y="1946"/>
                    </a:lnTo>
                    <a:lnTo>
                      <a:pt x="987" y="1956"/>
                    </a:lnTo>
                    <a:lnTo>
                      <a:pt x="949" y="1952"/>
                    </a:lnTo>
                    <a:lnTo>
                      <a:pt x="934" y="1947"/>
                    </a:lnTo>
                    <a:lnTo>
                      <a:pt x="922" y="1940"/>
                    </a:lnTo>
                    <a:lnTo>
                      <a:pt x="912" y="1930"/>
                    </a:lnTo>
                    <a:lnTo>
                      <a:pt x="907" y="1919"/>
                    </a:lnTo>
                    <a:lnTo>
                      <a:pt x="906" y="1908"/>
                    </a:lnTo>
                    <a:lnTo>
                      <a:pt x="909" y="1895"/>
                    </a:lnTo>
                    <a:lnTo>
                      <a:pt x="918" y="1882"/>
                    </a:lnTo>
                    <a:lnTo>
                      <a:pt x="931" y="1869"/>
                    </a:lnTo>
                    <a:lnTo>
                      <a:pt x="950" y="1857"/>
                    </a:lnTo>
                    <a:lnTo>
                      <a:pt x="976" y="1846"/>
                    </a:lnTo>
                    <a:lnTo>
                      <a:pt x="960" y="1840"/>
                    </a:lnTo>
                    <a:lnTo>
                      <a:pt x="949" y="1831"/>
                    </a:lnTo>
                    <a:lnTo>
                      <a:pt x="945" y="1819"/>
                    </a:lnTo>
                    <a:lnTo>
                      <a:pt x="946" y="1806"/>
                    </a:lnTo>
                    <a:lnTo>
                      <a:pt x="952" y="1795"/>
                    </a:lnTo>
                    <a:lnTo>
                      <a:pt x="963" y="1788"/>
                    </a:lnTo>
                    <a:lnTo>
                      <a:pt x="979" y="1785"/>
                    </a:lnTo>
                    <a:lnTo>
                      <a:pt x="999" y="1789"/>
                    </a:lnTo>
                    <a:lnTo>
                      <a:pt x="989" y="1779"/>
                    </a:lnTo>
                    <a:lnTo>
                      <a:pt x="983" y="1769"/>
                    </a:lnTo>
                    <a:lnTo>
                      <a:pt x="983" y="1746"/>
                    </a:lnTo>
                    <a:lnTo>
                      <a:pt x="993" y="1725"/>
                    </a:lnTo>
                    <a:lnTo>
                      <a:pt x="1014" y="1706"/>
                    </a:lnTo>
                    <a:lnTo>
                      <a:pt x="1038" y="1692"/>
                    </a:lnTo>
                    <a:lnTo>
                      <a:pt x="1063" y="1686"/>
                    </a:lnTo>
                    <a:lnTo>
                      <a:pt x="1075" y="1688"/>
                    </a:lnTo>
                    <a:lnTo>
                      <a:pt x="1086" y="1693"/>
                    </a:lnTo>
                    <a:lnTo>
                      <a:pt x="1096" y="1700"/>
                    </a:lnTo>
                    <a:lnTo>
                      <a:pt x="1103" y="1712"/>
                    </a:lnTo>
                    <a:lnTo>
                      <a:pt x="1124" y="1694"/>
                    </a:lnTo>
                    <a:lnTo>
                      <a:pt x="1144" y="1682"/>
                    </a:lnTo>
                    <a:lnTo>
                      <a:pt x="1164" y="1678"/>
                    </a:lnTo>
                    <a:lnTo>
                      <a:pt x="1181" y="1680"/>
                    </a:lnTo>
                    <a:lnTo>
                      <a:pt x="1195" y="1687"/>
                    </a:lnTo>
                    <a:lnTo>
                      <a:pt x="1205" y="1702"/>
                    </a:lnTo>
                    <a:lnTo>
                      <a:pt x="1210" y="1725"/>
                    </a:lnTo>
                    <a:lnTo>
                      <a:pt x="1208" y="1753"/>
                    </a:lnTo>
                    <a:lnTo>
                      <a:pt x="1217" y="1739"/>
                    </a:lnTo>
                    <a:lnTo>
                      <a:pt x="1227" y="1728"/>
                    </a:lnTo>
                    <a:lnTo>
                      <a:pt x="1254" y="1715"/>
                    </a:lnTo>
                    <a:lnTo>
                      <a:pt x="1283" y="1712"/>
                    </a:lnTo>
                    <a:lnTo>
                      <a:pt x="1313" y="1718"/>
                    </a:lnTo>
                    <a:lnTo>
                      <a:pt x="1301" y="1694"/>
                    </a:lnTo>
                    <a:lnTo>
                      <a:pt x="1297" y="1667"/>
                    </a:lnTo>
                    <a:lnTo>
                      <a:pt x="1301" y="1640"/>
                    </a:lnTo>
                    <a:lnTo>
                      <a:pt x="1310" y="1619"/>
                    </a:lnTo>
                    <a:lnTo>
                      <a:pt x="1327" y="1603"/>
                    </a:lnTo>
                    <a:lnTo>
                      <a:pt x="1335" y="1600"/>
                    </a:lnTo>
                    <a:lnTo>
                      <a:pt x="1347" y="1599"/>
                    </a:lnTo>
                    <a:lnTo>
                      <a:pt x="1358" y="1601"/>
                    </a:lnTo>
                    <a:lnTo>
                      <a:pt x="1371" y="1606"/>
                    </a:lnTo>
                    <a:lnTo>
                      <a:pt x="1385" y="1616"/>
                    </a:lnTo>
                    <a:lnTo>
                      <a:pt x="1399" y="1631"/>
                    </a:lnTo>
                    <a:lnTo>
                      <a:pt x="1413" y="1604"/>
                    </a:lnTo>
                    <a:lnTo>
                      <a:pt x="1430" y="1590"/>
                    </a:lnTo>
                    <a:lnTo>
                      <a:pt x="1449" y="1586"/>
                    </a:lnTo>
                    <a:lnTo>
                      <a:pt x="1469" y="1591"/>
                    </a:lnTo>
                    <a:lnTo>
                      <a:pt x="1486" y="1604"/>
                    </a:lnTo>
                    <a:lnTo>
                      <a:pt x="1499" y="1622"/>
                    </a:lnTo>
                    <a:lnTo>
                      <a:pt x="1506" y="1645"/>
                    </a:lnTo>
                    <a:lnTo>
                      <a:pt x="1504" y="1670"/>
                    </a:lnTo>
                    <a:lnTo>
                      <a:pt x="1526" y="1666"/>
                    </a:lnTo>
                    <a:lnTo>
                      <a:pt x="1544" y="1665"/>
                    </a:lnTo>
                    <a:lnTo>
                      <a:pt x="1559" y="1669"/>
                    </a:lnTo>
                    <a:lnTo>
                      <a:pt x="1571" y="1677"/>
                    </a:lnTo>
                    <a:lnTo>
                      <a:pt x="1579" y="1687"/>
                    </a:lnTo>
                    <a:lnTo>
                      <a:pt x="1583" y="1701"/>
                    </a:lnTo>
                    <a:lnTo>
                      <a:pt x="1582" y="1718"/>
                    </a:lnTo>
                    <a:lnTo>
                      <a:pt x="1578" y="1738"/>
                    </a:lnTo>
                    <a:lnTo>
                      <a:pt x="1599" y="1726"/>
                    </a:lnTo>
                    <a:lnTo>
                      <a:pt x="1622" y="1722"/>
                    </a:lnTo>
                    <a:lnTo>
                      <a:pt x="1644" y="1726"/>
                    </a:lnTo>
                    <a:lnTo>
                      <a:pt x="1663" y="1738"/>
                    </a:lnTo>
                    <a:lnTo>
                      <a:pt x="1674" y="1712"/>
                    </a:lnTo>
                    <a:lnTo>
                      <a:pt x="1688" y="1694"/>
                    </a:lnTo>
                    <a:lnTo>
                      <a:pt x="1704" y="1685"/>
                    </a:lnTo>
                    <a:lnTo>
                      <a:pt x="1720" y="1685"/>
                    </a:lnTo>
                    <a:lnTo>
                      <a:pt x="1735" y="1694"/>
                    </a:lnTo>
                    <a:lnTo>
                      <a:pt x="1747" y="1712"/>
                    </a:lnTo>
                    <a:lnTo>
                      <a:pt x="1755" y="1739"/>
                    </a:lnTo>
                    <a:lnTo>
                      <a:pt x="1756" y="1775"/>
                    </a:lnTo>
                    <a:lnTo>
                      <a:pt x="1784" y="1782"/>
                    </a:lnTo>
                    <a:lnTo>
                      <a:pt x="1802" y="1796"/>
                    </a:lnTo>
                    <a:lnTo>
                      <a:pt x="1812" y="1818"/>
                    </a:lnTo>
                    <a:lnTo>
                      <a:pt x="1812" y="1846"/>
                    </a:lnTo>
                    <a:lnTo>
                      <a:pt x="1824" y="1846"/>
                    </a:lnTo>
                    <a:lnTo>
                      <a:pt x="1835" y="1848"/>
                    </a:lnTo>
                    <a:lnTo>
                      <a:pt x="1855" y="1858"/>
                    </a:lnTo>
                    <a:lnTo>
                      <a:pt x="1868" y="1877"/>
                    </a:lnTo>
                    <a:lnTo>
                      <a:pt x="1872" y="1897"/>
                    </a:lnTo>
                    <a:lnTo>
                      <a:pt x="1888" y="1875"/>
                    </a:lnTo>
                    <a:lnTo>
                      <a:pt x="1912" y="1862"/>
                    </a:lnTo>
                    <a:lnTo>
                      <a:pt x="1938" y="1856"/>
                    </a:lnTo>
                    <a:lnTo>
                      <a:pt x="1952" y="1858"/>
                    </a:lnTo>
                    <a:lnTo>
                      <a:pt x="1965" y="1864"/>
                    </a:lnTo>
                    <a:lnTo>
                      <a:pt x="1970" y="1841"/>
                    </a:lnTo>
                    <a:lnTo>
                      <a:pt x="1980" y="1822"/>
                    </a:lnTo>
                    <a:lnTo>
                      <a:pt x="1993" y="1807"/>
                    </a:lnTo>
                    <a:lnTo>
                      <a:pt x="2010" y="1801"/>
                    </a:lnTo>
                    <a:lnTo>
                      <a:pt x="1995" y="1787"/>
                    </a:lnTo>
                    <a:lnTo>
                      <a:pt x="1988" y="1770"/>
                    </a:lnTo>
                    <a:lnTo>
                      <a:pt x="1989" y="1753"/>
                    </a:lnTo>
                    <a:lnTo>
                      <a:pt x="1996" y="1734"/>
                    </a:lnTo>
                    <a:lnTo>
                      <a:pt x="1963" y="1732"/>
                    </a:lnTo>
                    <a:lnTo>
                      <a:pt x="1935" y="1726"/>
                    </a:lnTo>
                    <a:lnTo>
                      <a:pt x="1913" y="1716"/>
                    </a:lnTo>
                    <a:lnTo>
                      <a:pt x="1898" y="1704"/>
                    </a:lnTo>
                    <a:lnTo>
                      <a:pt x="1889" y="1688"/>
                    </a:lnTo>
                    <a:lnTo>
                      <a:pt x="1889" y="1671"/>
                    </a:lnTo>
                    <a:lnTo>
                      <a:pt x="1897" y="1653"/>
                    </a:lnTo>
                    <a:lnTo>
                      <a:pt x="1913" y="1633"/>
                    </a:lnTo>
                    <a:lnTo>
                      <a:pt x="1893" y="1626"/>
                    </a:lnTo>
                    <a:lnTo>
                      <a:pt x="1879" y="1616"/>
                    </a:lnTo>
                    <a:lnTo>
                      <a:pt x="1869" y="1601"/>
                    </a:lnTo>
                    <a:lnTo>
                      <a:pt x="1866" y="1585"/>
                    </a:lnTo>
                    <a:lnTo>
                      <a:pt x="1867" y="1568"/>
                    </a:lnTo>
                    <a:lnTo>
                      <a:pt x="1874" y="1552"/>
                    </a:lnTo>
                    <a:lnTo>
                      <a:pt x="1886" y="1538"/>
                    </a:lnTo>
                    <a:lnTo>
                      <a:pt x="1905" y="1528"/>
                    </a:lnTo>
                    <a:lnTo>
                      <a:pt x="1892" y="1507"/>
                    </a:lnTo>
                    <a:lnTo>
                      <a:pt x="1883" y="1482"/>
                    </a:lnTo>
                    <a:lnTo>
                      <a:pt x="1879" y="1459"/>
                    </a:lnTo>
                    <a:lnTo>
                      <a:pt x="1880" y="1437"/>
                    </a:lnTo>
                    <a:lnTo>
                      <a:pt x="1887" y="1421"/>
                    </a:lnTo>
                    <a:lnTo>
                      <a:pt x="1901" y="1414"/>
                    </a:lnTo>
                    <a:lnTo>
                      <a:pt x="1911" y="1413"/>
                    </a:lnTo>
                    <a:lnTo>
                      <a:pt x="1923" y="1415"/>
                    </a:lnTo>
                    <a:lnTo>
                      <a:pt x="1954" y="1429"/>
                    </a:lnTo>
                    <a:lnTo>
                      <a:pt x="1972" y="1429"/>
                    </a:lnTo>
                    <a:lnTo>
                      <a:pt x="1991" y="1433"/>
                    </a:lnTo>
                    <a:lnTo>
                      <a:pt x="2007" y="1442"/>
                    </a:lnTo>
                    <a:lnTo>
                      <a:pt x="2022" y="1453"/>
                    </a:lnTo>
                    <a:lnTo>
                      <a:pt x="2034" y="1467"/>
                    </a:lnTo>
                    <a:lnTo>
                      <a:pt x="2043" y="1484"/>
                    </a:lnTo>
                    <a:lnTo>
                      <a:pt x="2046" y="1502"/>
                    </a:lnTo>
                    <a:lnTo>
                      <a:pt x="2045" y="1523"/>
                    </a:lnTo>
                    <a:lnTo>
                      <a:pt x="2053" y="1499"/>
                    </a:lnTo>
                    <a:lnTo>
                      <a:pt x="2065" y="1484"/>
                    </a:lnTo>
                    <a:lnTo>
                      <a:pt x="2081" y="1477"/>
                    </a:lnTo>
                    <a:lnTo>
                      <a:pt x="2098" y="1478"/>
                    </a:lnTo>
                    <a:lnTo>
                      <a:pt x="2113" y="1485"/>
                    </a:lnTo>
                    <a:lnTo>
                      <a:pt x="2124" y="1498"/>
                    </a:lnTo>
                    <a:lnTo>
                      <a:pt x="2132" y="1515"/>
                    </a:lnTo>
                    <a:lnTo>
                      <a:pt x="2133" y="1537"/>
                    </a:lnTo>
                    <a:lnTo>
                      <a:pt x="2150" y="1531"/>
                    </a:lnTo>
                    <a:lnTo>
                      <a:pt x="2167" y="1531"/>
                    </a:lnTo>
                    <a:lnTo>
                      <a:pt x="2182" y="1538"/>
                    </a:lnTo>
                    <a:lnTo>
                      <a:pt x="2195" y="1548"/>
                    </a:lnTo>
                    <a:lnTo>
                      <a:pt x="2203" y="1514"/>
                    </a:lnTo>
                    <a:lnTo>
                      <a:pt x="2220" y="1492"/>
                    </a:lnTo>
                    <a:lnTo>
                      <a:pt x="2231" y="1485"/>
                    </a:lnTo>
                    <a:lnTo>
                      <a:pt x="2242" y="1481"/>
                    </a:lnTo>
                    <a:lnTo>
                      <a:pt x="2254" y="1481"/>
                    </a:lnTo>
                    <a:lnTo>
                      <a:pt x="2265" y="1483"/>
                    </a:lnTo>
                    <a:lnTo>
                      <a:pt x="2284" y="1497"/>
                    </a:lnTo>
                    <a:lnTo>
                      <a:pt x="2296" y="1522"/>
                    </a:lnTo>
                    <a:lnTo>
                      <a:pt x="2297" y="1559"/>
                    </a:lnTo>
                    <a:lnTo>
                      <a:pt x="2284" y="1607"/>
                    </a:lnTo>
                    <a:lnTo>
                      <a:pt x="2301" y="1607"/>
                    </a:lnTo>
                    <a:lnTo>
                      <a:pt x="2314" y="1613"/>
                    </a:lnTo>
                    <a:lnTo>
                      <a:pt x="2322" y="1623"/>
                    </a:lnTo>
                    <a:lnTo>
                      <a:pt x="2326" y="1637"/>
                    </a:lnTo>
                    <a:lnTo>
                      <a:pt x="2326" y="1653"/>
                    </a:lnTo>
                    <a:lnTo>
                      <a:pt x="2322" y="1671"/>
                    </a:lnTo>
                    <a:lnTo>
                      <a:pt x="2303" y="1709"/>
                    </a:lnTo>
                    <a:lnTo>
                      <a:pt x="2326" y="1700"/>
                    </a:lnTo>
                    <a:lnTo>
                      <a:pt x="2349" y="1700"/>
                    </a:lnTo>
                    <a:lnTo>
                      <a:pt x="2367" y="1711"/>
                    </a:lnTo>
                    <a:lnTo>
                      <a:pt x="2378" y="1734"/>
                    </a:lnTo>
                    <a:lnTo>
                      <a:pt x="2376" y="1721"/>
                    </a:lnTo>
                    <a:lnTo>
                      <a:pt x="2377" y="1708"/>
                    </a:lnTo>
                    <a:lnTo>
                      <a:pt x="2388" y="1684"/>
                    </a:lnTo>
                    <a:lnTo>
                      <a:pt x="2406" y="1665"/>
                    </a:lnTo>
                    <a:lnTo>
                      <a:pt x="2430" y="1652"/>
                    </a:lnTo>
                    <a:lnTo>
                      <a:pt x="2454" y="1647"/>
                    </a:lnTo>
                    <a:lnTo>
                      <a:pt x="2478" y="1650"/>
                    </a:lnTo>
                    <a:lnTo>
                      <a:pt x="2488" y="1656"/>
                    </a:lnTo>
                    <a:lnTo>
                      <a:pt x="2496" y="1665"/>
                    </a:lnTo>
                    <a:lnTo>
                      <a:pt x="2505" y="1693"/>
                    </a:lnTo>
                    <a:lnTo>
                      <a:pt x="2528" y="1676"/>
                    </a:lnTo>
                    <a:lnTo>
                      <a:pt x="2550" y="1666"/>
                    </a:lnTo>
                    <a:lnTo>
                      <a:pt x="2571" y="1665"/>
                    </a:lnTo>
                    <a:lnTo>
                      <a:pt x="2590" y="1671"/>
                    </a:lnTo>
                    <a:lnTo>
                      <a:pt x="2606" y="1683"/>
                    </a:lnTo>
                    <a:lnTo>
                      <a:pt x="2620" y="1700"/>
                    </a:lnTo>
                    <a:lnTo>
                      <a:pt x="2630" y="1723"/>
                    </a:lnTo>
                    <a:lnTo>
                      <a:pt x="2636" y="1749"/>
                    </a:lnTo>
                    <a:lnTo>
                      <a:pt x="2654" y="1739"/>
                    </a:lnTo>
                    <a:lnTo>
                      <a:pt x="2672" y="1732"/>
                    </a:lnTo>
                    <a:lnTo>
                      <a:pt x="2709" y="1730"/>
                    </a:lnTo>
                    <a:lnTo>
                      <a:pt x="2744" y="1739"/>
                    </a:lnTo>
                    <a:lnTo>
                      <a:pt x="2775" y="1756"/>
                    </a:lnTo>
                    <a:lnTo>
                      <a:pt x="2788" y="1745"/>
                    </a:lnTo>
                    <a:lnTo>
                      <a:pt x="2804" y="1738"/>
                    </a:lnTo>
                    <a:lnTo>
                      <a:pt x="2820" y="1735"/>
                    </a:lnTo>
                    <a:lnTo>
                      <a:pt x="2838" y="1737"/>
                    </a:lnTo>
                    <a:lnTo>
                      <a:pt x="2854" y="1741"/>
                    </a:lnTo>
                    <a:lnTo>
                      <a:pt x="2870" y="1749"/>
                    </a:lnTo>
                    <a:lnTo>
                      <a:pt x="2883" y="1761"/>
                    </a:lnTo>
                    <a:lnTo>
                      <a:pt x="2891" y="1775"/>
                    </a:lnTo>
                    <a:lnTo>
                      <a:pt x="2905" y="1760"/>
                    </a:lnTo>
                    <a:lnTo>
                      <a:pt x="2921" y="1749"/>
                    </a:lnTo>
                    <a:lnTo>
                      <a:pt x="2938" y="1744"/>
                    </a:lnTo>
                    <a:lnTo>
                      <a:pt x="2955" y="1743"/>
                    </a:lnTo>
                    <a:lnTo>
                      <a:pt x="2971" y="1747"/>
                    </a:lnTo>
                    <a:lnTo>
                      <a:pt x="2985" y="1758"/>
                    </a:lnTo>
                    <a:lnTo>
                      <a:pt x="2996" y="1775"/>
                    </a:lnTo>
                    <a:lnTo>
                      <a:pt x="3003" y="1797"/>
                    </a:lnTo>
                    <a:lnTo>
                      <a:pt x="3014" y="1771"/>
                    </a:lnTo>
                    <a:lnTo>
                      <a:pt x="3030" y="1750"/>
                    </a:lnTo>
                    <a:lnTo>
                      <a:pt x="3053" y="1739"/>
                    </a:lnTo>
                    <a:lnTo>
                      <a:pt x="3082" y="1734"/>
                    </a:lnTo>
                    <a:lnTo>
                      <a:pt x="3064" y="1724"/>
                    </a:lnTo>
                    <a:lnTo>
                      <a:pt x="3050" y="1710"/>
                    </a:lnTo>
                    <a:lnTo>
                      <a:pt x="3041" y="1695"/>
                    </a:lnTo>
                    <a:lnTo>
                      <a:pt x="3038" y="1680"/>
                    </a:lnTo>
                    <a:lnTo>
                      <a:pt x="3039" y="1664"/>
                    </a:lnTo>
                    <a:lnTo>
                      <a:pt x="3044" y="1649"/>
                    </a:lnTo>
                    <a:lnTo>
                      <a:pt x="3055" y="1635"/>
                    </a:lnTo>
                    <a:lnTo>
                      <a:pt x="3071" y="1622"/>
                    </a:lnTo>
                    <a:lnTo>
                      <a:pt x="3051" y="1619"/>
                    </a:lnTo>
                    <a:lnTo>
                      <a:pt x="3035" y="1609"/>
                    </a:lnTo>
                    <a:lnTo>
                      <a:pt x="3023" y="1598"/>
                    </a:lnTo>
                    <a:lnTo>
                      <a:pt x="3016" y="1583"/>
                    </a:lnTo>
                    <a:lnTo>
                      <a:pt x="3014" y="1568"/>
                    </a:lnTo>
                    <a:lnTo>
                      <a:pt x="3017" y="1553"/>
                    </a:lnTo>
                    <a:lnTo>
                      <a:pt x="3028" y="1540"/>
                    </a:lnTo>
                    <a:lnTo>
                      <a:pt x="3044" y="1530"/>
                    </a:lnTo>
                    <a:lnTo>
                      <a:pt x="3022" y="1526"/>
                    </a:lnTo>
                    <a:lnTo>
                      <a:pt x="3004" y="1518"/>
                    </a:lnTo>
                    <a:lnTo>
                      <a:pt x="2977" y="1497"/>
                    </a:lnTo>
                    <a:lnTo>
                      <a:pt x="2941" y="1507"/>
                    </a:lnTo>
                    <a:lnTo>
                      <a:pt x="2906" y="1504"/>
                    </a:lnTo>
                    <a:lnTo>
                      <a:pt x="2892" y="1496"/>
                    </a:lnTo>
                    <a:lnTo>
                      <a:pt x="2881" y="1485"/>
                    </a:lnTo>
                    <a:lnTo>
                      <a:pt x="2876" y="1469"/>
                    </a:lnTo>
                    <a:lnTo>
                      <a:pt x="2876" y="1448"/>
                    </a:lnTo>
                    <a:lnTo>
                      <a:pt x="2854" y="1466"/>
                    </a:lnTo>
                    <a:lnTo>
                      <a:pt x="2832" y="1478"/>
                    </a:lnTo>
                    <a:lnTo>
                      <a:pt x="2810" y="1484"/>
                    </a:lnTo>
                    <a:lnTo>
                      <a:pt x="2790" y="1483"/>
                    </a:lnTo>
                    <a:lnTo>
                      <a:pt x="2770" y="1476"/>
                    </a:lnTo>
                    <a:lnTo>
                      <a:pt x="2756" y="1463"/>
                    </a:lnTo>
                    <a:lnTo>
                      <a:pt x="2746" y="1444"/>
                    </a:lnTo>
                    <a:lnTo>
                      <a:pt x="2741" y="1418"/>
                    </a:lnTo>
                    <a:lnTo>
                      <a:pt x="2715" y="1429"/>
                    </a:lnTo>
                    <a:lnTo>
                      <a:pt x="2687" y="1433"/>
                    </a:lnTo>
                    <a:lnTo>
                      <a:pt x="2663" y="1430"/>
                    </a:lnTo>
                    <a:lnTo>
                      <a:pt x="2641" y="1420"/>
                    </a:lnTo>
                    <a:lnTo>
                      <a:pt x="2626" y="1406"/>
                    </a:lnTo>
                    <a:lnTo>
                      <a:pt x="2623" y="1397"/>
                    </a:lnTo>
                    <a:lnTo>
                      <a:pt x="2620" y="1386"/>
                    </a:lnTo>
                    <a:lnTo>
                      <a:pt x="2623" y="1374"/>
                    </a:lnTo>
                    <a:lnTo>
                      <a:pt x="2628" y="1361"/>
                    </a:lnTo>
                    <a:lnTo>
                      <a:pt x="2638" y="1347"/>
                    </a:lnTo>
                    <a:lnTo>
                      <a:pt x="2651" y="1333"/>
                    </a:lnTo>
                    <a:lnTo>
                      <a:pt x="2627" y="1309"/>
                    </a:lnTo>
                    <a:lnTo>
                      <a:pt x="2613" y="1284"/>
                    </a:lnTo>
                    <a:lnTo>
                      <a:pt x="2609" y="1260"/>
                    </a:lnTo>
                    <a:lnTo>
                      <a:pt x="2614" y="1240"/>
                    </a:lnTo>
                    <a:lnTo>
                      <a:pt x="2627" y="1224"/>
                    </a:lnTo>
                    <a:lnTo>
                      <a:pt x="2638" y="1218"/>
                    </a:lnTo>
                    <a:lnTo>
                      <a:pt x="2650" y="1214"/>
                    </a:lnTo>
                    <a:lnTo>
                      <a:pt x="2680" y="1214"/>
                    </a:lnTo>
                    <a:lnTo>
                      <a:pt x="2719" y="1225"/>
                    </a:lnTo>
                    <a:lnTo>
                      <a:pt x="2713" y="1209"/>
                    </a:lnTo>
                    <a:lnTo>
                      <a:pt x="2714" y="1193"/>
                    </a:lnTo>
                    <a:lnTo>
                      <a:pt x="2721" y="1178"/>
                    </a:lnTo>
                    <a:lnTo>
                      <a:pt x="2732" y="1166"/>
                    </a:lnTo>
                    <a:lnTo>
                      <a:pt x="2718" y="1155"/>
                    </a:lnTo>
                    <a:lnTo>
                      <a:pt x="2709" y="1141"/>
                    </a:lnTo>
                    <a:lnTo>
                      <a:pt x="2708" y="1123"/>
                    </a:lnTo>
                    <a:lnTo>
                      <a:pt x="2714" y="1103"/>
                    </a:lnTo>
                    <a:lnTo>
                      <a:pt x="2692" y="1103"/>
                    </a:lnTo>
                    <a:lnTo>
                      <a:pt x="2673" y="1095"/>
                    </a:lnTo>
                    <a:lnTo>
                      <a:pt x="2661" y="1080"/>
                    </a:lnTo>
                    <a:lnTo>
                      <a:pt x="2656" y="1061"/>
                    </a:lnTo>
                    <a:lnTo>
                      <a:pt x="2628" y="1063"/>
                    </a:lnTo>
                    <a:lnTo>
                      <a:pt x="2616" y="1059"/>
                    </a:lnTo>
                    <a:lnTo>
                      <a:pt x="2606" y="1054"/>
                    </a:lnTo>
                    <a:lnTo>
                      <a:pt x="2596" y="1034"/>
                    </a:lnTo>
                    <a:lnTo>
                      <a:pt x="2596" y="1010"/>
                    </a:lnTo>
                    <a:lnTo>
                      <a:pt x="2577" y="1009"/>
                    </a:lnTo>
                    <a:lnTo>
                      <a:pt x="2562" y="1004"/>
                    </a:lnTo>
                    <a:lnTo>
                      <a:pt x="2537" y="988"/>
                    </a:lnTo>
                    <a:lnTo>
                      <a:pt x="2521" y="967"/>
                    </a:lnTo>
                    <a:lnTo>
                      <a:pt x="2516" y="940"/>
                    </a:lnTo>
                    <a:lnTo>
                      <a:pt x="2519" y="915"/>
                    </a:lnTo>
                    <a:lnTo>
                      <a:pt x="2532" y="891"/>
                    </a:lnTo>
                    <a:lnTo>
                      <a:pt x="2555" y="873"/>
                    </a:lnTo>
                    <a:lnTo>
                      <a:pt x="2570" y="868"/>
                    </a:lnTo>
                    <a:lnTo>
                      <a:pt x="2587" y="864"/>
                    </a:lnTo>
                    <a:lnTo>
                      <a:pt x="2583" y="847"/>
                    </a:lnTo>
                    <a:lnTo>
                      <a:pt x="2583" y="832"/>
                    </a:lnTo>
                    <a:lnTo>
                      <a:pt x="2586" y="819"/>
                    </a:lnTo>
                    <a:lnTo>
                      <a:pt x="2591" y="808"/>
                    </a:lnTo>
                    <a:lnTo>
                      <a:pt x="2608" y="791"/>
                    </a:lnTo>
                    <a:lnTo>
                      <a:pt x="2630" y="782"/>
                    </a:lnTo>
                    <a:lnTo>
                      <a:pt x="2654" y="782"/>
                    </a:lnTo>
                    <a:lnTo>
                      <a:pt x="2677" y="793"/>
                    </a:lnTo>
                    <a:lnTo>
                      <a:pt x="2694" y="813"/>
                    </a:lnTo>
                    <a:lnTo>
                      <a:pt x="2704" y="845"/>
                    </a:lnTo>
                    <a:lnTo>
                      <a:pt x="2719" y="847"/>
                    </a:lnTo>
                    <a:lnTo>
                      <a:pt x="2732" y="852"/>
                    </a:lnTo>
                    <a:lnTo>
                      <a:pt x="2752" y="867"/>
                    </a:lnTo>
                    <a:lnTo>
                      <a:pt x="2764" y="888"/>
                    </a:lnTo>
                    <a:lnTo>
                      <a:pt x="2768" y="914"/>
                    </a:lnTo>
                    <a:lnTo>
                      <a:pt x="2787" y="904"/>
                    </a:lnTo>
                    <a:lnTo>
                      <a:pt x="2806" y="900"/>
                    </a:lnTo>
                    <a:lnTo>
                      <a:pt x="2825" y="901"/>
                    </a:lnTo>
                    <a:lnTo>
                      <a:pt x="2844" y="905"/>
                    </a:lnTo>
                    <a:lnTo>
                      <a:pt x="2860" y="915"/>
                    </a:lnTo>
                    <a:lnTo>
                      <a:pt x="2873" y="927"/>
                    </a:lnTo>
                    <a:lnTo>
                      <a:pt x="2880" y="945"/>
                    </a:lnTo>
                    <a:lnTo>
                      <a:pt x="2884" y="965"/>
                    </a:lnTo>
                    <a:lnTo>
                      <a:pt x="2912" y="951"/>
                    </a:lnTo>
                    <a:lnTo>
                      <a:pt x="2936" y="947"/>
                    </a:lnTo>
                    <a:lnTo>
                      <a:pt x="2957" y="951"/>
                    </a:lnTo>
                    <a:lnTo>
                      <a:pt x="2973" y="962"/>
                    </a:lnTo>
                    <a:lnTo>
                      <a:pt x="2984" y="979"/>
                    </a:lnTo>
                    <a:lnTo>
                      <a:pt x="2990" y="999"/>
                    </a:lnTo>
                    <a:lnTo>
                      <a:pt x="2990" y="1021"/>
                    </a:lnTo>
                    <a:lnTo>
                      <a:pt x="2985" y="1046"/>
                    </a:lnTo>
                    <a:lnTo>
                      <a:pt x="3007" y="1041"/>
                    </a:lnTo>
                    <a:lnTo>
                      <a:pt x="3026" y="1040"/>
                    </a:lnTo>
                    <a:lnTo>
                      <a:pt x="3042" y="1043"/>
                    </a:lnTo>
                    <a:lnTo>
                      <a:pt x="3055" y="1050"/>
                    </a:lnTo>
                    <a:lnTo>
                      <a:pt x="3065" y="1060"/>
                    </a:lnTo>
                    <a:lnTo>
                      <a:pt x="3071" y="1074"/>
                    </a:lnTo>
                    <a:lnTo>
                      <a:pt x="3074" y="1090"/>
                    </a:lnTo>
                    <a:lnTo>
                      <a:pt x="3073" y="1109"/>
                    </a:lnTo>
                    <a:lnTo>
                      <a:pt x="3095" y="1097"/>
                    </a:lnTo>
                    <a:lnTo>
                      <a:pt x="3119" y="1091"/>
                    </a:lnTo>
                    <a:lnTo>
                      <a:pt x="3142" y="1090"/>
                    </a:lnTo>
                    <a:lnTo>
                      <a:pt x="3167" y="1095"/>
                    </a:lnTo>
                    <a:lnTo>
                      <a:pt x="3165" y="1069"/>
                    </a:lnTo>
                    <a:lnTo>
                      <a:pt x="3173" y="1046"/>
                    </a:lnTo>
                    <a:lnTo>
                      <a:pt x="3189" y="1030"/>
                    </a:lnTo>
                    <a:lnTo>
                      <a:pt x="3214" y="1023"/>
                    </a:lnTo>
                    <a:lnTo>
                      <a:pt x="3205" y="1010"/>
                    </a:lnTo>
                    <a:lnTo>
                      <a:pt x="3200" y="995"/>
                    </a:lnTo>
                    <a:lnTo>
                      <a:pt x="3197" y="979"/>
                    </a:lnTo>
                    <a:lnTo>
                      <a:pt x="3198" y="963"/>
                    </a:lnTo>
                    <a:lnTo>
                      <a:pt x="3203" y="948"/>
                    </a:lnTo>
                    <a:lnTo>
                      <a:pt x="3211" y="934"/>
                    </a:lnTo>
                    <a:lnTo>
                      <a:pt x="3223" y="922"/>
                    </a:lnTo>
                    <a:lnTo>
                      <a:pt x="3239" y="914"/>
                    </a:lnTo>
                    <a:lnTo>
                      <a:pt x="3222" y="909"/>
                    </a:lnTo>
                    <a:lnTo>
                      <a:pt x="3208" y="900"/>
                    </a:lnTo>
                    <a:lnTo>
                      <a:pt x="3196" y="887"/>
                    </a:lnTo>
                    <a:lnTo>
                      <a:pt x="3190" y="871"/>
                    </a:lnTo>
                    <a:lnTo>
                      <a:pt x="3187" y="855"/>
                    </a:lnTo>
                    <a:lnTo>
                      <a:pt x="3188" y="838"/>
                    </a:lnTo>
                    <a:lnTo>
                      <a:pt x="3194" y="822"/>
                    </a:lnTo>
                    <a:lnTo>
                      <a:pt x="3206" y="809"/>
                    </a:lnTo>
                    <a:lnTo>
                      <a:pt x="3182" y="795"/>
                    </a:lnTo>
                    <a:lnTo>
                      <a:pt x="3164" y="779"/>
                    </a:lnTo>
                    <a:lnTo>
                      <a:pt x="3153" y="763"/>
                    </a:lnTo>
                    <a:lnTo>
                      <a:pt x="3150" y="747"/>
                    </a:lnTo>
                    <a:lnTo>
                      <a:pt x="3154" y="732"/>
                    </a:lnTo>
                    <a:lnTo>
                      <a:pt x="3167" y="719"/>
                    </a:lnTo>
                    <a:lnTo>
                      <a:pt x="3188" y="708"/>
                    </a:lnTo>
                    <a:lnTo>
                      <a:pt x="3217" y="701"/>
                    </a:lnTo>
                    <a:lnTo>
                      <a:pt x="3209" y="683"/>
                    </a:lnTo>
                    <a:lnTo>
                      <a:pt x="3205" y="667"/>
                    </a:lnTo>
                    <a:lnTo>
                      <a:pt x="3208" y="637"/>
                    </a:lnTo>
                    <a:lnTo>
                      <a:pt x="3222" y="613"/>
                    </a:lnTo>
                    <a:lnTo>
                      <a:pt x="3232" y="605"/>
                    </a:lnTo>
                    <a:lnTo>
                      <a:pt x="3244" y="598"/>
                    </a:lnTo>
                    <a:lnTo>
                      <a:pt x="3257" y="594"/>
                    </a:lnTo>
                    <a:lnTo>
                      <a:pt x="3270" y="593"/>
                    </a:lnTo>
                    <a:lnTo>
                      <a:pt x="3296" y="600"/>
                    </a:lnTo>
                    <a:lnTo>
                      <a:pt x="3307" y="609"/>
                    </a:lnTo>
                    <a:lnTo>
                      <a:pt x="3318" y="621"/>
                    </a:lnTo>
                    <a:lnTo>
                      <a:pt x="3333" y="656"/>
                    </a:lnTo>
                    <a:lnTo>
                      <a:pt x="3356" y="635"/>
                    </a:lnTo>
                    <a:lnTo>
                      <a:pt x="3379" y="624"/>
                    </a:lnTo>
                    <a:lnTo>
                      <a:pt x="3400" y="622"/>
                    </a:lnTo>
                    <a:lnTo>
                      <a:pt x="3420" y="627"/>
                    </a:lnTo>
                    <a:lnTo>
                      <a:pt x="3437" y="640"/>
                    </a:lnTo>
                    <a:lnTo>
                      <a:pt x="3451" y="658"/>
                    </a:lnTo>
                    <a:lnTo>
                      <a:pt x="3472" y="704"/>
                    </a:lnTo>
                    <a:lnTo>
                      <a:pt x="3510" y="678"/>
                    </a:lnTo>
                    <a:lnTo>
                      <a:pt x="3503" y="663"/>
                    </a:lnTo>
                    <a:lnTo>
                      <a:pt x="3499" y="648"/>
                    </a:lnTo>
                    <a:lnTo>
                      <a:pt x="3500" y="635"/>
                    </a:lnTo>
                    <a:lnTo>
                      <a:pt x="3505" y="621"/>
                    </a:lnTo>
                    <a:lnTo>
                      <a:pt x="3512" y="608"/>
                    </a:lnTo>
                    <a:lnTo>
                      <a:pt x="3522" y="598"/>
                    </a:lnTo>
                    <a:lnTo>
                      <a:pt x="3534" y="592"/>
                    </a:lnTo>
                    <a:lnTo>
                      <a:pt x="3547" y="590"/>
                    </a:lnTo>
                    <a:lnTo>
                      <a:pt x="3527" y="578"/>
                    </a:lnTo>
                    <a:lnTo>
                      <a:pt x="3512" y="564"/>
                    </a:lnTo>
                    <a:lnTo>
                      <a:pt x="3504" y="548"/>
                    </a:lnTo>
                    <a:lnTo>
                      <a:pt x="3499" y="531"/>
                    </a:lnTo>
                    <a:lnTo>
                      <a:pt x="3501" y="515"/>
                    </a:lnTo>
                    <a:lnTo>
                      <a:pt x="3509" y="500"/>
                    </a:lnTo>
                    <a:lnTo>
                      <a:pt x="3523" y="489"/>
                    </a:lnTo>
                    <a:lnTo>
                      <a:pt x="3544" y="482"/>
                    </a:lnTo>
                    <a:lnTo>
                      <a:pt x="3521" y="472"/>
                    </a:lnTo>
                    <a:lnTo>
                      <a:pt x="3504" y="458"/>
                    </a:lnTo>
                    <a:lnTo>
                      <a:pt x="3493" y="441"/>
                    </a:lnTo>
                    <a:lnTo>
                      <a:pt x="3489" y="423"/>
                    </a:lnTo>
                    <a:lnTo>
                      <a:pt x="3490" y="405"/>
                    </a:lnTo>
                    <a:lnTo>
                      <a:pt x="3499" y="388"/>
                    </a:lnTo>
                    <a:lnTo>
                      <a:pt x="3515" y="375"/>
                    </a:lnTo>
                    <a:lnTo>
                      <a:pt x="3539" y="366"/>
                    </a:lnTo>
                    <a:lnTo>
                      <a:pt x="3523" y="348"/>
                    </a:lnTo>
                    <a:lnTo>
                      <a:pt x="3513" y="330"/>
                    </a:lnTo>
                    <a:lnTo>
                      <a:pt x="3508" y="311"/>
                    </a:lnTo>
                    <a:lnTo>
                      <a:pt x="3507" y="293"/>
                    </a:lnTo>
                    <a:lnTo>
                      <a:pt x="3510" y="275"/>
                    </a:lnTo>
                    <a:lnTo>
                      <a:pt x="3518" y="259"/>
                    </a:lnTo>
                    <a:lnTo>
                      <a:pt x="3539" y="234"/>
                    </a:lnTo>
                    <a:lnTo>
                      <a:pt x="3569" y="218"/>
                    </a:lnTo>
                    <a:lnTo>
                      <a:pt x="3586" y="216"/>
                    </a:lnTo>
                    <a:lnTo>
                      <a:pt x="3602" y="217"/>
                    </a:lnTo>
                    <a:lnTo>
                      <a:pt x="3618" y="222"/>
                    </a:lnTo>
                    <a:lnTo>
                      <a:pt x="3633" y="233"/>
                    </a:lnTo>
                    <a:lnTo>
                      <a:pt x="3647" y="249"/>
                    </a:lnTo>
                    <a:lnTo>
                      <a:pt x="3659" y="270"/>
                    </a:lnTo>
                    <a:lnTo>
                      <a:pt x="3671" y="255"/>
                    </a:lnTo>
                    <a:lnTo>
                      <a:pt x="3686" y="244"/>
                    </a:lnTo>
                    <a:lnTo>
                      <a:pt x="3704" y="237"/>
                    </a:lnTo>
                    <a:lnTo>
                      <a:pt x="3724" y="235"/>
                    </a:lnTo>
                    <a:lnTo>
                      <a:pt x="3706" y="205"/>
                    </a:lnTo>
                    <a:lnTo>
                      <a:pt x="3701" y="176"/>
                    </a:lnTo>
                    <a:lnTo>
                      <a:pt x="3707" y="151"/>
                    </a:lnTo>
                    <a:lnTo>
                      <a:pt x="3715" y="141"/>
                    </a:lnTo>
                    <a:lnTo>
                      <a:pt x="3727" y="132"/>
                    </a:lnTo>
                    <a:lnTo>
                      <a:pt x="3715" y="116"/>
                    </a:lnTo>
                    <a:lnTo>
                      <a:pt x="3707" y="100"/>
                    </a:lnTo>
                    <a:lnTo>
                      <a:pt x="3703" y="85"/>
                    </a:lnTo>
                    <a:lnTo>
                      <a:pt x="3702" y="70"/>
                    </a:lnTo>
                    <a:lnTo>
                      <a:pt x="3707" y="45"/>
                    </a:lnTo>
                    <a:lnTo>
                      <a:pt x="3723" y="24"/>
                    </a:lnTo>
                    <a:lnTo>
                      <a:pt x="3745" y="13"/>
                    </a:lnTo>
                    <a:lnTo>
                      <a:pt x="3771" y="10"/>
                    </a:lnTo>
                    <a:lnTo>
                      <a:pt x="3800" y="20"/>
                    </a:lnTo>
                    <a:lnTo>
                      <a:pt x="3830" y="45"/>
                    </a:lnTo>
                    <a:lnTo>
                      <a:pt x="3840" y="31"/>
                    </a:lnTo>
                    <a:lnTo>
                      <a:pt x="3851" y="20"/>
                    </a:lnTo>
                    <a:lnTo>
                      <a:pt x="3875" y="5"/>
                    </a:lnTo>
                    <a:lnTo>
                      <a:pt x="3899" y="0"/>
                    </a:lnTo>
                    <a:lnTo>
                      <a:pt x="3921" y="3"/>
                    </a:lnTo>
                    <a:lnTo>
                      <a:pt x="3939" y="16"/>
                    </a:lnTo>
                    <a:lnTo>
                      <a:pt x="3950" y="36"/>
                    </a:lnTo>
                    <a:lnTo>
                      <a:pt x="3951" y="50"/>
                    </a:lnTo>
                    <a:lnTo>
                      <a:pt x="3951" y="66"/>
                    </a:lnTo>
                    <a:lnTo>
                      <a:pt x="3940" y="103"/>
                    </a:lnTo>
                    <a:lnTo>
                      <a:pt x="3967" y="101"/>
                    </a:lnTo>
                    <a:lnTo>
                      <a:pt x="3990" y="108"/>
                    </a:lnTo>
                    <a:lnTo>
                      <a:pt x="4006" y="122"/>
                    </a:lnTo>
                    <a:lnTo>
                      <a:pt x="4018" y="139"/>
                    </a:lnTo>
                    <a:lnTo>
                      <a:pt x="4023" y="160"/>
                    </a:lnTo>
                    <a:lnTo>
                      <a:pt x="4022" y="182"/>
                    </a:lnTo>
                    <a:lnTo>
                      <a:pt x="4015" y="205"/>
                    </a:lnTo>
                    <a:lnTo>
                      <a:pt x="4001" y="225"/>
                    </a:lnTo>
                    <a:lnTo>
                      <a:pt x="4022" y="226"/>
                    </a:lnTo>
                    <a:lnTo>
                      <a:pt x="4038" y="233"/>
                    </a:lnTo>
                    <a:lnTo>
                      <a:pt x="4048" y="246"/>
                    </a:lnTo>
                    <a:lnTo>
                      <a:pt x="4054" y="265"/>
                    </a:lnTo>
                    <a:lnTo>
                      <a:pt x="4072" y="257"/>
                    </a:lnTo>
                    <a:lnTo>
                      <a:pt x="4088" y="255"/>
                    </a:lnTo>
                    <a:lnTo>
                      <a:pt x="4100" y="258"/>
                    </a:lnTo>
                    <a:lnTo>
                      <a:pt x="4109" y="266"/>
                    </a:lnTo>
                    <a:lnTo>
                      <a:pt x="4113" y="277"/>
                    </a:lnTo>
                    <a:lnTo>
                      <a:pt x="4114" y="290"/>
                    </a:lnTo>
                    <a:lnTo>
                      <a:pt x="4112" y="308"/>
                    </a:lnTo>
                    <a:lnTo>
                      <a:pt x="4105" y="326"/>
                    </a:lnTo>
                    <a:lnTo>
                      <a:pt x="4128" y="319"/>
                    </a:lnTo>
                    <a:lnTo>
                      <a:pt x="4147" y="320"/>
                    </a:lnTo>
                    <a:lnTo>
                      <a:pt x="4165" y="328"/>
                    </a:lnTo>
                    <a:lnTo>
                      <a:pt x="4179" y="341"/>
                    </a:lnTo>
                    <a:lnTo>
                      <a:pt x="4186" y="358"/>
                    </a:lnTo>
                    <a:lnTo>
                      <a:pt x="4189" y="377"/>
                    </a:lnTo>
                    <a:lnTo>
                      <a:pt x="4185" y="396"/>
                    </a:lnTo>
                    <a:lnTo>
                      <a:pt x="4173" y="415"/>
                    </a:lnTo>
                    <a:lnTo>
                      <a:pt x="4195" y="430"/>
                    </a:lnTo>
                    <a:lnTo>
                      <a:pt x="4206" y="452"/>
                    </a:lnTo>
                    <a:lnTo>
                      <a:pt x="4207" y="475"/>
                    </a:lnTo>
                    <a:lnTo>
                      <a:pt x="4199" y="500"/>
                    </a:lnTo>
                    <a:lnTo>
                      <a:pt x="4221" y="492"/>
                    </a:lnTo>
                    <a:lnTo>
                      <a:pt x="4240" y="490"/>
                    </a:lnTo>
                    <a:lnTo>
                      <a:pt x="4261" y="492"/>
                    </a:lnTo>
                    <a:lnTo>
                      <a:pt x="4281" y="500"/>
                    </a:lnTo>
                    <a:lnTo>
                      <a:pt x="4277" y="477"/>
                    </a:lnTo>
                    <a:lnTo>
                      <a:pt x="4277" y="457"/>
                    </a:lnTo>
                    <a:lnTo>
                      <a:pt x="4282" y="438"/>
                    </a:lnTo>
                    <a:lnTo>
                      <a:pt x="4292" y="422"/>
                    </a:lnTo>
                    <a:lnTo>
                      <a:pt x="4306" y="408"/>
                    </a:lnTo>
                    <a:lnTo>
                      <a:pt x="4323" y="398"/>
                    </a:lnTo>
                    <a:lnTo>
                      <a:pt x="4346" y="393"/>
                    </a:lnTo>
                    <a:lnTo>
                      <a:pt x="4372" y="392"/>
                    </a:lnTo>
                    <a:lnTo>
                      <a:pt x="4365" y="370"/>
                    </a:lnTo>
                    <a:lnTo>
                      <a:pt x="4363" y="349"/>
                    </a:lnTo>
                    <a:lnTo>
                      <a:pt x="4365" y="332"/>
                    </a:lnTo>
                    <a:lnTo>
                      <a:pt x="4373" y="318"/>
                    </a:lnTo>
                    <a:lnTo>
                      <a:pt x="4386" y="309"/>
                    </a:lnTo>
                    <a:lnTo>
                      <a:pt x="4402" y="304"/>
                    </a:lnTo>
                    <a:lnTo>
                      <a:pt x="4424" y="306"/>
                    </a:lnTo>
                    <a:lnTo>
                      <a:pt x="4450" y="315"/>
                    </a:lnTo>
                    <a:lnTo>
                      <a:pt x="4449" y="295"/>
                    </a:lnTo>
                    <a:lnTo>
                      <a:pt x="4451" y="278"/>
                    </a:lnTo>
                    <a:lnTo>
                      <a:pt x="4458" y="265"/>
                    </a:lnTo>
                    <a:lnTo>
                      <a:pt x="4468" y="255"/>
                    </a:lnTo>
                    <a:lnTo>
                      <a:pt x="4479" y="249"/>
                    </a:lnTo>
                    <a:lnTo>
                      <a:pt x="4492" y="246"/>
                    </a:lnTo>
                    <a:lnTo>
                      <a:pt x="4520" y="248"/>
                    </a:lnTo>
                    <a:lnTo>
                      <a:pt x="4546" y="259"/>
                    </a:lnTo>
                    <a:lnTo>
                      <a:pt x="4556" y="269"/>
                    </a:lnTo>
                    <a:lnTo>
                      <a:pt x="4564" y="280"/>
                    </a:lnTo>
                    <a:lnTo>
                      <a:pt x="4568" y="293"/>
                    </a:lnTo>
                    <a:lnTo>
                      <a:pt x="4567" y="308"/>
                    </a:lnTo>
                    <a:lnTo>
                      <a:pt x="4563" y="324"/>
                    </a:lnTo>
                    <a:lnTo>
                      <a:pt x="4552" y="341"/>
                    </a:lnTo>
                    <a:lnTo>
                      <a:pt x="4577" y="336"/>
                    </a:lnTo>
                    <a:lnTo>
                      <a:pt x="4597" y="341"/>
                    </a:lnTo>
                    <a:lnTo>
                      <a:pt x="4614" y="351"/>
                    </a:lnTo>
                    <a:lnTo>
                      <a:pt x="4626" y="367"/>
                    </a:lnTo>
                    <a:lnTo>
                      <a:pt x="4634" y="387"/>
                    </a:lnTo>
                    <a:lnTo>
                      <a:pt x="4635" y="407"/>
                    </a:lnTo>
                    <a:lnTo>
                      <a:pt x="4630" y="426"/>
                    </a:lnTo>
                    <a:lnTo>
                      <a:pt x="4619" y="444"/>
                    </a:lnTo>
                    <a:lnTo>
                      <a:pt x="4647" y="440"/>
                    </a:lnTo>
                    <a:lnTo>
                      <a:pt x="4668" y="444"/>
                    </a:lnTo>
                    <a:lnTo>
                      <a:pt x="4682" y="456"/>
                    </a:lnTo>
                    <a:lnTo>
                      <a:pt x="4689" y="472"/>
                    </a:lnTo>
                    <a:lnTo>
                      <a:pt x="4687" y="490"/>
                    </a:lnTo>
                    <a:lnTo>
                      <a:pt x="4676" y="508"/>
                    </a:lnTo>
                    <a:lnTo>
                      <a:pt x="4656" y="523"/>
                    </a:lnTo>
                    <a:lnTo>
                      <a:pt x="4626" y="534"/>
                    </a:lnTo>
                    <a:lnTo>
                      <a:pt x="4634" y="545"/>
                    </a:lnTo>
                    <a:lnTo>
                      <a:pt x="4637" y="557"/>
                    </a:lnTo>
                    <a:lnTo>
                      <a:pt x="4635" y="569"/>
                    </a:lnTo>
                    <a:lnTo>
                      <a:pt x="4626" y="584"/>
                    </a:lnTo>
                    <a:lnTo>
                      <a:pt x="4642" y="577"/>
                    </a:lnTo>
                    <a:lnTo>
                      <a:pt x="4660" y="574"/>
                    </a:lnTo>
                    <a:lnTo>
                      <a:pt x="4677" y="574"/>
                    </a:lnTo>
                    <a:lnTo>
                      <a:pt x="4694" y="577"/>
                    </a:lnTo>
                    <a:lnTo>
                      <a:pt x="4709" y="584"/>
                    </a:lnTo>
                    <a:lnTo>
                      <a:pt x="4721" y="595"/>
                    </a:lnTo>
                    <a:lnTo>
                      <a:pt x="4731" y="610"/>
                    </a:lnTo>
                    <a:lnTo>
                      <a:pt x="4735" y="627"/>
                    </a:lnTo>
                    <a:lnTo>
                      <a:pt x="4742" y="604"/>
                    </a:lnTo>
                    <a:lnTo>
                      <a:pt x="4754" y="585"/>
                    </a:lnTo>
                    <a:lnTo>
                      <a:pt x="4773" y="573"/>
                    </a:lnTo>
                    <a:lnTo>
                      <a:pt x="4794" y="565"/>
                    </a:lnTo>
                    <a:lnTo>
                      <a:pt x="4818" y="562"/>
                    </a:lnTo>
                    <a:lnTo>
                      <a:pt x="4842" y="565"/>
                    </a:lnTo>
                    <a:lnTo>
                      <a:pt x="4863" y="573"/>
                    </a:lnTo>
                    <a:lnTo>
                      <a:pt x="4882" y="585"/>
                    </a:lnTo>
                    <a:lnTo>
                      <a:pt x="4904" y="557"/>
                    </a:lnTo>
                    <a:lnTo>
                      <a:pt x="4928" y="541"/>
                    </a:lnTo>
                    <a:lnTo>
                      <a:pt x="4953" y="535"/>
                    </a:lnTo>
                    <a:lnTo>
                      <a:pt x="4973" y="541"/>
                    </a:lnTo>
                    <a:lnTo>
                      <a:pt x="4988" y="554"/>
                    </a:lnTo>
                    <a:lnTo>
                      <a:pt x="4993" y="565"/>
                    </a:lnTo>
                    <a:lnTo>
                      <a:pt x="4995" y="577"/>
                    </a:lnTo>
                    <a:lnTo>
                      <a:pt x="4994" y="590"/>
                    </a:lnTo>
                    <a:lnTo>
                      <a:pt x="4990" y="605"/>
                    </a:lnTo>
                    <a:lnTo>
                      <a:pt x="4971" y="638"/>
                    </a:lnTo>
                    <a:lnTo>
                      <a:pt x="4993" y="650"/>
                    </a:lnTo>
                    <a:lnTo>
                      <a:pt x="5005" y="666"/>
                    </a:lnTo>
                    <a:lnTo>
                      <a:pt x="5009" y="683"/>
                    </a:lnTo>
                    <a:lnTo>
                      <a:pt x="5006" y="700"/>
                    </a:lnTo>
                    <a:lnTo>
                      <a:pt x="4996" y="716"/>
                    </a:lnTo>
                    <a:lnTo>
                      <a:pt x="4981" y="729"/>
                    </a:lnTo>
                    <a:lnTo>
                      <a:pt x="4961" y="736"/>
                    </a:lnTo>
                    <a:lnTo>
                      <a:pt x="4938" y="738"/>
                    </a:lnTo>
                    <a:lnTo>
                      <a:pt x="4950" y="752"/>
                    </a:lnTo>
                    <a:lnTo>
                      <a:pt x="4956" y="767"/>
                    </a:lnTo>
                    <a:lnTo>
                      <a:pt x="4958" y="784"/>
                    </a:lnTo>
                    <a:lnTo>
                      <a:pt x="4955" y="800"/>
                    </a:lnTo>
                    <a:lnTo>
                      <a:pt x="4947" y="815"/>
                    </a:lnTo>
                    <a:lnTo>
                      <a:pt x="4935" y="828"/>
                    </a:lnTo>
                    <a:lnTo>
                      <a:pt x="4917" y="838"/>
                    </a:lnTo>
                    <a:lnTo>
                      <a:pt x="4896" y="843"/>
                    </a:lnTo>
                    <a:lnTo>
                      <a:pt x="4902" y="860"/>
                    </a:lnTo>
                    <a:lnTo>
                      <a:pt x="4901" y="876"/>
                    </a:lnTo>
                    <a:lnTo>
                      <a:pt x="4895" y="890"/>
                    </a:lnTo>
                    <a:lnTo>
                      <a:pt x="4884" y="901"/>
                    </a:lnTo>
                    <a:lnTo>
                      <a:pt x="4870" y="909"/>
                    </a:lnTo>
                    <a:lnTo>
                      <a:pt x="4854" y="914"/>
                    </a:lnTo>
                    <a:lnTo>
                      <a:pt x="4837" y="914"/>
                    </a:lnTo>
                    <a:lnTo>
                      <a:pt x="4821" y="909"/>
                    </a:lnTo>
                    <a:lnTo>
                      <a:pt x="4831" y="922"/>
                    </a:lnTo>
                    <a:lnTo>
                      <a:pt x="4836" y="935"/>
                    </a:lnTo>
                    <a:lnTo>
                      <a:pt x="4836" y="947"/>
                    </a:lnTo>
                    <a:lnTo>
                      <a:pt x="4832" y="957"/>
                    </a:lnTo>
                    <a:lnTo>
                      <a:pt x="4813" y="973"/>
                    </a:lnTo>
                    <a:lnTo>
                      <a:pt x="4785" y="980"/>
                    </a:lnTo>
                    <a:lnTo>
                      <a:pt x="4804" y="985"/>
                    </a:lnTo>
                    <a:lnTo>
                      <a:pt x="4817" y="999"/>
                    </a:lnTo>
                    <a:lnTo>
                      <a:pt x="4822" y="1016"/>
                    </a:lnTo>
                    <a:lnTo>
                      <a:pt x="4818" y="1035"/>
                    </a:lnTo>
                    <a:lnTo>
                      <a:pt x="4839" y="1029"/>
                    </a:lnTo>
                    <a:lnTo>
                      <a:pt x="4856" y="1030"/>
                    </a:lnTo>
                    <a:lnTo>
                      <a:pt x="4867" y="1040"/>
                    </a:lnTo>
                    <a:lnTo>
                      <a:pt x="4870" y="1055"/>
                    </a:lnTo>
                    <a:lnTo>
                      <a:pt x="4876" y="1028"/>
                    </a:lnTo>
                    <a:lnTo>
                      <a:pt x="4886" y="1008"/>
                    </a:lnTo>
                    <a:lnTo>
                      <a:pt x="4898" y="993"/>
                    </a:lnTo>
                    <a:lnTo>
                      <a:pt x="4911" y="984"/>
                    </a:lnTo>
                    <a:lnTo>
                      <a:pt x="4926" y="980"/>
                    </a:lnTo>
                    <a:lnTo>
                      <a:pt x="4942" y="981"/>
                    </a:lnTo>
                    <a:lnTo>
                      <a:pt x="4958" y="987"/>
                    </a:lnTo>
                    <a:lnTo>
                      <a:pt x="4975" y="998"/>
                    </a:lnTo>
                    <a:lnTo>
                      <a:pt x="4979" y="980"/>
                    </a:lnTo>
                    <a:lnTo>
                      <a:pt x="4985" y="964"/>
                    </a:lnTo>
                    <a:lnTo>
                      <a:pt x="5008" y="936"/>
                    </a:lnTo>
                    <a:lnTo>
                      <a:pt x="5022" y="926"/>
                    </a:lnTo>
                    <a:lnTo>
                      <a:pt x="5038" y="922"/>
                    </a:lnTo>
                    <a:lnTo>
                      <a:pt x="5055" y="922"/>
                    </a:lnTo>
                    <a:lnTo>
                      <a:pt x="5073" y="927"/>
                    </a:lnTo>
                    <a:lnTo>
                      <a:pt x="5062" y="895"/>
                    </a:lnTo>
                    <a:lnTo>
                      <a:pt x="5065" y="867"/>
                    </a:lnTo>
                    <a:lnTo>
                      <a:pt x="5071" y="855"/>
                    </a:lnTo>
                    <a:lnTo>
                      <a:pt x="5082" y="846"/>
                    </a:lnTo>
                    <a:lnTo>
                      <a:pt x="5096" y="840"/>
                    </a:lnTo>
                    <a:lnTo>
                      <a:pt x="5114" y="837"/>
                    </a:lnTo>
                    <a:lnTo>
                      <a:pt x="5118" y="817"/>
                    </a:lnTo>
                    <a:lnTo>
                      <a:pt x="5126" y="800"/>
                    </a:lnTo>
                    <a:lnTo>
                      <a:pt x="5138" y="785"/>
                    </a:lnTo>
                    <a:lnTo>
                      <a:pt x="5152" y="775"/>
                    </a:lnTo>
                    <a:lnTo>
                      <a:pt x="5140" y="758"/>
                    </a:lnTo>
                    <a:lnTo>
                      <a:pt x="5135" y="738"/>
                    </a:lnTo>
                    <a:lnTo>
                      <a:pt x="5135" y="718"/>
                    </a:lnTo>
                    <a:lnTo>
                      <a:pt x="5139" y="698"/>
                    </a:lnTo>
                    <a:lnTo>
                      <a:pt x="5150" y="678"/>
                    </a:lnTo>
                    <a:lnTo>
                      <a:pt x="5164" y="663"/>
                    </a:lnTo>
                    <a:lnTo>
                      <a:pt x="5183" y="654"/>
                    </a:lnTo>
                    <a:lnTo>
                      <a:pt x="5204" y="650"/>
                    </a:lnTo>
                    <a:lnTo>
                      <a:pt x="5193" y="612"/>
                    </a:lnTo>
                    <a:lnTo>
                      <a:pt x="5197" y="582"/>
                    </a:lnTo>
                    <a:lnTo>
                      <a:pt x="5209" y="560"/>
                    </a:lnTo>
                    <a:lnTo>
                      <a:pt x="5228" y="547"/>
                    </a:lnTo>
                    <a:lnTo>
                      <a:pt x="5239" y="546"/>
                    </a:lnTo>
                    <a:lnTo>
                      <a:pt x="5249" y="546"/>
                    </a:lnTo>
                    <a:lnTo>
                      <a:pt x="5271" y="559"/>
                    </a:lnTo>
                    <a:lnTo>
                      <a:pt x="5280" y="569"/>
                    </a:lnTo>
                    <a:lnTo>
                      <a:pt x="5287" y="584"/>
                    </a:lnTo>
                    <a:lnTo>
                      <a:pt x="5297" y="627"/>
                    </a:lnTo>
                    <a:lnTo>
                      <a:pt x="5314" y="616"/>
                    </a:lnTo>
                    <a:lnTo>
                      <a:pt x="5330" y="609"/>
                    </a:lnTo>
                    <a:lnTo>
                      <a:pt x="5345" y="606"/>
                    </a:lnTo>
                    <a:lnTo>
                      <a:pt x="5358" y="606"/>
                    </a:lnTo>
                    <a:lnTo>
                      <a:pt x="5370" y="610"/>
                    </a:lnTo>
                    <a:lnTo>
                      <a:pt x="5379" y="617"/>
                    </a:lnTo>
                    <a:lnTo>
                      <a:pt x="5392" y="641"/>
                    </a:lnTo>
                    <a:lnTo>
                      <a:pt x="5405" y="632"/>
                    </a:lnTo>
                    <a:lnTo>
                      <a:pt x="5419" y="627"/>
                    </a:lnTo>
                    <a:lnTo>
                      <a:pt x="5434" y="627"/>
                    </a:lnTo>
                    <a:lnTo>
                      <a:pt x="5448" y="630"/>
                    </a:lnTo>
                    <a:lnTo>
                      <a:pt x="5452" y="611"/>
                    </a:lnTo>
                    <a:lnTo>
                      <a:pt x="5463" y="595"/>
                    </a:lnTo>
                    <a:lnTo>
                      <a:pt x="5480" y="585"/>
                    </a:lnTo>
                    <a:lnTo>
                      <a:pt x="5500" y="582"/>
                    </a:lnTo>
                    <a:lnTo>
                      <a:pt x="5477" y="548"/>
                    </a:lnTo>
                    <a:lnTo>
                      <a:pt x="5469" y="529"/>
                    </a:lnTo>
                    <a:lnTo>
                      <a:pt x="5466" y="510"/>
                    </a:lnTo>
                    <a:lnTo>
                      <a:pt x="5468" y="490"/>
                    </a:lnTo>
                    <a:lnTo>
                      <a:pt x="5476" y="474"/>
                    </a:lnTo>
                    <a:lnTo>
                      <a:pt x="5492" y="459"/>
                    </a:lnTo>
                    <a:lnTo>
                      <a:pt x="5515" y="449"/>
                    </a:lnTo>
                    <a:lnTo>
                      <a:pt x="5502" y="424"/>
                    </a:lnTo>
                    <a:lnTo>
                      <a:pt x="5494" y="399"/>
                    </a:lnTo>
                    <a:lnTo>
                      <a:pt x="5493" y="378"/>
                    </a:lnTo>
                    <a:lnTo>
                      <a:pt x="5497" y="359"/>
                    </a:lnTo>
                    <a:lnTo>
                      <a:pt x="5508" y="343"/>
                    </a:lnTo>
                    <a:lnTo>
                      <a:pt x="5527" y="333"/>
                    </a:lnTo>
                    <a:lnTo>
                      <a:pt x="5550" y="328"/>
                    </a:lnTo>
                    <a:lnTo>
                      <a:pt x="5581" y="330"/>
                    </a:lnTo>
                    <a:lnTo>
                      <a:pt x="5574" y="306"/>
                    </a:lnTo>
                    <a:lnTo>
                      <a:pt x="5571" y="285"/>
                    </a:lnTo>
                    <a:lnTo>
                      <a:pt x="5571" y="266"/>
                    </a:lnTo>
                    <a:lnTo>
                      <a:pt x="5574" y="248"/>
                    </a:lnTo>
                    <a:lnTo>
                      <a:pt x="5579" y="232"/>
                    </a:lnTo>
                    <a:lnTo>
                      <a:pt x="5588" y="219"/>
                    </a:lnTo>
                    <a:lnTo>
                      <a:pt x="5607" y="203"/>
                    </a:lnTo>
                    <a:lnTo>
                      <a:pt x="5618" y="200"/>
                    </a:lnTo>
                    <a:lnTo>
                      <a:pt x="5630" y="201"/>
                    </a:lnTo>
                    <a:lnTo>
                      <a:pt x="5640" y="205"/>
                    </a:lnTo>
                    <a:lnTo>
                      <a:pt x="5649" y="215"/>
                    </a:lnTo>
                    <a:lnTo>
                      <a:pt x="5658" y="230"/>
                    </a:lnTo>
                    <a:lnTo>
                      <a:pt x="5663" y="249"/>
                    </a:lnTo>
                    <a:lnTo>
                      <a:pt x="5668" y="303"/>
                    </a:lnTo>
                    <a:lnTo>
                      <a:pt x="5696" y="300"/>
                    </a:lnTo>
                    <a:lnTo>
                      <a:pt x="5720" y="304"/>
                    </a:lnTo>
                    <a:lnTo>
                      <a:pt x="5739" y="317"/>
                    </a:lnTo>
                    <a:lnTo>
                      <a:pt x="5752" y="335"/>
                    </a:lnTo>
                    <a:lnTo>
                      <a:pt x="5759" y="357"/>
                    </a:lnTo>
                    <a:lnTo>
                      <a:pt x="5758" y="379"/>
                    </a:lnTo>
                    <a:lnTo>
                      <a:pt x="5748" y="403"/>
                    </a:lnTo>
                    <a:lnTo>
                      <a:pt x="5728" y="423"/>
                    </a:lnTo>
                    <a:lnTo>
                      <a:pt x="5750" y="418"/>
                    </a:lnTo>
                    <a:lnTo>
                      <a:pt x="5767" y="417"/>
                    </a:lnTo>
                    <a:lnTo>
                      <a:pt x="5780" y="420"/>
                    </a:lnTo>
                    <a:lnTo>
                      <a:pt x="5790" y="427"/>
                    </a:lnTo>
                    <a:lnTo>
                      <a:pt x="5795" y="437"/>
                    </a:lnTo>
                    <a:lnTo>
                      <a:pt x="5797" y="449"/>
                    </a:lnTo>
                    <a:lnTo>
                      <a:pt x="5795" y="461"/>
                    </a:lnTo>
                    <a:lnTo>
                      <a:pt x="5791" y="475"/>
                    </a:lnTo>
                    <a:lnTo>
                      <a:pt x="5811" y="473"/>
                    </a:lnTo>
                    <a:lnTo>
                      <a:pt x="5831" y="475"/>
                    </a:lnTo>
                    <a:lnTo>
                      <a:pt x="5846" y="483"/>
                    </a:lnTo>
                    <a:lnTo>
                      <a:pt x="5859" y="497"/>
                    </a:lnTo>
                    <a:lnTo>
                      <a:pt x="5887" y="494"/>
                    </a:lnTo>
                    <a:lnTo>
                      <a:pt x="5907" y="497"/>
                    </a:lnTo>
                    <a:lnTo>
                      <a:pt x="5921" y="506"/>
                    </a:lnTo>
                    <a:lnTo>
                      <a:pt x="5929" y="521"/>
                    </a:lnTo>
                    <a:lnTo>
                      <a:pt x="5930" y="538"/>
                    </a:lnTo>
                    <a:lnTo>
                      <a:pt x="5923" y="558"/>
                    </a:lnTo>
                    <a:lnTo>
                      <a:pt x="5910" y="578"/>
                    </a:lnTo>
                    <a:lnTo>
                      <a:pt x="5890" y="597"/>
                    </a:lnTo>
                    <a:lnTo>
                      <a:pt x="5902" y="607"/>
                    </a:lnTo>
                    <a:lnTo>
                      <a:pt x="5909" y="620"/>
                    </a:lnTo>
                    <a:lnTo>
                      <a:pt x="5913" y="648"/>
                    </a:lnTo>
                    <a:lnTo>
                      <a:pt x="5908" y="662"/>
                    </a:lnTo>
                    <a:lnTo>
                      <a:pt x="5899" y="675"/>
                    </a:lnTo>
                    <a:lnTo>
                      <a:pt x="5886" y="686"/>
                    </a:lnTo>
                    <a:lnTo>
                      <a:pt x="5867" y="693"/>
                    </a:lnTo>
                    <a:lnTo>
                      <a:pt x="5870" y="715"/>
                    </a:lnTo>
                    <a:lnTo>
                      <a:pt x="5866" y="734"/>
                    </a:lnTo>
                    <a:lnTo>
                      <a:pt x="5858" y="751"/>
                    </a:lnTo>
                    <a:lnTo>
                      <a:pt x="5845" y="765"/>
                    </a:lnTo>
                    <a:lnTo>
                      <a:pt x="5828" y="776"/>
                    </a:lnTo>
                    <a:lnTo>
                      <a:pt x="5809" y="781"/>
                    </a:lnTo>
                    <a:lnTo>
                      <a:pt x="5787" y="781"/>
                    </a:lnTo>
                    <a:lnTo>
                      <a:pt x="5766" y="775"/>
                    </a:lnTo>
                    <a:lnTo>
                      <a:pt x="5785" y="800"/>
                    </a:lnTo>
                    <a:lnTo>
                      <a:pt x="5787" y="812"/>
                    </a:lnTo>
                    <a:lnTo>
                      <a:pt x="5786" y="823"/>
                    </a:lnTo>
                    <a:lnTo>
                      <a:pt x="5782" y="832"/>
                    </a:lnTo>
                    <a:lnTo>
                      <a:pt x="5775" y="840"/>
                    </a:lnTo>
                    <a:lnTo>
                      <a:pt x="5751" y="849"/>
                    </a:lnTo>
                    <a:lnTo>
                      <a:pt x="5760" y="860"/>
                    </a:lnTo>
                    <a:lnTo>
                      <a:pt x="5767" y="873"/>
                    </a:lnTo>
                    <a:lnTo>
                      <a:pt x="5769" y="899"/>
                    </a:lnTo>
                    <a:lnTo>
                      <a:pt x="5759" y="922"/>
                    </a:lnTo>
                    <a:lnTo>
                      <a:pt x="5751" y="932"/>
                    </a:lnTo>
                    <a:lnTo>
                      <a:pt x="5739" y="939"/>
                    </a:lnTo>
                    <a:lnTo>
                      <a:pt x="5764" y="935"/>
                    </a:lnTo>
                    <a:lnTo>
                      <a:pt x="5782" y="937"/>
                    </a:lnTo>
                    <a:lnTo>
                      <a:pt x="5795" y="947"/>
                    </a:lnTo>
                    <a:lnTo>
                      <a:pt x="5801" y="960"/>
                    </a:lnTo>
                    <a:lnTo>
                      <a:pt x="5803" y="976"/>
                    </a:lnTo>
                    <a:lnTo>
                      <a:pt x="5798" y="992"/>
                    </a:lnTo>
                    <a:lnTo>
                      <a:pt x="5787" y="1005"/>
                    </a:lnTo>
                    <a:lnTo>
                      <a:pt x="5770" y="1017"/>
                    </a:lnTo>
                    <a:lnTo>
                      <a:pt x="5789" y="1023"/>
                    </a:lnTo>
                    <a:lnTo>
                      <a:pt x="5800" y="1034"/>
                    </a:lnTo>
                    <a:lnTo>
                      <a:pt x="5807" y="1048"/>
                    </a:lnTo>
                    <a:lnTo>
                      <a:pt x="5809" y="1065"/>
                    </a:lnTo>
                    <a:lnTo>
                      <a:pt x="5805" y="1082"/>
                    </a:lnTo>
                    <a:lnTo>
                      <a:pt x="5798" y="1098"/>
                    </a:lnTo>
                    <a:lnTo>
                      <a:pt x="5786" y="1111"/>
                    </a:lnTo>
                    <a:lnTo>
                      <a:pt x="5772" y="1121"/>
                    </a:lnTo>
                    <a:lnTo>
                      <a:pt x="5799" y="1143"/>
                    </a:lnTo>
                    <a:lnTo>
                      <a:pt x="5805" y="1127"/>
                    </a:lnTo>
                    <a:lnTo>
                      <a:pt x="5813" y="1113"/>
                    </a:lnTo>
                    <a:lnTo>
                      <a:pt x="5836" y="1097"/>
                    </a:lnTo>
                    <a:lnTo>
                      <a:pt x="5848" y="1095"/>
                    </a:lnTo>
                    <a:lnTo>
                      <a:pt x="5862" y="1098"/>
                    </a:lnTo>
                    <a:lnTo>
                      <a:pt x="5874" y="1108"/>
                    </a:lnTo>
                    <a:lnTo>
                      <a:pt x="5886" y="1124"/>
                    </a:lnTo>
                    <a:lnTo>
                      <a:pt x="5900" y="1112"/>
                    </a:lnTo>
                    <a:lnTo>
                      <a:pt x="5916" y="1107"/>
                    </a:lnTo>
                    <a:lnTo>
                      <a:pt x="5932" y="1107"/>
                    </a:lnTo>
                    <a:lnTo>
                      <a:pt x="5947" y="1113"/>
                    </a:lnTo>
                    <a:lnTo>
                      <a:pt x="5961" y="1123"/>
                    </a:lnTo>
                    <a:lnTo>
                      <a:pt x="5971" y="1138"/>
                    </a:lnTo>
                    <a:lnTo>
                      <a:pt x="5977" y="1155"/>
                    </a:lnTo>
                    <a:lnTo>
                      <a:pt x="5978" y="1174"/>
                    </a:lnTo>
                    <a:lnTo>
                      <a:pt x="6000" y="1181"/>
                    </a:lnTo>
                    <a:lnTo>
                      <a:pt x="6014" y="1194"/>
                    </a:lnTo>
                    <a:lnTo>
                      <a:pt x="6023" y="1210"/>
                    </a:lnTo>
                    <a:lnTo>
                      <a:pt x="6025" y="1229"/>
                    </a:lnTo>
                    <a:lnTo>
                      <a:pt x="6021" y="1248"/>
                    </a:lnTo>
                    <a:lnTo>
                      <a:pt x="6012" y="1266"/>
                    </a:lnTo>
                    <a:lnTo>
                      <a:pt x="5998" y="1281"/>
                    </a:lnTo>
                    <a:lnTo>
                      <a:pt x="5979" y="1292"/>
                    </a:lnTo>
                    <a:lnTo>
                      <a:pt x="5999" y="1303"/>
                    </a:lnTo>
                    <a:lnTo>
                      <a:pt x="6007" y="1316"/>
                    </a:lnTo>
                    <a:lnTo>
                      <a:pt x="6009" y="1333"/>
                    </a:lnTo>
                    <a:lnTo>
                      <a:pt x="6003" y="1350"/>
                    </a:lnTo>
                    <a:lnTo>
                      <a:pt x="5993" y="1365"/>
                    </a:lnTo>
                    <a:lnTo>
                      <a:pt x="5979" y="1376"/>
                    </a:lnTo>
                    <a:lnTo>
                      <a:pt x="5963" y="1385"/>
                    </a:lnTo>
                    <a:lnTo>
                      <a:pt x="5946" y="1388"/>
                    </a:lnTo>
                    <a:lnTo>
                      <a:pt x="5946" y="1409"/>
                    </a:lnTo>
                    <a:lnTo>
                      <a:pt x="5939" y="1428"/>
                    </a:lnTo>
                    <a:lnTo>
                      <a:pt x="5928" y="1444"/>
                    </a:lnTo>
                    <a:lnTo>
                      <a:pt x="5913" y="1454"/>
                    </a:lnTo>
                    <a:lnTo>
                      <a:pt x="5894" y="1460"/>
                    </a:lnTo>
                    <a:lnTo>
                      <a:pt x="5876" y="1460"/>
                    </a:lnTo>
                    <a:lnTo>
                      <a:pt x="5858" y="1452"/>
                    </a:lnTo>
                    <a:lnTo>
                      <a:pt x="5841" y="1437"/>
                    </a:lnTo>
                    <a:lnTo>
                      <a:pt x="5847" y="1452"/>
                    </a:lnTo>
                    <a:lnTo>
                      <a:pt x="5847" y="1465"/>
                    </a:lnTo>
                    <a:lnTo>
                      <a:pt x="5842" y="1476"/>
                    </a:lnTo>
                    <a:lnTo>
                      <a:pt x="5833" y="1485"/>
                    </a:lnTo>
                    <a:lnTo>
                      <a:pt x="5855" y="1491"/>
                    </a:lnTo>
                    <a:lnTo>
                      <a:pt x="5870" y="1501"/>
                    </a:lnTo>
                    <a:lnTo>
                      <a:pt x="5880" y="1515"/>
                    </a:lnTo>
                    <a:lnTo>
                      <a:pt x="5883" y="1531"/>
                    </a:lnTo>
                    <a:lnTo>
                      <a:pt x="5882" y="1548"/>
                    </a:lnTo>
                    <a:lnTo>
                      <a:pt x="5876" y="1564"/>
                    </a:lnTo>
                    <a:lnTo>
                      <a:pt x="5866" y="1578"/>
                    </a:lnTo>
                    <a:lnTo>
                      <a:pt x="5852" y="1589"/>
                    </a:lnTo>
                    <a:lnTo>
                      <a:pt x="5865" y="1602"/>
                    </a:lnTo>
                    <a:lnTo>
                      <a:pt x="5874" y="1616"/>
                    </a:lnTo>
                    <a:lnTo>
                      <a:pt x="5878" y="1631"/>
                    </a:lnTo>
                    <a:lnTo>
                      <a:pt x="5878" y="1646"/>
                    </a:lnTo>
                    <a:lnTo>
                      <a:pt x="5875" y="1661"/>
                    </a:lnTo>
                    <a:lnTo>
                      <a:pt x="5866" y="1675"/>
                    </a:lnTo>
                    <a:lnTo>
                      <a:pt x="5837" y="1701"/>
                    </a:lnTo>
                    <a:lnTo>
                      <a:pt x="5846" y="1718"/>
                    </a:lnTo>
                    <a:lnTo>
                      <a:pt x="5848" y="1737"/>
                    </a:lnTo>
                    <a:lnTo>
                      <a:pt x="5845" y="1755"/>
                    </a:lnTo>
                    <a:lnTo>
                      <a:pt x="5836" y="1772"/>
                    </a:lnTo>
                    <a:lnTo>
                      <a:pt x="5824" y="1786"/>
                    </a:lnTo>
                    <a:lnTo>
                      <a:pt x="5808" y="1794"/>
                    </a:lnTo>
                    <a:lnTo>
                      <a:pt x="5790" y="1797"/>
                    </a:lnTo>
                    <a:lnTo>
                      <a:pt x="5770" y="1793"/>
                    </a:lnTo>
                    <a:lnTo>
                      <a:pt x="5773" y="1808"/>
                    </a:lnTo>
                    <a:lnTo>
                      <a:pt x="5769" y="1822"/>
                    </a:lnTo>
                    <a:lnTo>
                      <a:pt x="5759" y="1834"/>
                    </a:lnTo>
                    <a:lnTo>
                      <a:pt x="5746" y="1842"/>
                    </a:lnTo>
                    <a:lnTo>
                      <a:pt x="5730" y="1847"/>
                    </a:lnTo>
                    <a:lnTo>
                      <a:pt x="5714" y="1847"/>
                    </a:lnTo>
                    <a:lnTo>
                      <a:pt x="5699" y="1840"/>
                    </a:lnTo>
                    <a:lnTo>
                      <a:pt x="5687" y="1826"/>
                    </a:lnTo>
                    <a:lnTo>
                      <a:pt x="5675" y="1843"/>
                    </a:lnTo>
                    <a:lnTo>
                      <a:pt x="5660" y="1857"/>
                    </a:lnTo>
                    <a:lnTo>
                      <a:pt x="5640" y="1866"/>
                    </a:lnTo>
                    <a:lnTo>
                      <a:pt x="5616" y="1868"/>
                    </a:lnTo>
                    <a:lnTo>
                      <a:pt x="5628" y="1871"/>
                    </a:lnTo>
                    <a:lnTo>
                      <a:pt x="5638" y="1878"/>
                    </a:lnTo>
                    <a:lnTo>
                      <a:pt x="5649" y="1898"/>
                    </a:lnTo>
                    <a:lnTo>
                      <a:pt x="5653" y="1921"/>
                    </a:lnTo>
                    <a:lnTo>
                      <a:pt x="5646" y="1942"/>
                    </a:lnTo>
                    <a:lnTo>
                      <a:pt x="5656" y="1951"/>
                    </a:lnTo>
                    <a:lnTo>
                      <a:pt x="5661" y="1963"/>
                    </a:lnTo>
                    <a:lnTo>
                      <a:pt x="5663" y="1989"/>
                    </a:lnTo>
                    <a:lnTo>
                      <a:pt x="5655" y="2015"/>
                    </a:lnTo>
                    <a:lnTo>
                      <a:pt x="5646" y="2026"/>
                    </a:lnTo>
                    <a:lnTo>
                      <a:pt x="5635" y="2035"/>
                    </a:lnTo>
                    <a:lnTo>
                      <a:pt x="5641" y="2056"/>
                    </a:lnTo>
                    <a:lnTo>
                      <a:pt x="5641" y="2077"/>
                    </a:lnTo>
                    <a:lnTo>
                      <a:pt x="5633" y="2098"/>
                    </a:lnTo>
                    <a:lnTo>
                      <a:pt x="5619" y="2117"/>
                    </a:lnTo>
                    <a:lnTo>
                      <a:pt x="5639" y="2110"/>
                    </a:lnTo>
                    <a:lnTo>
                      <a:pt x="5657" y="2105"/>
                    </a:lnTo>
                    <a:lnTo>
                      <a:pt x="5675" y="2106"/>
                    </a:lnTo>
                    <a:lnTo>
                      <a:pt x="5691" y="2111"/>
                    </a:lnTo>
                    <a:lnTo>
                      <a:pt x="5721" y="2129"/>
                    </a:lnTo>
                    <a:lnTo>
                      <a:pt x="5731" y="2142"/>
                    </a:lnTo>
                    <a:lnTo>
                      <a:pt x="5739" y="2158"/>
                    </a:lnTo>
                    <a:lnTo>
                      <a:pt x="5749" y="2118"/>
                    </a:lnTo>
                    <a:lnTo>
                      <a:pt x="5769" y="2087"/>
                    </a:lnTo>
                    <a:lnTo>
                      <a:pt x="5784" y="2075"/>
                    </a:lnTo>
                    <a:lnTo>
                      <a:pt x="5803" y="2068"/>
                    </a:lnTo>
                    <a:lnTo>
                      <a:pt x="5823" y="2065"/>
                    </a:lnTo>
                    <a:lnTo>
                      <a:pt x="5848" y="2065"/>
                    </a:lnTo>
                    <a:lnTo>
                      <a:pt x="5861" y="2041"/>
                    </a:lnTo>
                    <a:lnTo>
                      <a:pt x="5877" y="2026"/>
                    </a:lnTo>
                    <a:lnTo>
                      <a:pt x="5900" y="2018"/>
                    </a:lnTo>
                    <a:lnTo>
                      <a:pt x="5931" y="2015"/>
                    </a:lnTo>
                    <a:lnTo>
                      <a:pt x="5932" y="1982"/>
                    </a:lnTo>
                    <a:lnTo>
                      <a:pt x="5943" y="1958"/>
                    </a:lnTo>
                    <a:lnTo>
                      <a:pt x="5960" y="1941"/>
                    </a:lnTo>
                    <a:lnTo>
                      <a:pt x="5980" y="1934"/>
                    </a:lnTo>
                    <a:lnTo>
                      <a:pt x="6000" y="1936"/>
                    </a:lnTo>
                    <a:lnTo>
                      <a:pt x="6016" y="1949"/>
                    </a:lnTo>
                    <a:lnTo>
                      <a:pt x="6024" y="1973"/>
                    </a:lnTo>
                    <a:lnTo>
                      <a:pt x="6020" y="2009"/>
                    </a:lnTo>
                    <a:lnTo>
                      <a:pt x="6037" y="2007"/>
                    </a:lnTo>
                    <a:lnTo>
                      <a:pt x="6049" y="2009"/>
                    </a:lnTo>
                    <a:lnTo>
                      <a:pt x="6059" y="2015"/>
                    </a:lnTo>
                    <a:lnTo>
                      <a:pt x="6065" y="2023"/>
                    </a:lnTo>
                    <a:lnTo>
                      <a:pt x="6066" y="2045"/>
                    </a:lnTo>
                    <a:lnTo>
                      <a:pt x="6051" y="2069"/>
                    </a:lnTo>
                    <a:lnTo>
                      <a:pt x="6073" y="2068"/>
                    </a:lnTo>
                    <a:lnTo>
                      <a:pt x="6088" y="2073"/>
                    </a:lnTo>
                    <a:lnTo>
                      <a:pt x="6096" y="2085"/>
                    </a:lnTo>
                    <a:lnTo>
                      <a:pt x="6097" y="2101"/>
                    </a:lnTo>
                    <a:lnTo>
                      <a:pt x="6093" y="2118"/>
                    </a:lnTo>
                    <a:lnTo>
                      <a:pt x="6081" y="2135"/>
                    </a:lnTo>
                    <a:lnTo>
                      <a:pt x="6065" y="2150"/>
                    </a:lnTo>
                    <a:lnTo>
                      <a:pt x="6043" y="2161"/>
                    </a:lnTo>
                    <a:lnTo>
                      <a:pt x="6059" y="2174"/>
                    </a:lnTo>
                    <a:lnTo>
                      <a:pt x="6068" y="2192"/>
                    </a:lnTo>
                    <a:lnTo>
                      <a:pt x="6070" y="2212"/>
                    </a:lnTo>
                    <a:lnTo>
                      <a:pt x="6066" y="2236"/>
                    </a:lnTo>
                    <a:lnTo>
                      <a:pt x="6076" y="2220"/>
                    </a:lnTo>
                    <a:lnTo>
                      <a:pt x="6092" y="2209"/>
                    </a:lnTo>
                    <a:lnTo>
                      <a:pt x="6111" y="2207"/>
                    </a:lnTo>
                    <a:lnTo>
                      <a:pt x="6133" y="2216"/>
                    </a:lnTo>
                    <a:lnTo>
                      <a:pt x="6124" y="2207"/>
                    </a:lnTo>
                    <a:lnTo>
                      <a:pt x="6120" y="2197"/>
                    </a:lnTo>
                    <a:lnTo>
                      <a:pt x="6116" y="2177"/>
                    </a:lnTo>
                    <a:lnTo>
                      <a:pt x="6122" y="2158"/>
                    </a:lnTo>
                    <a:lnTo>
                      <a:pt x="6134" y="2143"/>
                    </a:lnTo>
                    <a:lnTo>
                      <a:pt x="6151" y="2132"/>
                    </a:lnTo>
                    <a:lnTo>
                      <a:pt x="6170" y="2129"/>
                    </a:lnTo>
                    <a:lnTo>
                      <a:pt x="6190" y="2134"/>
                    </a:lnTo>
                    <a:lnTo>
                      <a:pt x="6208" y="2150"/>
                    </a:lnTo>
                    <a:lnTo>
                      <a:pt x="6227" y="2116"/>
                    </a:lnTo>
                    <a:lnTo>
                      <a:pt x="6248" y="2098"/>
                    </a:lnTo>
                    <a:lnTo>
                      <a:pt x="6266" y="2094"/>
                    </a:lnTo>
                    <a:lnTo>
                      <a:pt x="6281" y="2101"/>
                    </a:lnTo>
                    <a:lnTo>
                      <a:pt x="6289" y="2117"/>
                    </a:lnTo>
                    <a:lnTo>
                      <a:pt x="6289" y="2142"/>
                    </a:lnTo>
                    <a:lnTo>
                      <a:pt x="6276" y="2170"/>
                    </a:lnTo>
                    <a:lnTo>
                      <a:pt x="6249" y="2203"/>
                    </a:lnTo>
                    <a:lnTo>
                      <a:pt x="6262" y="2215"/>
                    </a:lnTo>
                    <a:lnTo>
                      <a:pt x="6267" y="2228"/>
                    </a:lnTo>
                    <a:lnTo>
                      <a:pt x="6267" y="2241"/>
                    </a:lnTo>
                    <a:lnTo>
                      <a:pt x="6261" y="2254"/>
                    </a:lnTo>
                    <a:lnTo>
                      <a:pt x="6249" y="2266"/>
                    </a:lnTo>
                    <a:lnTo>
                      <a:pt x="6235" y="2277"/>
                    </a:lnTo>
                    <a:lnTo>
                      <a:pt x="6196" y="2299"/>
                    </a:lnTo>
                    <a:lnTo>
                      <a:pt x="6202" y="2316"/>
                    </a:lnTo>
                    <a:lnTo>
                      <a:pt x="6202" y="2332"/>
                    </a:lnTo>
                    <a:lnTo>
                      <a:pt x="6194" y="2347"/>
                    </a:lnTo>
                    <a:lnTo>
                      <a:pt x="6183" y="2361"/>
                    </a:lnTo>
                    <a:lnTo>
                      <a:pt x="6169" y="2370"/>
                    </a:lnTo>
                    <a:lnTo>
                      <a:pt x="6154" y="2378"/>
                    </a:lnTo>
                    <a:lnTo>
                      <a:pt x="6138" y="2380"/>
                    </a:lnTo>
                    <a:lnTo>
                      <a:pt x="6122" y="2377"/>
                    </a:lnTo>
                    <a:lnTo>
                      <a:pt x="6125" y="2397"/>
                    </a:lnTo>
                    <a:lnTo>
                      <a:pt x="6123" y="2414"/>
                    </a:lnTo>
                    <a:lnTo>
                      <a:pt x="6116" y="2430"/>
                    </a:lnTo>
                    <a:lnTo>
                      <a:pt x="6106" y="2443"/>
                    </a:lnTo>
                    <a:lnTo>
                      <a:pt x="6092" y="2453"/>
                    </a:lnTo>
                    <a:lnTo>
                      <a:pt x="6075" y="2460"/>
                    </a:lnTo>
                    <a:lnTo>
                      <a:pt x="6035" y="2462"/>
                    </a:lnTo>
                    <a:lnTo>
                      <a:pt x="6047" y="2469"/>
                    </a:lnTo>
                    <a:lnTo>
                      <a:pt x="6056" y="2477"/>
                    </a:lnTo>
                    <a:lnTo>
                      <a:pt x="6061" y="2487"/>
                    </a:lnTo>
                    <a:lnTo>
                      <a:pt x="6065" y="2499"/>
                    </a:lnTo>
                    <a:lnTo>
                      <a:pt x="6066" y="2522"/>
                    </a:lnTo>
                    <a:lnTo>
                      <a:pt x="6058" y="2548"/>
                    </a:lnTo>
                    <a:lnTo>
                      <a:pt x="6084" y="2520"/>
                    </a:lnTo>
                    <a:lnTo>
                      <a:pt x="6098" y="2510"/>
                    </a:lnTo>
                    <a:lnTo>
                      <a:pt x="6113" y="2506"/>
                    </a:lnTo>
                    <a:lnTo>
                      <a:pt x="6128" y="2505"/>
                    </a:lnTo>
                    <a:lnTo>
                      <a:pt x="6144" y="2508"/>
                    </a:lnTo>
                    <a:lnTo>
                      <a:pt x="6161" y="2517"/>
                    </a:lnTo>
                    <a:lnTo>
                      <a:pt x="6178" y="2529"/>
                    </a:lnTo>
                    <a:lnTo>
                      <a:pt x="6181" y="2511"/>
                    </a:lnTo>
                    <a:lnTo>
                      <a:pt x="6186" y="2493"/>
                    </a:lnTo>
                    <a:lnTo>
                      <a:pt x="6196" y="2476"/>
                    </a:lnTo>
                    <a:lnTo>
                      <a:pt x="6208" y="2462"/>
                    </a:lnTo>
                    <a:lnTo>
                      <a:pt x="6224" y="2449"/>
                    </a:lnTo>
                    <a:lnTo>
                      <a:pt x="6241" y="2442"/>
                    </a:lnTo>
                    <a:lnTo>
                      <a:pt x="6263" y="2440"/>
                    </a:lnTo>
                    <a:lnTo>
                      <a:pt x="6287" y="2443"/>
                    </a:lnTo>
                    <a:lnTo>
                      <a:pt x="6285" y="2426"/>
                    </a:lnTo>
                    <a:lnTo>
                      <a:pt x="6286" y="2410"/>
                    </a:lnTo>
                    <a:lnTo>
                      <a:pt x="6295" y="2383"/>
                    </a:lnTo>
                    <a:lnTo>
                      <a:pt x="6304" y="2374"/>
                    </a:lnTo>
                    <a:lnTo>
                      <a:pt x="6315" y="2366"/>
                    </a:lnTo>
                    <a:lnTo>
                      <a:pt x="6328" y="2361"/>
                    </a:lnTo>
                    <a:lnTo>
                      <a:pt x="6343" y="2359"/>
                    </a:lnTo>
                    <a:lnTo>
                      <a:pt x="6338" y="2337"/>
                    </a:lnTo>
                    <a:lnTo>
                      <a:pt x="6340" y="2318"/>
                    </a:lnTo>
                    <a:lnTo>
                      <a:pt x="6345" y="2299"/>
                    </a:lnTo>
                    <a:lnTo>
                      <a:pt x="6355" y="2283"/>
                    </a:lnTo>
                    <a:lnTo>
                      <a:pt x="6369" y="2269"/>
                    </a:lnTo>
                    <a:lnTo>
                      <a:pt x="6386" y="2260"/>
                    </a:lnTo>
                    <a:lnTo>
                      <a:pt x="6406" y="2256"/>
                    </a:lnTo>
                    <a:lnTo>
                      <a:pt x="6429" y="2258"/>
                    </a:lnTo>
                    <a:lnTo>
                      <a:pt x="6430" y="2240"/>
                    </a:lnTo>
                    <a:lnTo>
                      <a:pt x="6434" y="2224"/>
                    </a:lnTo>
                    <a:lnTo>
                      <a:pt x="6441" y="2210"/>
                    </a:lnTo>
                    <a:lnTo>
                      <a:pt x="6450" y="2199"/>
                    </a:lnTo>
                    <a:lnTo>
                      <a:pt x="6460" y="2191"/>
                    </a:lnTo>
                    <a:lnTo>
                      <a:pt x="6473" y="2185"/>
                    </a:lnTo>
                    <a:lnTo>
                      <a:pt x="6488" y="2184"/>
                    </a:lnTo>
                    <a:lnTo>
                      <a:pt x="6505" y="2188"/>
                    </a:lnTo>
                    <a:lnTo>
                      <a:pt x="6517" y="2173"/>
                    </a:lnTo>
                    <a:lnTo>
                      <a:pt x="6533" y="2164"/>
                    </a:lnTo>
                    <a:lnTo>
                      <a:pt x="6548" y="2161"/>
                    </a:lnTo>
                    <a:lnTo>
                      <a:pt x="6562" y="2163"/>
                    </a:lnTo>
                    <a:lnTo>
                      <a:pt x="6574" y="2169"/>
                    </a:lnTo>
                    <a:lnTo>
                      <a:pt x="6582" y="2181"/>
                    </a:lnTo>
                    <a:lnTo>
                      <a:pt x="6585" y="2197"/>
                    </a:lnTo>
                    <a:lnTo>
                      <a:pt x="6583" y="2216"/>
                    </a:lnTo>
                    <a:lnTo>
                      <a:pt x="6608" y="2219"/>
                    </a:lnTo>
                    <a:lnTo>
                      <a:pt x="6625" y="2226"/>
                    </a:lnTo>
                    <a:lnTo>
                      <a:pt x="6637" y="2238"/>
                    </a:lnTo>
                    <a:lnTo>
                      <a:pt x="6641" y="2251"/>
                    </a:lnTo>
                    <a:lnTo>
                      <a:pt x="6641" y="2267"/>
                    </a:lnTo>
                    <a:lnTo>
                      <a:pt x="6636" y="2283"/>
                    </a:lnTo>
                    <a:lnTo>
                      <a:pt x="6624" y="2298"/>
                    </a:lnTo>
                    <a:lnTo>
                      <a:pt x="6609" y="2313"/>
                    </a:lnTo>
                    <a:lnTo>
                      <a:pt x="6630" y="2320"/>
                    </a:lnTo>
                    <a:lnTo>
                      <a:pt x="6644" y="2331"/>
                    </a:lnTo>
                    <a:lnTo>
                      <a:pt x="6652" y="2344"/>
                    </a:lnTo>
                    <a:lnTo>
                      <a:pt x="6655" y="2356"/>
                    </a:lnTo>
                    <a:lnTo>
                      <a:pt x="6653" y="2371"/>
                    </a:lnTo>
                    <a:lnTo>
                      <a:pt x="6647" y="2385"/>
                    </a:lnTo>
                    <a:lnTo>
                      <a:pt x="6619" y="2412"/>
                    </a:lnTo>
                    <a:lnTo>
                      <a:pt x="6629" y="2431"/>
                    </a:lnTo>
                    <a:lnTo>
                      <a:pt x="6625" y="2453"/>
                    </a:lnTo>
                    <a:lnTo>
                      <a:pt x="6611" y="2474"/>
                    </a:lnTo>
                    <a:lnTo>
                      <a:pt x="6590" y="2495"/>
                    </a:lnTo>
                    <a:lnTo>
                      <a:pt x="6613" y="2483"/>
                    </a:lnTo>
                    <a:lnTo>
                      <a:pt x="6636" y="2483"/>
                    </a:lnTo>
                    <a:lnTo>
                      <a:pt x="6653" y="2492"/>
                    </a:lnTo>
                    <a:lnTo>
                      <a:pt x="6665" y="2510"/>
                    </a:lnTo>
                    <a:lnTo>
                      <a:pt x="6677" y="2491"/>
                    </a:lnTo>
                    <a:lnTo>
                      <a:pt x="6691" y="2477"/>
                    </a:lnTo>
                    <a:lnTo>
                      <a:pt x="6705" y="2470"/>
                    </a:lnTo>
                    <a:lnTo>
                      <a:pt x="6718" y="2467"/>
                    </a:lnTo>
                    <a:lnTo>
                      <a:pt x="6730" y="2470"/>
                    </a:lnTo>
                    <a:lnTo>
                      <a:pt x="6739" y="2477"/>
                    </a:lnTo>
                    <a:lnTo>
                      <a:pt x="6745" y="2491"/>
                    </a:lnTo>
                    <a:lnTo>
                      <a:pt x="6747" y="2510"/>
                    </a:lnTo>
                    <a:lnTo>
                      <a:pt x="6769" y="2506"/>
                    </a:lnTo>
                    <a:lnTo>
                      <a:pt x="6785" y="2508"/>
                    </a:lnTo>
                    <a:lnTo>
                      <a:pt x="6796" y="2516"/>
                    </a:lnTo>
                    <a:lnTo>
                      <a:pt x="6801" y="2529"/>
                    </a:lnTo>
                    <a:lnTo>
                      <a:pt x="6802" y="2542"/>
                    </a:lnTo>
                    <a:lnTo>
                      <a:pt x="6798" y="2558"/>
                    </a:lnTo>
                    <a:lnTo>
                      <a:pt x="6788" y="2572"/>
                    </a:lnTo>
                    <a:lnTo>
                      <a:pt x="6774" y="2585"/>
                    </a:lnTo>
                    <a:lnTo>
                      <a:pt x="6796" y="2589"/>
                    </a:lnTo>
                    <a:lnTo>
                      <a:pt x="6809" y="2599"/>
                    </a:lnTo>
                    <a:lnTo>
                      <a:pt x="6813" y="2610"/>
                    </a:lnTo>
                    <a:lnTo>
                      <a:pt x="6811" y="2624"/>
                    </a:lnTo>
                    <a:lnTo>
                      <a:pt x="6802" y="2636"/>
                    </a:lnTo>
                    <a:lnTo>
                      <a:pt x="6789" y="2648"/>
                    </a:lnTo>
                    <a:lnTo>
                      <a:pt x="6773" y="2658"/>
                    </a:lnTo>
                    <a:lnTo>
                      <a:pt x="6756" y="2663"/>
                    </a:lnTo>
                    <a:lnTo>
                      <a:pt x="6770" y="2673"/>
                    </a:lnTo>
                    <a:lnTo>
                      <a:pt x="6781" y="2686"/>
                    </a:lnTo>
                    <a:lnTo>
                      <a:pt x="6792" y="2718"/>
                    </a:lnTo>
                    <a:lnTo>
                      <a:pt x="6810" y="2719"/>
                    </a:lnTo>
                    <a:lnTo>
                      <a:pt x="6826" y="2724"/>
                    </a:lnTo>
                    <a:lnTo>
                      <a:pt x="6840" y="2734"/>
                    </a:lnTo>
                    <a:lnTo>
                      <a:pt x="6848" y="2749"/>
                    </a:lnTo>
                    <a:lnTo>
                      <a:pt x="6861" y="2733"/>
                    </a:lnTo>
                    <a:lnTo>
                      <a:pt x="6874" y="2721"/>
                    </a:lnTo>
                    <a:lnTo>
                      <a:pt x="6886" y="2714"/>
                    </a:lnTo>
                    <a:lnTo>
                      <a:pt x="6899" y="2711"/>
                    </a:lnTo>
                    <a:lnTo>
                      <a:pt x="6911" y="2712"/>
                    </a:lnTo>
                    <a:lnTo>
                      <a:pt x="6923" y="2718"/>
                    </a:lnTo>
                    <a:lnTo>
                      <a:pt x="6950" y="2737"/>
                    </a:lnTo>
                    <a:lnTo>
                      <a:pt x="6953" y="2719"/>
                    </a:lnTo>
                    <a:lnTo>
                      <a:pt x="6961" y="2703"/>
                    </a:lnTo>
                    <a:lnTo>
                      <a:pt x="6973" y="2690"/>
                    </a:lnTo>
                    <a:lnTo>
                      <a:pt x="6985" y="2680"/>
                    </a:lnTo>
                    <a:lnTo>
                      <a:pt x="7001" y="2675"/>
                    </a:lnTo>
                    <a:lnTo>
                      <a:pt x="7018" y="2673"/>
                    </a:lnTo>
                    <a:lnTo>
                      <a:pt x="7035" y="2676"/>
                    </a:lnTo>
                    <a:lnTo>
                      <a:pt x="7051" y="2685"/>
                    </a:lnTo>
                    <a:lnTo>
                      <a:pt x="7057" y="2669"/>
                    </a:lnTo>
                    <a:lnTo>
                      <a:pt x="7064" y="2654"/>
                    </a:lnTo>
                    <a:lnTo>
                      <a:pt x="7074" y="2643"/>
                    </a:lnTo>
                    <a:lnTo>
                      <a:pt x="7085" y="2634"/>
                    </a:lnTo>
                    <a:lnTo>
                      <a:pt x="7098" y="2630"/>
                    </a:lnTo>
                    <a:lnTo>
                      <a:pt x="7111" y="2630"/>
                    </a:lnTo>
                    <a:lnTo>
                      <a:pt x="7126" y="2635"/>
                    </a:lnTo>
                    <a:lnTo>
                      <a:pt x="7141" y="2647"/>
                    </a:lnTo>
                    <a:lnTo>
                      <a:pt x="7159" y="2640"/>
                    </a:lnTo>
                    <a:lnTo>
                      <a:pt x="7177" y="2636"/>
                    </a:lnTo>
                    <a:lnTo>
                      <a:pt x="7196" y="2638"/>
                    </a:lnTo>
                    <a:lnTo>
                      <a:pt x="7211" y="2642"/>
                    </a:lnTo>
                    <a:lnTo>
                      <a:pt x="7223" y="2651"/>
                    </a:lnTo>
                    <a:lnTo>
                      <a:pt x="7231" y="2664"/>
                    </a:lnTo>
                    <a:lnTo>
                      <a:pt x="7235" y="2682"/>
                    </a:lnTo>
                    <a:lnTo>
                      <a:pt x="7231" y="2704"/>
                    </a:lnTo>
                    <a:lnTo>
                      <a:pt x="7255" y="2703"/>
                    </a:lnTo>
                    <a:lnTo>
                      <a:pt x="7273" y="2709"/>
                    </a:lnTo>
                    <a:lnTo>
                      <a:pt x="7285" y="2722"/>
                    </a:lnTo>
                    <a:lnTo>
                      <a:pt x="7291" y="2739"/>
                    </a:lnTo>
                    <a:lnTo>
                      <a:pt x="7291" y="2757"/>
                    </a:lnTo>
                    <a:lnTo>
                      <a:pt x="7284" y="2776"/>
                    </a:lnTo>
                    <a:lnTo>
                      <a:pt x="7270" y="2794"/>
                    </a:lnTo>
                    <a:lnTo>
                      <a:pt x="7250" y="2807"/>
                    </a:lnTo>
                    <a:lnTo>
                      <a:pt x="7264" y="2818"/>
                    </a:lnTo>
                    <a:lnTo>
                      <a:pt x="7270" y="2829"/>
                    </a:lnTo>
                    <a:lnTo>
                      <a:pt x="7270" y="2840"/>
                    </a:lnTo>
                    <a:lnTo>
                      <a:pt x="7267" y="2849"/>
                    </a:lnTo>
                    <a:lnTo>
                      <a:pt x="7250" y="2867"/>
                    </a:lnTo>
                    <a:lnTo>
                      <a:pt x="7227" y="2882"/>
                    </a:lnTo>
                    <a:lnTo>
                      <a:pt x="7241" y="2889"/>
                    </a:lnTo>
                    <a:lnTo>
                      <a:pt x="7252" y="2898"/>
                    </a:lnTo>
                    <a:lnTo>
                      <a:pt x="7257" y="2909"/>
                    </a:lnTo>
                    <a:lnTo>
                      <a:pt x="7259" y="2921"/>
                    </a:lnTo>
                    <a:lnTo>
                      <a:pt x="7253" y="2946"/>
                    </a:lnTo>
                    <a:lnTo>
                      <a:pt x="7235" y="2971"/>
                    </a:lnTo>
                    <a:lnTo>
                      <a:pt x="7251" y="2970"/>
                    </a:lnTo>
                    <a:lnTo>
                      <a:pt x="7263" y="2975"/>
                    </a:lnTo>
                    <a:lnTo>
                      <a:pt x="7270" y="2985"/>
                    </a:lnTo>
                    <a:lnTo>
                      <a:pt x="7274" y="2997"/>
                    </a:lnTo>
                    <a:lnTo>
                      <a:pt x="7270" y="3026"/>
                    </a:lnTo>
                    <a:lnTo>
                      <a:pt x="7264" y="3040"/>
                    </a:lnTo>
                    <a:lnTo>
                      <a:pt x="7254" y="3052"/>
                    </a:lnTo>
                    <a:lnTo>
                      <a:pt x="7270" y="3050"/>
                    </a:lnTo>
                    <a:lnTo>
                      <a:pt x="7284" y="3052"/>
                    </a:lnTo>
                    <a:lnTo>
                      <a:pt x="7295" y="3057"/>
                    </a:lnTo>
                    <a:lnTo>
                      <a:pt x="7301" y="3063"/>
                    </a:lnTo>
                    <a:lnTo>
                      <a:pt x="7305" y="3071"/>
                    </a:lnTo>
                    <a:lnTo>
                      <a:pt x="7302" y="3083"/>
                    </a:lnTo>
                    <a:lnTo>
                      <a:pt x="7296" y="3095"/>
                    </a:lnTo>
                    <a:lnTo>
                      <a:pt x="7284" y="3109"/>
                    </a:lnTo>
                    <a:lnTo>
                      <a:pt x="7294" y="3125"/>
                    </a:lnTo>
                    <a:lnTo>
                      <a:pt x="7297" y="3139"/>
                    </a:lnTo>
                    <a:lnTo>
                      <a:pt x="7296" y="3153"/>
                    </a:lnTo>
                    <a:lnTo>
                      <a:pt x="7291" y="3164"/>
                    </a:lnTo>
                    <a:lnTo>
                      <a:pt x="7269" y="3182"/>
                    </a:lnTo>
                    <a:lnTo>
                      <a:pt x="7238" y="3190"/>
                    </a:lnTo>
                    <a:lnTo>
                      <a:pt x="7250" y="3213"/>
                    </a:lnTo>
                    <a:lnTo>
                      <a:pt x="7249" y="3233"/>
                    </a:lnTo>
                    <a:lnTo>
                      <a:pt x="7239" y="3248"/>
                    </a:lnTo>
                    <a:lnTo>
                      <a:pt x="7223" y="3260"/>
                    </a:lnTo>
                    <a:lnTo>
                      <a:pt x="7202" y="3265"/>
                    </a:lnTo>
                    <a:lnTo>
                      <a:pt x="7182" y="3264"/>
                    </a:lnTo>
                    <a:lnTo>
                      <a:pt x="7162" y="3256"/>
                    </a:lnTo>
                    <a:lnTo>
                      <a:pt x="7148" y="3239"/>
                    </a:lnTo>
                    <a:lnTo>
                      <a:pt x="7141" y="3253"/>
                    </a:lnTo>
                    <a:lnTo>
                      <a:pt x="7130" y="3263"/>
                    </a:lnTo>
                    <a:lnTo>
                      <a:pt x="7116" y="3268"/>
                    </a:lnTo>
                    <a:lnTo>
                      <a:pt x="7102" y="3269"/>
                    </a:lnTo>
                    <a:lnTo>
                      <a:pt x="7088" y="3265"/>
                    </a:lnTo>
                    <a:lnTo>
                      <a:pt x="7077" y="3257"/>
                    </a:lnTo>
                    <a:lnTo>
                      <a:pt x="7068" y="3245"/>
                    </a:lnTo>
                    <a:lnTo>
                      <a:pt x="7066" y="3228"/>
                    </a:lnTo>
                    <a:lnTo>
                      <a:pt x="7049" y="3237"/>
                    </a:lnTo>
                    <a:lnTo>
                      <a:pt x="7029" y="3239"/>
                    </a:lnTo>
                    <a:lnTo>
                      <a:pt x="7019" y="3237"/>
                    </a:lnTo>
                    <a:lnTo>
                      <a:pt x="7010" y="3233"/>
                    </a:lnTo>
                    <a:lnTo>
                      <a:pt x="6998" y="3217"/>
                    </a:lnTo>
                    <a:lnTo>
                      <a:pt x="6973" y="3221"/>
                    </a:lnTo>
                    <a:lnTo>
                      <a:pt x="6950" y="3215"/>
                    </a:lnTo>
                    <a:lnTo>
                      <a:pt x="6933" y="3200"/>
                    </a:lnTo>
                    <a:lnTo>
                      <a:pt x="6928" y="3188"/>
                    </a:lnTo>
                    <a:lnTo>
                      <a:pt x="6927" y="3175"/>
                    </a:lnTo>
                    <a:lnTo>
                      <a:pt x="6916" y="3200"/>
                    </a:lnTo>
                    <a:lnTo>
                      <a:pt x="6899" y="3216"/>
                    </a:lnTo>
                    <a:lnTo>
                      <a:pt x="6877" y="3222"/>
                    </a:lnTo>
                    <a:lnTo>
                      <a:pt x="6850" y="3220"/>
                    </a:lnTo>
                    <a:lnTo>
                      <a:pt x="6847" y="3234"/>
                    </a:lnTo>
                    <a:lnTo>
                      <a:pt x="6841" y="3246"/>
                    </a:lnTo>
                    <a:lnTo>
                      <a:pt x="6830" y="3257"/>
                    </a:lnTo>
                    <a:lnTo>
                      <a:pt x="6815" y="3268"/>
                    </a:lnTo>
                    <a:lnTo>
                      <a:pt x="6827" y="3266"/>
                    </a:lnTo>
                    <a:lnTo>
                      <a:pt x="6839" y="3266"/>
                    </a:lnTo>
                    <a:lnTo>
                      <a:pt x="6859" y="3276"/>
                    </a:lnTo>
                    <a:lnTo>
                      <a:pt x="6866" y="3283"/>
                    </a:lnTo>
                    <a:lnTo>
                      <a:pt x="6870" y="3294"/>
                    </a:lnTo>
                    <a:lnTo>
                      <a:pt x="6871" y="3307"/>
                    </a:lnTo>
                    <a:lnTo>
                      <a:pt x="6867" y="3321"/>
                    </a:lnTo>
                    <a:lnTo>
                      <a:pt x="6884" y="3304"/>
                    </a:lnTo>
                    <a:lnTo>
                      <a:pt x="6900" y="3295"/>
                    </a:lnTo>
                    <a:lnTo>
                      <a:pt x="6916" y="3290"/>
                    </a:lnTo>
                    <a:lnTo>
                      <a:pt x="6930" y="3291"/>
                    </a:lnTo>
                    <a:lnTo>
                      <a:pt x="6943" y="3296"/>
                    </a:lnTo>
                    <a:lnTo>
                      <a:pt x="6952" y="3307"/>
                    </a:lnTo>
                    <a:lnTo>
                      <a:pt x="6958" y="3321"/>
                    </a:lnTo>
                    <a:lnTo>
                      <a:pt x="6961" y="3339"/>
                    </a:lnTo>
                    <a:lnTo>
                      <a:pt x="6966" y="3330"/>
                    </a:lnTo>
                    <a:lnTo>
                      <a:pt x="6973" y="3323"/>
                    </a:lnTo>
                    <a:lnTo>
                      <a:pt x="6991" y="3312"/>
                    </a:lnTo>
                    <a:lnTo>
                      <a:pt x="7012" y="3308"/>
                    </a:lnTo>
                    <a:lnTo>
                      <a:pt x="7035" y="3310"/>
                    </a:lnTo>
                    <a:lnTo>
                      <a:pt x="7056" y="3316"/>
                    </a:lnTo>
                    <a:lnTo>
                      <a:pt x="7074" y="3328"/>
                    </a:lnTo>
                    <a:lnTo>
                      <a:pt x="7087" y="3344"/>
                    </a:lnTo>
                    <a:lnTo>
                      <a:pt x="7092" y="3364"/>
                    </a:lnTo>
                    <a:lnTo>
                      <a:pt x="7117" y="3369"/>
                    </a:lnTo>
                    <a:lnTo>
                      <a:pt x="7137" y="3379"/>
                    </a:lnTo>
                    <a:lnTo>
                      <a:pt x="7151" y="3394"/>
                    </a:lnTo>
                    <a:lnTo>
                      <a:pt x="7160" y="3413"/>
                    </a:lnTo>
                    <a:lnTo>
                      <a:pt x="7163" y="3435"/>
                    </a:lnTo>
                    <a:lnTo>
                      <a:pt x="7159" y="3456"/>
                    </a:lnTo>
                    <a:lnTo>
                      <a:pt x="7148" y="3475"/>
                    </a:lnTo>
                    <a:lnTo>
                      <a:pt x="7130" y="3492"/>
                    </a:lnTo>
                    <a:lnTo>
                      <a:pt x="7148" y="3501"/>
                    </a:lnTo>
                    <a:lnTo>
                      <a:pt x="7161" y="3514"/>
                    </a:lnTo>
                    <a:lnTo>
                      <a:pt x="7168" y="3530"/>
                    </a:lnTo>
                    <a:lnTo>
                      <a:pt x="7168" y="3546"/>
                    </a:lnTo>
                    <a:lnTo>
                      <a:pt x="7162" y="3562"/>
                    </a:lnTo>
                    <a:lnTo>
                      <a:pt x="7153" y="3577"/>
                    </a:lnTo>
                    <a:lnTo>
                      <a:pt x="7137" y="3588"/>
                    </a:lnTo>
                    <a:lnTo>
                      <a:pt x="7118" y="3595"/>
                    </a:lnTo>
                    <a:lnTo>
                      <a:pt x="7127" y="3604"/>
                    </a:lnTo>
                    <a:lnTo>
                      <a:pt x="7132" y="3614"/>
                    </a:lnTo>
                    <a:lnTo>
                      <a:pt x="7134" y="3627"/>
                    </a:lnTo>
                    <a:lnTo>
                      <a:pt x="7134" y="3639"/>
                    </a:lnTo>
                    <a:lnTo>
                      <a:pt x="7125" y="3660"/>
                    </a:lnTo>
                    <a:lnTo>
                      <a:pt x="7116" y="3669"/>
                    </a:lnTo>
                    <a:lnTo>
                      <a:pt x="7104" y="3673"/>
                    </a:lnTo>
                    <a:lnTo>
                      <a:pt x="7120" y="3684"/>
                    </a:lnTo>
                    <a:lnTo>
                      <a:pt x="7132" y="3699"/>
                    </a:lnTo>
                    <a:lnTo>
                      <a:pt x="7139" y="3718"/>
                    </a:lnTo>
                    <a:lnTo>
                      <a:pt x="7141" y="3739"/>
                    </a:lnTo>
                    <a:lnTo>
                      <a:pt x="7136" y="3761"/>
                    </a:lnTo>
                    <a:lnTo>
                      <a:pt x="7129" y="3781"/>
                    </a:lnTo>
                    <a:lnTo>
                      <a:pt x="7115" y="3798"/>
                    </a:lnTo>
                    <a:lnTo>
                      <a:pt x="7095" y="3811"/>
                    </a:lnTo>
                    <a:lnTo>
                      <a:pt x="7104" y="3858"/>
                    </a:lnTo>
                    <a:lnTo>
                      <a:pt x="7100" y="3894"/>
                    </a:lnTo>
                    <a:lnTo>
                      <a:pt x="7093" y="3908"/>
                    </a:lnTo>
                    <a:lnTo>
                      <a:pt x="7085" y="3919"/>
                    </a:lnTo>
                    <a:lnTo>
                      <a:pt x="7074" y="3928"/>
                    </a:lnTo>
                    <a:lnTo>
                      <a:pt x="7063" y="3933"/>
                    </a:lnTo>
                    <a:lnTo>
                      <a:pt x="7051" y="3935"/>
                    </a:lnTo>
                    <a:lnTo>
                      <a:pt x="7039" y="3934"/>
                    </a:lnTo>
                    <a:lnTo>
                      <a:pt x="7017" y="3921"/>
                    </a:lnTo>
                    <a:lnTo>
                      <a:pt x="7007" y="3909"/>
                    </a:lnTo>
                    <a:lnTo>
                      <a:pt x="6999" y="3894"/>
                    </a:lnTo>
                    <a:lnTo>
                      <a:pt x="6994" y="3875"/>
                    </a:lnTo>
                    <a:lnTo>
                      <a:pt x="6991" y="3852"/>
                    </a:lnTo>
                    <a:lnTo>
                      <a:pt x="6973" y="3850"/>
                    </a:lnTo>
                    <a:lnTo>
                      <a:pt x="6960" y="3843"/>
                    </a:lnTo>
                    <a:lnTo>
                      <a:pt x="6950" y="3832"/>
                    </a:lnTo>
                    <a:lnTo>
                      <a:pt x="6944" y="3821"/>
                    </a:lnTo>
                    <a:lnTo>
                      <a:pt x="6942" y="3807"/>
                    </a:lnTo>
                    <a:lnTo>
                      <a:pt x="6943" y="3791"/>
                    </a:lnTo>
                    <a:lnTo>
                      <a:pt x="6953" y="3762"/>
                    </a:lnTo>
                    <a:lnTo>
                      <a:pt x="6932" y="3760"/>
                    </a:lnTo>
                    <a:lnTo>
                      <a:pt x="6913" y="3750"/>
                    </a:lnTo>
                    <a:lnTo>
                      <a:pt x="6901" y="3734"/>
                    </a:lnTo>
                    <a:lnTo>
                      <a:pt x="6898" y="3714"/>
                    </a:lnTo>
                    <a:lnTo>
                      <a:pt x="6891" y="3726"/>
                    </a:lnTo>
                    <a:lnTo>
                      <a:pt x="6878" y="3735"/>
                    </a:lnTo>
                    <a:lnTo>
                      <a:pt x="6864" y="3742"/>
                    </a:lnTo>
                    <a:lnTo>
                      <a:pt x="6848" y="3744"/>
                    </a:lnTo>
                    <a:lnTo>
                      <a:pt x="6833" y="3742"/>
                    </a:lnTo>
                    <a:lnTo>
                      <a:pt x="6823" y="3734"/>
                    </a:lnTo>
                    <a:lnTo>
                      <a:pt x="6815" y="3721"/>
                    </a:lnTo>
                    <a:lnTo>
                      <a:pt x="6815" y="3703"/>
                    </a:lnTo>
                    <a:lnTo>
                      <a:pt x="6792" y="3711"/>
                    </a:lnTo>
                    <a:lnTo>
                      <a:pt x="6774" y="3712"/>
                    </a:lnTo>
                    <a:lnTo>
                      <a:pt x="6759" y="3707"/>
                    </a:lnTo>
                    <a:lnTo>
                      <a:pt x="6747" y="3699"/>
                    </a:lnTo>
                    <a:lnTo>
                      <a:pt x="6739" y="3686"/>
                    </a:lnTo>
                    <a:lnTo>
                      <a:pt x="6734" y="3670"/>
                    </a:lnTo>
                    <a:lnTo>
                      <a:pt x="6733" y="3652"/>
                    </a:lnTo>
                    <a:lnTo>
                      <a:pt x="6736" y="3633"/>
                    </a:lnTo>
                    <a:lnTo>
                      <a:pt x="6720" y="3640"/>
                    </a:lnTo>
                    <a:lnTo>
                      <a:pt x="6704" y="3643"/>
                    </a:lnTo>
                    <a:lnTo>
                      <a:pt x="6689" y="3640"/>
                    </a:lnTo>
                    <a:lnTo>
                      <a:pt x="6675" y="3635"/>
                    </a:lnTo>
                    <a:lnTo>
                      <a:pt x="6665" y="3625"/>
                    </a:lnTo>
                    <a:lnTo>
                      <a:pt x="6659" y="3612"/>
                    </a:lnTo>
                    <a:lnTo>
                      <a:pt x="6657" y="3599"/>
                    </a:lnTo>
                    <a:lnTo>
                      <a:pt x="6661" y="3585"/>
                    </a:lnTo>
                    <a:lnTo>
                      <a:pt x="6646" y="3590"/>
                    </a:lnTo>
                    <a:lnTo>
                      <a:pt x="6631" y="3587"/>
                    </a:lnTo>
                    <a:lnTo>
                      <a:pt x="6619" y="3574"/>
                    </a:lnTo>
                    <a:lnTo>
                      <a:pt x="6617" y="3555"/>
                    </a:lnTo>
                    <a:lnTo>
                      <a:pt x="6600" y="3564"/>
                    </a:lnTo>
                    <a:lnTo>
                      <a:pt x="6584" y="3566"/>
                    </a:lnTo>
                    <a:lnTo>
                      <a:pt x="6568" y="3562"/>
                    </a:lnTo>
                    <a:lnTo>
                      <a:pt x="6556" y="3551"/>
                    </a:lnTo>
                    <a:lnTo>
                      <a:pt x="6560" y="3562"/>
                    </a:lnTo>
                    <a:lnTo>
                      <a:pt x="6557" y="3573"/>
                    </a:lnTo>
                    <a:lnTo>
                      <a:pt x="6552" y="3581"/>
                    </a:lnTo>
                    <a:lnTo>
                      <a:pt x="6541" y="3588"/>
                    </a:lnTo>
                    <a:lnTo>
                      <a:pt x="6561" y="3586"/>
                    </a:lnTo>
                    <a:lnTo>
                      <a:pt x="6576" y="3594"/>
                    </a:lnTo>
                    <a:lnTo>
                      <a:pt x="6582" y="3608"/>
                    </a:lnTo>
                    <a:lnTo>
                      <a:pt x="6579" y="3625"/>
                    </a:lnTo>
                    <a:lnTo>
                      <a:pt x="6598" y="3633"/>
                    </a:lnTo>
                    <a:lnTo>
                      <a:pt x="6611" y="3644"/>
                    </a:lnTo>
                    <a:lnTo>
                      <a:pt x="6618" y="3659"/>
                    </a:lnTo>
                    <a:lnTo>
                      <a:pt x="6619" y="3676"/>
                    </a:lnTo>
                    <a:lnTo>
                      <a:pt x="6613" y="3692"/>
                    </a:lnTo>
                    <a:lnTo>
                      <a:pt x="6604" y="3706"/>
                    </a:lnTo>
                    <a:lnTo>
                      <a:pt x="6588" y="3717"/>
                    </a:lnTo>
                    <a:lnTo>
                      <a:pt x="6567" y="3721"/>
                    </a:lnTo>
                    <a:lnTo>
                      <a:pt x="6565" y="3744"/>
                    </a:lnTo>
                    <a:lnTo>
                      <a:pt x="6554" y="3762"/>
                    </a:lnTo>
                    <a:lnTo>
                      <a:pt x="6539" y="3776"/>
                    </a:lnTo>
                    <a:lnTo>
                      <a:pt x="6521" y="3783"/>
                    </a:lnTo>
                    <a:lnTo>
                      <a:pt x="6500" y="3784"/>
                    </a:lnTo>
                    <a:lnTo>
                      <a:pt x="6483" y="3779"/>
                    </a:lnTo>
                    <a:lnTo>
                      <a:pt x="6469" y="3765"/>
                    </a:lnTo>
                    <a:lnTo>
                      <a:pt x="6460" y="3744"/>
                    </a:lnTo>
                    <a:lnTo>
                      <a:pt x="6448" y="3748"/>
                    </a:lnTo>
                    <a:lnTo>
                      <a:pt x="6436" y="3749"/>
                    </a:lnTo>
                    <a:lnTo>
                      <a:pt x="6424" y="3747"/>
                    </a:lnTo>
                    <a:lnTo>
                      <a:pt x="6414" y="3741"/>
                    </a:lnTo>
                    <a:lnTo>
                      <a:pt x="6399" y="3763"/>
                    </a:lnTo>
                    <a:lnTo>
                      <a:pt x="6373" y="3775"/>
                    </a:lnTo>
                    <a:lnTo>
                      <a:pt x="6358" y="3776"/>
                    </a:lnTo>
                    <a:lnTo>
                      <a:pt x="6345" y="3773"/>
                    </a:lnTo>
                    <a:lnTo>
                      <a:pt x="6333" y="3764"/>
                    </a:lnTo>
                    <a:lnTo>
                      <a:pt x="6324" y="3751"/>
                    </a:lnTo>
                    <a:lnTo>
                      <a:pt x="6322" y="3768"/>
                    </a:lnTo>
                    <a:lnTo>
                      <a:pt x="6313" y="3782"/>
                    </a:lnTo>
                    <a:lnTo>
                      <a:pt x="6299" y="3791"/>
                    </a:lnTo>
                    <a:lnTo>
                      <a:pt x="6283" y="3796"/>
                    </a:lnTo>
                    <a:lnTo>
                      <a:pt x="6266" y="3795"/>
                    </a:lnTo>
                    <a:lnTo>
                      <a:pt x="6252" y="3790"/>
                    </a:lnTo>
                    <a:lnTo>
                      <a:pt x="6242" y="3777"/>
                    </a:lnTo>
                    <a:lnTo>
                      <a:pt x="6238" y="3759"/>
                    </a:lnTo>
                    <a:lnTo>
                      <a:pt x="6226" y="3772"/>
                    </a:lnTo>
                    <a:lnTo>
                      <a:pt x="6212" y="3778"/>
                    </a:lnTo>
                    <a:lnTo>
                      <a:pt x="6197" y="3779"/>
                    </a:lnTo>
                    <a:lnTo>
                      <a:pt x="6184" y="3774"/>
                    </a:lnTo>
                    <a:lnTo>
                      <a:pt x="6173" y="3766"/>
                    </a:lnTo>
                    <a:lnTo>
                      <a:pt x="6167" y="3754"/>
                    </a:lnTo>
                    <a:lnTo>
                      <a:pt x="6167" y="3742"/>
                    </a:lnTo>
                    <a:lnTo>
                      <a:pt x="6173" y="3728"/>
                    </a:lnTo>
                    <a:lnTo>
                      <a:pt x="6153" y="3717"/>
                    </a:lnTo>
                    <a:lnTo>
                      <a:pt x="6140" y="3702"/>
                    </a:lnTo>
                    <a:lnTo>
                      <a:pt x="6135" y="3684"/>
                    </a:lnTo>
                    <a:lnTo>
                      <a:pt x="6141" y="3659"/>
                    </a:lnTo>
                    <a:lnTo>
                      <a:pt x="6126" y="3675"/>
                    </a:lnTo>
                    <a:lnTo>
                      <a:pt x="6107" y="3685"/>
                    </a:lnTo>
                    <a:lnTo>
                      <a:pt x="6097" y="3685"/>
                    </a:lnTo>
                    <a:lnTo>
                      <a:pt x="6087" y="3683"/>
                    </a:lnTo>
                    <a:lnTo>
                      <a:pt x="6078" y="3676"/>
                    </a:lnTo>
                    <a:lnTo>
                      <a:pt x="6070" y="3666"/>
                    </a:lnTo>
                    <a:lnTo>
                      <a:pt x="6060" y="3685"/>
                    </a:lnTo>
                    <a:lnTo>
                      <a:pt x="6043" y="3695"/>
                    </a:lnTo>
                    <a:lnTo>
                      <a:pt x="6023" y="3695"/>
                    </a:lnTo>
                    <a:lnTo>
                      <a:pt x="6005" y="3684"/>
                    </a:lnTo>
                    <a:lnTo>
                      <a:pt x="6006" y="3700"/>
                    </a:lnTo>
                    <a:lnTo>
                      <a:pt x="5998" y="3713"/>
                    </a:lnTo>
                    <a:lnTo>
                      <a:pt x="5984" y="3720"/>
                    </a:lnTo>
                    <a:lnTo>
                      <a:pt x="5964" y="3718"/>
                    </a:lnTo>
                    <a:lnTo>
                      <a:pt x="5986" y="3727"/>
                    </a:lnTo>
                    <a:lnTo>
                      <a:pt x="5997" y="3738"/>
                    </a:lnTo>
                    <a:lnTo>
                      <a:pt x="5998" y="3752"/>
                    </a:lnTo>
                    <a:lnTo>
                      <a:pt x="5990" y="3766"/>
                    </a:lnTo>
                    <a:lnTo>
                      <a:pt x="6002" y="3767"/>
                    </a:lnTo>
                    <a:lnTo>
                      <a:pt x="6012" y="3772"/>
                    </a:lnTo>
                    <a:lnTo>
                      <a:pt x="6020" y="3778"/>
                    </a:lnTo>
                    <a:lnTo>
                      <a:pt x="6026" y="3787"/>
                    </a:lnTo>
                    <a:lnTo>
                      <a:pt x="6029" y="3808"/>
                    </a:lnTo>
                    <a:lnTo>
                      <a:pt x="6025" y="3819"/>
                    </a:lnTo>
                    <a:lnTo>
                      <a:pt x="6017" y="3829"/>
                    </a:lnTo>
                    <a:lnTo>
                      <a:pt x="6032" y="3832"/>
                    </a:lnTo>
                    <a:lnTo>
                      <a:pt x="6044" y="3839"/>
                    </a:lnTo>
                    <a:lnTo>
                      <a:pt x="6052" y="3850"/>
                    </a:lnTo>
                    <a:lnTo>
                      <a:pt x="6056" y="3861"/>
                    </a:lnTo>
                    <a:lnTo>
                      <a:pt x="6055" y="3874"/>
                    </a:lnTo>
                    <a:lnTo>
                      <a:pt x="6052" y="3886"/>
                    </a:lnTo>
                    <a:lnTo>
                      <a:pt x="6044" y="3897"/>
                    </a:lnTo>
                    <a:lnTo>
                      <a:pt x="6032" y="3904"/>
                    </a:lnTo>
                    <a:lnTo>
                      <a:pt x="6053" y="3931"/>
                    </a:lnTo>
                    <a:lnTo>
                      <a:pt x="6059" y="3955"/>
                    </a:lnTo>
                    <a:lnTo>
                      <a:pt x="6058" y="3966"/>
                    </a:lnTo>
                    <a:lnTo>
                      <a:pt x="6054" y="3977"/>
                    </a:lnTo>
                    <a:lnTo>
                      <a:pt x="6040" y="3993"/>
                    </a:lnTo>
                    <a:lnTo>
                      <a:pt x="6018" y="4001"/>
                    </a:lnTo>
                    <a:lnTo>
                      <a:pt x="5994" y="4001"/>
                    </a:lnTo>
                    <a:lnTo>
                      <a:pt x="5983" y="3997"/>
                    </a:lnTo>
                    <a:lnTo>
                      <a:pt x="5971" y="3991"/>
                    </a:lnTo>
                    <a:lnTo>
                      <a:pt x="5960" y="3980"/>
                    </a:lnTo>
                    <a:lnTo>
                      <a:pt x="5949" y="3967"/>
                    </a:lnTo>
                    <a:lnTo>
                      <a:pt x="5944" y="3982"/>
                    </a:lnTo>
                    <a:lnTo>
                      <a:pt x="5936" y="3994"/>
                    </a:lnTo>
                    <a:lnTo>
                      <a:pt x="5925" y="4003"/>
                    </a:lnTo>
                    <a:lnTo>
                      <a:pt x="5914" y="4008"/>
                    </a:lnTo>
                    <a:lnTo>
                      <a:pt x="5901" y="4008"/>
                    </a:lnTo>
                    <a:lnTo>
                      <a:pt x="5889" y="4002"/>
                    </a:lnTo>
                    <a:lnTo>
                      <a:pt x="5878" y="3992"/>
                    </a:lnTo>
                    <a:lnTo>
                      <a:pt x="5870" y="3975"/>
                    </a:lnTo>
                    <a:lnTo>
                      <a:pt x="5849" y="3986"/>
                    </a:lnTo>
                    <a:lnTo>
                      <a:pt x="5824" y="3990"/>
                    </a:lnTo>
                    <a:lnTo>
                      <a:pt x="5800" y="3982"/>
                    </a:lnTo>
                    <a:lnTo>
                      <a:pt x="5781" y="3963"/>
                    </a:lnTo>
                    <a:lnTo>
                      <a:pt x="5776" y="3976"/>
                    </a:lnTo>
                    <a:lnTo>
                      <a:pt x="5766" y="3985"/>
                    </a:lnTo>
                    <a:lnTo>
                      <a:pt x="5754" y="3992"/>
                    </a:lnTo>
                    <a:lnTo>
                      <a:pt x="5740" y="3995"/>
                    </a:lnTo>
                    <a:lnTo>
                      <a:pt x="5726" y="3995"/>
                    </a:lnTo>
                    <a:lnTo>
                      <a:pt x="5713" y="3993"/>
                    </a:lnTo>
                    <a:lnTo>
                      <a:pt x="5695" y="3982"/>
                    </a:lnTo>
                    <a:lnTo>
                      <a:pt x="5698" y="3998"/>
                    </a:lnTo>
                    <a:lnTo>
                      <a:pt x="5698" y="4014"/>
                    </a:lnTo>
                    <a:lnTo>
                      <a:pt x="5694" y="4028"/>
                    </a:lnTo>
                    <a:lnTo>
                      <a:pt x="5686" y="4040"/>
                    </a:lnTo>
                    <a:lnTo>
                      <a:pt x="5675" y="4049"/>
                    </a:lnTo>
                    <a:lnTo>
                      <a:pt x="5661" y="4057"/>
                    </a:lnTo>
                    <a:lnTo>
                      <a:pt x="5645" y="4062"/>
                    </a:lnTo>
                    <a:lnTo>
                      <a:pt x="5627" y="4063"/>
                    </a:lnTo>
                    <a:lnTo>
                      <a:pt x="5639" y="4074"/>
                    </a:lnTo>
                    <a:lnTo>
                      <a:pt x="5646" y="4087"/>
                    </a:lnTo>
                    <a:lnTo>
                      <a:pt x="5648" y="4099"/>
                    </a:lnTo>
                    <a:lnTo>
                      <a:pt x="5648" y="4111"/>
                    </a:lnTo>
                    <a:lnTo>
                      <a:pt x="5644" y="4123"/>
                    </a:lnTo>
                    <a:lnTo>
                      <a:pt x="5638" y="4135"/>
                    </a:lnTo>
                    <a:lnTo>
                      <a:pt x="5616" y="4152"/>
                    </a:lnTo>
                    <a:lnTo>
                      <a:pt x="5631" y="4151"/>
                    </a:lnTo>
                    <a:lnTo>
                      <a:pt x="5644" y="4155"/>
                    </a:lnTo>
                    <a:lnTo>
                      <a:pt x="5653" y="4165"/>
                    </a:lnTo>
                    <a:lnTo>
                      <a:pt x="5657" y="4178"/>
                    </a:lnTo>
                    <a:lnTo>
                      <a:pt x="5676" y="4173"/>
                    </a:lnTo>
                    <a:lnTo>
                      <a:pt x="5691" y="4176"/>
                    </a:lnTo>
                    <a:lnTo>
                      <a:pt x="5703" y="4184"/>
                    </a:lnTo>
                    <a:lnTo>
                      <a:pt x="5710" y="4197"/>
                    </a:lnTo>
                    <a:lnTo>
                      <a:pt x="5722" y="4177"/>
                    </a:lnTo>
                    <a:lnTo>
                      <a:pt x="5742" y="4161"/>
                    </a:lnTo>
                    <a:lnTo>
                      <a:pt x="5769" y="4151"/>
                    </a:lnTo>
                    <a:lnTo>
                      <a:pt x="5784" y="4150"/>
                    </a:lnTo>
                    <a:lnTo>
                      <a:pt x="5799" y="4152"/>
                    </a:lnTo>
                    <a:lnTo>
                      <a:pt x="5820" y="4130"/>
                    </a:lnTo>
                    <a:lnTo>
                      <a:pt x="5840" y="4117"/>
                    </a:lnTo>
                    <a:lnTo>
                      <a:pt x="5859" y="4113"/>
                    </a:lnTo>
                    <a:lnTo>
                      <a:pt x="5874" y="4115"/>
                    </a:lnTo>
                    <a:lnTo>
                      <a:pt x="5884" y="4125"/>
                    </a:lnTo>
                    <a:lnTo>
                      <a:pt x="5890" y="4141"/>
                    </a:lnTo>
                    <a:lnTo>
                      <a:pt x="5888" y="4165"/>
                    </a:lnTo>
                    <a:lnTo>
                      <a:pt x="5878" y="4194"/>
                    </a:lnTo>
                    <a:lnTo>
                      <a:pt x="5904" y="4202"/>
                    </a:lnTo>
                    <a:lnTo>
                      <a:pt x="5919" y="4215"/>
                    </a:lnTo>
                    <a:lnTo>
                      <a:pt x="5923" y="4231"/>
                    </a:lnTo>
                    <a:lnTo>
                      <a:pt x="5919" y="4248"/>
                    </a:lnTo>
                    <a:lnTo>
                      <a:pt x="5907" y="4265"/>
                    </a:lnTo>
                    <a:lnTo>
                      <a:pt x="5889" y="4278"/>
                    </a:lnTo>
                    <a:lnTo>
                      <a:pt x="5867" y="4288"/>
                    </a:lnTo>
                    <a:lnTo>
                      <a:pt x="5841" y="4290"/>
                    </a:lnTo>
                    <a:lnTo>
                      <a:pt x="5851" y="4298"/>
                    </a:lnTo>
                    <a:lnTo>
                      <a:pt x="5859" y="4307"/>
                    </a:lnTo>
                    <a:lnTo>
                      <a:pt x="5862" y="4318"/>
                    </a:lnTo>
                    <a:lnTo>
                      <a:pt x="5863" y="4327"/>
                    </a:lnTo>
                    <a:lnTo>
                      <a:pt x="5856" y="4347"/>
                    </a:lnTo>
                    <a:lnTo>
                      <a:pt x="5841" y="4363"/>
                    </a:lnTo>
                    <a:lnTo>
                      <a:pt x="5854" y="4367"/>
                    </a:lnTo>
                    <a:lnTo>
                      <a:pt x="5865" y="4375"/>
                    </a:lnTo>
                    <a:lnTo>
                      <a:pt x="5869" y="4388"/>
                    </a:lnTo>
                    <a:lnTo>
                      <a:pt x="5867" y="4404"/>
                    </a:lnTo>
                    <a:lnTo>
                      <a:pt x="5889" y="4409"/>
                    </a:lnTo>
                    <a:lnTo>
                      <a:pt x="5905" y="4419"/>
                    </a:lnTo>
                    <a:lnTo>
                      <a:pt x="5916" y="4436"/>
                    </a:lnTo>
                    <a:lnTo>
                      <a:pt x="5919" y="4458"/>
                    </a:lnTo>
                    <a:lnTo>
                      <a:pt x="5931" y="4446"/>
                    </a:lnTo>
                    <a:lnTo>
                      <a:pt x="5945" y="4443"/>
                    </a:lnTo>
                    <a:lnTo>
                      <a:pt x="5959" y="4445"/>
                    </a:lnTo>
                    <a:lnTo>
                      <a:pt x="5972" y="4453"/>
                    </a:lnTo>
                    <a:lnTo>
                      <a:pt x="5982" y="4429"/>
                    </a:lnTo>
                    <a:lnTo>
                      <a:pt x="5997" y="4411"/>
                    </a:lnTo>
                    <a:lnTo>
                      <a:pt x="6016" y="4398"/>
                    </a:lnTo>
                    <a:lnTo>
                      <a:pt x="6043" y="4390"/>
                    </a:lnTo>
                    <a:lnTo>
                      <a:pt x="6040" y="4376"/>
                    </a:lnTo>
                    <a:lnTo>
                      <a:pt x="6039" y="4363"/>
                    </a:lnTo>
                    <a:lnTo>
                      <a:pt x="6046" y="4339"/>
                    </a:lnTo>
                    <a:lnTo>
                      <a:pt x="6054" y="4331"/>
                    </a:lnTo>
                    <a:lnTo>
                      <a:pt x="6066" y="4324"/>
                    </a:lnTo>
                    <a:lnTo>
                      <a:pt x="6079" y="4320"/>
                    </a:lnTo>
                    <a:lnTo>
                      <a:pt x="6096" y="4320"/>
                    </a:lnTo>
                    <a:lnTo>
                      <a:pt x="6090" y="4302"/>
                    </a:lnTo>
                    <a:lnTo>
                      <a:pt x="6089" y="4286"/>
                    </a:lnTo>
                    <a:lnTo>
                      <a:pt x="6095" y="4260"/>
                    </a:lnTo>
                    <a:lnTo>
                      <a:pt x="6109" y="4243"/>
                    </a:lnTo>
                    <a:lnTo>
                      <a:pt x="6127" y="4235"/>
                    </a:lnTo>
                    <a:lnTo>
                      <a:pt x="6148" y="4235"/>
                    </a:lnTo>
                    <a:lnTo>
                      <a:pt x="6166" y="4246"/>
                    </a:lnTo>
                    <a:lnTo>
                      <a:pt x="6178" y="4266"/>
                    </a:lnTo>
                    <a:lnTo>
                      <a:pt x="6181" y="4280"/>
                    </a:lnTo>
                    <a:lnTo>
                      <a:pt x="6181" y="4297"/>
                    </a:lnTo>
                    <a:lnTo>
                      <a:pt x="6199" y="4289"/>
                    </a:lnTo>
                    <a:lnTo>
                      <a:pt x="6216" y="4288"/>
                    </a:lnTo>
                    <a:lnTo>
                      <a:pt x="6230" y="4293"/>
                    </a:lnTo>
                    <a:lnTo>
                      <a:pt x="6239" y="4302"/>
                    </a:lnTo>
                    <a:lnTo>
                      <a:pt x="6245" y="4315"/>
                    </a:lnTo>
                    <a:lnTo>
                      <a:pt x="6247" y="4329"/>
                    </a:lnTo>
                    <a:lnTo>
                      <a:pt x="6242" y="4346"/>
                    </a:lnTo>
                    <a:lnTo>
                      <a:pt x="6234" y="4360"/>
                    </a:lnTo>
                    <a:lnTo>
                      <a:pt x="6258" y="4357"/>
                    </a:lnTo>
                    <a:lnTo>
                      <a:pt x="6274" y="4363"/>
                    </a:lnTo>
                    <a:lnTo>
                      <a:pt x="6283" y="4375"/>
                    </a:lnTo>
                    <a:lnTo>
                      <a:pt x="6285" y="4393"/>
                    </a:lnTo>
                    <a:lnTo>
                      <a:pt x="6294" y="4384"/>
                    </a:lnTo>
                    <a:lnTo>
                      <a:pt x="6306" y="4380"/>
                    </a:lnTo>
                    <a:lnTo>
                      <a:pt x="6319" y="4378"/>
                    </a:lnTo>
                    <a:lnTo>
                      <a:pt x="6333" y="4380"/>
                    </a:lnTo>
                    <a:lnTo>
                      <a:pt x="6342" y="4362"/>
                    </a:lnTo>
                    <a:lnTo>
                      <a:pt x="6351" y="4348"/>
                    </a:lnTo>
                    <a:lnTo>
                      <a:pt x="6363" y="4337"/>
                    </a:lnTo>
                    <a:lnTo>
                      <a:pt x="6376" y="4329"/>
                    </a:lnTo>
                    <a:lnTo>
                      <a:pt x="6403" y="4323"/>
                    </a:lnTo>
                    <a:lnTo>
                      <a:pt x="6429" y="4327"/>
                    </a:lnTo>
                    <a:lnTo>
                      <a:pt x="6447" y="4341"/>
                    </a:lnTo>
                    <a:lnTo>
                      <a:pt x="6456" y="4360"/>
                    </a:lnTo>
                    <a:lnTo>
                      <a:pt x="6450" y="4386"/>
                    </a:lnTo>
                    <a:lnTo>
                      <a:pt x="6425" y="4416"/>
                    </a:lnTo>
                    <a:lnTo>
                      <a:pt x="6439" y="4418"/>
                    </a:lnTo>
                    <a:lnTo>
                      <a:pt x="6450" y="4424"/>
                    </a:lnTo>
                    <a:lnTo>
                      <a:pt x="6462" y="4438"/>
                    </a:lnTo>
                    <a:lnTo>
                      <a:pt x="6464" y="4459"/>
                    </a:lnTo>
                    <a:lnTo>
                      <a:pt x="6452" y="4480"/>
                    </a:lnTo>
                    <a:lnTo>
                      <a:pt x="6470" y="4472"/>
                    </a:lnTo>
                    <a:lnTo>
                      <a:pt x="6487" y="4471"/>
                    </a:lnTo>
                    <a:lnTo>
                      <a:pt x="6502" y="4474"/>
                    </a:lnTo>
                    <a:lnTo>
                      <a:pt x="6515" y="4481"/>
                    </a:lnTo>
                    <a:lnTo>
                      <a:pt x="6525" y="4493"/>
                    </a:lnTo>
                    <a:lnTo>
                      <a:pt x="6530" y="4507"/>
                    </a:lnTo>
                    <a:lnTo>
                      <a:pt x="6531" y="4523"/>
                    </a:lnTo>
                    <a:lnTo>
                      <a:pt x="6527" y="4539"/>
                    </a:lnTo>
                    <a:lnTo>
                      <a:pt x="6555" y="4542"/>
                    </a:lnTo>
                    <a:lnTo>
                      <a:pt x="6577" y="4550"/>
                    </a:lnTo>
                    <a:lnTo>
                      <a:pt x="6592" y="4560"/>
                    </a:lnTo>
                    <a:lnTo>
                      <a:pt x="6600" y="4574"/>
                    </a:lnTo>
                    <a:lnTo>
                      <a:pt x="6603" y="4589"/>
                    </a:lnTo>
                    <a:lnTo>
                      <a:pt x="6597" y="4605"/>
                    </a:lnTo>
                    <a:lnTo>
                      <a:pt x="6584" y="4622"/>
                    </a:lnTo>
                    <a:lnTo>
                      <a:pt x="6564" y="4639"/>
                    </a:lnTo>
                    <a:lnTo>
                      <a:pt x="6589" y="4649"/>
                    </a:lnTo>
                    <a:lnTo>
                      <a:pt x="6607" y="4664"/>
                    </a:lnTo>
                    <a:lnTo>
                      <a:pt x="6617" y="4683"/>
                    </a:lnTo>
                    <a:lnTo>
                      <a:pt x="6621" y="4704"/>
                    </a:lnTo>
                    <a:lnTo>
                      <a:pt x="6617" y="4724"/>
                    </a:lnTo>
                    <a:lnTo>
                      <a:pt x="6607" y="4743"/>
                    </a:lnTo>
                    <a:lnTo>
                      <a:pt x="6590" y="4759"/>
                    </a:lnTo>
                    <a:lnTo>
                      <a:pt x="6567" y="4770"/>
                    </a:lnTo>
                    <a:lnTo>
                      <a:pt x="6581" y="4792"/>
                    </a:lnTo>
                    <a:lnTo>
                      <a:pt x="6586" y="4814"/>
                    </a:lnTo>
                    <a:lnTo>
                      <a:pt x="6586" y="4833"/>
                    </a:lnTo>
                    <a:lnTo>
                      <a:pt x="6579" y="4850"/>
                    </a:lnTo>
                    <a:lnTo>
                      <a:pt x="6566" y="4863"/>
                    </a:lnTo>
                    <a:lnTo>
                      <a:pt x="6547" y="4870"/>
                    </a:lnTo>
                    <a:lnTo>
                      <a:pt x="6522" y="4871"/>
                    </a:lnTo>
                    <a:lnTo>
                      <a:pt x="6493" y="4866"/>
                    </a:lnTo>
                    <a:lnTo>
                      <a:pt x="6486" y="4888"/>
                    </a:lnTo>
                    <a:lnTo>
                      <a:pt x="6471" y="4904"/>
                    </a:lnTo>
                    <a:lnTo>
                      <a:pt x="6452" y="4915"/>
                    </a:lnTo>
                    <a:lnTo>
                      <a:pt x="6429" y="4918"/>
                    </a:lnTo>
                    <a:lnTo>
                      <a:pt x="6406" y="4914"/>
                    </a:lnTo>
                    <a:lnTo>
                      <a:pt x="6388" y="4902"/>
                    </a:lnTo>
                    <a:lnTo>
                      <a:pt x="6376" y="4883"/>
                    </a:lnTo>
                    <a:lnTo>
                      <a:pt x="6373" y="4854"/>
                    </a:lnTo>
                    <a:lnTo>
                      <a:pt x="6355" y="4865"/>
                    </a:lnTo>
                    <a:lnTo>
                      <a:pt x="6334" y="4870"/>
                    </a:lnTo>
                    <a:lnTo>
                      <a:pt x="6315" y="4868"/>
                    </a:lnTo>
                    <a:lnTo>
                      <a:pt x="6297" y="4862"/>
                    </a:lnTo>
                    <a:lnTo>
                      <a:pt x="6283" y="4850"/>
                    </a:lnTo>
                    <a:lnTo>
                      <a:pt x="6273" y="4835"/>
                    </a:lnTo>
                    <a:lnTo>
                      <a:pt x="6268" y="4818"/>
                    </a:lnTo>
                    <a:lnTo>
                      <a:pt x="6272" y="4799"/>
                    </a:lnTo>
                    <a:lnTo>
                      <a:pt x="6253" y="4814"/>
                    </a:lnTo>
                    <a:lnTo>
                      <a:pt x="6232" y="4821"/>
                    </a:lnTo>
                    <a:lnTo>
                      <a:pt x="6209" y="4822"/>
                    </a:lnTo>
                    <a:lnTo>
                      <a:pt x="6185" y="4818"/>
                    </a:lnTo>
                    <a:lnTo>
                      <a:pt x="6198" y="4823"/>
                    </a:lnTo>
                    <a:lnTo>
                      <a:pt x="6208" y="4832"/>
                    </a:lnTo>
                    <a:lnTo>
                      <a:pt x="6213" y="4840"/>
                    </a:lnTo>
                    <a:lnTo>
                      <a:pt x="6216" y="4851"/>
                    </a:lnTo>
                    <a:lnTo>
                      <a:pt x="6214" y="4862"/>
                    </a:lnTo>
                    <a:lnTo>
                      <a:pt x="6211" y="4871"/>
                    </a:lnTo>
                    <a:lnTo>
                      <a:pt x="6193" y="4888"/>
                    </a:lnTo>
                    <a:lnTo>
                      <a:pt x="6216" y="4893"/>
                    </a:lnTo>
                    <a:lnTo>
                      <a:pt x="6231" y="4906"/>
                    </a:lnTo>
                    <a:lnTo>
                      <a:pt x="6234" y="4925"/>
                    </a:lnTo>
                    <a:lnTo>
                      <a:pt x="6223" y="4944"/>
                    </a:lnTo>
                    <a:lnTo>
                      <a:pt x="6244" y="4945"/>
                    </a:lnTo>
                    <a:lnTo>
                      <a:pt x="6259" y="4953"/>
                    </a:lnTo>
                    <a:lnTo>
                      <a:pt x="6269" y="4965"/>
                    </a:lnTo>
                    <a:lnTo>
                      <a:pt x="6275" y="4980"/>
                    </a:lnTo>
                    <a:lnTo>
                      <a:pt x="6274" y="4996"/>
                    </a:lnTo>
                    <a:lnTo>
                      <a:pt x="6268" y="5011"/>
                    </a:lnTo>
                    <a:lnTo>
                      <a:pt x="6257" y="5023"/>
                    </a:lnTo>
                    <a:lnTo>
                      <a:pt x="6238" y="5030"/>
                    </a:lnTo>
                    <a:lnTo>
                      <a:pt x="6255" y="5040"/>
                    </a:lnTo>
                    <a:lnTo>
                      <a:pt x="6266" y="5053"/>
                    </a:lnTo>
                    <a:lnTo>
                      <a:pt x="6271" y="5069"/>
                    </a:lnTo>
                    <a:lnTo>
                      <a:pt x="6269" y="5084"/>
                    </a:lnTo>
                    <a:lnTo>
                      <a:pt x="6262" y="5099"/>
                    </a:lnTo>
                    <a:lnTo>
                      <a:pt x="6251" y="5111"/>
                    </a:lnTo>
                    <a:lnTo>
                      <a:pt x="6235" y="5119"/>
                    </a:lnTo>
                    <a:lnTo>
                      <a:pt x="6216" y="5123"/>
                    </a:lnTo>
                    <a:lnTo>
                      <a:pt x="6216" y="5143"/>
                    </a:lnTo>
                    <a:lnTo>
                      <a:pt x="6207" y="5159"/>
                    </a:lnTo>
                    <a:lnTo>
                      <a:pt x="6194" y="5170"/>
                    </a:lnTo>
                    <a:lnTo>
                      <a:pt x="6178" y="5176"/>
                    </a:lnTo>
                    <a:lnTo>
                      <a:pt x="6161" y="5177"/>
                    </a:lnTo>
                    <a:lnTo>
                      <a:pt x="6145" y="5171"/>
                    </a:lnTo>
                    <a:lnTo>
                      <a:pt x="6134" y="5158"/>
                    </a:lnTo>
                    <a:lnTo>
                      <a:pt x="6129" y="5137"/>
                    </a:lnTo>
                    <a:lnTo>
                      <a:pt x="6101" y="5132"/>
                    </a:lnTo>
                    <a:lnTo>
                      <a:pt x="6084" y="5117"/>
                    </a:lnTo>
                    <a:lnTo>
                      <a:pt x="6080" y="5106"/>
                    </a:lnTo>
                    <a:lnTo>
                      <a:pt x="6078" y="5094"/>
                    </a:lnTo>
                    <a:lnTo>
                      <a:pt x="6081" y="5058"/>
                    </a:lnTo>
                    <a:lnTo>
                      <a:pt x="6062" y="5077"/>
                    </a:lnTo>
                    <a:lnTo>
                      <a:pt x="6042" y="5083"/>
                    </a:lnTo>
                    <a:lnTo>
                      <a:pt x="6033" y="5082"/>
                    </a:lnTo>
                    <a:lnTo>
                      <a:pt x="6025" y="5077"/>
                    </a:lnTo>
                    <a:lnTo>
                      <a:pt x="6018" y="5068"/>
                    </a:lnTo>
                    <a:lnTo>
                      <a:pt x="6013" y="5055"/>
                    </a:lnTo>
                    <a:lnTo>
                      <a:pt x="6010" y="5069"/>
                    </a:lnTo>
                    <a:lnTo>
                      <a:pt x="6001" y="5084"/>
                    </a:lnTo>
                    <a:lnTo>
                      <a:pt x="5987" y="5099"/>
                    </a:lnTo>
                    <a:lnTo>
                      <a:pt x="5972" y="5112"/>
                    </a:lnTo>
                    <a:lnTo>
                      <a:pt x="5955" y="5119"/>
                    </a:lnTo>
                    <a:lnTo>
                      <a:pt x="5941" y="5120"/>
                    </a:lnTo>
                    <a:lnTo>
                      <a:pt x="5929" y="5112"/>
                    </a:lnTo>
                    <a:lnTo>
                      <a:pt x="5923" y="5093"/>
                    </a:lnTo>
                    <a:lnTo>
                      <a:pt x="5900" y="5117"/>
                    </a:lnTo>
                    <a:lnTo>
                      <a:pt x="5875" y="5133"/>
                    </a:lnTo>
                    <a:lnTo>
                      <a:pt x="5852" y="5141"/>
                    </a:lnTo>
                    <a:lnTo>
                      <a:pt x="5832" y="5140"/>
                    </a:lnTo>
                    <a:lnTo>
                      <a:pt x="5818" y="5131"/>
                    </a:lnTo>
                    <a:lnTo>
                      <a:pt x="5811" y="5115"/>
                    </a:lnTo>
                    <a:lnTo>
                      <a:pt x="5814" y="5090"/>
                    </a:lnTo>
                    <a:lnTo>
                      <a:pt x="5830" y="5058"/>
                    </a:lnTo>
                    <a:lnTo>
                      <a:pt x="5808" y="5069"/>
                    </a:lnTo>
                    <a:lnTo>
                      <a:pt x="5781" y="5070"/>
                    </a:lnTo>
                    <a:lnTo>
                      <a:pt x="5759" y="5059"/>
                    </a:lnTo>
                    <a:lnTo>
                      <a:pt x="5753" y="5050"/>
                    </a:lnTo>
                    <a:lnTo>
                      <a:pt x="5751" y="5037"/>
                    </a:lnTo>
                    <a:lnTo>
                      <a:pt x="5748" y="5057"/>
                    </a:lnTo>
                    <a:lnTo>
                      <a:pt x="5739" y="5074"/>
                    </a:lnTo>
                    <a:lnTo>
                      <a:pt x="5727" y="5086"/>
                    </a:lnTo>
                    <a:lnTo>
                      <a:pt x="5714" y="5094"/>
                    </a:lnTo>
                    <a:lnTo>
                      <a:pt x="5699" y="5095"/>
                    </a:lnTo>
                    <a:lnTo>
                      <a:pt x="5685" y="5089"/>
                    </a:lnTo>
                    <a:lnTo>
                      <a:pt x="5673" y="5077"/>
                    </a:lnTo>
                    <a:lnTo>
                      <a:pt x="5665" y="5055"/>
                    </a:lnTo>
                    <a:lnTo>
                      <a:pt x="5643" y="5062"/>
                    </a:lnTo>
                    <a:lnTo>
                      <a:pt x="5624" y="5063"/>
                    </a:lnTo>
                    <a:lnTo>
                      <a:pt x="5608" y="5057"/>
                    </a:lnTo>
                    <a:lnTo>
                      <a:pt x="5597" y="5049"/>
                    </a:lnTo>
                    <a:lnTo>
                      <a:pt x="5590" y="5036"/>
                    </a:lnTo>
                    <a:lnTo>
                      <a:pt x="5590" y="5020"/>
                    </a:lnTo>
                    <a:lnTo>
                      <a:pt x="5596" y="5002"/>
                    </a:lnTo>
                    <a:lnTo>
                      <a:pt x="5608" y="4981"/>
                    </a:lnTo>
                    <a:lnTo>
                      <a:pt x="5588" y="4985"/>
                    </a:lnTo>
                    <a:lnTo>
                      <a:pt x="5572" y="4981"/>
                    </a:lnTo>
                    <a:lnTo>
                      <a:pt x="5559" y="4972"/>
                    </a:lnTo>
                    <a:lnTo>
                      <a:pt x="5550" y="4959"/>
                    </a:lnTo>
                    <a:lnTo>
                      <a:pt x="5547" y="4943"/>
                    </a:lnTo>
                    <a:lnTo>
                      <a:pt x="5549" y="4925"/>
                    </a:lnTo>
                    <a:lnTo>
                      <a:pt x="5557" y="4908"/>
                    </a:lnTo>
                    <a:lnTo>
                      <a:pt x="5571" y="4892"/>
                    </a:lnTo>
                    <a:lnTo>
                      <a:pt x="5553" y="4880"/>
                    </a:lnTo>
                    <a:lnTo>
                      <a:pt x="5543" y="4867"/>
                    </a:lnTo>
                    <a:lnTo>
                      <a:pt x="5538" y="4853"/>
                    </a:lnTo>
                    <a:lnTo>
                      <a:pt x="5539" y="4838"/>
                    </a:lnTo>
                    <a:lnTo>
                      <a:pt x="5544" y="4824"/>
                    </a:lnTo>
                    <a:lnTo>
                      <a:pt x="5552" y="4809"/>
                    </a:lnTo>
                    <a:lnTo>
                      <a:pt x="5578" y="4784"/>
                    </a:lnTo>
                    <a:lnTo>
                      <a:pt x="5563" y="4770"/>
                    </a:lnTo>
                    <a:lnTo>
                      <a:pt x="5549" y="4789"/>
                    </a:lnTo>
                    <a:lnTo>
                      <a:pt x="5527" y="4802"/>
                    </a:lnTo>
                    <a:lnTo>
                      <a:pt x="5501" y="4808"/>
                    </a:lnTo>
                    <a:lnTo>
                      <a:pt x="5473" y="4806"/>
                    </a:lnTo>
                    <a:lnTo>
                      <a:pt x="5480" y="4835"/>
                    </a:lnTo>
                    <a:lnTo>
                      <a:pt x="5477" y="4869"/>
                    </a:lnTo>
                    <a:lnTo>
                      <a:pt x="5470" y="4885"/>
                    </a:lnTo>
                    <a:lnTo>
                      <a:pt x="5462" y="4897"/>
                    </a:lnTo>
                    <a:lnTo>
                      <a:pt x="5449" y="4904"/>
                    </a:lnTo>
                    <a:lnTo>
                      <a:pt x="5433" y="4907"/>
                    </a:lnTo>
                    <a:lnTo>
                      <a:pt x="5428" y="4931"/>
                    </a:lnTo>
                    <a:lnTo>
                      <a:pt x="5414" y="4950"/>
                    </a:lnTo>
                    <a:lnTo>
                      <a:pt x="5395" y="4961"/>
                    </a:lnTo>
                    <a:lnTo>
                      <a:pt x="5373" y="4965"/>
                    </a:lnTo>
                    <a:lnTo>
                      <a:pt x="5353" y="4961"/>
                    </a:lnTo>
                    <a:lnTo>
                      <a:pt x="5339" y="4948"/>
                    </a:lnTo>
                    <a:lnTo>
                      <a:pt x="5335" y="4939"/>
                    </a:lnTo>
                    <a:lnTo>
                      <a:pt x="5333" y="4927"/>
                    </a:lnTo>
                    <a:lnTo>
                      <a:pt x="5336" y="4913"/>
                    </a:lnTo>
                    <a:lnTo>
                      <a:pt x="5342" y="4896"/>
                    </a:lnTo>
                    <a:lnTo>
                      <a:pt x="5330" y="4901"/>
                    </a:lnTo>
                    <a:lnTo>
                      <a:pt x="5318" y="4901"/>
                    </a:lnTo>
                    <a:lnTo>
                      <a:pt x="5310" y="4897"/>
                    </a:lnTo>
                    <a:lnTo>
                      <a:pt x="5304" y="4887"/>
                    </a:lnTo>
                    <a:lnTo>
                      <a:pt x="5289" y="4916"/>
                    </a:lnTo>
                    <a:lnTo>
                      <a:pt x="5269" y="4933"/>
                    </a:lnTo>
                    <a:lnTo>
                      <a:pt x="5247" y="4939"/>
                    </a:lnTo>
                    <a:lnTo>
                      <a:pt x="5228" y="4937"/>
                    </a:lnTo>
                    <a:lnTo>
                      <a:pt x="5214" y="4926"/>
                    </a:lnTo>
                    <a:lnTo>
                      <a:pt x="5211" y="4918"/>
                    </a:lnTo>
                    <a:lnTo>
                      <a:pt x="5211" y="4910"/>
                    </a:lnTo>
                    <a:lnTo>
                      <a:pt x="5214" y="4901"/>
                    </a:lnTo>
                    <a:lnTo>
                      <a:pt x="5220" y="4891"/>
                    </a:lnTo>
                    <a:lnTo>
                      <a:pt x="5232" y="4880"/>
                    </a:lnTo>
                    <a:lnTo>
                      <a:pt x="5248" y="4869"/>
                    </a:lnTo>
                    <a:lnTo>
                      <a:pt x="5227" y="4856"/>
                    </a:lnTo>
                    <a:lnTo>
                      <a:pt x="5213" y="4835"/>
                    </a:lnTo>
                    <a:lnTo>
                      <a:pt x="5211" y="4823"/>
                    </a:lnTo>
                    <a:lnTo>
                      <a:pt x="5212" y="4810"/>
                    </a:lnTo>
                    <a:lnTo>
                      <a:pt x="5216" y="4799"/>
                    </a:lnTo>
                    <a:lnTo>
                      <a:pt x="5226" y="4788"/>
                    </a:lnTo>
                    <a:lnTo>
                      <a:pt x="5211" y="4794"/>
                    </a:lnTo>
                    <a:lnTo>
                      <a:pt x="5195" y="4795"/>
                    </a:lnTo>
                    <a:lnTo>
                      <a:pt x="5183" y="4791"/>
                    </a:lnTo>
                    <a:lnTo>
                      <a:pt x="5172" y="4783"/>
                    </a:lnTo>
                    <a:lnTo>
                      <a:pt x="5165" y="4772"/>
                    </a:lnTo>
                    <a:lnTo>
                      <a:pt x="5162" y="4759"/>
                    </a:lnTo>
                    <a:lnTo>
                      <a:pt x="5163" y="4746"/>
                    </a:lnTo>
                    <a:lnTo>
                      <a:pt x="5170" y="4732"/>
                    </a:lnTo>
                    <a:lnTo>
                      <a:pt x="5153" y="4739"/>
                    </a:lnTo>
                    <a:lnTo>
                      <a:pt x="5137" y="4740"/>
                    </a:lnTo>
                    <a:lnTo>
                      <a:pt x="5122" y="4737"/>
                    </a:lnTo>
                    <a:lnTo>
                      <a:pt x="5109" y="4730"/>
                    </a:lnTo>
                    <a:lnTo>
                      <a:pt x="5099" y="4720"/>
                    </a:lnTo>
                    <a:lnTo>
                      <a:pt x="5094" y="4707"/>
                    </a:lnTo>
                    <a:lnTo>
                      <a:pt x="5093" y="4692"/>
                    </a:lnTo>
                    <a:lnTo>
                      <a:pt x="5098" y="4676"/>
                    </a:lnTo>
                    <a:lnTo>
                      <a:pt x="5062" y="4679"/>
                    </a:lnTo>
                    <a:lnTo>
                      <a:pt x="5029" y="4673"/>
                    </a:lnTo>
                    <a:lnTo>
                      <a:pt x="5005" y="4658"/>
                    </a:lnTo>
                    <a:lnTo>
                      <a:pt x="4990" y="4636"/>
                    </a:lnTo>
                    <a:lnTo>
                      <a:pt x="4994" y="4664"/>
                    </a:lnTo>
                    <a:lnTo>
                      <a:pt x="4987" y="4683"/>
                    </a:lnTo>
                    <a:lnTo>
                      <a:pt x="4970" y="4697"/>
                    </a:lnTo>
                    <a:lnTo>
                      <a:pt x="4941" y="4707"/>
                    </a:lnTo>
                    <a:lnTo>
                      <a:pt x="4954" y="4715"/>
                    </a:lnTo>
                    <a:lnTo>
                      <a:pt x="4961" y="4726"/>
                    </a:lnTo>
                    <a:lnTo>
                      <a:pt x="4965" y="4738"/>
                    </a:lnTo>
                    <a:lnTo>
                      <a:pt x="4964" y="4750"/>
                    </a:lnTo>
                    <a:lnTo>
                      <a:pt x="4958" y="4760"/>
                    </a:lnTo>
                    <a:lnTo>
                      <a:pt x="4950" y="4770"/>
                    </a:lnTo>
                    <a:lnTo>
                      <a:pt x="4923" y="4781"/>
                    </a:lnTo>
                    <a:lnTo>
                      <a:pt x="4940" y="4779"/>
                    </a:lnTo>
                    <a:lnTo>
                      <a:pt x="4958" y="4782"/>
                    </a:lnTo>
                    <a:lnTo>
                      <a:pt x="4974" y="4787"/>
                    </a:lnTo>
                    <a:lnTo>
                      <a:pt x="4988" y="4795"/>
                    </a:lnTo>
                    <a:lnTo>
                      <a:pt x="4999" y="4806"/>
                    </a:lnTo>
                    <a:lnTo>
                      <a:pt x="5005" y="4820"/>
                    </a:lnTo>
                    <a:lnTo>
                      <a:pt x="5005" y="4836"/>
                    </a:lnTo>
                    <a:lnTo>
                      <a:pt x="4997" y="4854"/>
                    </a:lnTo>
                    <a:lnTo>
                      <a:pt x="5016" y="4854"/>
                    </a:lnTo>
                    <a:lnTo>
                      <a:pt x="5035" y="4859"/>
                    </a:lnTo>
                    <a:lnTo>
                      <a:pt x="5052" y="4866"/>
                    </a:lnTo>
                    <a:lnTo>
                      <a:pt x="5067" y="4878"/>
                    </a:lnTo>
                    <a:lnTo>
                      <a:pt x="5078" y="4892"/>
                    </a:lnTo>
                    <a:lnTo>
                      <a:pt x="5085" y="4908"/>
                    </a:lnTo>
                    <a:lnTo>
                      <a:pt x="5085" y="4927"/>
                    </a:lnTo>
                    <a:lnTo>
                      <a:pt x="5080" y="4948"/>
                    </a:lnTo>
                    <a:lnTo>
                      <a:pt x="5101" y="4959"/>
                    </a:lnTo>
                    <a:lnTo>
                      <a:pt x="5117" y="4972"/>
                    </a:lnTo>
                    <a:lnTo>
                      <a:pt x="5128" y="4987"/>
                    </a:lnTo>
                    <a:lnTo>
                      <a:pt x="5135" y="5004"/>
                    </a:lnTo>
                    <a:lnTo>
                      <a:pt x="5138" y="5022"/>
                    </a:lnTo>
                    <a:lnTo>
                      <a:pt x="5137" y="5040"/>
                    </a:lnTo>
                    <a:lnTo>
                      <a:pt x="5132" y="5058"/>
                    </a:lnTo>
                    <a:lnTo>
                      <a:pt x="5121" y="5074"/>
                    </a:lnTo>
                    <a:lnTo>
                      <a:pt x="5133" y="5092"/>
                    </a:lnTo>
                    <a:lnTo>
                      <a:pt x="5139" y="5109"/>
                    </a:lnTo>
                    <a:lnTo>
                      <a:pt x="5142" y="5126"/>
                    </a:lnTo>
                    <a:lnTo>
                      <a:pt x="5139" y="5142"/>
                    </a:lnTo>
                    <a:lnTo>
                      <a:pt x="5131" y="5155"/>
                    </a:lnTo>
                    <a:lnTo>
                      <a:pt x="5117" y="5165"/>
                    </a:lnTo>
                    <a:lnTo>
                      <a:pt x="5097" y="5171"/>
                    </a:lnTo>
                    <a:lnTo>
                      <a:pt x="5073" y="5171"/>
                    </a:lnTo>
                    <a:lnTo>
                      <a:pt x="5076" y="5186"/>
                    </a:lnTo>
                    <a:lnTo>
                      <a:pt x="5076" y="5202"/>
                    </a:lnTo>
                    <a:lnTo>
                      <a:pt x="5071" y="5216"/>
                    </a:lnTo>
                    <a:lnTo>
                      <a:pt x="5064" y="5227"/>
                    </a:lnTo>
                    <a:lnTo>
                      <a:pt x="5053" y="5237"/>
                    </a:lnTo>
                    <a:lnTo>
                      <a:pt x="5039" y="5242"/>
                    </a:lnTo>
                    <a:lnTo>
                      <a:pt x="5023" y="5242"/>
                    </a:lnTo>
                    <a:lnTo>
                      <a:pt x="5005" y="5237"/>
                    </a:lnTo>
                    <a:lnTo>
                      <a:pt x="4986" y="5271"/>
                    </a:lnTo>
                    <a:lnTo>
                      <a:pt x="4974" y="5283"/>
                    </a:lnTo>
                    <a:lnTo>
                      <a:pt x="4961" y="5290"/>
                    </a:lnTo>
                    <a:lnTo>
                      <a:pt x="4947" y="5295"/>
                    </a:lnTo>
                    <a:lnTo>
                      <a:pt x="4931" y="5296"/>
                    </a:lnTo>
                    <a:lnTo>
                      <a:pt x="4896" y="5286"/>
                    </a:lnTo>
                    <a:lnTo>
                      <a:pt x="4886" y="5280"/>
                    </a:lnTo>
                    <a:lnTo>
                      <a:pt x="4880" y="5269"/>
                    </a:lnTo>
                    <a:lnTo>
                      <a:pt x="4875" y="5244"/>
                    </a:lnTo>
                    <a:lnTo>
                      <a:pt x="4880" y="5232"/>
                    </a:lnTo>
                    <a:lnTo>
                      <a:pt x="4887" y="5221"/>
                    </a:lnTo>
                    <a:lnTo>
                      <a:pt x="4900" y="5214"/>
                    </a:lnTo>
                    <a:lnTo>
                      <a:pt x="4918" y="5211"/>
                    </a:lnTo>
                    <a:lnTo>
                      <a:pt x="4908" y="5206"/>
                    </a:lnTo>
                    <a:lnTo>
                      <a:pt x="4899" y="5198"/>
                    </a:lnTo>
                    <a:lnTo>
                      <a:pt x="4892" y="5188"/>
                    </a:lnTo>
                    <a:lnTo>
                      <a:pt x="4888" y="5177"/>
                    </a:lnTo>
                    <a:lnTo>
                      <a:pt x="4887" y="5164"/>
                    </a:lnTo>
                    <a:lnTo>
                      <a:pt x="4889" y="5152"/>
                    </a:lnTo>
                    <a:lnTo>
                      <a:pt x="4896" y="5142"/>
                    </a:lnTo>
                    <a:lnTo>
                      <a:pt x="4904" y="5133"/>
                    </a:lnTo>
                    <a:lnTo>
                      <a:pt x="4892" y="5133"/>
                    </a:lnTo>
                    <a:lnTo>
                      <a:pt x="4882" y="5129"/>
                    </a:lnTo>
                    <a:lnTo>
                      <a:pt x="4867" y="5114"/>
                    </a:lnTo>
                    <a:lnTo>
                      <a:pt x="4861" y="5094"/>
                    </a:lnTo>
                    <a:lnTo>
                      <a:pt x="4867" y="5072"/>
                    </a:lnTo>
                    <a:lnTo>
                      <a:pt x="4834" y="5064"/>
                    </a:lnTo>
                    <a:lnTo>
                      <a:pt x="4820" y="5055"/>
                    </a:lnTo>
                    <a:lnTo>
                      <a:pt x="4811" y="5045"/>
                    </a:lnTo>
                    <a:lnTo>
                      <a:pt x="4802" y="5054"/>
                    </a:lnTo>
                    <a:lnTo>
                      <a:pt x="4790" y="5059"/>
                    </a:lnTo>
                    <a:lnTo>
                      <a:pt x="4776" y="5059"/>
                    </a:lnTo>
                    <a:lnTo>
                      <a:pt x="4765" y="5052"/>
                    </a:lnTo>
                    <a:lnTo>
                      <a:pt x="4760" y="5067"/>
                    </a:lnTo>
                    <a:lnTo>
                      <a:pt x="4751" y="5079"/>
                    </a:lnTo>
                    <a:lnTo>
                      <a:pt x="4740" y="5087"/>
                    </a:lnTo>
                    <a:lnTo>
                      <a:pt x="4727" y="5090"/>
                    </a:lnTo>
                    <a:lnTo>
                      <a:pt x="4716" y="5089"/>
                    </a:lnTo>
                    <a:lnTo>
                      <a:pt x="4704" y="5083"/>
                    </a:lnTo>
                    <a:lnTo>
                      <a:pt x="4695" y="5071"/>
                    </a:lnTo>
                    <a:lnTo>
                      <a:pt x="4690" y="5052"/>
                    </a:lnTo>
                    <a:lnTo>
                      <a:pt x="4665" y="5059"/>
                    </a:lnTo>
                    <a:lnTo>
                      <a:pt x="4641" y="5057"/>
                    </a:lnTo>
                    <a:lnTo>
                      <a:pt x="4624" y="5046"/>
                    </a:lnTo>
                    <a:lnTo>
                      <a:pt x="4619" y="5037"/>
                    </a:lnTo>
                    <a:lnTo>
                      <a:pt x="4619" y="5025"/>
                    </a:lnTo>
                    <a:lnTo>
                      <a:pt x="4602" y="5033"/>
                    </a:lnTo>
                    <a:lnTo>
                      <a:pt x="4584" y="5035"/>
                    </a:lnTo>
                    <a:lnTo>
                      <a:pt x="4565" y="5031"/>
                    </a:lnTo>
                    <a:lnTo>
                      <a:pt x="4547" y="5022"/>
                    </a:lnTo>
                    <a:lnTo>
                      <a:pt x="4541" y="5036"/>
                    </a:lnTo>
                    <a:lnTo>
                      <a:pt x="4531" y="5048"/>
                    </a:lnTo>
                    <a:lnTo>
                      <a:pt x="4519" y="5055"/>
                    </a:lnTo>
                    <a:lnTo>
                      <a:pt x="4504" y="5059"/>
                    </a:lnTo>
                    <a:lnTo>
                      <a:pt x="4489" y="5061"/>
                    </a:lnTo>
                    <a:lnTo>
                      <a:pt x="4475" y="5058"/>
                    </a:lnTo>
                    <a:lnTo>
                      <a:pt x="4461" y="5052"/>
                    </a:lnTo>
                    <a:lnTo>
                      <a:pt x="4450" y="5041"/>
                    </a:lnTo>
                    <a:lnTo>
                      <a:pt x="4417" y="5046"/>
                    </a:lnTo>
                    <a:lnTo>
                      <a:pt x="4403" y="5042"/>
                    </a:lnTo>
                    <a:lnTo>
                      <a:pt x="4390" y="5037"/>
                    </a:lnTo>
                    <a:lnTo>
                      <a:pt x="4380" y="5028"/>
                    </a:lnTo>
                    <a:lnTo>
                      <a:pt x="4372" y="5018"/>
                    </a:lnTo>
                    <a:lnTo>
                      <a:pt x="4366" y="5003"/>
                    </a:lnTo>
                    <a:lnTo>
                      <a:pt x="4364" y="4985"/>
                    </a:lnTo>
                    <a:lnTo>
                      <a:pt x="4314" y="4992"/>
                    </a:lnTo>
                    <a:lnTo>
                      <a:pt x="4292" y="4989"/>
                    </a:lnTo>
                    <a:lnTo>
                      <a:pt x="4271" y="4984"/>
                    </a:lnTo>
                    <a:lnTo>
                      <a:pt x="4253" y="4973"/>
                    </a:lnTo>
                    <a:lnTo>
                      <a:pt x="4238" y="4960"/>
                    </a:lnTo>
                    <a:lnTo>
                      <a:pt x="4224" y="4942"/>
                    </a:lnTo>
                    <a:lnTo>
                      <a:pt x="4214" y="4922"/>
                    </a:lnTo>
                    <a:lnTo>
                      <a:pt x="4197" y="4932"/>
                    </a:lnTo>
                    <a:lnTo>
                      <a:pt x="4176" y="4937"/>
                    </a:lnTo>
                    <a:lnTo>
                      <a:pt x="4158" y="4931"/>
                    </a:lnTo>
                    <a:lnTo>
                      <a:pt x="4143" y="4914"/>
                    </a:lnTo>
                    <a:lnTo>
                      <a:pt x="4121" y="4925"/>
                    </a:lnTo>
                    <a:lnTo>
                      <a:pt x="4102" y="4927"/>
                    </a:lnTo>
                    <a:lnTo>
                      <a:pt x="4085" y="4921"/>
                    </a:lnTo>
                    <a:lnTo>
                      <a:pt x="4073" y="4909"/>
                    </a:lnTo>
                    <a:lnTo>
                      <a:pt x="4065" y="4894"/>
                    </a:lnTo>
                    <a:lnTo>
                      <a:pt x="4065" y="4876"/>
                    </a:lnTo>
                    <a:lnTo>
                      <a:pt x="4073" y="4857"/>
                    </a:lnTo>
                    <a:lnTo>
                      <a:pt x="4090" y="4840"/>
                    </a:lnTo>
                    <a:lnTo>
                      <a:pt x="4070" y="4839"/>
                    </a:lnTo>
                    <a:lnTo>
                      <a:pt x="4054" y="4835"/>
                    </a:lnTo>
                    <a:lnTo>
                      <a:pt x="4043" y="4826"/>
                    </a:lnTo>
                    <a:lnTo>
                      <a:pt x="4036" y="4815"/>
                    </a:lnTo>
                    <a:lnTo>
                      <a:pt x="4034" y="4802"/>
                    </a:lnTo>
                    <a:lnTo>
                      <a:pt x="4038" y="4787"/>
                    </a:lnTo>
                    <a:lnTo>
                      <a:pt x="4047" y="4773"/>
                    </a:lnTo>
                    <a:lnTo>
                      <a:pt x="4061" y="4758"/>
                    </a:lnTo>
                    <a:lnTo>
                      <a:pt x="4044" y="4769"/>
                    </a:lnTo>
                    <a:lnTo>
                      <a:pt x="4028" y="4774"/>
                    </a:lnTo>
                    <a:lnTo>
                      <a:pt x="4014" y="4772"/>
                    </a:lnTo>
                    <a:lnTo>
                      <a:pt x="4002" y="4767"/>
                    </a:lnTo>
                    <a:lnTo>
                      <a:pt x="3993" y="4756"/>
                    </a:lnTo>
                    <a:lnTo>
                      <a:pt x="3989" y="4742"/>
                    </a:lnTo>
                    <a:lnTo>
                      <a:pt x="3990" y="4727"/>
                    </a:lnTo>
                    <a:lnTo>
                      <a:pt x="3996" y="4710"/>
                    </a:lnTo>
                    <a:lnTo>
                      <a:pt x="3978" y="4727"/>
                    </a:lnTo>
                    <a:lnTo>
                      <a:pt x="3960" y="4736"/>
                    </a:lnTo>
                    <a:lnTo>
                      <a:pt x="3941" y="4738"/>
                    </a:lnTo>
                    <a:lnTo>
                      <a:pt x="3925" y="4733"/>
                    </a:lnTo>
                    <a:lnTo>
                      <a:pt x="3913" y="4725"/>
                    </a:lnTo>
                    <a:lnTo>
                      <a:pt x="3906" y="4711"/>
                    </a:lnTo>
                    <a:lnTo>
                      <a:pt x="3906" y="4694"/>
                    </a:lnTo>
                    <a:lnTo>
                      <a:pt x="3914" y="4674"/>
                    </a:lnTo>
                    <a:lnTo>
                      <a:pt x="3893" y="4699"/>
                    </a:lnTo>
                    <a:lnTo>
                      <a:pt x="3868" y="4713"/>
                    </a:lnTo>
                    <a:lnTo>
                      <a:pt x="3839" y="4716"/>
                    </a:lnTo>
                    <a:lnTo>
                      <a:pt x="3806" y="4710"/>
                    </a:lnTo>
                    <a:lnTo>
                      <a:pt x="3806" y="4725"/>
                    </a:lnTo>
                    <a:lnTo>
                      <a:pt x="3799" y="4739"/>
                    </a:lnTo>
                    <a:lnTo>
                      <a:pt x="3788" y="4750"/>
                    </a:lnTo>
                    <a:lnTo>
                      <a:pt x="3774" y="4758"/>
                    </a:lnTo>
                    <a:lnTo>
                      <a:pt x="3759" y="4762"/>
                    </a:lnTo>
                    <a:lnTo>
                      <a:pt x="3744" y="4761"/>
                    </a:lnTo>
                    <a:lnTo>
                      <a:pt x="3730" y="4756"/>
                    </a:lnTo>
                    <a:lnTo>
                      <a:pt x="3719" y="4744"/>
                    </a:lnTo>
                    <a:close/>
                    <a:moveTo>
                      <a:pt x="788" y="1834"/>
                    </a:moveTo>
                    <a:lnTo>
                      <a:pt x="788" y="1820"/>
                    </a:lnTo>
                    <a:lnTo>
                      <a:pt x="799" y="1805"/>
                    </a:lnTo>
                    <a:lnTo>
                      <a:pt x="816" y="1791"/>
                    </a:lnTo>
                    <a:lnTo>
                      <a:pt x="838" y="1779"/>
                    </a:lnTo>
                    <a:lnTo>
                      <a:pt x="862" y="1771"/>
                    </a:lnTo>
                    <a:lnTo>
                      <a:pt x="884" y="1766"/>
                    </a:lnTo>
                    <a:lnTo>
                      <a:pt x="902" y="1769"/>
                    </a:lnTo>
                    <a:lnTo>
                      <a:pt x="908" y="1773"/>
                    </a:lnTo>
                    <a:lnTo>
                      <a:pt x="912" y="1778"/>
                    </a:lnTo>
                    <a:lnTo>
                      <a:pt x="912" y="1792"/>
                    </a:lnTo>
                    <a:lnTo>
                      <a:pt x="902" y="1807"/>
                    </a:lnTo>
                    <a:lnTo>
                      <a:pt x="884" y="1822"/>
                    </a:lnTo>
                    <a:lnTo>
                      <a:pt x="863" y="1834"/>
                    </a:lnTo>
                    <a:lnTo>
                      <a:pt x="839" y="1842"/>
                    </a:lnTo>
                    <a:lnTo>
                      <a:pt x="816" y="1846"/>
                    </a:lnTo>
                    <a:lnTo>
                      <a:pt x="799" y="1843"/>
                    </a:lnTo>
                    <a:lnTo>
                      <a:pt x="788" y="1834"/>
                    </a:lnTo>
                    <a:close/>
                    <a:moveTo>
                      <a:pt x="848" y="1769"/>
                    </a:moveTo>
                    <a:lnTo>
                      <a:pt x="841" y="1778"/>
                    </a:lnTo>
                    <a:lnTo>
                      <a:pt x="826" y="1784"/>
                    </a:lnTo>
                    <a:lnTo>
                      <a:pt x="782" y="1784"/>
                    </a:lnTo>
                    <a:lnTo>
                      <a:pt x="740" y="1772"/>
                    </a:lnTo>
                    <a:lnTo>
                      <a:pt x="727" y="1762"/>
                    </a:lnTo>
                    <a:lnTo>
                      <a:pt x="723" y="1759"/>
                    </a:lnTo>
                    <a:lnTo>
                      <a:pt x="723" y="1751"/>
                    </a:lnTo>
                    <a:lnTo>
                      <a:pt x="729" y="1742"/>
                    </a:lnTo>
                    <a:lnTo>
                      <a:pt x="744" y="1737"/>
                    </a:lnTo>
                    <a:lnTo>
                      <a:pt x="788" y="1737"/>
                    </a:lnTo>
                    <a:lnTo>
                      <a:pt x="831" y="1748"/>
                    </a:lnTo>
                    <a:lnTo>
                      <a:pt x="843" y="1758"/>
                    </a:lnTo>
                    <a:lnTo>
                      <a:pt x="847" y="1761"/>
                    </a:lnTo>
                    <a:lnTo>
                      <a:pt x="848" y="1769"/>
                    </a:lnTo>
                    <a:close/>
                    <a:moveTo>
                      <a:pt x="5979" y="1433"/>
                    </a:moveTo>
                    <a:lnTo>
                      <a:pt x="5986" y="1421"/>
                    </a:lnTo>
                    <a:lnTo>
                      <a:pt x="6000" y="1413"/>
                    </a:lnTo>
                    <a:lnTo>
                      <a:pt x="6020" y="1409"/>
                    </a:lnTo>
                    <a:lnTo>
                      <a:pt x="6043" y="1408"/>
                    </a:lnTo>
                    <a:lnTo>
                      <a:pt x="6066" y="1412"/>
                    </a:lnTo>
                    <a:lnTo>
                      <a:pt x="6085" y="1418"/>
                    </a:lnTo>
                    <a:lnTo>
                      <a:pt x="6099" y="1428"/>
                    </a:lnTo>
                    <a:lnTo>
                      <a:pt x="6103" y="1440"/>
                    </a:lnTo>
                    <a:lnTo>
                      <a:pt x="6097" y="1452"/>
                    </a:lnTo>
                    <a:lnTo>
                      <a:pt x="6083" y="1460"/>
                    </a:lnTo>
                    <a:lnTo>
                      <a:pt x="6062" y="1464"/>
                    </a:lnTo>
                    <a:lnTo>
                      <a:pt x="6040" y="1464"/>
                    </a:lnTo>
                    <a:lnTo>
                      <a:pt x="6017" y="1462"/>
                    </a:lnTo>
                    <a:lnTo>
                      <a:pt x="5998" y="1455"/>
                    </a:lnTo>
                    <a:lnTo>
                      <a:pt x="5984" y="1446"/>
                    </a:lnTo>
                    <a:lnTo>
                      <a:pt x="5980" y="1439"/>
                    </a:lnTo>
                    <a:lnTo>
                      <a:pt x="5979" y="1433"/>
                    </a:lnTo>
                    <a:close/>
                    <a:moveTo>
                      <a:pt x="7333" y="3202"/>
                    </a:moveTo>
                    <a:lnTo>
                      <a:pt x="7345" y="3202"/>
                    </a:lnTo>
                    <a:lnTo>
                      <a:pt x="7356" y="3207"/>
                    </a:lnTo>
                    <a:lnTo>
                      <a:pt x="7381" y="3230"/>
                    </a:lnTo>
                    <a:lnTo>
                      <a:pt x="7391" y="3245"/>
                    </a:lnTo>
                    <a:lnTo>
                      <a:pt x="7397" y="3260"/>
                    </a:lnTo>
                    <a:lnTo>
                      <a:pt x="7398" y="3272"/>
                    </a:lnTo>
                    <a:lnTo>
                      <a:pt x="7395" y="3283"/>
                    </a:lnTo>
                    <a:lnTo>
                      <a:pt x="7381" y="3280"/>
                    </a:lnTo>
                    <a:lnTo>
                      <a:pt x="7371" y="3270"/>
                    </a:lnTo>
                    <a:lnTo>
                      <a:pt x="7364" y="3255"/>
                    </a:lnTo>
                    <a:lnTo>
                      <a:pt x="7360" y="3239"/>
                    </a:lnTo>
                    <a:lnTo>
                      <a:pt x="7349" y="3209"/>
                    </a:lnTo>
                    <a:lnTo>
                      <a:pt x="7342" y="3202"/>
                    </a:lnTo>
                    <a:lnTo>
                      <a:pt x="7339" y="3200"/>
                    </a:lnTo>
                    <a:lnTo>
                      <a:pt x="7333" y="3202"/>
                    </a:lnTo>
                    <a:close/>
                    <a:moveTo>
                      <a:pt x="7404" y="3321"/>
                    </a:moveTo>
                    <a:lnTo>
                      <a:pt x="7410" y="3318"/>
                    </a:lnTo>
                    <a:lnTo>
                      <a:pt x="7418" y="3319"/>
                    </a:lnTo>
                    <a:lnTo>
                      <a:pt x="7434" y="3329"/>
                    </a:lnTo>
                    <a:lnTo>
                      <a:pt x="7450" y="3346"/>
                    </a:lnTo>
                    <a:lnTo>
                      <a:pt x="7464" y="3368"/>
                    </a:lnTo>
                    <a:lnTo>
                      <a:pt x="7475" y="3390"/>
                    </a:lnTo>
                    <a:lnTo>
                      <a:pt x="7481" y="3412"/>
                    </a:lnTo>
                    <a:lnTo>
                      <a:pt x="7480" y="3432"/>
                    </a:lnTo>
                    <a:lnTo>
                      <a:pt x="7471" y="3443"/>
                    </a:lnTo>
                    <a:lnTo>
                      <a:pt x="7456" y="3444"/>
                    </a:lnTo>
                    <a:lnTo>
                      <a:pt x="7439" y="3435"/>
                    </a:lnTo>
                    <a:lnTo>
                      <a:pt x="7423" y="3418"/>
                    </a:lnTo>
                    <a:lnTo>
                      <a:pt x="7410" y="3396"/>
                    </a:lnTo>
                    <a:lnTo>
                      <a:pt x="7400" y="3373"/>
                    </a:lnTo>
                    <a:lnTo>
                      <a:pt x="7394" y="3350"/>
                    </a:lnTo>
                    <a:lnTo>
                      <a:pt x="7395" y="3332"/>
                    </a:lnTo>
                    <a:lnTo>
                      <a:pt x="7398" y="3325"/>
                    </a:lnTo>
                    <a:lnTo>
                      <a:pt x="7404" y="3321"/>
                    </a:lnTo>
                    <a:close/>
                    <a:moveTo>
                      <a:pt x="7298" y="3265"/>
                    </a:moveTo>
                    <a:lnTo>
                      <a:pt x="7323" y="3288"/>
                    </a:lnTo>
                    <a:lnTo>
                      <a:pt x="7345" y="3317"/>
                    </a:lnTo>
                    <a:lnTo>
                      <a:pt x="7357" y="3349"/>
                    </a:lnTo>
                    <a:lnTo>
                      <a:pt x="7360" y="3366"/>
                    </a:lnTo>
                    <a:lnTo>
                      <a:pt x="7359" y="3384"/>
                    </a:lnTo>
                    <a:lnTo>
                      <a:pt x="7345" y="3374"/>
                    </a:lnTo>
                    <a:lnTo>
                      <a:pt x="7333" y="3362"/>
                    </a:lnTo>
                    <a:lnTo>
                      <a:pt x="7314" y="3332"/>
                    </a:lnTo>
                    <a:lnTo>
                      <a:pt x="7302" y="3298"/>
                    </a:lnTo>
                    <a:lnTo>
                      <a:pt x="7298" y="3265"/>
                    </a:lnTo>
                    <a:close/>
                    <a:moveTo>
                      <a:pt x="7298" y="3922"/>
                    </a:moveTo>
                    <a:lnTo>
                      <a:pt x="7316" y="3945"/>
                    </a:lnTo>
                    <a:lnTo>
                      <a:pt x="7323" y="3966"/>
                    </a:lnTo>
                    <a:lnTo>
                      <a:pt x="7320" y="3983"/>
                    </a:lnTo>
                    <a:lnTo>
                      <a:pt x="7310" y="3996"/>
                    </a:lnTo>
                    <a:lnTo>
                      <a:pt x="7296" y="3999"/>
                    </a:lnTo>
                    <a:lnTo>
                      <a:pt x="7282" y="3993"/>
                    </a:lnTo>
                    <a:lnTo>
                      <a:pt x="7271" y="3975"/>
                    </a:lnTo>
                    <a:lnTo>
                      <a:pt x="7265" y="3940"/>
                    </a:lnTo>
                    <a:lnTo>
                      <a:pt x="7265" y="3918"/>
                    </a:lnTo>
                    <a:lnTo>
                      <a:pt x="7270" y="3907"/>
                    </a:lnTo>
                    <a:lnTo>
                      <a:pt x="7280" y="3909"/>
                    </a:lnTo>
                    <a:lnTo>
                      <a:pt x="7298" y="3922"/>
                    </a:lnTo>
                    <a:close/>
                    <a:moveTo>
                      <a:pt x="7213" y="3862"/>
                    </a:moveTo>
                    <a:lnTo>
                      <a:pt x="7214" y="3904"/>
                    </a:lnTo>
                    <a:lnTo>
                      <a:pt x="7205" y="3932"/>
                    </a:lnTo>
                    <a:lnTo>
                      <a:pt x="7191" y="3948"/>
                    </a:lnTo>
                    <a:lnTo>
                      <a:pt x="7175" y="3952"/>
                    </a:lnTo>
                    <a:lnTo>
                      <a:pt x="7160" y="3945"/>
                    </a:lnTo>
                    <a:lnTo>
                      <a:pt x="7151" y="3927"/>
                    </a:lnTo>
                    <a:lnTo>
                      <a:pt x="7153" y="3898"/>
                    </a:lnTo>
                    <a:lnTo>
                      <a:pt x="7167" y="3859"/>
                    </a:lnTo>
                    <a:lnTo>
                      <a:pt x="7181" y="3841"/>
                    </a:lnTo>
                    <a:lnTo>
                      <a:pt x="7187" y="3836"/>
                    </a:lnTo>
                    <a:lnTo>
                      <a:pt x="7194" y="3835"/>
                    </a:lnTo>
                    <a:lnTo>
                      <a:pt x="7205" y="3842"/>
                    </a:lnTo>
                    <a:lnTo>
                      <a:pt x="7213" y="3862"/>
                    </a:lnTo>
                    <a:close/>
                    <a:moveTo>
                      <a:pt x="6718" y="4933"/>
                    </a:moveTo>
                    <a:lnTo>
                      <a:pt x="6737" y="4957"/>
                    </a:lnTo>
                    <a:lnTo>
                      <a:pt x="6747" y="4985"/>
                    </a:lnTo>
                    <a:lnTo>
                      <a:pt x="6745" y="5017"/>
                    </a:lnTo>
                    <a:lnTo>
                      <a:pt x="6733" y="5048"/>
                    </a:lnTo>
                    <a:lnTo>
                      <a:pt x="6712" y="5053"/>
                    </a:lnTo>
                    <a:lnTo>
                      <a:pt x="6696" y="5046"/>
                    </a:lnTo>
                    <a:lnTo>
                      <a:pt x="6688" y="5028"/>
                    </a:lnTo>
                    <a:lnTo>
                      <a:pt x="6686" y="5005"/>
                    </a:lnTo>
                    <a:lnTo>
                      <a:pt x="6688" y="4979"/>
                    </a:lnTo>
                    <a:lnTo>
                      <a:pt x="6694" y="4957"/>
                    </a:lnTo>
                    <a:lnTo>
                      <a:pt x="6704" y="4940"/>
                    </a:lnTo>
                    <a:lnTo>
                      <a:pt x="6718" y="4933"/>
                    </a:lnTo>
                    <a:close/>
                    <a:moveTo>
                      <a:pt x="6661" y="5223"/>
                    </a:moveTo>
                    <a:lnTo>
                      <a:pt x="6685" y="5242"/>
                    </a:lnTo>
                    <a:lnTo>
                      <a:pt x="6705" y="5265"/>
                    </a:lnTo>
                    <a:lnTo>
                      <a:pt x="6720" y="5289"/>
                    </a:lnTo>
                    <a:lnTo>
                      <a:pt x="6729" y="5316"/>
                    </a:lnTo>
                    <a:lnTo>
                      <a:pt x="6706" y="5300"/>
                    </a:lnTo>
                    <a:lnTo>
                      <a:pt x="6687" y="5280"/>
                    </a:lnTo>
                    <a:lnTo>
                      <a:pt x="6672" y="5254"/>
                    </a:lnTo>
                    <a:lnTo>
                      <a:pt x="6661" y="5223"/>
                    </a:lnTo>
                    <a:close/>
                    <a:moveTo>
                      <a:pt x="6691" y="5349"/>
                    </a:moveTo>
                    <a:lnTo>
                      <a:pt x="6708" y="5363"/>
                    </a:lnTo>
                    <a:lnTo>
                      <a:pt x="6724" y="5387"/>
                    </a:lnTo>
                    <a:lnTo>
                      <a:pt x="6735" y="5415"/>
                    </a:lnTo>
                    <a:lnTo>
                      <a:pt x="6741" y="5445"/>
                    </a:lnTo>
                    <a:lnTo>
                      <a:pt x="6739" y="5456"/>
                    </a:lnTo>
                    <a:lnTo>
                      <a:pt x="6732" y="5461"/>
                    </a:lnTo>
                    <a:lnTo>
                      <a:pt x="6721" y="5460"/>
                    </a:lnTo>
                    <a:lnTo>
                      <a:pt x="6707" y="5453"/>
                    </a:lnTo>
                    <a:lnTo>
                      <a:pt x="6690" y="5432"/>
                    </a:lnTo>
                    <a:lnTo>
                      <a:pt x="6679" y="5404"/>
                    </a:lnTo>
                    <a:lnTo>
                      <a:pt x="6679" y="5374"/>
                    </a:lnTo>
                    <a:lnTo>
                      <a:pt x="6684" y="5360"/>
                    </a:lnTo>
                    <a:lnTo>
                      <a:pt x="6691" y="5349"/>
                    </a:lnTo>
                    <a:close/>
                    <a:moveTo>
                      <a:pt x="6474" y="5427"/>
                    </a:moveTo>
                    <a:lnTo>
                      <a:pt x="6479" y="5454"/>
                    </a:lnTo>
                    <a:lnTo>
                      <a:pt x="6478" y="5481"/>
                    </a:lnTo>
                    <a:lnTo>
                      <a:pt x="6471" y="5506"/>
                    </a:lnTo>
                    <a:lnTo>
                      <a:pt x="6459" y="5531"/>
                    </a:lnTo>
                    <a:lnTo>
                      <a:pt x="6444" y="5521"/>
                    </a:lnTo>
                    <a:lnTo>
                      <a:pt x="6433" y="5508"/>
                    </a:lnTo>
                    <a:lnTo>
                      <a:pt x="6419" y="5478"/>
                    </a:lnTo>
                    <a:lnTo>
                      <a:pt x="6417" y="5461"/>
                    </a:lnTo>
                    <a:lnTo>
                      <a:pt x="6418" y="5444"/>
                    </a:lnTo>
                    <a:lnTo>
                      <a:pt x="6423" y="5428"/>
                    </a:lnTo>
                    <a:lnTo>
                      <a:pt x="6429" y="5412"/>
                    </a:lnTo>
                    <a:lnTo>
                      <a:pt x="6442" y="5395"/>
                    </a:lnTo>
                    <a:lnTo>
                      <a:pt x="6448" y="5393"/>
                    </a:lnTo>
                    <a:lnTo>
                      <a:pt x="6455" y="5394"/>
                    </a:lnTo>
                    <a:lnTo>
                      <a:pt x="6466" y="5405"/>
                    </a:lnTo>
                    <a:lnTo>
                      <a:pt x="6474" y="5427"/>
                    </a:lnTo>
                    <a:close/>
                    <a:moveTo>
                      <a:pt x="6328" y="5415"/>
                    </a:moveTo>
                    <a:lnTo>
                      <a:pt x="6331" y="5390"/>
                    </a:lnTo>
                    <a:lnTo>
                      <a:pt x="6342" y="5364"/>
                    </a:lnTo>
                    <a:lnTo>
                      <a:pt x="6358" y="5343"/>
                    </a:lnTo>
                    <a:lnTo>
                      <a:pt x="6381" y="5330"/>
                    </a:lnTo>
                    <a:lnTo>
                      <a:pt x="6391" y="5359"/>
                    </a:lnTo>
                    <a:lnTo>
                      <a:pt x="6387" y="5388"/>
                    </a:lnTo>
                    <a:lnTo>
                      <a:pt x="6375" y="5413"/>
                    </a:lnTo>
                    <a:lnTo>
                      <a:pt x="6358" y="5435"/>
                    </a:lnTo>
                    <a:lnTo>
                      <a:pt x="6347" y="5441"/>
                    </a:lnTo>
                    <a:lnTo>
                      <a:pt x="6338" y="5441"/>
                    </a:lnTo>
                    <a:lnTo>
                      <a:pt x="6331" y="5432"/>
                    </a:lnTo>
                    <a:lnTo>
                      <a:pt x="6328" y="5415"/>
                    </a:lnTo>
                    <a:close/>
                    <a:moveTo>
                      <a:pt x="6381" y="5010"/>
                    </a:moveTo>
                    <a:lnTo>
                      <a:pt x="6386" y="4995"/>
                    </a:lnTo>
                    <a:lnTo>
                      <a:pt x="6395" y="4986"/>
                    </a:lnTo>
                    <a:lnTo>
                      <a:pt x="6418" y="4976"/>
                    </a:lnTo>
                    <a:lnTo>
                      <a:pt x="6442" y="4981"/>
                    </a:lnTo>
                    <a:lnTo>
                      <a:pt x="6452" y="4990"/>
                    </a:lnTo>
                    <a:lnTo>
                      <a:pt x="6458" y="5002"/>
                    </a:lnTo>
                    <a:lnTo>
                      <a:pt x="6471" y="4992"/>
                    </a:lnTo>
                    <a:lnTo>
                      <a:pt x="6485" y="4987"/>
                    </a:lnTo>
                    <a:lnTo>
                      <a:pt x="6500" y="4986"/>
                    </a:lnTo>
                    <a:lnTo>
                      <a:pt x="6515" y="4989"/>
                    </a:lnTo>
                    <a:lnTo>
                      <a:pt x="6523" y="4979"/>
                    </a:lnTo>
                    <a:lnTo>
                      <a:pt x="6534" y="4972"/>
                    </a:lnTo>
                    <a:lnTo>
                      <a:pt x="6557" y="4970"/>
                    </a:lnTo>
                    <a:lnTo>
                      <a:pt x="6568" y="4973"/>
                    </a:lnTo>
                    <a:lnTo>
                      <a:pt x="6578" y="4979"/>
                    </a:lnTo>
                    <a:lnTo>
                      <a:pt x="6585" y="4990"/>
                    </a:lnTo>
                    <a:lnTo>
                      <a:pt x="6590" y="5004"/>
                    </a:lnTo>
                    <a:lnTo>
                      <a:pt x="6612" y="5001"/>
                    </a:lnTo>
                    <a:lnTo>
                      <a:pt x="6630" y="5003"/>
                    </a:lnTo>
                    <a:lnTo>
                      <a:pt x="6643" y="5009"/>
                    </a:lnTo>
                    <a:lnTo>
                      <a:pt x="6649" y="5020"/>
                    </a:lnTo>
                    <a:lnTo>
                      <a:pt x="6651" y="5032"/>
                    </a:lnTo>
                    <a:lnTo>
                      <a:pt x="6649" y="5043"/>
                    </a:lnTo>
                    <a:lnTo>
                      <a:pt x="6640" y="5056"/>
                    </a:lnTo>
                    <a:lnTo>
                      <a:pt x="6627" y="5067"/>
                    </a:lnTo>
                    <a:lnTo>
                      <a:pt x="6647" y="5068"/>
                    </a:lnTo>
                    <a:lnTo>
                      <a:pt x="6663" y="5077"/>
                    </a:lnTo>
                    <a:lnTo>
                      <a:pt x="6676" y="5089"/>
                    </a:lnTo>
                    <a:lnTo>
                      <a:pt x="6684" y="5104"/>
                    </a:lnTo>
                    <a:lnTo>
                      <a:pt x="6686" y="5119"/>
                    </a:lnTo>
                    <a:lnTo>
                      <a:pt x="6679" y="5131"/>
                    </a:lnTo>
                    <a:lnTo>
                      <a:pt x="6664" y="5139"/>
                    </a:lnTo>
                    <a:lnTo>
                      <a:pt x="6638" y="5137"/>
                    </a:lnTo>
                    <a:lnTo>
                      <a:pt x="6646" y="5150"/>
                    </a:lnTo>
                    <a:lnTo>
                      <a:pt x="6646" y="5162"/>
                    </a:lnTo>
                    <a:lnTo>
                      <a:pt x="6641" y="5173"/>
                    </a:lnTo>
                    <a:lnTo>
                      <a:pt x="6633" y="5181"/>
                    </a:lnTo>
                    <a:lnTo>
                      <a:pt x="6609" y="5190"/>
                    </a:lnTo>
                    <a:lnTo>
                      <a:pt x="6597" y="5188"/>
                    </a:lnTo>
                    <a:lnTo>
                      <a:pt x="6586" y="5181"/>
                    </a:lnTo>
                    <a:lnTo>
                      <a:pt x="6611" y="5221"/>
                    </a:lnTo>
                    <a:lnTo>
                      <a:pt x="6619" y="5243"/>
                    </a:lnTo>
                    <a:lnTo>
                      <a:pt x="6623" y="5265"/>
                    </a:lnTo>
                    <a:lnTo>
                      <a:pt x="6622" y="5282"/>
                    </a:lnTo>
                    <a:lnTo>
                      <a:pt x="6615" y="5292"/>
                    </a:lnTo>
                    <a:lnTo>
                      <a:pt x="6599" y="5295"/>
                    </a:lnTo>
                    <a:lnTo>
                      <a:pt x="6576" y="5286"/>
                    </a:lnTo>
                    <a:lnTo>
                      <a:pt x="6568" y="5323"/>
                    </a:lnTo>
                    <a:lnTo>
                      <a:pt x="6552" y="5347"/>
                    </a:lnTo>
                    <a:lnTo>
                      <a:pt x="6533" y="5358"/>
                    </a:lnTo>
                    <a:lnTo>
                      <a:pt x="6510" y="5358"/>
                    </a:lnTo>
                    <a:lnTo>
                      <a:pt x="6489" y="5348"/>
                    </a:lnTo>
                    <a:lnTo>
                      <a:pt x="6472" y="5330"/>
                    </a:lnTo>
                    <a:lnTo>
                      <a:pt x="6467" y="5318"/>
                    </a:lnTo>
                    <a:lnTo>
                      <a:pt x="6462" y="5304"/>
                    </a:lnTo>
                    <a:lnTo>
                      <a:pt x="6462" y="5274"/>
                    </a:lnTo>
                    <a:lnTo>
                      <a:pt x="6440" y="5280"/>
                    </a:lnTo>
                    <a:lnTo>
                      <a:pt x="6420" y="5281"/>
                    </a:lnTo>
                    <a:lnTo>
                      <a:pt x="6403" y="5278"/>
                    </a:lnTo>
                    <a:lnTo>
                      <a:pt x="6391" y="5270"/>
                    </a:lnTo>
                    <a:lnTo>
                      <a:pt x="6384" y="5259"/>
                    </a:lnTo>
                    <a:lnTo>
                      <a:pt x="6382" y="5244"/>
                    </a:lnTo>
                    <a:lnTo>
                      <a:pt x="6386" y="5227"/>
                    </a:lnTo>
                    <a:lnTo>
                      <a:pt x="6399" y="5208"/>
                    </a:lnTo>
                    <a:lnTo>
                      <a:pt x="6375" y="5222"/>
                    </a:lnTo>
                    <a:lnTo>
                      <a:pt x="6354" y="5230"/>
                    </a:lnTo>
                    <a:lnTo>
                      <a:pt x="6335" y="5234"/>
                    </a:lnTo>
                    <a:lnTo>
                      <a:pt x="6320" y="5233"/>
                    </a:lnTo>
                    <a:lnTo>
                      <a:pt x="6299" y="5222"/>
                    </a:lnTo>
                    <a:lnTo>
                      <a:pt x="6292" y="5213"/>
                    </a:lnTo>
                    <a:lnTo>
                      <a:pt x="6289" y="5203"/>
                    </a:lnTo>
                    <a:lnTo>
                      <a:pt x="6292" y="5180"/>
                    </a:lnTo>
                    <a:lnTo>
                      <a:pt x="6308" y="5160"/>
                    </a:lnTo>
                    <a:lnTo>
                      <a:pt x="6321" y="5152"/>
                    </a:lnTo>
                    <a:lnTo>
                      <a:pt x="6337" y="5147"/>
                    </a:lnTo>
                    <a:lnTo>
                      <a:pt x="6358" y="5146"/>
                    </a:lnTo>
                    <a:lnTo>
                      <a:pt x="6381" y="5148"/>
                    </a:lnTo>
                    <a:lnTo>
                      <a:pt x="6370" y="5133"/>
                    </a:lnTo>
                    <a:lnTo>
                      <a:pt x="6370" y="5118"/>
                    </a:lnTo>
                    <a:lnTo>
                      <a:pt x="6379" y="5108"/>
                    </a:lnTo>
                    <a:lnTo>
                      <a:pt x="6396" y="5103"/>
                    </a:lnTo>
                    <a:lnTo>
                      <a:pt x="6378" y="5099"/>
                    </a:lnTo>
                    <a:lnTo>
                      <a:pt x="6364" y="5089"/>
                    </a:lnTo>
                    <a:lnTo>
                      <a:pt x="6355" y="5075"/>
                    </a:lnTo>
                    <a:lnTo>
                      <a:pt x="6350" y="5059"/>
                    </a:lnTo>
                    <a:lnTo>
                      <a:pt x="6350" y="5043"/>
                    </a:lnTo>
                    <a:lnTo>
                      <a:pt x="6356" y="5028"/>
                    </a:lnTo>
                    <a:lnTo>
                      <a:pt x="6365" y="5017"/>
                    </a:lnTo>
                    <a:lnTo>
                      <a:pt x="6381" y="501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Freeform 146">
                <a:extLst>
                  <a:ext uri="{FF2B5EF4-FFF2-40B4-BE49-F238E27FC236}">
                    <a16:creationId xmlns:a16="http://schemas.microsoft.com/office/drawing/2014/main" id="{37D7EF2C-BE69-41FE-A49B-16F076A4C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138" y="3833813"/>
                <a:ext cx="71438" cy="82550"/>
              </a:xfrm>
              <a:custGeom>
                <a:avLst/>
                <a:gdLst>
                  <a:gd name="T0" fmla="*/ 26 w 315"/>
                  <a:gd name="T1" fmla="*/ 467 h 467"/>
                  <a:gd name="T2" fmla="*/ 0 w 315"/>
                  <a:gd name="T3" fmla="*/ 433 h 467"/>
                  <a:gd name="T4" fmla="*/ 42 w 315"/>
                  <a:gd name="T5" fmla="*/ 423 h 467"/>
                  <a:gd name="T6" fmla="*/ 19 w 315"/>
                  <a:gd name="T7" fmla="*/ 396 h 467"/>
                  <a:gd name="T8" fmla="*/ 71 w 315"/>
                  <a:gd name="T9" fmla="*/ 396 h 467"/>
                  <a:gd name="T10" fmla="*/ 56 w 315"/>
                  <a:gd name="T11" fmla="*/ 365 h 467"/>
                  <a:gd name="T12" fmla="*/ 30 w 315"/>
                  <a:gd name="T13" fmla="*/ 337 h 467"/>
                  <a:gd name="T14" fmla="*/ 79 w 315"/>
                  <a:gd name="T15" fmla="*/ 348 h 467"/>
                  <a:gd name="T16" fmla="*/ 76 w 315"/>
                  <a:gd name="T17" fmla="*/ 316 h 467"/>
                  <a:gd name="T18" fmla="*/ 68 w 315"/>
                  <a:gd name="T19" fmla="*/ 283 h 467"/>
                  <a:gd name="T20" fmla="*/ 53 w 315"/>
                  <a:gd name="T21" fmla="*/ 249 h 467"/>
                  <a:gd name="T22" fmla="*/ 33 w 315"/>
                  <a:gd name="T23" fmla="*/ 214 h 467"/>
                  <a:gd name="T24" fmla="*/ 63 w 315"/>
                  <a:gd name="T25" fmla="*/ 236 h 467"/>
                  <a:gd name="T26" fmla="*/ 87 w 315"/>
                  <a:gd name="T27" fmla="*/ 261 h 467"/>
                  <a:gd name="T28" fmla="*/ 104 w 315"/>
                  <a:gd name="T29" fmla="*/ 290 h 467"/>
                  <a:gd name="T30" fmla="*/ 116 w 315"/>
                  <a:gd name="T31" fmla="*/ 322 h 467"/>
                  <a:gd name="T32" fmla="*/ 128 w 315"/>
                  <a:gd name="T33" fmla="*/ 287 h 467"/>
                  <a:gd name="T34" fmla="*/ 135 w 315"/>
                  <a:gd name="T35" fmla="*/ 248 h 467"/>
                  <a:gd name="T36" fmla="*/ 136 w 315"/>
                  <a:gd name="T37" fmla="*/ 206 h 467"/>
                  <a:gd name="T38" fmla="*/ 131 w 315"/>
                  <a:gd name="T39" fmla="*/ 163 h 467"/>
                  <a:gd name="T40" fmla="*/ 154 w 315"/>
                  <a:gd name="T41" fmla="*/ 226 h 467"/>
                  <a:gd name="T42" fmla="*/ 165 w 315"/>
                  <a:gd name="T43" fmla="*/ 146 h 467"/>
                  <a:gd name="T44" fmla="*/ 165 w 315"/>
                  <a:gd name="T45" fmla="*/ 40 h 467"/>
                  <a:gd name="T46" fmla="*/ 183 w 315"/>
                  <a:gd name="T47" fmla="*/ 88 h 467"/>
                  <a:gd name="T48" fmla="*/ 197 w 315"/>
                  <a:gd name="T49" fmla="*/ 145 h 467"/>
                  <a:gd name="T50" fmla="*/ 206 w 315"/>
                  <a:gd name="T51" fmla="*/ 208 h 467"/>
                  <a:gd name="T52" fmla="*/ 207 w 315"/>
                  <a:gd name="T53" fmla="*/ 274 h 467"/>
                  <a:gd name="T54" fmla="*/ 222 w 315"/>
                  <a:gd name="T55" fmla="*/ 218 h 467"/>
                  <a:gd name="T56" fmla="*/ 236 w 315"/>
                  <a:gd name="T57" fmla="*/ 152 h 467"/>
                  <a:gd name="T58" fmla="*/ 248 w 315"/>
                  <a:gd name="T59" fmla="*/ 80 h 467"/>
                  <a:gd name="T60" fmla="*/ 255 w 315"/>
                  <a:gd name="T61" fmla="*/ 0 h 467"/>
                  <a:gd name="T62" fmla="*/ 267 w 315"/>
                  <a:gd name="T63" fmla="*/ 82 h 467"/>
                  <a:gd name="T64" fmla="*/ 268 w 315"/>
                  <a:gd name="T65" fmla="*/ 163 h 467"/>
                  <a:gd name="T66" fmla="*/ 261 w 315"/>
                  <a:gd name="T67" fmla="*/ 243 h 467"/>
                  <a:gd name="T68" fmla="*/ 245 w 315"/>
                  <a:gd name="T69" fmla="*/ 322 h 467"/>
                  <a:gd name="T70" fmla="*/ 263 w 315"/>
                  <a:gd name="T71" fmla="*/ 311 h 467"/>
                  <a:gd name="T72" fmla="*/ 282 w 315"/>
                  <a:gd name="T73" fmla="*/ 292 h 467"/>
                  <a:gd name="T74" fmla="*/ 300 w 315"/>
                  <a:gd name="T75" fmla="*/ 270 h 467"/>
                  <a:gd name="T76" fmla="*/ 315 w 315"/>
                  <a:gd name="T77" fmla="*/ 244 h 467"/>
                  <a:gd name="T78" fmla="*/ 307 w 315"/>
                  <a:gd name="T79" fmla="*/ 282 h 467"/>
                  <a:gd name="T80" fmla="*/ 292 w 315"/>
                  <a:gd name="T81" fmla="*/ 321 h 467"/>
                  <a:gd name="T82" fmla="*/ 270 w 315"/>
                  <a:gd name="T83" fmla="*/ 360 h 467"/>
                  <a:gd name="T84" fmla="*/ 246 w 315"/>
                  <a:gd name="T85" fmla="*/ 394 h 467"/>
                  <a:gd name="T86" fmla="*/ 159 w 315"/>
                  <a:gd name="T87" fmla="*/ 413 h 467"/>
                  <a:gd name="T88" fmla="*/ 122 w 315"/>
                  <a:gd name="T89" fmla="*/ 419 h 467"/>
                  <a:gd name="T90" fmla="*/ 110 w 315"/>
                  <a:gd name="T91" fmla="*/ 420 h 467"/>
                  <a:gd name="T92" fmla="*/ 98 w 315"/>
                  <a:gd name="T93" fmla="*/ 419 h 467"/>
                  <a:gd name="T94" fmla="*/ 86 w 315"/>
                  <a:gd name="T95" fmla="*/ 417 h 467"/>
                  <a:gd name="T96" fmla="*/ 76 w 315"/>
                  <a:gd name="T97" fmla="*/ 420 h 467"/>
                  <a:gd name="T98" fmla="*/ 59 w 315"/>
                  <a:gd name="T99" fmla="*/ 430 h 467"/>
                  <a:gd name="T100" fmla="*/ 26 w 315"/>
                  <a:gd name="T101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5" h="467">
                    <a:moveTo>
                      <a:pt x="26" y="467"/>
                    </a:moveTo>
                    <a:lnTo>
                      <a:pt x="0" y="433"/>
                    </a:lnTo>
                    <a:lnTo>
                      <a:pt x="42" y="423"/>
                    </a:lnTo>
                    <a:lnTo>
                      <a:pt x="19" y="396"/>
                    </a:lnTo>
                    <a:lnTo>
                      <a:pt x="71" y="396"/>
                    </a:lnTo>
                    <a:lnTo>
                      <a:pt x="56" y="365"/>
                    </a:lnTo>
                    <a:lnTo>
                      <a:pt x="30" y="337"/>
                    </a:lnTo>
                    <a:lnTo>
                      <a:pt x="79" y="348"/>
                    </a:lnTo>
                    <a:lnTo>
                      <a:pt x="76" y="316"/>
                    </a:lnTo>
                    <a:lnTo>
                      <a:pt x="68" y="283"/>
                    </a:lnTo>
                    <a:lnTo>
                      <a:pt x="53" y="249"/>
                    </a:lnTo>
                    <a:lnTo>
                      <a:pt x="33" y="214"/>
                    </a:lnTo>
                    <a:lnTo>
                      <a:pt x="63" y="236"/>
                    </a:lnTo>
                    <a:lnTo>
                      <a:pt x="87" y="261"/>
                    </a:lnTo>
                    <a:lnTo>
                      <a:pt x="104" y="290"/>
                    </a:lnTo>
                    <a:lnTo>
                      <a:pt x="116" y="322"/>
                    </a:lnTo>
                    <a:lnTo>
                      <a:pt x="128" y="287"/>
                    </a:lnTo>
                    <a:lnTo>
                      <a:pt x="135" y="248"/>
                    </a:lnTo>
                    <a:lnTo>
                      <a:pt x="136" y="206"/>
                    </a:lnTo>
                    <a:lnTo>
                      <a:pt x="131" y="163"/>
                    </a:lnTo>
                    <a:lnTo>
                      <a:pt x="154" y="226"/>
                    </a:lnTo>
                    <a:lnTo>
                      <a:pt x="165" y="146"/>
                    </a:lnTo>
                    <a:lnTo>
                      <a:pt x="165" y="40"/>
                    </a:lnTo>
                    <a:lnTo>
                      <a:pt x="183" y="88"/>
                    </a:lnTo>
                    <a:lnTo>
                      <a:pt x="197" y="145"/>
                    </a:lnTo>
                    <a:lnTo>
                      <a:pt x="206" y="208"/>
                    </a:lnTo>
                    <a:lnTo>
                      <a:pt x="207" y="274"/>
                    </a:lnTo>
                    <a:lnTo>
                      <a:pt x="222" y="218"/>
                    </a:lnTo>
                    <a:lnTo>
                      <a:pt x="236" y="152"/>
                    </a:lnTo>
                    <a:lnTo>
                      <a:pt x="248" y="80"/>
                    </a:lnTo>
                    <a:lnTo>
                      <a:pt x="255" y="0"/>
                    </a:lnTo>
                    <a:lnTo>
                      <a:pt x="267" y="82"/>
                    </a:lnTo>
                    <a:lnTo>
                      <a:pt x="268" y="163"/>
                    </a:lnTo>
                    <a:lnTo>
                      <a:pt x="261" y="243"/>
                    </a:lnTo>
                    <a:lnTo>
                      <a:pt x="245" y="322"/>
                    </a:lnTo>
                    <a:lnTo>
                      <a:pt x="263" y="311"/>
                    </a:lnTo>
                    <a:lnTo>
                      <a:pt x="282" y="292"/>
                    </a:lnTo>
                    <a:lnTo>
                      <a:pt x="300" y="270"/>
                    </a:lnTo>
                    <a:lnTo>
                      <a:pt x="315" y="244"/>
                    </a:lnTo>
                    <a:lnTo>
                      <a:pt x="307" y="282"/>
                    </a:lnTo>
                    <a:lnTo>
                      <a:pt x="292" y="321"/>
                    </a:lnTo>
                    <a:lnTo>
                      <a:pt x="270" y="360"/>
                    </a:lnTo>
                    <a:lnTo>
                      <a:pt x="246" y="394"/>
                    </a:lnTo>
                    <a:lnTo>
                      <a:pt x="159" y="413"/>
                    </a:lnTo>
                    <a:lnTo>
                      <a:pt x="122" y="419"/>
                    </a:lnTo>
                    <a:lnTo>
                      <a:pt x="110" y="420"/>
                    </a:lnTo>
                    <a:lnTo>
                      <a:pt x="98" y="419"/>
                    </a:lnTo>
                    <a:lnTo>
                      <a:pt x="86" y="417"/>
                    </a:lnTo>
                    <a:lnTo>
                      <a:pt x="76" y="420"/>
                    </a:lnTo>
                    <a:lnTo>
                      <a:pt x="59" y="430"/>
                    </a:lnTo>
                    <a:lnTo>
                      <a:pt x="26" y="46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2" name="Freeform 147">
                <a:extLst>
                  <a:ext uri="{FF2B5EF4-FFF2-40B4-BE49-F238E27FC236}">
                    <a16:creationId xmlns:a16="http://schemas.microsoft.com/office/drawing/2014/main" id="{51DE5619-3D6B-46F7-8DC3-DE31158EF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026" y="3844925"/>
                <a:ext cx="53975" cy="46038"/>
              </a:xfrm>
              <a:custGeom>
                <a:avLst/>
                <a:gdLst>
                  <a:gd name="T0" fmla="*/ 41 w 233"/>
                  <a:gd name="T1" fmla="*/ 264 h 264"/>
                  <a:gd name="T2" fmla="*/ 0 w 233"/>
                  <a:gd name="T3" fmla="*/ 228 h 264"/>
                  <a:gd name="T4" fmla="*/ 19 w 233"/>
                  <a:gd name="T5" fmla="*/ 177 h 264"/>
                  <a:gd name="T6" fmla="*/ 43 w 233"/>
                  <a:gd name="T7" fmla="*/ 128 h 264"/>
                  <a:gd name="T8" fmla="*/ 72 w 233"/>
                  <a:gd name="T9" fmla="*/ 84 h 264"/>
                  <a:gd name="T10" fmla="*/ 88 w 233"/>
                  <a:gd name="T11" fmla="*/ 66 h 264"/>
                  <a:gd name="T12" fmla="*/ 106 w 233"/>
                  <a:gd name="T13" fmla="*/ 49 h 264"/>
                  <a:gd name="T14" fmla="*/ 85 w 233"/>
                  <a:gd name="T15" fmla="*/ 81 h 264"/>
                  <a:gd name="T16" fmla="*/ 69 w 233"/>
                  <a:gd name="T17" fmla="*/ 114 h 264"/>
                  <a:gd name="T18" fmla="*/ 57 w 233"/>
                  <a:gd name="T19" fmla="*/ 149 h 264"/>
                  <a:gd name="T20" fmla="*/ 53 w 233"/>
                  <a:gd name="T21" fmla="*/ 182 h 264"/>
                  <a:gd name="T22" fmla="*/ 89 w 233"/>
                  <a:gd name="T23" fmla="*/ 130 h 264"/>
                  <a:gd name="T24" fmla="*/ 131 w 233"/>
                  <a:gd name="T25" fmla="*/ 82 h 264"/>
                  <a:gd name="T26" fmla="*/ 180 w 233"/>
                  <a:gd name="T27" fmla="*/ 38 h 264"/>
                  <a:gd name="T28" fmla="*/ 233 w 233"/>
                  <a:gd name="T29" fmla="*/ 0 h 264"/>
                  <a:gd name="T30" fmla="*/ 165 w 233"/>
                  <a:gd name="T31" fmla="*/ 66 h 264"/>
                  <a:gd name="T32" fmla="*/ 134 w 233"/>
                  <a:gd name="T33" fmla="*/ 103 h 264"/>
                  <a:gd name="T34" fmla="*/ 106 w 233"/>
                  <a:gd name="T35" fmla="*/ 145 h 264"/>
                  <a:gd name="T36" fmla="*/ 143 w 233"/>
                  <a:gd name="T37" fmla="*/ 127 h 264"/>
                  <a:gd name="T38" fmla="*/ 165 w 233"/>
                  <a:gd name="T39" fmla="*/ 120 h 264"/>
                  <a:gd name="T40" fmla="*/ 189 w 233"/>
                  <a:gd name="T41" fmla="*/ 116 h 264"/>
                  <a:gd name="T42" fmla="*/ 165 w 233"/>
                  <a:gd name="T43" fmla="*/ 127 h 264"/>
                  <a:gd name="T44" fmla="*/ 141 w 233"/>
                  <a:gd name="T45" fmla="*/ 141 h 264"/>
                  <a:gd name="T46" fmla="*/ 98 w 233"/>
                  <a:gd name="T47" fmla="*/ 177 h 264"/>
                  <a:gd name="T48" fmla="*/ 63 w 233"/>
                  <a:gd name="T49" fmla="*/ 220 h 264"/>
                  <a:gd name="T50" fmla="*/ 51 w 233"/>
                  <a:gd name="T51" fmla="*/ 241 h 264"/>
                  <a:gd name="T52" fmla="*/ 41 w 233"/>
                  <a:gd name="T5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3" h="264">
                    <a:moveTo>
                      <a:pt x="41" y="264"/>
                    </a:moveTo>
                    <a:lnTo>
                      <a:pt x="0" y="228"/>
                    </a:lnTo>
                    <a:lnTo>
                      <a:pt x="19" y="177"/>
                    </a:lnTo>
                    <a:lnTo>
                      <a:pt x="43" y="128"/>
                    </a:lnTo>
                    <a:lnTo>
                      <a:pt x="72" y="84"/>
                    </a:lnTo>
                    <a:lnTo>
                      <a:pt x="88" y="66"/>
                    </a:lnTo>
                    <a:lnTo>
                      <a:pt x="106" y="49"/>
                    </a:lnTo>
                    <a:lnTo>
                      <a:pt x="85" y="81"/>
                    </a:lnTo>
                    <a:lnTo>
                      <a:pt x="69" y="114"/>
                    </a:lnTo>
                    <a:lnTo>
                      <a:pt x="57" y="149"/>
                    </a:lnTo>
                    <a:lnTo>
                      <a:pt x="53" y="182"/>
                    </a:lnTo>
                    <a:lnTo>
                      <a:pt x="89" y="130"/>
                    </a:lnTo>
                    <a:lnTo>
                      <a:pt x="131" y="82"/>
                    </a:lnTo>
                    <a:lnTo>
                      <a:pt x="180" y="38"/>
                    </a:lnTo>
                    <a:lnTo>
                      <a:pt x="233" y="0"/>
                    </a:lnTo>
                    <a:lnTo>
                      <a:pt x="165" y="66"/>
                    </a:lnTo>
                    <a:lnTo>
                      <a:pt x="134" y="103"/>
                    </a:lnTo>
                    <a:lnTo>
                      <a:pt x="106" y="145"/>
                    </a:lnTo>
                    <a:lnTo>
                      <a:pt x="143" y="127"/>
                    </a:lnTo>
                    <a:lnTo>
                      <a:pt x="165" y="120"/>
                    </a:lnTo>
                    <a:lnTo>
                      <a:pt x="189" y="116"/>
                    </a:lnTo>
                    <a:lnTo>
                      <a:pt x="165" y="127"/>
                    </a:lnTo>
                    <a:lnTo>
                      <a:pt x="141" y="141"/>
                    </a:lnTo>
                    <a:lnTo>
                      <a:pt x="98" y="177"/>
                    </a:lnTo>
                    <a:lnTo>
                      <a:pt x="63" y="220"/>
                    </a:lnTo>
                    <a:lnTo>
                      <a:pt x="51" y="241"/>
                    </a:lnTo>
                    <a:lnTo>
                      <a:pt x="41" y="26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3" name="Freeform 148">
                <a:extLst>
                  <a:ext uri="{FF2B5EF4-FFF2-40B4-BE49-F238E27FC236}">
                    <a16:creationId xmlns:a16="http://schemas.microsoft.com/office/drawing/2014/main" id="{4E19203E-31EC-47E7-8950-27253249B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888" y="2581275"/>
                <a:ext cx="1657350" cy="935038"/>
              </a:xfrm>
              <a:custGeom>
                <a:avLst/>
                <a:gdLst>
                  <a:gd name="T0" fmla="*/ 3297 w 7305"/>
                  <a:gd name="T1" fmla="*/ 4556 h 5296"/>
                  <a:gd name="T2" fmla="*/ 3154 w 7305"/>
                  <a:gd name="T3" fmla="*/ 4769 h 5296"/>
                  <a:gd name="T4" fmla="*/ 2776 w 7305"/>
                  <a:gd name="T5" fmla="*/ 4651 h 5296"/>
                  <a:gd name="T6" fmla="*/ 2454 w 7305"/>
                  <a:gd name="T7" fmla="*/ 4562 h 5296"/>
                  <a:gd name="T8" fmla="*/ 2045 w 7305"/>
                  <a:gd name="T9" fmla="*/ 4628 h 5296"/>
                  <a:gd name="T10" fmla="*/ 1459 w 7305"/>
                  <a:gd name="T11" fmla="*/ 4883 h 5296"/>
                  <a:gd name="T12" fmla="*/ 1766 w 7305"/>
                  <a:gd name="T13" fmla="*/ 4521 h 5296"/>
                  <a:gd name="T14" fmla="*/ 1742 w 7305"/>
                  <a:gd name="T15" fmla="*/ 4169 h 5296"/>
                  <a:gd name="T16" fmla="*/ 2039 w 7305"/>
                  <a:gd name="T17" fmla="*/ 4037 h 5296"/>
                  <a:gd name="T18" fmla="*/ 1612 w 7305"/>
                  <a:gd name="T19" fmla="*/ 3979 h 5296"/>
                  <a:gd name="T20" fmla="*/ 1011 w 7305"/>
                  <a:gd name="T21" fmla="*/ 3972 h 5296"/>
                  <a:gd name="T22" fmla="*/ 684 w 7305"/>
                  <a:gd name="T23" fmla="*/ 3777 h 5296"/>
                  <a:gd name="T24" fmla="*/ 684 w 7305"/>
                  <a:gd name="T25" fmla="*/ 3577 h 5296"/>
                  <a:gd name="T26" fmla="*/ 75 w 7305"/>
                  <a:gd name="T27" fmla="*/ 3423 h 5296"/>
                  <a:gd name="T28" fmla="*/ 383 w 7305"/>
                  <a:gd name="T29" fmla="*/ 3116 h 5296"/>
                  <a:gd name="T30" fmla="*/ 865 w 7305"/>
                  <a:gd name="T31" fmla="*/ 3071 h 5296"/>
                  <a:gd name="T32" fmla="*/ 1003 w 7305"/>
                  <a:gd name="T33" fmla="*/ 2882 h 5296"/>
                  <a:gd name="T34" fmla="*/ 1407 w 7305"/>
                  <a:gd name="T35" fmla="*/ 2518 h 5296"/>
                  <a:gd name="T36" fmla="*/ 1279 w 7305"/>
                  <a:gd name="T37" fmla="*/ 2097 h 5296"/>
                  <a:gd name="T38" fmla="*/ 993 w 7305"/>
                  <a:gd name="T39" fmla="*/ 1725 h 5296"/>
                  <a:gd name="T40" fmla="*/ 1571 w 7305"/>
                  <a:gd name="T41" fmla="*/ 1677 h 5296"/>
                  <a:gd name="T42" fmla="*/ 1889 w 7305"/>
                  <a:gd name="T43" fmla="*/ 1688 h 5296"/>
                  <a:gd name="T44" fmla="*/ 2231 w 7305"/>
                  <a:gd name="T45" fmla="*/ 1485 h 5296"/>
                  <a:gd name="T46" fmla="*/ 2804 w 7305"/>
                  <a:gd name="T47" fmla="*/ 1738 h 5296"/>
                  <a:gd name="T48" fmla="*/ 2876 w 7305"/>
                  <a:gd name="T49" fmla="*/ 1448 h 5296"/>
                  <a:gd name="T50" fmla="*/ 2606 w 7305"/>
                  <a:gd name="T51" fmla="*/ 1054 h 5296"/>
                  <a:gd name="T52" fmla="*/ 2985 w 7305"/>
                  <a:gd name="T53" fmla="*/ 1046 h 5296"/>
                  <a:gd name="T54" fmla="*/ 3208 w 7305"/>
                  <a:gd name="T55" fmla="*/ 637 h 5296"/>
                  <a:gd name="T56" fmla="*/ 3513 w 7305"/>
                  <a:gd name="T57" fmla="*/ 330 h 5296"/>
                  <a:gd name="T58" fmla="*/ 3990 w 7305"/>
                  <a:gd name="T59" fmla="*/ 108 h 5296"/>
                  <a:gd name="T60" fmla="*/ 4365 w 7305"/>
                  <a:gd name="T61" fmla="*/ 370 h 5296"/>
                  <a:gd name="T62" fmla="*/ 4660 w 7305"/>
                  <a:gd name="T63" fmla="*/ 574 h 5296"/>
                  <a:gd name="T64" fmla="*/ 4895 w 7305"/>
                  <a:gd name="T65" fmla="*/ 890 h 5296"/>
                  <a:gd name="T66" fmla="*/ 5138 w 7305"/>
                  <a:gd name="T67" fmla="*/ 785 h 5296"/>
                  <a:gd name="T68" fmla="*/ 5494 w 7305"/>
                  <a:gd name="T69" fmla="*/ 399 h 5296"/>
                  <a:gd name="T70" fmla="*/ 5921 w 7305"/>
                  <a:gd name="T71" fmla="*/ 506 h 5296"/>
                  <a:gd name="T72" fmla="*/ 5807 w 7305"/>
                  <a:gd name="T73" fmla="*/ 1048 h 5296"/>
                  <a:gd name="T74" fmla="*/ 5876 w 7305"/>
                  <a:gd name="T75" fmla="*/ 1460 h 5296"/>
                  <a:gd name="T76" fmla="*/ 5638 w 7305"/>
                  <a:gd name="T77" fmla="*/ 1878 h 5296"/>
                  <a:gd name="T78" fmla="*/ 6066 w 7305"/>
                  <a:gd name="T79" fmla="*/ 2045 h 5296"/>
                  <a:gd name="T80" fmla="*/ 6202 w 7305"/>
                  <a:gd name="T81" fmla="*/ 2332 h 5296"/>
                  <a:gd name="T82" fmla="*/ 6340 w 7305"/>
                  <a:gd name="T83" fmla="*/ 2318 h 5296"/>
                  <a:gd name="T84" fmla="*/ 6636 w 7305"/>
                  <a:gd name="T85" fmla="*/ 2483 h 5296"/>
                  <a:gd name="T86" fmla="*/ 6973 w 7305"/>
                  <a:gd name="T87" fmla="*/ 2690 h 5296"/>
                  <a:gd name="T88" fmla="*/ 7263 w 7305"/>
                  <a:gd name="T89" fmla="*/ 2975 h 5296"/>
                  <a:gd name="T90" fmla="*/ 6933 w 7305"/>
                  <a:gd name="T91" fmla="*/ 3200 h 5296"/>
                  <a:gd name="T92" fmla="*/ 7148 w 7305"/>
                  <a:gd name="T93" fmla="*/ 3501 h 5296"/>
                  <a:gd name="T94" fmla="*/ 6932 w 7305"/>
                  <a:gd name="T95" fmla="*/ 3760 h 5296"/>
                  <a:gd name="T96" fmla="*/ 6579 w 7305"/>
                  <a:gd name="T97" fmla="*/ 3625 h 5296"/>
                  <a:gd name="T98" fmla="*/ 6153 w 7305"/>
                  <a:gd name="T99" fmla="*/ 3717 h 5296"/>
                  <a:gd name="T100" fmla="*/ 5994 w 7305"/>
                  <a:gd name="T101" fmla="*/ 4001 h 5296"/>
                  <a:gd name="T102" fmla="*/ 5676 w 7305"/>
                  <a:gd name="T103" fmla="*/ 4173 h 5296"/>
                  <a:gd name="T104" fmla="*/ 5982 w 7305"/>
                  <a:gd name="T105" fmla="*/ 4429 h 5296"/>
                  <a:gd name="T106" fmla="*/ 6447 w 7305"/>
                  <a:gd name="T107" fmla="*/ 4341 h 5296"/>
                  <a:gd name="T108" fmla="*/ 6452 w 7305"/>
                  <a:gd name="T109" fmla="*/ 4915 h 5296"/>
                  <a:gd name="T110" fmla="*/ 6235 w 7305"/>
                  <a:gd name="T111" fmla="*/ 5119 h 5296"/>
                  <a:gd name="T112" fmla="*/ 5739 w 7305"/>
                  <a:gd name="T113" fmla="*/ 5074 h 5296"/>
                  <a:gd name="T114" fmla="*/ 5395 w 7305"/>
                  <a:gd name="T115" fmla="*/ 4961 h 5296"/>
                  <a:gd name="T116" fmla="*/ 5093 w 7305"/>
                  <a:gd name="T117" fmla="*/ 4692 h 5296"/>
                  <a:gd name="T118" fmla="*/ 5142 w 7305"/>
                  <a:gd name="T119" fmla="*/ 5126 h 5296"/>
                  <a:gd name="T120" fmla="*/ 4802 w 7305"/>
                  <a:gd name="T121" fmla="*/ 5054 h 5296"/>
                  <a:gd name="T122" fmla="*/ 4197 w 7305"/>
                  <a:gd name="T123" fmla="*/ 4932 h 5296"/>
                  <a:gd name="T124" fmla="*/ 3774 w 7305"/>
                  <a:gd name="T125" fmla="*/ 4758 h 5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05" h="5296">
                    <a:moveTo>
                      <a:pt x="3719" y="4744"/>
                    </a:moveTo>
                    <a:lnTo>
                      <a:pt x="3712" y="4763"/>
                    </a:lnTo>
                    <a:lnTo>
                      <a:pt x="3699" y="4777"/>
                    </a:lnTo>
                    <a:lnTo>
                      <a:pt x="3682" y="4787"/>
                    </a:lnTo>
                    <a:lnTo>
                      <a:pt x="3663" y="4790"/>
                    </a:lnTo>
                    <a:lnTo>
                      <a:pt x="3644" y="4787"/>
                    </a:lnTo>
                    <a:lnTo>
                      <a:pt x="3627" y="4779"/>
                    </a:lnTo>
                    <a:lnTo>
                      <a:pt x="3613" y="4766"/>
                    </a:lnTo>
                    <a:lnTo>
                      <a:pt x="3603" y="4746"/>
                    </a:lnTo>
                    <a:lnTo>
                      <a:pt x="3587" y="4769"/>
                    </a:lnTo>
                    <a:lnTo>
                      <a:pt x="3568" y="4784"/>
                    </a:lnTo>
                    <a:lnTo>
                      <a:pt x="3549" y="4791"/>
                    </a:lnTo>
                    <a:lnTo>
                      <a:pt x="3529" y="4793"/>
                    </a:lnTo>
                    <a:lnTo>
                      <a:pt x="3512" y="4788"/>
                    </a:lnTo>
                    <a:lnTo>
                      <a:pt x="3498" y="4776"/>
                    </a:lnTo>
                    <a:lnTo>
                      <a:pt x="3487" y="4759"/>
                    </a:lnTo>
                    <a:lnTo>
                      <a:pt x="3483" y="4736"/>
                    </a:lnTo>
                    <a:lnTo>
                      <a:pt x="3481" y="4755"/>
                    </a:lnTo>
                    <a:lnTo>
                      <a:pt x="3473" y="4771"/>
                    </a:lnTo>
                    <a:lnTo>
                      <a:pt x="3462" y="4784"/>
                    </a:lnTo>
                    <a:lnTo>
                      <a:pt x="3448" y="4792"/>
                    </a:lnTo>
                    <a:lnTo>
                      <a:pt x="3431" y="4793"/>
                    </a:lnTo>
                    <a:lnTo>
                      <a:pt x="3415" y="4789"/>
                    </a:lnTo>
                    <a:lnTo>
                      <a:pt x="3400" y="4776"/>
                    </a:lnTo>
                    <a:lnTo>
                      <a:pt x="3386" y="4755"/>
                    </a:lnTo>
                    <a:lnTo>
                      <a:pt x="3361" y="4760"/>
                    </a:lnTo>
                    <a:lnTo>
                      <a:pt x="3340" y="4759"/>
                    </a:lnTo>
                    <a:lnTo>
                      <a:pt x="3322" y="4752"/>
                    </a:lnTo>
                    <a:lnTo>
                      <a:pt x="3311" y="4739"/>
                    </a:lnTo>
                    <a:lnTo>
                      <a:pt x="3305" y="4723"/>
                    </a:lnTo>
                    <a:lnTo>
                      <a:pt x="3308" y="4704"/>
                    </a:lnTo>
                    <a:lnTo>
                      <a:pt x="3320" y="4683"/>
                    </a:lnTo>
                    <a:lnTo>
                      <a:pt x="3344" y="4662"/>
                    </a:lnTo>
                    <a:lnTo>
                      <a:pt x="3315" y="4661"/>
                    </a:lnTo>
                    <a:lnTo>
                      <a:pt x="3293" y="4652"/>
                    </a:lnTo>
                    <a:lnTo>
                      <a:pt x="3279" y="4637"/>
                    </a:lnTo>
                    <a:lnTo>
                      <a:pt x="3273" y="4620"/>
                    </a:lnTo>
                    <a:lnTo>
                      <a:pt x="3274" y="4601"/>
                    </a:lnTo>
                    <a:lnTo>
                      <a:pt x="3285" y="4583"/>
                    </a:lnTo>
                    <a:lnTo>
                      <a:pt x="3304" y="4567"/>
                    </a:lnTo>
                    <a:lnTo>
                      <a:pt x="3333" y="4557"/>
                    </a:lnTo>
                    <a:lnTo>
                      <a:pt x="3314" y="4559"/>
                    </a:lnTo>
                    <a:lnTo>
                      <a:pt x="3297" y="4556"/>
                    </a:lnTo>
                    <a:lnTo>
                      <a:pt x="3281" y="4550"/>
                    </a:lnTo>
                    <a:lnTo>
                      <a:pt x="3271" y="4541"/>
                    </a:lnTo>
                    <a:lnTo>
                      <a:pt x="3263" y="4530"/>
                    </a:lnTo>
                    <a:lnTo>
                      <a:pt x="3263" y="4518"/>
                    </a:lnTo>
                    <a:lnTo>
                      <a:pt x="3270" y="4505"/>
                    </a:lnTo>
                    <a:lnTo>
                      <a:pt x="3285" y="4491"/>
                    </a:lnTo>
                    <a:lnTo>
                      <a:pt x="3275" y="4496"/>
                    </a:lnTo>
                    <a:lnTo>
                      <a:pt x="3265" y="4497"/>
                    </a:lnTo>
                    <a:lnTo>
                      <a:pt x="3257" y="4495"/>
                    </a:lnTo>
                    <a:lnTo>
                      <a:pt x="3249" y="4490"/>
                    </a:lnTo>
                    <a:lnTo>
                      <a:pt x="3243" y="4481"/>
                    </a:lnTo>
                    <a:lnTo>
                      <a:pt x="3238" y="4469"/>
                    </a:lnTo>
                    <a:lnTo>
                      <a:pt x="3236" y="4438"/>
                    </a:lnTo>
                    <a:lnTo>
                      <a:pt x="3233" y="4461"/>
                    </a:lnTo>
                    <a:lnTo>
                      <a:pt x="3226" y="4480"/>
                    </a:lnTo>
                    <a:lnTo>
                      <a:pt x="3216" y="4496"/>
                    </a:lnTo>
                    <a:lnTo>
                      <a:pt x="3204" y="4508"/>
                    </a:lnTo>
                    <a:lnTo>
                      <a:pt x="3189" y="4513"/>
                    </a:lnTo>
                    <a:lnTo>
                      <a:pt x="3173" y="4512"/>
                    </a:lnTo>
                    <a:lnTo>
                      <a:pt x="3154" y="4504"/>
                    </a:lnTo>
                    <a:lnTo>
                      <a:pt x="3135" y="4487"/>
                    </a:lnTo>
                    <a:lnTo>
                      <a:pt x="3149" y="4511"/>
                    </a:lnTo>
                    <a:lnTo>
                      <a:pt x="3150" y="4523"/>
                    </a:lnTo>
                    <a:lnTo>
                      <a:pt x="3148" y="4533"/>
                    </a:lnTo>
                    <a:lnTo>
                      <a:pt x="3135" y="4548"/>
                    </a:lnTo>
                    <a:lnTo>
                      <a:pt x="3115" y="4553"/>
                    </a:lnTo>
                    <a:lnTo>
                      <a:pt x="3132" y="4561"/>
                    </a:lnTo>
                    <a:lnTo>
                      <a:pt x="3142" y="4570"/>
                    </a:lnTo>
                    <a:lnTo>
                      <a:pt x="3148" y="4581"/>
                    </a:lnTo>
                    <a:lnTo>
                      <a:pt x="3150" y="4590"/>
                    </a:lnTo>
                    <a:lnTo>
                      <a:pt x="3147" y="4600"/>
                    </a:lnTo>
                    <a:lnTo>
                      <a:pt x="3139" y="4608"/>
                    </a:lnTo>
                    <a:lnTo>
                      <a:pt x="3112" y="4621"/>
                    </a:lnTo>
                    <a:lnTo>
                      <a:pt x="3143" y="4631"/>
                    </a:lnTo>
                    <a:lnTo>
                      <a:pt x="3166" y="4643"/>
                    </a:lnTo>
                    <a:lnTo>
                      <a:pt x="3182" y="4657"/>
                    </a:lnTo>
                    <a:lnTo>
                      <a:pt x="3190" y="4670"/>
                    </a:lnTo>
                    <a:lnTo>
                      <a:pt x="3191" y="4685"/>
                    </a:lnTo>
                    <a:lnTo>
                      <a:pt x="3184" y="4699"/>
                    </a:lnTo>
                    <a:lnTo>
                      <a:pt x="3170" y="4711"/>
                    </a:lnTo>
                    <a:lnTo>
                      <a:pt x="3150" y="4722"/>
                    </a:lnTo>
                    <a:lnTo>
                      <a:pt x="3156" y="4750"/>
                    </a:lnTo>
                    <a:lnTo>
                      <a:pt x="3154" y="4769"/>
                    </a:lnTo>
                    <a:lnTo>
                      <a:pt x="3143" y="4781"/>
                    </a:lnTo>
                    <a:lnTo>
                      <a:pt x="3129" y="4784"/>
                    </a:lnTo>
                    <a:lnTo>
                      <a:pt x="3112" y="4781"/>
                    </a:lnTo>
                    <a:lnTo>
                      <a:pt x="3095" y="4771"/>
                    </a:lnTo>
                    <a:lnTo>
                      <a:pt x="3081" y="4756"/>
                    </a:lnTo>
                    <a:lnTo>
                      <a:pt x="3071" y="4736"/>
                    </a:lnTo>
                    <a:lnTo>
                      <a:pt x="3073" y="4752"/>
                    </a:lnTo>
                    <a:lnTo>
                      <a:pt x="3070" y="4763"/>
                    </a:lnTo>
                    <a:lnTo>
                      <a:pt x="3063" y="4772"/>
                    </a:lnTo>
                    <a:lnTo>
                      <a:pt x="3053" y="4778"/>
                    </a:lnTo>
                    <a:lnTo>
                      <a:pt x="3041" y="4781"/>
                    </a:lnTo>
                    <a:lnTo>
                      <a:pt x="3029" y="4779"/>
                    </a:lnTo>
                    <a:lnTo>
                      <a:pt x="3008" y="4770"/>
                    </a:lnTo>
                    <a:lnTo>
                      <a:pt x="3013" y="4792"/>
                    </a:lnTo>
                    <a:lnTo>
                      <a:pt x="3010" y="4812"/>
                    </a:lnTo>
                    <a:lnTo>
                      <a:pt x="3000" y="4828"/>
                    </a:lnTo>
                    <a:lnTo>
                      <a:pt x="2987" y="4837"/>
                    </a:lnTo>
                    <a:lnTo>
                      <a:pt x="2972" y="4840"/>
                    </a:lnTo>
                    <a:lnTo>
                      <a:pt x="2957" y="4835"/>
                    </a:lnTo>
                    <a:lnTo>
                      <a:pt x="2944" y="4819"/>
                    </a:lnTo>
                    <a:lnTo>
                      <a:pt x="2935" y="4792"/>
                    </a:lnTo>
                    <a:lnTo>
                      <a:pt x="2916" y="4809"/>
                    </a:lnTo>
                    <a:lnTo>
                      <a:pt x="2898" y="4819"/>
                    </a:lnTo>
                    <a:lnTo>
                      <a:pt x="2881" y="4820"/>
                    </a:lnTo>
                    <a:lnTo>
                      <a:pt x="2869" y="4815"/>
                    </a:lnTo>
                    <a:lnTo>
                      <a:pt x="2861" y="4803"/>
                    </a:lnTo>
                    <a:lnTo>
                      <a:pt x="2858" y="4786"/>
                    </a:lnTo>
                    <a:lnTo>
                      <a:pt x="2861" y="4764"/>
                    </a:lnTo>
                    <a:lnTo>
                      <a:pt x="2873" y="4740"/>
                    </a:lnTo>
                    <a:lnTo>
                      <a:pt x="2860" y="4747"/>
                    </a:lnTo>
                    <a:lnTo>
                      <a:pt x="2847" y="4750"/>
                    </a:lnTo>
                    <a:lnTo>
                      <a:pt x="2821" y="4740"/>
                    </a:lnTo>
                    <a:lnTo>
                      <a:pt x="2811" y="4730"/>
                    </a:lnTo>
                    <a:lnTo>
                      <a:pt x="2806" y="4719"/>
                    </a:lnTo>
                    <a:lnTo>
                      <a:pt x="2806" y="4706"/>
                    </a:lnTo>
                    <a:lnTo>
                      <a:pt x="2812" y="4692"/>
                    </a:lnTo>
                    <a:lnTo>
                      <a:pt x="2795" y="4704"/>
                    </a:lnTo>
                    <a:lnTo>
                      <a:pt x="2781" y="4708"/>
                    </a:lnTo>
                    <a:lnTo>
                      <a:pt x="2771" y="4706"/>
                    </a:lnTo>
                    <a:lnTo>
                      <a:pt x="2765" y="4698"/>
                    </a:lnTo>
                    <a:lnTo>
                      <a:pt x="2764" y="4685"/>
                    </a:lnTo>
                    <a:lnTo>
                      <a:pt x="2767" y="4669"/>
                    </a:lnTo>
                    <a:lnTo>
                      <a:pt x="2776" y="4651"/>
                    </a:lnTo>
                    <a:lnTo>
                      <a:pt x="2790" y="4632"/>
                    </a:lnTo>
                    <a:lnTo>
                      <a:pt x="2769" y="4651"/>
                    </a:lnTo>
                    <a:lnTo>
                      <a:pt x="2761" y="4654"/>
                    </a:lnTo>
                    <a:lnTo>
                      <a:pt x="2752" y="4654"/>
                    </a:lnTo>
                    <a:lnTo>
                      <a:pt x="2744" y="4650"/>
                    </a:lnTo>
                    <a:lnTo>
                      <a:pt x="2738" y="4644"/>
                    </a:lnTo>
                    <a:lnTo>
                      <a:pt x="2726" y="4621"/>
                    </a:lnTo>
                    <a:lnTo>
                      <a:pt x="2724" y="4643"/>
                    </a:lnTo>
                    <a:lnTo>
                      <a:pt x="2715" y="4668"/>
                    </a:lnTo>
                    <a:lnTo>
                      <a:pt x="2688" y="4717"/>
                    </a:lnTo>
                    <a:lnTo>
                      <a:pt x="2672" y="4732"/>
                    </a:lnTo>
                    <a:lnTo>
                      <a:pt x="2655" y="4735"/>
                    </a:lnTo>
                    <a:lnTo>
                      <a:pt x="2646" y="4730"/>
                    </a:lnTo>
                    <a:lnTo>
                      <a:pt x="2639" y="4722"/>
                    </a:lnTo>
                    <a:lnTo>
                      <a:pt x="2631" y="4708"/>
                    </a:lnTo>
                    <a:lnTo>
                      <a:pt x="2625" y="4688"/>
                    </a:lnTo>
                    <a:lnTo>
                      <a:pt x="2601" y="4714"/>
                    </a:lnTo>
                    <a:lnTo>
                      <a:pt x="2578" y="4725"/>
                    </a:lnTo>
                    <a:lnTo>
                      <a:pt x="2569" y="4726"/>
                    </a:lnTo>
                    <a:lnTo>
                      <a:pt x="2560" y="4724"/>
                    </a:lnTo>
                    <a:lnTo>
                      <a:pt x="2547" y="4713"/>
                    </a:lnTo>
                    <a:lnTo>
                      <a:pt x="2541" y="4696"/>
                    </a:lnTo>
                    <a:lnTo>
                      <a:pt x="2544" y="4676"/>
                    </a:lnTo>
                    <a:lnTo>
                      <a:pt x="2550" y="4665"/>
                    </a:lnTo>
                    <a:lnTo>
                      <a:pt x="2559" y="4654"/>
                    </a:lnTo>
                    <a:lnTo>
                      <a:pt x="2587" y="4636"/>
                    </a:lnTo>
                    <a:lnTo>
                      <a:pt x="2574" y="4629"/>
                    </a:lnTo>
                    <a:lnTo>
                      <a:pt x="2565" y="4621"/>
                    </a:lnTo>
                    <a:lnTo>
                      <a:pt x="2561" y="4612"/>
                    </a:lnTo>
                    <a:lnTo>
                      <a:pt x="2560" y="4602"/>
                    </a:lnTo>
                    <a:lnTo>
                      <a:pt x="2568" y="4582"/>
                    </a:lnTo>
                    <a:lnTo>
                      <a:pt x="2585" y="4562"/>
                    </a:lnTo>
                    <a:lnTo>
                      <a:pt x="2551" y="4576"/>
                    </a:lnTo>
                    <a:lnTo>
                      <a:pt x="2536" y="4577"/>
                    </a:lnTo>
                    <a:lnTo>
                      <a:pt x="2525" y="4575"/>
                    </a:lnTo>
                    <a:lnTo>
                      <a:pt x="2515" y="4568"/>
                    </a:lnTo>
                    <a:lnTo>
                      <a:pt x="2509" y="4557"/>
                    </a:lnTo>
                    <a:lnTo>
                      <a:pt x="2508" y="4543"/>
                    </a:lnTo>
                    <a:lnTo>
                      <a:pt x="2513" y="4524"/>
                    </a:lnTo>
                    <a:lnTo>
                      <a:pt x="2499" y="4548"/>
                    </a:lnTo>
                    <a:lnTo>
                      <a:pt x="2478" y="4560"/>
                    </a:lnTo>
                    <a:lnTo>
                      <a:pt x="2466" y="4562"/>
                    </a:lnTo>
                    <a:lnTo>
                      <a:pt x="2454" y="4562"/>
                    </a:lnTo>
                    <a:lnTo>
                      <a:pt x="2430" y="4554"/>
                    </a:lnTo>
                    <a:lnTo>
                      <a:pt x="2425" y="4570"/>
                    </a:lnTo>
                    <a:lnTo>
                      <a:pt x="2418" y="4583"/>
                    </a:lnTo>
                    <a:lnTo>
                      <a:pt x="2406" y="4591"/>
                    </a:lnTo>
                    <a:lnTo>
                      <a:pt x="2393" y="4598"/>
                    </a:lnTo>
                    <a:lnTo>
                      <a:pt x="2363" y="4602"/>
                    </a:lnTo>
                    <a:lnTo>
                      <a:pt x="2333" y="4599"/>
                    </a:lnTo>
                    <a:lnTo>
                      <a:pt x="2347" y="4627"/>
                    </a:lnTo>
                    <a:lnTo>
                      <a:pt x="2350" y="4643"/>
                    </a:lnTo>
                    <a:lnTo>
                      <a:pt x="2349" y="4660"/>
                    </a:lnTo>
                    <a:lnTo>
                      <a:pt x="2346" y="4675"/>
                    </a:lnTo>
                    <a:lnTo>
                      <a:pt x="2337" y="4688"/>
                    </a:lnTo>
                    <a:lnTo>
                      <a:pt x="2326" y="4697"/>
                    </a:lnTo>
                    <a:lnTo>
                      <a:pt x="2310" y="4702"/>
                    </a:lnTo>
                    <a:lnTo>
                      <a:pt x="2313" y="4721"/>
                    </a:lnTo>
                    <a:lnTo>
                      <a:pt x="2309" y="4743"/>
                    </a:lnTo>
                    <a:lnTo>
                      <a:pt x="2286" y="4785"/>
                    </a:lnTo>
                    <a:lnTo>
                      <a:pt x="2272" y="4797"/>
                    </a:lnTo>
                    <a:lnTo>
                      <a:pt x="2265" y="4799"/>
                    </a:lnTo>
                    <a:lnTo>
                      <a:pt x="2258" y="4799"/>
                    </a:lnTo>
                    <a:lnTo>
                      <a:pt x="2253" y="4794"/>
                    </a:lnTo>
                    <a:lnTo>
                      <a:pt x="2248" y="4786"/>
                    </a:lnTo>
                    <a:lnTo>
                      <a:pt x="2243" y="4755"/>
                    </a:lnTo>
                    <a:lnTo>
                      <a:pt x="2214" y="4769"/>
                    </a:lnTo>
                    <a:lnTo>
                      <a:pt x="2193" y="4772"/>
                    </a:lnTo>
                    <a:lnTo>
                      <a:pt x="2182" y="4768"/>
                    </a:lnTo>
                    <a:lnTo>
                      <a:pt x="2175" y="4757"/>
                    </a:lnTo>
                    <a:lnTo>
                      <a:pt x="2175" y="4741"/>
                    </a:lnTo>
                    <a:lnTo>
                      <a:pt x="2179" y="4722"/>
                    </a:lnTo>
                    <a:lnTo>
                      <a:pt x="2198" y="4680"/>
                    </a:lnTo>
                    <a:lnTo>
                      <a:pt x="2181" y="4693"/>
                    </a:lnTo>
                    <a:lnTo>
                      <a:pt x="2163" y="4698"/>
                    </a:lnTo>
                    <a:lnTo>
                      <a:pt x="2149" y="4699"/>
                    </a:lnTo>
                    <a:lnTo>
                      <a:pt x="2137" y="4696"/>
                    </a:lnTo>
                    <a:lnTo>
                      <a:pt x="2129" y="4689"/>
                    </a:lnTo>
                    <a:lnTo>
                      <a:pt x="2124" y="4679"/>
                    </a:lnTo>
                    <a:lnTo>
                      <a:pt x="2127" y="4666"/>
                    </a:lnTo>
                    <a:lnTo>
                      <a:pt x="2134" y="4653"/>
                    </a:lnTo>
                    <a:lnTo>
                      <a:pt x="2109" y="4663"/>
                    </a:lnTo>
                    <a:lnTo>
                      <a:pt x="2098" y="4664"/>
                    </a:lnTo>
                    <a:lnTo>
                      <a:pt x="2085" y="4662"/>
                    </a:lnTo>
                    <a:lnTo>
                      <a:pt x="2062" y="4650"/>
                    </a:lnTo>
                    <a:lnTo>
                      <a:pt x="2045" y="4628"/>
                    </a:lnTo>
                    <a:lnTo>
                      <a:pt x="2057" y="4664"/>
                    </a:lnTo>
                    <a:lnTo>
                      <a:pt x="2058" y="4680"/>
                    </a:lnTo>
                    <a:lnTo>
                      <a:pt x="2057" y="4695"/>
                    </a:lnTo>
                    <a:lnTo>
                      <a:pt x="2050" y="4709"/>
                    </a:lnTo>
                    <a:lnTo>
                      <a:pt x="2041" y="4722"/>
                    </a:lnTo>
                    <a:lnTo>
                      <a:pt x="2010" y="4744"/>
                    </a:lnTo>
                    <a:lnTo>
                      <a:pt x="2017" y="4767"/>
                    </a:lnTo>
                    <a:lnTo>
                      <a:pt x="2014" y="4788"/>
                    </a:lnTo>
                    <a:lnTo>
                      <a:pt x="2006" y="4806"/>
                    </a:lnTo>
                    <a:lnTo>
                      <a:pt x="1992" y="4821"/>
                    </a:lnTo>
                    <a:lnTo>
                      <a:pt x="1975" y="4829"/>
                    </a:lnTo>
                    <a:lnTo>
                      <a:pt x="1957" y="4829"/>
                    </a:lnTo>
                    <a:lnTo>
                      <a:pt x="1949" y="4824"/>
                    </a:lnTo>
                    <a:lnTo>
                      <a:pt x="1941" y="4818"/>
                    </a:lnTo>
                    <a:lnTo>
                      <a:pt x="1927" y="4795"/>
                    </a:lnTo>
                    <a:lnTo>
                      <a:pt x="1910" y="4808"/>
                    </a:lnTo>
                    <a:lnTo>
                      <a:pt x="1887" y="4812"/>
                    </a:lnTo>
                    <a:lnTo>
                      <a:pt x="1867" y="4805"/>
                    </a:lnTo>
                    <a:lnTo>
                      <a:pt x="1858" y="4798"/>
                    </a:lnTo>
                    <a:lnTo>
                      <a:pt x="1853" y="4788"/>
                    </a:lnTo>
                    <a:lnTo>
                      <a:pt x="1850" y="4816"/>
                    </a:lnTo>
                    <a:lnTo>
                      <a:pt x="1842" y="4838"/>
                    </a:lnTo>
                    <a:lnTo>
                      <a:pt x="1830" y="4854"/>
                    </a:lnTo>
                    <a:lnTo>
                      <a:pt x="1816" y="4864"/>
                    </a:lnTo>
                    <a:lnTo>
                      <a:pt x="1801" y="4866"/>
                    </a:lnTo>
                    <a:lnTo>
                      <a:pt x="1785" y="4862"/>
                    </a:lnTo>
                    <a:lnTo>
                      <a:pt x="1770" y="4851"/>
                    </a:lnTo>
                    <a:lnTo>
                      <a:pt x="1756" y="4832"/>
                    </a:lnTo>
                    <a:lnTo>
                      <a:pt x="1733" y="4859"/>
                    </a:lnTo>
                    <a:lnTo>
                      <a:pt x="1705" y="4883"/>
                    </a:lnTo>
                    <a:lnTo>
                      <a:pt x="1690" y="4892"/>
                    </a:lnTo>
                    <a:lnTo>
                      <a:pt x="1675" y="4894"/>
                    </a:lnTo>
                    <a:lnTo>
                      <a:pt x="1659" y="4890"/>
                    </a:lnTo>
                    <a:lnTo>
                      <a:pt x="1644" y="4877"/>
                    </a:lnTo>
                    <a:lnTo>
                      <a:pt x="1625" y="4888"/>
                    </a:lnTo>
                    <a:lnTo>
                      <a:pt x="1605" y="4890"/>
                    </a:lnTo>
                    <a:lnTo>
                      <a:pt x="1589" y="4881"/>
                    </a:lnTo>
                    <a:lnTo>
                      <a:pt x="1583" y="4873"/>
                    </a:lnTo>
                    <a:lnTo>
                      <a:pt x="1581" y="4863"/>
                    </a:lnTo>
                    <a:lnTo>
                      <a:pt x="1545" y="4884"/>
                    </a:lnTo>
                    <a:lnTo>
                      <a:pt x="1511" y="4894"/>
                    </a:lnTo>
                    <a:lnTo>
                      <a:pt x="1482" y="4893"/>
                    </a:lnTo>
                    <a:lnTo>
                      <a:pt x="1459" y="4883"/>
                    </a:lnTo>
                    <a:lnTo>
                      <a:pt x="1445" y="4867"/>
                    </a:lnTo>
                    <a:lnTo>
                      <a:pt x="1443" y="4856"/>
                    </a:lnTo>
                    <a:lnTo>
                      <a:pt x="1443" y="4846"/>
                    </a:lnTo>
                    <a:lnTo>
                      <a:pt x="1455" y="4820"/>
                    </a:lnTo>
                    <a:lnTo>
                      <a:pt x="1466" y="4806"/>
                    </a:lnTo>
                    <a:lnTo>
                      <a:pt x="1482" y="4792"/>
                    </a:lnTo>
                    <a:lnTo>
                      <a:pt x="1457" y="4784"/>
                    </a:lnTo>
                    <a:lnTo>
                      <a:pt x="1441" y="4769"/>
                    </a:lnTo>
                    <a:lnTo>
                      <a:pt x="1434" y="4752"/>
                    </a:lnTo>
                    <a:lnTo>
                      <a:pt x="1438" y="4735"/>
                    </a:lnTo>
                    <a:lnTo>
                      <a:pt x="1443" y="4727"/>
                    </a:lnTo>
                    <a:lnTo>
                      <a:pt x="1452" y="4720"/>
                    </a:lnTo>
                    <a:lnTo>
                      <a:pt x="1477" y="4710"/>
                    </a:lnTo>
                    <a:lnTo>
                      <a:pt x="1515" y="4707"/>
                    </a:lnTo>
                    <a:lnTo>
                      <a:pt x="1565" y="4713"/>
                    </a:lnTo>
                    <a:lnTo>
                      <a:pt x="1537" y="4677"/>
                    </a:lnTo>
                    <a:lnTo>
                      <a:pt x="1526" y="4648"/>
                    </a:lnTo>
                    <a:lnTo>
                      <a:pt x="1527" y="4637"/>
                    </a:lnTo>
                    <a:lnTo>
                      <a:pt x="1532" y="4630"/>
                    </a:lnTo>
                    <a:lnTo>
                      <a:pt x="1542" y="4624"/>
                    </a:lnTo>
                    <a:lnTo>
                      <a:pt x="1556" y="4623"/>
                    </a:lnTo>
                    <a:lnTo>
                      <a:pt x="1556" y="4609"/>
                    </a:lnTo>
                    <a:lnTo>
                      <a:pt x="1559" y="4597"/>
                    </a:lnTo>
                    <a:lnTo>
                      <a:pt x="1567" y="4586"/>
                    </a:lnTo>
                    <a:lnTo>
                      <a:pt x="1577" y="4577"/>
                    </a:lnTo>
                    <a:lnTo>
                      <a:pt x="1589" y="4571"/>
                    </a:lnTo>
                    <a:lnTo>
                      <a:pt x="1602" y="4567"/>
                    </a:lnTo>
                    <a:lnTo>
                      <a:pt x="1614" y="4567"/>
                    </a:lnTo>
                    <a:lnTo>
                      <a:pt x="1627" y="4569"/>
                    </a:lnTo>
                    <a:lnTo>
                      <a:pt x="1613" y="4543"/>
                    </a:lnTo>
                    <a:lnTo>
                      <a:pt x="1611" y="4523"/>
                    </a:lnTo>
                    <a:lnTo>
                      <a:pt x="1619" y="4508"/>
                    </a:lnTo>
                    <a:lnTo>
                      <a:pt x="1632" y="4499"/>
                    </a:lnTo>
                    <a:lnTo>
                      <a:pt x="1649" y="4497"/>
                    </a:lnTo>
                    <a:lnTo>
                      <a:pt x="1667" y="4503"/>
                    </a:lnTo>
                    <a:lnTo>
                      <a:pt x="1685" y="4514"/>
                    </a:lnTo>
                    <a:lnTo>
                      <a:pt x="1699" y="4535"/>
                    </a:lnTo>
                    <a:lnTo>
                      <a:pt x="1707" y="4522"/>
                    </a:lnTo>
                    <a:lnTo>
                      <a:pt x="1718" y="4513"/>
                    </a:lnTo>
                    <a:lnTo>
                      <a:pt x="1730" y="4509"/>
                    </a:lnTo>
                    <a:lnTo>
                      <a:pt x="1743" y="4508"/>
                    </a:lnTo>
                    <a:lnTo>
                      <a:pt x="1755" y="4512"/>
                    </a:lnTo>
                    <a:lnTo>
                      <a:pt x="1766" y="4521"/>
                    </a:lnTo>
                    <a:lnTo>
                      <a:pt x="1775" y="4534"/>
                    </a:lnTo>
                    <a:lnTo>
                      <a:pt x="1782" y="4551"/>
                    </a:lnTo>
                    <a:lnTo>
                      <a:pt x="1782" y="4538"/>
                    </a:lnTo>
                    <a:lnTo>
                      <a:pt x="1785" y="4527"/>
                    </a:lnTo>
                    <a:lnTo>
                      <a:pt x="1800" y="4514"/>
                    </a:lnTo>
                    <a:lnTo>
                      <a:pt x="1820" y="4511"/>
                    </a:lnTo>
                    <a:lnTo>
                      <a:pt x="1830" y="4514"/>
                    </a:lnTo>
                    <a:lnTo>
                      <a:pt x="1839" y="4520"/>
                    </a:lnTo>
                    <a:lnTo>
                      <a:pt x="1821" y="4505"/>
                    </a:lnTo>
                    <a:lnTo>
                      <a:pt x="1813" y="4491"/>
                    </a:lnTo>
                    <a:lnTo>
                      <a:pt x="1813" y="4475"/>
                    </a:lnTo>
                    <a:lnTo>
                      <a:pt x="1823" y="4458"/>
                    </a:lnTo>
                    <a:lnTo>
                      <a:pt x="1806" y="4467"/>
                    </a:lnTo>
                    <a:lnTo>
                      <a:pt x="1788" y="4473"/>
                    </a:lnTo>
                    <a:lnTo>
                      <a:pt x="1769" y="4473"/>
                    </a:lnTo>
                    <a:lnTo>
                      <a:pt x="1749" y="4469"/>
                    </a:lnTo>
                    <a:lnTo>
                      <a:pt x="1734" y="4461"/>
                    </a:lnTo>
                    <a:lnTo>
                      <a:pt x="1724" y="4448"/>
                    </a:lnTo>
                    <a:lnTo>
                      <a:pt x="1722" y="4431"/>
                    </a:lnTo>
                    <a:lnTo>
                      <a:pt x="1730" y="4410"/>
                    </a:lnTo>
                    <a:lnTo>
                      <a:pt x="1711" y="4397"/>
                    </a:lnTo>
                    <a:lnTo>
                      <a:pt x="1703" y="4382"/>
                    </a:lnTo>
                    <a:lnTo>
                      <a:pt x="1704" y="4366"/>
                    </a:lnTo>
                    <a:lnTo>
                      <a:pt x="1711" y="4353"/>
                    </a:lnTo>
                    <a:lnTo>
                      <a:pt x="1726" y="4344"/>
                    </a:lnTo>
                    <a:lnTo>
                      <a:pt x="1743" y="4341"/>
                    </a:lnTo>
                    <a:lnTo>
                      <a:pt x="1762" y="4346"/>
                    </a:lnTo>
                    <a:lnTo>
                      <a:pt x="1783" y="4359"/>
                    </a:lnTo>
                    <a:lnTo>
                      <a:pt x="1778" y="4347"/>
                    </a:lnTo>
                    <a:lnTo>
                      <a:pt x="1779" y="4334"/>
                    </a:lnTo>
                    <a:lnTo>
                      <a:pt x="1789" y="4312"/>
                    </a:lnTo>
                    <a:lnTo>
                      <a:pt x="1757" y="4311"/>
                    </a:lnTo>
                    <a:lnTo>
                      <a:pt x="1731" y="4303"/>
                    </a:lnTo>
                    <a:lnTo>
                      <a:pt x="1713" y="4290"/>
                    </a:lnTo>
                    <a:lnTo>
                      <a:pt x="1702" y="4274"/>
                    </a:lnTo>
                    <a:lnTo>
                      <a:pt x="1700" y="4260"/>
                    </a:lnTo>
                    <a:lnTo>
                      <a:pt x="1705" y="4247"/>
                    </a:lnTo>
                    <a:lnTo>
                      <a:pt x="1720" y="4241"/>
                    </a:lnTo>
                    <a:lnTo>
                      <a:pt x="1745" y="4242"/>
                    </a:lnTo>
                    <a:lnTo>
                      <a:pt x="1723" y="4216"/>
                    </a:lnTo>
                    <a:lnTo>
                      <a:pt x="1718" y="4195"/>
                    </a:lnTo>
                    <a:lnTo>
                      <a:pt x="1724" y="4180"/>
                    </a:lnTo>
                    <a:lnTo>
                      <a:pt x="1742" y="4169"/>
                    </a:lnTo>
                    <a:lnTo>
                      <a:pt x="1763" y="4164"/>
                    </a:lnTo>
                    <a:lnTo>
                      <a:pt x="1789" y="4164"/>
                    </a:lnTo>
                    <a:lnTo>
                      <a:pt x="1814" y="4169"/>
                    </a:lnTo>
                    <a:lnTo>
                      <a:pt x="1834" y="4179"/>
                    </a:lnTo>
                    <a:lnTo>
                      <a:pt x="1844" y="4154"/>
                    </a:lnTo>
                    <a:lnTo>
                      <a:pt x="1857" y="4141"/>
                    </a:lnTo>
                    <a:lnTo>
                      <a:pt x="1873" y="4138"/>
                    </a:lnTo>
                    <a:lnTo>
                      <a:pt x="1892" y="4143"/>
                    </a:lnTo>
                    <a:lnTo>
                      <a:pt x="1909" y="4154"/>
                    </a:lnTo>
                    <a:lnTo>
                      <a:pt x="1927" y="4170"/>
                    </a:lnTo>
                    <a:lnTo>
                      <a:pt x="1954" y="4209"/>
                    </a:lnTo>
                    <a:lnTo>
                      <a:pt x="1956" y="4193"/>
                    </a:lnTo>
                    <a:lnTo>
                      <a:pt x="1961" y="4180"/>
                    </a:lnTo>
                    <a:lnTo>
                      <a:pt x="1968" y="4169"/>
                    </a:lnTo>
                    <a:lnTo>
                      <a:pt x="1978" y="4163"/>
                    </a:lnTo>
                    <a:lnTo>
                      <a:pt x="1988" y="4162"/>
                    </a:lnTo>
                    <a:lnTo>
                      <a:pt x="1997" y="4165"/>
                    </a:lnTo>
                    <a:lnTo>
                      <a:pt x="2007" y="4173"/>
                    </a:lnTo>
                    <a:lnTo>
                      <a:pt x="2014" y="4189"/>
                    </a:lnTo>
                    <a:lnTo>
                      <a:pt x="2016" y="4169"/>
                    </a:lnTo>
                    <a:lnTo>
                      <a:pt x="2021" y="4155"/>
                    </a:lnTo>
                    <a:lnTo>
                      <a:pt x="2031" y="4148"/>
                    </a:lnTo>
                    <a:lnTo>
                      <a:pt x="2044" y="4147"/>
                    </a:lnTo>
                    <a:lnTo>
                      <a:pt x="2057" y="4150"/>
                    </a:lnTo>
                    <a:lnTo>
                      <a:pt x="2069" y="4160"/>
                    </a:lnTo>
                    <a:lnTo>
                      <a:pt x="2081" y="4174"/>
                    </a:lnTo>
                    <a:lnTo>
                      <a:pt x="2090" y="4194"/>
                    </a:lnTo>
                    <a:lnTo>
                      <a:pt x="2094" y="4181"/>
                    </a:lnTo>
                    <a:lnTo>
                      <a:pt x="2101" y="4170"/>
                    </a:lnTo>
                    <a:lnTo>
                      <a:pt x="2121" y="4154"/>
                    </a:lnTo>
                    <a:lnTo>
                      <a:pt x="2107" y="4133"/>
                    </a:lnTo>
                    <a:lnTo>
                      <a:pt x="2100" y="4110"/>
                    </a:lnTo>
                    <a:lnTo>
                      <a:pt x="2102" y="4088"/>
                    </a:lnTo>
                    <a:lnTo>
                      <a:pt x="2108" y="4077"/>
                    </a:lnTo>
                    <a:lnTo>
                      <a:pt x="2119" y="4067"/>
                    </a:lnTo>
                    <a:lnTo>
                      <a:pt x="2095" y="4065"/>
                    </a:lnTo>
                    <a:lnTo>
                      <a:pt x="2077" y="4057"/>
                    </a:lnTo>
                    <a:lnTo>
                      <a:pt x="2071" y="4051"/>
                    </a:lnTo>
                    <a:lnTo>
                      <a:pt x="2068" y="4042"/>
                    </a:lnTo>
                    <a:lnTo>
                      <a:pt x="2071" y="4031"/>
                    </a:lnTo>
                    <a:lnTo>
                      <a:pt x="2078" y="4018"/>
                    </a:lnTo>
                    <a:lnTo>
                      <a:pt x="2059" y="4031"/>
                    </a:lnTo>
                    <a:lnTo>
                      <a:pt x="2039" y="4037"/>
                    </a:lnTo>
                    <a:lnTo>
                      <a:pt x="2022" y="4038"/>
                    </a:lnTo>
                    <a:lnTo>
                      <a:pt x="2009" y="4032"/>
                    </a:lnTo>
                    <a:lnTo>
                      <a:pt x="1999" y="4022"/>
                    </a:lnTo>
                    <a:lnTo>
                      <a:pt x="1995" y="4008"/>
                    </a:lnTo>
                    <a:lnTo>
                      <a:pt x="1997" y="3990"/>
                    </a:lnTo>
                    <a:lnTo>
                      <a:pt x="2007" y="3967"/>
                    </a:lnTo>
                    <a:lnTo>
                      <a:pt x="1993" y="3985"/>
                    </a:lnTo>
                    <a:lnTo>
                      <a:pt x="1977" y="3998"/>
                    </a:lnTo>
                    <a:lnTo>
                      <a:pt x="1959" y="4006"/>
                    </a:lnTo>
                    <a:lnTo>
                      <a:pt x="1944" y="4007"/>
                    </a:lnTo>
                    <a:lnTo>
                      <a:pt x="1933" y="4002"/>
                    </a:lnTo>
                    <a:lnTo>
                      <a:pt x="1924" y="3994"/>
                    </a:lnTo>
                    <a:lnTo>
                      <a:pt x="1922" y="3979"/>
                    </a:lnTo>
                    <a:lnTo>
                      <a:pt x="1927" y="3960"/>
                    </a:lnTo>
                    <a:lnTo>
                      <a:pt x="1905" y="3990"/>
                    </a:lnTo>
                    <a:lnTo>
                      <a:pt x="1889" y="3999"/>
                    </a:lnTo>
                    <a:lnTo>
                      <a:pt x="1874" y="4007"/>
                    </a:lnTo>
                    <a:lnTo>
                      <a:pt x="1859" y="4011"/>
                    </a:lnTo>
                    <a:lnTo>
                      <a:pt x="1847" y="4011"/>
                    </a:lnTo>
                    <a:lnTo>
                      <a:pt x="1839" y="4007"/>
                    </a:lnTo>
                    <a:lnTo>
                      <a:pt x="1837" y="3998"/>
                    </a:lnTo>
                    <a:lnTo>
                      <a:pt x="1828" y="4023"/>
                    </a:lnTo>
                    <a:lnTo>
                      <a:pt x="1815" y="4044"/>
                    </a:lnTo>
                    <a:lnTo>
                      <a:pt x="1799" y="4059"/>
                    </a:lnTo>
                    <a:lnTo>
                      <a:pt x="1783" y="4067"/>
                    </a:lnTo>
                    <a:lnTo>
                      <a:pt x="1769" y="4064"/>
                    </a:lnTo>
                    <a:lnTo>
                      <a:pt x="1759" y="4052"/>
                    </a:lnTo>
                    <a:lnTo>
                      <a:pt x="1757" y="4026"/>
                    </a:lnTo>
                    <a:lnTo>
                      <a:pt x="1763" y="3985"/>
                    </a:lnTo>
                    <a:lnTo>
                      <a:pt x="1750" y="4003"/>
                    </a:lnTo>
                    <a:lnTo>
                      <a:pt x="1736" y="4015"/>
                    </a:lnTo>
                    <a:lnTo>
                      <a:pt x="1722" y="4021"/>
                    </a:lnTo>
                    <a:lnTo>
                      <a:pt x="1709" y="4022"/>
                    </a:lnTo>
                    <a:lnTo>
                      <a:pt x="1700" y="4016"/>
                    </a:lnTo>
                    <a:lnTo>
                      <a:pt x="1692" y="4006"/>
                    </a:lnTo>
                    <a:lnTo>
                      <a:pt x="1690" y="3991"/>
                    </a:lnTo>
                    <a:lnTo>
                      <a:pt x="1692" y="3970"/>
                    </a:lnTo>
                    <a:lnTo>
                      <a:pt x="1666" y="3993"/>
                    </a:lnTo>
                    <a:lnTo>
                      <a:pt x="1654" y="3998"/>
                    </a:lnTo>
                    <a:lnTo>
                      <a:pt x="1642" y="4000"/>
                    </a:lnTo>
                    <a:lnTo>
                      <a:pt x="1631" y="3997"/>
                    </a:lnTo>
                    <a:lnTo>
                      <a:pt x="1621" y="3990"/>
                    </a:lnTo>
                    <a:lnTo>
                      <a:pt x="1612" y="3979"/>
                    </a:lnTo>
                    <a:lnTo>
                      <a:pt x="1606" y="3963"/>
                    </a:lnTo>
                    <a:lnTo>
                      <a:pt x="1595" y="3999"/>
                    </a:lnTo>
                    <a:lnTo>
                      <a:pt x="1586" y="4014"/>
                    </a:lnTo>
                    <a:lnTo>
                      <a:pt x="1576" y="4027"/>
                    </a:lnTo>
                    <a:lnTo>
                      <a:pt x="1562" y="4036"/>
                    </a:lnTo>
                    <a:lnTo>
                      <a:pt x="1547" y="4041"/>
                    </a:lnTo>
                    <a:lnTo>
                      <a:pt x="1508" y="4041"/>
                    </a:lnTo>
                    <a:lnTo>
                      <a:pt x="1502" y="4063"/>
                    </a:lnTo>
                    <a:lnTo>
                      <a:pt x="1493" y="4080"/>
                    </a:lnTo>
                    <a:lnTo>
                      <a:pt x="1479" y="4092"/>
                    </a:lnTo>
                    <a:lnTo>
                      <a:pt x="1462" y="4098"/>
                    </a:lnTo>
                    <a:lnTo>
                      <a:pt x="1445" y="4098"/>
                    </a:lnTo>
                    <a:lnTo>
                      <a:pt x="1428" y="4091"/>
                    </a:lnTo>
                    <a:lnTo>
                      <a:pt x="1412" y="4078"/>
                    </a:lnTo>
                    <a:lnTo>
                      <a:pt x="1399" y="4060"/>
                    </a:lnTo>
                    <a:lnTo>
                      <a:pt x="1390" y="4088"/>
                    </a:lnTo>
                    <a:lnTo>
                      <a:pt x="1376" y="4108"/>
                    </a:lnTo>
                    <a:lnTo>
                      <a:pt x="1359" y="4121"/>
                    </a:lnTo>
                    <a:lnTo>
                      <a:pt x="1339" y="4125"/>
                    </a:lnTo>
                    <a:lnTo>
                      <a:pt x="1320" y="4123"/>
                    </a:lnTo>
                    <a:lnTo>
                      <a:pt x="1302" y="4113"/>
                    </a:lnTo>
                    <a:lnTo>
                      <a:pt x="1288" y="4095"/>
                    </a:lnTo>
                    <a:lnTo>
                      <a:pt x="1279" y="4071"/>
                    </a:lnTo>
                    <a:lnTo>
                      <a:pt x="1256" y="4087"/>
                    </a:lnTo>
                    <a:lnTo>
                      <a:pt x="1235" y="4095"/>
                    </a:lnTo>
                    <a:lnTo>
                      <a:pt x="1218" y="4099"/>
                    </a:lnTo>
                    <a:lnTo>
                      <a:pt x="1203" y="4095"/>
                    </a:lnTo>
                    <a:lnTo>
                      <a:pt x="1193" y="4086"/>
                    </a:lnTo>
                    <a:lnTo>
                      <a:pt x="1189" y="4072"/>
                    </a:lnTo>
                    <a:lnTo>
                      <a:pt x="1190" y="4053"/>
                    </a:lnTo>
                    <a:lnTo>
                      <a:pt x="1197" y="4030"/>
                    </a:lnTo>
                    <a:lnTo>
                      <a:pt x="1179" y="4044"/>
                    </a:lnTo>
                    <a:lnTo>
                      <a:pt x="1159" y="4053"/>
                    </a:lnTo>
                    <a:lnTo>
                      <a:pt x="1141" y="4056"/>
                    </a:lnTo>
                    <a:lnTo>
                      <a:pt x="1124" y="4055"/>
                    </a:lnTo>
                    <a:lnTo>
                      <a:pt x="1110" y="4048"/>
                    </a:lnTo>
                    <a:lnTo>
                      <a:pt x="1100" y="4037"/>
                    </a:lnTo>
                    <a:lnTo>
                      <a:pt x="1095" y="4021"/>
                    </a:lnTo>
                    <a:lnTo>
                      <a:pt x="1096" y="4000"/>
                    </a:lnTo>
                    <a:lnTo>
                      <a:pt x="1071" y="4003"/>
                    </a:lnTo>
                    <a:lnTo>
                      <a:pt x="1047" y="3998"/>
                    </a:lnTo>
                    <a:lnTo>
                      <a:pt x="1026" y="3987"/>
                    </a:lnTo>
                    <a:lnTo>
                      <a:pt x="1011" y="3972"/>
                    </a:lnTo>
                    <a:lnTo>
                      <a:pt x="975" y="4003"/>
                    </a:lnTo>
                    <a:lnTo>
                      <a:pt x="934" y="4023"/>
                    </a:lnTo>
                    <a:lnTo>
                      <a:pt x="916" y="4026"/>
                    </a:lnTo>
                    <a:lnTo>
                      <a:pt x="900" y="4023"/>
                    </a:lnTo>
                    <a:lnTo>
                      <a:pt x="889" y="4012"/>
                    </a:lnTo>
                    <a:lnTo>
                      <a:pt x="882" y="3993"/>
                    </a:lnTo>
                    <a:lnTo>
                      <a:pt x="871" y="4010"/>
                    </a:lnTo>
                    <a:lnTo>
                      <a:pt x="850" y="4028"/>
                    </a:lnTo>
                    <a:lnTo>
                      <a:pt x="823" y="4043"/>
                    </a:lnTo>
                    <a:lnTo>
                      <a:pt x="795" y="4055"/>
                    </a:lnTo>
                    <a:lnTo>
                      <a:pt x="769" y="4058"/>
                    </a:lnTo>
                    <a:lnTo>
                      <a:pt x="759" y="4057"/>
                    </a:lnTo>
                    <a:lnTo>
                      <a:pt x="752" y="4053"/>
                    </a:lnTo>
                    <a:lnTo>
                      <a:pt x="747" y="4045"/>
                    </a:lnTo>
                    <a:lnTo>
                      <a:pt x="746" y="4033"/>
                    </a:lnTo>
                    <a:lnTo>
                      <a:pt x="750" y="4020"/>
                    </a:lnTo>
                    <a:lnTo>
                      <a:pt x="758" y="4000"/>
                    </a:lnTo>
                    <a:lnTo>
                      <a:pt x="741" y="4017"/>
                    </a:lnTo>
                    <a:lnTo>
                      <a:pt x="723" y="4029"/>
                    </a:lnTo>
                    <a:lnTo>
                      <a:pt x="704" y="4033"/>
                    </a:lnTo>
                    <a:lnTo>
                      <a:pt x="687" y="4032"/>
                    </a:lnTo>
                    <a:lnTo>
                      <a:pt x="673" y="4024"/>
                    </a:lnTo>
                    <a:lnTo>
                      <a:pt x="663" y="4010"/>
                    </a:lnTo>
                    <a:lnTo>
                      <a:pt x="660" y="3990"/>
                    </a:lnTo>
                    <a:lnTo>
                      <a:pt x="664" y="3963"/>
                    </a:lnTo>
                    <a:lnTo>
                      <a:pt x="621" y="3965"/>
                    </a:lnTo>
                    <a:lnTo>
                      <a:pt x="591" y="3956"/>
                    </a:lnTo>
                    <a:lnTo>
                      <a:pt x="581" y="3949"/>
                    </a:lnTo>
                    <a:lnTo>
                      <a:pt x="573" y="3941"/>
                    </a:lnTo>
                    <a:lnTo>
                      <a:pt x="565" y="3922"/>
                    </a:lnTo>
                    <a:lnTo>
                      <a:pt x="568" y="3902"/>
                    </a:lnTo>
                    <a:lnTo>
                      <a:pt x="580" y="3885"/>
                    </a:lnTo>
                    <a:lnTo>
                      <a:pt x="600" y="3873"/>
                    </a:lnTo>
                    <a:lnTo>
                      <a:pt x="628" y="3870"/>
                    </a:lnTo>
                    <a:lnTo>
                      <a:pt x="608" y="3849"/>
                    </a:lnTo>
                    <a:lnTo>
                      <a:pt x="600" y="3828"/>
                    </a:lnTo>
                    <a:lnTo>
                      <a:pt x="601" y="3810"/>
                    </a:lnTo>
                    <a:lnTo>
                      <a:pt x="608" y="3795"/>
                    </a:lnTo>
                    <a:lnTo>
                      <a:pt x="622" y="3784"/>
                    </a:lnTo>
                    <a:lnTo>
                      <a:pt x="641" y="3780"/>
                    </a:lnTo>
                    <a:lnTo>
                      <a:pt x="662" y="3783"/>
                    </a:lnTo>
                    <a:lnTo>
                      <a:pt x="684" y="3796"/>
                    </a:lnTo>
                    <a:lnTo>
                      <a:pt x="684" y="3777"/>
                    </a:lnTo>
                    <a:lnTo>
                      <a:pt x="690" y="3762"/>
                    </a:lnTo>
                    <a:lnTo>
                      <a:pt x="700" y="3751"/>
                    </a:lnTo>
                    <a:lnTo>
                      <a:pt x="713" y="3745"/>
                    </a:lnTo>
                    <a:lnTo>
                      <a:pt x="728" y="3744"/>
                    </a:lnTo>
                    <a:lnTo>
                      <a:pt x="744" y="3747"/>
                    </a:lnTo>
                    <a:lnTo>
                      <a:pt x="760" y="3754"/>
                    </a:lnTo>
                    <a:lnTo>
                      <a:pt x="776" y="3768"/>
                    </a:lnTo>
                    <a:lnTo>
                      <a:pt x="801" y="3758"/>
                    </a:lnTo>
                    <a:lnTo>
                      <a:pt x="816" y="3757"/>
                    </a:lnTo>
                    <a:lnTo>
                      <a:pt x="832" y="3760"/>
                    </a:lnTo>
                    <a:lnTo>
                      <a:pt x="846" y="3765"/>
                    </a:lnTo>
                    <a:lnTo>
                      <a:pt x="859" y="3776"/>
                    </a:lnTo>
                    <a:lnTo>
                      <a:pt x="868" y="3791"/>
                    </a:lnTo>
                    <a:lnTo>
                      <a:pt x="875" y="3811"/>
                    </a:lnTo>
                    <a:lnTo>
                      <a:pt x="873" y="3793"/>
                    </a:lnTo>
                    <a:lnTo>
                      <a:pt x="875" y="3778"/>
                    </a:lnTo>
                    <a:lnTo>
                      <a:pt x="880" y="3766"/>
                    </a:lnTo>
                    <a:lnTo>
                      <a:pt x="887" y="3758"/>
                    </a:lnTo>
                    <a:lnTo>
                      <a:pt x="896" y="3752"/>
                    </a:lnTo>
                    <a:lnTo>
                      <a:pt x="907" y="3750"/>
                    </a:lnTo>
                    <a:lnTo>
                      <a:pt x="919" y="3751"/>
                    </a:lnTo>
                    <a:lnTo>
                      <a:pt x="931" y="3756"/>
                    </a:lnTo>
                    <a:lnTo>
                      <a:pt x="895" y="3737"/>
                    </a:lnTo>
                    <a:lnTo>
                      <a:pt x="869" y="3719"/>
                    </a:lnTo>
                    <a:lnTo>
                      <a:pt x="852" y="3699"/>
                    </a:lnTo>
                    <a:lnTo>
                      <a:pt x="841" y="3675"/>
                    </a:lnTo>
                    <a:lnTo>
                      <a:pt x="815" y="3671"/>
                    </a:lnTo>
                    <a:lnTo>
                      <a:pt x="807" y="3666"/>
                    </a:lnTo>
                    <a:lnTo>
                      <a:pt x="801" y="3659"/>
                    </a:lnTo>
                    <a:lnTo>
                      <a:pt x="799" y="3652"/>
                    </a:lnTo>
                    <a:lnTo>
                      <a:pt x="801" y="3643"/>
                    </a:lnTo>
                    <a:lnTo>
                      <a:pt x="816" y="3625"/>
                    </a:lnTo>
                    <a:lnTo>
                      <a:pt x="798" y="3626"/>
                    </a:lnTo>
                    <a:lnTo>
                      <a:pt x="782" y="3623"/>
                    </a:lnTo>
                    <a:lnTo>
                      <a:pt x="771" y="3614"/>
                    </a:lnTo>
                    <a:lnTo>
                      <a:pt x="766" y="3599"/>
                    </a:lnTo>
                    <a:lnTo>
                      <a:pt x="745" y="3613"/>
                    </a:lnTo>
                    <a:lnTo>
                      <a:pt x="732" y="3617"/>
                    </a:lnTo>
                    <a:lnTo>
                      <a:pt x="719" y="3618"/>
                    </a:lnTo>
                    <a:lnTo>
                      <a:pt x="708" y="3614"/>
                    </a:lnTo>
                    <a:lnTo>
                      <a:pt x="697" y="3607"/>
                    </a:lnTo>
                    <a:lnTo>
                      <a:pt x="688" y="3595"/>
                    </a:lnTo>
                    <a:lnTo>
                      <a:pt x="684" y="3577"/>
                    </a:lnTo>
                    <a:lnTo>
                      <a:pt x="677" y="3599"/>
                    </a:lnTo>
                    <a:lnTo>
                      <a:pt x="662" y="3618"/>
                    </a:lnTo>
                    <a:lnTo>
                      <a:pt x="642" y="3629"/>
                    </a:lnTo>
                    <a:lnTo>
                      <a:pt x="618" y="3635"/>
                    </a:lnTo>
                    <a:lnTo>
                      <a:pt x="594" y="3633"/>
                    </a:lnTo>
                    <a:lnTo>
                      <a:pt x="573" y="3622"/>
                    </a:lnTo>
                    <a:lnTo>
                      <a:pt x="554" y="3603"/>
                    </a:lnTo>
                    <a:lnTo>
                      <a:pt x="545" y="3573"/>
                    </a:lnTo>
                    <a:lnTo>
                      <a:pt x="536" y="3583"/>
                    </a:lnTo>
                    <a:lnTo>
                      <a:pt x="525" y="3591"/>
                    </a:lnTo>
                    <a:lnTo>
                      <a:pt x="511" y="3596"/>
                    </a:lnTo>
                    <a:lnTo>
                      <a:pt x="496" y="3599"/>
                    </a:lnTo>
                    <a:lnTo>
                      <a:pt x="466" y="3596"/>
                    </a:lnTo>
                    <a:lnTo>
                      <a:pt x="441" y="3583"/>
                    </a:lnTo>
                    <a:lnTo>
                      <a:pt x="401" y="3593"/>
                    </a:lnTo>
                    <a:lnTo>
                      <a:pt x="384" y="3593"/>
                    </a:lnTo>
                    <a:lnTo>
                      <a:pt x="369" y="3588"/>
                    </a:lnTo>
                    <a:lnTo>
                      <a:pt x="356" y="3578"/>
                    </a:lnTo>
                    <a:lnTo>
                      <a:pt x="346" y="3564"/>
                    </a:lnTo>
                    <a:lnTo>
                      <a:pt x="341" y="3546"/>
                    </a:lnTo>
                    <a:lnTo>
                      <a:pt x="339" y="3523"/>
                    </a:lnTo>
                    <a:lnTo>
                      <a:pt x="319" y="3526"/>
                    </a:lnTo>
                    <a:lnTo>
                      <a:pt x="303" y="3526"/>
                    </a:lnTo>
                    <a:lnTo>
                      <a:pt x="290" y="3523"/>
                    </a:lnTo>
                    <a:lnTo>
                      <a:pt x="283" y="3516"/>
                    </a:lnTo>
                    <a:lnTo>
                      <a:pt x="280" y="3505"/>
                    </a:lnTo>
                    <a:lnTo>
                      <a:pt x="283" y="3492"/>
                    </a:lnTo>
                    <a:lnTo>
                      <a:pt x="292" y="3474"/>
                    </a:lnTo>
                    <a:lnTo>
                      <a:pt x="309" y="3454"/>
                    </a:lnTo>
                    <a:lnTo>
                      <a:pt x="290" y="3469"/>
                    </a:lnTo>
                    <a:lnTo>
                      <a:pt x="272" y="3478"/>
                    </a:lnTo>
                    <a:lnTo>
                      <a:pt x="255" y="3481"/>
                    </a:lnTo>
                    <a:lnTo>
                      <a:pt x="241" y="3478"/>
                    </a:lnTo>
                    <a:lnTo>
                      <a:pt x="229" y="3469"/>
                    </a:lnTo>
                    <a:lnTo>
                      <a:pt x="221" y="3454"/>
                    </a:lnTo>
                    <a:lnTo>
                      <a:pt x="219" y="3435"/>
                    </a:lnTo>
                    <a:lnTo>
                      <a:pt x="222" y="3409"/>
                    </a:lnTo>
                    <a:lnTo>
                      <a:pt x="196" y="3428"/>
                    </a:lnTo>
                    <a:lnTo>
                      <a:pt x="165" y="3435"/>
                    </a:lnTo>
                    <a:lnTo>
                      <a:pt x="135" y="3427"/>
                    </a:lnTo>
                    <a:lnTo>
                      <a:pt x="121" y="3419"/>
                    </a:lnTo>
                    <a:lnTo>
                      <a:pt x="110" y="3406"/>
                    </a:lnTo>
                    <a:lnTo>
                      <a:pt x="75" y="3423"/>
                    </a:lnTo>
                    <a:lnTo>
                      <a:pt x="44" y="3427"/>
                    </a:lnTo>
                    <a:lnTo>
                      <a:pt x="21" y="3423"/>
                    </a:lnTo>
                    <a:lnTo>
                      <a:pt x="6" y="3411"/>
                    </a:lnTo>
                    <a:lnTo>
                      <a:pt x="1" y="3403"/>
                    </a:lnTo>
                    <a:lnTo>
                      <a:pt x="0" y="3394"/>
                    </a:lnTo>
                    <a:lnTo>
                      <a:pt x="7" y="3374"/>
                    </a:lnTo>
                    <a:lnTo>
                      <a:pt x="27" y="3354"/>
                    </a:lnTo>
                    <a:lnTo>
                      <a:pt x="62" y="3335"/>
                    </a:lnTo>
                    <a:lnTo>
                      <a:pt x="50" y="3323"/>
                    </a:lnTo>
                    <a:lnTo>
                      <a:pt x="43" y="3308"/>
                    </a:lnTo>
                    <a:lnTo>
                      <a:pt x="43" y="3294"/>
                    </a:lnTo>
                    <a:lnTo>
                      <a:pt x="48" y="3282"/>
                    </a:lnTo>
                    <a:lnTo>
                      <a:pt x="56" y="3271"/>
                    </a:lnTo>
                    <a:lnTo>
                      <a:pt x="67" y="3265"/>
                    </a:lnTo>
                    <a:lnTo>
                      <a:pt x="82" y="3264"/>
                    </a:lnTo>
                    <a:lnTo>
                      <a:pt x="98" y="3268"/>
                    </a:lnTo>
                    <a:lnTo>
                      <a:pt x="96" y="3250"/>
                    </a:lnTo>
                    <a:lnTo>
                      <a:pt x="99" y="3234"/>
                    </a:lnTo>
                    <a:lnTo>
                      <a:pt x="106" y="3220"/>
                    </a:lnTo>
                    <a:lnTo>
                      <a:pt x="115" y="3210"/>
                    </a:lnTo>
                    <a:lnTo>
                      <a:pt x="126" y="3204"/>
                    </a:lnTo>
                    <a:lnTo>
                      <a:pt x="140" y="3203"/>
                    </a:lnTo>
                    <a:lnTo>
                      <a:pt x="156" y="3207"/>
                    </a:lnTo>
                    <a:lnTo>
                      <a:pt x="171" y="3217"/>
                    </a:lnTo>
                    <a:lnTo>
                      <a:pt x="171" y="3188"/>
                    </a:lnTo>
                    <a:lnTo>
                      <a:pt x="178" y="3166"/>
                    </a:lnTo>
                    <a:lnTo>
                      <a:pt x="189" y="3148"/>
                    </a:lnTo>
                    <a:lnTo>
                      <a:pt x="205" y="3137"/>
                    </a:lnTo>
                    <a:lnTo>
                      <a:pt x="223" y="3131"/>
                    </a:lnTo>
                    <a:lnTo>
                      <a:pt x="245" y="3132"/>
                    </a:lnTo>
                    <a:lnTo>
                      <a:pt x="268" y="3141"/>
                    </a:lnTo>
                    <a:lnTo>
                      <a:pt x="290" y="3157"/>
                    </a:lnTo>
                    <a:lnTo>
                      <a:pt x="294" y="3144"/>
                    </a:lnTo>
                    <a:lnTo>
                      <a:pt x="301" y="3136"/>
                    </a:lnTo>
                    <a:lnTo>
                      <a:pt x="312" y="3131"/>
                    </a:lnTo>
                    <a:lnTo>
                      <a:pt x="323" y="3130"/>
                    </a:lnTo>
                    <a:lnTo>
                      <a:pt x="344" y="3140"/>
                    </a:lnTo>
                    <a:lnTo>
                      <a:pt x="352" y="3148"/>
                    </a:lnTo>
                    <a:lnTo>
                      <a:pt x="354" y="3160"/>
                    </a:lnTo>
                    <a:lnTo>
                      <a:pt x="355" y="3145"/>
                    </a:lnTo>
                    <a:lnTo>
                      <a:pt x="360" y="3132"/>
                    </a:lnTo>
                    <a:lnTo>
                      <a:pt x="370" y="3123"/>
                    </a:lnTo>
                    <a:lnTo>
                      <a:pt x="383" y="3116"/>
                    </a:lnTo>
                    <a:lnTo>
                      <a:pt x="412" y="3113"/>
                    </a:lnTo>
                    <a:lnTo>
                      <a:pt x="427" y="3115"/>
                    </a:lnTo>
                    <a:lnTo>
                      <a:pt x="441" y="3121"/>
                    </a:lnTo>
                    <a:lnTo>
                      <a:pt x="439" y="3105"/>
                    </a:lnTo>
                    <a:lnTo>
                      <a:pt x="443" y="3089"/>
                    </a:lnTo>
                    <a:lnTo>
                      <a:pt x="455" y="3077"/>
                    </a:lnTo>
                    <a:lnTo>
                      <a:pt x="474" y="3071"/>
                    </a:lnTo>
                    <a:lnTo>
                      <a:pt x="439" y="3047"/>
                    </a:lnTo>
                    <a:lnTo>
                      <a:pt x="419" y="3021"/>
                    </a:lnTo>
                    <a:lnTo>
                      <a:pt x="409" y="2998"/>
                    </a:lnTo>
                    <a:lnTo>
                      <a:pt x="409" y="2976"/>
                    </a:lnTo>
                    <a:lnTo>
                      <a:pt x="418" y="2960"/>
                    </a:lnTo>
                    <a:lnTo>
                      <a:pt x="434" y="2950"/>
                    </a:lnTo>
                    <a:lnTo>
                      <a:pt x="456" y="2947"/>
                    </a:lnTo>
                    <a:lnTo>
                      <a:pt x="484" y="2956"/>
                    </a:lnTo>
                    <a:lnTo>
                      <a:pt x="484" y="2914"/>
                    </a:lnTo>
                    <a:lnTo>
                      <a:pt x="489" y="2900"/>
                    </a:lnTo>
                    <a:lnTo>
                      <a:pt x="495" y="2891"/>
                    </a:lnTo>
                    <a:lnTo>
                      <a:pt x="504" y="2884"/>
                    </a:lnTo>
                    <a:lnTo>
                      <a:pt x="513" y="2882"/>
                    </a:lnTo>
                    <a:lnTo>
                      <a:pt x="536" y="2886"/>
                    </a:lnTo>
                    <a:lnTo>
                      <a:pt x="561" y="2899"/>
                    </a:lnTo>
                    <a:lnTo>
                      <a:pt x="584" y="2919"/>
                    </a:lnTo>
                    <a:lnTo>
                      <a:pt x="602" y="2943"/>
                    </a:lnTo>
                    <a:lnTo>
                      <a:pt x="613" y="2968"/>
                    </a:lnTo>
                    <a:lnTo>
                      <a:pt x="638" y="2960"/>
                    </a:lnTo>
                    <a:lnTo>
                      <a:pt x="659" y="2959"/>
                    </a:lnTo>
                    <a:lnTo>
                      <a:pt x="675" y="2965"/>
                    </a:lnTo>
                    <a:lnTo>
                      <a:pt x="688" y="2975"/>
                    </a:lnTo>
                    <a:lnTo>
                      <a:pt x="697" y="2989"/>
                    </a:lnTo>
                    <a:lnTo>
                      <a:pt x="700" y="3006"/>
                    </a:lnTo>
                    <a:lnTo>
                      <a:pt x="698" y="3026"/>
                    </a:lnTo>
                    <a:lnTo>
                      <a:pt x="691" y="3046"/>
                    </a:lnTo>
                    <a:lnTo>
                      <a:pt x="712" y="3033"/>
                    </a:lnTo>
                    <a:lnTo>
                      <a:pt x="735" y="3027"/>
                    </a:lnTo>
                    <a:lnTo>
                      <a:pt x="757" y="3028"/>
                    </a:lnTo>
                    <a:lnTo>
                      <a:pt x="778" y="3033"/>
                    </a:lnTo>
                    <a:lnTo>
                      <a:pt x="795" y="3043"/>
                    </a:lnTo>
                    <a:lnTo>
                      <a:pt x="808" y="3057"/>
                    </a:lnTo>
                    <a:lnTo>
                      <a:pt x="815" y="3073"/>
                    </a:lnTo>
                    <a:lnTo>
                      <a:pt x="815" y="3090"/>
                    </a:lnTo>
                    <a:lnTo>
                      <a:pt x="841" y="3077"/>
                    </a:lnTo>
                    <a:lnTo>
                      <a:pt x="865" y="3071"/>
                    </a:lnTo>
                    <a:lnTo>
                      <a:pt x="886" y="3075"/>
                    </a:lnTo>
                    <a:lnTo>
                      <a:pt x="902" y="3083"/>
                    </a:lnTo>
                    <a:lnTo>
                      <a:pt x="915" y="3098"/>
                    </a:lnTo>
                    <a:lnTo>
                      <a:pt x="921" y="3116"/>
                    </a:lnTo>
                    <a:lnTo>
                      <a:pt x="922" y="3138"/>
                    </a:lnTo>
                    <a:lnTo>
                      <a:pt x="916" y="3160"/>
                    </a:lnTo>
                    <a:lnTo>
                      <a:pt x="938" y="3151"/>
                    </a:lnTo>
                    <a:lnTo>
                      <a:pt x="958" y="3146"/>
                    </a:lnTo>
                    <a:lnTo>
                      <a:pt x="975" y="3146"/>
                    </a:lnTo>
                    <a:lnTo>
                      <a:pt x="990" y="3151"/>
                    </a:lnTo>
                    <a:lnTo>
                      <a:pt x="1002" y="3159"/>
                    </a:lnTo>
                    <a:lnTo>
                      <a:pt x="1012" y="3171"/>
                    </a:lnTo>
                    <a:lnTo>
                      <a:pt x="1025" y="3205"/>
                    </a:lnTo>
                    <a:lnTo>
                      <a:pt x="1034" y="3182"/>
                    </a:lnTo>
                    <a:lnTo>
                      <a:pt x="1052" y="3164"/>
                    </a:lnTo>
                    <a:lnTo>
                      <a:pt x="1074" y="3156"/>
                    </a:lnTo>
                    <a:lnTo>
                      <a:pt x="1099" y="3160"/>
                    </a:lnTo>
                    <a:lnTo>
                      <a:pt x="1090" y="3150"/>
                    </a:lnTo>
                    <a:lnTo>
                      <a:pt x="1087" y="3138"/>
                    </a:lnTo>
                    <a:lnTo>
                      <a:pt x="1087" y="3126"/>
                    </a:lnTo>
                    <a:lnTo>
                      <a:pt x="1090" y="3114"/>
                    </a:lnTo>
                    <a:lnTo>
                      <a:pt x="1107" y="3094"/>
                    </a:lnTo>
                    <a:lnTo>
                      <a:pt x="1117" y="3088"/>
                    </a:lnTo>
                    <a:lnTo>
                      <a:pt x="1130" y="3083"/>
                    </a:lnTo>
                    <a:lnTo>
                      <a:pt x="1117" y="3075"/>
                    </a:lnTo>
                    <a:lnTo>
                      <a:pt x="1108" y="3061"/>
                    </a:lnTo>
                    <a:lnTo>
                      <a:pt x="1103" y="3044"/>
                    </a:lnTo>
                    <a:lnTo>
                      <a:pt x="1108" y="3023"/>
                    </a:lnTo>
                    <a:lnTo>
                      <a:pt x="1089" y="3027"/>
                    </a:lnTo>
                    <a:lnTo>
                      <a:pt x="1069" y="3026"/>
                    </a:lnTo>
                    <a:lnTo>
                      <a:pt x="1050" y="3021"/>
                    </a:lnTo>
                    <a:lnTo>
                      <a:pt x="1034" y="3014"/>
                    </a:lnTo>
                    <a:lnTo>
                      <a:pt x="1022" y="3002"/>
                    </a:lnTo>
                    <a:lnTo>
                      <a:pt x="1017" y="2988"/>
                    </a:lnTo>
                    <a:lnTo>
                      <a:pt x="1021" y="2971"/>
                    </a:lnTo>
                    <a:lnTo>
                      <a:pt x="1035" y="2953"/>
                    </a:lnTo>
                    <a:lnTo>
                      <a:pt x="1018" y="2951"/>
                    </a:lnTo>
                    <a:lnTo>
                      <a:pt x="1004" y="2944"/>
                    </a:lnTo>
                    <a:lnTo>
                      <a:pt x="993" y="2934"/>
                    </a:lnTo>
                    <a:lnTo>
                      <a:pt x="988" y="2921"/>
                    </a:lnTo>
                    <a:lnTo>
                      <a:pt x="987" y="2907"/>
                    </a:lnTo>
                    <a:lnTo>
                      <a:pt x="991" y="2893"/>
                    </a:lnTo>
                    <a:lnTo>
                      <a:pt x="1003" y="2882"/>
                    </a:lnTo>
                    <a:lnTo>
                      <a:pt x="1021" y="2874"/>
                    </a:lnTo>
                    <a:lnTo>
                      <a:pt x="1006" y="2853"/>
                    </a:lnTo>
                    <a:lnTo>
                      <a:pt x="1001" y="2832"/>
                    </a:lnTo>
                    <a:lnTo>
                      <a:pt x="1004" y="2812"/>
                    </a:lnTo>
                    <a:lnTo>
                      <a:pt x="1015" y="2795"/>
                    </a:lnTo>
                    <a:lnTo>
                      <a:pt x="1030" y="2784"/>
                    </a:lnTo>
                    <a:lnTo>
                      <a:pt x="1048" y="2783"/>
                    </a:lnTo>
                    <a:lnTo>
                      <a:pt x="1069" y="2791"/>
                    </a:lnTo>
                    <a:lnTo>
                      <a:pt x="1088" y="2815"/>
                    </a:lnTo>
                    <a:lnTo>
                      <a:pt x="1096" y="2802"/>
                    </a:lnTo>
                    <a:lnTo>
                      <a:pt x="1108" y="2793"/>
                    </a:lnTo>
                    <a:lnTo>
                      <a:pt x="1121" y="2787"/>
                    </a:lnTo>
                    <a:lnTo>
                      <a:pt x="1135" y="2785"/>
                    </a:lnTo>
                    <a:lnTo>
                      <a:pt x="1148" y="2788"/>
                    </a:lnTo>
                    <a:lnTo>
                      <a:pt x="1158" y="2796"/>
                    </a:lnTo>
                    <a:lnTo>
                      <a:pt x="1166" y="2809"/>
                    </a:lnTo>
                    <a:lnTo>
                      <a:pt x="1170" y="2826"/>
                    </a:lnTo>
                    <a:lnTo>
                      <a:pt x="1176" y="2809"/>
                    </a:lnTo>
                    <a:lnTo>
                      <a:pt x="1183" y="2796"/>
                    </a:lnTo>
                    <a:lnTo>
                      <a:pt x="1203" y="2779"/>
                    </a:lnTo>
                    <a:lnTo>
                      <a:pt x="1229" y="2774"/>
                    </a:lnTo>
                    <a:lnTo>
                      <a:pt x="1261" y="2782"/>
                    </a:lnTo>
                    <a:lnTo>
                      <a:pt x="1266" y="2766"/>
                    </a:lnTo>
                    <a:lnTo>
                      <a:pt x="1273" y="2753"/>
                    </a:lnTo>
                    <a:lnTo>
                      <a:pt x="1292" y="2737"/>
                    </a:lnTo>
                    <a:lnTo>
                      <a:pt x="1316" y="2734"/>
                    </a:lnTo>
                    <a:lnTo>
                      <a:pt x="1338" y="2743"/>
                    </a:lnTo>
                    <a:lnTo>
                      <a:pt x="1330" y="2729"/>
                    </a:lnTo>
                    <a:lnTo>
                      <a:pt x="1325" y="2713"/>
                    </a:lnTo>
                    <a:lnTo>
                      <a:pt x="1328" y="2676"/>
                    </a:lnTo>
                    <a:lnTo>
                      <a:pt x="1334" y="2658"/>
                    </a:lnTo>
                    <a:lnTo>
                      <a:pt x="1344" y="2643"/>
                    </a:lnTo>
                    <a:lnTo>
                      <a:pt x="1357" y="2630"/>
                    </a:lnTo>
                    <a:lnTo>
                      <a:pt x="1373" y="2622"/>
                    </a:lnTo>
                    <a:lnTo>
                      <a:pt x="1344" y="2607"/>
                    </a:lnTo>
                    <a:lnTo>
                      <a:pt x="1325" y="2586"/>
                    </a:lnTo>
                    <a:lnTo>
                      <a:pt x="1317" y="2565"/>
                    </a:lnTo>
                    <a:lnTo>
                      <a:pt x="1317" y="2542"/>
                    </a:lnTo>
                    <a:lnTo>
                      <a:pt x="1325" y="2524"/>
                    </a:lnTo>
                    <a:lnTo>
                      <a:pt x="1345" y="2512"/>
                    </a:lnTo>
                    <a:lnTo>
                      <a:pt x="1372" y="2509"/>
                    </a:lnTo>
                    <a:lnTo>
                      <a:pt x="1388" y="2512"/>
                    </a:lnTo>
                    <a:lnTo>
                      <a:pt x="1407" y="2518"/>
                    </a:lnTo>
                    <a:lnTo>
                      <a:pt x="1394" y="2509"/>
                    </a:lnTo>
                    <a:lnTo>
                      <a:pt x="1386" y="2498"/>
                    </a:lnTo>
                    <a:lnTo>
                      <a:pt x="1380" y="2483"/>
                    </a:lnTo>
                    <a:lnTo>
                      <a:pt x="1379" y="2465"/>
                    </a:lnTo>
                    <a:lnTo>
                      <a:pt x="1382" y="2449"/>
                    </a:lnTo>
                    <a:lnTo>
                      <a:pt x="1388" y="2434"/>
                    </a:lnTo>
                    <a:lnTo>
                      <a:pt x="1398" y="2422"/>
                    </a:lnTo>
                    <a:lnTo>
                      <a:pt x="1411" y="2414"/>
                    </a:lnTo>
                    <a:lnTo>
                      <a:pt x="1397" y="2400"/>
                    </a:lnTo>
                    <a:lnTo>
                      <a:pt x="1386" y="2384"/>
                    </a:lnTo>
                    <a:lnTo>
                      <a:pt x="1380" y="2369"/>
                    </a:lnTo>
                    <a:lnTo>
                      <a:pt x="1380" y="2354"/>
                    </a:lnTo>
                    <a:lnTo>
                      <a:pt x="1385" y="2340"/>
                    </a:lnTo>
                    <a:lnTo>
                      <a:pt x="1394" y="2329"/>
                    </a:lnTo>
                    <a:lnTo>
                      <a:pt x="1410" y="2319"/>
                    </a:lnTo>
                    <a:lnTo>
                      <a:pt x="1430" y="2313"/>
                    </a:lnTo>
                    <a:lnTo>
                      <a:pt x="1415" y="2293"/>
                    </a:lnTo>
                    <a:lnTo>
                      <a:pt x="1408" y="2275"/>
                    </a:lnTo>
                    <a:lnTo>
                      <a:pt x="1410" y="2257"/>
                    </a:lnTo>
                    <a:lnTo>
                      <a:pt x="1416" y="2243"/>
                    </a:lnTo>
                    <a:lnTo>
                      <a:pt x="1429" y="2234"/>
                    </a:lnTo>
                    <a:lnTo>
                      <a:pt x="1445" y="2230"/>
                    </a:lnTo>
                    <a:lnTo>
                      <a:pt x="1466" y="2236"/>
                    </a:lnTo>
                    <a:lnTo>
                      <a:pt x="1489" y="2251"/>
                    </a:lnTo>
                    <a:lnTo>
                      <a:pt x="1483" y="2236"/>
                    </a:lnTo>
                    <a:lnTo>
                      <a:pt x="1482" y="2220"/>
                    </a:lnTo>
                    <a:lnTo>
                      <a:pt x="1489" y="2205"/>
                    </a:lnTo>
                    <a:lnTo>
                      <a:pt x="1508" y="2194"/>
                    </a:lnTo>
                    <a:lnTo>
                      <a:pt x="1480" y="2184"/>
                    </a:lnTo>
                    <a:lnTo>
                      <a:pt x="1461" y="2166"/>
                    </a:lnTo>
                    <a:lnTo>
                      <a:pt x="1452" y="2141"/>
                    </a:lnTo>
                    <a:lnTo>
                      <a:pt x="1452" y="2110"/>
                    </a:lnTo>
                    <a:lnTo>
                      <a:pt x="1430" y="2119"/>
                    </a:lnTo>
                    <a:lnTo>
                      <a:pt x="1408" y="2123"/>
                    </a:lnTo>
                    <a:lnTo>
                      <a:pt x="1388" y="2122"/>
                    </a:lnTo>
                    <a:lnTo>
                      <a:pt x="1370" y="2118"/>
                    </a:lnTo>
                    <a:lnTo>
                      <a:pt x="1353" y="2108"/>
                    </a:lnTo>
                    <a:lnTo>
                      <a:pt x="1341" y="2096"/>
                    </a:lnTo>
                    <a:lnTo>
                      <a:pt x="1330" y="2077"/>
                    </a:lnTo>
                    <a:lnTo>
                      <a:pt x="1324" y="2057"/>
                    </a:lnTo>
                    <a:lnTo>
                      <a:pt x="1315" y="2074"/>
                    </a:lnTo>
                    <a:lnTo>
                      <a:pt x="1298" y="2088"/>
                    </a:lnTo>
                    <a:lnTo>
                      <a:pt x="1279" y="2097"/>
                    </a:lnTo>
                    <a:lnTo>
                      <a:pt x="1258" y="2101"/>
                    </a:lnTo>
                    <a:lnTo>
                      <a:pt x="1236" y="2100"/>
                    </a:lnTo>
                    <a:lnTo>
                      <a:pt x="1214" y="2092"/>
                    </a:lnTo>
                    <a:lnTo>
                      <a:pt x="1196" y="2080"/>
                    </a:lnTo>
                    <a:lnTo>
                      <a:pt x="1182" y="2060"/>
                    </a:lnTo>
                    <a:lnTo>
                      <a:pt x="1167" y="2061"/>
                    </a:lnTo>
                    <a:lnTo>
                      <a:pt x="1152" y="2057"/>
                    </a:lnTo>
                    <a:lnTo>
                      <a:pt x="1130" y="2040"/>
                    </a:lnTo>
                    <a:lnTo>
                      <a:pt x="1124" y="2027"/>
                    </a:lnTo>
                    <a:lnTo>
                      <a:pt x="1120" y="2014"/>
                    </a:lnTo>
                    <a:lnTo>
                      <a:pt x="1121" y="2001"/>
                    </a:lnTo>
                    <a:lnTo>
                      <a:pt x="1125" y="1987"/>
                    </a:lnTo>
                    <a:lnTo>
                      <a:pt x="1100" y="1980"/>
                    </a:lnTo>
                    <a:lnTo>
                      <a:pt x="1080" y="1965"/>
                    </a:lnTo>
                    <a:lnTo>
                      <a:pt x="1073" y="1957"/>
                    </a:lnTo>
                    <a:lnTo>
                      <a:pt x="1070" y="1946"/>
                    </a:lnTo>
                    <a:lnTo>
                      <a:pt x="1071" y="1934"/>
                    </a:lnTo>
                    <a:lnTo>
                      <a:pt x="1076" y="1921"/>
                    </a:lnTo>
                    <a:lnTo>
                      <a:pt x="1030" y="1946"/>
                    </a:lnTo>
                    <a:lnTo>
                      <a:pt x="987" y="1956"/>
                    </a:lnTo>
                    <a:lnTo>
                      <a:pt x="949" y="1952"/>
                    </a:lnTo>
                    <a:lnTo>
                      <a:pt x="934" y="1947"/>
                    </a:lnTo>
                    <a:lnTo>
                      <a:pt x="922" y="1940"/>
                    </a:lnTo>
                    <a:lnTo>
                      <a:pt x="912" y="1930"/>
                    </a:lnTo>
                    <a:lnTo>
                      <a:pt x="907" y="1919"/>
                    </a:lnTo>
                    <a:lnTo>
                      <a:pt x="906" y="1908"/>
                    </a:lnTo>
                    <a:lnTo>
                      <a:pt x="909" y="1895"/>
                    </a:lnTo>
                    <a:lnTo>
                      <a:pt x="918" y="1882"/>
                    </a:lnTo>
                    <a:lnTo>
                      <a:pt x="931" y="1869"/>
                    </a:lnTo>
                    <a:lnTo>
                      <a:pt x="950" y="1857"/>
                    </a:lnTo>
                    <a:lnTo>
                      <a:pt x="976" y="1846"/>
                    </a:lnTo>
                    <a:lnTo>
                      <a:pt x="960" y="1840"/>
                    </a:lnTo>
                    <a:lnTo>
                      <a:pt x="949" y="1831"/>
                    </a:lnTo>
                    <a:lnTo>
                      <a:pt x="945" y="1819"/>
                    </a:lnTo>
                    <a:lnTo>
                      <a:pt x="946" y="1806"/>
                    </a:lnTo>
                    <a:lnTo>
                      <a:pt x="952" y="1795"/>
                    </a:lnTo>
                    <a:lnTo>
                      <a:pt x="963" y="1788"/>
                    </a:lnTo>
                    <a:lnTo>
                      <a:pt x="979" y="1785"/>
                    </a:lnTo>
                    <a:lnTo>
                      <a:pt x="999" y="1789"/>
                    </a:lnTo>
                    <a:lnTo>
                      <a:pt x="989" y="1779"/>
                    </a:lnTo>
                    <a:lnTo>
                      <a:pt x="983" y="1769"/>
                    </a:lnTo>
                    <a:lnTo>
                      <a:pt x="983" y="1746"/>
                    </a:lnTo>
                    <a:lnTo>
                      <a:pt x="993" y="1725"/>
                    </a:lnTo>
                    <a:lnTo>
                      <a:pt x="1014" y="1706"/>
                    </a:lnTo>
                    <a:lnTo>
                      <a:pt x="1038" y="1692"/>
                    </a:lnTo>
                    <a:lnTo>
                      <a:pt x="1063" y="1686"/>
                    </a:lnTo>
                    <a:lnTo>
                      <a:pt x="1075" y="1688"/>
                    </a:lnTo>
                    <a:lnTo>
                      <a:pt x="1086" y="1693"/>
                    </a:lnTo>
                    <a:lnTo>
                      <a:pt x="1096" y="1700"/>
                    </a:lnTo>
                    <a:lnTo>
                      <a:pt x="1103" y="1712"/>
                    </a:lnTo>
                    <a:lnTo>
                      <a:pt x="1124" y="1694"/>
                    </a:lnTo>
                    <a:lnTo>
                      <a:pt x="1144" y="1682"/>
                    </a:lnTo>
                    <a:lnTo>
                      <a:pt x="1164" y="1678"/>
                    </a:lnTo>
                    <a:lnTo>
                      <a:pt x="1181" y="1680"/>
                    </a:lnTo>
                    <a:lnTo>
                      <a:pt x="1195" y="1687"/>
                    </a:lnTo>
                    <a:lnTo>
                      <a:pt x="1205" y="1702"/>
                    </a:lnTo>
                    <a:lnTo>
                      <a:pt x="1210" y="1725"/>
                    </a:lnTo>
                    <a:lnTo>
                      <a:pt x="1208" y="1753"/>
                    </a:lnTo>
                    <a:lnTo>
                      <a:pt x="1217" y="1739"/>
                    </a:lnTo>
                    <a:lnTo>
                      <a:pt x="1227" y="1728"/>
                    </a:lnTo>
                    <a:lnTo>
                      <a:pt x="1254" y="1715"/>
                    </a:lnTo>
                    <a:lnTo>
                      <a:pt x="1283" y="1712"/>
                    </a:lnTo>
                    <a:lnTo>
                      <a:pt x="1313" y="1718"/>
                    </a:lnTo>
                    <a:lnTo>
                      <a:pt x="1301" y="1694"/>
                    </a:lnTo>
                    <a:lnTo>
                      <a:pt x="1297" y="1667"/>
                    </a:lnTo>
                    <a:lnTo>
                      <a:pt x="1301" y="1640"/>
                    </a:lnTo>
                    <a:lnTo>
                      <a:pt x="1310" y="1619"/>
                    </a:lnTo>
                    <a:lnTo>
                      <a:pt x="1327" y="1603"/>
                    </a:lnTo>
                    <a:lnTo>
                      <a:pt x="1335" y="1600"/>
                    </a:lnTo>
                    <a:lnTo>
                      <a:pt x="1347" y="1599"/>
                    </a:lnTo>
                    <a:lnTo>
                      <a:pt x="1358" y="1601"/>
                    </a:lnTo>
                    <a:lnTo>
                      <a:pt x="1371" y="1606"/>
                    </a:lnTo>
                    <a:lnTo>
                      <a:pt x="1385" y="1616"/>
                    </a:lnTo>
                    <a:lnTo>
                      <a:pt x="1399" y="1631"/>
                    </a:lnTo>
                    <a:lnTo>
                      <a:pt x="1413" y="1604"/>
                    </a:lnTo>
                    <a:lnTo>
                      <a:pt x="1430" y="1590"/>
                    </a:lnTo>
                    <a:lnTo>
                      <a:pt x="1449" y="1586"/>
                    </a:lnTo>
                    <a:lnTo>
                      <a:pt x="1469" y="1591"/>
                    </a:lnTo>
                    <a:lnTo>
                      <a:pt x="1486" y="1604"/>
                    </a:lnTo>
                    <a:lnTo>
                      <a:pt x="1499" y="1622"/>
                    </a:lnTo>
                    <a:lnTo>
                      <a:pt x="1506" y="1645"/>
                    </a:lnTo>
                    <a:lnTo>
                      <a:pt x="1504" y="1670"/>
                    </a:lnTo>
                    <a:lnTo>
                      <a:pt x="1526" y="1666"/>
                    </a:lnTo>
                    <a:lnTo>
                      <a:pt x="1544" y="1665"/>
                    </a:lnTo>
                    <a:lnTo>
                      <a:pt x="1559" y="1669"/>
                    </a:lnTo>
                    <a:lnTo>
                      <a:pt x="1571" y="1677"/>
                    </a:lnTo>
                    <a:lnTo>
                      <a:pt x="1579" y="1687"/>
                    </a:lnTo>
                    <a:lnTo>
                      <a:pt x="1583" y="1701"/>
                    </a:lnTo>
                    <a:lnTo>
                      <a:pt x="1582" y="1718"/>
                    </a:lnTo>
                    <a:lnTo>
                      <a:pt x="1578" y="1738"/>
                    </a:lnTo>
                    <a:lnTo>
                      <a:pt x="1599" y="1726"/>
                    </a:lnTo>
                    <a:lnTo>
                      <a:pt x="1622" y="1722"/>
                    </a:lnTo>
                    <a:lnTo>
                      <a:pt x="1644" y="1726"/>
                    </a:lnTo>
                    <a:lnTo>
                      <a:pt x="1663" y="1738"/>
                    </a:lnTo>
                    <a:lnTo>
                      <a:pt x="1674" y="1712"/>
                    </a:lnTo>
                    <a:lnTo>
                      <a:pt x="1688" y="1694"/>
                    </a:lnTo>
                    <a:lnTo>
                      <a:pt x="1704" y="1685"/>
                    </a:lnTo>
                    <a:lnTo>
                      <a:pt x="1720" y="1685"/>
                    </a:lnTo>
                    <a:lnTo>
                      <a:pt x="1735" y="1694"/>
                    </a:lnTo>
                    <a:lnTo>
                      <a:pt x="1747" y="1712"/>
                    </a:lnTo>
                    <a:lnTo>
                      <a:pt x="1755" y="1739"/>
                    </a:lnTo>
                    <a:lnTo>
                      <a:pt x="1756" y="1775"/>
                    </a:lnTo>
                    <a:lnTo>
                      <a:pt x="1784" y="1782"/>
                    </a:lnTo>
                    <a:lnTo>
                      <a:pt x="1802" y="1796"/>
                    </a:lnTo>
                    <a:lnTo>
                      <a:pt x="1812" y="1818"/>
                    </a:lnTo>
                    <a:lnTo>
                      <a:pt x="1812" y="1846"/>
                    </a:lnTo>
                    <a:lnTo>
                      <a:pt x="1824" y="1846"/>
                    </a:lnTo>
                    <a:lnTo>
                      <a:pt x="1835" y="1848"/>
                    </a:lnTo>
                    <a:lnTo>
                      <a:pt x="1855" y="1858"/>
                    </a:lnTo>
                    <a:lnTo>
                      <a:pt x="1868" y="1877"/>
                    </a:lnTo>
                    <a:lnTo>
                      <a:pt x="1872" y="1897"/>
                    </a:lnTo>
                    <a:lnTo>
                      <a:pt x="1888" y="1875"/>
                    </a:lnTo>
                    <a:lnTo>
                      <a:pt x="1912" y="1862"/>
                    </a:lnTo>
                    <a:lnTo>
                      <a:pt x="1938" y="1856"/>
                    </a:lnTo>
                    <a:lnTo>
                      <a:pt x="1952" y="1858"/>
                    </a:lnTo>
                    <a:lnTo>
                      <a:pt x="1965" y="1864"/>
                    </a:lnTo>
                    <a:lnTo>
                      <a:pt x="1970" y="1841"/>
                    </a:lnTo>
                    <a:lnTo>
                      <a:pt x="1980" y="1822"/>
                    </a:lnTo>
                    <a:lnTo>
                      <a:pt x="1993" y="1807"/>
                    </a:lnTo>
                    <a:lnTo>
                      <a:pt x="2010" y="1801"/>
                    </a:lnTo>
                    <a:lnTo>
                      <a:pt x="1995" y="1787"/>
                    </a:lnTo>
                    <a:lnTo>
                      <a:pt x="1988" y="1770"/>
                    </a:lnTo>
                    <a:lnTo>
                      <a:pt x="1989" y="1753"/>
                    </a:lnTo>
                    <a:lnTo>
                      <a:pt x="1996" y="1734"/>
                    </a:lnTo>
                    <a:lnTo>
                      <a:pt x="1963" y="1732"/>
                    </a:lnTo>
                    <a:lnTo>
                      <a:pt x="1935" y="1726"/>
                    </a:lnTo>
                    <a:lnTo>
                      <a:pt x="1913" y="1716"/>
                    </a:lnTo>
                    <a:lnTo>
                      <a:pt x="1898" y="1704"/>
                    </a:lnTo>
                    <a:lnTo>
                      <a:pt x="1889" y="1688"/>
                    </a:lnTo>
                    <a:lnTo>
                      <a:pt x="1889" y="1671"/>
                    </a:lnTo>
                    <a:lnTo>
                      <a:pt x="1897" y="1653"/>
                    </a:lnTo>
                    <a:lnTo>
                      <a:pt x="1913" y="1633"/>
                    </a:lnTo>
                    <a:lnTo>
                      <a:pt x="1893" y="1626"/>
                    </a:lnTo>
                    <a:lnTo>
                      <a:pt x="1879" y="1616"/>
                    </a:lnTo>
                    <a:lnTo>
                      <a:pt x="1869" y="1601"/>
                    </a:lnTo>
                    <a:lnTo>
                      <a:pt x="1866" y="1585"/>
                    </a:lnTo>
                    <a:lnTo>
                      <a:pt x="1867" y="1568"/>
                    </a:lnTo>
                    <a:lnTo>
                      <a:pt x="1874" y="1552"/>
                    </a:lnTo>
                    <a:lnTo>
                      <a:pt x="1886" y="1538"/>
                    </a:lnTo>
                    <a:lnTo>
                      <a:pt x="1905" y="1528"/>
                    </a:lnTo>
                    <a:lnTo>
                      <a:pt x="1892" y="1507"/>
                    </a:lnTo>
                    <a:lnTo>
                      <a:pt x="1883" y="1482"/>
                    </a:lnTo>
                    <a:lnTo>
                      <a:pt x="1879" y="1459"/>
                    </a:lnTo>
                    <a:lnTo>
                      <a:pt x="1880" y="1437"/>
                    </a:lnTo>
                    <a:lnTo>
                      <a:pt x="1887" y="1421"/>
                    </a:lnTo>
                    <a:lnTo>
                      <a:pt x="1901" y="1414"/>
                    </a:lnTo>
                    <a:lnTo>
                      <a:pt x="1911" y="1413"/>
                    </a:lnTo>
                    <a:lnTo>
                      <a:pt x="1923" y="1415"/>
                    </a:lnTo>
                    <a:lnTo>
                      <a:pt x="1954" y="1429"/>
                    </a:lnTo>
                    <a:lnTo>
                      <a:pt x="1972" y="1429"/>
                    </a:lnTo>
                    <a:lnTo>
                      <a:pt x="1991" y="1433"/>
                    </a:lnTo>
                    <a:lnTo>
                      <a:pt x="2007" y="1442"/>
                    </a:lnTo>
                    <a:lnTo>
                      <a:pt x="2022" y="1453"/>
                    </a:lnTo>
                    <a:lnTo>
                      <a:pt x="2034" y="1467"/>
                    </a:lnTo>
                    <a:lnTo>
                      <a:pt x="2043" y="1484"/>
                    </a:lnTo>
                    <a:lnTo>
                      <a:pt x="2046" y="1502"/>
                    </a:lnTo>
                    <a:lnTo>
                      <a:pt x="2045" y="1523"/>
                    </a:lnTo>
                    <a:lnTo>
                      <a:pt x="2053" y="1499"/>
                    </a:lnTo>
                    <a:lnTo>
                      <a:pt x="2065" y="1484"/>
                    </a:lnTo>
                    <a:lnTo>
                      <a:pt x="2081" y="1477"/>
                    </a:lnTo>
                    <a:lnTo>
                      <a:pt x="2098" y="1478"/>
                    </a:lnTo>
                    <a:lnTo>
                      <a:pt x="2113" y="1485"/>
                    </a:lnTo>
                    <a:lnTo>
                      <a:pt x="2124" y="1498"/>
                    </a:lnTo>
                    <a:lnTo>
                      <a:pt x="2132" y="1515"/>
                    </a:lnTo>
                    <a:lnTo>
                      <a:pt x="2133" y="1537"/>
                    </a:lnTo>
                    <a:lnTo>
                      <a:pt x="2150" y="1531"/>
                    </a:lnTo>
                    <a:lnTo>
                      <a:pt x="2167" y="1531"/>
                    </a:lnTo>
                    <a:lnTo>
                      <a:pt x="2182" y="1538"/>
                    </a:lnTo>
                    <a:lnTo>
                      <a:pt x="2195" y="1548"/>
                    </a:lnTo>
                    <a:lnTo>
                      <a:pt x="2203" y="1514"/>
                    </a:lnTo>
                    <a:lnTo>
                      <a:pt x="2220" y="1492"/>
                    </a:lnTo>
                    <a:lnTo>
                      <a:pt x="2231" y="1485"/>
                    </a:lnTo>
                    <a:lnTo>
                      <a:pt x="2242" y="1481"/>
                    </a:lnTo>
                    <a:lnTo>
                      <a:pt x="2254" y="1481"/>
                    </a:lnTo>
                    <a:lnTo>
                      <a:pt x="2265" y="1483"/>
                    </a:lnTo>
                    <a:lnTo>
                      <a:pt x="2284" y="1497"/>
                    </a:lnTo>
                    <a:lnTo>
                      <a:pt x="2296" y="1522"/>
                    </a:lnTo>
                    <a:lnTo>
                      <a:pt x="2297" y="1559"/>
                    </a:lnTo>
                    <a:lnTo>
                      <a:pt x="2284" y="1607"/>
                    </a:lnTo>
                    <a:lnTo>
                      <a:pt x="2301" y="1607"/>
                    </a:lnTo>
                    <a:lnTo>
                      <a:pt x="2314" y="1613"/>
                    </a:lnTo>
                    <a:lnTo>
                      <a:pt x="2322" y="1623"/>
                    </a:lnTo>
                    <a:lnTo>
                      <a:pt x="2326" y="1637"/>
                    </a:lnTo>
                    <a:lnTo>
                      <a:pt x="2326" y="1653"/>
                    </a:lnTo>
                    <a:lnTo>
                      <a:pt x="2322" y="1671"/>
                    </a:lnTo>
                    <a:lnTo>
                      <a:pt x="2303" y="1709"/>
                    </a:lnTo>
                    <a:lnTo>
                      <a:pt x="2326" y="1700"/>
                    </a:lnTo>
                    <a:lnTo>
                      <a:pt x="2349" y="1700"/>
                    </a:lnTo>
                    <a:lnTo>
                      <a:pt x="2367" y="1711"/>
                    </a:lnTo>
                    <a:lnTo>
                      <a:pt x="2378" y="1734"/>
                    </a:lnTo>
                    <a:lnTo>
                      <a:pt x="2376" y="1721"/>
                    </a:lnTo>
                    <a:lnTo>
                      <a:pt x="2377" y="1708"/>
                    </a:lnTo>
                    <a:lnTo>
                      <a:pt x="2388" y="1684"/>
                    </a:lnTo>
                    <a:lnTo>
                      <a:pt x="2406" y="1665"/>
                    </a:lnTo>
                    <a:lnTo>
                      <a:pt x="2430" y="1652"/>
                    </a:lnTo>
                    <a:lnTo>
                      <a:pt x="2454" y="1647"/>
                    </a:lnTo>
                    <a:lnTo>
                      <a:pt x="2478" y="1650"/>
                    </a:lnTo>
                    <a:lnTo>
                      <a:pt x="2488" y="1656"/>
                    </a:lnTo>
                    <a:lnTo>
                      <a:pt x="2496" y="1665"/>
                    </a:lnTo>
                    <a:lnTo>
                      <a:pt x="2505" y="1693"/>
                    </a:lnTo>
                    <a:lnTo>
                      <a:pt x="2528" y="1676"/>
                    </a:lnTo>
                    <a:lnTo>
                      <a:pt x="2550" y="1666"/>
                    </a:lnTo>
                    <a:lnTo>
                      <a:pt x="2571" y="1665"/>
                    </a:lnTo>
                    <a:lnTo>
                      <a:pt x="2590" y="1671"/>
                    </a:lnTo>
                    <a:lnTo>
                      <a:pt x="2606" y="1683"/>
                    </a:lnTo>
                    <a:lnTo>
                      <a:pt x="2620" y="1700"/>
                    </a:lnTo>
                    <a:lnTo>
                      <a:pt x="2630" y="1723"/>
                    </a:lnTo>
                    <a:lnTo>
                      <a:pt x="2636" y="1749"/>
                    </a:lnTo>
                    <a:lnTo>
                      <a:pt x="2654" y="1739"/>
                    </a:lnTo>
                    <a:lnTo>
                      <a:pt x="2672" y="1732"/>
                    </a:lnTo>
                    <a:lnTo>
                      <a:pt x="2709" y="1730"/>
                    </a:lnTo>
                    <a:lnTo>
                      <a:pt x="2744" y="1739"/>
                    </a:lnTo>
                    <a:lnTo>
                      <a:pt x="2775" y="1756"/>
                    </a:lnTo>
                    <a:lnTo>
                      <a:pt x="2788" y="1745"/>
                    </a:lnTo>
                    <a:lnTo>
                      <a:pt x="2804" y="1738"/>
                    </a:lnTo>
                    <a:lnTo>
                      <a:pt x="2820" y="1735"/>
                    </a:lnTo>
                    <a:lnTo>
                      <a:pt x="2838" y="1737"/>
                    </a:lnTo>
                    <a:lnTo>
                      <a:pt x="2854" y="1741"/>
                    </a:lnTo>
                    <a:lnTo>
                      <a:pt x="2870" y="1749"/>
                    </a:lnTo>
                    <a:lnTo>
                      <a:pt x="2883" y="1761"/>
                    </a:lnTo>
                    <a:lnTo>
                      <a:pt x="2891" y="1775"/>
                    </a:lnTo>
                    <a:lnTo>
                      <a:pt x="2905" y="1760"/>
                    </a:lnTo>
                    <a:lnTo>
                      <a:pt x="2921" y="1749"/>
                    </a:lnTo>
                    <a:lnTo>
                      <a:pt x="2938" y="1744"/>
                    </a:lnTo>
                    <a:lnTo>
                      <a:pt x="2955" y="1743"/>
                    </a:lnTo>
                    <a:lnTo>
                      <a:pt x="2971" y="1747"/>
                    </a:lnTo>
                    <a:lnTo>
                      <a:pt x="2985" y="1758"/>
                    </a:lnTo>
                    <a:lnTo>
                      <a:pt x="2996" y="1775"/>
                    </a:lnTo>
                    <a:lnTo>
                      <a:pt x="3003" y="1797"/>
                    </a:lnTo>
                    <a:lnTo>
                      <a:pt x="3014" y="1771"/>
                    </a:lnTo>
                    <a:lnTo>
                      <a:pt x="3030" y="1750"/>
                    </a:lnTo>
                    <a:lnTo>
                      <a:pt x="3053" y="1739"/>
                    </a:lnTo>
                    <a:lnTo>
                      <a:pt x="3082" y="1734"/>
                    </a:lnTo>
                    <a:lnTo>
                      <a:pt x="3064" y="1724"/>
                    </a:lnTo>
                    <a:lnTo>
                      <a:pt x="3050" y="1710"/>
                    </a:lnTo>
                    <a:lnTo>
                      <a:pt x="3041" y="1695"/>
                    </a:lnTo>
                    <a:lnTo>
                      <a:pt x="3038" y="1680"/>
                    </a:lnTo>
                    <a:lnTo>
                      <a:pt x="3039" y="1664"/>
                    </a:lnTo>
                    <a:lnTo>
                      <a:pt x="3044" y="1649"/>
                    </a:lnTo>
                    <a:lnTo>
                      <a:pt x="3055" y="1635"/>
                    </a:lnTo>
                    <a:lnTo>
                      <a:pt x="3071" y="1622"/>
                    </a:lnTo>
                    <a:lnTo>
                      <a:pt x="3051" y="1619"/>
                    </a:lnTo>
                    <a:lnTo>
                      <a:pt x="3035" y="1609"/>
                    </a:lnTo>
                    <a:lnTo>
                      <a:pt x="3023" y="1598"/>
                    </a:lnTo>
                    <a:lnTo>
                      <a:pt x="3016" y="1583"/>
                    </a:lnTo>
                    <a:lnTo>
                      <a:pt x="3014" y="1568"/>
                    </a:lnTo>
                    <a:lnTo>
                      <a:pt x="3017" y="1553"/>
                    </a:lnTo>
                    <a:lnTo>
                      <a:pt x="3028" y="1540"/>
                    </a:lnTo>
                    <a:lnTo>
                      <a:pt x="3044" y="1530"/>
                    </a:lnTo>
                    <a:lnTo>
                      <a:pt x="3022" y="1526"/>
                    </a:lnTo>
                    <a:lnTo>
                      <a:pt x="3004" y="1518"/>
                    </a:lnTo>
                    <a:lnTo>
                      <a:pt x="2977" y="1497"/>
                    </a:lnTo>
                    <a:lnTo>
                      <a:pt x="2941" y="1507"/>
                    </a:lnTo>
                    <a:lnTo>
                      <a:pt x="2906" y="1504"/>
                    </a:lnTo>
                    <a:lnTo>
                      <a:pt x="2892" y="1496"/>
                    </a:lnTo>
                    <a:lnTo>
                      <a:pt x="2881" y="1485"/>
                    </a:lnTo>
                    <a:lnTo>
                      <a:pt x="2876" y="1469"/>
                    </a:lnTo>
                    <a:lnTo>
                      <a:pt x="2876" y="1448"/>
                    </a:lnTo>
                    <a:lnTo>
                      <a:pt x="2854" y="1466"/>
                    </a:lnTo>
                    <a:lnTo>
                      <a:pt x="2832" y="1478"/>
                    </a:lnTo>
                    <a:lnTo>
                      <a:pt x="2810" y="1484"/>
                    </a:lnTo>
                    <a:lnTo>
                      <a:pt x="2790" y="1483"/>
                    </a:lnTo>
                    <a:lnTo>
                      <a:pt x="2770" y="1476"/>
                    </a:lnTo>
                    <a:lnTo>
                      <a:pt x="2756" y="1463"/>
                    </a:lnTo>
                    <a:lnTo>
                      <a:pt x="2746" y="1444"/>
                    </a:lnTo>
                    <a:lnTo>
                      <a:pt x="2741" y="1418"/>
                    </a:lnTo>
                    <a:lnTo>
                      <a:pt x="2715" y="1429"/>
                    </a:lnTo>
                    <a:lnTo>
                      <a:pt x="2687" y="1433"/>
                    </a:lnTo>
                    <a:lnTo>
                      <a:pt x="2663" y="1430"/>
                    </a:lnTo>
                    <a:lnTo>
                      <a:pt x="2641" y="1420"/>
                    </a:lnTo>
                    <a:lnTo>
                      <a:pt x="2626" y="1406"/>
                    </a:lnTo>
                    <a:lnTo>
                      <a:pt x="2623" y="1397"/>
                    </a:lnTo>
                    <a:lnTo>
                      <a:pt x="2620" y="1386"/>
                    </a:lnTo>
                    <a:lnTo>
                      <a:pt x="2623" y="1374"/>
                    </a:lnTo>
                    <a:lnTo>
                      <a:pt x="2628" y="1361"/>
                    </a:lnTo>
                    <a:lnTo>
                      <a:pt x="2638" y="1347"/>
                    </a:lnTo>
                    <a:lnTo>
                      <a:pt x="2651" y="1333"/>
                    </a:lnTo>
                    <a:lnTo>
                      <a:pt x="2627" y="1309"/>
                    </a:lnTo>
                    <a:lnTo>
                      <a:pt x="2613" y="1284"/>
                    </a:lnTo>
                    <a:lnTo>
                      <a:pt x="2609" y="1260"/>
                    </a:lnTo>
                    <a:lnTo>
                      <a:pt x="2614" y="1240"/>
                    </a:lnTo>
                    <a:lnTo>
                      <a:pt x="2627" y="1224"/>
                    </a:lnTo>
                    <a:lnTo>
                      <a:pt x="2638" y="1218"/>
                    </a:lnTo>
                    <a:lnTo>
                      <a:pt x="2650" y="1214"/>
                    </a:lnTo>
                    <a:lnTo>
                      <a:pt x="2680" y="1214"/>
                    </a:lnTo>
                    <a:lnTo>
                      <a:pt x="2719" y="1225"/>
                    </a:lnTo>
                    <a:lnTo>
                      <a:pt x="2713" y="1209"/>
                    </a:lnTo>
                    <a:lnTo>
                      <a:pt x="2714" y="1193"/>
                    </a:lnTo>
                    <a:lnTo>
                      <a:pt x="2721" y="1178"/>
                    </a:lnTo>
                    <a:lnTo>
                      <a:pt x="2732" y="1166"/>
                    </a:lnTo>
                    <a:lnTo>
                      <a:pt x="2718" y="1155"/>
                    </a:lnTo>
                    <a:lnTo>
                      <a:pt x="2709" y="1141"/>
                    </a:lnTo>
                    <a:lnTo>
                      <a:pt x="2708" y="1123"/>
                    </a:lnTo>
                    <a:lnTo>
                      <a:pt x="2714" y="1103"/>
                    </a:lnTo>
                    <a:lnTo>
                      <a:pt x="2692" y="1103"/>
                    </a:lnTo>
                    <a:lnTo>
                      <a:pt x="2673" y="1095"/>
                    </a:lnTo>
                    <a:lnTo>
                      <a:pt x="2661" y="1080"/>
                    </a:lnTo>
                    <a:lnTo>
                      <a:pt x="2656" y="1061"/>
                    </a:lnTo>
                    <a:lnTo>
                      <a:pt x="2628" y="1063"/>
                    </a:lnTo>
                    <a:lnTo>
                      <a:pt x="2616" y="1059"/>
                    </a:lnTo>
                    <a:lnTo>
                      <a:pt x="2606" y="1054"/>
                    </a:lnTo>
                    <a:lnTo>
                      <a:pt x="2596" y="1034"/>
                    </a:lnTo>
                    <a:lnTo>
                      <a:pt x="2596" y="1010"/>
                    </a:lnTo>
                    <a:lnTo>
                      <a:pt x="2577" y="1009"/>
                    </a:lnTo>
                    <a:lnTo>
                      <a:pt x="2562" y="1004"/>
                    </a:lnTo>
                    <a:lnTo>
                      <a:pt x="2537" y="988"/>
                    </a:lnTo>
                    <a:lnTo>
                      <a:pt x="2521" y="967"/>
                    </a:lnTo>
                    <a:lnTo>
                      <a:pt x="2516" y="940"/>
                    </a:lnTo>
                    <a:lnTo>
                      <a:pt x="2519" y="915"/>
                    </a:lnTo>
                    <a:lnTo>
                      <a:pt x="2532" y="891"/>
                    </a:lnTo>
                    <a:lnTo>
                      <a:pt x="2555" y="873"/>
                    </a:lnTo>
                    <a:lnTo>
                      <a:pt x="2570" y="868"/>
                    </a:lnTo>
                    <a:lnTo>
                      <a:pt x="2587" y="864"/>
                    </a:lnTo>
                    <a:lnTo>
                      <a:pt x="2583" y="847"/>
                    </a:lnTo>
                    <a:lnTo>
                      <a:pt x="2583" y="832"/>
                    </a:lnTo>
                    <a:lnTo>
                      <a:pt x="2586" y="819"/>
                    </a:lnTo>
                    <a:lnTo>
                      <a:pt x="2591" y="808"/>
                    </a:lnTo>
                    <a:lnTo>
                      <a:pt x="2608" y="791"/>
                    </a:lnTo>
                    <a:lnTo>
                      <a:pt x="2630" y="782"/>
                    </a:lnTo>
                    <a:lnTo>
                      <a:pt x="2654" y="782"/>
                    </a:lnTo>
                    <a:lnTo>
                      <a:pt x="2677" y="793"/>
                    </a:lnTo>
                    <a:lnTo>
                      <a:pt x="2694" y="813"/>
                    </a:lnTo>
                    <a:lnTo>
                      <a:pt x="2704" y="845"/>
                    </a:lnTo>
                    <a:lnTo>
                      <a:pt x="2719" y="847"/>
                    </a:lnTo>
                    <a:lnTo>
                      <a:pt x="2732" y="852"/>
                    </a:lnTo>
                    <a:lnTo>
                      <a:pt x="2752" y="867"/>
                    </a:lnTo>
                    <a:lnTo>
                      <a:pt x="2764" y="888"/>
                    </a:lnTo>
                    <a:lnTo>
                      <a:pt x="2768" y="914"/>
                    </a:lnTo>
                    <a:lnTo>
                      <a:pt x="2787" y="904"/>
                    </a:lnTo>
                    <a:lnTo>
                      <a:pt x="2806" y="900"/>
                    </a:lnTo>
                    <a:lnTo>
                      <a:pt x="2825" y="901"/>
                    </a:lnTo>
                    <a:lnTo>
                      <a:pt x="2844" y="905"/>
                    </a:lnTo>
                    <a:lnTo>
                      <a:pt x="2860" y="915"/>
                    </a:lnTo>
                    <a:lnTo>
                      <a:pt x="2873" y="927"/>
                    </a:lnTo>
                    <a:lnTo>
                      <a:pt x="2880" y="945"/>
                    </a:lnTo>
                    <a:lnTo>
                      <a:pt x="2884" y="965"/>
                    </a:lnTo>
                    <a:lnTo>
                      <a:pt x="2912" y="951"/>
                    </a:lnTo>
                    <a:lnTo>
                      <a:pt x="2936" y="947"/>
                    </a:lnTo>
                    <a:lnTo>
                      <a:pt x="2957" y="951"/>
                    </a:lnTo>
                    <a:lnTo>
                      <a:pt x="2973" y="962"/>
                    </a:lnTo>
                    <a:lnTo>
                      <a:pt x="2984" y="979"/>
                    </a:lnTo>
                    <a:lnTo>
                      <a:pt x="2990" y="999"/>
                    </a:lnTo>
                    <a:lnTo>
                      <a:pt x="2990" y="1021"/>
                    </a:lnTo>
                    <a:lnTo>
                      <a:pt x="2985" y="1046"/>
                    </a:lnTo>
                    <a:lnTo>
                      <a:pt x="3007" y="1041"/>
                    </a:lnTo>
                    <a:lnTo>
                      <a:pt x="3026" y="1040"/>
                    </a:lnTo>
                    <a:lnTo>
                      <a:pt x="3042" y="1043"/>
                    </a:lnTo>
                    <a:lnTo>
                      <a:pt x="3055" y="1050"/>
                    </a:lnTo>
                    <a:lnTo>
                      <a:pt x="3065" y="1060"/>
                    </a:lnTo>
                    <a:lnTo>
                      <a:pt x="3071" y="1074"/>
                    </a:lnTo>
                    <a:lnTo>
                      <a:pt x="3074" y="1090"/>
                    </a:lnTo>
                    <a:lnTo>
                      <a:pt x="3073" y="1109"/>
                    </a:lnTo>
                    <a:lnTo>
                      <a:pt x="3095" y="1097"/>
                    </a:lnTo>
                    <a:lnTo>
                      <a:pt x="3119" y="1091"/>
                    </a:lnTo>
                    <a:lnTo>
                      <a:pt x="3142" y="1090"/>
                    </a:lnTo>
                    <a:lnTo>
                      <a:pt x="3167" y="1095"/>
                    </a:lnTo>
                    <a:lnTo>
                      <a:pt x="3165" y="1069"/>
                    </a:lnTo>
                    <a:lnTo>
                      <a:pt x="3173" y="1046"/>
                    </a:lnTo>
                    <a:lnTo>
                      <a:pt x="3189" y="1030"/>
                    </a:lnTo>
                    <a:lnTo>
                      <a:pt x="3214" y="1023"/>
                    </a:lnTo>
                    <a:lnTo>
                      <a:pt x="3205" y="1010"/>
                    </a:lnTo>
                    <a:lnTo>
                      <a:pt x="3200" y="995"/>
                    </a:lnTo>
                    <a:lnTo>
                      <a:pt x="3197" y="979"/>
                    </a:lnTo>
                    <a:lnTo>
                      <a:pt x="3198" y="963"/>
                    </a:lnTo>
                    <a:lnTo>
                      <a:pt x="3203" y="948"/>
                    </a:lnTo>
                    <a:lnTo>
                      <a:pt x="3211" y="934"/>
                    </a:lnTo>
                    <a:lnTo>
                      <a:pt x="3223" y="922"/>
                    </a:lnTo>
                    <a:lnTo>
                      <a:pt x="3239" y="914"/>
                    </a:lnTo>
                    <a:lnTo>
                      <a:pt x="3222" y="909"/>
                    </a:lnTo>
                    <a:lnTo>
                      <a:pt x="3208" y="900"/>
                    </a:lnTo>
                    <a:lnTo>
                      <a:pt x="3196" y="887"/>
                    </a:lnTo>
                    <a:lnTo>
                      <a:pt x="3190" y="871"/>
                    </a:lnTo>
                    <a:lnTo>
                      <a:pt x="3187" y="855"/>
                    </a:lnTo>
                    <a:lnTo>
                      <a:pt x="3188" y="838"/>
                    </a:lnTo>
                    <a:lnTo>
                      <a:pt x="3194" y="822"/>
                    </a:lnTo>
                    <a:lnTo>
                      <a:pt x="3206" y="809"/>
                    </a:lnTo>
                    <a:lnTo>
                      <a:pt x="3182" y="795"/>
                    </a:lnTo>
                    <a:lnTo>
                      <a:pt x="3164" y="779"/>
                    </a:lnTo>
                    <a:lnTo>
                      <a:pt x="3153" y="763"/>
                    </a:lnTo>
                    <a:lnTo>
                      <a:pt x="3150" y="747"/>
                    </a:lnTo>
                    <a:lnTo>
                      <a:pt x="3154" y="732"/>
                    </a:lnTo>
                    <a:lnTo>
                      <a:pt x="3167" y="719"/>
                    </a:lnTo>
                    <a:lnTo>
                      <a:pt x="3188" y="708"/>
                    </a:lnTo>
                    <a:lnTo>
                      <a:pt x="3217" y="701"/>
                    </a:lnTo>
                    <a:lnTo>
                      <a:pt x="3209" y="683"/>
                    </a:lnTo>
                    <a:lnTo>
                      <a:pt x="3205" y="667"/>
                    </a:lnTo>
                    <a:lnTo>
                      <a:pt x="3208" y="637"/>
                    </a:lnTo>
                    <a:lnTo>
                      <a:pt x="3222" y="613"/>
                    </a:lnTo>
                    <a:lnTo>
                      <a:pt x="3232" y="605"/>
                    </a:lnTo>
                    <a:lnTo>
                      <a:pt x="3244" y="598"/>
                    </a:lnTo>
                    <a:lnTo>
                      <a:pt x="3257" y="594"/>
                    </a:lnTo>
                    <a:lnTo>
                      <a:pt x="3270" y="593"/>
                    </a:lnTo>
                    <a:lnTo>
                      <a:pt x="3296" y="600"/>
                    </a:lnTo>
                    <a:lnTo>
                      <a:pt x="3307" y="609"/>
                    </a:lnTo>
                    <a:lnTo>
                      <a:pt x="3318" y="621"/>
                    </a:lnTo>
                    <a:lnTo>
                      <a:pt x="3333" y="656"/>
                    </a:lnTo>
                    <a:lnTo>
                      <a:pt x="3356" y="635"/>
                    </a:lnTo>
                    <a:lnTo>
                      <a:pt x="3379" y="624"/>
                    </a:lnTo>
                    <a:lnTo>
                      <a:pt x="3400" y="622"/>
                    </a:lnTo>
                    <a:lnTo>
                      <a:pt x="3420" y="627"/>
                    </a:lnTo>
                    <a:lnTo>
                      <a:pt x="3437" y="640"/>
                    </a:lnTo>
                    <a:lnTo>
                      <a:pt x="3451" y="658"/>
                    </a:lnTo>
                    <a:lnTo>
                      <a:pt x="3472" y="704"/>
                    </a:lnTo>
                    <a:lnTo>
                      <a:pt x="3510" y="678"/>
                    </a:lnTo>
                    <a:lnTo>
                      <a:pt x="3503" y="663"/>
                    </a:lnTo>
                    <a:lnTo>
                      <a:pt x="3499" y="648"/>
                    </a:lnTo>
                    <a:lnTo>
                      <a:pt x="3500" y="635"/>
                    </a:lnTo>
                    <a:lnTo>
                      <a:pt x="3505" y="621"/>
                    </a:lnTo>
                    <a:lnTo>
                      <a:pt x="3512" y="608"/>
                    </a:lnTo>
                    <a:lnTo>
                      <a:pt x="3522" y="598"/>
                    </a:lnTo>
                    <a:lnTo>
                      <a:pt x="3534" y="592"/>
                    </a:lnTo>
                    <a:lnTo>
                      <a:pt x="3547" y="590"/>
                    </a:lnTo>
                    <a:lnTo>
                      <a:pt x="3527" y="578"/>
                    </a:lnTo>
                    <a:lnTo>
                      <a:pt x="3512" y="564"/>
                    </a:lnTo>
                    <a:lnTo>
                      <a:pt x="3504" y="548"/>
                    </a:lnTo>
                    <a:lnTo>
                      <a:pt x="3499" y="531"/>
                    </a:lnTo>
                    <a:lnTo>
                      <a:pt x="3501" y="515"/>
                    </a:lnTo>
                    <a:lnTo>
                      <a:pt x="3509" y="500"/>
                    </a:lnTo>
                    <a:lnTo>
                      <a:pt x="3523" y="489"/>
                    </a:lnTo>
                    <a:lnTo>
                      <a:pt x="3544" y="482"/>
                    </a:lnTo>
                    <a:lnTo>
                      <a:pt x="3521" y="472"/>
                    </a:lnTo>
                    <a:lnTo>
                      <a:pt x="3504" y="458"/>
                    </a:lnTo>
                    <a:lnTo>
                      <a:pt x="3493" y="441"/>
                    </a:lnTo>
                    <a:lnTo>
                      <a:pt x="3489" y="423"/>
                    </a:lnTo>
                    <a:lnTo>
                      <a:pt x="3490" y="405"/>
                    </a:lnTo>
                    <a:lnTo>
                      <a:pt x="3499" y="388"/>
                    </a:lnTo>
                    <a:lnTo>
                      <a:pt x="3515" y="375"/>
                    </a:lnTo>
                    <a:lnTo>
                      <a:pt x="3539" y="366"/>
                    </a:lnTo>
                    <a:lnTo>
                      <a:pt x="3523" y="348"/>
                    </a:lnTo>
                    <a:lnTo>
                      <a:pt x="3513" y="330"/>
                    </a:lnTo>
                    <a:lnTo>
                      <a:pt x="3508" y="311"/>
                    </a:lnTo>
                    <a:lnTo>
                      <a:pt x="3507" y="293"/>
                    </a:lnTo>
                    <a:lnTo>
                      <a:pt x="3510" y="275"/>
                    </a:lnTo>
                    <a:lnTo>
                      <a:pt x="3518" y="259"/>
                    </a:lnTo>
                    <a:lnTo>
                      <a:pt x="3539" y="234"/>
                    </a:lnTo>
                    <a:lnTo>
                      <a:pt x="3569" y="218"/>
                    </a:lnTo>
                    <a:lnTo>
                      <a:pt x="3586" y="216"/>
                    </a:lnTo>
                    <a:lnTo>
                      <a:pt x="3602" y="217"/>
                    </a:lnTo>
                    <a:lnTo>
                      <a:pt x="3618" y="222"/>
                    </a:lnTo>
                    <a:lnTo>
                      <a:pt x="3633" y="233"/>
                    </a:lnTo>
                    <a:lnTo>
                      <a:pt x="3647" y="249"/>
                    </a:lnTo>
                    <a:lnTo>
                      <a:pt x="3659" y="270"/>
                    </a:lnTo>
                    <a:lnTo>
                      <a:pt x="3671" y="255"/>
                    </a:lnTo>
                    <a:lnTo>
                      <a:pt x="3686" y="244"/>
                    </a:lnTo>
                    <a:lnTo>
                      <a:pt x="3704" y="237"/>
                    </a:lnTo>
                    <a:lnTo>
                      <a:pt x="3724" y="235"/>
                    </a:lnTo>
                    <a:lnTo>
                      <a:pt x="3706" y="205"/>
                    </a:lnTo>
                    <a:lnTo>
                      <a:pt x="3701" y="176"/>
                    </a:lnTo>
                    <a:lnTo>
                      <a:pt x="3707" y="151"/>
                    </a:lnTo>
                    <a:lnTo>
                      <a:pt x="3715" y="141"/>
                    </a:lnTo>
                    <a:lnTo>
                      <a:pt x="3727" y="132"/>
                    </a:lnTo>
                    <a:lnTo>
                      <a:pt x="3715" y="116"/>
                    </a:lnTo>
                    <a:lnTo>
                      <a:pt x="3707" y="100"/>
                    </a:lnTo>
                    <a:lnTo>
                      <a:pt x="3703" y="85"/>
                    </a:lnTo>
                    <a:lnTo>
                      <a:pt x="3702" y="70"/>
                    </a:lnTo>
                    <a:lnTo>
                      <a:pt x="3707" y="45"/>
                    </a:lnTo>
                    <a:lnTo>
                      <a:pt x="3723" y="24"/>
                    </a:lnTo>
                    <a:lnTo>
                      <a:pt x="3745" y="13"/>
                    </a:lnTo>
                    <a:lnTo>
                      <a:pt x="3771" y="10"/>
                    </a:lnTo>
                    <a:lnTo>
                      <a:pt x="3800" y="20"/>
                    </a:lnTo>
                    <a:lnTo>
                      <a:pt x="3830" y="45"/>
                    </a:lnTo>
                    <a:lnTo>
                      <a:pt x="3840" y="31"/>
                    </a:lnTo>
                    <a:lnTo>
                      <a:pt x="3851" y="20"/>
                    </a:lnTo>
                    <a:lnTo>
                      <a:pt x="3875" y="5"/>
                    </a:lnTo>
                    <a:lnTo>
                      <a:pt x="3899" y="0"/>
                    </a:lnTo>
                    <a:lnTo>
                      <a:pt x="3921" y="3"/>
                    </a:lnTo>
                    <a:lnTo>
                      <a:pt x="3939" y="16"/>
                    </a:lnTo>
                    <a:lnTo>
                      <a:pt x="3950" y="36"/>
                    </a:lnTo>
                    <a:lnTo>
                      <a:pt x="3951" y="50"/>
                    </a:lnTo>
                    <a:lnTo>
                      <a:pt x="3951" y="66"/>
                    </a:lnTo>
                    <a:lnTo>
                      <a:pt x="3940" y="103"/>
                    </a:lnTo>
                    <a:lnTo>
                      <a:pt x="3967" y="101"/>
                    </a:lnTo>
                    <a:lnTo>
                      <a:pt x="3990" y="108"/>
                    </a:lnTo>
                    <a:lnTo>
                      <a:pt x="4006" y="122"/>
                    </a:lnTo>
                    <a:lnTo>
                      <a:pt x="4018" y="139"/>
                    </a:lnTo>
                    <a:lnTo>
                      <a:pt x="4023" y="160"/>
                    </a:lnTo>
                    <a:lnTo>
                      <a:pt x="4022" y="182"/>
                    </a:lnTo>
                    <a:lnTo>
                      <a:pt x="4015" y="205"/>
                    </a:lnTo>
                    <a:lnTo>
                      <a:pt x="4001" y="225"/>
                    </a:lnTo>
                    <a:lnTo>
                      <a:pt x="4022" y="226"/>
                    </a:lnTo>
                    <a:lnTo>
                      <a:pt x="4038" y="233"/>
                    </a:lnTo>
                    <a:lnTo>
                      <a:pt x="4048" y="246"/>
                    </a:lnTo>
                    <a:lnTo>
                      <a:pt x="4054" y="265"/>
                    </a:lnTo>
                    <a:lnTo>
                      <a:pt x="4072" y="257"/>
                    </a:lnTo>
                    <a:lnTo>
                      <a:pt x="4088" y="255"/>
                    </a:lnTo>
                    <a:lnTo>
                      <a:pt x="4100" y="258"/>
                    </a:lnTo>
                    <a:lnTo>
                      <a:pt x="4109" y="266"/>
                    </a:lnTo>
                    <a:lnTo>
                      <a:pt x="4113" y="277"/>
                    </a:lnTo>
                    <a:lnTo>
                      <a:pt x="4114" y="290"/>
                    </a:lnTo>
                    <a:lnTo>
                      <a:pt x="4112" y="308"/>
                    </a:lnTo>
                    <a:lnTo>
                      <a:pt x="4105" y="326"/>
                    </a:lnTo>
                    <a:lnTo>
                      <a:pt x="4128" y="319"/>
                    </a:lnTo>
                    <a:lnTo>
                      <a:pt x="4147" y="320"/>
                    </a:lnTo>
                    <a:lnTo>
                      <a:pt x="4165" y="328"/>
                    </a:lnTo>
                    <a:lnTo>
                      <a:pt x="4179" y="341"/>
                    </a:lnTo>
                    <a:lnTo>
                      <a:pt x="4186" y="358"/>
                    </a:lnTo>
                    <a:lnTo>
                      <a:pt x="4189" y="377"/>
                    </a:lnTo>
                    <a:lnTo>
                      <a:pt x="4185" y="396"/>
                    </a:lnTo>
                    <a:lnTo>
                      <a:pt x="4173" y="415"/>
                    </a:lnTo>
                    <a:lnTo>
                      <a:pt x="4195" y="430"/>
                    </a:lnTo>
                    <a:lnTo>
                      <a:pt x="4206" y="452"/>
                    </a:lnTo>
                    <a:lnTo>
                      <a:pt x="4207" y="475"/>
                    </a:lnTo>
                    <a:lnTo>
                      <a:pt x="4199" y="500"/>
                    </a:lnTo>
                    <a:lnTo>
                      <a:pt x="4221" y="492"/>
                    </a:lnTo>
                    <a:lnTo>
                      <a:pt x="4240" y="490"/>
                    </a:lnTo>
                    <a:lnTo>
                      <a:pt x="4261" y="492"/>
                    </a:lnTo>
                    <a:lnTo>
                      <a:pt x="4281" y="500"/>
                    </a:lnTo>
                    <a:lnTo>
                      <a:pt x="4277" y="477"/>
                    </a:lnTo>
                    <a:lnTo>
                      <a:pt x="4277" y="457"/>
                    </a:lnTo>
                    <a:lnTo>
                      <a:pt x="4282" y="438"/>
                    </a:lnTo>
                    <a:lnTo>
                      <a:pt x="4292" y="422"/>
                    </a:lnTo>
                    <a:lnTo>
                      <a:pt x="4306" y="408"/>
                    </a:lnTo>
                    <a:lnTo>
                      <a:pt x="4323" y="398"/>
                    </a:lnTo>
                    <a:lnTo>
                      <a:pt x="4346" y="393"/>
                    </a:lnTo>
                    <a:lnTo>
                      <a:pt x="4372" y="392"/>
                    </a:lnTo>
                    <a:lnTo>
                      <a:pt x="4365" y="370"/>
                    </a:lnTo>
                    <a:lnTo>
                      <a:pt x="4363" y="349"/>
                    </a:lnTo>
                    <a:lnTo>
                      <a:pt x="4365" y="332"/>
                    </a:lnTo>
                    <a:lnTo>
                      <a:pt x="4373" y="318"/>
                    </a:lnTo>
                    <a:lnTo>
                      <a:pt x="4386" y="309"/>
                    </a:lnTo>
                    <a:lnTo>
                      <a:pt x="4402" y="304"/>
                    </a:lnTo>
                    <a:lnTo>
                      <a:pt x="4424" y="306"/>
                    </a:lnTo>
                    <a:lnTo>
                      <a:pt x="4450" y="315"/>
                    </a:lnTo>
                    <a:lnTo>
                      <a:pt x="4449" y="295"/>
                    </a:lnTo>
                    <a:lnTo>
                      <a:pt x="4451" y="278"/>
                    </a:lnTo>
                    <a:lnTo>
                      <a:pt x="4458" y="265"/>
                    </a:lnTo>
                    <a:lnTo>
                      <a:pt x="4468" y="255"/>
                    </a:lnTo>
                    <a:lnTo>
                      <a:pt x="4479" y="249"/>
                    </a:lnTo>
                    <a:lnTo>
                      <a:pt x="4492" y="246"/>
                    </a:lnTo>
                    <a:lnTo>
                      <a:pt x="4520" y="248"/>
                    </a:lnTo>
                    <a:lnTo>
                      <a:pt x="4546" y="259"/>
                    </a:lnTo>
                    <a:lnTo>
                      <a:pt x="4556" y="269"/>
                    </a:lnTo>
                    <a:lnTo>
                      <a:pt x="4564" y="280"/>
                    </a:lnTo>
                    <a:lnTo>
                      <a:pt x="4568" y="293"/>
                    </a:lnTo>
                    <a:lnTo>
                      <a:pt x="4567" y="308"/>
                    </a:lnTo>
                    <a:lnTo>
                      <a:pt x="4563" y="324"/>
                    </a:lnTo>
                    <a:lnTo>
                      <a:pt x="4552" y="341"/>
                    </a:lnTo>
                    <a:lnTo>
                      <a:pt x="4577" y="336"/>
                    </a:lnTo>
                    <a:lnTo>
                      <a:pt x="4597" y="341"/>
                    </a:lnTo>
                    <a:lnTo>
                      <a:pt x="4614" y="351"/>
                    </a:lnTo>
                    <a:lnTo>
                      <a:pt x="4626" y="367"/>
                    </a:lnTo>
                    <a:lnTo>
                      <a:pt x="4634" y="387"/>
                    </a:lnTo>
                    <a:lnTo>
                      <a:pt x="4635" y="407"/>
                    </a:lnTo>
                    <a:lnTo>
                      <a:pt x="4630" y="426"/>
                    </a:lnTo>
                    <a:lnTo>
                      <a:pt x="4619" y="444"/>
                    </a:lnTo>
                    <a:lnTo>
                      <a:pt x="4647" y="440"/>
                    </a:lnTo>
                    <a:lnTo>
                      <a:pt x="4668" y="444"/>
                    </a:lnTo>
                    <a:lnTo>
                      <a:pt x="4682" y="456"/>
                    </a:lnTo>
                    <a:lnTo>
                      <a:pt x="4689" y="472"/>
                    </a:lnTo>
                    <a:lnTo>
                      <a:pt x="4687" y="490"/>
                    </a:lnTo>
                    <a:lnTo>
                      <a:pt x="4676" y="508"/>
                    </a:lnTo>
                    <a:lnTo>
                      <a:pt x="4656" y="523"/>
                    </a:lnTo>
                    <a:lnTo>
                      <a:pt x="4626" y="534"/>
                    </a:lnTo>
                    <a:lnTo>
                      <a:pt x="4634" y="545"/>
                    </a:lnTo>
                    <a:lnTo>
                      <a:pt x="4637" y="557"/>
                    </a:lnTo>
                    <a:lnTo>
                      <a:pt x="4635" y="569"/>
                    </a:lnTo>
                    <a:lnTo>
                      <a:pt x="4626" y="584"/>
                    </a:lnTo>
                    <a:lnTo>
                      <a:pt x="4642" y="577"/>
                    </a:lnTo>
                    <a:lnTo>
                      <a:pt x="4660" y="574"/>
                    </a:lnTo>
                    <a:lnTo>
                      <a:pt x="4677" y="574"/>
                    </a:lnTo>
                    <a:lnTo>
                      <a:pt x="4694" y="577"/>
                    </a:lnTo>
                    <a:lnTo>
                      <a:pt x="4709" y="584"/>
                    </a:lnTo>
                    <a:lnTo>
                      <a:pt x="4721" y="595"/>
                    </a:lnTo>
                    <a:lnTo>
                      <a:pt x="4731" y="610"/>
                    </a:lnTo>
                    <a:lnTo>
                      <a:pt x="4735" y="627"/>
                    </a:lnTo>
                    <a:lnTo>
                      <a:pt x="4742" y="604"/>
                    </a:lnTo>
                    <a:lnTo>
                      <a:pt x="4754" y="585"/>
                    </a:lnTo>
                    <a:lnTo>
                      <a:pt x="4773" y="573"/>
                    </a:lnTo>
                    <a:lnTo>
                      <a:pt x="4794" y="565"/>
                    </a:lnTo>
                    <a:lnTo>
                      <a:pt x="4818" y="562"/>
                    </a:lnTo>
                    <a:lnTo>
                      <a:pt x="4842" y="565"/>
                    </a:lnTo>
                    <a:lnTo>
                      <a:pt x="4863" y="573"/>
                    </a:lnTo>
                    <a:lnTo>
                      <a:pt x="4882" y="585"/>
                    </a:lnTo>
                    <a:lnTo>
                      <a:pt x="4904" y="557"/>
                    </a:lnTo>
                    <a:lnTo>
                      <a:pt x="4928" y="541"/>
                    </a:lnTo>
                    <a:lnTo>
                      <a:pt x="4953" y="535"/>
                    </a:lnTo>
                    <a:lnTo>
                      <a:pt x="4973" y="541"/>
                    </a:lnTo>
                    <a:lnTo>
                      <a:pt x="4988" y="554"/>
                    </a:lnTo>
                    <a:lnTo>
                      <a:pt x="4993" y="565"/>
                    </a:lnTo>
                    <a:lnTo>
                      <a:pt x="4995" y="577"/>
                    </a:lnTo>
                    <a:lnTo>
                      <a:pt x="4994" y="590"/>
                    </a:lnTo>
                    <a:lnTo>
                      <a:pt x="4990" y="605"/>
                    </a:lnTo>
                    <a:lnTo>
                      <a:pt x="4971" y="638"/>
                    </a:lnTo>
                    <a:lnTo>
                      <a:pt x="4993" y="650"/>
                    </a:lnTo>
                    <a:lnTo>
                      <a:pt x="5005" y="666"/>
                    </a:lnTo>
                    <a:lnTo>
                      <a:pt x="5009" y="683"/>
                    </a:lnTo>
                    <a:lnTo>
                      <a:pt x="5006" y="700"/>
                    </a:lnTo>
                    <a:lnTo>
                      <a:pt x="4996" y="716"/>
                    </a:lnTo>
                    <a:lnTo>
                      <a:pt x="4981" y="729"/>
                    </a:lnTo>
                    <a:lnTo>
                      <a:pt x="4961" y="736"/>
                    </a:lnTo>
                    <a:lnTo>
                      <a:pt x="4938" y="738"/>
                    </a:lnTo>
                    <a:lnTo>
                      <a:pt x="4950" y="752"/>
                    </a:lnTo>
                    <a:lnTo>
                      <a:pt x="4956" y="767"/>
                    </a:lnTo>
                    <a:lnTo>
                      <a:pt x="4958" y="784"/>
                    </a:lnTo>
                    <a:lnTo>
                      <a:pt x="4955" y="800"/>
                    </a:lnTo>
                    <a:lnTo>
                      <a:pt x="4947" y="815"/>
                    </a:lnTo>
                    <a:lnTo>
                      <a:pt x="4935" y="828"/>
                    </a:lnTo>
                    <a:lnTo>
                      <a:pt x="4917" y="838"/>
                    </a:lnTo>
                    <a:lnTo>
                      <a:pt x="4896" y="843"/>
                    </a:lnTo>
                    <a:lnTo>
                      <a:pt x="4902" y="860"/>
                    </a:lnTo>
                    <a:lnTo>
                      <a:pt x="4901" y="876"/>
                    </a:lnTo>
                    <a:lnTo>
                      <a:pt x="4895" y="890"/>
                    </a:lnTo>
                    <a:lnTo>
                      <a:pt x="4884" y="901"/>
                    </a:lnTo>
                    <a:lnTo>
                      <a:pt x="4870" y="909"/>
                    </a:lnTo>
                    <a:lnTo>
                      <a:pt x="4854" y="914"/>
                    </a:lnTo>
                    <a:lnTo>
                      <a:pt x="4837" y="914"/>
                    </a:lnTo>
                    <a:lnTo>
                      <a:pt x="4821" y="909"/>
                    </a:lnTo>
                    <a:lnTo>
                      <a:pt x="4831" y="922"/>
                    </a:lnTo>
                    <a:lnTo>
                      <a:pt x="4836" y="935"/>
                    </a:lnTo>
                    <a:lnTo>
                      <a:pt x="4836" y="947"/>
                    </a:lnTo>
                    <a:lnTo>
                      <a:pt x="4832" y="957"/>
                    </a:lnTo>
                    <a:lnTo>
                      <a:pt x="4813" y="973"/>
                    </a:lnTo>
                    <a:lnTo>
                      <a:pt x="4785" y="980"/>
                    </a:lnTo>
                    <a:lnTo>
                      <a:pt x="4804" y="985"/>
                    </a:lnTo>
                    <a:lnTo>
                      <a:pt x="4817" y="999"/>
                    </a:lnTo>
                    <a:lnTo>
                      <a:pt x="4822" y="1016"/>
                    </a:lnTo>
                    <a:lnTo>
                      <a:pt x="4818" y="1035"/>
                    </a:lnTo>
                    <a:lnTo>
                      <a:pt x="4839" y="1029"/>
                    </a:lnTo>
                    <a:lnTo>
                      <a:pt x="4856" y="1030"/>
                    </a:lnTo>
                    <a:lnTo>
                      <a:pt x="4867" y="1040"/>
                    </a:lnTo>
                    <a:lnTo>
                      <a:pt x="4870" y="1055"/>
                    </a:lnTo>
                    <a:lnTo>
                      <a:pt x="4876" y="1028"/>
                    </a:lnTo>
                    <a:lnTo>
                      <a:pt x="4886" y="1008"/>
                    </a:lnTo>
                    <a:lnTo>
                      <a:pt x="4898" y="993"/>
                    </a:lnTo>
                    <a:lnTo>
                      <a:pt x="4911" y="984"/>
                    </a:lnTo>
                    <a:lnTo>
                      <a:pt x="4926" y="980"/>
                    </a:lnTo>
                    <a:lnTo>
                      <a:pt x="4942" y="981"/>
                    </a:lnTo>
                    <a:lnTo>
                      <a:pt x="4958" y="987"/>
                    </a:lnTo>
                    <a:lnTo>
                      <a:pt x="4975" y="998"/>
                    </a:lnTo>
                    <a:lnTo>
                      <a:pt x="4979" y="980"/>
                    </a:lnTo>
                    <a:lnTo>
                      <a:pt x="4985" y="964"/>
                    </a:lnTo>
                    <a:lnTo>
                      <a:pt x="5008" y="936"/>
                    </a:lnTo>
                    <a:lnTo>
                      <a:pt x="5022" y="926"/>
                    </a:lnTo>
                    <a:lnTo>
                      <a:pt x="5038" y="922"/>
                    </a:lnTo>
                    <a:lnTo>
                      <a:pt x="5055" y="922"/>
                    </a:lnTo>
                    <a:lnTo>
                      <a:pt x="5073" y="927"/>
                    </a:lnTo>
                    <a:lnTo>
                      <a:pt x="5062" y="895"/>
                    </a:lnTo>
                    <a:lnTo>
                      <a:pt x="5065" y="867"/>
                    </a:lnTo>
                    <a:lnTo>
                      <a:pt x="5071" y="855"/>
                    </a:lnTo>
                    <a:lnTo>
                      <a:pt x="5082" y="846"/>
                    </a:lnTo>
                    <a:lnTo>
                      <a:pt x="5096" y="840"/>
                    </a:lnTo>
                    <a:lnTo>
                      <a:pt x="5114" y="837"/>
                    </a:lnTo>
                    <a:lnTo>
                      <a:pt x="5118" y="817"/>
                    </a:lnTo>
                    <a:lnTo>
                      <a:pt x="5126" y="800"/>
                    </a:lnTo>
                    <a:lnTo>
                      <a:pt x="5138" y="785"/>
                    </a:lnTo>
                    <a:lnTo>
                      <a:pt x="5152" y="775"/>
                    </a:lnTo>
                    <a:lnTo>
                      <a:pt x="5140" y="758"/>
                    </a:lnTo>
                    <a:lnTo>
                      <a:pt x="5135" y="738"/>
                    </a:lnTo>
                    <a:lnTo>
                      <a:pt x="5135" y="718"/>
                    </a:lnTo>
                    <a:lnTo>
                      <a:pt x="5139" y="698"/>
                    </a:lnTo>
                    <a:lnTo>
                      <a:pt x="5150" y="678"/>
                    </a:lnTo>
                    <a:lnTo>
                      <a:pt x="5164" y="663"/>
                    </a:lnTo>
                    <a:lnTo>
                      <a:pt x="5183" y="654"/>
                    </a:lnTo>
                    <a:lnTo>
                      <a:pt x="5204" y="650"/>
                    </a:lnTo>
                    <a:lnTo>
                      <a:pt x="5193" y="612"/>
                    </a:lnTo>
                    <a:lnTo>
                      <a:pt x="5197" y="582"/>
                    </a:lnTo>
                    <a:lnTo>
                      <a:pt x="5209" y="560"/>
                    </a:lnTo>
                    <a:lnTo>
                      <a:pt x="5228" y="547"/>
                    </a:lnTo>
                    <a:lnTo>
                      <a:pt x="5239" y="546"/>
                    </a:lnTo>
                    <a:lnTo>
                      <a:pt x="5249" y="546"/>
                    </a:lnTo>
                    <a:lnTo>
                      <a:pt x="5271" y="559"/>
                    </a:lnTo>
                    <a:lnTo>
                      <a:pt x="5280" y="569"/>
                    </a:lnTo>
                    <a:lnTo>
                      <a:pt x="5287" y="584"/>
                    </a:lnTo>
                    <a:lnTo>
                      <a:pt x="5297" y="627"/>
                    </a:lnTo>
                    <a:lnTo>
                      <a:pt x="5314" y="616"/>
                    </a:lnTo>
                    <a:lnTo>
                      <a:pt x="5330" y="609"/>
                    </a:lnTo>
                    <a:lnTo>
                      <a:pt x="5345" y="606"/>
                    </a:lnTo>
                    <a:lnTo>
                      <a:pt x="5358" y="606"/>
                    </a:lnTo>
                    <a:lnTo>
                      <a:pt x="5370" y="610"/>
                    </a:lnTo>
                    <a:lnTo>
                      <a:pt x="5379" y="617"/>
                    </a:lnTo>
                    <a:lnTo>
                      <a:pt x="5392" y="641"/>
                    </a:lnTo>
                    <a:lnTo>
                      <a:pt x="5405" y="632"/>
                    </a:lnTo>
                    <a:lnTo>
                      <a:pt x="5419" y="627"/>
                    </a:lnTo>
                    <a:lnTo>
                      <a:pt x="5434" y="627"/>
                    </a:lnTo>
                    <a:lnTo>
                      <a:pt x="5448" y="630"/>
                    </a:lnTo>
                    <a:lnTo>
                      <a:pt x="5452" y="611"/>
                    </a:lnTo>
                    <a:lnTo>
                      <a:pt x="5463" y="595"/>
                    </a:lnTo>
                    <a:lnTo>
                      <a:pt x="5480" y="585"/>
                    </a:lnTo>
                    <a:lnTo>
                      <a:pt x="5500" y="582"/>
                    </a:lnTo>
                    <a:lnTo>
                      <a:pt x="5477" y="548"/>
                    </a:lnTo>
                    <a:lnTo>
                      <a:pt x="5469" y="529"/>
                    </a:lnTo>
                    <a:lnTo>
                      <a:pt x="5466" y="510"/>
                    </a:lnTo>
                    <a:lnTo>
                      <a:pt x="5468" y="490"/>
                    </a:lnTo>
                    <a:lnTo>
                      <a:pt x="5476" y="474"/>
                    </a:lnTo>
                    <a:lnTo>
                      <a:pt x="5492" y="459"/>
                    </a:lnTo>
                    <a:lnTo>
                      <a:pt x="5515" y="449"/>
                    </a:lnTo>
                    <a:lnTo>
                      <a:pt x="5502" y="424"/>
                    </a:lnTo>
                    <a:lnTo>
                      <a:pt x="5494" y="399"/>
                    </a:lnTo>
                    <a:lnTo>
                      <a:pt x="5493" y="378"/>
                    </a:lnTo>
                    <a:lnTo>
                      <a:pt x="5497" y="359"/>
                    </a:lnTo>
                    <a:lnTo>
                      <a:pt x="5508" y="343"/>
                    </a:lnTo>
                    <a:lnTo>
                      <a:pt x="5527" y="333"/>
                    </a:lnTo>
                    <a:lnTo>
                      <a:pt x="5550" y="328"/>
                    </a:lnTo>
                    <a:lnTo>
                      <a:pt x="5581" y="330"/>
                    </a:lnTo>
                    <a:lnTo>
                      <a:pt x="5574" y="306"/>
                    </a:lnTo>
                    <a:lnTo>
                      <a:pt x="5571" y="285"/>
                    </a:lnTo>
                    <a:lnTo>
                      <a:pt x="5571" y="266"/>
                    </a:lnTo>
                    <a:lnTo>
                      <a:pt x="5574" y="248"/>
                    </a:lnTo>
                    <a:lnTo>
                      <a:pt x="5579" y="232"/>
                    </a:lnTo>
                    <a:lnTo>
                      <a:pt x="5588" y="219"/>
                    </a:lnTo>
                    <a:lnTo>
                      <a:pt x="5607" y="203"/>
                    </a:lnTo>
                    <a:lnTo>
                      <a:pt x="5618" y="200"/>
                    </a:lnTo>
                    <a:lnTo>
                      <a:pt x="5630" y="201"/>
                    </a:lnTo>
                    <a:lnTo>
                      <a:pt x="5640" y="205"/>
                    </a:lnTo>
                    <a:lnTo>
                      <a:pt x="5649" y="215"/>
                    </a:lnTo>
                    <a:lnTo>
                      <a:pt x="5658" y="230"/>
                    </a:lnTo>
                    <a:lnTo>
                      <a:pt x="5663" y="249"/>
                    </a:lnTo>
                    <a:lnTo>
                      <a:pt x="5668" y="303"/>
                    </a:lnTo>
                    <a:lnTo>
                      <a:pt x="5696" y="300"/>
                    </a:lnTo>
                    <a:lnTo>
                      <a:pt x="5720" y="304"/>
                    </a:lnTo>
                    <a:lnTo>
                      <a:pt x="5739" y="317"/>
                    </a:lnTo>
                    <a:lnTo>
                      <a:pt x="5752" y="335"/>
                    </a:lnTo>
                    <a:lnTo>
                      <a:pt x="5759" y="357"/>
                    </a:lnTo>
                    <a:lnTo>
                      <a:pt x="5758" y="379"/>
                    </a:lnTo>
                    <a:lnTo>
                      <a:pt x="5748" y="403"/>
                    </a:lnTo>
                    <a:lnTo>
                      <a:pt x="5728" y="423"/>
                    </a:lnTo>
                    <a:lnTo>
                      <a:pt x="5750" y="418"/>
                    </a:lnTo>
                    <a:lnTo>
                      <a:pt x="5767" y="417"/>
                    </a:lnTo>
                    <a:lnTo>
                      <a:pt x="5780" y="420"/>
                    </a:lnTo>
                    <a:lnTo>
                      <a:pt x="5790" y="427"/>
                    </a:lnTo>
                    <a:lnTo>
                      <a:pt x="5795" y="437"/>
                    </a:lnTo>
                    <a:lnTo>
                      <a:pt x="5797" y="449"/>
                    </a:lnTo>
                    <a:lnTo>
                      <a:pt x="5795" y="461"/>
                    </a:lnTo>
                    <a:lnTo>
                      <a:pt x="5791" y="475"/>
                    </a:lnTo>
                    <a:lnTo>
                      <a:pt x="5811" y="473"/>
                    </a:lnTo>
                    <a:lnTo>
                      <a:pt x="5831" y="475"/>
                    </a:lnTo>
                    <a:lnTo>
                      <a:pt x="5846" y="483"/>
                    </a:lnTo>
                    <a:lnTo>
                      <a:pt x="5859" y="497"/>
                    </a:lnTo>
                    <a:lnTo>
                      <a:pt x="5887" y="494"/>
                    </a:lnTo>
                    <a:lnTo>
                      <a:pt x="5907" y="497"/>
                    </a:lnTo>
                    <a:lnTo>
                      <a:pt x="5921" y="506"/>
                    </a:lnTo>
                    <a:lnTo>
                      <a:pt x="5929" y="521"/>
                    </a:lnTo>
                    <a:lnTo>
                      <a:pt x="5930" y="538"/>
                    </a:lnTo>
                    <a:lnTo>
                      <a:pt x="5923" y="558"/>
                    </a:lnTo>
                    <a:lnTo>
                      <a:pt x="5910" y="578"/>
                    </a:lnTo>
                    <a:lnTo>
                      <a:pt x="5890" y="597"/>
                    </a:lnTo>
                    <a:lnTo>
                      <a:pt x="5902" y="607"/>
                    </a:lnTo>
                    <a:lnTo>
                      <a:pt x="5909" y="620"/>
                    </a:lnTo>
                    <a:lnTo>
                      <a:pt x="5913" y="648"/>
                    </a:lnTo>
                    <a:lnTo>
                      <a:pt x="5908" y="662"/>
                    </a:lnTo>
                    <a:lnTo>
                      <a:pt x="5899" y="675"/>
                    </a:lnTo>
                    <a:lnTo>
                      <a:pt x="5886" y="686"/>
                    </a:lnTo>
                    <a:lnTo>
                      <a:pt x="5867" y="693"/>
                    </a:lnTo>
                    <a:lnTo>
                      <a:pt x="5870" y="715"/>
                    </a:lnTo>
                    <a:lnTo>
                      <a:pt x="5866" y="734"/>
                    </a:lnTo>
                    <a:lnTo>
                      <a:pt x="5858" y="751"/>
                    </a:lnTo>
                    <a:lnTo>
                      <a:pt x="5845" y="765"/>
                    </a:lnTo>
                    <a:lnTo>
                      <a:pt x="5828" y="776"/>
                    </a:lnTo>
                    <a:lnTo>
                      <a:pt x="5809" y="781"/>
                    </a:lnTo>
                    <a:lnTo>
                      <a:pt x="5787" y="781"/>
                    </a:lnTo>
                    <a:lnTo>
                      <a:pt x="5766" y="775"/>
                    </a:lnTo>
                    <a:lnTo>
                      <a:pt x="5785" y="800"/>
                    </a:lnTo>
                    <a:lnTo>
                      <a:pt x="5787" y="812"/>
                    </a:lnTo>
                    <a:lnTo>
                      <a:pt x="5786" y="823"/>
                    </a:lnTo>
                    <a:lnTo>
                      <a:pt x="5782" y="832"/>
                    </a:lnTo>
                    <a:lnTo>
                      <a:pt x="5775" y="840"/>
                    </a:lnTo>
                    <a:lnTo>
                      <a:pt x="5751" y="849"/>
                    </a:lnTo>
                    <a:lnTo>
                      <a:pt x="5760" y="860"/>
                    </a:lnTo>
                    <a:lnTo>
                      <a:pt x="5767" y="873"/>
                    </a:lnTo>
                    <a:lnTo>
                      <a:pt x="5769" y="899"/>
                    </a:lnTo>
                    <a:lnTo>
                      <a:pt x="5759" y="922"/>
                    </a:lnTo>
                    <a:lnTo>
                      <a:pt x="5751" y="932"/>
                    </a:lnTo>
                    <a:lnTo>
                      <a:pt x="5739" y="939"/>
                    </a:lnTo>
                    <a:lnTo>
                      <a:pt x="5764" y="935"/>
                    </a:lnTo>
                    <a:lnTo>
                      <a:pt x="5782" y="937"/>
                    </a:lnTo>
                    <a:lnTo>
                      <a:pt x="5795" y="947"/>
                    </a:lnTo>
                    <a:lnTo>
                      <a:pt x="5801" y="960"/>
                    </a:lnTo>
                    <a:lnTo>
                      <a:pt x="5803" y="976"/>
                    </a:lnTo>
                    <a:lnTo>
                      <a:pt x="5798" y="992"/>
                    </a:lnTo>
                    <a:lnTo>
                      <a:pt x="5787" y="1005"/>
                    </a:lnTo>
                    <a:lnTo>
                      <a:pt x="5770" y="1017"/>
                    </a:lnTo>
                    <a:lnTo>
                      <a:pt x="5789" y="1023"/>
                    </a:lnTo>
                    <a:lnTo>
                      <a:pt x="5800" y="1034"/>
                    </a:lnTo>
                    <a:lnTo>
                      <a:pt x="5807" y="1048"/>
                    </a:lnTo>
                    <a:lnTo>
                      <a:pt x="5809" y="1065"/>
                    </a:lnTo>
                    <a:lnTo>
                      <a:pt x="5805" y="1082"/>
                    </a:lnTo>
                    <a:lnTo>
                      <a:pt x="5798" y="1098"/>
                    </a:lnTo>
                    <a:lnTo>
                      <a:pt x="5786" y="1111"/>
                    </a:lnTo>
                    <a:lnTo>
                      <a:pt x="5772" y="1121"/>
                    </a:lnTo>
                    <a:lnTo>
                      <a:pt x="5799" y="1143"/>
                    </a:lnTo>
                    <a:lnTo>
                      <a:pt x="5805" y="1127"/>
                    </a:lnTo>
                    <a:lnTo>
                      <a:pt x="5813" y="1113"/>
                    </a:lnTo>
                    <a:lnTo>
                      <a:pt x="5836" y="1097"/>
                    </a:lnTo>
                    <a:lnTo>
                      <a:pt x="5848" y="1095"/>
                    </a:lnTo>
                    <a:lnTo>
                      <a:pt x="5862" y="1098"/>
                    </a:lnTo>
                    <a:lnTo>
                      <a:pt x="5874" y="1108"/>
                    </a:lnTo>
                    <a:lnTo>
                      <a:pt x="5886" y="1124"/>
                    </a:lnTo>
                    <a:lnTo>
                      <a:pt x="5900" y="1112"/>
                    </a:lnTo>
                    <a:lnTo>
                      <a:pt x="5916" y="1107"/>
                    </a:lnTo>
                    <a:lnTo>
                      <a:pt x="5932" y="1107"/>
                    </a:lnTo>
                    <a:lnTo>
                      <a:pt x="5947" y="1113"/>
                    </a:lnTo>
                    <a:lnTo>
                      <a:pt x="5961" y="1123"/>
                    </a:lnTo>
                    <a:lnTo>
                      <a:pt x="5971" y="1138"/>
                    </a:lnTo>
                    <a:lnTo>
                      <a:pt x="5977" y="1155"/>
                    </a:lnTo>
                    <a:lnTo>
                      <a:pt x="5978" y="1174"/>
                    </a:lnTo>
                    <a:lnTo>
                      <a:pt x="6000" y="1181"/>
                    </a:lnTo>
                    <a:lnTo>
                      <a:pt x="6014" y="1194"/>
                    </a:lnTo>
                    <a:lnTo>
                      <a:pt x="6023" y="1210"/>
                    </a:lnTo>
                    <a:lnTo>
                      <a:pt x="6025" y="1229"/>
                    </a:lnTo>
                    <a:lnTo>
                      <a:pt x="6021" y="1248"/>
                    </a:lnTo>
                    <a:lnTo>
                      <a:pt x="6012" y="1266"/>
                    </a:lnTo>
                    <a:lnTo>
                      <a:pt x="5998" y="1281"/>
                    </a:lnTo>
                    <a:lnTo>
                      <a:pt x="5979" y="1292"/>
                    </a:lnTo>
                    <a:lnTo>
                      <a:pt x="5999" y="1303"/>
                    </a:lnTo>
                    <a:lnTo>
                      <a:pt x="6007" y="1316"/>
                    </a:lnTo>
                    <a:lnTo>
                      <a:pt x="6009" y="1333"/>
                    </a:lnTo>
                    <a:lnTo>
                      <a:pt x="6003" y="1350"/>
                    </a:lnTo>
                    <a:lnTo>
                      <a:pt x="5993" y="1365"/>
                    </a:lnTo>
                    <a:lnTo>
                      <a:pt x="5979" y="1376"/>
                    </a:lnTo>
                    <a:lnTo>
                      <a:pt x="5963" y="1385"/>
                    </a:lnTo>
                    <a:lnTo>
                      <a:pt x="5946" y="1388"/>
                    </a:lnTo>
                    <a:lnTo>
                      <a:pt x="5946" y="1409"/>
                    </a:lnTo>
                    <a:lnTo>
                      <a:pt x="5939" y="1428"/>
                    </a:lnTo>
                    <a:lnTo>
                      <a:pt x="5928" y="1444"/>
                    </a:lnTo>
                    <a:lnTo>
                      <a:pt x="5913" y="1454"/>
                    </a:lnTo>
                    <a:lnTo>
                      <a:pt x="5894" y="1460"/>
                    </a:lnTo>
                    <a:lnTo>
                      <a:pt x="5876" y="1460"/>
                    </a:lnTo>
                    <a:lnTo>
                      <a:pt x="5858" y="1452"/>
                    </a:lnTo>
                    <a:lnTo>
                      <a:pt x="5841" y="1437"/>
                    </a:lnTo>
                    <a:lnTo>
                      <a:pt x="5847" y="1452"/>
                    </a:lnTo>
                    <a:lnTo>
                      <a:pt x="5847" y="1465"/>
                    </a:lnTo>
                    <a:lnTo>
                      <a:pt x="5842" y="1476"/>
                    </a:lnTo>
                    <a:lnTo>
                      <a:pt x="5833" y="1485"/>
                    </a:lnTo>
                    <a:lnTo>
                      <a:pt x="5855" y="1491"/>
                    </a:lnTo>
                    <a:lnTo>
                      <a:pt x="5870" y="1501"/>
                    </a:lnTo>
                    <a:lnTo>
                      <a:pt x="5880" y="1515"/>
                    </a:lnTo>
                    <a:lnTo>
                      <a:pt x="5883" y="1531"/>
                    </a:lnTo>
                    <a:lnTo>
                      <a:pt x="5882" y="1548"/>
                    </a:lnTo>
                    <a:lnTo>
                      <a:pt x="5876" y="1564"/>
                    </a:lnTo>
                    <a:lnTo>
                      <a:pt x="5866" y="1578"/>
                    </a:lnTo>
                    <a:lnTo>
                      <a:pt x="5852" y="1589"/>
                    </a:lnTo>
                    <a:lnTo>
                      <a:pt x="5865" y="1602"/>
                    </a:lnTo>
                    <a:lnTo>
                      <a:pt x="5874" y="1616"/>
                    </a:lnTo>
                    <a:lnTo>
                      <a:pt x="5878" y="1631"/>
                    </a:lnTo>
                    <a:lnTo>
                      <a:pt x="5878" y="1646"/>
                    </a:lnTo>
                    <a:lnTo>
                      <a:pt x="5875" y="1661"/>
                    </a:lnTo>
                    <a:lnTo>
                      <a:pt x="5866" y="1675"/>
                    </a:lnTo>
                    <a:lnTo>
                      <a:pt x="5837" y="1701"/>
                    </a:lnTo>
                    <a:lnTo>
                      <a:pt x="5846" y="1718"/>
                    </a:lnTo>
                    <a:lnTo>
                      <a:pt x="5848" y="1737"/>
                    </a:lnTo>
                    <a:lnTo>
                      <a:pt x="5845" y="1755"/>
                    </a:lnTo>
                    <a:lnTo>
                      <a:pt x="5836" y="1772"/>
                    </a:lnTo>
                    <a:lnTo>
                      <a:pt x="5824" y="1786"/>
                    </a:lnTo>
                    <a:lnTo>
                      <a:pt x="5808" y="1794"/>
                    </a:lnTo>
                    <a:lnTo>
                      <a:pt x="5790" y="1797"/>
                    </a:lnTo>
                    <a:lnTo>
                      <a:pt x="5770" y="1793"/>
                    </a:lnTo>
                    <a:lnTo>
                      <a:pt x="5773" y="1808"/>
                    </a:lnTo>
                    <a:lnTo>
                      <a:pt x="5769" y="1822"/>
                    </a:lnTo>
                    <a:lnTo>
                      <a:pt x="5759" y="1834"/>
                    </a:lnTo>
                    <a:lnTo>
                      <a:pt x="5746" y="1842"/>
                    </a:lnTo>
                    <a:lnTo>
                      <a:pt x="5730" y="1847"/>
                    </a:lnTo>
                    <a:lnTo>
                      <a:pt x="5714" y="1847"/>
                    </a:lnTo>
                    <a:lnTo>
                      <a:pt x="5699" y="1840"/>
                    </a:lnTo>
                    <a:lnTo>
                      <a:pt x="5687" y="1826"/>
                    </a:lnTo>
                    <a:lnTo>
                      <a:pt x="5675" y="1843"/>
                    </a:lnTo>
                    <a:lnTo>
                      <a:pt x="5660" y="1857"/>
                    </a:lnTo>
                    <a:lnTo>
                      <a:pt x="5640" y="1866"/>
                    </a:lnTo>
                    <a:lnTo>
                      <a:pt x="5616" y="1868"/>
                    </a:lnTo>
                    <a:lnTo>
                      <a:pt x="5628" y="1871"/>
                    </a:lnTo>
                    <a:lnTo>
                      <a:pt x="5638" y="1878"/>
                    </a:lnTo>
                    <a:lnTo>
                      <a:pt x="5649" y="1898"/>
                    </a:lnTo>
                    <a:lnTo>
                      <a:pt x="5653" y="1921"/>
                    </a:lnTo>
                    <a:lnTo>
                      <a:pt x="5646" y="1942"/>
                    </a:lnTo>
                    <a:lnTo>
                      <a:pt x="5656" y="1951"/>
                    </a:lnTo>
                    <a:lnTo>
                      <a:pt x="5661" y="1963"/>
                    </a:lnTo>
                    <a:lnTo>
                      <a:pt x="5663" y="1989"/>
                    </a:lnTo>
                    <a:lnTo>
                      <a:pt x="5655" y="2015"/>
                    </a:lnTo>
                    <a:lnTo>
                      <a:pt x="5646" y="2026"/>
                    </a:lnTo>
                    <a:lnTo>
                      <a:pt x="5635" y="2035"/>
                    </a:lnTo>
                    <a:lnTo>
                      <a:pt x="5641" y="2056"/>
                    </a:lnTo>
                    <a:lnTo>
                      <a:pt x="5641" y="2077"/>
                    </a:lnTo>
                    <a:lnTo>
                      <a:pt x="5633" y="2098"/>
                    </a:lnTo>
                    <a:lnTo>
                      <a:pt x="5619" y="2117"/>
                    </a:lnTo>
                    <a:lnTo>
                      <a:pt x="5639" y="2110"/>
                    </a:lnTo>
                    <a:lnTo>
                      <a:pt x="5657" y="2105"/>
                    </a:lnTo>
                    <a:lnTo>
                      <a:pt x="5675" y="2106"/>
                    </a:lnTo>
                    <a:lnTo>
                      <a:pt x="5691" y="2111"/>
                    </a:lnTo>
                    <a:lnTo>
                      <a:pt x="5721" y="2129"/>
                    </a:lnTo>
                    <a:lnTo>
                      <a:pt x="5731" y="2142"/>
                    </a:lnTo>
                    <a:lnTo>
                      <a:pt x="5739" y="2158"/>
                    </a:lnTo>
                    <a:lnTo>
                      <a:pt x="5749" y="2118"/>
                    </a:lnTo>
                    <a:lnTo>
                      <a:pt x="5769" y="2087"/>
                    </a:lnTo>
                    <a:lnTo>
                      <a:pt x="5784" y="2075"/>
                    </a:lnTo>
                    <a:lnTo>
                      <a:pt x="5803" y="2068"/>
                    </a:lnTo>
                    <a:lnTo>
                      <a:pt x="5823" y="2065"/>
                    </a:lnTo>
                    <a:lnTo>
                      <a:pt x="5848" y="2065"/>
                    </a:lnTo>
                    <a:lnTo>
                      <a:pt x="5861" y="2041"/>
                    </a:lnTo>
                    <a:lnTo>
                      <a:pt x="5877" y="2026"/>
                    </a:lnTo>
                    <a:lnTo>
                      <a:pt x="5900" y="2018"/>
                    </a:lnTo>
                    <a:lnTo>
                      <a:pt x="5931" y="2015"/>
                    </a:lnTo>
                    <a:lnTo>
                      <a:pt x="5932" y="1982"/>
                    </a:lnTo>
                    <a:lnTo>
                      <a:pt x="5943" y="1958"/>
                    </a:lnTo>
                    <a:lnTo>
                      <a:pt x="5960" y="1941"/>
                    </a:lnTo>
                    <a:lnTo>
                      <a:pt x="5980" y="1934"/>
                    </a:lnTo>
                    <a:lnTo>
                      <a:pt x="6000" y="1936"/>
                    </a:lnTo>
                    <a:lnTo>
                      <a:pt x="6016" y="1949"/>
                    </a:lnTo>
                    <a:lnTo>
                      <a:pt x="6024" y="1973"/>
                    </a:lnTo>
                    <a:lnTo>
                      <a:pt x="6020" y="2009"/>
                    </a:lnTo>
                    <a:lnTo>
                      <a:pt x="6037" y="2007"/>
                    </a:lnTo>
                    <a:lnTo>
                      <a:pt x="6049" y="2009"/>
                    </a:lnTo>
                    <a:lnTo>
                      <a:pt x="6059" y="2015"/>
                    </a:lnTo>
                    <a:lnTo>
                      <a:pt x="6065" y="2023"/>
                    </a:lnTo>
                    <a:lnTo>
                      <a:pt x="6066" y="2045"/>
                    </a:lnTo>
                    <a:lnTo>
                      <a:pt x="6051" y="2069"/>
                    </a:lnTo>
                    <a:lnTo>
                      <a:pt x="6073" y="2068"/>
                    </a:lnTo>
                    <a:lnTo>
                      <a:pt x="6088" y="2073"/>
                    </a:lnTo>
                    <a:lnTo>
                      <a:pt x="6096" y="2085"/>
                    </a:lnTo>
                    <a:lnTo>
                      <a:pt x="6097" y="2101"/>
                    </a:lnTo>
                    <a:lnTo>
                      <a:pt x="6093" y="2118"/>
                    </a:lnTo>
                    <a:lnTo>
                      <a:pt x="6081" y="2135"/>
                    </a:lnTo>
                    <a:lnTo>
                      <a:pt x="6065" y="2150"/>
                    </a:lnTo>
                    <a:lnTo>
                      <a:pt x="6043" y="2161"/>
                    </a:lnTo>
                    <a:lnTo>
                      <a:pt x="6059" y="2174"/>
                    </a:lnTo>
                    <a:lnTo>
                      <a:pt x="6068" y="2192"/>
                    </a:lnTo>
                    <a:lnTo>
                      <a:pt x="6070" y="2212"/>
                    </a:lnTo>
                    <a:lnTo>
                      <a:pt x="6066" y="2236"/>
                    </a:lnTo>
                    <a:lnTo>
                      <a:pt x="6076" y="2220"/>
                    </a:lnTo>
                    <a:lnTo>
                      <a:pt x="6092" y="2209"/>
                    </a:lnTo>
                    <a:lnTo>
                      <a:pt x="6111" y="2207"/>
                    </a:lnTo>
                    <a:lnTo>
                      <a:pt x="6133" y="2216"/>
                    </a:lnTo>
                    <a:lnTo>
                      <a:pt x="6124" y="2207"/>
                    </a:lnTo>
                    <a:lnTo>
                      <a:pt x="6120" y="2197"/>
                    </a:lnTo>
                    <a:lnTo>
                      <a:pt x="6116" y="2177"/>
                    </a:lnTo>
                    <a:lnTo>
                      <a:pt x="6122" y="2158"/>
                    </a:lnTo>
                    <a:lnTo>
                      <a:pt x="6134" y="2143"/>
                    </a:lnTo>
                    <a:lnTo>
                      <a:pt x="6151" y="2132"/>
                    </a:lnTo>
                    <a:lnTo>
                      <a:pt x="6170" y="2129"/>
                    </a:lnTo>
                    <a:lnTo>
                      <a:pt x="6190" y="2134"/>
                    </a:lnTo>
                    <a:lnTo>
                      <a:pt x="6208" y="2150"/>
                    </a:lnTo>
                    <a:lnTo>
                      <a:pt x="6227" y="2116"/>
                    </a:lnTo>
                    <a:lnTo>
                      <a:pt x="6248" y="2098"/>
                    </a:lnTo>
                    <a:lnTo>
                      <a:pt x="6266" y="2094"/>
                    </a:lnTo>
                    <a:lnTo>
                      <a:pt x="6281" y="2101"/>
                    </a:lnTo>
                    <a:lnTo>
                      <a:pt x="6289" y="2117"/>
                    </a:lnTo>
                    <a:lnTo>
                      <a:pt x="6289" y="2142"/>
                    </a:lnTo>
                    <a:lnTo>
                      <a:pt x="6276" y="2170"/>
                    </a:lnTo>
                    <a:lnTo>
                      <a:pt x="6249" y="2203"/>
                    </a:lnTo>
                    <a:lnTo>
                      <a:pt x="6262" y="2215"/>
                    </a:lnTo>
                    <a:lnTo>
                      <a:pt x="6267" y="2228"/>
                    </a:lnTo>
                    <a:lnTo>
                      <a:pt x="6267" y="2241"/>
                    </a:lnTo>
                    <a:lnTo>
                      <a:pt x="6261" y="2254"/>
                    </a:lnTo>
                    <a:lnTo>
                      <a:pt x="6249" y="2266"/>
                    </a:lnTo>
                    <a:lnTo>
                      <a:pt x="6235" y="2277"/>
                    </a:lnTo>
                    <a:lnTo>
                      <a:pt x="6196" y="2299"/>
                    </a:lnTo>
                    <a:lnTo>
                      <a:pt x="6202" y="2316"/>
                    </a:lnTo>
                    <a:lnTo>
                      <a:pt x="6202" y="2332"/>
                    </a:lnTo>
                    <a:lnTo>
                      <a:pt x="6194" y="2347"/>
                    </a:lnTo>
                    <a:lnTo>
                      <a:pt x="6183" y="2361"/>
                    </a:lnTo>
                    <a:lnTo>
                      <a:pt x="6169" y="2370"/>
                    </a:lnTo>
                    <a:lnTo>
                      <a:pt x="6154" y="2378"/>
                    </a:lnTo>
                    <a:lnTo>
                      <a:pt x="6138" y="2380"/>
                    </a:lnTo>
                    <a:lnTo>
                      <a:pt x="6122" y="2377"/>
                    </a:lnTo>
                    <a:lnTo>
                      <a:pt x="6125" y="2397"/>
                    </a:lnTo>
                    <a:lnTo>
                      <a:pt x="6123" y="2414"/>
                    </a:lnTo>
                    <a:lnTo>
                      <a:pt x="6116" y="2430"/>
                    </a:lnTo>
                    <a:lnTo>
                      <a:pt x="6106" y="2443"/>
                    </a:lnTo>
                    <a:lnTo>
                      <a:pt x="6092" y="2453"/>
                    </a:lnTo>
                    <a:lnTo>
                      <a:pt x="6075" y="2460"/>
                    </a:lnTo>
                    <a:lnTo>
                      <a:pt x="6035" y="2462"/>
                    </a:lnTo>
                    <a:lnTo>
                      <a:pt x="6047" y="2469"/>
                    </a:lnTo>
                    <a:lnTo>
                      <a:pt x="6056" y="2477"/>
                    </a:lnTo>
                    <a:lnTo>
                      <a:pt x="6061" y="2487"/>
                    </a:lnTo>
                    <a:lnTo>
                      <a:pt x="6065" y="2499"/>
                    </a:lnTo>
                    <a:lnTo>
                      <a:pt x="6066" y="2522"/>
                    </a:lnTo>
                    <a:lnTo>
                      <a:pt x="6058" y="2548"/>
                    </a:lnTo>
                    <a:lnTo>
                      <a:pt x="6084" y="2520"/>
                    </a:lnTo>
                    <a:lnTo>
                      <a:pt x="6098" y="2510"/>
                    </a:lnTo>
                    <a:lnTo>
                      <a:pt x="6113" y="2506"/>
                    </a:lnTo>
                    <a:lnTo>
                      <a:pt x="6128" y="2505"/>
                    </a:lnTo>
                    <a:lnTo>
                      <a:pt x="6144" y="2508"/>
                    </a:lnTo>
                    <a:lnTo>
                      <a:pt x="6161" y="2517"/>
                    </a:lnTo>
                    <a:lnTo>
                      <a:pt x="6178" y="2529"/>
                    </a:lnTo>
                    <a:lnTo>
                      <a:pt x="6181" y="2511"/>
                    </a:lnTo>
                    <a:lnTo>
                      <a:pt x="6186" y="2493"/>
                    </a:lnTo>
                    <a:lnTo>
                      <a:pt x="6196" y="2476"/>
                    </a:lnTo>
                    <a:lnTo>
                      <a:pt x="6208" y="2462"/>
                    </a:lnTo>
                    <a:lnTo>
                      <a:pt x="6224" y="2449"/>
                    </a:lnTo>
                    <a:lnTo>
                      <a:pt x="6241" y="2442"/>
                    </a:lnTo>
                    <a:lnTo>
                      <a:pt x="6263" y="2440"/>
                    </a:lnTo>
                    <a:lnTo>
                      <a:pt x="6287" y="2443"/>
                    </a:lnTo>
                    <a:lnTo>
                      <a:pt x="6285" y="2426"/>
                    </a:lnTo>
                    <a:lnTo>
                      <a:pt x="6286" y="2410"/>
                    </a:lnTo>
                    <a:lnTo>
                      <a:pt x="6295" y="2383"/>
                    </a:lnTo>
                    <a:lnTo>
                      <a:pt x="6304" y="2374"/>
                    </a:lnTo>
                    <a:lnTo>
                      <a:pt x="6315" y="2366"/>
                    </a:lnTo>
                    <a:lnTo>
                      <a:pt x="6328" y="2361"/>
                    </a:lnTo>
                    <a:lnTo>
                      <a:pt x="6343" y="2359"/>
                    </a:lnTo>
                    <a:lnTo>
                      <a:pt x="6338" y="2337"/>
                    </a:lnTo>
                    <a:lnTo>
                      <a:pt x="6340" y="2318"/>
                    </a:lnTo>
                    <a:lnTo>
                      <a:pt x="6345" y="2299"/>
                    </a:lnTo>
                    <a:lnTo>
                      <a:pt x="6355" y="2283"/>
                    </a:lnTo>
                    <a:lnTo>
                      <a:pt x="6369" y="2269"/>
                    </a:lnTo>
                    <a:lnTo>
                      <a:pt x="6386" y="2260"/>
                    </a:lnTo>
                    <a:lnTo>
                      <a:pt x="6406" y="2256"/>
                    </a:lnTo>
                    <a:lnTo>
                      <a:pt x="6429" y="2258"/>
                    </a:lnTo>
                    <a:lnTo>
                      <a:pt x="6430" y="2240"/>
                    </a:lnTo>
                    <a:lnTo>
                      <a:pt x="6434" y="2224"/>
                    </a:lnTo>
                    <a:lnTo>
                      <a:pt x="6441" y="2210"/>
                    </a:lnTo>
                    <a:lnTo>
                      <a:pt x="6450" y="2199"/>
                    </a:lnTo>
                    <a:lnTo>
                      <a:pt x="6460" y="2191"/>
                    </a:lnTo>
                    <a:lnTo>
                      <a:pt x="6473" y="2185"/>
                    </a:lnTo>
                    <a:lnTo>
                      <a:pt x="6488" y="2184"/>
                    </a:lnTo>
                    <a:lnTo>
                      <a:pt x="6505" y="2188"/>
                    </a:lnTo>
                    <a:lnTo>
                      <a:pt x="6517" y="2173"/>
                    </a:lnTo>
                    <a:lnTo>
                      <a:pt x="6533" y="2164"/>
                    </a:lnTo>
                    <a:lnTo>
                      <a:pt x="6548" y="2161"/>
                    </a:lnTo>
                    <a:lnTo>
                      <a:pt x="6562" y="2163"/>
                    </a:lnTo>
                    <a:lnTo>
                      <a:pt x="6574" y="2169"/>
                    </a:lnTo>
                    <a:lnTo>
                      <a:pt x="6582" y="2181"/>
                    </a:lnTo>
                    <a:lnTo>
                      <a:pt x="6585" y="2197"/>
                    </a:lnTo>
                    <a:lnTo>
                      <a:pt x="6583" y="2216"/>
                    </a:lnTo>
                    <a:lnTo>
                      <a:pt x="6608" y="2219"/>
                    </a:lnTo>
                    <a:lnTo>
                      <a:pt x="6625" y="2226"/>
                    </a:lnTo>
                    <a:lnTo>
                      <a:pt x="6637" y="2238"/>
                    </a:lnTo>
                    <a:lnTo>
                      <a:pt x="6641" y="2251"/>
                    </a:lnTo>
                    <a:lnTo>
                      <a:pt x="6641" y="2267"/>
                    </a:lnTo>
                    <a:lnTo>
                      <a:pt x="6636" y="2283"/>
                    </a:lnTo>
                    <a:lnTo>
                      <a:pt x="6624" y="2298"/>
                    </a:lnTo>
                    <a:lnTo>
                      <a:pt x="6609" y="2313"/>
                    </a:lnTo>
                    <a:lnTo>
                      <a:pt x="6630" y="2320"/>
                    </a:lnTo>
                    <a:lnTo>
                      <a:pt x="6644" y="2331"/>
                    </a:lnTo>
                    <a:lnTo>
                      <a:pt x="6652" y="2344"/>
                    </a:lnTo>
                    <a:lnTo>
                      <a:pt x="6655" y="2356"/>
                    </a:lnTo>
                    <a:lnTo>
                      <a:pt x="6653" y="2371"/>
                    </a:lnTo>
                    <a:lnTo>
                      <a:pt x="6647" y="2385"/>
                    </a:lnTo>
                    <a:lnTo>
                      <a:pt x="6619" y="2412"/>
                    </a:lnTo>
                    <a:lnTo>
                      <a:pt x="6629" y="2431"/>
                    </a:lnTo>
                    <a:lnTo>
                      <a:pt x="6625" y="2453"/>
                    </a:lnTo>
                    <a:lnTo>
                      <a:pt x="6611" y="2474"/>
                    </a:lnTo>
                    <a:lnTo>
                      <a:pt x="6590" y="2495"/>
                    </a:lnTo>
                    <a:lnTo>
                      <a:pt x="6613" y="2483"/>
                    </a:lnTo>
                    <a:lnTo>
                      <a:pt x="6636" y="2483"/>
                    </a:lnTo>
                    <a:lnTo>
                      <a:pt x="6653" y="2492"/>
                    </a:lnTo>
                    <a:lnTo>
                      <a:pt x="6665" y="2510"/>
                    </a:lnTo>
                    <a:lnTo>
                      <a:pt x="6677" y="2491"/>
                    </a:lnTo>
                    <a:lnTo>
                      <a:pt x="6691" y="2477"/>
                    </a:lnTo>
                    <a:lnTo>
                      <a:pt x="6705" y="2470"/>
                    </a:lnTo>
                    <a:lnTo>
                      <a:pt x="6718" y="2467"/>
                    </a:lnTo>
                    <a:lnTo>
                      <a:pt x="6730" y="2470"/>
                    </a:lnTo>
                    <a:lnTo>
                      <a:pt x="6739" y="2477"/>
                    </a:lnTo>
                    <a:lnTo>
                      <a:pt x="6745" y="2491"/>
                    </a:lnTo>
                    <a:lnTo>
                      <a:pt x="6747" y="2510"/>
                    </a:lnTo>
                    <a:lnTo>
                      <a:pt x="6769" y="2506"/>
                    </a:lnTo>
                    <a:lnTo>
                      <a:pt x="6785" y="2508"/>
                    </a:lnTo>
                    <a:lnTo>
                      <a:pt x="6796" y="2516"/>
                    </a:lnTo>
                    <a:lnTo>
                      <a:pt x="6801" y="2529"/>
                    </a:lnTo>
                    <a:lnTo>
                      <a:pt x="6802" y="2542"/>
                    </a:lnTo>
                    <a:lnTo>
                      <a:pt x="6798" y="2558"/>
                    </a:lnTo>
                    <a:lnTo>
                      <a:pt x="6788" y="2572"/>
                    </a:lnTo>
                    <a:lnTo>
                      <a:pt x="6774" y="2585"/>
                    </a:lnTo>
                    <a:lnTo>
                      <a:pt x="6796" y="2589"/>
                    </a:lnTo>
                    <a:lnTo>
                      <a:pt x="6809" y="2599"/>
                    </a:lnTo>
                    <a:lnTo>
                      <a:pt x="6813" y="2610"/>
                    </a:lnTo>
                    <a:lnTo>
                      <a:pt x="6811" y="2624"/>
                    </a:lnTo>
                    <a:lnTo>
                      <a:pt x="6802" y="2636"/>
                    </a:lnTo>
                    <a:lnTo>
                      <a:pt x="6789" y="2648"/>
                    </a:lnTo>
                    <a:lnTo>
                      <a:pt x="6773" y="2658"/>
                    </a:lnTo>
                    <a:lnTo>
                      <a:pt x="6756" y="2663"/>
                    </a:lnTo>
                    <a:lnTo>
                      <a:pt x="6770" y="2673"/>
                    </a:lnTo>
                    <a:lnTo>
                      <a:pt x="6781" y="2686"/>
                    </a:lnTo>
                    <a:lnTo>
                      <a:pt x="6792" y="2718"/>
                    </a:lnTo>
                    <a:lnTo>
                      <a:pt x="6810" y="2719"/>
                    </a:lnTo>
                    <a:lnTo>
                      <a:pt x="6826" y="2724"/>
                    </a:lnTo>
                    <a:lnTo>
                      <a:pt x="6840" y="2734"/>
                    </a:lnTo>
                    <a:lnTo>
                      <a:pt x="6848" y="2749"/>
                    </a:lnTo>
                    <a:lnTo>
                      <a:pt x="6861" y="2733"/>
                    </a:lnTo>
                    <a:lnTo>
                      <a:pt x="6874" y="2721"/>
                    </a:lnTo>
                    <a:lnTo>
                      <a:pt x="6886" y="2714"/>
                    </a:lnTo>
                    <a:lnTo>
                      <a:pt x="6899" y="2711"/>
                    </a:lnTo>
                    <a:lnTo>
                      <a:pt x="6911" y="2712"/>
                    </a:lnTo>
                    <a:lnTo>
                      <a:pt x="6923" y="2718"/>
                    </a:lnTo>
                    <a:lnTo>
                      <a:pt x="6950" y="2737"/>
                    </a:lnTo>
                    <a:lnTo>
                      <a:pt x="6953" y="2719"/>
                    </a:lnTo>
                    <a:lnTo>
                      <a:pt x="6961" y="2703"/>
                    </a:lnTo>
                    <a:lnTo>
                      <a:pt x="6973" y="2690"/>
                    </a:lnTo>
                    <a:lnTo>
                      <a:pt x="6985" y="2680"/>
                    </a:lnTo>
                    <a:lnTo>
                      <a:pt x="7001" y="2675"/>
                    </a:lnTo>
                    <a:lnTo>
                      <a:pt x="7018" y="2673"/>
                    </a:lnTo>
                    <a:lnTo>
                      <a:pt x="7035" y="2676"/>
                    </a:lnTo>
                    <a:lnTo>
                      <a:pt x="7051" y="2685"/>
                    </a:lnTo>
                    <a:lnTo>
                      <a:pt x="7057" y="2669"/>
                    </a:lnTo>
                    <a:lnTo>
                      <a:pt x="7064" y="2654"/>
                    </a:lnTo>
                    <a:lnTo>
                      <a:pt x="7074" y="2643"/>
                    </a:lnTo>
                    <a:lnTo>
                      <a:pt x="7085" y="2634"/>
                    </a:lnTo>
                    <a:lnTo>
                      <a:pt x="7098" y="2630"/>
                    </a:lnTo>
                    <a:lnTo>
                      <a:pt x="7111" y="2630"/>
                    </a:lnTo>
                    <a:lnTo>
                      <a:pt x="7126" y="2635"/>
                    </a:lnTo>
                    <a:lnTo>
                      <a:pt x="7141" y="2647"/>
                    </a:lnTo>
                    <a:lnTo>
                      <a:pt x="7159" y="2640"/>
                    </a:lnTo>
                    <a:lnTo>
                      <a:pt x="7177" y="2636"/>
                    </a:lnTo>
                    <a:lnTo>
                      <a:pt x="7196" y="2638"/>
                    </a:lnTo>
                    <a:lnTo>
                      <a:pt x="7211" y="2642"/>
                    </a:lnTo>
                    <a:lnTo>
                      <a:pt x="7223" y="2651"/>
                    </a:lnTo>
                    <a:lnTo>
                      <a:pt x="7231" y="2664"/>
                    </a:lnTo>
                    <a:lnTo>
                      <a:pt x="7235" y="2682"/>
                    </a:lnTo>
                    <a:lnTo>
                      <a:pt x="7231" y="2704"/>
                    </a:lnTo>
                    <a:lnTo>
                      <a:pt x="7255" y="2703"/>
                    </a:lnTo>
                    <a:lnTo>
                      <a:pt x="7273" y="2709"/>
                    </a:lnTo>
                    <a:lnTo>
                      <a:pt x="7285" y="2722"/>
                    </a:lnTo>
                    <a:lnTo>
                      <a:pt x="7291" y="2739"/>
                    </a:lnTo>
                    <a:lnTo>
                      <a:pt x="7291" y="2757"/>
                    </a:lnTo>
                    <a:lnTo>
                      <a:pt x="7284" y="2776"/>
                    </a:lnTo>
                    <a:lnTo>
                      <a:pt x="7270" y="2794"/>
                    </a:lnTo>
                    <a:lnTo>
                      <a:pt x="7250" y="2807"/>
                    </a:lnTo>
                    <a:lnTo>
                      <a:pt x="7264" y="2818"/>
                    </a:lnTo>
                    <a:lnTo>
                      <a:pt x="7270" y="2829"/>
                    </a:lnTo>
                    <a:lnTo>
                      <a:pt x="7270" y="2840"/>
                    </a:lnTo>
                    <a:lnTo>
                      <a:pt x="7267" y="2849"/>
                    </a:lnTo>
                    <a:lnTo>
                      <a:pt x="7250" y="2867"/>
                    </a:lnTo>
                    <a:lnTo>
                      <a:pt x="7227" y="2882"/>
                    </a:lnTo>
                    <a:lnTo>
                      <a:pt x="7241" y="2889"/>
                    </a:lnTo>
                    <a:lnTo>
                      <a:pt x="7252" y="2898"/>
                    </a:lnTo>
                    <a:lnTo>
                      <a:pt x="7257" y="2909"/>
                    </a:lnTo>
                    <a:lnTo>
                      <a:pt x="7259" y="2921"/>
                    </a:lnTo>
                    <a:lnTo>
                      <a:pt x="7253" y="2946"/>
                    </a:lnTo>
                    <a:lnTo>
                      <a:pt x="7235" y="2971"/>
                    </a:lnTo>
                    <a:lnTo>
                      <a:pt x="7251" y="2970"/>
                    </a:lnTo>
                    <a:lnTo>
                      <a:pt x="7263" y="2975"/>
                    </a:lnTo>
                    <a:lnTo>
                      <a:pt x="7270" y="2985"/>
                    </a:lnTo>
                    <a:lnTo>
                      <a:pt x="7274" y="2997"/>
                    </a:lnTo>
                    <a:lnTo>
                      <a:pt x="7270" y="3026"/>
                    </a:lnTo>
                    <a:lnTo>
                      <a:pt x="7264" y="3040"/>
                    </a:lnTo>
                    <a:lnTo>
                      <a:pt x="7254" y="3052"/>
                    </a:lnTo>
                    <a:lnTo>
                      <a:pt x="7270" y="3050"/>
                    </a:lnTo>
                    <a:lnTo>
                      <a:pt x="7284" y="3052"/>
                    </a:lnTo>
                    <a:lnTo>
                      <a:pt x="7295" y="3057"/>
                    </a:lnTo>
                    <a:lnTo>
                      <a:pt x="7301" y="3063"/>
                    </a:lnTo>
                    <a:lnTo>
                      <a:pt x="7305" y="3071"/>
                    </a:lnTo>
                    <a:lnTo>
                      <a:pt x="7302" y="3083"/>
                    </a:lnTo>
                    <a:lnTo>
                      <a:pt x="7296" y="3095"/>
                    </a:lnTo>
                    <a:lnTo>
                      <a:pt x="7284" y="3109"/>
                    </a:lnTo>
                    <a:lnTo>
                      <a:pt x="7294" y="3125"/>
                    </a:lnTo>
                    <a:lnTo>
                      <a:pt x="7297" y="3139"/>
                    </a:lnTo>
                    <a:lnTo>
                      <a:pt x="7296" y="3153"/>
                    </a:lnTo>
                    <a:lnTo>
                      <a:pt x="7291" y="3164"/>
                    </a:lnTo>
                    <a:lnTo>
                      <a:pt x="7269" y="3182"/>
                    </a:lnTo>
                    <a:lnTo>
                      <a:pt x="7238" y="3190"/>
                    </a:lnTo>
                    <a:lnTo>
                      <a:pt x="7250" y="3213"/>
                    </a:lnTo>
                    <a:lnTo>
                      <a:pt x="7249" y="3233"/>
                    </a:lnTo>
                    <a:lnTo>
                      <a:pt x="7239" y="3248"/>
                    </a:lnTo>
                    <a:lnTo>
                      <a:pt x="7223" y="3260"/>
                    </a:lnTo>
                    <a:lnTo>
                      <a:pt x="7202" y="3265"/>
                    </a:lnTo>
                    <a:lnTo>
                      <a:pt x="7182" y="3264"/>
                    </a:lnTo>
                    <a:lnTo>
                      <a:pt x="7162" y="3256"/>
                    </a:lnTo>
                    <a:lnTo>
                      <a:pt x="7148" y="3239"/>
                    </a:lnTo>
                    <a:lnTo>
                      <a:pt x="7141" y="3253"/>
                    </a:lnTo>
                    <a:lnTo>
                      <a:pt x="7130" y="3263"/>
                    </a:lnTo>
                    <a:lnTo>
                      <a:pt x="7116" y="3268"/>
                    </a:lnTo>
                    <a:lnTo>
                      <a:pt x="7102" y="3269"/>
                    </a:lnTo>
                    <a:lnTo>
                      <a:pt x="7088" y="3265"/>
                    </a:lnTo>
                    <a:lnTo>
                      <a:pt x="7077" y="3257"/>
                    </a:lnTo>
                    <a:lnTo>
                      <a:pt x="7068" y="3245"/>
                    </a:lnTo>
                    <a:lnTo>
                      <a:pt x="7066" y="3228"/>
                    </a:lnTo>
                    <a:lnTo>
                      <a:pt x="7049" y="3237"/>
                    </a:lnTo>
                    <a:lnTo>
                      <a:pt x="7029" y="3239"/>
                    </a:lnTo>
                    <a:lnTo>
                      <a:pt x="7019" y="3237"/>
                    </a:lnTo>
                    <a:lnTo>
                      <a:pt x="7010" y="3233"/>
                    </a:lnTo>
                    <a:lnTo>
                      <a:pt x="6998" y="3217"/>
                    </a:lnTo>
                    <a:lnTo>
                      <a:pt x="6973" y="3221"/>
                    </a:lnTo>
                    <a:lnTo>
                      <a:pt x="6950" y="3215"/>
                    </a:lnTo>
                    <a:lnTo>
                      <a:pt x="6933" y="3200"/>
                    </a:lnTo>
                    <a:lnTo>
                      <a:pt x="6928" y="3188"/>
                    </a:lnTo>
                    <a:lnTo>
                      <a:pt x="6927" y="3175"/>
                    </a:lnTo>
                    <a:lnTo>
                      <a:pt x="6916" y="3200"/>
                    </a:lnTo>
                    <a:lnTo>
                      <a:pt x="6899" y="3216"/>
                    </a:lnTo>
                    <a:lnTo>
                      <a:pt x="6877" y="3222"/>
                    </a:lnTo>
                    <a:lnTo>
                      <a:pt x="6850" y="3220"/>
                    </a:lnTo>
                    <a:lnTo>
                      <a:pt x="6847" y="3234"/>
                    </a:lnTo>
                    <a:lnTo>
                      <a:pt x="6841" y="3246"/>
                    </a:lnTo>
                    <a:lnTo>
                      <a:pt x="6830" y="3257"/>
                    </a:lnTo>
                    <a:lnTo>
                      <a:pt x="6815" y="3268"/>
                    </a:lnTo>
                    <a:lnTo>
                      <a:pt x="6827" y="3266"/>
                    </a:lnTo>
                    <a:lnTo>
                      <a:pt x="6839" y="3266"/>
                    </a:lnTo>
                    <a:lnTo>
                      <a:pt x="6859" y="3276"/>
                    </a:lnTo>
                    <a:lnTo>
                      <a:pt x="6866" y="3283"/>
                    </a:lnTo>
                    <a:lnTo>
                      <a:pt x="6870" y="3294"/>
                    </a:lnTo>
                    <a:lnTo>
                      <a:pt x="6871" y="3307"/>
                    </a:lnTo>
                    <a:lnTo>
                      <a:pt x="6867" y="3321"/>
                    </a:lnTo>
                    <a:lnTo>
                      <a:pt x="6884" y="3304"/>
                    </a:lnTo>
                    <a:lnTo>
                      <a:pt x="6900" y="3295"/>
                    </a:lnTo>
                    <a:lnTo>
                      <a:pt x="6916" y="3290"/>
                    </a:lnTo>
                    <a:lnTo>
                      <a:pt x="6930" y="3291"/>
                    </a:lnTo>
                    <a:lnTo>
                      <a:pt x="6943" y="3296"/>
                    </a:lnTo>
                    <a:lnTo>
                      <a:pt x="6952" y="3307"/>
                    </a:lnTo>
                    <a:lnTo>
                      <a:pt x="6958" y="3321"/>
                    </a:lnTo>
                    <a:lnTo>
                      <a:pt x="6961" y="3339"/>
                    </a:lnTo>
                    <a:lnTo>
                      <a:pt x="6966" y="3330"/>
                    </a:lnTo>
                    <a:lnTo>
                      <a:pt x="6973" y="3323"/>
                    </a:lnTo>
                    <a:lnTo>
                      <a:pt x="6991" y="3312"/>
                    </a:lnTo>
                    <a:lnTo>
                      <a:pt x="7012" y="3308"/>
                    </a:lnTo>
                    <a:lnTo>
                      <a:pt x="7035" y="3310"/>
                    </a:lnTo>
                    <a:lnTo>
                      <a:pt x="7056" y="3316"/>
                    </a:lnTo>
                    <a:lnTo>
                      <a:pt x="7074" y="3328"/>
                    </a:lnTo>
                    <a:lnTo>
                      <a:pt x="7087" y="3344"/>
                    </a:lnTo>
                    <a:lnTo>
                      <a:pt x="7092" y="3364"/>
                    </a:lnTo>
                    <a:lnTo>
                      <a:pt x="7117" y="3369"/>
                    </a:lnTo>
                    <a:lnTo>
                      <a:pt x="7137" y="3379"/>
                    </a:lnTo>
                    <a:lnTo>
                      <a:pt x="7151" y="3394"/>
                    </a:lnTo>
                    <a:lnTo>
                      <a:pt x="7160" y="3413"/>
                    </a:lnTo>
                    <a:lnTo>
                      <a:pt x="7163" y="3435"/>
                    </a:lnTo>
                    <a:lnTo>
                      <a:pt x="7159" y="3456"/>
                    </a:lnTo>
                    <a:lnTo>
                      <a:pt x="7148" y="3475"/>
                    </a:lnTo>
                    <a:lnTo>
                      <a:pt x="7130" y="3492"/>
                    </a:lnTo>
                    <a:lnTo>
                      <a:pt x="7148" y="3501"/>
                    </a:lnTo>
                    <a:lnTo>
                      <a:pt x="7161" y="3514"/>
                    </a:lnTo>
                    <a:lnTo>
                      <a:pt x="7168" y="3530"/>
                    </a:lnTo>
                    <a:lnTo>
                      <a:pt x="7168" y="3546"/>
                    </a:lnTo>
                    <a:lnTo>
                      <a:pt x="7162" y="3562"/>
                    </a:lnTo>
                    <a:lnTo>
                      <a:pt x="7153" y="3577"/>
                    </a:lnTo>
                    <a:lnTo>
                      <a:pt x="7137" y="3588"/>
                    </a:lnTo>
                    <a:lnTo>
                      <a:pt x="7118" y="3595"/>
                    </a:lnTo>
                    <a:lnTo>
                      <a:pt x="7127" y="3604"/>
                    </a:lnTo>
                    <a:lnTo>
                      <a:pt x="7132" y="3614"/>
                    </a:lnTo>
                    <a:lnTo>
                      <a:pt x="7134" y="3627"/>
                    </a:lnTo>
                    <a:lnTo>
                      <a:pt x="7134" y="3639"/>
                    </a:lnTo>
                    <a:lnTo>
                      <a:pt x="7125" y="3660"/>
                    </a:lnTo>
                    <a:lnTo>
                      <a:pt x="7116" y="3669"/>
                    </a:lnTo>
                    <a:lnTo>
                      <a:pt x="7104" y="3673"/>
                    </a:lnTo>
                    <a:lnTo>
                      <a:pt x="7120" y="3684"/>
                    </a:lnTo>
                    <a:lnTo>
                      <a:pt x="7132" y="3699"/>
                    </a:lnTo>
                    <a:lnTo>
                      <a:pt x="7139" y="3718"/>
                    </a:lnTo>
                    <a:lnTo>
                      <a:pt x="7141" y="3739"/>
                    </a:lnTo>
                    <a:lnTo>
                      <a:pt x="7136" y="3761"/>
                    </a:lnTo>
                    <a:lnTo>
                      <a:pt x="7129" y="3781"/>
                    </a:lnTo>
                    <a:lnTo>
                      <a:pt x="7115" y="3798"/>
                    </a:lnTo>
                    <a:lnTo>
                      <a:pt x="7095" y="3811"/>
                    </a:lnTo>
                    <a:lnTo>
                      <a:pt x="7104" y="3858"/>
                    </a:lnTo>
                    <a:lnTo>
                      <a:pt x="7100" y="3894"/>
                    </a:lnTo>
                    <a:lnTo>
                      <a:pt x="7093" y="3908"/>
                    </a:lnTo>
                    <a:lnTo>
                      <a:pt x="7085" y="3919"/>
                    </a:lnTo>
                    <a:lnTo>
                      <a:pt x="7074" y="3928"/>
                    </a:lnTo>
                    <a:lnTo>
                      <a:pt x="7063" y="3933"/>
                    </a:lnTo>
                    <a:lnTo>
                      <a:pt x="7051" y="3935"/>
                    </a:lnTo>
                    <a:lnTo>
                      <a:pt x="7039" y="3934"/>
                    </a:lnTo>
                    <a:lnTo>
                      <a:pt x="7017" y="3921"/>
                    </a:lnTo>
                    <a:lnTo>
                      <a:pt x="7007" y="3909"/>
                    </a:lnTo>
                    <a:lnTo>
                      <a:pt x="6999" y="3894"/>
                    </a:lnTo>
                    <a:lnTo>
                      <a:pt x="6994" y="3875"/>
                    </a:lnTo>
                    <a:lnTo>
                      <a:pt x="6991" y="3852"/>
                    </a:lnTo>
                    <a:lnTo>
                      <a:pt x="6973" y="3850"/>
                    </a:lnTo>
                    <a:lnTo>
                      <a:pt x="6960" y="3843"/>
                    </a:lnTo>
                    <a:lnTo>
                      <a:pt x="6950" y="3832"/>
                    </a:lnTo>
                    <a:lnTo>
                      <a:pt x="6944" y="3821"/>
                    </a:lnTo>
                    <a:lnTo>
                      <a:pt x="6942" y="3807"/>
                    </a:lnTo>
                    <a:lnTo>
                      <a:pt x="6943" y="3791"/>
                    </a:lnTo>
                    <a:lnTo>
                      <a:pt x="6953" y="3762"/>
                    </a:lnTo>
                    <a:lnTo>
                      <a:pt x="6932" y="3760"/>
                    </a:lnTo>
                    <a:lnTo>
                      <a:pt x="6913" y="3750"/>
                    </a:lnTo>
                    <a:lnTo>
                      <a:pt x="6901" y="3734"/>
                    </a:lnTo>
                    <a:lnTo>
                      <a:pt x="6898" y="3714"/>
                    </a:lnTo>
                    <a:lnTo>
                      <a:pt x="6891" y="3726"/>
                    </a:lnTo>
                    <a:lnTo>
                      <a:pt x="6878" y="3735"/>
                    </a:lnTo>
                    <a:lnTo>
                      <a:pt x="6864" y="3742"/>
                    </a:lnTo>
                    <a:lnTo>
                      <a:pt x="6848" y="3744"/>
                    </a:lnTo>
                    <a:lnTo>
                      <a:pt x="6833" y="3742"/>
                    </a:lnTo>
                    <a:lnTo>
                      <a:pt x="6823" y="3734"/>
                    </a:lnTo>
                    <a:lnTo>
                      <a:pt x="6815" y="3721"/>
                    </a:lnTo>
                    <a:lnTo>
                      <a:pt x="6815" y="3703"/>
                    </a:lnTo>
                    <a:lnTo>
                      <a:pt x="6792" y="3711"/>
                    </a:lnTo>
                    <a:lnTo>
                      <a:pt x="6774" y="3712"/>
                    </a:lnTo>
                    <a:lnTo>
                      <a:pt x="6759" y="3707"/>
                    </a:lnTo>
                    <a:lnTo>
                      <a:pt x="6747" y="3699"/>
                    </a:lnTo>
                    <a:lnTo>
                      <a:pt x="6739" y="3686"/>
                    </a:lnTo>
                    <a:lnTo>
                      <a:pt x="6734" y="3670"/>
                    </a:lnTo>
                    <a:lnTo>
                      <a:pt x="6733" y="3652"/>
                    </a:lnTo>
                    <a:lnTo>
                      <a:pt x="6736" y="3633"/>
                    </a:lnTo>
                    <a:lnTo>
                      <a:pt x="6720" y="3640"/>
                    </a:lnTo>
                    <a:lnTo>
                      <a:pt x="6704" y="3643"/>
                    </a:lnTo>
                    <a:lnTo>
                      <a:pt x="6689" y="3640"/>
                    </a:lnTo>
                    <a:lnTo>
                      <a:pt x="6675" y="3635"/>
                    </a:lnTo>
                    <a:lnTo>
                      <a:pt x="6665" y="3625"/>
                    </a:lnTo>
                    <a:lnTo>
                      <a:pt x="6659" y="3612"/>
                    </a:lnTo>
                    <a:lnTo>
                      <a:pt x="6657" y="3599"/>
                    </a:lnTo>
                    <a:lnTo>
                      <a:pt x="6661" y="3585"/>
                    </a:lnTo>
                    <a:lnTo>
                      <a:pt x="6646" y="3590"/>
                    </a:lnTo>
                    <a:lnTo>
                      <a:pt x="6631" y="3587"/>
                    </a:lnTo>
                    <a:lnTo>
                      <a:pt x="6619" y="3574"/>
                    </a:lnTo>
                    <a:lnTo>
                      <a:pt x="6617" y="3555"/>
                    </a:lnTo>
                    <a:lnTo>
                      <a:pt x="6600" y="3564"/>
                    </a:lnTo>
                    <a:lnTo>
                      <a:pt x="6584" y="3566"/>
                    </a:lnTo>
                    <a:lnTo>
                      <a:pt x="6568" y="3562"/>
                    </a:lnTo>
                    <a:lnTo>
                      <a:pt x="6556" y="3551"/>
                    </a:lnTo>
                    <a:lnTo>
                      <a:pt x="6560" y="3562"/>
                    </a:lnTo>
                    <a:lnTo>
                      <a:pt x="6557" y="3573"/>
                    </a:lnTo>
                    <a:lnTo>
                      <a:pt x="6552" y="3581"/>
                    </a:lnTo>
                    <a:lnTo>
                      <a:pt x="6541" y="3588"/>
                    </a:lnTo>
                    <a:lnTo>
                      <a:pt x="6561" y="3586"/>
                    </a:lnTo>
                    <a:lnTo>
                      <a:pt x="6576" y="3594"/>
                    </a:lnTo>
                    <a:lnTo>
                      <a:pt x="6582" y="3608"/>
                    </a:lnTo>
                    <a:lnTo>
                      <a:pt x="6579" y="3625"/>
                    </a:lnTo>
                    <a:lnTo>
                      <a:pt x="6598" y="3633"/>
                    </a:lnTo>
                    <a:lnTo>
                      <a:pt x="6611" y="3644"/>
                    </a:lnTo>
                    <a:lnTo>
                      <a:pt x="6618" y="3659"/>
                    </a:lnTo>
                    <a:lnTo>
                      <a:pt x="6619" y="3676"/>
                    </a:lnTo>
                    <a:lnTo>
                      <a:pt x="6613" y="3692"/>
                    </a:lnTo>
                    <a:lnTo>
                      <a:pt x="6604" y="3706"/>
                    </a:lnTo>
                    <a:lnTo>
                      <a:pt x="6588" y="3717"/>
                    </a:lnTo>
                    <a:lnTo>
                      <a:pt x="6567" y="3721"/>
                    </a:lnTo>
                    <a:lnTo>
                      <a:pt x="6565" y="3744"/>
                    </a:lnTo>
                    <a:lnTo>
                      <a:pt x="6554" y="3762"/>
                    </a:lnTo>
                    <a:lnTo>
                      <a:pt x="6539" y="3776"/>
                    </a:lnTo>
                    <a:lnTo>
                      <a:pt x="6521" y="3783"/>
                    </a:lnTo>
                    <a:lnTo>
                      <a:pt x="6500" y="3784"/>
                    </a:lnTo>
                    <a:lnTo>
                      <a:pt x="6483" y="3779"/>
                    </a:lnTo>
                    <a:lnTo>
                      <a:pt x="6469" y="3765"/>
                    </a:lnTo>
                    <a:lnTo>
                      <a:pt x="6460" y="3744"/>
                    </a:lnTo>
                    <a:lnTo>
                      <a:pt x="6448" y="3748"/>
                    </a:lnTo>
                    <a:lnTo>
                      <a:pt x="6436" y="3749"/>
                    </a:lnTo>
                    <a:lnTo>
                      <a:pt x="6424" y="3747"/>
                    </a:lnTo>
                    <a:lnTo>
                      <a:pt x="6414" y="3741"/>
                    </a:lnTo>
                    <a:lnTo>
                      <a:pt x="6399" y="3763"/>
                    </a:lnTo>
                    <a:lnTo>
                      <a:pt x="6373" y="3775"/>
                    </a:lnTo>
                    <a:lnTo>
                      <a:pt x="6358" y="3776"/>
                    </a:lnTo>
                    <a:lnTo>
                      <a:pt x="6345" y="3773"/>
                    </a:lnTo>
                    <a:lnTo>
                      <a:pt x="6333" y="3764"/>
                    </a:lnTo>
                    <a:lnTo>
                      <a:pt x="6324" y="3751"/>
                    </a:lnTo>
                    <a:lnTo>
                      <a:pt x="6322" y="3768"/>
                    </a:lnTo>
                    <a:lnTo>
                      <a:pt x="6313" y="3782"/>
                    </a:lnTo>
                    <a:lnTo>
                      <a:pt x="6299" y="3791"/>
                    </a:lnTo>
                    <a:lnTo>
                      <a:pt x="6283" y="3796"/>
                    </a:lnTo>
                    <a:lnTo>
                      <a:pt x="6266" y="3795"/>
                    </a:lnTo>
                    <a:lnTo>
                      <a:pt x="6252" y="3790"/>
                    </a:lnTo>
                    <a:lnTo>
                      <a:pt x="6242" y="3777"/>
                    </a:lnTo>
                    <a:lnTo>
                      <a:pt x="6238" y="3759"/>
                    </a:lnTo>
                    <a:lnTo>
                      <a:pt x="6226" y="3772"/>
                    </a:lnTo>
                    <a:lnTo>
                      <a:pt x="6212" y="3778"/>
                    </a:lnTo>
                    <a:lnTo>
                      <a:pt x="6197" y="3779"/>
                    </a:lnTo>
                    <a:lnTo>
                      <a:pt x="6184" y="3774"/>
                    </a:lnTo>
                    <a:lnTo>
                      <a:pt x="6173" y="3766"/>
                    </a:lnTo>
                    <a:lnTo>
                      <a:pt x="6167" y="3754"/>
                    </a:lnTo>
                    <a:lnTo>
                      <a:pt x="6167" y="3742"/>
                    </a:lnTo>
                    <a:lnTo>
                      <a:pt x="6173" y="3728"/>
                    </a:lnTo>
                    <a:lnTo>
                      <a:pt x="6153" y="3717"/>
                    </a:lnTo>
                    <a:lnTo>
                      <a:pt x="6140" y="3702"/>
                    </a:lnTo>
                    <a:lnTo>
                      <a:pt x="6135" y="3684"/>
                    </a:lnTo>
                    <a:lnTo>
                      <a:pt x="6141" y="3659"/>
                    </a:lnTo>
                    <a:lnTo>
                      <a:pt x="6126" y="3675"/>
                    </a:lnTo>
                    <a:lnTo>
                      <a:pt x="6107" y="3685"/>
                    </a:lnTo>
                    <a:lnTo>
                      <a:pt x="6097" y="3685"/>
                    </a:lnTo>
                    <a:lnTo>
                      <a:pt x="6087" y="3683"/>
                    </a:lnTo>
                    <a:lnTo>
                      <a:pt x="6078" y="3676"/>
                    </a:lnTo>
                    <a:lnTo>
                      <a:pt x="6070" y="3666"/>
                    </a:lnTo>
                    <a:lnTo>
                      <a:pt x="6060" y="3685"/>
                    </a:lnTo>
                    <a:lnTo>
                      <a:pt x="6043" y="3695"/>
                    </a:lnTo>
                    <a:lnTo>
                      <a:pt x="6023" y="3695"/>
                    </a:lnTo>
                    <a:lnTo>
                      <a:pt x="6005" y="3684"/>
                    </a:lnTo>
                    <a:lnTo>
                      <a:pt x="6006" y="3700"/>
                    </a:lnTo>
                    <a:lnTo>
                      <a:pt x="5998" y="3713"/>
                    </a:lnTo>
                    <a:lnTo>
                      <a:pt x="5984" y="3720"/>
                    </a:lnTo>
                    <a:lnTo>
                      <a:pt x="5964" y="3718"/>
                    </a:lnTo>
                    <a:lnTo>
                      <a:pt x="5986" y="3727"/>
                    </a:lnTo>
                    <a:lnTo>
                      <a:pt x="5997" y="3738"/>
                    </a:lnTo>
                    <a:lnTo>
                      <a:pt x="5998" y="3752"/>
                    </a:lnTo>
                    <a:lnTo>
                      <a:pt x="5990" y="3766"/>
                    </a:lnTo>
                    <a:lnTo>
                      <a:pt x="6002" y="3767"/>
                    </a:lnTo>
                    <a:lnTo>
                      <a:pt x="6012" y="3772"/>
                    </a:lnTo>
                    <a:lnTo>
                      <a:pt x="6020" y="3778"/>
                    </a:lnTo>
                    <a:lnTo>
                      <a:pt x="6026" y="3787"/>
                    </a:lnTo>
                    <a:lnTo>
                      <a:pt x="6029" y="3808"/>
                    </a:lnTo>
                    <a:lnTo>
                      <a:pt x="6025" y="3819"/>
                    </a:lnTo>
                    <a:lnTo>
                      <a:pt x="6017" y="3829"/>
                    </a:lnTo>
                    <a:lnTo>
                      <a:pt x="6032" y="3832"/>
                    </a:lnTo>
                    <a:lnTo>
                      <a:pt x="6044" y="3839"/>
                    </a:lnTo>
                    <a:lnTo>
                      <a:pt x="6052" y="3850"/>
                    </a:lnTo>
                    <a:lnTo>
                      <a:pt x="6056" y="3861"/>
                    </a:lnTo>
                    <a:lnTo>
                      <a:pt x="6055" y="3874"/>
                    </a:lnTo>
                    <a:lnTo>
                      <a:pt x="6052" y="3886"/>
                    </a:lnTo>
                    <a:lnTo>
                      <a:pt x="6044" y="3897"/>
                    </a:lnTo>
                    <a:lnTo>
                      <a:pt x="6032" y="3904"/>
                    </a:lnTo>
                    <a:lnTo>
                      <a:pt x="6053" y="3931"/>
                    </a:lnTo>
                    <a:lnTo>
                      <a:pt x="6059" y="3955"/>
                    </a:lnTo>
                    <a:lnTo>
                      <a:pt x="6058" y="3966"/>
                    </a:lnTo>
                    <a:lnTo>
                      <a:pt x="6054" y="3977"/>
                    </a:lnTo>
                    <a:lnTo>
                      <a:pt x="6040" y="3993"/>
                    </a:lnTo>
                    <a:lnTo>
                      <a:pt x="6018" y="4001"/>
                    </a:lnTo>
                    <a:lnTo>
                      <a:pt x="5994" y="4001"/>
                    </a:lnTo>
                    <a:lnTo>
                      <a:pt x="5983" y="3997"/>
                    </a:lnTo>
                    <a:lnTo>
                      <a:pt x="5971" y="3991"/>
                    </a:lnTo>
                    <a:lnTo>
                      <a:pt x="5960" y="3980"/>
                    </a:lnTo>
                    <a:lnTo>
                      <a:pt x="5949" y="3967"/>
                    </a:lnTo>
                    <a:lnTo>
                      <a:pt x="5944" y="3982"/>
                    </a:lnTo>
                    <a:lnTo>
                      <a:pt x="5936" y="3994"/>
                    </a:lnTo>
                    <a:lnTo>
                      <a:pt x="5925" y="4003"/>
                    </a:lnTo>
                    <a:lnTo>
                      <a:pt x="5914" y="4008"/>
                    </a:lnTo>
                    <a:lnTo>
                      <a:pt x="5901" y="4008"/>
                    </a:lnTo>
                    <a:lnTo>
                      <a:pt x="5889" y="4002"/>
                    </a:lnTo>
                    <a:lnTo>
                      <a:pt x="5878" y="3992"/>
                    </a:lnTo>
                    <a:lnTo>
                      <a:pt x="5870" y="3975"/>
                    </a:lnTo>
                    <a:lnTo>
                      <a:pt x="5849" y="3986"/>
                    </a:lnTo>
                    <a:lnTo>
                      <a:pt x="5824" y="3990"/>
                    </a:lnTo>
                    <a:lnTo>
                      <a:pt x="5800" y="3982"/>
                    </a:lnTo>
                    <a:lnTo>
                      <a:pt x="5781" y="3963"/>
                    </a:lnTo>
                    <a:lnTo>
                      <a:pt x="5776" y="3976"/>
                    </a:lnTo>
                    <a:lnTo>
                      <a:pt x="5766" y="3985"/>
                    </a:lnTo>
                    <a:lnTo>
                      <a:pt x="5754" y="3992"/>
                    </a:lnTo>
                    <a:lnTo>
                      <a:pt x="5740" y="3995"/>
                    </a:lnTo>
                    <a:lnTo>
                      <a:pt x="5726" y="3995"/>
                    </a:lnTo>
                    <a:lnTo>
                      <a:pt x="5713" y="3993"/>
                    </a:lnTo>
                    <a:lnTo>
                      <a:pt x="5695" y="3982"/>
                    </a:lnTo>
                    <a:lnTo>
                      <a:pt x="5698" y="3998"/>
                    </a:lnTo>
                    <a:lnTo>
                      <a:pt x="5698" y="4014"/>
                    </a:lnTo>
                    <a:lnTo>
                      <a:pt x="5694" y="4028"/>
                    </a:lnTo>
                    <a:lnTo>
                      <a:pt x="5686" y="4040"/>
                    </a:lnTo>
                    <a:lnTo>
                      <a:pt x="5675" y="4049"/>
                    </a:lnTo>
                    <a:lnTo>
                      <a:pt x="5661" y="4057"/>
                    </a:lnTo>
                    <a:lnTo>
                      <a:pt x="5645" y="4062"/>
                    </a:lnTo>
                    <a:lnTo>
                      <a:pt x="5627" y="4063"/>
                    </a:lnTo>
                    <a:lnTo>
                      <a:pt x="5639" y="4074"/>
                    </a:lnTo>
                    <a:lnTo>
                      <a:pt x="5646" y="4087"/>
                    </a:lnTo>
                    <a:lnTo>
                      <a:pt x="5648" y="4099"/>
                    </a:lnTo>
                    <a:lnTo>
                      <a:pt x="5648" y="4111"/>
                    </a:lnTo>
                    <a:lnTo>
                      <a:pt x="5644" y="4123"/>
                    </a:lnTo>
                    <a:lnTo>
                      <a:pt x="5638" y="4135"/>
                    </a:lnTo>
                    <a:lnTo>
                      <a:pt x="5616" y="4152"/>
                    </a:lnTo>
                    <a:lnTo>
                      <a:pt x="5631" y="4151"/>
                    </a:lnTo>
                    <a:lnTo>
                      <a:pt x="5644" y="4155"/>
                    </a:lnTo>
                    <a:lnTo>
                      <a:pt x="5653" y="4165"/>
                    </a:lnTo>
                    <a:lnTo>
                      <a:pt x="5657" y="4178"/>
                    </a:lnTo>
                    <a:lnTo>
                      <a:pt x="5676" y="4173"/>
                    </a:lnTo>
                    <a:lnTo>
                      <a:pt x="5691" y="4176"/>
                    </a:lnTo>
                    <a:lnTo>
                      <a:pt x="5703" y="4184"/>
                    </a:lnTo>
                    <a:lnTo>
                      <a:pt x="5710" y="4197"/>
                    </a:lnTo>
                    <a:lnTo>
                      <a:pt x="5722" y="4177"/>
                    </a:lnTo>
                    <a:lnTo>
                      <a:pt x="5742" y="4161"/>
                    </a:lnTo>
                    <a:lnTo>
                      <a:pt x="5769" y="4151"/>
                    </a:lnTo>
                    <a:lnTo>
                      <a:pt x="5784" y="4150"/>
                    </a:lnTo>
                    <a:lnTo>
                      <a:pt x="5799" y="4152"/>
                    </a:lnTo>
                    <a:lnTo>
                      <a:pt x="5820" y="4130"/>
                    </a:lnTo>
                    <a:lnTo>
                      <a:pt x="5840" y="4117"/>
                    </a:lnTo>
                    <a:lnTo>
                      <a:pt x="5859" y="4113"/>
                    </a:lnTo>
                    <a:lnTo>
                      <a:pt x="5874" y="4115"/>
                    </a:lnTo>
                    <a:lnTo>
                      <a:pt x="5884" y="4125"/>
                    </a:lnTo>
                    <a:lnTo>
                      <a:pt x="5890" y="4141"/>
                    </a:lnTo>
                    <a:lnTo>
                      <a:pt x="5888" y="4165"/>
                    </a:lnTo>
                    <a:lnTo>
                      <a:pt x="5878" y="4194"/>
                    </a:lnTo>
                    <a:lnTo>
                      <a:pt x="5904" y="4202"/>
                    </a:lnTo>
                    <a:lnTo>
                      <a:pt x="5919" y="4215"/>
                    </a:lnTo>
                    <a:lnTo>
                      <a:pt x="5923" y="4231"/>
                    </a:lnTo>
                    <a:lnTo>
                      <a:pt x="5919" y="4248"/>
                    </a:lnTo>
                    <a:lnTo>
                      <a:pt x="5907" y="4265"/>
                    </a:lnTo>
                    <a:lnTo>
                      <a:pt x="5889" y="4278"/>
                    </a:lnTo>
                    <a:lnTo>
                      <a:pt x="5867" y="4288"/>
                    </a:lnTo>
                    <a:lnTo>
                      <a:pt x="5841" y="4290"/>
                    </a:lnTo>
                    <a:lnTo>
                      <a:pt x="5851" y="4298"/>
                    </a:lnTo>
                    <a:lnTo>
                      <a:pt x="5859" y="4307"/>
                    </a:lnTo>
                    <a:lnTo>
                      <a:pt x="5862" y="4318"/>
                    </a:lnTo>
                    <a:lnTo>
                      <a:pt x="5863" y="4327"/>
                    </a:lnTo>
                    <a:lnTo>
                      <a:pt x="5856" y="4347"/>
                    </a:lnTo>
                    <a:lnTo>
                      <a:pt x="5841" y="4363"/>
                    </a:lnTo>
                    <a:lnTo>
                      <a:pt x="5854" y="4367"/>
                    </a:lnTo>
                    <a:lnTo>
                      <a:pt x="5865" y="4375"/>
                    </a:lnTo>
                    <a:lnTo>
                      <a:pt x="5869" y="4388"/>
                    </a:lnTo>
                    <a:lnTo>
                      <a:pt x="5867" y="4404"/>
                    </a:lnTo>
                    <a:lnTo>
                      <a:pt x="5889" y="4409"/>
                    </a:lnTo>
                    <a:lnTo>
                      <a:pt x="5905" y="4419"/>
                    </a:lnTo>
                    <a:lnTo>
                      <a:pt x="5916" y="4436"/>
                    </a:lnTo>
                    <a:lnTo>
                      <a:pt x="5919" y="4458"/>
                    </a:lnTo>
                    <a:lnTo>
                      <a:pt x="5931" y="4446"/>
                    </a:lnTo>
                    <a:lnTo>
                      <a:pt x="5945" y="4443"/>
                    </a:lnTo>
                    <a:lnTo>
                      <a:pt x="5959" y="4445"/>
                    </a:lnTo>
                    <a:lnTo>
                      <a:pt x="5972" y="4453"/>
                    </a:lnTo>
                    <a:lnTo>
                      <a:pt x="5982" y="4429"/>
                    </a:lnTo>
                    <a:lnTo>
                      <a:pt x="5997" y="4411"/>
                    </a:lnTo>
                    <a:lnTo>
                      <a:pt x="6016" y="4398"/>
                    </a:lnTo>
                    <a:lnTo>
                      <a:pt x="6043" y="4390"/>
                    </a:lnTo>
                    <a:lnTo>
                      <a:pt x="6040" y="4376"/>
                    </a:lnTo>
                    <a:lnTo>
                      <a:pt x="6039" y="4363"/>
                    </a:lnTo>
                    <a:lnTo>
                      <a:pt x="6046" y="4339"/>
                    </a:lnTo>
                    <a:lnTo>
                      <a:pt x="6054" y="4331"/>
                    </a:lnTo>
                    <a:lnTo>
                      <a:pt x="6066" y="4324"/>
                    </a:lnTo>
                    <a:lnTo>
                      <a:pt x="6079" y="4320"/>
                    </a:lnTo>
                    <a:lnTo>
                      <a:pt x="6096" y="4320"/>
                    </a:lnTo>
                    <a:lnTo>
                      <a:pt x="6090" y="4302"/>
                    </a:lnTo>
                    <a:lnTo>
                      <a:pt x="6089" y="4286"/>
                    </a:lnTo>
                    <a:lnTo>
                      <a:pt x="6095" y="4260"/>
                    </a:lnTo>
                    <a:lnTo>
                      <a:pt x="6109" y="4243"/>
                    </a:lnTo>
                    <a:lnTo>
                      <a:pt x="6127" y="4235"/>
                    </a:lnTo>
                    <a:lnTo>
                      <a:pt x="6148" y="4235"/>
                    </a:lnTo>
                    <a:lnTo>
                      <a:pt x="6166" y="4246"/>
                    </a:lnTo>
                    <a:lnTo>
                      <a:pt x="6178" y="4266"/>
                    </a:lnTo>
                    <a:lnTo>
                      <a:pt x="6181" y="4280"/>
                    </a:lnTo>
                    <a:lnTo>
                      <a:pt x="6181" y="4297"/>
                    </a:lnTo>
                    <a:lnTo>
                      <a:pt x="6199" y="4289"/>
                    </a:lnTo>
                    <a:lnTo>
                      <a:pt x="6216" y="4288"/>
                    </a:lnTo>
                    <a:lnTo>
                      <a:pt x="6230" y="4293"/>
                    </a:lnTo>
                    <a:lnTo>
                      <a:pt x="6239" y="4302"/>
                    </a:lnTo>
                    <a:lnTo>
                      <a:pt x="6245" y="4315"/>
                    </a:lnTo>
                    <a:lnTo>
                      <a:pt x="6247" y="4329"/>
                    </a:lnTo>
                    <a:lnTo>
                      <a:pt x="6242" y="4346"/>
                    </a:lnTo>
                    <a:lnTo>
                      <a:pt x="6234" y="4360"/>
                    </a:lnTo>
                    <a:lnTo>
                      <a:pt x="6258" y="4357"/>
                    </a:lnTo>
                    <a:lnTo>
                      <a:pt x="6274" y="4363"/>
                    </a:lnTo>
                    <a:lnTo>
                      <a:pt x="6283" y="4375"/>
                    </a:lnTo>
                    <a:lnTo>
                      <a:pt x="6285" y="4393"/>
                    </a:lnTo>
                    <a:lnTo>
                      <a:pt x="6294" y="4384"/>
                    </a:lnTo>
                    <a:lnTo>
                      <a:pt x="6306" y="4380"/>
                    </a:lnTo>
                    <a:lnTo>
                      <a:pt x="6319" y="4378"/>
                    </a:lnTo>
                    <a:lnTo>
                      <a:pt x="6333" y="4380"/>
                    </a:lnTo>
                    <a:lnTo>
                      <a:pt x="6342" y="4362"/>
                    </a:lnTo>
                    <a:lnTo>
                      <a:pt x="6351" y="4348"/>
                    </a:lnTo>
                    <a:lnTo>
                      <a:pt x="6363" y="4337"/>
                    </a:lnTo>
                    <a:lnTo>
                      <a:pt x="6376" y="4329"/>
                    </a:lnTo>
                    <a:lnTo>
                      <a:pt x="6403" y="4323"/>
                    </a:lnTo>
                    <a:lnTo>
                      <a:pt x="6429" y="4327"/>
                    </a:lnTo>
                    <a:lnTo>
                      <a:pt x="6447" y="4341"/>
                    </a:lnTo>
                    <a:lnTo>
                      <a:pt x="6456" y="4360"/>
                    </a:lnTo>
                    <a:lnTo>
                      <a:pt x="6450" y="4386"/>
                    </a:lnTo>
                    <a:lnTo>
                      <a:pt x="6425" y="4416"/>
                    </a:lnTo>
                    <a:lnTo>
                      <a:pt x="6439" y="4418"/>
                    </a:lnTo>
                    <a:lnTo>
                      <a:pt x="6450" y="4424"/>
                    </a:lnTo>
                    <a:lnTo>
                      <a:pt x="6462" y="4438"/>
                    </a:lnTo>
                    <a:lnTo>
                      <a:pt x="6464" y="4459"/>
                    </a:lnTo>
                    <a:lnTo>
                      <a:pt x="6452" y="4480"/>
                    </a:lnTo>
                    <a:lnTo>
                      <a:pt x="6470" y="4472"/>
                    </a:lnTo>
                    <a:lnTo>
                      <a:pt x="6487" y="4471"/>
                    </a:lnTo>
                    <a:lnTo>
                      <a:pt x="6502" y="4474"/>
                    </a:lnTo>
                    <a:lnTo>
                      <a:pt x="6515" y="4481"/>
                    </a:lnTo>
                    <a:lnTo>
                      <a:pt x="6525" y="4493"/>
                    </a:lnTo>
                    <a:lnTo>
                      <a:pt x="6530" y="4507"/>
                    </a:lnTo>
                    <a:lnTo>
                      <a:pt x="6531" y="4523"/>
                    </a:lnTo>
                    <a:lnTo>
                      <a:pt x="6527" y="4539"/>
                    </a:lnTo>
                    <a:lnTo>
                      <a:pt x="6555" y="4542"/>
                    </a:lnTo>
                    <a:lnTo>
                      <a:pt x="6577" y="4550"/>
                    </a:lnTo>
                    <a:lnTo>
                      <a:pt x="6592" y="4560"/>
                    </a:lnTo>
                    <a:lnTo>
                      <a:pt x="6600" y="4574"/>
                    </a:lnTo>
                    <a:lnTo>
                      <a:pt x="6603" y="4589"/>
                    </a:lnTo>
                    <a:lnTo>
                      <a:pt x="6597" y="4605"/>
                    </a:lnTo>
                    <a:lnTo>
                      <a:pt x="6584" y="4622"/>
                    </a:lnTo>
                    <a:lnTo>
                      <a:pt x="6564" y="4639"/>
                    </a:lnTo>
                    <a:lnTo>
                      <a:pt x="6589" y="4649"/>
                    </a:lnTo>
                    <a:lnTo>
                      <a:pt x="6607" y="4664"/>
                    </a:lnTo>
                    <a:lnTo>
                      <a:pt x="6617" y="4683"/>
                    </a:lnTo>
                    <a:lnTo>
                      <a:pt x="6621" y="4704"/>
                    </a:lnTo>
                    <a:lnTo>
                      <a:pt x="6617" y="4724"/>
                    </a:lnTo>
                    <a:lnTo>
                      <a:pt x="6607" y="4743"/>
                    </a:lnTo>
                    <a:lnTo>
                      <a:pt x="6590" y="4759"/>
                    </a:lnTo>
                    <a:lnTo>
                      <a:pt x="6567" y="4770"/>
                    </a:lnTo>
                    <a:lnTo>
                      <a:pt x="6581" y="4792"/>
                    </a:lnTo>
                    <a:lnTo>
                      <a:pt x="6586" y="4814"/>
                    </a:lnTo>
                    <a:lnTo>
                      <a:pt x="6586" y="4833"/>
                    </a:lnTo>
                    <a:lnTo>
                      <a:pt x="6579" y="4850"/>
                    </a:lnTo>
                    <a:lnTo>
                      <a:pt x="6566" y="4863"/>
                    </a:lnTo>
                    <a:lnTo>
                      <a:pt x="6547" y="4870"/>
                    </a:lnTo>
                    <a:lnTo>
                      <a:pt x="6522" y="4871"/>
                    </a:lnTo>
                    <a:lnTo>
                      <a:pt x="6493" y="4866"/>
                    </a:lnTo>
                    <a:lnTo>
                      <a:pt x="6486" y="4888"/>
                    </a:lnTo>
                    <a:lnTo>
                      <a:pt x="6471" y="4904"/>
                    </a:lnTo>
                    <a:lnTo>
                      <a:pt x="6452" y="4915"/>
                    </a:lnTo>
                    <a:lnTo>
                      <a:pt x="6429" y="4918"/>
                    </a:lnTo>
                    <a:lnTo>
                      <a:pt x="6406" y="4914"/>
                    </a:lnTo>
                    <a:lnTo>
                      <a:pt x="6388" y="4902"/>
                    </a:lnTo>
                    <a:lnTo>
                      <a:pt x="6376" y="4883"/>
                    </a:lnTo>
                    <a:lnTo>
                      <a:pt x="6373" y="4854"/>
                    </a:lnTo>
                    <a:lnTo>
                      <a:pt x="6355" y="4865"/>
                    </a:lnTo>
                    <a:lnTo>
                      <a:pt x="6334" y="4870"/>
                    </a:lnTo>
                    <a:lnTo>
                      <a:pt x="6315" y="4868"/>
                    </a:lnTo>
                    <a:lnTo>
                      <a:pt x="6297" y="4862"/>
                    </a:lnTo>
                    <a:lnTo>
                      <a:pt x="6283" y="4850"/>
                    </a:lnTo>
                    <a:lnTo>
                      <a:pt x="6273" y="4835"/>
                    </a:lnTo>
                    <a:lnTo>
                      <a:pt x="6268" y="4818"/>
                    </a:lnTo>
                    <a:lnTo>
                      <a:pt x="6272" y="4799"/>
                    </a:lnTo>
                    <a:lnTo>
                      <a:pt x="6253" y="4814"/>
                    </a:lnTo>
                    <a:lnTo>
                      <a:pt x="6232" y="4821"/>
                    </a:lnTo>
                    <a:lnTo>
                      <a:pt x="6209" y="4822"/>
                    </a:lnTo>
                    <a:lnTo>
                      <a:pt x="6185" y="4818"/>
                    </a:lnTo>
                    <a:lnTo>
                      <a:pt x="6198" y="4823"/>
                    </a:lnTo>
                    <a:lnTo>
                      <a:pt x="6208" y="4832"/>
                    </a:lnTo>
                    <a:lnTo>
                      <a:pt x="6213" y="4840"/>
                    </a:lnTo>
                    <a:lnTo>
                      <a:pt x="6216" y="4851"/>
                    </a:lnTo>
                    <a:lnTo>
                      <a:pt x="6214" y="4862"/>
                    </a:lnTo>
                    <a:lnTo>
                      <a:pt x="6211" y="4871"/>
                    </a:lnTo>
                    <a:lnTo>
                      <a:pt x="6193" y="4888"/>
                    </a:lnTo>
                    <a:lnTo>
                      <a:pt x="6216" y="4893"/>
                    </a:lnTo>
                    <a:lnTo>
                      <a:pt x="6231" y="4906"/>
                    </a:lnTo>
                    <a:lnTo>
                      <a:pt x="6234" y="4925"/>
                    </a:lnTo>
                    <a:lnTo>
                      <a:pt x="6223" y="4944"/>
                    </a:lnTo>
                    <a:lnTo>
                      <a:pt x="6244" y="4945"/>
                    </a:lnTo>
                    <a:lnTo>
                      <a:pt x="6259" y="4953"/>
                    </a:lnTo>
                    <a:lnTo>
                      <a:pt x="6269" y="4965"/>
                    </a:lnTo>
                    <a:lnTo>
                      <a:pt x="6275" y="4980"/>
                    </a:lnTo>
                    <a:lnTo>
                      <a:pt x="6274" y="4996"/>
                    </a:lnTo>
                    <a:lnTo>
                      <a:pt x="6268" y="5011"/>
                    </a:lnTo>
                    <a:lnTo>
                      <a:pt x="6257" y="5023"/>
                    </a:lnTo>
                    <a:lnTo>
                      <a:pt x="6238" y="5030"/>
                    </a:lnTo>
                    <a:lnTo>
                      <a:pt x="6255" y="5040"/>
                    </a:lnTo>
                    <a:lnTo>
                      <a:pt x="6266" y="5053"/>
                    </a:lnTo>
                    <a:lnTo>
                      <a:pt x="6271" y="5069"/>
                    </a:lnTo>
                    <a:lnTo>
                      <a:pt x="6269" y="5084"/>
                    </a:lnTo>
                    <a:lnTo>
                      <a:pt x="6262" y="5099"/>
                    </a:lnTo>
                    <a:lnTo>
                      <a:pt x="6251" y="5111"/>
                    </a:lnTo>
                    <a:lnTo>
                      <a:pt x="6235" y="5119"/>
                    </a:lnTo>
                    <a:lnTo>
                      <a:pt x="6216" y="5123"/>
                    </a:lnTo>
                    <a:lnTo>
                      <a:pt x="6216" y="5143"/>
                    </a:lnTo>
                    <a:lnTo>
                      <a:pt x="6207" y="5159"/>
                    </a:lnTo>
                    <a:lnTo>
                      <a:pt x="6194" y="5170"/>
                    </a:lnTo>
                    <a:lnTo>
                      <a:pt x="6178" y="5176"/>
                    </a:lnTo>
                    <a:lnTo>
                      <a:pt x="6161" y="5177"/>
                    </a:lnTo>
                    <a:lnTo>
                      <a:pt x="6145" y="5171"/>
                    </a:lnTo>
                    <a:lnTo>
                      <a:pt x="6134" y="5158"/>
                    </a:lnTo>
                    <a:lnTo>
                      <a:pt x="6129" y="5137"/>
                    </a:lnTo>
                    <a:lnTo>
                      <a:pt x="6101" y="5132"/>
                    </a:lnTo>
                    <a:lnTo>
                      <a:pt x="6084" y="5117"/>
                    </a:lnTo>
                    <a:lnTo>
                      <a:pt x="6080" y="5106"/>
                    </a:lnTo>
                    <a:lnTo>
                      <a:pt x="6078" y="5094"/>
                    </a:lnTo>
                    <a:lnTo>
                      <a:pt x="6081" y="5058"/>
                    </a:lnTo>
                    <a:lnTo>
                      <a:pt x="6062" y="5077"/>
                    </a:lnTo>
                    <a:lnTo>
                      <a:pt x="6042" y="5083"/>
                    </a:lnTo>
                    <a:lnTo>
                      <a:pt x="6033" y="5082"/>
                    </a:lnTo>
                    <a:lnTo>
                      <a:pt x="6025" y="5077"/>
                    </a:lnTo>
                    <a:lnTo>
                      <a:pt x="6018" y="5068"/>
                    </a:lnTo>
                    <a:lnTo>
                      <a:pt x="6013" y="5055"/>
                    </a:lnTo>
                    <a:lnTo>
                      <a:pt x="6010" y="5069"/>
                    </a:lnTo>
                    <a:lnTo>
                      <a:pt x="6001" y="5084"/>
                    </a:lnTo>
                    <a:lnTo>
                      <a:pt x="5987" y="5099"/>
                    </a:lnTo>
                    <a:lnTo>
                      <a:pt x="5972" y="5112"/>
                    </a:lnTo>
                    <a:lnTo>
                      <a:pt x="5955" y="5119"/>
                    </a:lnTo>
                    <a:lnTo>
                      <a:pt x="5941" y="5120"/>
                    </a:lnTo>
                    <a:lnTo>
                      <a:pt x="5929" y="5112"/>
                    </a:lnTo>
                    <a:lnTo>
                      <a:pt x="5923" y="5093"/>
                    </a:lnTo>
                    <a:lnTo>
                      <a:pt x="5900" y="5117"/>
                    </a:lnTo>
                    <a:lnTo>
                      <a:pt x="5875" y="5133"/>
                    </a:lnTo>
                    <a:lnTo>
                      <a:pt x="5852" y="5141"/>
                    </a:lnTo>
                    <a:lnTo>
                      <a:pt x="5832" y="5140"/>
                    </a:lnTo>
                    <a:lnTo>
                      <a:pt x="5818" y="5131"/>
                    </a:lnTo>
                    <a:lnTo>
                      <a:pt x="5811" y="5115"/>
                    </a:lnTo>
                    <a:lnTo>
                      <a:pt x="5814" y="5090"/>
                    </a:lnTo>
                    <a:lnTo>
                      <a:pt x="5830" y="5058"/>
                    </a:lnTo>
                    <a:lnTo>
                      <a:pt x="5808" y="5069"/>
                    </a:lnTo>
                    <a:lnTo>
                      <a:pt x="5781" y="5070"/>
                    </a:lnTo>
                    <a:lnTo>
                      <a:pt x="5759" y="5059"/>
                    </a:lnTo>
                    <a:lnTo>
                      <a:pt x="5753" y="5050"/>
                    </a:lnTo>
                    <a:lnTo>
                      <a:pt x="5751" y="5037"/>
                    </a:lnTo>
                    <a:lnTo>
                      <a:pt x="5748" y="5057"/>
                    </a:lnTo>
                    <a:lnTo>
                      <a:pt x="5739" y="5074"/>
                    </a:lnTo>
                    <a:lnTo>
                      <a:pt x="5727" y="5086"/>
                    </a:lnTo>
                    <a:lnTo>
                      <a:pt x="5714" y="5094"/>
                    </a:lnTo>
                    <a:lnTo>
                      <a:pt x="5699" y="5095"/>
                    </a:lnTo>
                    <a:lnTo>
                      <a:pt x="5685" y="5089"/>
                    </a:lnTo>
                    <a:lnTo>
                      <a:pt x="5673" y="5077"/>
                    </a:lnTo>
                    <a:lnTo>
                      <a:pt x="5665" y="5055"/>
                    </a:lnTo>
                    <a:lnTo>
                      <a:pt x="5643" y="5062"/>
                    </a:lnTo>
                    <a:lnTo>
                      <a:pt x="5624" y="5063"/>
                    </a:lnTo>
                    <a:lnTo>
                      <a:pt x="5608" y="5057"/>
                    </a:lnTo>
                    <a:lnTo>
                      <a:pt x="5597" y="5049"/>
                    </a:lnTo>
                    <a:lnTo>
                      <a:pt x="5590" y="5036"/>
                    </a:lnTo>
                    <a:lnTo>
                      <a:pt x="5590" y="5020"/>
                    </a:lnTo>
                    <a:lnTo>
                      <a:pt x="5596" y="5002"/>
                    </a:lnTo>
                    <a:lnTo>
                      <a:pt x="5608" y="4981"/>
                    </a:lnTo>
                    <a:lnTo>
                      <a:pt x="5588" y="4985"/>
                    </a:lnTo>
                    <a:lnTo>
                      <a:pt x="5572" y="4981"/>
                    </a:lnTo>
                    <a:lnTo>
                      <a:pt x="5559" y="4972"/>
                    </a:lnTo>
                    <a:lnTo>
                      <a:pt x="5550" y="4959"/>
                    </a:lnTo>
                    <a:lnTo>
                      <a:pt x="5547" y="4943"/>
                    </a:lnTo>
                    <a:lnTo>
                      <a:pt x="5549" y="4925"/>
                    </a:lnTo>
                    <a:lnTo>
                      <a:pt x="5557" y="4908"/>
                    </a:lnTo>
                    <a:lnTo>
                      <a:pt x="5571" y="4892"/>
                    </a:lnTo>
                    <a:lnTo>
                      <a:pt x="5553" y="4880"/>
                    </a:lnTo>
                    <a:lnTo>
                      <a:pt x="5543" y="4867"/>
                    </a:lnTo>
                    <a:lnTo>
                      <a:pt x="5538" y="4853"/>
                    </a:lnTo>
                    <a:lnTo>
                      <a:pt x="5539" y="4838"/>
                    </a:lnTo>
                    <a:lnTo>
                      <a:pt x="5544" y="4824"/>
                    </a:lnTo>
                    <a:lnTo>
                      <a:pt x="5552" y="4809"/>
                    </a:lnTo>
                    <a:lnTo>
                      <a:pt x="5578" y="4784"/>
                    </a:lnTo>
                    <a:lnTo>
                      <a:pt x="5563" y="4770"/>
                    </a:lnTo>
                    <a:lnTo>
                      <a:pt x="5549" y="4789"/>
                    </a:lnTo>
                    <a:lnTo>
                      <a:pt x="5527" y="4802"/>
                    </a:lnTo>
                    <a:lnTo>
                      <a:pt x="5501" y="4808"/>
                    </a:lnTo>
                    <a:lnTo>
                      <a:pt x="5473" y="4806"/>
                    </a:lnTo>
                    <a:lnTo>
                      <a:pt x="5480" y="4835"/>
                    </a:lnTo>
                    <a:lnTo>
                      <a:pt x="5477" y="4869"/>
                    </a:lnTo>
                    <a:lnTo>
                      <a:pt x="5470" y="4885"/>
                    </a:lnTo>
                    <a:lnTo>
                      <a:pt x="5462" y="4897"/>
                    </a:lnTo>
                    <a:lnTo>
                      <a:pt x="5449" y="4904"/>
                    </a:lnTo>
                    <a:lnTo>
                      <a:pt x="5433" y="4907"/>
                    </a:lnTo>
                    <a:lnTo>
                      <a:pt x="5428" y="4931"/>
                    </a:lnTo>
                    <a:lnTo>
                      <a:pt x="5414" y="4950"/>
                    </a:lnTo>
                    <a:lnTo>
                      <a:pt x="5395" y="4961"/>
                    </a:lnTo>
                    <a:lnTo>
                      <a:pt x="5373" y="4965"/>
                    </a:lnTo>
                    <a:lnTo>
                      <a:pt x="5353" y="4961"/>
                    </a:lnTo>
                    <a:lnTo>
                      <a:pt x="5339" y="4948"/>
                    </a:lnTo>
                    <a:lnTo>
                      <a:pt x="5335" y="4939"/>
                    </a:lnTo>
                    <a:lnTo>
                      <a:pt x="5333" y="4927"/>
                    </a:lnTo>
                    <a:lnTo>
                      <a:pt x="5336" y="4913"/>
                    </a:lnTo>
                    <a:lnTo>
                      <a:pt x="5342" y="4896"/>
                    </a:lnTo>
                    <a:lnTo>
                      <a:pt x="5330" y="4901"/>
                    </a:lnTo>
                    <a:lnTo>
                      <a:pt x="5318" y="4901"/>
                    </a:lnTo>
                    <a:lnTo>
                      <a:pt x="5310" y="4897"/>
                    </a:lnTo>
                    <a:lnTo>
                      <a:pt x="5304" y="4887"/>
                    </a:lnTo>
                    <a:lnTo>
                      <a:pt x="5289" y="4916"/>
                    </a:lnTo>
                    <a:lnTo>
                      <a:pt x="5269" y="4933"/>
                    </a:lnTo>
                    <a:lnTo>
                      <a:pt x="5247" y="4939"/>
                    </a:lnTo>
                    <a:lnTo>
                      <a:pt x="5228" y="4937"/>
                    </a:lnTo>
                    <a:lnTo>
                      <a:pt x="5214" y="4926"/>
                    </a:lnTo>
                    <a:lnTo>
                      <a:pt x="5211" y="4918"/>
                    </a:lnTo>
                    <a:lnTo>
                      <a:pt x="5211" y="4910"/>
                    </a:lnTo>
                    <a:lnTo>
                      <a:pt x="5214" y="4901"/>
                    </a:lnTo>
                    <a:lnTo>
                      <a:pt x="5220" y="4891"/>
                    </a:lnTo>
                    <a:lnTo>
                      <a:pt x="5232" y="4880"/>
                    </a:lnTo>
                    <a:lnTo>
                      <a:pt x="5248" y="4869"/>
                    </a:lnTo>
                    <a:lnTo>
                      <a:pt x="5227" y="4856"/>
                    </a:lnTo>
                    <a:lnTo>
                      <a:pt x="5213" y="4835"/>
                    </a:lnTo>
                    <a:lnTo>
                      <a:pt x="5211" y="4823"/>
                    </a:lnTo>
                    <a:lnTo>
                      <a:pt x="5212" y="4810"/>
                    </a:lnTo>
                    <a:lnTo>
                      <a:pt x="5216" y="4799"/>
                    </a:lnTo>
                    <a:lnTo>
                      <a:pt x="5226" y="4788"/>
                    </a:lnTo>
                    <a:lnTo>
                      <a:pt x="5211" y="4794"/>
                    </a:lnTo>
                    <a:lnTo>
                      <a:pt x="5195" y="4795"/>
                    </a:lnTo>
                    <a:lnTo>
                      <a:pt x="5183" y="4791"/>
                    </a:lnTo>
                    <a:lnTo>
                      <a:pt x="5172" y="4783"/>
                    </a:lnTo>
                    <a:lnTo>
                      <a:pt x="5165" y="4772"/>
                    </a:lnTo>
                    <a:lnTo>
                      <a:pt x="5162" y="4759"/>
                    </a:lnTo>
                    <a:lnTo>
                      <a:pt x="5163" y="4746"/>
                    </a:lnTo>
                    <a:lnTo>
                      <a:pt x="5170" y="4732"/>
                    </a:lnTo>
                    <a:lnTo>
                      <a:pt x="5153" y="4739"/>
                    </a:lnTo>
                    <a:lnTo>
                      <a:pt x="5137" y="4740"/>
                    </a:lnTo>
                    <a:lnTo>
                      <a:pt x="5122" y="4737"/>
                    </a:lnTo>
                    <a:lnTo>
                      <a:pt x="5109" y="4730"/>
                    </a:lnTo>
                    <a:lnTo>
                      <a:pt x="5099" y="4720"/>
                    </a:lnTo>
                    <a:lnTo>
                      <a:pt x="5094" y="4707"/>
                    </a:lnTo>
                    <a:lnTo>
                      <a:pt x="5093" y="4692"/>
                    </a:lnTo>
                    <a:lnTo>
                      <a:pt x="5098" y="4676"/>
                    </a:lnTo>
                    <a:lnTo>
                      <a:pt x="5062" y="4679"/>
                    </a:lnTo>
                    <a:lnTo>
                      <a:pt x="5029" y="4673"/>
                    </a:lnTo>
                    <a:lnTo>
                      <a:pt x="5005" y="4658"/>
                    </a:lnTo>
                    <a:lnTo>
                      <a:pt x="4990" y="4636"/>
                    </a:lnTo>
                    <a:lnTo>
                      <a:pt x="4994" y="4664"/>
                    </a:lnTo>
                    <a:lnTo>
                      <a:pt x="4987" y="4683"/>
                    </a:lnTo>
                    <a:lnTo>
                      <a:pt x="4970" y="4697"/>
                    </a:lnTo>
                    <a:lnTo>
                      <a:pt x="4941" y="4707"/>
                    </a:lnTo>
                    <a:lnTo>
                      <a:pt x="4954" y="4715"/>
                    </a:lnTo>
                    <a:lnTo>
                      <a:pt x="4961" y="4726"/>
                    </a:lnTo>
                    <a:lnTo>
                      <a:pt x="4965" y="4738"/>
                    </a:lnTo>
                    <a:lnTo>
                      <a:pt x="4964" y="4750"/>
                    </a:lnTo>
                    <a:lnTo>
                      <a:pt x="4958" y="4760"/>
                    </a:lnTo>
                    <a:lnTo>
                      <a:pt x="4950" y="4770"/>
                    </a:lnTo>
                    <a:lnTo>
                      <a:pt x="4923" y="4781"/>
                    </a:lnTo>
                    <a:lnTo>
                      <a:pt x="4940" y="4779"/>
                    </a:lnTo>
                    <a:lnTo>
                      <a:pt x="4958" y="4782"/>
                    </a:lnTo>
                    <a:lnTo>
                      <a:pt x="4974" y="4787"/>
                    </a:lnTo>
                    <a:lnTo>
                      <a:pt x="4988" y="4795"/>
                    </a:lnTo>
                    <a:lnTo>
                      <a:pt x="4999" y="4806"/>
                    </a:lnTo>
                    <a:lnTo>
                      <a:pt x="5005" y="4820"/>
                    </a:lnTo>
                    <a:lnTo>
                      <a:pt x="5005" y="4836"/>
                    </a:lnTo>
                    <a:lnTo>
                      <a:pt x="4997" y="4854"/>
                    </a:lnTo>
                    <a:lnTo>
                      <a:pt x="5016" y="4854"/>
                    </a:lnTo>
                    <a:lnTo>
                      <a:pt x="5035" y="4859"/>
                    </a:lnTo>
                    <a:lnTo>
                      <a:pt x="5052" y="4866"/>
                    </a:lnTo>
                    <a:lnTo>
                      <a:pt x="5067" y="4878"/>
                    </a:lnTo>
                    <a:lnTo>
                      <a:pt x="5078" y="4892"/>
                    </a:lnTo>
                    <a:lnTo>
                      <a:pt x="5085" y="4908"/>
                    </a:lnTo>
                    <a:lnTo>
                      <a:pt x="5085" y="4927"/>
                    </a:lnTo>
                    <a:lnTo>
                      <a:pt x="5080" y="4948"/>
                    </a:lnTo>
                    <a:lnTo>
                      <a:pt x="5101" y="4959"/>
                    </a:lnTo>
                    <a:lnTo>
                      <a:pt x="5117" y="4972"/>
                    </a:lnTo>
                    <a:lnTo>
                      <a:pt x="5128" y="4987"/>
                    </a:lnTo>
                    <a:lnTo>
                      <a:pt x="5135" y="5004"/>
                    </a:lnTo>
                    <a:lnTo>
                      <a:pt x="5138" y="5022"/>
                    </a:lnTo>
                    <a:lnTo>
                      <a:pt x="5137" y="5040"/>
                    </a:lnTo>
                    <a:lnTo>
                      <a:pt x="5132" y="5058"/>
                    </a:lnTo>
                    <a:lnTo>
                      <a:pt x="5121" y="5074"/>
                    </a:lnTo>
                    <a:lnTo>
                      <a:pt x="5133" y="5092"/>
                    </a:lnTo>
                    <a:lnTo>
                      <a:pt x="5139" y="5109"/>
                    </a:lnTo>
                    <a:lnTo>
                      <a:pt x="5142" y="5126"/>
                    </a:lnTo>
                    <a:lnTo>
                      <a:pt x="5139" y="5142"/>
                    </a:lnTo>
                    <a:lnTo>
                      <a:pt x="5131" y="5155"/>
                    </a:lnTo>
                    <a:lnTo>
                      <a:pt x="5117" y="5165"/>
                    </a:lnTo>
                    <a:lnTo>
                      <a:pt x="5097" y="5171"/>
                    </a:lnTo>
                    <a:lnTo>
                      <a:pt x="5073" y="5171"/>
                    </a:lnTo>
                    <a:lnTo>
                      <a:pt x="5076" y="5186"/>
                    </a:lnTo>
                    <a:lnTo>
                      <a:pt x="5076" y="5202"/>
                    </a:lnTo>
                    <a:lnTo>
                      <a:pt x="5071" y="5216"/>
                    </a:lnTo>
                    <a:lnTo>
                      <a:pt x="5064" y="5227"/>
                    </a:lnTo>
                    <a:lnTo>
                      <a:pt x="5053" y="5237"/>
                    </a:lnTo>
                    <a:lnTo>
                      <a:pt x="5039" y="5242"/>
                    </a:lnTo>
                    <a:lnTo>
                      <a:pt x="5023" y="5242"/>
                    </a:lnTo>
                    <a:lnTo>
                      <a:pt x="5005" y="5237"/>
                    </a:lnTo>
                    <a:lnTo>
                      <a:pt x="4986" y="5271"/>
                    </a:lnTo>
                    <a:lnTo>
                      <a:pt x="4974" y="5283"/>
                    </a:lnTo>
                    <a:lnTo>
                      <a:pt x="4961" y="5290"/>
                    </a:lnTo>
                    <a:lnTo>
                      <a:pt x="4947" y="5295"/>
                    </a:lnTo>
                    <a:lnTo>
                      <a:pt x="4931" y="5296"/>
                    </a:lnTo>
                    <a:lnTo>
                      <a:pt x="4896" y="5286"/>
                    </a:lnTo>
                    <a:lnTo>
                      <a:pt x="4886" y="5280"/>
                    </a:lnTo>
                    <a:lnTo>
                      <a:pt x="4880" y="5269"/>
                    </a:lnTo>
                    <a:lnTo>
                      <a:pt x="4875" y="5244"/>
                    </a:lnTo>
                    <a:lnTo>
                      <a:pt x="4880" y="5232"/>
                    </a:lnTo>
                    <a:lnTo>
                      <a:pt x="4887" y="5221"/>
                    </a:lnTo>
                    <a:lnTo>
                      <a:pt x="4900" y="5214"/>
                    </a:lnTo>
                    <a:lnTo>
                      <a:pt x="4918" y="5211"/>
                    </a:lnTo>
                    <a:lnTo>
                      <a:pt x="4908" y="5206"/>
                    </a:lnTo>
                    <a:lnTo>
                      <a:pt x="4899" y="5198"/>
                    </a:lnTo>
                    <a:lnTo>
                      <a:pt x="4892" y="5188"/>
                    </a:lnTo>
                    <a:lnTo>
                      <a:pt x="4888" y="5177"/>
                    </a:lnTo>
                    <a:lnTo>
                      <a:pt x="4887" y="5164"/>
                    </a:lnTo>
                    <a:lnTo>
                      <a:pt x="4889" y="5152"/>
                    </a:lnTo>
                    <a:lnTo>
                      <a:pt x="4896" y="5142"/>
                    </a:lnTo>
                    <a:lnTo>
                      <a:pt x="4904" y="5133"/>
                    </a:lnTo>
                    <a:lnTo>
                      <a:pt x="4892" y="5133"/>
                    </a:lnTo>
                    <a:lnTo>
                      <a:pt x="4882" y="5129"/>
                    </a:lnTo>
                    <a:lnTo>
                      <a:pt x="4867" y="5114"/>
                    </a:lnTo>
                    <a:lnTo>
                      <a:pt x="4861" y="5094"/>
                    </a:lnTo>
                    <a:lnTo>
                      <a:pt x="4867" y="5072"/>
                    </a:lnTo>
                    <a:lnTo>
                      <a:pt x="4834" y="5064"/>
                    </a:lnTo>
                    <a:lnTo>
                      <a:pt x="4820" y="5055"/>
                    </a:lnTo>
                    <a:lnTo>
                      <a:pt x="4811" y="5045"/>
                    </a:lnTo>
                    <a:lnTo>
                      <a:pt x="4802" y="5054"/>
                    </a:lnTo>
                    <a:lnTo>
                      <a:pt x="4790" y="5059"/>
                    </a:lnTo>
                    <a:lnTo>
                      <a:pt x="4776" y="5059"/>
                    </a:lnTo>
                    <a:lnTo>
                      <a:pt x="4765" y="5052"/>
                    </a:lnTo>
                    <a:lnTo>
                      <a:pt x="4760" y="5067"/>
                    </a:lnTo>
                    <a:lnTo>
                      <a:pt x="4751" y="5079"/>
                    </a:lnTo>
                    <a:lnTo>
                      <a:pt x="4740" y="5087"/>
                    </a:lnTo>
                    <a:lnTo>
                      <a:pt x="4727" y="5090"/>
                    </a:lnTo>
                    <a:lnTo>
                      <a:pt x="4716" y="5089"/>
                    </a:lnTo>
                    <a:lnTo>
                      <a:pt x="4704" y="5083"/>
                    </a:lnTo>
                    <a:lnTo>
                      <a:pt x="4695" y="5071"/>
                    </a:lnTo>
                    <a:lnTo>
                      <a:pt x="4690" y="5052"/>
                    </a:lnTo>
                    <a:lnTo>
                      <a:pt x="4665" y="5059"/>
                    </a:lnTo>
                    <a:lnTo>
                      <a:pt x="4641" y="5057"/>
                    </a:lnTo>
                    <a:lnTo>
                      <a:pt x="4624" y="5046"/>
                    </a:lnTo>
                    <a:lnTo>
                      <a:pt x="4619" y="5037"/>
                    </a:lnTo>
                    <a:lnTo>
                      <a:pt x="4619" y="5025"/>
                    </a:lnTo>
                    <a:lnTo>
                      <a:pt x="4602" y="5033"/>
                    </a:lnTo>
                    <a:lnTo>
                      <a:pt x="4584" y="5035"/>
                    </a:lnTo>
                    <a:lnTo>
                      <a:pt x="4565" y="5031"/>
                    </a:lnTo>
                    <a:lnTo>
                      <a:pt x="4547" y="5022"/>
                    </a:lnTo>
                    <a:lnTo>
                      <a:pt x="4541" y="5036"/>
                    </a:lnTo>
                    <a:lnTo>
                      <a:pt x="4531" y="5048"/>
                    </a:lnTo>
                    <a:lnTo>
                      <a:pt x="4519" y="5055"/>
                    </a:lnTo>
                    <a:lnTo>
                      <a:pt x="4504" y="5059"/>
                    </a:lnTo>
                    <a:lnTo>
                      <a:pt x="4489" y="5061"/>
                    </a:lnTo>
                    <a:lnTo>
                      <a:pt x="4475" y="5058"/>
                    </a:lnTo>
                    <a:lnTo>
                      <a:pt x="4461" y="5052"/>
                    </a:lnTo>
                    <a:lnTo>
                      <a:pt x="4450" y="5041"/>
                    </a:lnTo>
                    <a:lnTo>
                      <a:pt x="4417" y="5046"/>
                    </a:lnTo>
                    <a:lnTo>
                      <a:pt x="4403" y="5042"/>
                    </a:lnTo>
                    <a:lnTo>
                      <a:pt x="4390" y="5037"/>
                    </a:lnTo>
                    <a:lnTo>
                      <a:pt x="4380" y="5028"/>
                    </a:lnTo>
                    <a:lnTo>
                      <a:pt x="4372" y="5018"/>
                    </a:lnTo>
                    <a:lnTo>
                      <a:pt x="4366" y="5003"/>
                    </a:lnTo>
                    <a:lnTo>
                      <a:pt x="4364" y="4985"/>
                    </a:lnTo>
                    <a:lnTo>
                      <a:pt x="4314" y="4992"/>
                    </a:lnTo>
                    <a:lnTo>
                      <a:pt x="4292" y="4989"/>
                    </a:lnTo>
                    <a:lnTo>
                      <a:pt x="4271" y="4984"/>
                    </a:lnTo>
                    <a:lnTo>
                      <a:pt x="4253" y="4973"/>
                    </a:lnTo>
                    <a:lnTo>
                      <a:pt x="4238" y="4960"/>
                    </a:lnTo>
                    <a:lnTo>
                      <a:pt x="4224" y="4942"/>
                    </a:lnTo>
                    <a:lnTo>
                      <a:pt x="4214" y="4922"/>
                    </a:lnTo>
                    <a:lnTo>
                      <a:pt x="4197" y="4932"/>
                    </a:lnTo>
                    <a:lnTo>
                      <a:pt x="4176" y="4937"/>
                    </a:lnTo>
                    <a:lnTo>
                      <a:pt x="4158" y="4931"/>
                    </a:lnTo>
                    <a:lnTo>
                      <a:pt x="4143" y="4914"/>
                    </a:lnTo>
                    <a:lnTo>
                      <a:pt x="4121" y="4925"/>
                    </a:lnTo>
                    <a:lnTo>
                      <a:pt x="4102" y="4927"/>
                    </a:lnTo>
                    <a:lnTo>
                      <a:pt x="4085" y="4921"/>
                    </a:lnTo>
                    <a:lnTo>
                      <a:pt x="4073" y="4909"/>
                    </a:lnTo>
                    <a:lnTo>
                      <a:pt x="4065" y="4894"/>
                    </a:lnTo>
                    <a:lnTo>
                      <a:pt x="4065" y="4876"/>
                    </a:lnTo>
                    <a:lnTo>
                      <a:pt x="4073" y="4857"/>
                    </a:lnTo>
                    <a:lnTo>
                      <a:pt x="4090" y="4840"/>
                    </a:lnTo>
                    <a:lnTo>
                      <a:pt x="4070" y="4839"/>
                    </a:lnTo>
                    <a:lnTo>
                      <a:pt x="4054" y="4835"/>
                    </a:lnTo>
                    <a:lnTo>
                      <a:pt x="4043" y="4826"/>
                    </a:lnTo>
                    <a:lnTo>
                      <a:pt x="4036" y="4815"/>
                    </a:lnTo>
                    <a:lnTo>
                      <a:pt x="4034" y="4802"/>
                    </a:lnTo>
                    <a:lnTo>
                      <a:pt x="4038" y="4787"/>
                    </a:lnTo>
                    <a:lnTo>
                      <a:pt x="4047" y="4773"/>
                    </a:lnTo>
                    <a:lnTo>
                      <a:pt x="4061" y="4758"/>
                    </a:lnTo>
                    <a:lnTo>
                      <a:pt x="4044" y="4769"/>
                    </a:lnTo>
                    <a:lnTo>
                      <a:pt x="4028" y="4774"/>
                    </a:lnTo>
                    <a:lnTo>
                      <a:pt x="4014" y="4772"/>
                    </a:lnTo>
                    <a:lnTo>
                      <a:pt x="4002" y="4767"/>
                    </a:lnTo>
                    <a:lnTo>
                      <a:pt x="3993" y="4756"/>
                    </a:lnTo>
                    <a:lnTo>
                      <a:pt x="3989" y="4742"/>
                    </a:lnTo>
                    <a:lnTo>
                      <a:pt x="3990" y="4727"/>
                    </a:lnTo>
                    <a:lnTo>
                      <a:pt x="3996" y="4710"/>
                    </a:lnTo>
                    <a:lnTo>
                      <a:pt x="3978" y="4727"/>
                    </a:lnTo>
                    <a:lnTo>
                      <a:pt x="3960" y="4736"/>
                    </a:lnTo>
                    <a:lnTo>
                      <a:pt x="3941" y="4738"/>
                    </a:lnTo>
                    <a:lnTo>
                      <a:pt x="3925" y="4733"/>
                    </a:lnTo>
                    <a:lnTo>
                      <a:pt x="3913" y="4725"/>
                    </a:lnTo>
                    <a:lnTo>
                      <a:pt x="3906" y="4711"/>
                    </a:lnTo>
                    <a:lnTo>
                      <a:pt x="3906" y="4694"/>
                    </a:lnTo>
                    <a:lnTo>
                      <a:pt x="3914" y="4674"/>
                    </a:lnTo>
                    <a:lnTo>
                      <a:pt x="3893" y="4699"/>
                    </a:lnTo>
                    <a:lnTo>
                      <a:pt x="3868" y="4713"/>
                    </a:lnTo>
                    <a:lnTo>
                      <a:pt x="3839" y="4716"/>
                    </a:lnTo>
                    <a:lnTo>
                      <a:pt x="3806" y="4710"/>
                    </a:lnTo>
                    <a:lnTo>
                      <a:pt x="3806" y="4725"/>
                    </a:lnTo>
                    <a:lnTo>
                      <a:pt x="3799" y="4739"/>
                    </a:lnTo>
                    <a:lnTo>
                      <a:pt x="3788" y="4750"/>
                    </a:lnTo>
                    <a:lnTo>
                      <a:pt x="3774" y="4758"/>
                    </a:lnTo>
                    <a:lnTo>
                      <a:pt x="3759" y="4762"/>
                    </a:lnTo>
                    <a:lnTo>
                      <a:pt x="3744" y="4761"/>
                    </a:lnTo>
                    <a:lnTo>
                      <a:pt x="3730" y="4756"/>
                    </a:lnTo>
                    <a:lnTo>
                      <a:pt x="3719" y="474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Freeform 149">
                <a:extLst>
                  <a:ext uri="{FF2B5EF4-FFF2-40B4-BE49-F238E27FC236}">
                    <a16:creationId xmlns:a16="http://schemas.microsoft.com/office/drawing/2014/main" id="{EDA73B13-FB33-4C06-9DC3-D09ADF594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2276" y="2894013"/>
                <a:ext cx="28575" cy="14288"/>
              </a:xfrm>
              <a:custGeom>
                <a:avLst/>
                <a:gdLst>
                  <a:gd name="T0" fmla="*/ 0 w 124"/>
                  <a:gd name="T1" fmla="*/ 68 h 80"/>
                  <a:gd name="T2" fmla="*/ 0 w 124"/>
                  <a:gd name="T3" fmla="*/ 54 h 80"/>
                  <a:gd name="T4" fmla="*/ 11 w 124"/>
                  <a:gd name="T5" fmla="*/ 39 h 80"/>
                  <a:gd name="T6" fmla="*/ 28 w 124"/>
                  <a:gd name="T7" fmla="*/ 25 h 80"/>
                  <a:gd name="T8" fmla="*/ 50 w 124"/>
                  <a:gd name="T9" fmla="*/ 13 h 80"/>
                  <a:gd name="T10" fmla="*/ 74 w 124"/>
                  <a:gd name="T11" fmla="*/ 5 h 80"/>
                  <a:gd name="T12" fmla="*/ 96 w 124"/>
                  <a:gd name="T13" fmla="*/ 0 h 80"/>
                  <a:gd name="T14" fmla="*/ 114 w 124"/>
                  <a:gd name="T15" fmla="*/ 3 h 80"/>
                  <a:gd name="T16" fmla="*/ 120 w 124"/>
                  <a:gd name="T17" fmla="*/ 7 h 80"/>
                  <a:gd name="T18" fmla="*/ 124 w 124"/>
                  <a:gd name="T19" fmla="*/ 12 h 80"/>
                  <a:gd name="T20" fmla="*/ 124 w 124"/>
                  <a:gd name="T21" fmla="*/ 26 h 80"/>
                  <a:gd name="T22" fmla="*/ 114 w 124"/>
                  <a:gd name="T23" fmla="*/ 41 h 80"/>
                  <a:gd name="T24" fmla="*/ 96 w 124"/>
                  <a:gd name="T25" fmla="*/ 56 h 80"/>
                  <a:gd name="T26" fmla="*/ 75 w 124"/>
                  <a:gd name="T27" fmla="*/ 68 h 80"/>
                  <a:gd name="T28" fmla="*/ 51 w 124"/>
                  <a:gd name="T29" fmla="*/ 76 h 80"/>
                  <a:gd name="T30" fmla="*/ 28 w 124"/>
                  <a:gd name="T31" fmla="*/ 80 h 80"/>
                  <a:gd name="T32" fmla="*/ 11 w 124"/>
                  <a:gd name="T33" fmla="*/ 77 h 80"/>
                  <a:gd name="T34" fmla="*/ 0 w 124"/>
                  <a:gd name="T35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80">
                    <a:moveTo>
                      <a:pt x="0" y="68"/>
                    </a:moveTo>
                    <a:lnTo>
                      <a:pt x="0" y="54"/>
                    </a:lnTo>
                    <a:lnTo>
                      <a:pt x="11" y="39"/>
                    </a:lnTo>
                    <a:lnTo>
                      <a:pt x="28" y="25"/>
                    </a:lnTo>
                    <a:lnTo>
                      <a:pt x="50" y="13"/>
                    </a:lnTo>
                    <a:lnTo>
                      <a:pt x="74" y="5"/>
                    </a:lnTo>
                    <a:lnTo>
                      <a:pt x="96" y="0"/>
                    </a:lnTo>
                    <a:lnTo>
                      <a:pt x="114" y="3"/>
                    </a:lnTo>
                    <a:lnTo>
                      <a:pt x="120" y="7"/>
                    </a:lnTo>
                    <a:lnTo>
                      <a:pt x="124" y="12"/>
                    </a:lnTo>
                    <a:lnTo>
                      <a:pt x="124" y="26"/>
                    </a:lnTo>
                    <a:lnTo>
                      <a:pt x="114" y="41"/>
                    </a:lnTo>
                    <a:lnTo>
                      <a:pt x="96" y="56"/>
                    </a:lnTo>
                    <a:lnTo>
                      <a:pt x="75" y="68"/>
                    </a:lnTo>
                    <a:lnTo>
                      <a:pt x="51" y="76"/>
                    </a:lnTo>
                    <a:lnTo>
                      <a:pt x="28" y="80"/>
                    </a:lnTo>
                    <a:lnTo>
                      <a:pt x="11" y="77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5" name="Freeform 150">
                <a:extLst>
                  <a:ext uri="{FF2B5EF4-FFF2-40B4-BE49-F238E27FC236}">
                    <a16:creationId xmlns:a16="http://schemas.microsoft.com/office/drawing/2014/main" id="{257DBF3C-5D11-4DBB-8ECF-569F2DC4D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7988" y="2887663"/>
                <a:ext cx="26988" cy="9525"/>
              </a:xfrm>
              <a:custGeom>
                <a:avLst/>
                <a:gdLst>
                  <a:gd name="T0" fmla="*/ 125 w 125"/>
                  <a:gd name="T1" fmla="*/ 32 h 47"/>
                  <a:gd name="T2" fmla="*/ 118 w 125"/>
                  <a:gd name="T3" fmla="*/ 41 h 47"/>
                  <a:gd name="T4" fmla="*/ 103 w 125"/>
                  <a:gd name="T5" fmla="*/ 47 h 47"/>
                  <a:gd name="T6" fmla="*/ 59 w 125"/>
                  <a:gd name="T7" fmla="*/ 47 h 47"/>
                  <a:gd name="T8" fmla="*/ 17 w 125"/>
                  <a:gd name="T9" fmla="*/ 35 h 47"/>
                  <a:gd name="T10" fmla="*/ 4 w 125"/>
                  <a:gd name="T11" fmla="*/ 25 h 47"/>
                  <a:gd name="T12" fmla="*/ 0 w 125"/>
                  <a:gd name="T13" fmla="*/ 22 h 47"/>
                  <a:gd name="T14" fmla="*/ 0 w 125"/>
                  <a:gd name="T15" fmla="*/ 14 h 47"/>
                  <a:gd name="T16" fmla="*/ 6 w 125"/>
                  <a:gd name="T17" fmla="*/ 5 h 47"/>
                  <a:gd name="T18" fmla="*/ 21 w 125"/>
                  <a:gd name="T19" fmla="*/ 0 h 47"/>
                  <a:gd name="T20" fmla="*/ 65 w 125"/>
                  <a:gd name="T21" fmla="*/ 0 h 47"/>
                  <a:gd name="T22" fmla="*/ 108 w 125"/>
                  <a:gd name="T23" fmla="*/ 11 h 47"/>
                  <a:gd name="T24" fmla="*/ 120 w 125"/>
                  <a:gd name="T25" fmla="*/ 21 h 47"/>
                  <a:gd name="T26" fmla="*/ 124 w 125"/>
                  <a:gd name="T27" fmla="*/ 24 h 47"/>
                  <a:gd name="T28" fmla="*/ 125 w 125"/>
                  <a:gd name="T29" fmla="*/ 3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47">
                    <a:moveTo>
                      <a:pt x="125" y="32"/>
                    </a:moveTo>
                    <a:lnTo>
                      <a:pt x="118" y="41"/>
                    </a:lnTo>
                    <a:lnTo>
                      <a:pt x="103" y="47"/>
                    </a:lnTo>
                    <a:lnTo>
                      <a:pt x="59" y="47"/>
                    </a:lnTo>
                    <a:lnTo>
                      <a:pt x="17" y="35"/>
                    </a:lnTo>
                    <a:lnTo>
                      <a:pt x="4" y="25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6" y="5"/>
                    </a:lnTo>
                    <a:lnTo>
                      <a:pt x="21" y="0"/>
                    </a:lnTo>
                    <a:lnTo>
                      <a:pt x="65" y="0"/>
                    </a:lnTo>
                    <a:lnTo>
                      <a:pt x="108" y="11"/>
                    </a:lnTo>
                    <a:lnTo>
                      <a:pt x="120" y="21"/>
                    </a:lnTo>
                    <a:lnTo>
                      <a:pt x="124" y="24"/>
                    </a:lnTo>
                    <a:lnTo>
                      <a:pt x="125" y="32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6" name="Freeform 151">
                <a:extLst>
                  <a:ext uri="{FF2B5EF4-FFF2-40B4-BE49-F238E27FC236}">
                    <a16:creationId xmlns:a16="http://schemas.microsoft.com/office/drawing/2014/main" id="{B711488B-43F0-4AE0-A0DD-C40D4AE5A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8613" y="2830513"/>
                <a:ext cx="28575" cy="9525"/>
              </a:xfrm>
              <a:custGeom>
                <a:avLst/>
                <a:gdLst>
                  <a:gd name="T0" fmla="*/ 0 w 124"/>
                  <a:gd name="T1" fmla="*/ 25 h 56"/>
                  <a:gd name="T2" fmla="*/ 7 w 124"/>
                  <a:gd name="T3" fmla="*/ 13 h 56"/>
                  <a:gd name="T4" fmla="*/ 21 w 124"/>
                  <a:gd name="T5" fmla="*/ 5 h 56"/>
                  <a:gd name="T6" fmla="*/ 41 w 124"/>
                  <a:gd name="T7" fmla="*/ 1 h 56"/>
                  <a:gd name="T8" fmla="*/ 64 w 124"/>
                  <a:gd name="T9" fmla="*/ 0 h 56"/>
                  <a:gd name="T10" fmla="*/ 87 w 124"/>
                  <a:gd name="T11" fmla="*/ 4 h 56"/>
                  <a:gd name="T12" fmla="*/ 106 w 124"/>
                  <a:gd name="T13" fmla="*/ 10 h 56"/>
                  <a:gd name="T14" fmla="*/ 120 w 124"/>
                  <a:gd name="T15" fmla="*/ 20 h 56"/>
                  <a:gd name="T16" fmla="*/ 124 w 124"/>
                  <a:gd name="T17" fmla="*/ 32 h 56"/>
                  <a:gd name="T18" fmla="*/ 118 w 124"/>
                  <a:gd name="T19" fmla="*/ 44 h 56"/>
                  <a:gd name="T20" fmla="*/ 104 w 124"/>
                  <a:gd name="T21" fmla="*/ 52 h 56"/>
                  <a:gd name="T22" fmla="*/ 83 w 124"/>
                  <a:gd name="T23" fmla="*/ 56 h 56"/>
                  <a:gd name="T24" fmla="*/ 61 w 124"/>
                  <a:gd name="T25" fmla="*/ 56 h 56"/>
                  <a:gd name="T26" fmla="*/ 38 w 124"/>
                  <a:gd name="T27" fmla="*/ 54 h 56"/>
                  <a:gd name="T28" fmla="*/ 19 w 124"/>
                  <a:gd name="T29" fmla="*/ 47 h 56"/>
                  <a:gd name="T30" fmla="*/ 5 w 124"/>
                  <a:gd name="T31" fmla="*/ 38 h 56"/>
                  <a:gd name="T32" fmla="*/ 1 w 124"/>
                  <a:gd name="T33" fmla="*/ 31 h 56"/>
                  <a:gd name="T34" fmla="*/ 0 w 124"/>
                  <a:gd name="T35" fmla="*/ 2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56">
                    <a:moveTo>
                      <a:pt x="0" y="25"/>
                    </a:moveTo>
                    <a:lnTo>
                      <a:pt x="7" y="13"/>
                    </a:lnTo>
                    <a:lnTo>
                      <a:pt x="21" y="5"/>
                    </a:lnTo>
                    <a:lnTo>
                      <a:pt x="41" y="1"/>
                    </a:lnTo>
                    <a:lnTo>
                      <a:pt x="64" y="0"/>
                    </a:lnTo>
                    <a:lnTo>
                      <a:pt x="87" y="4"/>
                    </a:lnTo>
                    <a:lnTo>
                      <a:pt x="106" y="10"/>
                    </a:lnTo>
                    <a:lnTo>
                      <a:pt x="120" y="20"/>
                    </a:lnTo>
                    <a:lnTo>
                      <a:pt x="124" y="32"/>
                    </a:lnTo>
                    <a:lnTo>
                      <a:pt x="118" y="44"/>
                    </a:lnTo>
                    <a:lnTo>
                      <a:pt x="104" y="52"/>
                    </a:lnTo>
                    <a:lnTo>
                      <a:pt x="83" y="56"/>
                    </a:lnTo>
                    <a:lnTo>
                      <a:pt x="61" y="56"/>
                    </a:lnTo>
                    <a:lnTo>
                      <a:pt x="38" y="54"/>
                    </a:lnTo>
                    <a:lnTo>
                      <a:pt x="19" y="47"/>
                    </a:lnTo>
                    <a:lnTo>
                      <a:pt x="5" y="38"/>
                    </a:lnTo>
                    <a:lnTo>
                      <a:pt x="1" y="31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7" name="Freeform 152">
                <a:extLst>
                  <a:ext uri="{FF2B5EF4-FFF2-40B4-BE49-F238E27FC236}">
                    <a16:creationId xmlns:a16="http://schemas.microsoft.com/office/drawing/2014/main" id="{D6DAA83D-DE88-48C1-8D00-5281801BC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6588" y="3146425"/>
                <a:ext cx="14288" cy="14288"/>
              </a:xfrm>
              <a:custGeom>
                <a:avLst/>
                <a:gdLst>
                  <a:gd name="T0" fmla="*/ 0 w 65"/>
                  <a:gd name="T1" fmla="*/ 2 h 83"/>
                  <a:gd name="T2" fmla="*/ 12 w 65"/>
                  <a:gd name="T3" fmla="*/ 2 h 83"/>
                  <a:gd name="T4" fmla="*/ 23 w 65"/>
                  <a:gd name="T5" fmla="*/ 7 h 83"/>
                  <a:gd name="T6" fmla="*/ 48 w 65"/>
                  <a:gd name="T7" fmla="*/ 30 h 83"/>
                  <a:gd name="T8" fmla="*/ 58 w 65"/>
                  <a:gd name="T9" fmla="*/ 45 h 83"/>
                  <a:gd name="T10" fmla="*/ 64 w 65"/>
                  <a:gd name="T11" fmla="*/ 60 h 83"/>
                  <a:gd name="T12" fmla="*/ 65 w 65"/>
                  <a:gd name="T13" fmla="*/ 72 h 83"/>
                  <a:gd name="T14" fmla="*/ 62 w 65"/>
                  <a:gd name="T15" fmla="*/ 83 h 83"/>
                  <a:gd name="T16" fmla="*/ 48 w 65"/>
                  <a:gd name="T17" fmla="*/ 80 h 83"/>
                  <a:gd name="T18" fmla="*/ 38 w 65"/>
                  <a:gd name="T19" fmla="*/ 70 h 83"/>
                  <a:gd name="T20" fmla="*/ 31 w 65"/>
                  <a:gd name="T21" fmla="*/ 55 h 83"/>
                  <a:gd name="T22" fmla="*/ 27 w 65"/>
                  <a:gd name="T23" fmla="*/ 39 h 83"/>
                  <a:gd name="T24" fmla="*/ 16 w 65"/>
                  <a:gd name="T25" fmla="*/ 9 h 83"/>
                  <a:gd name="T26" fmla="*/ 9 w 65"/>
                  <a:gd name="T27" fmla="*/ 2 h 83"/>
                  <a:gd name="T28" fmla="*/ 6 w 65"/>
                  <a:gd name="T29" fmla="*/ 0 h 83"/>
                  <a:gd name="T30" fmla="*/ 0 w 65"/>
                  <a:gd name="T31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83">
                    <a:moveTo>
                      <a:pt x="0" y="2"/>
                    </a:moveTo>
                    <a:lnTo>
                      <a:pt x="12" y="2"/>
                    </a:lnTo>
                    <a:lnTo>
                      <a:pt x="23" y="7"/>
                    </a:lnTo>
                    <a:lnTo>
                      <a:pt x="48" y="30"/>
                    </a:lnTo>
                    <a:lnTo>
                      <a:pt x="58" y="45"/>
                    </a:lnTo>
                    <a:lnTo>
                      <a:pt x="64" y="60"/>
                    </a:lnTo>
                    <a:lnTo>
                      <a:pt x="65" y="72"/>
                    </a:lnTo>
                    <a:lnTo>
                      <a:pt x="62" y="83"/>
                    </a:lnTo>
                    <a:lnTo>
                      <a:pt x="48" y="80"/>
                    </a:lnTo>
                    <a:lnTo>
                      <a:pt x="38" y="70"/>
                    </a:lnTo>
                    <a:lnTo>
                      <a:pt x="31" y="55"/>
                    </a:lnTo>
                    <a:lnTo>
                      <a:pt x="27" y="39"/>
                    </a:lnTo>
                    <a:lnTo>
                      <a:pt x="16" y="9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Freeform 153">
                <a:extLst>
                  <a:ext uri="{FF2B5EF4-FFF2-40B4-BE49-F238E27FC236}">
                    <a16:creationId xmlns:a16="http://schemas.microsoft.com/office/drawing/2014/main" id="{B6B99F8E-896F-4484-ADBE-BD3CA54F0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0876" y="3167063"/>
                <a:ext cx="19050" cy="22225"/>
              </a:xfrm>
              <a:custGeom>
                <a:avLst/>
                <a:gdLst>
                  <a:gd name="T0" fmla="*/ 10 w 87"/>
                  <a:gd name="T1" fmla="*/ 3 h 126"/>
                  <a:gd name="T2" fmla="*/ 16 w 87"/>
                  <a:gd name="T3" fmla="*/ 0 h 126"/>
                  <a:gd name="T4" fmla="*/ 24 w 87"/>
                  <a:gd name="T5" fmla="*/ 1 h 126"/>
                  <a:gd name="T6" fmla="*/ 40 w 87"/>
                  <a:gd name="T7" fmla="*/ 11 h 126"/>
                  <a:gd name="T8" fmla="*/ 56 w 87"/>
                  <a:gd name="T9" fmla="*/ 28 h 126"/>
                  <a:gd name="T10" fmla="*/ 70 w 87"/>
                  <a:gd name="T11" fmla="*/ 50 h 126"/>
                  <a:gd name="T12" fmla="*/ 81 w 87"/>
                  <a:gd name="T13" fmla="*/ 72 h 126"/>
                  <a:gd name="T14" fmla="*/ 87 w 87"/>
                  <a:gd name="T15" fmla="*/ 94 h 126"/>
                  <a:gd name="T16" fmla="*/ 86 w 87"/>
                  <a:gd name="T17" fmla="*/ 114 h 126"/>
                  <a:gd name="T18" fmla="*/ 77 w 87"/>
                  <a:gd name="T19" fmla="*/ 125 h 126"/>
                  <a:gd name="T20" fmla="*/ 62 w 87"/>
                  <a:gd name="T21" fmla="*/ 126 h 126"/>
                  <a:gd name="T22" fmla="*/ 45 w 87"/>
                  <a:gd name="T23" fmla="*/ 117 h 126"/>
                  <a:gd name="T24" fmla="*/ 29 w 87"/>
                  <a:gd name="T25" fmla="*/ 100 h 126"/>
                  <a:gd name="T26" fmla="*/ 16 w 87"/>
                  <a:gd name="T27" fmla="*/ 78 h 126"/>
                  <a:gd name="T28" fmla="*/ 6 w 87"/>
                  <a:gd name="T29" fmla="*/ 55 h 126"/>
                  <a:gd name="T30" fmla="*/ 0 w 87"/>
                  <a:gd name="T31" fmla="*/ 32 h 126"/>
                  <a:gd name="T32" fmla="*/ 1 w 87"/>
                  <a:gd name="T33" fmla="*/ 14 h 126"/>
                  <a:gd name="T34" fmla="*/ 4 w 87"/>
                  <a:gd name="T35" fmla="*/ 7 h 126"/>
                  <a:gd name="T36" fmla="*/ 10 w 87"/>
                  <a:gd name="T37" fmla="*/ 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126">
                    <a:moveTo>
                      <a:pt x="10" y="3"/>
                    </a:moveTo>
                    <a:lnTo>
                      <a:pt x="16" y="0"/>
                    </a:lnTo>
                    <a:lnTo>
                      <a:pt x="24" y="1"/>
                    </a:lnTo>
                    <a:lnTo>
                      <a:pt x="40" y="11"/>
                    </a:lnTo>
                    <a:lnTo>
                      <a:pt x="56" y="28"/>
                    </a:lnTo>
                    <a:lnTo>
                      <a:pt x="70" y="50"/>
                    </a:lnTo>
                    <a:lnTo>
                      <a:pt x="81" y="72"/>
                    </a:lnTo>
                    <a:lnTo>
                      <a:pt x="87" y="94"/>
                    </a:lnTo>
                    <a:lnTo>
                      <a:pt x="86" y="114"/>
                    </a:lnTo>
                    <a:lnTo>
                      <a:pt x="77" y="125"/>
                    </a:lnTo>
                    <a:lnTo>
                      <a:pt x="62" y="126"/>
                    </a:lnTo>
                    <a:lnTo>
                      <a:pt x="45" y="117"/>
                    </a:lnTo>
                    <a:lnTo>
                      <a:pt x="29" y="100"/>
                    </a:lnTo>
                    <a:lnTo>
                      <a:pt x="16" y="78"/>
                    </a:lnTo>
                    <a:lnTo>
                      <a:pt x="6" y="55"/>
                    </a:lnTo>
                    <a:lnTo>
                      <a:pt x="0" y="32"/>
                    </a:lnTo>
                    <a:lnTo>
                      <a:pt x="1" y="14"/>
                    </a:lnTo>
                    <a:lnTo>
                      <a:pt x="4" y="7"/>
                    </a:lnTo>
                    <a:lnTo>
                      <a:pt x="10" y="3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Freeform 154">
                <a:extLst>
                  <a:ext uri="{FF2B5EF4-FFF2-40B4-BE49-F238E27FC236}">
                    <a16:creationId xmlns:a16="http://schemas.microsoft.com/office/drawing/2014/main" id="{0F10A9D1-8627-47BE-A008-9C507EB27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8651" y="3157538"/>
                <a:ext cx="14288" cy="20638"/>
              </a:xfrm>
              <a:custGeom>
                <a:avLst/>
                <a:gdLst>
                  <a:gd name="T0" fmla="*/ 0 w 62"/>
                  <a:gd name="T1" fmla="*/ 0 h 119"/>
                  <a:gd name="T2" fmla="*/ 25 w 62"/>
                  <a:gd name="T3" fmla="*/ 23 h 119"/>
                  <a:gd name="T4" fmla="*/ 47 w 62"/>
                  <a:gd name="T5" fmla="*/ 52 h 119"/>
                  <a:gd name="T6" fmla="*/ 59 w 62"/>
                  <a:gd name="T7" fmla="*/ 84 h 119"/>
                  <a:gd name="T8" fmla="*/ 62 w 62"/>
                  <a:gd name="T9" fmla="*/ 101 h 119"/>
                  <a:gd name="T10" fmla="*/ 61 w 62"/>
                  <a:gd name="T11" fmla="*/ 119 h 119"/>
                  <a:gd name="T12" fmla="*/ 47 w 62"/>
                  <a:gd name="T13" fmla="*/ 109 h 119"/>
                  <a:gd name="T14" fmla="*/ 35 w 62"/>
                  <a:gd name="T15" fmla="*/ 97 h 119"/>
                  <a:gd name="T16" fmla="*/ 16 w 62"/>
                  <a:gd name="T17" fmla="*/ 67 h 119"/>
                  <a:gd name="T18" fmla="*/ 4 w 62"/>
                  <a:gd name="T19" fmla="*/ 33 h 119"/>
                  <a:gd name="T20" fmla="*/ 0 w 62"/>
                  <a:gd name="T2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19">
                    <a:moveTo>
                      <a:pt x="0" y="0"/>
                    </a:moveTo>
                    <a:lnTo>
                      <a:pt x="25" y="23"/>
                    </a:lnTo>
                    <a:lnTo>
                      <a:pt x="47" y="52"/>
                    </a:lnTo>
                    <a:lnTo>
                      <a:pt x="59" y="84"/>
                    </a:lnTo>
                    <a:lnTo>
                      <a:pt x="62" y="101"/>
                    </a:lnTo>
                    <a:lnTo>
                      <a:pt x="61" y="119"/>
                    </a:lnTo>
                    <a:lnTo>
                      <a:pt x="47" y="109"/>
                    </a:lnTo>
                    <a:lnTo>
                      <a:pt x="35" y="97"/>
                    </a:lnTo>
                    <a:lnTo>
                      <a:pt x="16" y="67"/>
                    </a:lnTo>
                    <a:lnTo>
                      <a:pt x="4" y="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0" name="Freeform 155">
                <a:extLst>
                  <a:ext uri="{FF2B5EF4-FFF2-40B4-BE49-F238E27FC236}">
                    <a16:creationId xmlns:a16="http://schemas.microsoft.com/office/drawing/2014/main" id="{67B4FF04-8447-44A5-BFB7-791042455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0713" y="3271838"/>
                <a:ext cx="12700" cy="15875"/>
              </a:xfrm>
              <a:custGeom>
                <a:avLst/>
                <a:gdLst>
                  <a:gd name="T0" fmla="*/ 33 w 58"/>
                  <a:gd name="T1" fmla="*/ 15 h 92"/>
                  <a:gd name="T2" fmla="*/ 51 w 58"/>
                  <a:gd name="T3" fmla="*/ 38 h 92"/>
                  <a:gd name="T4" fmla="*/ 58 w 58"/>
                  <a:gd name="T5" fmla="*/ 59 h 92"/>
                  <a:gd name="T6" fmla="*/ 55 w 58"/>
                  <a:gd name="T7" fmla="*/ 76 h 92"/>
                  <a:gd name="T8" fmla="*/ 45 w 58"/>
                  <a:gd name="T9" fmla="*/ 89 h 92"/>
                  <a:gd name="T10" fmla="*/ 31 w 58"/>
                  <a:gd name="T11" fmla="*/ 92 h 92"/>
                  <a:gd name="T12" fmla="*/ 17 w 58"/>
                  <a:gd name="T13" fmla="*/ 86 h 92"/>
                  <a:gd name="T14" fmla="*/ 6 w 58"/>
                  <a:gd name="T15" fmla="*/ 68 h 92"/>
                  <a:gd name="T16" fmla="*/ 0 w 58"/>
                  <a:gd name="T17" fmla="*/ 33 h 92"/>
                  <a:gd name="T18" fmla="*/ 0 w 58"/>
                  <a:gd name="T19" fmla="*/ 11 h 92"/>
                  <a:gd name="T20" fmla="*/ 5 w 58"/>
                  <a:gd name="T21" fmla="*/ 0 h 92"/>
                  <a:gd name="T22" fmla="*/ 15 w 58"/>
                  <a:gd name="T23" fmla="*/ 2 h 92"/>
                  <a:gd name="T24" fmla="*/ 33 w 58"/>
                  <a:gd name="T25" fmla="*/ 1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92">
                    <a:moveTo>
                      <a:pt x="33" y="15"/>
                    </a:moveTo>
                    <a:lnTo>
                      <a:pt x="51" y="38"/>
                    </a:lnTo>
                    <a:lnTo>
                      <a:pt x="58" y="59"/>
                    </a:lnTo>
                    <a:lnTo>
                      <a:pt x="55" y="76"/>
                    </a:lnTo>
                    <a:lnTo>
                      <a:pt x="45" y="89"/>
                    </a:lnTo>
                    <a:lnTo>
                      <a:pt x="31" y="92"/>
                    </a:lnTo>
                    <a:lnTo>
                      <a:pt x="17" y="86"/>
                    </a:lnTo>
                    <a:lnTo>
                      <a:pt x="6" y="68"/>
                    </a:lnTo>
                    <a:lnTo>
                      <a:pt x="0" y="33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15" y="2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1" name="Freeform 156">
                <a:extLst>
                  <a:ext uri="{FF2B5EF4-FFF2-40B4-BE49-F238E27FC236}">
                    <a16:creationId xmlns:a16="http://schemas.microsoft.com/office/drawing/2014/main" id="{8007CCF6-2360-4572-B1F2-B2086520D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313" y="3259138"/>
                <a:ext cx="14288" cy="20638"/>
              </a:xfrm>
              <a:custGeom>
                <a:avLst/>
                <a:gdLst>
                  <a:gd name="T0" fmla="*/ 62 w 63"/>
                  <a:gd name="T1" fmla="*/ 27 h 117"/>
                  <a:gd name="T2" fmla="*/ 63 w 63"/>
                  <a:gd name="T3" fmla="*/ 69 h 117"/>
                  <a:gd name="T4" fmla="*/ 54 w 63"/>
                  <a:gd name="T5" fmla="*/ 97 h 117"/>
                  <a:gd name="T6" fmla="*/ 40 w 63"/>
                  <a:gd name="T7" fmla="*/ 113 h 117"/>
                  <a:gd name="T8" fmla="*/ 24 w 63"/>
                  <a:gd name="T9" fmla="*/ 117 h 117"/>
                  <a:gd name="T10" fmla="*/ 9 w 63"/>
                  <a:gd name="T11" fmla="*/ 110 h 117"/>
                  <a:gd name="T12" fmla="*/ 0 w 63"/>
                  <a:gd name="T13" fmla="*/ 92 h 117"/>
                  <a:gd name="T14" fmla="*/ 2 w 63"/>
                  <a:gd name="T15" fmla="*/ 63 h 117"/>
                  <a:gd name="T16" fmla="*/ 16 w 63"/>
                  <a:gd name="T17" fmla="*/ 24 h 117"/>
                  <a:gd name="T18" fmla="*/ 30 w 63"/>
                  <a:gd name="T19" fmla="*/ 6 h 117"/>
                  <a:gd name="T20" fmla="*/ 36 w 63"/>
                  <a:gd name="T21" fmla="*/ 1 h 117"/>
                  <a:gd name="T22" fmla="*/ 43 w 63"/>
                  <a:gd name="T23" fmla="*/ 0 h 117"/>
                  <a:gd name="T24" fmla="*/ 54 w 63"/>
                  <a:gd name="T25" fmla="*/ 7 h 117"/>
                  <a:gd name="T26" fmla="*/ 62 w 63"/>
                  <a:gd name="T2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17">
                    <a:moveTo>
                      <a:pt x="62" y="27"/>
                    </a:moveTo>
                    <a:lnTo>
                      <a:pt x="63" y="69"/>
                    </a:lnTo>
                    <a:lnTo>
                      <a:pt x="54" y="97"/>
                    </a:lnTo>
                    <a:lnTo>
                      <a:pt x="40" y="113"/>
                    </a:lnTo>
                    <a:lnTo>
                      <a:pt x="24" y="117"/>
                    </a:lnTo>
                    <a:lnTo>
                      <a:pt x="9" y="110"/>
                    </a:lnTo>
                    <a:lnTo>
                      <a:pt x="0" y="92"/>
                    </a:lnTo>
                    <a:lnTo>
                      <a:pt x="2" y="63"/>
                    </a:lnTo>
                    <a:lnTo>
                      <a:pt x="16" y="24"/>
                    </a:lnTo>
                    <a:lnTo>
                      <a:pt x="30" y="6"/>
                    </a:lnTo>
                    <a:lnTo>
                      <a:pt x="36" y="1"/>
                    </a:lnTo>
                    <a:lnTo>
                      <a:pt x="43" y="0"/>
                    </a:lnTo>
                    <a:lnTo>
                      <a:pt x="54" y="7"/>
                    </a:lnTo>
                    <a:lnTo>
                      <a:pt x="62" y="2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Freeform 157">
                <a:extLst>
                  <a:ext uri="{FF2B5EF4-FFF2-40B4-BE49-F238E27FC236}">
                    <a16:creationId xmlns:a16="http://schemas.microsoft.com/office/drawing/2014/main" id="{E9DF8F27-F7E6-4834-AE08-FC2B2EE31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8951" y="3452813"/>
                <a:ext cx="14288" cy="20638"/>
              </a:xfrm>
              <a:custGeom>
                <a:avLst/>
                <a:gdLst>
                  <a:gd name="T0" fmla="*/ 32 w 61"/>
                  <a:gd name="T1" fmla="*/ 0 h 120"/>
                  <a:gd name="T2" fmla="*/ 51 w 61"/>
                  <a:gd name="T3" fmla="*/ 24 h 120"/>
                  <a:gd name="T4" fmla="*/ 61 w 61"/>
                  <a:gd name="T5" fmla="*/ 52 h 120"/>
                  <a:gd name="T6" fmla="*/ 59 w 61"/>
                  <a:gd name="T7" fmla="*/ 84 h 120"/>
                  <a:gd name="T8" fmla="*/ 47 w 61"/>
                  <a:gd name="T9" fmla="*/ 115 h 120"/>
                  <a:gd name="T10" fmla="*/ 26 w 61"/>
                  <a:gd name="T11" fmla="*/ 120 h 120"/>
                  <a:gd name="T12" fmla="*/ 10 w 61"/>
                  <a:gd name="T13" fmla="*/ 113 h 120"/>
                  <a:gd name="T14" fmla="*/ 2 w 61"/>
                  <a:gd name="T15" fmla="*/ 95 h 120"/>
                  <a:gd name="T16" fmla="*/ 0 w 61"/>
                  <a:gd name="T17" fmla="*/ 72 h 120"/>
                  <a:gd name="T18" fmla="*/ 2 w 61"/>
                  <a:gd name="T19" fmla="*/ 46 h 120"/>
                  <a:gd name="T20" fmla="*/ 8 w 61"/>
                  <a:gd name="T21" fmla="*/ 24 h 120"/>
                  <a:gd name="T22" fmla="*/ 18 w 61"/>
                  <a:gd name="T23" fmla="*/ 7 h 120"/>
                  <a:gd name="T24" fmla="*/ 32 w 61"/>
                  <a:gd name="T2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120">
                    <a:moveTo>
                      <a:pt x="32" y="0"/>
                    </a:moveTo>
                    <a:lnTo>
                      <a:pt x="51" y="24"/>
                    </a:lnTo>
                    <a:lnTo>
                      <a:pt x="61" y="52"/>
                    </a:lnTo>
                    <a:lnTo>
                      <a:pt x="59" y="84"/>
                    </a:lnTo>
                    <a:lnTo>
                      <a:pt x="47" y="115"/>
                    </a:lnTo>
                    <a:lnTo>
                      <a:pt x="26" y="120"/>
                    </a:lnTo>
                    <a:lnTo>
                      <a:pt x="10" y="113"/>
                    </a:lnTo>
                    <a:lnTo>
                      <a:pt x="2" y="95"/>
                    </a:lnTo>
                    <a:lnTo>
                      <a:pt x="0" y="72"/>
                    </a:lnTo>
                    <a:lnTo>
                      <a:pt x="2" y="46"/>
                    </a:lnTo>
                    <a:lnTo>
                      <a:pt x="8" y="24"/>
                    </a:lnTo>
                    <a:lnTo>
                      <a:pt x="18" y="7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Freeform 158">
                <a:extLst>
                  <a:ext uri="{FF2B5EF4-FFF2-40B4-BE49-F238E27FC236}">
                    <a16:creationId xmlns:a16="http://schemas.microsoft.com/office/drawing/2014/main" id="{20746F9D-0459-4DB6-BD1F-D60DCEBE3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4188" y="3503613"/>
                <a:ext cx="15875" cy="15875"/>
              </a:xfrm>
              <a:custGeom>
                <a:avLst/>
                <a:gdLst>
                  <a:gd name="T0" fmla="*/ 0 w 68"/>
                  <a:gd name="T1" fmla="*/ 0 h 93"/>
                  <a:gd name="T2" fmla="*/ 24 w 68"/>
                  <a:gd name="T3" fmla="*/ 19 h 93"/>
                  <a:gd name="T4" fmla="*/ 44 w 68"/>
                  <a:gd name="T5" fmla="*/ 42 h 93"/>
                  <a:gd name="T6" fmla="*/ 59 w 68"/>
                  <a:gd name="T7" fmla="*/ 66 h 93"/>
                  <a:gd name="T8" fmla="*/ 68 w 68"/>
                  <a:gd name="T9" fmla="*/ 93 h 93"/>
                  <a:gd name="T10" fmla="*/ 45 w 68"/>
                  <a:gd name="T11" fmla="*/ 77 h 93"/>
                  <a:gd name="T12" fmla="*/ 26 w 68"/>
                  <a:gd name="T13" fmla="*/ 57 h 93"/>
                  <a:gd name="T14" fmla="*/ 11 w 68"/>
                  <a:gd name="T15" fmla="*/ 31 h 93"/>
                  <a:gd name="T16" fmla="*/ 0 w 68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3">
                    <a:moveTo>
                      <a:pt x="0" y="0"/>
                    </a:moveTo>
                    <a:lnTo>
                      <a:pt x="24" y="19"/>
                    </a:lnTo>
                    <a:lnTo>
                      <a:pt x="44" y="42"/>
                    </a:lnTo>
                    <a:lnTo>
                      <a:pt x="59" y="66"/>
                    </a:lnTo>
                    <a:lnTo>
                      <a:pt x="68" y="93"/>
                    </a:lnTo>
                    <a:lnTo>
                      <a:pt x="45" y="77"/>
                    </a:lnTo>
                    <a:lnTo>
                      <a:pt x="26" y="57"/>
                    </a:lnTo>
                    <a:lnTo>
                      <a:pt x="11" y="3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4" name="Freeform 159">
                <a:extLst>
                  <a:ext uri="{FF2B5EF4-FFF2-40B4-BE49-F238E27FC236}">
                    <a16:creationId xmlns:a16="http://schemas.microsoft.com/office/drawing/2014/main" id="{56121C11-1A31-424E-A916-74364B0B6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7363" y="3525838"/>
                <a:ext cx="14288" cy="19050"/>
              </a:xfrm>
              <a:custGeom>
                <a:avLst/>
                <a:gdLst>
                  <a:gd name="T0" fmla="*/ 12 w 62"/>
                  <a:gd name="T1" fmla="*/ 0 h 112"/>
                  <a:gd name="T2" fmla="*/ 29 w 62"/>
                  <a:gd name="T3" fmla="*/ 14 h 112"/>
                  <a:gd name="T4" fmla="*/ 45 w 62"/>
                  <a:gd name="T5" fmla="*/ 38 h 112"/>
                  <a:gd name="T6" fmla="*/ 56 w 62"/>
                  <a:gd name="T7" fmla="*/ 66 h 112"/>
                  <a:gd name="T8" fmla="*/ 62 w 62"/>
                  <a:gd name="T9" fmla="*/ 96 h 112"/>
                  <a:gd name="T10" fmla="*/ 60 w 62"/>
                  <a:gd name="T11" fmla="*/ 107 h 112"/>
                  <a:gd name="T12" fmla="*/ 53 w 62"/>
                  <a:gd name="T13" fmla="*/ 112 h 112"/>
                  <a:gd name="T14" fmla="*/ 42 w 62"/>
                  <a:gd name="T15" fmla="*/ 111 h 112"/>
                  <a:gd name="T16" fmla="*/ 28 w 62"/>
                  <a:gd name="T17" fmla="*/ 104 h 112"/>
                  <a:gd name="T18" fmla="*/ 11 w 62"/>
                  <a:gd name="T19" fmla="*/ 83 h 112"/>
                  <a:gd name="T20" fmla="*/ 0 w 62"/>
                  <a:gd name="T21" fmla="*/ 55 h 112"/>
                  <a:gd name="T22" fmla="*/ 0 w 62"/>
                  <a:gd name="T23" fmla="*/ 25 h 112"/>
                  <a:gd name="T24" fmla="*/ 5 w 62"/>
                  <a:gd name="T25" fmla="*/ 11 h 112"/>
                  <a:gd name="T26" fmla="*/ 12 w 62"/>
                  <a:gd name="T2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12">
                    <a:moveTo>
                      <a:pt x="12" y="0"/>
                    </a:moveTo>
                    <a:lnTo>
                      <a:pt x="29" y="14"/>
                    </a:lnTo>
                    <a:lnTo>
                      <a:pt x="45" y="38"/>
                    </a:lnTo>
                    <a:lnTo>
                      <a:pt x="56" y="66"/>
                    </a:lnTo>
                    <a:lnTo>
                      <a:pt x="62" y="96"/>
                    </a:lnTo>
                    <a:lnTo>
                      <a:pt x="60" y="107"/>
                    </a:lnTo>
                    <a:lnTo>
                      <a:pt x="53" y="112"/>
                    </a:lnTo>
                    <a:lnTo>
                      <a:pt x="42" y="111"/>
                    </a:lnTo>
                    <a:lnTo>
                      <a:pt x="28" y="104"/>
                    </a:lnTo>
                    <a:lnTo>
                      <a:pt x="11" y="83"/>
                    </a:lnTo>
                    <a:lnTo>
                      <a:pt x="0" y="55"/>
                    </a:lnTo>
                    <a:lnTo>
                      <a:pt x="0" y="25"/>
                    </a:lnTo>
                    <a:lnTo>
                      <a:pt x="5" y="11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5" name="Freeform 160">
                <a:extLst>
                  <a:ext uri="{FF2B5EF4-FFF2-40B4-BE49-F238E27FC236}">
                    <a16:creationId xmlns:a16="http://schemas.microsoft.com/office/drawing/2014/main" id="{DD0E4E1C-6351-4513-9183-FDF71836C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8626" y="3533775"/>
                <a:ext cx="14288" cy="23813"/>
              </a:xfrm>
              <a:custGeom>
                <a:avLst/>
                <a:gdLst>
                  <a:gd name="T0" fmla="*/ 57 w 62"/>
                  <a:gd name="T1" fmla="*/ 34 h 138"/>
                  <a:gd name="T2" fmla="*/ 62 w 62"/>
                  <a:gd name="T3" fmla="*/ 61 h 138"/>
                  <a:gd name="T4" fmla="*/ 61 w 62"/>
                  <a:gd name="T5" fmla="*/ 88 h 138"/>
                  <a:gd name="T6" fmla="*/ 54 w 62"/>
                  <a:gd name="T7" fmla="*/ 113 h 138"/>
                  <a:gd name="T8" fmla="*/ 42 w 62"/>
                  <a:gd name="T9" fmla="*/ 138 h 138"/>
                  <a:gd name="T10" fmla="*/ 27 w 62"/>
                  <a:gd name="T11" fmla="*/ 128 h 138"/>
                  <a:gd name="T12" fmla="*/ 16 w 62"/>
                  <a:gd name="T13" fmla="*/ 115 h 138"/>
                  <a:gd name="T14" fmla="*/ 2 w 62"/>
                  <a:gd name="T15" fmla="*/ 85 h 138"/>
                  <a:gd name="T16" fmla="*/ 0 w 62"/>
                  <a:gd name="T17" fmla="*/ 68 h 138"/>
                  <a:gd name="T18" fmla="*/ 1 w 62"/>
                  <a:gd name="T19" fmla="*/ 51 h 138"/>
                  <a:gd name="T20" fmla="*/ 6 w 62"/>
                  <a:gd name="T21" fmla="*/ 35 h 138"/>
                  <a:gd name="T22" fmla="*/ 12 w 62"/>
                  <a:gd name="T23" fmla="*/ 19 h 138"/>
                  <a:gd name="T24" fmla="*/ 25 w 62"/>
                  <a:gd name="T25" fmla="*/ 2 h 138"/>
                  <a:gd name="T26" fmla="*/ 31 w 62"/>
                  <a:gd name="T27" fmla="*/ 0 h 138"/>
                  <a:gd name="T28" fmla="*/ 38 w 62"/>
                  <a:gd name="T29" fmla="*/ 1 h 138"/>
                  <a:gd name="T30" fmla="*/ 49 w 62"/>
                  <a:gd name="T31" fmla="*/ 12 h 138"/>
                  <a:gd name="T32" fmla="*/ 57 w 62"/>
                  <a:gd name="T33" fmla="*/ 3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38">
                    <a:moveTo>
                      <a:pt x="57" y="34"/>
                    </a:moveTo>
                    <a:lnTo>
                      <a:pt x="62" y="61"/>
                    </a:lnTo>
                    <a:lnTo>
                      <a:pt x="61" y="88"/>
                    </a:lnTo>
                    <a:lnTo>
                      <a:pt x="54" y="113"/>
                    </a:lnTo>
                    <a:lnTo>
                      <a:pt x="42" y="138"/>
                    </a:lnTo>
                    <a:lnTo>
                      <a:pt x="27" y="128"/>
                    </a:lnTo>
                    <a:lnTo>
                      <a:pt x="16" y="115"/>
                    </a:lnTo>
                    <a:lnTo>
                      <a:pt x="2" y="85"/>
                    </a:lnTo>
                    <a:lnTo>
                      <a:pt x="0" y="68"/>
                    </a:lnTo>
                    <a:lnTo>
                      <a:pt x="1" y="51"/>
                    </a:lnTo>
                    <a:lnTo>
                      <a:pt x="6" y="35"/>
                    </a:lnTo>
                    <a:lnTo>
                      <a:pt x="12" y="19"/>
                    </a:lnTo>
                    <a:lnTo>
                      <a:pt x="25" y="2"/>
                    </a:lnTo>
                    <a:lnTo>
                      <a:pt x="31" y="0"/>
                    </a:lnTo>
                    <a:lnTo>
                      <a:pt x="38" y="1"/>
                    </a:lnTo>
                    <a:lnTo>
                      <a:pt x="49" y="12"/>
                    </a:lnTo>
                    <a:lnTo>
                      <a:pt x="57" y="3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Freeform 161">
                <a:extLst>
                  <a:ext uri="{FF2B5EF4-FFF2-40B4-BE49-F238E27FC236}">
                    <a16:creationId xmlns:a16="http://schemas.microsoft.com/office/drawing/2014/main" id="{C59912F3-8261-43F2-81DE-20E19046E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7988" y="3522663"/>
                <a:ext cx="14288" cy="19050"/>
              </a:xfrm>
              <a:custGeom>
                <a:avLst/>
                <a:gdLst>
                  <a:gd name="T0" fmla="*/ 0 w 63"/>
                  <a:gd name="T1" fmla="*/ 85 h 111"/>
                  <a:gd name="T2" fmla="*/ 3 w 63"/>
                  <a:gd name="T3" fmla="*/ 60 h 111"/>
                  <a:gd name="T4" fmla="*/ 14 w 63"/>
                  <a:gd name="T5" fmla="*/ 34 h 111"/>
                  <a:gd name="T6" fmla="*/ 30 w 63"/>
                  <a:gd name="T7" fmla="*/ 13 h 111"/>
                  <a:gd name="T8" fmla="*/ 53 w 63"/>
                  <a:gd name="T9" fmla="*/ 0 h 111"/>
                  <a:gd name="T10" fmla="*/ 63 w 63"/>
                  <a:gd name="T11" fmla="*/ 29 h 111"/>
                  <a:gd name="T12" fmla="*/ 59 w 63"/>
                  <a:gd name="T13" fmla="*/ 58 h 111"/>
                  <a:gd name="T14" fmla="*/ 47 w 63"/>
                  <a:gd name="T15" fmla="*/ 83 h 111"/>
                  <a:gd name="T16" fmla="*/ 30 w 63"/>
                  <a:gd name="T17" fmla="*/ 105 h 111"/>
                  <a:gd name="T18" fmla="*/ 19 w 63"/>
                  <a:gd name="T19" fmla="*/ 111 h 111"/>
                  <a:gd name="T20" fmla="*/ 10 w 63"/>
                  <a:gd name="T21" fmla="*/ 111 h 111"/>
                  <a:gd name="T22" fmla="*/ 3 w 63"/>
                  <a:gd name="T23" fmla="*/ 102 h 111"/>
                  <a:gd name="T24" fmla="*/ 0 w 63"/>
                  <a:gd name="T25" fmla="*/ 8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111">
                    <a:moveTo>
                      <a:pt x="0" y="85"/>
                    </a:moveTo>
                    <a:lnTo>
                      <a:pt x="3" y="60"/>
                    </a:lnTo>
                    <a:lnTo>
                      <a:pt x="14" y="34"/>
                    </a:lnTo>
                    <a:lnTo>
                      <a:pt x="30" y="13"/>
                    </a:lnTo>
                    <a:lnTo>
                      <a:pt x="53" y="0"/>
                    </a:lnTo>
                    <a:lnTo>
                      <a:pt x="63" y="29"/>
                    </a:lnTo>
                    <a:lnTo>
                      <a:pt x="59" y="58"/>
                    </a:lnTo>
                    <a:lnTo>
                      <a:pt x="47" y="83"/>
                    </a:lnTo>
                    <a:lnTo>
                      <a:pt x="30" y="105"/>
                    </a:lnTo>
                    <a:lnTo>
                      <a:pt x="19" y="111"/>
                    </a:lnTo>
                    <a:lnTo>
                      <a:pt x="10" y="111"/>
                    </a:lnTo>
                    <a:lnTo>
                      <a:pt x="3" y="102"/>
                    </a:lnTo>
                    <a:lnTo>
                      <a:pt x="0" y="8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Freeform 162">
                <a:extLst>
                  <a:ext uri="{FF2B5EF4-FFF2-40B4-BE49-F238E27FC236}">
                    <a16:creationId xmlns:a16="http://schemas.microsoft.com/office/drawing/2014/main" id="{D26F7BC1-75C9-47E1-B925-5D5526C56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0051" y="3459163"/>
                <a:ext cx="88900" cy="68263"/>
              </a:xfrm>
              <a:custGeom>
                <a:avLst/>
                <a:gdLst>
                  <a:gd name="T0" fmla="*/ 97 w 397"/>
                  <a:gd name="T1" fmla="*/ 25 h 388"/>
                  <a:gd name="T2" fmla="*/ 129 w 397"/>
                  <a:gd name="T3" fmla="*/ 6 h 388"/>
                  <a:gd name="T4" fmla="*/ 163 w 397"/>
                  <a:gd name="T5" fmla="*/ 20 h 388"/>
                  <a:gd name="T6" fmla="*/ 182 w 397"/>
                  <a:gd name="T7" fmla="*/ 22 h 388"/>
                  <a:gd name="T8" fmla="*/ 211 w 397"/>
                  <a:gd name="T9" fmla="*/ 16 h 388"/>
                  <a:gd name="T10" fmla="*/ 234 w 397"/>
                  <a:gd name="T11" fmla="*/ 9 h 388"/>
                  <a:gd name="T12" fmla="*/ 268 w 397"/>
                  <a:gd name="T13" fmla="*/ 0 h 388"/>
                  <a:gd name="T14" fmla="*/ 289 w 397"/>
                  <a:gd name="T15" fmla="*/ 9 h 388"/>
                  <a:gd name="T16" fmla="*/ 301 w 397"/>
                  <a:gd name="T17" fmla="*/ 34 h 388"/>
                  <a:gd name="T18" fmla="*/ 341 w 397"/>
                  <a:gd name="T19" fmla="*/ 33 h 388"/>
                  <a:gd name="T20" fmla="*/ 360 w 397"/>
                  <a:gd name="T21" fmla="*/ 50 h 388"/>
                  <a:gd name="T22" fmla="*/ 360 w 397"/>
                  <a:gd name="T23" fmla="*/ 73 h 388"/>
                  <a:gd name="T24" fmla="*/ 338 w 397"/>
                  <a:gd name="T25" fmla="*/ 97 h 388"/>
                  <a:gd name="T26" fmla="*/ 374 w 397"/>
                  <a:gd name="T27" fmla="*/ 107 h 388"/>
                  <a:gd name="T28" fmla="*/ 395 w 397"/>
                  <a:gd name="T29" fmla="*/ 134 h 388"/>
                  <a:gd name="T30" fmla="*/ 390 w 397"/>
                  <a:gd name="T31" fmla="*/ 161 h 388"/>
                  <a:gd name="T32" fmla="*/ 349 w 397"/>
                  <a:gd name="T33" fmla="*/ 167 h 388"/>
                  <a:gd name="T34" fmla="*/ 357 w 397"/>
                  <a:gd name="T35" fmla="*/ 192 h 388"/>
                  <a:gd name="T36" fmla="*/ 344 w 397"/>
                  <a:gd name="T37" fmla="*/ 211 h 388"/>
                  <a:gd name="T38" fmla="*/ 308 w 397"/>
                  <a:gd name="T39" fmla="*/ 218 h 388"/>
                  <a:gd name="T40" fmla="*/ 322 w 397"/>
                  <a:gd name="T41" fmla="*/ 251 h 388"/>
                  <a:gd name="T42" fmla="*/ 334 w 397"/>
                  <a:gd name="T43" fmla="*/ 295 h 388"/>
                  <a:gd name="T44" fmla="*/ 326 w 397"/>
                  <a:gd name="T45" fmla="*/ 322 h 388"/>
                  <a:gd name="T46" fmla="*/ 287 w 397"/>
                  <a:gd name="T47" fmla="*/ 316 h 388"/>
                  <a:gd name="T48" fmla="*/ 263 w 397"/>
                  <a:gd name="T49" fmla="*/ 377 h 388"/>
                  <a:gd name="T50" fmla="*/ 221 w 397"/>
                  <a:gd name="T51" fmla="*/ 388 h 388"/>
                  <a:gd name="T52" fmla="*/ 183 w 397"/>
                  <a:gd name="T53" fmla="*/ 360 h 388"/>
                  <a:gd name="T54" fmla="*/ 173 w 397"/>
                  <a:gd name="T55" fmla="*/ 334 h 388"/>
                  <a:gd name="T56" fmla="*/ 151 w 397"/>
                  <a:gd name="T57" fmla="*/ 310 h 388"/>
                  <a:gd name="T58" fmla="*/ 114 w 397"/>
                  <a:gd name="T59" fmla="*/ 308 h 388"/>
                  <a:gd name="T60" fmla="*/ 95 w 397"/>
                  <a:gd name="T61" fmla="*/ 289 h 388"/>
                  <a:gd name="T62" fmla="*/ 97 w 397"/>
                  <a:gd name="T63" fmla="*/ 257 h 388"/>
                  <a:gd name="T64" fmla="*/ 86 w 397"/>
                  <a:gd name="T65" fmla="*/ 252 h 388"/>
                  <a:gd name="T66" fmla="*/ 46 w 397"/>
                  <a:gd name="T67" fmla="*/ 264 h 388"/>
                  <a:gd name="T68" fmla="*/ 10 w 397"/>
                  <a:gd name="T69" fmla="*/ 252 h 388"/>
                  <a:gd name="T70" fmla="*/ 0 w 397"/>
                  <a:gd name="T71" fmla="*/ 233 h 388"/>
                  <a:gd name="T72" fmla="*/ 19 w 397"/>
                  <a:gd name="T73" fmla="*/ 190 h 388"/>
                  <a:gd name="T74" fmla="*/ 48 w 397"/>
                  <a:gd name="T75" fmla="*/ 177 h 388"/>
                  <a:gd name="T76" fmla="*/ 92 w 397"/>
                  <a:gd name="T77" fmla="*/ 178 h 388"/>
                  <a:gd name="T78" fmla="*/ 81 w 397"/>
                  <a:gd name="T79" fmla="*/ 148 h 388"/>
                  <a:gd name="T80" fmla="*/ 107 w 397"/>
                  <a:gd name="T81" fmla="*/ 133 h 388"/>
                  <a:gd name="T82" fmla="*/ 75 w 397"/>
                  <a:gd name="T83" fmla="*/ 119 h 388"/>
                  <a:gd name="T84" fmla="*/ 61 w 397"/>
                  <a:gd name="T85" fmla="*/ 89 h 388"/>
                  <a:gd name="T86" fmla="*/ 67 w 397"/>
                  <a:gd name="T87" fmla="*/ 58 h 388"/>
                  <a:gd name="T88" fmla="*/ 92 w 397"/>
                  <a:gd name="T89" fmla="*/ 4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7" h="388">
                    <a:moveTo>
                      <a:pt x="92" y="40"/>
                    </a:moveTo>
                    <a:lnTo>
                      <a:pt x="97" y="25"/>
                    </a:lnTo>
                    <a:lnTo>
                      <a:pt x="106" y="16"/>
                    </a:lnTo>
                    <a:lnTo>
                      <a:pt x="129" y="6"/>
                    </a:lnTo>
                    <a:lnTo>
                      <a:pt x="153" y="11"/>
                    </a:lnTo>
                    <a:lnTo>
                      <a:pt x="163" y="20"/>
                    </a:lnTo>
                    <a:lnTo>
                      <a:pt x="169" y="32"/>
                    </a:lnTo>
                    <a:lnTo>
                      <a:pt x="182" y="22"/>
                    </a:lnTo>
                    <a:lnTo>
                      <a:pt x="196" y="17"/>
                    </a:lnTo>
                    <a:lnTo>
                      <a:pt x="211" y="16"/>
                    </a:lnTo>
                    <a:lnTo>
                      <a:pt x="226" y="19"/>
                    </a:lnTo>
                    <a:lnTo>
                      <a:pt x="234" y="9"/>
                    </a:lnTo>
                    <a:lnTo>
                      <a:pt x="245" y="2"/>
                    </a:lnTo>
                    <a:lnTo>
                      <a:pt x="268" y="0"/>
                    </a:lnTo>
                    <a:lnTo>
                      <a:pt x="279" y="3"/>
                    </a:lnTo>
                    <a:lnTo>
                      <a:pt x="289" y="9"/>
                    </a:lnTo>
                    <a:lnTo>
                      <a:pt x="296" y="20"/>
                    </a:lnTo>
                    <a:lnTo>
                      <a:pt x="301" y="34"/>
                    </a:lnTo>
                    <a:lnTo>
                      <a:pt x="323" y="31"/>
                    </a:lnTo>
                    <a:lnTo>
                      <a:pt x="341" y="33"/>
                    </a:lnTo>
                    <a:lnTo>
                      <a:pt x="354" y="39"/>
                    </a:lnTo>
                    <a:lnTo>
                      <a:pt x="360" y="50"/>
                    </a:lnTo>
                    <a:lnTo>
                      <a:pt x="362" y="62"/>
                    </a:lnTo>
                    <a:lnTo>
                      <a:pt x="360" y="73"/>
                    </a:lnTo>
                    <a:lnTo>
                      <a:pt x="351" y="86"/>
                    </a:lnTo>
                    <a:lnTo>
                      <a:pt x="338" y="97"/>
                    </a:lnTo>
                    <a:lnTo>
                      <a:pt x="358" y="98"/>
                    </a:lnTo>
                    <a:lnTo>
                      <a:pt x="374" y="107"/>
                    </a:lnTo>
                    <a:lnTo>
                      <a:pt x="387" y="119"/>
                    </a:lnTo>
                    <a:lnTo>
                      <a:pt x="395" y="134"/>
                    </a:lnTo>
                    <a:lnTo>
                      <a:pt x="397" y="149"/>
                    </a:lnTo>
                    <a:lnTo>
                      <a:pt x="390" y="161"/>
                    </a:lnTo>
                    <a:lnTo>
                      <a:pt x="375" y="169"/>
                    </a:lnTo>
                    <a:lnTo>
                      <a:pt x="349" y="167"/>
                    </a:lnTo>
                    <a:lnTo>
                      <a:pt x="357" y="180"/>
                    </a:lnTo>
                    <a:lnTo>
                      <a:pt x="357" y="192"/>
                    </a:lnTo>
                    <a:lnTo>
                      <a:pt x="352" y="203"/>
                    </a:lnTo>
                    <a:lnTo>
                      <a:pt x="344" y="211"/>
                    </a:lnTo>
                    <a:lnTo>
                      <a:pt x="320" y="220"/>
                    </a:lnTo>
                    <a:lnTo>
                      <a:pt x="308" y="218"/>
                    </a:lnTo>
                    <a:lnTo>
                      <a:pt x="297" y="211"/>
                    </a:lnTo>
                    <a:lnTo>
                      <a:pt x="322" y="251"/>
                    </a:lnTo>
                    <a:lnTo>
                      <a:pt x="330" y="273"/>
                    </a:lnTo>
                    <a:lnTo>
                      <a:pt x="334" y="295"/>
                    </a:lnTo>
                    <a:lnTo>
                      <a:pt x="333" y="312"/>
                    </a:lnTo>
                    <a:lnTo>
                      <a:pt x="326" y="322"/>
                    </a:lnTo>
                    <a:lnTo>
                      <a:pt x="310" y="325"/>
                    </a:lnTo>
                    <a:lnTo>
                      <a:pt x="287" y="316"/>
                    </a:lnTo>
                    <a:lnTo>
                      <a:pt x="279" y="353"/>
                    </a:lnTo>
                    <a:lnTo>
                      <a:pt x="263" y="377"/>
                    </a:lnTo>
                    <a:lnTo>
                      <a:pt x="244" y="388"/>
                    </a:lnTo>
                    <a:lnTo>
                      <a:pt x="221" y="388"/>
                    </a:lnTo>
                    <a:lnTo>
                      <a:pt x="200" y="378"/>
                    </a:lnTo>
                    <a:lnTo>
                      <a:pt x="183" y="360"/>
                    </a:lnTo>
                    <a:lnTo>
                      <a:pt x="178" y="348"/>
                    </a:lnTo>
                    <a:lnTo>
                      <a:pt x="173" y="334"/>
                    </a:lnTo>
                    <a:lnTo>
                      <a:pt x="173" y="304"/>
                    </a:lnTo>
                    <a:lnTo>
                      <a:pt x="151" y="310"/>
                    </a:lnTo>
                    <a:lnTo>
                      <a:pt x="131" y="311"/>
                    </a:lnTo>
                    <a:lnTo>
                      <a:pt x="114" y="308"/>
                    </a:lnTo>
                    <a:lnTo>
                      <a:pt x="102" y="300"/>
                    </a:lnTo>
                    <a:lnTo>
                      <a:pt x="95" y="289"/>
                    </a:lnTo>
                    <a:lnTo>
                      <a:pt x="93" y="274"/>
                    </a:lnTo>
                    <a:lnTo>
                      <a:pt x="97" y="257"/>
                    </a:lnTo>
                    <a:lnTo>
                      <a:pt x="110" y="238"/>
                    </a:lnTo>
                    <a:lnTo>
                      <a:pt x="86" y="252"/>
                    </a:lnTo>
                    <a:lnTo>
                      <a:pt x="65" y="260"/>
                    </a:lnTo>
                    <a:lnTo>
                      <a:pt x="46" y="264"/>
                    </a:lnTo>
                    <a:lnTo>
                      <a:pt x="31" y="263"/>
                    </a:lnTo>
                    <a:lnTo>
                      <a:pt x="10" y="252"/>
                    </a:lnTo>
                    <a:lnTo>
                      <a:pt x="3" y="243"/>
                    </a:lnTo>
                    <a:lnTo>
                      <a:pt x="0" y="233"/>
                    </a:lnTo>
                    <a:lnTo>
                      <a:pt x="3" y="210"/>
                    </a:lnTo>
                    <a:lnTo>
                      <a:pt x="19" y="190"/>
                    </a:lnTo>
                    <a:lnTo>
                      <a:pt x="32" y="182"/>
                    </a:lnTo>
                    <a:lnTo>
                      <a:pt x="48" y="177"/>
                    </a:lnTo>
                    <a:lnTo>
                      <a:pt x="69" y="176"/>
                    </a:lnTo>
                    <a:lnTo>
                      <a:pt x="92" y="178"/>
                    </a:lnTo>
                    <a:lnTo>
                      <a:pt x="81" y="163"/>
                    </a:lnTo>
                    <a:lnTo>
                      <a:pt x="81" y="148"/>
                    </a:lnTo>
                    <a:lnTo>
                      <a:pt x="90" y="138"/>
                    </a:lnTo>
                    <a:lnTo>
                      <a:pt x="107" y="133"/>
                    </a:lnTo>
                    <a:lnTo>
                      <a:pt x="89" y="129"/>
                    </a:lnTo>
                    <a:lnTo>
                      <a:pt x="75" y="119"/>
                    </a:lnTo>
                    <a:lnTo>
                      <a:pt x="66" y="105"/>
                    </a:lnTo>
                    <a:lnTo>
                      <a:pt x="61" y="89"/>
                    </a:lnTo>
                    <a:lnTo>
                      <a:pt x="61" y="73"/>
                    </a:lnTo>
                    <a:lnTo>
                      <a:pt x="67" y="58"/>
                    </a:lnTo>
                    <a:lnTo>
                      <a:pt x="76" y="47"/>
                    </a:lnTo>
                    <a:lnTo>
                      <a:pt x="92" y="4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8" name="Freeform 163">
                <a:extLst>
                  <a:ext uri="{FF2B5EF4-FFF2-40B4-BE49-F238E27FC236}">
                    <a16:creationId xmlns:a16="http://schemas.microsoft.com/office/drawing/2014/main" id="{E6E45384-B6B8-4142-8810-794F1AEFC5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40513" y="2720975"/>
                <a:ext cx="1458913" cy="1230313"/>
              </a:xfrm>
              <a:custGeom>
                <a:avLst/>
                <a:gdLst>
                  <a:gd name="T0" fmla="*/ 3109 w 6438"/>
                  <a:gd name="T1" fmla="*/ 6711 h 6970"/>
                  <a:gd name="T2" fmla="*/ 3562 w 6438"/>
                  <a:gd name="T3" fmla="*/ 6310 h 6970"/>
                  <a:gd name="T4" fmla="*/ 3528 w 6438"/>
                  <a:gd name="T5" fmla="*/ 5447 h 6970"/>
                  <a:gd name="T6" fmla="*/ 3271 w 6438"/>
                  <a:gd name="T7" fmla="*/ 5041 h 6970"/>
                  <a:gd name="T8" fmla="*/ 3247 w 6438"/>
                  <a:gd name="T9" fmla="*/ 4986 h 6970"/>
                  <a:gd name="T10" fmla="*/ 2818 w 6438"/>
                  <a:gd name="T11" fmla="*/ 4737 h 6970"/>
                  <a:gd name="T12" fmla="*/ 3248 w 6438"/>
                  <a:gd name="T13" fmla="*/ 4933 h 6970"/>
                  <a:gd name="T14" fmla="*/ 3572 w 6438"/>
                  <a:gd name="T15" fmla="*/ 5001 h 6970"/>
                  <a:gd name="T16" fmla="*/ 3497 w 6438"/>
                  <a:gd name="T17" fmla="*/ 4117 h 6970"/>
                  <a:gd name="T18" fmla="*/ 3092 w 6438"/>
                  <a:gd name="T19" fmla="*/ 3158 h 6970"/>
                  <a:gd name="T20" fmla="*/ 3658 w 6438"/>
                  <a:gd name="T21" fmla="*/ 4178 h 6970"/>
                  <a:gd name="T22" fmla="*/ 4027 w 6438"/>
                  <a:gd name="T23" fmla="*/ 4061 h 6970"/>
                  <a:gd name="T24" fmla="*/ 4054 w 6438"/>
                  <a:gd name="T25" fmla="*/ 3445 h 6970"/>
                  <a:gd name="T26" fmla="*/ 4187 w 6438"/>
                  <a:gd name="T27" fmla="*/ 2876 h 6970"/>
                  <a:gd name="T28" fmla="*/ 3854 w 6438"/>
                  <a:gd name="T29" fmla="*/ 2118 h 6970"/>
                  <a:gd name="T30" fmla="*/ 3895 w 6438"/>
                  <a:gd name="T31" fmla="*/ 2112 h 6970"/>
                  <a:gd name="T32" fmla="*/ 4014 w 6438"/>
                  <a:gd name="T33" fmla="*/ 2292 h 6970"/>
                  <a:gd name="T34" fmla="*/ 4251 w 6438"/>
                  <a:gd name="T35" fmla="*/ 2436 h 6970"/>
                  <a:gd name="T36" fmla="*/ 4348 w 6438"/>
                  <a:gd name="T37" fmla="*/ 2793 h 6970"/>
                  <a:gd name="T38" fmla="*/ 4795 w 6438"/>
                  <a:gd name="T39" fmla="*/ 2475 h 6970"/>
                  <a:gd name="T40" fmla="*/ 4836 w 6438"/>
                  <a:gd name="T41" fmla="*/ 2372 h 6970"/>
                  <a:gd name="T42" fmla="*/ 4882 w 6438"/>
                  <a:gd name="T43" fmla="*/ 2472 h 6970"/>
                  <a:gd name="T44" fmla="*/ 4387 w 6438"/>
                  <a:gd name="T45" fmla="*/ 2881 h 6970"/>
                  <a:gd name="T46" fmla="*/ 4372 w 6438"/>
                  <a:gd name="T47" fmla="*/ 3734 h 6970"/>
                  <a:gd name="T48" fmla="*/ 5007 w 6438"/>
                  <a:gd name="T49" fmla="*/ 3326 h 6970"/>
                  <a:gd name="T50" fmla="*/ 4964 w 6438"/>
                  <a:gd name="T51" fmla="*/ 3414 h 6970"/>
                  <a:gd name="T52" fmla="*/ 5309 w 6438"/>
                  <a:gd name="T53" fmla="*/ 3522 h 6970"/>
                  <a:gd name="T54" fmla="*/ 5030 w 6438"/>
                  <a:gd name="T55" fmla="*/ 3422 h 6970"/>
                  <a:gd name="T56" fmla="*/ 4413 w 6438"/>
                  <a:gd name="T57" fmla="*/ 3778 h 6970"/>
                  <a:gd name="T58" fmla="*/ 3883 w 6438"/>
                  <a:gd name="T59" fmla="*/ 5030 h 6970"/>
                  <a:gd name="T60" fmla="*/ 3859 w 6438"/>
                  <a:gd name="T61" fmla="*/ 5813 h 6970"/>
                  <a:gd name="T62" fmla="*/ 4397 w 6438"/>
                  <a:gd name="T63" fmla="*/ 6834 h 6970"/>
                  <a:gd name="T64" fmla="*/ 4051 w 6438"/>
                  <a:gd name="T65" fmla="*/ 6684 h 6970"/>
                  <a:gd name="T66" fmla="*/ 3741 w 6438"/>
                  <a:gd name="T67" fmla="*/ 6707 h 6970"/>
                  <a:gd name="T68" fmla="*/ 3411 w 6438"/>
                  <a:gd name="T69" fmla="*/ 6849 h 6970"/>
                  <a:gd name="T70" fmla="*/ 2821 w 6438"/>
                  <a:gd name="T71" fmla="*/ 6855 h 6970"/>
                  <a:gd name="T72" fmla="*/ 3113 w 6438"/>
                  <a:gd name="T73" fmla="*/ 3950 h 6970"/>
                  <a:gd name="T74" fmla="*/ 815 w 6438"/>
                  <a:gd name="T75" fmla="*/ 3391 h 6970"/>
                  <a:gd name="T76" fmla="*/ 584 w 6438"/>
                  <a:gd name="T77" fmla="*/ 3477 h 6970"/>
                  <a:gd name="T78" fmla="*/ 274 w 6438"/>
                  <a:gd name="T79" fmla="*/ 3239 h 6970"/>
                  <a:gd name="T80" fmla="*/ 559 w 6438"/>
                  <a:gd name="T81" fmla="*/ 3347 h 6970"/>
                  <a:gd name="T82" fmla="*/ 1099 w 6438"/>
                  <a:gd name="T83" fmla="*/ 3314 h 6970"/>
                  <a:gd name="T84" fmla="*/ 6062 w 6438"/>
                  <a:gd name="T85" fmla="*/ 4195 h 6970"/>
                  <a:gd name="T86" fmla="*/ 6396 w 6438"/>
                  <a:gd name="T87" fmla="*/ 4583 h 6970"/>
                  <a:gd name="T88" fmla="*/ 2367 w 6438"/>
                  <a:gd name="T89" fmla="*/ 2190 h 6970"/>
                  <a:gd name="T90" fmla="*/ 3444 w 6438"/>
                  <a:gd name="T91" fmla="*/ 2860 h 6970"/>
                  <a:gd name="T92" fmla="*/ 3205 w 6438"/>
                  <a:gd name="T93" fmla="*/ 2402 h 6970"/>
                  <a:gd name="T94" fmla="*/ 3344 w 6438"/>
                  <a:gd name="T95" fmla="*/ 2625 h 6970"/>
                  <a:gd name="T96" fmla="*/ 3280 w 6438"/>
                  <a:gd name="T97" fmla="*/ 1820 h 6970"/>
                  <a:gd name="T98" fmla="*/ 3520 w 6438"/>
                  <a:gd name="T99" fmla="*/ 2208 h 6970"/>
                  <a:gd name="T100" fmla="*/ 3414 w 6438"/>
                  <a:gd name="T101" fmla="*/ 2765 h 6970"/>
                  <a:gd name="T102" fmla="*/ 3581 w 6438"/>
                  <a:gd name="T103" fmla="*/ 3053 h 6970"/>
                  <a:gd name="T104" fmla="*/ 3849 w 6438"/>
                  <a:gd name="T105" fmla="*/ 721 h 6970"/>
                  <a:gd name="T106" fmla="*/ 3546 w 6438"/>
                  <a:gd name="T107" fmla="*/ 293 h 6970"/>
                  <a:gd name="T108" fmla="*/ 3633 w 6438"/>
                  <a:gd name="T109" fmla="*/ 140 h 6970"/>
                  <a:gd name="T110" fmla="*/ 3864 w 6438"/>
                  <a:gd name="T111" fmla="*/ 671 h 6970"/>
                  <a:gd name="T112" fmla="*/ 3934 w 6438"/>
                  <a:gd name="T113" fmla="*/ 963 h 6970"/>
                  <a:gd name="T114" fmla="*/ 4658 w 6438"/>
                  <a:gd name="T115" fmla="*/ 924 h 6970"/>
                  <a:gd name="T116" fmla="*/ 4977 w 6438"/>
                  <a:gd name="T117" fmla="*/ 625 h 6970"/>
                  <a:gd name="T118" fmla="*/ 5271 w 6438"/>
                  <a:gd name="T119" fmla="*/ 455 h 6970"/>
                  <a:gd name="T120" fmla="*/ 5154 w 6438"/>
                  <a:gd name="T121" fmla="*/ 709 h 6970"/>
                  <a:gd name="T122" fmla="*/ 4576 w 6438"/>
                  <a:gd name="T123" fmla="*/ 1080 h 6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38" h="6970">
                    <a:moveTo>
                      <a:pt x="2776" y="6840"/>
                    </a:moveTo>
                    <a:lnTo>
                      <a:pt x="2796" y="6827"/>
                    </a:lnTo>
                    <a:lnTo>
                      <a:pt x="2818" y="6821"/>
                    </a:lnTo>
                    <a:lnTo>
                      <a:pt x="2859" y="6816"/>
                    </a:lnTo>
                    <a:lnTo>
                      <a:pt x="2901" y="6819"/>
                    </a:lnTo>
                    <a:lnTo>
                      <a:pt x="2944" y="6814"/>
                    </a:lnTo>
                    <a:lnTo>
                      <a:pt x="2978" y="6803"/>
                    </a:lnTo>
                    <a:lnTo>
                      <a:pt x="3005" y="6787"/>
                    </a:lnTo>
                    <a:lnTo>
                      <a:pt x="3043" y="6749"/>
                    </a:lnTo>
                    <a:lnTo>
                      <a:pt x="3073" y="6719"/>
                    </a:lnTo>
                    <a:lnTo>
                      <a:pt x="3090" y="6711"/>
                    </a:lnTo>
                    <a:lnTo>
                      <a:pt x="3096" y="6710"/>
                    </a:lnTo>
                    <a:lnTo>
                      <a:pt x="3109" y="6711"/>
                    </a:lnTo>
                    <a:lnTo>
                      <a:pt x="3141" y="6710"/>
                    </a:lnTo>
                    <a:lnTo>
                      <a:pt x="3191" y="6701"/>
                    </a:lnTo>
                    <a:lnTo>
                      <a:pt x="3292" y="6677"/>
                    </a:lnTo>
                    <a:lnTo>
                      <a:pt x="3349" y="6658"/>
                    </a:lnTo>
                    <a:lnTo>
                      <a:pt x="3391" y="6635"/>
                    </a:lnTo>
                    <a:lnTo>
                      <a:pt x="3423" y="6608"/>
                    </a:lnTo>
                    <a:lnTo>
                      <a:pt x="3445" y="6577"/>
                    </a:lnTo>
                    <a:lnTo>
                      <a:pt x="3464" y="6543"/>
                    </a:lnTo>
                    <a:lnTo>
                      <a:pt x="3481" y="6505"/>
                    </a:lnTo>
                    <a:lnTo>
                      <a:pt x="3499" y="6465"/>
                    </a:lnTo>
                    <a:lnTo>
                      <a:pt x="3523" y="6421"/>
                    </a:lnTo>
                    <a:lnTo>
                      <a:pt x="3548" y="6368"/>
                    </a:lnTo>
                    <a:lnTo>
                      <a:pt x="3562" y="6310"/>
                    </a:lnTo>
                    <a:lnTo>
                      <a:pt x="3568" y="6251"/>
                    </a:lnTo>
                    <a:lnTo>
                      <a:pt x="3570" y="6189"/>
                    </a:lnTo>
                    <a:lnTo>
                      <a:pt x="3568" y="6064"/>
                    </a:lnTo>
                    <a:lnTo>
                      <a:pt x="3569" y="6002"/>
                    </a:lnTo>
                    <a:lnTo>
                      <a:pt x="3576" y="5942"/>
                    </a:lnTo>
                    <a:lnTo>
                      <a:pt x="3567" y="5928"/>
                    </a:lnTo>
                    <a:lnTo>
                      <a:pt x="3564" y="5913"/>
                    </a:lnTo>
                    <a:lnTo>
                      <a:pt x="3566" y="5882"/>
                    </a:lnTo>
                    <a:lnTo>
                      <a:pt x="3574" y="5851"/>
                    </a:lnTo>
                    <a:lnTo>
                      <a:pt x="3576" y="5820"/>
                    </a:lnTo>
                    <a:lnTo>
                      <a:pt x="3563" y="5685"/>
                    </a:lnTo>
                    <a:lnTo>
                      <a:pt x="3547" y="5560"/>
                    </a:lnTo>
                    <a:lnTo>
                      <a:pt x="3528" y="5447"/>
                    </a:lnTo>
                    <a:lnTo>
                      <a:pt x="3508" y="5350"/>
                    </a:lnTo>
                    <a:lnTo>
                      <a:pt x="3484" y="5270"/>
                    </a:lnTo>
                    <a:lnTo>
                      <a:pt x="3458" y="5208"/>
                    </a:lnTo>
                    <a:lnTo>
                      <a:pt x="3430" y="5165"/>
                    </a:lnTo>
                    <a:lnTo>
                      <a:pt x="3415" y="5153"/>
                    </a:lnTo>
                    <a:lnTo>
                      <a:pt x="3400" y="5146"/>
                    </a:lnTo>
                    <a:lnTo>
                      <a:pt x="3384" y="5132"/>
                    </a:lnTo>
                    <a:lnTo>
                      <a:pt x="3366" y="5121"/>
                    </a:lnTo>
                    <a:lnTo>
                      <a:pt x="3325" y="5102"/>
                    </a:lnTo>
                    <a:lnTo>
                      <a:pt x="3305" y="5092"/>
                    </a:lnTo>
                    <a:lnTo>
                      <a:pt x="3289" y="5080"/>
                    </a:lnTo>
                    <a:lnTo>
                      <a:pt x="3277" y="5063"/>
                    </a:lnTo>
                    <a:lnTo>
                      <a:pt x="3271" y="5041"/>
                    </a:lnTo>
                    <a:lnTo>
                      <a:pt x="3262" y="5012"/>
                    </a:lnTo>
                    <a:lnTo>
                      <a:pt x="3219" y="5004"/>
                    </a:lnTo>
                    <a:lnTo>
                      <a:pt x="3175" y="5005"/>
                    </a:lnTo>
                    <a:lnTo>
                      <a:pt x="3132" y="5014"/>
                    </a:lnTo>
                    <a:lnTo>
                      <a:pt x="3112" y="5023"/>
                    </a:lnTo>
                    <a:lnTo>
                      <a:pt x="3094" y="5035"/>
                    </a:lnTo>
                    <a:lnTo>
                      <a:pt x="3056" y="5050"/>
                    </a:lnTo>
                    <a:lnTo>
                      <a:pt x="3075" y="5030"/>
                    </a:lnTo>
                    <a:lnTo>
                      <a:pt x="3097" y="5015"/>
                    </a:lnTo>
                    <a:lnTo>
                      <a:pt x="3120" y="5004"/>
                    </a:lnTo>
                    <a:lnTo>
                      <a:pt x="3143" y="4995"/>
                    </a:lnTo>
                    <a:lnTo>
                      <a:pt x="3194" y="4987"/>
                    </a:lnTo>
                    <a:lnTo>
                      <a:pt x="3247" y="4986"/>
                    </a:lnTo>
                    <a:lnTo>
                      <a:pt x="3225" y="4960"/>
                    </a:lnTo>
                    <a:lnTo>
                      <a:pt x="3198" y="4935"/>
                    </a:lnTo>
                    <a:lnTo>
                      <a:pt x="3168" y="4912"/>
                    </a:lnTo>
                    <a:lnTo>
                      <a:pt x="3135" y="4892"/>
                    </a:lnTo>
                    <a:lnTo>
                      <a:pt x="3066" y="4859"/>
                    </a:lnTo>
                    <a:lnTo>
                      <a:pt x="3031" y="4849"/>
                    </a:lnTo>
                    <a:lnTo>
                      <a:pt x="3000" y="4841"/>
                    </a:lnTo>
                    <a:lnTo>
                      <a:pt x="2962" y="4830"/>
                    </a:lnTo>
                    <a:lnTo>
                      <a:pt x="2945" y="4819"/>
                    </a:lnTo>
                    <a:lnTo>
                      <a:pt x="2930" y="4804"/>
                    </a:lnTo>
                    <a:lnTo>
                      <a:pt x="2887" y="4788"/>
                    </a:lnTo>
                    <a:lnTo>
                      <a:pt x="2849" y="4765"/>
                    </a:lnTo>
                    <a:lnTo>
                      <a:pt x="2818" y="4737"/>
                    </a:lnTo>
                    <a:lnTo>
                      <a:pt x="2794" y="4701"/>
                    </a:lnTo>
                    <a:lnTo>
                      <a:pt x="2791" y="4686"/>
                    </a:lnTo>
                    <a:lnTo>
                      <a:pt x="2798" y="4680"/>
                    </a:lnTo>
                    <a:lnTo>
                      <a:pt x="2810" y="4682"/>
                    </a:lnTo>
                    <a:lnTo>
                      <a:pt x="2824" y="4693"/>
                    </a:lnTo>
                    <a:lnTo>
                      <a:pt x="2856" y="4723"/>
                    </a:lnTo>
                    <a:lnTo>
                      <a:pt x="2891" y="4750"/>
                    </a:lnTo>
                    <a:lnTo>
                      <a:pt x="2973" y="4795"/>
                    </a:lnTo>
                    <a:lnTo>
                      <a:pt x="3061" y="4831"/>
                    </a:lnTo>
                    <a:lnTo>
                      <a:pt x="3149" y="4856"/>
                    </a:lnTo>
                    <a:lnTo>
                      <a:pt x="3180" y="4868"/>
                    </a:lnTo>
                    <a:lnTo>
                      <a:pt x="3206" y="4886"/>
                    </a:lnTo>
                    <a:lnTo>
                      <a:pt x="3248" y="4933"/>
                    </a:lnTo>
                    <a:lnTo>
                      <a:pt x="3285" y="4979"/>
                    </a:lnTo>
                    <a:lnTo>
                      <a:pt x="3304" y="4996"/>
                    </a:lnTo>
                    <a:lnTo>
                      <a:pt x="3312" y="5003"/>
                    </a:lnTo>
                    <a:lnTo>
                      <a:pt x="3326" y="5008"/>
                    </a:lnTo>
                    <a:lnTo>
                      <a:pt x="3353" y="5021"/>
                    </a:lnTo>
                    <a:lnTo>
                      <a:pt x="3375" y="5037"/>
                    </a:lnTo>
                    <a:lnTo>
                      <a:pt x="3416" y="5072"/>
                    </a:lnTo>
                    <a:lnTo>
                      <a:pt x="3437" y="5088"/>
                    </a:lnTo>
                    <a:lnTo>
                      <a:pt x="3459" y="5101"/>
                    </a:lnTo>
                    <a:lnTo>
                      <a:pt x="3485" y="5110"/>
                    </a:lnTo>
                    <a:lnTo>
                      <a:pt x="3517" y="5113"/>
                    </a:lnTo>
                    <a:lnTo>
                      <a:pt x="3546" y="5057"/>
                    </a:lnTo>
                    <a:lnTo>
                      <a:pt x="3572" y="5001"/>
                    </a:lnTo>
                    <a:lnTo>
                      <a:pt x="3594" y="4942"/>
                    </a:lnTo>
                    <a:lnTo>
                      <a:pt x="3612" y="4882"/>
                    </a:lnTo>
                    <a:lnTo>
                      <a:pt x="3638" y="4760"/>
                    </a:lnTo>
                    <a:lnTo>
                      <a:pt x="3646" y="4698"/>
                    </a:lnTo>
                    <a:lnTo>
                      <a:pt x="3649" y="4636"/>
                    </a:lnTo>
                    <a:lnTo>
                      <a:pt x="3643" y="4512"/>
                    </a:lnTo>
                    <a:lnTo>
                      <a:pt x="3634" y="4450"/>
                    </a:lnTo>
                    <a:lnTo>
                      <a:pt x="3620" y="4390"/>
                    </a:lnTo>
                    <a:lnTo>
                      <a:pt x="3602" y="4330"/>
                    </a:lnTo>
                    <a:lnTo>
                      <a:pt x="3579" y="4272"/>
                    </a:lnTo>
                    <a:lnTo>
                      <a:pt x="3552" y="4215"/>
                    </a:lnTo>
                    <a:lnTo>
                      <a:pt x="3520" y="4159"/>
                    </a:lnTo>
                    <a:lnTo>
                      <a:pt x="3497" y="4117"/>
                    </a:lnTo>
                    <a:lnTo>
                      <a:pt x="3481" y="4075"/>
                    </a:lnTo>
                    <a:lnTo>
                      <a:pt x="3464" y="4033"/>
                    </a:lnTo>
                    <a:lnTo>
                      <a:pt x="3438" y="3993"/>
                    </a:lnTo>
                    <a:lnTo>
                      <a:pt x="3410" y="3954"/>
                    </a:lnTo>
                    <a:lnTo>
                      <a:pt x="3386" y="3914"/>
                    </a:lnTo>
                    <a:lnTo>
                      <a:pt x="3345" y="3829"/>
                    </a:lnTo>
                    <a:lnTo>
                      <a:pt x="3305" y="3743"/>
                    </a:lnTo>
                    <a:lnTo>
                      <a:pt x="3284" y="3701"/>
                    </a:lnTo>
                    <a:lnTo>
                      <a:pt x="3258" y="3659"/>
                    </a:lnTo>
                    <a:lnTo>
                      <a:pt x="3223" y="3601"/>
                    </a:lnTo>
                    <a:lnTo>
                      <a:pt x="3196" y="3541"/>
                    </a:lnTo>
                    <a:lnTo>
                      <a:pt x="3154" y="3415"/>
                    </a:lnTo>
                    <a:lnTo>
                      <a:pt x="3092" y="3158"/>
                    </a:lnTo>
                    <a:lnTo>
                      <a:pt x="3122" y="3157"/>
                    </a:lnTo>
                    <a:lnTo>
                      <a:pt x="3148" y="3146"/>
                    </a:lnTo>
                    <a:lnTo>
                      <a:pt x="3160" y="3222"/>
                    </a:lnTo>
                    <a:lnTo>
                      <a:pt x="3176" y="3297"/>
                    </a:lnTo>
                    <a:lnTo>
                      <a:pt x="3191" y="3372"/>
                    </a:lnTo>
                    <a:lnTo>
                      <a:pt x="3202" y="3448"/>
                    </a:lnTo>
                    <a:lnTo>
                      <a:pt x="3243" y="3526"/>
                    </a:lnTo>
                    <a:lnTo>
                      <a:pt x="3287" y="3600"/>
                    </a:lnTo>
                    <a:lnTo>
                      <a:pt x="3385" y="3748"/>
                    </a:lnTo>
                    <a:lnTo>
                      <a:pt x="3453" y="3854"/>
                    </a:lnTo>
                    <a:lnTo>
                      <a:pt x="3517" y="3962"/>
                    </a:lnTo>
                    <a:lnTo>
                      <a:pt x="3582" y="4070"/>
                    </a:lnTo>
                    <a:lnTo>
                      <a:pt x="3658" y="4178"/>
                    </a:lnTo>
                    <a:lnTo>
                      <a:pt x="3681" y="4212"/>
                    </a:lnTo>
                    <a:lnTo>
                      <a:pt x="3703" y="4248"/>
                    </a:lnTo>
                    <a:lnTo>
                      <a:pt x="3740" y="4324"/>
                    </a:lnTo>
                    <a:lnTo>
                      <a:pt x="3776" y="4399"/>
                    </a:lnTo>
                    <a:lnTo>
                      <a:pt x="3798" y="4434"/>
                    </a:lnTo>
                    <a:lnTo>
                      <a:pt x="3823" y="4467"/>
                    </a:lnTo>
                    <a:lnTo>
                      <a:pt x="3853" y="4467"/>
                    </a:lnTo>
                    <a:lnTo>
                      <a:pt x="3880" y="4427"/>
                    </a:lnTo>
                    <a:lnTo>
                      <a:pt x="3903" y="4384"/>
                    </a:lnTo>
                    <a:lnTo>
                      <a:pt x="3938" y="4296"/>
                    </a:lnTo>
                    <a:lnTo>
                      <a:pt x="3970" y="4205"/>
                    </a:lnTo>
                    <a:lnTo>
                      <a:pt x="4006" y="4116"/>
                    </a:lnTo>
                    <a:lnTo>
                      <a:pt x="4027" y="4061"/>
                    </a:lnTo>
                    <a:lnTo>
                      <a:pt x="4039" y="4004"/>
                    </a:lnTo>
                    <a:lnTo>
                      <a:pt x="4047" y="3948"/>
                    </a:lnTo>
                    <a:lnTo>
                      <a:pt x="4050" y="3891"/>
                    </a:lnTo>
                    <a:lnTo>
                      <a:pt x="4048" y="3775"/>
                    </a:lnTo>
                    <a:lnTo>
                      <a:pt x="4043" y="3659"/>
                    </a:lnTo>
                    <a:lnTo>
                      <a:pt x="3989" y="3559"/>
                    </a:lnTo>
                    <a:lnTo>
                      <a:pt x="4010" y="3531"/>
                    </a:lnTo>
                    <a:lnTo>
                      <a:pt x="4024" y="3497"/>
                    </a:lnTo>
                    <a:lnTo>
                      <a:pt x="4028" y="3459"/>
                    </a:lnTo>
                    <a:lnTo>
                      <a:pt x="4021" y="3421"/>
                    </a:lnTo>
                    <a:lnTo>
                      <a:pt x="4031" y="3433"/>
                    </a:lnTo>
                    <a:lnTo>
                      <a:pt x="4042" y="3441"/>
                    </a:lnTo>
                    <a:lnTo>
                      <a:pt x="4054" y="3445"/>
                    </a:lnTo>
                    <a:lnTo>
                      <a:pt x="4065" y="3444"/>
                    </a:lnTo>
                    <a:lnTo>
                      <a:pt x="4075" y="3441"/>
                    </a:lnTo>
                    <a:lnTo>
                      <a:pt x="4084" y="3433"/>
                    </a:lnTo>
                    <a:lnTo>
                      <a:pt x="4089" y="3422"/>
                    </a:lnTo>
                    <a:lnTo>
                      <a:pt x="4092" y="3407"/>
                    </a:lnTo>
                    <a:lnTo>
                      <a:pt x="4101" y="3328"/>
                    </a:lnTo>
                    <a:lnTo>
                      <a:pt x="4117" y="3248"/>
                    </a:lnTo>
                    <a:lnTo>
                      <a:pt x="4139" y="3169"/>
                    </a:lnTo>
                    <a:lnTo>
                      <a:pt x="4163" y="3092"/>
                    </a:lnTo>
                    <a:lnTo>
                      <a:pt x="4181" y="3024"/>
                    </a:lnTo>
                    <a:lnTo>
                      <a:pt x="4189" y="2952"/>
                    </a:lnTo>
                    <a:lnTo>
                      <a:pt x="4189" y="2914"/>
                    </a:lnTo>
                    <a:lnTo>
                      <a:pt x="4187" y="2876"/>
                    </a:lnTo>
                    <a:lnTo>
                      <a:pt x="4183" y="2836"/>
                    </a:lnTo>
                    <a:lnTo>
                      <a:pt x="4175" y="2796"/>
                    </a:lnTo>
                    <a:lnTo>
                      <a:pt x="4153" y="2711"/>
                    </a:lnTo>
                    <a:lnTo>
                      <a:pt x="4120" y="2625"/>
                    </a:lnTo>
                    <a:lnTo>
                      <a:pt x="4076" y="2535"/>
                    </a:lnTo>
                    <a:lnTo>
                      <a:pt x="4021" y="2443"/>
                    </a:lnTo>
                    <a:lnTo>
                      <a:pt x="3965" y="2243"/>
                    </a:lnTo>
                    <a:lnTo>
                      <a:pt x="3944" y="2231"/>
                    </a:lnTo>
                    <a:lnTo>
                      <a:pt x="3930" y="2214"/>
                    </a:lnTo>
                    <a:lnTo>
                      <a:pt x="3922" y="2195"/>
                    </a:lnTo>
                    <a:lnTo>
                      <a:pt x="3920" y="2172"/>
                    </a:lnTo>
                    <a:lnTo>
                      <a:pt x="3890" y="2143"/>
                    </a:lnTo>
                    <a:lnTo>
                      <a:pt x="3854" y="2118"/>
                    </a:lnTo>
                    <a:lnTo>
                      <a:pt x="3773" y="2073"/>
                    </a:lnTo>
                    <a:lnTo>
                      <a:pt x="3734" y="2048"/>
                    </a:lnTo>
                    <a:lnTo>
                      <a:pt x="3701" y="2019"/>
                    </a:lnTo>
                    <a:lnTo>
                      <a:pt x="3686" y="2001"/>
                    </a:lnTo>
                    <a:lnTo>
                      <a:pt x="3674" y="1981"/>
                    </a:lnTo>
                    <a:lnTo>
                      <a:pt x="3664" y="1960"/>
                    </a:lnTo>
                    <a:lnTo>
                      <a:pt x="3658" y="1934"/>
                    </a:lnTo>
                    <a:lnTo>
                      <a:pt x="3688" y="1981"/>
                    </a:lnTo>
                    <a:lnTo>
                      <a:pt x="3727" y="2020"/>
                    </a:lnTo>
                    <a:lnTo>
                      <a:pt x="3773" y="2050"/>
                    </a:lnTo>
                    <a:lnTo>
                      <a:pt x="3826" y="2072"/>
                    </a:lnTo>
                    <a:lnTo>
                      <a:pt x="3870" y="2091"/>
                    </a:lnTo>
                    <a:lnTo>
                      <a:pt x="3895" y="2112"/>
                    </a:lnTo>
                    <a:lnTo>
                      <a:pt x="3914" y="2131"/>
                    </a:lnTo>
                    <a:lnTo>
                      <a:pt x="3942" y="2149"/>
                    </a:lnTo>
                    <a:lnTo>
                      <a:pt x="3983" y="2060"/>
                    </a:lnTo>
                    <a:lnTo>
                      <a:pt x="4017" y="1938"/>
                    </a:lnTo>
                    <a:lnTo>
                      <a:pt x="4062" y="1868"/>
                    </a:lnTo>
                    <a:lnTo>
                      <a:pt x="4080" y="1793"/>
                    </a:lnTo>
                    <a:lnTo>
                      <a:pt x="4090" y="1853"/>
                    </a:lnTo>
                    <a:lnTo>
                      <a:pt x="4058" y="1921"/>
                    </a:lnTo>
                    <a:lnTo>
                      <a:pt x="4032" y="1993"/>
                    </a:lnTo>
                    <a:lnTo>
                      <a:pt x="4015" y="2067"/>
                    </a:lnTo>
                    <a:lnTo>
                      <a:pt x="4005" y="2143"/>
                    </a:lnTo>
                    <a:lnTo>
                      <a:pt x="4005" y="2217"/>
                    </a:lnTo>
                    <a:lnTo>
                      <a:pt x="4014" y="2292"/>
                    </a:lnTo>
                    <a:lnTo>
                      <a:pt x="4034" y="2366"/>
                    </a:lnTo>
                    <a:lnTo>
                      <a:pt x="4065" y="2435"/>
                    </a:lnTo>
                    <a:lnTo>
                      <a:pt x="4100" y="2480"/>
                    </a:lnTo>
                    <a:lnTo>
                      <a:pt x="4131" y="2528"/>
                    </a:lnTo>
                    <a:lnTo>
                      <a:pt x="4159" y="2579"/>
                    </a:lnTo>
                    <a:lnTo>
                      <a:pt x="4186" y="2631"/>
                    </a:lnTo>
                    <a:lnTo>
                      <a:pt x="4189" y="2529"/>
                    </a:lnTo>
                    <a:lnTo>
                      <a:pt x="4200" y="2429"/>
                    </a:lnTo>
                    <a:lnTo>
                      <a:pt x="4235" y="2228"/>
                    </a:lnTo>
                    <a:lnTo>
                      <a:pt x="4253" y="2239"/>
                    </a:lnTo>
                    <a:lnTo>
                      <a:pt x="4273" y="2243"/>
                    </a:lnTo>
                    <a:lnTo>
                      <a:pt x="4253" y="2398"/>
                    </a:lnTo>
                    <a:lnTo>
                      <a:pt x="4251" y="2436"/>
                    </a:lnTo>
                    <a:lnTo>
                      <a:pt x="4252" y="2475"/>
                    </a:lnTo>
                    <a:lnTo>
                      <a:pt x="4259" y="2553"/>
                    </a:lnTo>
                    <a:lnTo>
                      <a:pt x="4263" y="2632"/>
                    </a:lnTo>
                    <a:lnTo>
                      <a:pt x="4258" y="2672"/>
                    </a:lnTo>
                    <a:lnTo>
                      <a:pt x="4249" y="2713"/>
                    </a:lnTo>
                    <a:lnTo>
                      <a:pt x="4259" y="2729"/>
                    </a:lnTo>
                    <a:lnTo>
                      <a:pt x="4266" y="2746"/>
                    </a:lnTo>
                    <a:lnTo>
                      <a:pt x="4268" y="2784"/>
                    </a:lnTo>
                    <a:lnTo>
                      <a:pt x="4281" y="2807"/>
                    </a:lnTo>
                    <a:lnTo>
                      <a:pt x="4284" y="2835"/>
                    </a:lnTo>
                    <a:lnTo>
                      <a:pt x="4311" y="2826"/>
                    </a:lnTo>
                    <a:lnTo>
                      <a:pt x="4332" y="2812"/>
                    </a:lnTo>
                    <a:lnTo>
                      <a:pt x="4348" y="2793"/>
                    </a:lnTo>
                    <a:lnTo>
                      <a:pt x="4362" y="2773"/>
                    </a:lnTo>
                    <a:lnTo>
                      <a:pt x="4390" y="2733"/>
                    </a:lnTo>
                    <a:lnTo>
                      <a:pt x="4407" y="2713"/>
                    </a:lnTo>
                    <a:lnTo>
                      <a:pt x="4429" y="2698"/>
                    </a:lnTo>
                    <a:lnTo>
                      <a:pt x="4537" y="2634"/>
                    </a:lnTo>
                    <a:lnTo>
                      <a:pt x="4642" y="2569"/>
                    </a:lnTo>
                    <a:lnTo>
                      <a:pt x="4676" y="2556"/>
                    </a:lnTo>
                    <a:lnTo>
                      <a:pt x="4710" y="2549"/>
                    </a:lnTo>
                    <a:lnTo>
                      <a:pt x="4744" y="2537"/>
                    </a:lnTo>
                    <a:lnTo>
                      <a:pt x="4761" y="2525"/>
                    </a:lnTo>
                    <a:lnTo>
                      <a:pt x="4777" y="2509"/>
                    </a:lnTo>
                    <a:lnTo>
                      <a:pt x="4788" y="2493"/>
                    </a:lnTo>
                    <a:lnTo>
                      <a:pt x="4795" y="2475"/>
                    </a:lnTo>
                    <a:lnTo>
                      <a:pt x="4804" y="2429"/>
                    </a:lnTo>
                    <a:lnTo>
                      <a:pt x="4807" y="2376"/>
                    </a:lnTo>
                    <a:lnTo>
                      <a:pt x="4805" y="2316"/>
                    </a:lnTo>
                    <a:lnTo>
                      <a:pt x="4802" y="2194"/>
                    </a:lnTo>
                    <a:lnTo>
                      <a:pt x="4804" y="2137"/>
                    </a:lnTo>
                    <a:lnTo>
                      <a:pt x="4806" y="2117"/>
                    </a:lnTo>
                    <a:lnTo>
                      <a:pt x="4814" y="2087"/>
                    </a:lnTo>
                    <a:lnTo>
                      <a:pt x="4795" y="2050"/>
                    </a:lnTo>
                    <a:lnTo>
                      <a:pt x="4829" y="2083"/>
                    </a:lnTo>
                    <a:lnTo>
                      <a:pt x="4823" y="2118"/>
                    </a:lnTo>
                    <a:lnTo>
                      <a:pt x="4822" y="2154"/>
                    </a:lnTo>
                    <a:lnTo>
                      <a:pt x="4824" y="2228"/>
                    </a:lnTo>
                    <a:lnTo>
                      <a:pt x="4836" y="2372"/>
                    </a:lnTo>
                    <a:lnTo>
                      <a:pt x="4829" y="2454"/>
                    </a:lnTo>
                    <a:lnTo>
                      <a:pt x="4875" y="2410"/>
                    </a:lnTo>
                    <a:lnTo>
                      <a:pt x="4926" y="2369"/>
                    </a:lnTo>
                    <a:lnTo>
                      <a:pt x="4974" y="2329"/>
                    </a:lnTo>
                    <a:lnTo>
                      <a:pt x="5019" y="2281"/>
                    </a:lnTo>
                    <a:lnTo>
                      <a:pt x="5024" y="2301"/>
                    </a:lnTo>
                    <a:lnTo>
                      <a:pt x="5036" y="2317"/>
                    </a:lnTo>
                    <a:lnTo>
                      <a:pt x="5010" y="2347"/>
                    </a:lnTo>
                    <a:lnTo>
                      <a:pt x="4985" y="2370"/>
                    </a:lnTo>
                    <a:lnTo>
                      <a:pt x="4939" y="2408"/>
                    </a:lnTo>
                    <a:lnTo>
                      <a:pt x="4917" y="2425"/>
                    </a:lnTo>
                    <a:lnTo>
                      <a:pt x="4899" y="2446"/>
                    </a:lnTo>
                    <a:lnTo>
                      <a:pt x="4882" y="2472"/>
                    </a:lnTo>
                    <a:lnTo>
                      <a:pt x="4867" y="2506"/>
                    </a:lnTo>
                    <a:lnTo>
                      <a:pt x="4777" y="2580"/>
                    </a:lnTo>
                    <a:lnTo>
                      <a:pt x="4755" y="2595"/>
                    </a:lnTo>
                    <a:lnTo>
                      <a:pt x="4733" y="2604"/>
                    </a:lnTo>
                    <a:lnTo>
                      <a:pt x="4686" y="2616"/>
                    </a:lnTo>
                    <a:lnTo>
                      <a:pt x="4663" y="2621"/>
                    </a:lnTo>
                    <a:lnTo>
                      <a:pt x="4639" y="2630"/>
                    </a:lnTo>
                    <a:lnTo>
                      <a:pt x="4614" y="2643"/>
                    </a:lnTo>
                    <a:lnTo>
                      <a:pt x="4589" y="2662"/>
                    </a:lnTo>
                    <a:lnTo>
                      <a:pt x="4451" y="2787"/>
                    </a:lnTo>
                    <a:lnTo>
                      <a:pt x="4436" y="2784"/>
                    </a:lnTo>
                    <a:lnTo>
                      <a:pt x="4426" y="2832"/>
                    </a:lnTo>
                    <a:lnTo>
                      <a:pt x="4387" y="2881"/>
                    </a:lnTo>
                    <a:lnTo>
                      <a:pt x="4355" y="2933"/>
                    </a:lnTo>
                    <a:lnTo>
                      <a:pt x="4334" y="2990"/>
                    </a:lnTo>
                    <a:lnTo>
                      <a:pt x="4320" y="3050"/>
                    </a:lnTo>
                    <a:lnTo>
                      <a:pt x="4305" y="3139"/>
                    </a:lnTo>
                    <a:lnTo>
                      <a:pt x="4284" y="3228"/>
                    </a:lnTo>
                    <a:lnTo>
                      <a:pt x="4243" y="3406"/>
                    </a:lnTo>
                    <a:lnTo>
                      <a:pt x="4229" y="3495"/>
                    </a:lnTo>
                    <a:lnTo>
                      <a:pt x="4223" y="3583"/>
                    </a:lnTo>
                    <a:lnTo>
                      <a:pt x="4228" y="3673"/>
                    </a:lnTo>
                    <a:lnTo>
                      <a:pt x="4237" y="3718"/>
                    </a:lnTo>
                    <a:lnTo>
                      <a:pt x="4249" y="3763"/>
                    </a:lnTo>
                    <a:lnTo>
                      <a:pt x="4321" y="3749"/>
                    </a:lnTo>
                    <a:lnTo>
                      <a:pt x="4372" y="3734"/>
                    </a:lnTo>
                    <a:lnTo>
                      <a:pt x="4424" y="3708"/>
                    </a:lnTo>
                    <a:lnTo>
                      <a:pt x="4503" y="3662"/>
                    </a:lnTo>
                    <a:lnTo>
                      <a:pt x="4557" y="3624"/>
                    </a:lnTo>
                    <a:lnTo>
                      <a:pt x="4607" y="3584"/>
                    </a:lnTo>
                    <a:lnTo>
                      <a:pt x="4660" y="3548"/>
                    </a:lnTo>
                    <a:lnTo>
                      <a:pt x="4692" y="3533"/>
                    </a:lnTo>
                    <a:lnTo>
                      <a:pt x="4729" y="3521"/>
                    </a:lnTo>
                    <a:lnTo>
                      <a:pt x="4777" y="3504"/>
                    </a:lnTo>
                    <a:lnTo>
                      <a:pt x="4820" y="3480"/>
                    </a:lnTo>
                    <a:lnTo>
                      <a:pt x="4859" y="3451"/>
                    </a:lnTo>
                    <a:lnTo>
                      <a:pt x="4896" y="3419"/>
                    </a:lnTo>
                    <a:lnTo>
                      <a:pt x="4968" y="3353"/>
                    </a:lnTo>
                    <a:lnTo>
                      <a:pt x="5007" y="3326"/>
                    </a:lnTo>
                    <a:lnTo>
                      <a:pt x="5022" y="3316"/>
                    </a:lnTo>
                    <a:lnTo>
                      <a:pt x="5050" y="3302"/>
                    </a:lnTo>
                    <a:lnTo>
                      <a:pt x="5097" y="3279"/>
                    </a:lnTo>
                    <a:lnTo>
                      <a:pt x="5140" y="3252"/>
                    </a:lnTo>
                    <a:lnTo>
                      <a:pt x="5229" y="3195"/>
                    </a:lnTo>
                    <a:lnTo>
                      <a:pt x="5202" y="3230"/>
                    </a:lnTo>
                    <a:lnTo>
                      <a:pt x="5171" y="3258"/>
                    </a:lnTo>
                    <a:lnTo>
                      <a:pt x="5135" y="3283"/>
                    </a:lnTo>
                    <a:lnTo>
                      <a:pt x="5098" y="3306"/>
                    </a:lnTo>
                    <a:lnTo>
                      <a:pt x="5026" y="3353"/>
                    </a:lnTo>
                    <a:lnTo>
                      <a:pt x="4993" y="3381"/>
                    </a:lnTo>
                    <a:lnTo>
                      <a:pt x="4981" y="3393"/>
                    </a:lnTo>
                    <a:lnTo>
                      <a:pt x="4964" y="3414"/>
                    </a:lnTo>
                    <a:lnTo>
                      <a:pt x="5014" y="3394"/>
                    </a:lnTo>
                    <a:lnTo>
                      <a:pt x="5050" y="3388"/>
                    </a:lnTo>
                    <a:lnTo>
                      <a:pt x="5076" y="3392"/>
                    </a:lnTo>
                    <a:lnTo>
                      <a:pt x="5096" y="3403"/>
                    </a:lnTo>
                    <a:lnTo>
                      <a:pt x="5115" y="3417"/>
                    </a:lnTo>
                    <a:lnTo>
                      <a:pt x="5135" y="3430"/>
                    </a:lnTo>
                    <a:lnTo>
                      <a:pt x="5162" y="3439"/>
                    </a:lnTo>
                    <a:lnTo>
                      <a:pt x="5200" y="3440"/>
                    </a:lnTo>
                    <a:lnTo>
                      <a:pt x="5222" y="3441"/>
                    </a:lnTo>
                    <a:lnTo>
                      <a:pt x="5240" y="3449"/>
                    </a:lnTo>
                    <a:lnTo>
                      <a:pt x="5269" y="3476"/>
                    </a:lnTo>
                    <a:lnTo>
                      <a:pt x="5294" y="3508"/>
                    </a:lnTo>
                    <a:lnTo>
                      <a:pt x="5309" y="3522"/>
                    </a:lnTo>
                    <a:lnTo>
                      <a:pt x="5326" y="3532"/>
                    </a:lnTo>
                    <a:lnTo>
                      <a:pt x="5302" y="3529"/>
                    </a:lnTo>
                    <a:lnTo>
                      <a:pt x="5284" y="3518"/>
                    </a:lnTo>
                    <a:lnTo>
                      <a:pt x="5253" y="3485"/>
                    </a:lnTo>
                    <a:lnTo>
                      <a:pt x="5237" y="3469"/>
                    </a:lnTo>
                    <a:lnTo>
                      <a:pt x="5220" y="3458"/>
                    </a:lnTo>
                    <a:lnTo>
                      <a:pt x="5200" y="3455"/>
                    </a:lnTo>
                    <a:lnTo>
                      <a:pt x="5174" y="3463"/>
                    </a:lnTo>
                    <a:lnTo>
                      <a:pt x="5150" y="3469"/>
                    </a:lnTo>
                    <a:lnTo>
                      <a:pt x="5131" y="3464"/>
                    </a:lnTo>
                    <a:lnTo>
                      <a:pt x="5092" y="3438"/>
                    </a:lnTo>
                    <a:lnTo>
                      <a:pt x="5065" y="3427"/>
                    </a:lnTo>
                    <a:lnTo>
                      <a:pt x="5030" y="3422"/>
                    </a:lnTo>
                    <a:lnTo>
                      <a:pt x="4983" y="3428"/>
                    </a:lnTo>
                    <a:lnTo>
                      <a:pt x="4919" y="3451"/>
                    </a:lnTo>
                    <a:lnTo>
                      <a:pt x="4883" y="3487"/>
                    </a:lnTo>
                    <a:lnTo>
                      <a:pt x="4841" y="3517"/>
                    </a:lnTo>
                    <a:lnTo>
                      <a:pt x="4749" y="3565"/>
                    </a:lnTo>
                    <a:lnTo>
                      <a:pt x="4703" y="3589"/>
                    </a:lnTo>
                    <a:lnTo>
                      <a:pt x="4657" y="3614"/>
                    </a:lnTo>
                    <a:lnTo>
                      <a:pt x="4615" y="3644"/>
                    </a:lnTo>
                    <a:lnTo>
                      <a:pt x="4579" y="3682"/>
                    </a:lnTo>
                    <a:lnTo>
                      <a:pt x="4555" y="3705"/>
                    </a:lnTo>
                    <a:lnTo>
                      <a:pt x="4529" y="3723"/>
                    </a:lnTo>
                    <a:lnTo>
                      <a:pt x="4472" y="3752"/>
                    </a:lnTo>
                    <a:lnTo>
                      <a:pt x="4413" y="3778"/>
                    </a:lnTo>
                    <a:lnTo>
                      <a:pt x="4385" y="3793"/>
                    </a:lnTo>
                    <a:lnTo>
                      <a:pt x="4358" y="3811"/>
                    </a:lnTo>
                    <a:lnTo>
                      <a:pt x="4338" y="3827"/>
                    </a:lnTo>
                    <a:lnTo>
                      <a:pt x="4321" y="3846"/>
                    </a:lnTo>
                    <a:lnTo>
                      <a:pt x="4290" y="3890"/>
                    </a:lnTo>
                    <a:lnTo>
                      <a:pt x="4263" y="3940"/>
                    </a:lnTo>
                    <a:lnTo>
                      <a:pt x="4240" y="3995"/>
                    </a:lnTo>
                    <a:lnTo>
                      <a:pt x="4201" y="4104"/>
                    </a:lnTo>
                    <a:lnTo>
                      <a:pt x="4167" y="4200"/>
                    </a:lnTo>
                    <a:lnTo>
                      <a:pt x="4086" y="4404"/>
                    </a:lnTo>
                    <a:lnTo>
                      <a:pt x="4010" y="4610"/>
                    </a:lnTo>
                    <a:lnTo>
                      <a:pt x="3944" y="4819"/>
                    </a:lnTo>
                    <a:lnTo>
                      <a:pt x="3883" y="5030"/>
                    </a:lnTo>
                    <a:lnTo>
                      <a:pt x="3867" y="5090"/>
                    </a:lnTo>
                    <a:lnTo>
                      <a:pt x="3854" y="5152"/>
                    </a:lnTo>
                    <a:lnTo>
                      <a:pt x="3851" y="5214"/>
                    </a:lnTo>
                    <a:lnTo>
                      <a:pt x="3853" y="5244"/>
                    </a:lnTo>
                    <a:lnTo>
                      <a:pt x="3860" y="5275"/>
                    </a:lnTo>
                    <a:lnTo>
                      <a:pt x="3869" y="5284"/>
                    </a:lnTo>
                    <a:lnTo>
                      <a:pt x="3873" y="5293"/>
                    </a:lnTo>
                    <a:lnTo>
                      <a:pt x="3870" y="5314"/>
                    </a:lnTo>
                    <a:lnTo>
                      <a:pt x="3863" y="5335"/>
                    </a:lnTo>
                    <a:lnTo>
                      <a:pt x="3857" y="5361"/>
                    </a:lnTo>
                    <a:lnTo>
                      <a:pt x="3853" y="5520"/>
                    </a:lnTo>
                    <a:lnTo>
                      <a:pt x="3854" y="5671"/>
                    </a:lnTo>
                    <a:lnTo>
                      <a:pt x="3859" y="5813"/>
                    </a:lnTo>
                    <a:lnTo>
                      <a:pt x="3871" y="5948"/>
                    </a:lnTo>
                    <a:lnTo>
                      <a:pt x="3889" y="6075"/>
                    </a:lnTo>
                    <a:lnTo>
                      <a:pt x="3911" y="6194"/>
                    </a:lnTo>
                    <a:lnTo>
                      <a:pt x="3939" y="6307"/>
                    </a:lnTo>
                    <a:lnTo>
                      <a:pt x="3973" y="6414"/>
                    </a:lnTo>
                    <a:lnTo>
                      <a:pt x="3990" y="6454"/>
                    </a:lnTo>
                    <a:lnTo>
                      <a:pt x="4010" y="6492"/>
                    </a:lnTo>
                    <a:lnTo>
                      <a:pt x="4060" y="6557"/>
                    </a:lnTo>
                    <a:lnTo>
                      <a:pt x="4118" y="6612"/>
                    </a:lnTo>
                    <a:lnTo>
                      <a:pt x="4183" y="6663"/>
                    </a:lnTo>
                    <a:lnTo>
                      <a:pt x="4314" y="6759"/>
                    </a:lnTo>
                    <a:lnTo>
                      <a:pt x="4375" y="6812"/>
                    </a:lnTo>
                    <a:lnTo>
                      <a:pt x="4397" y="6834"/>
                    </a:lnTo>
                    <a:lnTo>
                      <a:pt x="4429" y="6874"/>
                    </a:lnTo>
                    <a:lnTo>
                      <a:pt x="4444" y="6929"/>
                    </a:lnTo>
                    <a:lnTo>
                      <a:pt x="4444" y="6970"/>
                    </a:lnTo>
                    <a:lnTo>
                      <a:pt x="4417" y="6966"/>
                    </a:lnTo>
                    <a:lnTo>
                      <a:pt x="4410" y="6914"/>
                    </a:lnTo>
                    <a:lnTo>
                      <a:pt x="4391" y="6888"/>
                    </a:lnTo>
                    <a:lnTo>
                      <a:pt x="4328" y="6840"/>
                    </a:lnTo>
                    <a:lnTo>
                      <a:pt x="4262" y="6796"/>
                    </a:lnTo>
                    <a:lnTo>
                      <a:pt x="4190" y="6761"/>
                    </a:lnTo>
                    <a:lnTo>
                      <a:pt x="4153" y="6748"/>
                    </a:lnTo>
                    <a:lnTo>
                      <a:pt x="4114" y="6738"/>
                    </a:lnTo>
                    <a:lnTo>
                      <a:pt x="4083" y="6711"/>
                    </a:lnTo>
                    <a:lnTo>
                      <a:pt x="4051" y="6684"/>
                    </a:lnTo>
                    <a:lnTo>
                      <a:pt x="4035" y="6674"/>
                    </a:lnTo>
                    <a:lnTo>
                      <a:pt x="4018" y="6668"/>
                    </a:lnTo>
                    <a:lnTo>
                      <a:pt x="4000" y="6667"/>
                    </a:lnTo>
                    <a:lnTo>
                      <a:pt x="3980" y="6670"/>
                    </a:lnTo>
                    <a:lnTo>
                      <a:pt x="3947" y="6673"/>
                    </a:lnTo>
                    <a:lnTo>
                      <a:pt x="3913" y="6670"/>
                    </a:lnTo>
                    <a:lnTo>
                      <a:pt x="3849" y="6656"/>
                    </a:lnTo>
                    <a:lnTo>
                      <a:pt x="3818" y="6654"/>
                    </a:lnTo>
                    <a:lnTo>
                      <a:pt x="3789" y="6658"/>
                    </a:lnTo>
                    <a:lnTo>
                      <a:pt x="3776" y="6666"/>
                    </a:lnTo>
                    <a:lnTo>
                      <a:pt x="3763" y="6675"/>
                    </a:lnTo>
                    <a:lnTo>
                      <a:pt x="3752" y="6689"/>
                    </a:lnTo>
                    <a:lnTo>
                      <a:pt x="3741" y="6707"/>
                    </a:lnTo>
                    <a:lnTo>
                      <a:pt x="3678" y="6721"/>
                    </a:lnTo>
                    <a:lnTo>
                      <a:pt x="3617" y="6741"/>
                    </a:lnTo>
                    <a:lnTo>
                      <a:pt x="3556" y="6767"/>
                    </a:lnTo>
                    <a:lnTo>
                      <a:pt x="3501" y="6799"/>
                    </a:lnTo>
                    <a:lnTo>
                      <a:pt x="3483" y="6838"/>
                    </a:lnTo>
                    <a:lnTo>
                      <a:pt x="3456" y="6872"/>
                    </a:lnTo>
                    <a:lnTo>
                      <a:pt x="3423" y="6900"/>
                    </a:lnTo>
                    <a:lnTo>
                      <a:pt x="3385" y="6918"/>
                    </a:lnTo>
                    <a:lnTo>
                      <a:pt x="3359" y="6955"/>
                    </a:lnTo>
                    <a:lnTo>
                      <a:pt x="3318" y="6955"/>
                    </a:lnTo>
                    <a:lnTo>
                      <a:pt x="3338" y="6925"/>
                    </a:lnTo>
                    <a:lnTo>
                      <a:pt x="3360" y="6899"/>
                    </a:lnTo>
                    <a:lnTo>
                      <a:pt x="3411" y="6849"/>
                    </a:lnTo>
                    <a:lnTo>
                      <a:pt x="3435" y="6823"/>
                    </a:lnTo>
                    <a:lnTo>
                      <a:pt x="3455" y="6794"/>
                    </a:lnTo>
                    <a:lnTo>
                      <a:pt x="3472" y="6762"/>
                    </a:lnTo>
                    <a:lnTo>
                      <a:pt x="3483" y="6726"/>
                    </a:lnTo>
                    <a:lnTo>
                      <a:pt x="3415" y="6738"/>
                    </a:lnTo>
                    <a:lnTo>
                      <a:pt x="3346" y="6745"/>
                    </a:lnTo>
                    <a:lnTo>
                      <a:pt x="3278" y="6750"/>
                    </a:lnTo>
                    <a:lnTo>
                      <a:pt x="3214" y="6759"/>
                    </a:lnTo>
                    <a:lnTo>
                      <a:pt x="3159" y="6775"/>
                    </a:lnTo>
                    <a:lnTo>
                      <a:pt x="3108" y="6798"/>
                    </a:lnTo>
                    <a:lnTo>
                      <a:pt x="3012" y="6852"/>
                    </a:lnTo>
                    <a:lnTo>
                      <a:pt x="2873" y="6844"/>
                    </a:lnTo>
                    <a:lnTo>
                      <a:pt x="2821" y="6855"/>
                    </a:lnTo>
                    <a:lnTo>
                      <a:pt x="2776" y="6840"/>
                    </a:lnTo>
                    <a:close/>
                    <a:moveTo>
                      <a:pt x="3126" y="3957"/>
                    </a:moveTo>
                    <a:lnTo>
                      <a:pt x="3075" y="3985"/>
                    </a:lnTo>
                    <a:lnTo>
                      <a:pt x="3038" y="4044"/>
                    </a:lnTo>
                    <a:lnTo>
                      <a:pt x="2932" y="4081"/>
                    </a:lnTo>
                    <a:lnTo>
                      <a:pt x="2847" y="4182"/>
                    </a:lnTo>
                    <a:lnTo>
                      <a:pt x="2629" y="4185"/>
                    </a:lnTo>
                    <a:lnTo>
                      <a:pt x="2844" y="4167"/>
                    </a:lnTo>
                    <a:lnTo>
                      <a:pt x="2918" y="4067"/>
                    </a:lnTo>
                    <a:lnTo>
                      <a:pt x="3018" y="4026"/>
                    </a:lnTo>
                    <a:lnTo>
                      <a:pt x="3038" y="3978"/>
                    </a:lnTo>
                    <a:lnTo>
                      <a:pt x="3104" y="3938"/>
                    </a:lnTo>
                    <a:lnTo>
                      <a:pt x="3113" y="3950"/>
                    </a:lnTo>
                    <a:lnTo>
                      <a:pt x="3126" y="3957"/>
                    </a:lnTo>
                    <a:close/>
                    <a:moveTo>
                      <a:pt x="1218" y="3287"/>
                    </a:moveTo>
                    <a:lnTo>
                      <a:pt x="1195" y="3315"/>
                    </a:lnTo>
                    <a:lnTo>
                      <a:pt x="1169" y="3335"/>
                    </a:lnTo>
                    <a:lnTo>
                      <a:pt x="1141" y="3348"/>
                    </a:lnTo>
                    <a:lnTo>
                      <a:pt x="1112" y="3357"/>
                    </a:lnTo>
                    <a:lnTo>
                      <a:pt x="1049" y="3361"/>
                    </a:lnTo>
                    <a:lnTo>
                      <a:pt x="985" y="3358"/>
                    </a:lnTo>
                    <a:lnTo>
                      <a:pt x="922" y="3356"/>
                    </a:lnTo>
                    <a:lnTo>
                      <a:pt x="892" y="3358"/>
                    </a:lnTo>
                    <a:lnTo>
                      <a:pt x="864" y="3363"/>
                    </a:lnTo>
                    <a:lnTo>
                      <a:pt x="839" y="3375"/>
                    </a:lnTo>
                    <a:lnTo>
                      <a:pt x="815" y="3391"/>
                    </a:lnTo>
                    <a:lnTo>
                      <a:pt x="795" y="3415"/>
                    </a:lnTo>
                    <a:lnTo>
                      <a:pt x="779" y="3448"/>
                    </a:lnTo>
                    <a:lnTo>
                      <a:pt x="729" y="3451"/>
                    </a:lnTo>
                    <a:lnTo>
                      <a:pt x="681" y="3463"/>
                    </a:lnTo>
                    <a:lnTo>
                      <a:pt x="634" y="3479"/>
                    </a:lnTo>
                    <a:lnTo>
                      <a:pt x="589" y="3498"/>
                    </a:lnTo>
                    <a:lnTo>
                      <a:pt x="544" y="3518"/>
                    </a:lnTo>
                    <a:lnTo>
                      <a:pt x="497" y="3534"/>
                    </a:lnTo>
                    <a:lnTo>
                      <a:pt x="450" y="3547"/>
                    </a:lnTo>
                    <a:lnTo>
                      <a:pt x="400" y="3551"/>
                    </a:lnTo>
                    <a:lnTo>
                      <a:pt x="455" y="3539"/>
                    </a:lnTo>
                    <a:lnTo>
                      <a:pt x="503" y="3522"/>
                    </a:lnTo>
                    <a:lnTo>
                      <a:pt x="584" y="3477"/>
                    </a:lnTo>
                    <a:lnTo>
                      <a:pt x="621" y="3455"/>
                    </a:lnTo>
                    <a:lnTo>
                      <a:pt x="661" y="3438"/>
                    </a:lnTo>
                    <a:lnTo>
                      <a:pt x="703" y="3426"/>
                    </a:lnTo>
                    <a:lnTo>
                      <a:pt x="727" y="3424"/>
                    </a:lnTo>
                    <a:lnTo>
                      <a:pt x="752" y="3425"/>
                    </a:lnTo>
                    <a:lnTo>
                      <a:pt x="773" y="3388"/>
                    </a:lnTo>
                    <a:lnTo>
                      <a:pt x="568" y="3365"/>
                    </a:lnTo>
                    <a:lnTo>
                      <a:pt x="521" y="3355"/>
                    </a:lnTo>
                    <a:lnTo>
                      <a:pt x="478" y="3335"/>
                    </a:lnTo>
                    <a:lnTo>
                      <a:pt x="398" y="3287"/>
                    </a:lnTo>
                    <a:lnTo>
                      <a:pt x="359" y="3265"/>
                    </a:lnTo>
                    <a:lnTo>
                      <a:pt x="318" y="3248"/>
                    </a:lnTo>
                    <a:lnTo>
                      <a:pt x="274" y="3239"/>
                    </a:lnTo>
                    <a:lnTo>
                      <a:pt x="250" y="3239"/>
                    </a:lnTo>
                    <a:lnTo>
                      <a:pt x="226" y="3243"/>
                    </a:lnTo>
                    <a:lnTo>
                      <a:pt x="0" y="3162"/>
                    </a:lnTo>
                    <a:lnTo>
                      <a:pt x="221" y="3232"/>
                    </a:lnTo>
                    <a:lnTo>
                      <a:pt x="248" y="3225"/>
                    </a:lnTo>
                    <a:lnTo>
                      <a:pt x="274" y="3223"/>
                    </a:lnTo>
                    <a:lnTo>
                      <a:pt x="322" y="3230"/>
                    </a:lnTo>
                    <a:lnTo>
                      <a:pt x="366" y="3246"/>
                    </a:lnTo>
                    <a:lnTo>
                      <a:pt x="409" y="3269"/>
                    </a:lnTo>
                    <a:lnTo>
                      <a:pt x="493" y="3320"/>
                    </a:lnTo>
                    <a:lnTo>
                      <a:pt x="537" y="3340"/>
                    </a:lnTo>
                    <a:lnTo>
                      <a:pt x="553" y="3346"/>
                    </a:lnTo>
                    <a:lnTo>
                      <a:pt x="559" y="3347"/>
                    </a:lnTo>
                    <a:lnTo>
                      <a:pt x="584" y="3350"/>
                    </a:lnTo>
                    <a:lnTo>
                      <a:pt x="788" y="3367"/>
                    </a:lnTo>
                    <a:lnTo>
                      <a:pt x="805" y="3351"/>
                    </a:lnTo>
                    <a:lnTo>
                      <a:pt x="821" y="3340"/>
                    </a:lnTo>
                    <a:lnTo>
                      <a:pt x="838" y="3331"/>
                    </a:lnTo>
                    <a:lnTo>
                      <a:pt x="855" y="3326"/>
                    </a:lnTo>
                    <a:lnTo>
                      <a:pt x="891" y="3323"/>
                    </a:lnTo>
                    <a:lnTo>
                      <a:pt x="928" y="3324"/>
                    </a:lnTo>
                    <a:lnTo>
                      <a:pt x="965" y="3327"/>
                    </a:lnTo>
                    <a:lnTo>
                      <a:pt x="1005" y="3327"/>
                    </a:lnTo>
                    <a:lnTo>
                      <a:pt x="1045" y="3318"/>
                    </a:lnTo>
                    <a:lnTo>
                      <a:pt x="1087" y="3299"/>
                    </a:lnTo>
                    <a:lnTo>
                      <a:pt x="1099" y="3314"/>
                    </a:lnTo>
                    <a:lnTo>
                      <a:pt x="1114" y="3324"/>
                    </a:lnTo>
                    <a:lnTo>
                      <a:pt x="1131" y="3328"/>
                    </a:lnTo>
                    <a:lnTo>
                      <a:pt x="1147" y="3326"/>
                    </a:lnTo>
                    <a:lnTo>
                      <a:pt x="1164" y="3319"/>
                    </a:lnTo>
                    <a:lnTo>
                      <a:pt x="1179" y="3306"/>
                    </a:lnTo>
                    <a:lnTo>
                      <a:pt x="1190" y="3287"/>
                    </a:lnTo>
                    <a:lnTo>
                      <a:pt x="1197" y="3263"/>
                    </a:lnTo>
                    <a:lnTo>
                      <a:pt x="1218" y="3287"/>
                    </a:lnTo>
                    <a:close/>
                    <a:moveTo>
                      <a:pt x="6021" y="4120"/>
                    </a:moveTo>
                    <a:lnTo>
                      <a:pt x="6168" y="4212"/>
                    </a:lnTo>
                    <a:lnTo>
                      <a:pt x="6151" y="4219"/>
                    </a:lnTo>
                    <a:lnTo>
                      <a:pt x="6140" y="4234"/>
                    </a:lnTo>
                    <a:lnTo>
                      <a:pt x="6062" y="4195"/>
                    </a:lnTo>
                    <a:lnTo>
                      <a:pt x="6061" y="4175"/>
                    </a:lnTo>
                    <a:lnTo>
                      <a:pt x="6052" y="4158"/>
                    </a:lnTo>
                    <a:lnTo>
                      <a:pt x="6034" y="4147"/>
                    </a:lnTo>
                    <a:lnTo>
                      <a:pt x="6024" y="4144"/>
                    </a:lnTo>
                    <a:lnTo>
                      <a:pt x="6011" y="4144"/>
                    </a:lnTo>
                    <a:lnTo>
                      <a:pt x="6019" y="4133"/>
                    </a:lnTo>
                    <a:lnTo>
                      <a:pt x="6021" y="4120"/>
                    </a:lnTo>
                    <a:close/>
                    <a:moveTo>
                      <a:pt x="6361" y="4498"/>
                    </a:moveTo>
                    <a:lnTo>
                      <a:pt x="6415" y="4583"/>
                    </a:lnTo>
                    <a:lnTo>
                      <a:pt x="6407" y="4719"/>
                    </a:lnTo>
                    <a:lnTo>
                      <a:pt x="6438" y="4771"/>
                    </a:lnTo>
                    <a:lnTo>
                      <a:pt x="6392" y="4734"/>
                    </a:lnTo>
                    <a:lnTo>
                      <a:pt x="6396" y="4583"/>
                    </a:lnTo>
                    <a:lnTo>
                      <a:pt x="6354" y="4524"/>
                    </a:lnTo>
                    <a:lnTo>
                      <a:pt x="6361" y="4498"/>
                    </a:lnTo>
                    <a:close/>
                    <a:moveTo>
                      <a:pt x="2490" y="2358"/>
                    </a:moveTo>
                    <a:lnTo>
                      <a:pt x="2445" y="2321"/>
                    </a:lnTo>
                    <a:lnTo>
                      <a:pt x="2402" y="2279"/>
                    </a:lnTo>
                    <a:lnTo>
                      <a:pt x="2322" y="2192"/>
                    </a:lnTo>
                    <a:lnTo>
                      <a:pt x="2241" y="2104"/>
                    </a:lnTo>
                    <a:lnTo>
                      <a:pt x="2198" y="2063"/>
                    </a:lnTo>
                    <a:lnTo>
                      <a:pt x="2151" y="2027"/>
                    </a:lnTo>
                    <a:lnTo>
                      <a:pt x="2211" y="2039"/>
                    </a:lnTo>
                    <a:lnTo>
                      <a:pt x="2252" y="2073"/>
                    </a:lnTo>
                    <a:lnTo>
                      <a:pt x="2290" y="2110"/>
                    </a:lnTo>
                    <a:lnTo>
                      <a:pt x="2367" y="2190"/>
                    </a:lnTo>
                    <a:lnTo>
                      <a:pt x="2407" y="2229"/>
                    </a:lnTo>
                    <a:lnTo>
                      <a:pt x="2449" y="2268"/>
                    </a:lnTo>
                    <a:lnTo>
                      <a:pt x="2495" y="2303"/>
                    </a:lnTo>
                    <a:lnTo>
                      <a:pt x="2547" y="2335"/>
                    </a:lnTo>
                    <a:lnTo>
                      <a:pt x="2516" y="2341"/>
                    </a:lnTo>
                    <a:lnTo>
                      <a:pt x="2490" y="2358"/>
                    </a:lnTo>
                    <a:close/>
                    <a:moveTo>
                      <a:pt x="3583" y="3080"/>
                    </a:moveTo>
                    <a:lnTo>
                      <a:pt x="3556" y="3028"/>
                    </a:lnTo>
                    <a:lnTo>
                      <a:pt x="3534" y="2972"/>
                    </a:lnTo>
                    <a:lnTo>
                      <a:pt x="3510" y="2922"/>
                    </a:lnTo>
                    <a:lnTo>
                      <a:pt x="3495" y="2902"/>
                    </a:lnTo>
                    <a:lnTo>
                      <a:pt x="3479" y="2887"/>
                    </a:lnTo>
                    <a:lnTo>
                      <a:pt x="3444" y="2860"/>
                    </a:lnTo>
                    <a:lnTo>
                      <a:pt x="3417" y="2828"/>
                    </a:lnTo>
                    <a:lnTo>
                      <a:pt x="3396" y="2792"/>
                    </a:lnTo>
                    <a:lnTo>
                      <a:pt x="3377" y="2756"/>
                    </a:lnTo>
                    <a:lnTo>
                      <a:pt x="3342" y="2682"/>
                    </a:lnTo>
                    <a:lnTo>
                      <a:pt x="3319" y="2648"/>
                    </a:lnTo>
                    <a:lnTo>
                      <a:pt x="3311" y="2635"/>
                    </a:lnTo>
                    <a:lnTo>
                      <a:pt x="3307" y="2632"/>
                    </a:lnTo>
                    <a:lnTo>
                      <a:pt x="3292" y="2617"/>
                    </a:lnTo>
                    <a:lnTo>
                      <a:pt x="3262" y="2582"/>
                    </a:lnTo>
                    <a:lnTo>
                      <a:pt x="3242" y="2540"/>
                    </a:lnTo>
                    <a:lnTo>
                      <a:pt x="3228" y="2495"/>
                    </a:lnTo>
                    <a:lnTo>
                      <a:pt x="3216" y="2448"/>
                    </a:lnTo>
                    <a:lnTo>
                      <a:pt x="3205" y="2402"/>
                    </a:lnTo>
                    <a:lnTo>
                      <a:pt x="3191" y="2357"/>
                    </a:lnTo>
                    <a:lnTo>
                      <a:pt x="3170" y="2316"/>
                    </a:lnTo>
                    <a:lnTo>
                      <a:pt x="3142" y="2279"/>
                    </a:lnTo>
                    <a:lnTo>
                      <a:pt x="3162" y="2296"/>
                    </a:lnTo>
                    <a:lnTo>
                      <a:pt x="3178" y="2316"/>
                    </a:lnTo>
                    <a:lnTo>
                      <a:pt x="3204" y="2358"/>
                    </a:lnTo>
                    <a:lnTo>
                      <a:pt x="3222" y="2405"/>
                    </a:lnTo>
                    <a:lnTo>
                      <a:pt x="3238" y="2454"/>
                    </a:lnTo>
                    <a:lnTo>
                      <a:pt x="3256" y="2503"/>
                    </a:lnTo>
                    <a:lnTo>
                      <a:pt x="3276" y="2549"/>
                    </a:lnTo>
                    <a:lnTo>
                      <a:pt x="3304" y="2590"/>
                    </a:lnTo>
                    <a:lnTo>
                      <a:pt x="3322" y="2609"/>
                    </a:lnTo>
                    <a:lnTo>
                      <a:pt x="3344" y="2625"/>
                    </a:lnTo>
                    <a:lnTo>
                      <a:pt x="3350" y="2578"/>
                    </a:lnTo>
                    <a:lnTo>
                      <a:pt x="3360" y="2532"/>
                    </a:lnTo>
                    <a:lnTo>
                      <a:pt x="3387" y="2440"/>
                    </a:lnTo>
                    <a:lnTo>
                      <a:pt x="3412" y="2347"/>
                    </a:lnTo>
                    <a:lnTo>
                      <a:pt x="3421" y="2299"/>
                    </a:lnTo>
                    <a:lnTo>
                      <a:pt x="3423" y="2249"/>
                    </a:lnTo>
                    <a:lnTo>
                      <a:pt x="3419" y="2222"/>
                    </a:lnTo>
                    <a:lnTo>
                      <a:pt x="3412" y="2198"/>
                    </a:lnTo>
                    <a:lnTo>
                      <a:pt x="3389" y="2153"/>
                    </a:lnTo>
                    <a:lnTo>
                      <a:pt x="3354" y="2072"/>
                    </a:lnTo>
                    <a:lnTo>
                      <a:pt x="3329" y="1989"/>
                    </a:lnTo>
                    <a:lnTo>
                      <a:pt x="3306" y="1903"/>
                    </a:lnTo>
                    <a:lnTo>
                      <a:pt x="3280" y="1820"/>
                    </a:lnTo>
                    <a:lnTo>
                      <a:pt x="3315" y="1849"/>
                    </a:lnTo>
                    <a:lnTo>
                      <a:pt x="3335" y="1927"/>
                    </a:lnTo>
                    <a:lnTo>
                      <a:pt x="3361" y="2009"/>
                    </a:lnTo>
                    <a:lnTo>
                      <a:pt x="3395" y="2091"/>
                    </a:lnTo>
                    <a:lnTo>
                      <a:pt x="3435" y="2172"/>
                    </a:lnTo>
                    <a:lnTo>
                      <a:pt x="3464" y="2276"/>
                    </a:lnTo>
                    <a:lnTo>
                      <a:pt x="3500" y="2213"/>
                    </a:lnTo>
                    <a:lnTo>
                      <a:pt x="3528" y="2147"/>
                    </a:lnTo>
                    <a:lnTo>
                      <a:pt x="3551" y="2078"/>
                    </a:lnTo>
                    <a:lnTo>
                      <a:pt x="3569" y="2009"/>
                    </a:lnTo>
                    <a:lnTo>
                      <a:pt x="3555" y="2089"/>
                    </a:lnTo>
                    <a:lnTo>
                      <a:pt x="3535" y="2169"/>
                    </a:lnTo>
                    <a:lnTo>
                      <a:pt x="3520" y="2208"/>
                    </a:lnTo>
                    <a:lnTo>
                      <a:pt x="3504" y="2246"/>
                    </a:lnTo>
                    <a:lnTo>
                      <a:pt x="3483" y="2283"/>
                    </a:lnTo>
                    <a:lnTo>
                      <a:pt x="3460" y="2317"/>
                    </a:lnTo>
                    <a:lnTo>
                      <a:pt x="3446" y="2340"/>
                    </a:lnTo>
                    <a:lnTo>
                      <a:pt x="3432" y="2370"/>
                    </a:lnTo>
                    <a:lnTo>
                      <a:pt x="3408" y="2443"/>
                    </a:lnTo>
                    <a:lnTo>
                      <a:pt x="3388" y="2526"/>
                    </a:lnTo>
                    <a:lnTo>
                      <a:pt x="3374" y="2613"/>
                    </a:lnTo>
                    <a:lnTo>
                      <a:pt x="3376" y="2635"/>
                    </a:lnTo>
                    <a:lnTo>
                      <a:pt x="3386" y="2666"/>
                    </a:lnTo>
                    <a:lnTo>
                      <a:pt x="3398" y="2703"/>
                    </a:lnTo>
                    <a:lnTo>
                      <a:pt x="3408" y="2743"/>
                    </a:lnTo>
                    <a:lnTo>
                      <a:pt x="3414" y="2765"/>
                    </a:lnTo>
                    <a:lnTo>
                      <a:pt x="3423" y="2783"/>
                    </a:lnTo>
                    <a:lnTo>
                      <a:pt x="3448" y="2815"/>
                    </a:lnTo>
                    <a:lnTo>
                      <a:pt x="3478" y="2842"/>
                    </a:lnTo>
                    <a:lnTo>
                      <a:pt x="3512" y="2866"/>
                    </a:lnTo>
                    <a:lnTo>
                      <a:pt x="3547" y="2890"/>
                    </a:lnTo>
                    <a:lnTo>
                      <a:pt x="3578" y="2917"/>
                    </a:lnTo>
                    <a:lnTo>
                      <a:pt x="3591" y="2932"/>
                    </a:lnTo>
                    <a:lnTo>
                      <a:pt x="3603" y="2949"/>
                    </a:lnTo>
                    <a:lnTo>
                      <a:pt x="3611" y="2970"/>
                    </a:lnTo>
                    <a:lnTo>
                      <a:pt x="3618" y="2991"/>
                    </a:lnTo>
                    <a:lnTo>
                      <a:pt x="3601" y="3006"/>
                    </a:lnTo>
                    <a:lnTo>
                      <a:pt x="3588" y="3028"/>
                    </a:lnTo>
                    <a:lnTo>
                      <a:pt x="3581" y="3053"/>
                    </a:lnTo>
                    <a:lnTo>
                      <a:pt x="3583" y="3080"/>
                    </a:lnTo>
                    <a:close/>
                    <a:moveTo>
                      <a:pt x="3976" y="1290"/>
                    </a:moveTo>
                    <a:lnTo>
                      <a:pt x="3950" y="1104"/>
                    </a:lnTo>
                    <a:lnTo>
                      <a:pt x="3939" y="1062"/>
                    </a:lnTo>
                    <a:lnTo>
                      <a:pt x="3924" y="1029"/>
                    </a:lnTo>
                    <a:lnTo>
                      <a:pt x="3885" y="974"/>
                    </a:lnTo>
                    <a:lnTo>
                      <a:pt x="3868" y="947"/>
                    </a:lnTo>
                    <a:lnTo>
                      <a:pt x="3855" y="914"/>
                    </a:lnTo>
                    <a:lnTo>
                      <a:pt x="3850" y="873"/>
                    </a:lnTo>
                    <a:lnTo>
                      <a:pt x="3853" y="818"/>
                    </a:lnTo>
                    <a:lnTo>
                      <a:pt x="3856" y="782"/>
                    </a:lnTo>
                    <a:lnTo>
                      <a:pt x="3854" y="750"/>
                    </a:lnTo>
                    <a:lnTo>
                      <a:pt x="3849" y="721"/>
                    </a:lnTo>
                    <a:lnTo>
                      <a:pt x="3839" y="695"/>
                    </a:lnTo>
                    <a:lnTo>
                      <a:pt x="3811" y="649"/>
                    </a:lnTo>
                    <a:lnTo>
                      <a:pt x="3772" y="611"/>
                    </a:lnTo>
                    <a:lnTo>
                      <a:pt x="3726" y="576"/>
                    </a:lnTo>
                    <a:lnTo>
                      <a:pt x="3676" y="541"/>
                    </a:lnTo>
                    <a:lnTo>
                      <a:pt x="3626" y="503"/>
                    </a:lnTo>
                    <a:lnTo>
                      <a:pt x="3580" y="458"/>
                    </a:lnTo>
                    <a:lnTo>
                      <a:pt x="3563" y="436"/>
                    </a:lnTo>
                    <a:lnTo>
                      <a:pt x="3550" y="414"/>
                    </a:lnTo>
                    <a:lnTo>
                      <a:pt x="3540" y="394"/>
                    </a:lnTo>
                    <a:lnTo>
                      <a:pt x="3536" y="374"/>
                    </a:lnTo>
                    <a:lnTo>
                      <a:pt x="3536" y="333"/>
                    </a:lnTo>
                    <a:lnTo>
                      <a:pt x="3546" y="293"/>
                    </a:lnTo>
                    <a:lnTo>
                      <a:pt x="3581" y="212"/>
                    </a:lnTo>
                    <a:lnTo>
                      <a:pt x="3600" y="170"/>
                    </a:lnTo>
                    <a:lnTo>
                      <a:pt x="3606" y="153"/>
                    </a:lnTo>
                    <a:lnTo>
                      <a:pt x="3614" y="125"/>
                    </a:lnTo>
                    <a:lnTo>
                      <a:pt x="3614" y="89"/>
                    </a:lnTo>
                    <a:lnTo>
                      <a:pt x="3604" y="58"/>
                    </a:lnTo>
                    <a:lnTo>
                      <a:pt x="3592" y="29"/>
                    </a:lnTo>
                    <a:lnTo>
                      <a:pt x="3589" y="0"/>
                    </a:lnTo>
                    <a:lnTo>
                      <a:pt x="3629" y="54"/>
                    </a:lnTo>
                    <a:lnTo>
                      <a:pt x="3637" y="72"/>
                    </a:lnTo>
                    <a:lnTo>
                      <a:pt x="3641" y="93"/>
                    </a:lnTo>
                    <a:lnTo>
                      <a:pt x="3638" y="115"/>
                    </a:lnTo>
                    <a:lnTo>
                      <a:pt x="3633" y="140"/>
                    </a:lnTo>
                    <a:lnTo>
                      <a:pt x="3594" y="250"/>
                    </a:lnTo>
                    <a:lnTo>
                      <a:pt x="3577" y="307"/>
                    </a:lnTo>
                    <a:lnTo>
                      <a:pt x="3573" y="336"/>
                    </a:lnTo>
                    <a:lnTo>
                      <a:pt x="3573" y="364"/>
                    </a:lnTo>
                    <a:lnTo>
                      <a:pt x="3577" y="391"/>
                    </a:lnTo>
                    <a:lnTo>
                      <a:pt x="3587" y="416"/>
                    </a:lnTo>
                    <a:lnTo>
                      <a:pt x="3604" y="440"/>
                    </a:lnTo>
                    <a:lnTo>
                      <a:pt x="3629" y="462"/>
                    </a:lnTo>
                    <a:lnTo>
                      <a:pt x="3758" y="555"/>
                    </a:lnTo>
                    <a:lnTo>
                      <a:pt x="3788" y="581"/>
                    </a:lnTo>
                    <a:lnTo>
                      <a:pt x="3817" y="609"/>
                    </a:lnTo>
                    <a:lnTo>
                      <a:pt x="3838" y="630"/>
                    </a:lnTo>
                    <a:lnTo>
                      <a:pt x="3864" y="671"/>
                    </a:lnTo>
                    <a:lnTo>
                      <a:pt x="3887" y="646"/>
                    </a:lnTo>
                    <a:lnTo>
                      <a:pt x="3904" y="616"/>
                    </a:lnTo>
                    <a:lnTo>
                      <a:pt x="3917" y="585"/>
                    </a:lnTo>
                    <a:lnTo>
                      <a:pt x="3932" y="554"/>
                    </a:lnTo>
                    <a:lnTo>
                      <a:pt x="3919" y="617"/>
                    </a:lnTo>
                    <a:lnTo>
                      <a:pt x="3900" y="677"/>
                    </a:lnTo>
                    <a:lnTo>
                      <a:pt x="3886" y="738"/>
                    </a:lnTo>
                    <a:lnTo>
                      <a:pt x="3884" y="770"/>
                    </a:lnTo>
                    <a:lnTo>
                      <a:pt x="3886" y="803"/>
                    </a:lnTo>
                    <a:lnTo>
                      <a:pt x="3897" y="869"/>
                    </a:lnTo>
                    <a:lnTo>
                      <a:pt x="3909" y="912"/>
                    </a:lnTo>
                    <a:lnTo>
                      <a:pt x="3921" y="941"/>
                    </a:lnTo>
                    <a:lnTo>
                      <a:pt x="3934" y="963"/>
                    </a:lnTo>
                    <a:lnTo>
                      <a:pt x="3963" y="1002"/>
                    </a:lnTo>
                    <a:lnTo>
                      <a:pt x="3980" y="1034"/>
                    </a:lnTo>
                    <a:lnTo>
                      <a:pt x="3999" y="1081"/>
                    </a:lnTo>
                    <a:lnTo>
                      <a:pt x="4047" y="1248"/>
                    </a:lnTo>
                    <a:lnTo>
                      <a:pt x="4025" y="1248"/>
                    </a:lnTo>
                    <a:lnTo>
                      <a:pt x="4005" y="1256"/>
                    </a:lnTo>
                    <a:lnTo>
                      <a:pt x="3988" y="1270"/>
                    </a:lnTo>
                    <a:lnTo>
                      <a:pt x="3976" y="1290"/>
                    </a:lnTo>
                    <a:close/>
                    <a:moveTo>
                      <a:pt x="4489" y="1111"/>
                    </a:moveTo>
                    <a:lnTo>
                      <a:pt x="4526" y="1060"/>
                    </a:lnTo>
                    <a:lnTo>
                      <a:pt x="4567" y="1011"/>
                    </a:lnTo>
                    <a:lnTo>
                      <a:pt x="4611" y="966"/>
                    </a:lnTo>
                    <a:lnTo>
                      <a:pt x="4658" y="924"/>
                    </a:lnTo>
                    <a:lnTo>
                      <a:pt x="4759" y="848"/>
                    </a:lnTo>
                    <a:lnTo>
                      <a:pt x="4862" y="781"/>
                    </a:lnTo>
                    <a:lnTo>
                      <a:pt x="4875" y="727"/>
                    </a:lnTo>
                    <a:lnTo>
                      <a:pt x="4892" y="681"/>
                    </a:lnTo>
                    <a:lnTo>
                      <a:pt x="4919" y="639"/>
                    </a:lnTo>
                    <a:lnTo>
                      <a:pt x="4938" y="619"/>
                    </a:lnTo>
                    <a:lnTo>
                      <a:pt x="4959" y="600"/>
                    </a:lnTo>
                    <a:lnTo>
                      <a:pt x="4978" y="503"/>
                    </a:lnTo>
                    <a:lnTo>
                      <a:pt x="4989" y="455"/>
                    </a:lnTo>
                    <a:lnTo>
                      <a:pt x="5006" y="410"/>
                    </a:lnTo>
                    <a:lnTo>
                      <a:pt x="5016" y="410"/>
                    </a:lnTo>
                    <a:lnTo>
                      <a:pt x="4982" y="607"/>
                    </a:lnTo>
                    <a:lnTo>
                      <a:pt x="4977" y="625"/>
                    </a:lnTo>
                    <a:lnTo>
                      <a:pt x="4968" y="639"/>
                    </a:lnTo>
                    <a:lnTo>
                      <a:pt x="4945" y="662"/>
                    </a:lnTo>
                    <a:lnTo>
                      <a:pt x="4919" y="696"/>
                    </a:lnTo>
                    <a:lnTo>
                      <a:pt x="4908" y="722"/>
                    </a:lnTo>
                    <a:lnTo>
                      <a:pt x="4897" y="758"/>
                    </a:lnTo>
                    <a:lnTo>
                      <a:pt x="4911" y="770"/>
                    </a:lnTo>
                    <a:lnTo>
                      <a:pt x="4956" y="731"/>
                    </a:lnTo>
                    <a:lnTo>
                      <a:pt x="5003" y="694"/>
                    </a:lnTo>
                    <a:lnTo>
                      <a:pt x="5101" y="623"/>
                    </a:lnTo>
                    <a:lnTo>
                      <a:pt x="5148" y="586"/>
                    </a:lnTo>
                    <a:lnTo>
                      <a:pt x="5192" y="547"/>
                    </a:lnTo>
                    <a:lnTo>
                      <a:pt x="5234" y="503"/>
                    </a:lnTo>
                    <a:lnTo>
                      <a:pt x="5271" y="455"/>
                    </a:lnTo>
                    <a:lnTo>
                      <a:pt x="5250" y="490"/>
                    </a:lnTo>
                    <a:lnTo>
                      <a:pt x="5227" y="523"/>
                    </a:lnTo>
                    <a:lnTo>
                      <a:pt x="5174" y="583"/>
                    </a:lnTo>
                    <a:lnTo>
                      <a:pt x="5054" y="692"/>
                    </a:lnTo>
                    <a:lnTo>
                      <a:pt x="5077" y="685"/>
                    </a:lnTo>
                    <a:lnTo>
                      <a:pt x="5096" y="683"/>
                    </a:lnTo>
                    <a:lnTo>
                      <a:pt x="5115" y="686"/>
                    </a:lnTo>
                    <a:lnTo>
                      <a:pt x="5133" y="690"/>
                    </a:lnTo>
                    <a:lnTo>
                      <a:pt x="5171" y="699"/>
                    </a:lnTo>
                    <a:lnTo>
                      <a:pt x="5191" y="698"/>
                    </a:lnTo>
                    <a:lnTo>
                      <a:pt x="5214" y="692"/>
                    </a:lnTo>
                    <a:lnTo>
                      <a:pt x="5185" y="704"/>
                    </a:lnTo>
                    <a:lnTo>
                      <a:pt x="5154" y="709"/>
                    </a:lnTo>
                    <a:lnTo>
                      <a:pt x="5093" y="710"/>
                    </a:lnTo>
                    <a:lnTo>
                      <a:pt x="5061" y="711"/>
                    </a:lnTo>
                    <a:lnTo>
                      <a:pt x="5030" y="716"/>
                    </a:lnTo>
                    <a:lnTo>
                      <a:pt x="5000" y="727"/>
                    </a:lnTo>
                    <a:lnTo>
                      <a:pt x="4985" y="736"/>
                    </a:lnTo>
                    <a:lnTo>
                      <a:pt x="4971" y="748"/>
                    </a:lnTo>
                    <a:lnTo>
                      <a:pt x="4924" y="782"/>
                    </a:lnTo>
                    <a:lnTo>
                      <a:pt x="4872" y="813"/>
                    </a:lnTo>
                    <a:lnTo>
                      <a:pt x="4762" y="891"/>
                    </a:lnTo>
                    <a:lnTo>
                      <a:pt x="4710" y="933"/>
                    </a:lnTo>
                    <a:lnTo>
                      <a:pt x="4661" y="979"/>
                    </a:lnTo>
                    <a:lnTo>
                      <a:pt x="4616" y="1027"/>
                    </a:lnTo>
                    <a:lnTo>
                      <a:pt x="4576" y="1080"/>
                    </a:lnTo>
                    <a:lnTo>
                      <a:pt x="4544" y="1139"/>
                    </a:lnTo>
                    <a:lnTo>
                      <a:pt x="4518" y="1204"/>
                    </a:lnTo>
                    <a:lnTo>
                      <a:pt x="4524" y="1177"/>
                    </a:lnTo>
                    <a:lnTo>
                      <a:pt x="4519" y="1153"/>
                    </a:lnTo>
                    <a:lnTo>
                      <a:pt x="4507" y="1129"/>
                    </a:lnTo>
                    <a:lnTo>
                      <a:pt x="4489" y="1111"/>
                    </a:lnTo>
                    <a:close/>
                  </a:path>
                </a:pathLst>
              </a:custGeom>
              <a:solidFill>
                <a:srgbClr val="CC9954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9" name="Freeform 164">
                <a:extLst>
                  <a:ext uri="{FF2B5EF4-FFF2-40B4-BE49-F238E27FC236}">
                    <a16:creationId xmlns:a16="http://schemas.microsoft.com/office/drawing/2014/main" id="{D4381765-DB18-47FC-9F21-59621B3B5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9163" y="3036888"/>
                <a:ext cx="579438" cy="914400"/>
              </a:xfrm>
              <a:custGeom>
                <a:avLst/>
                <a:gdLst>
                  <a:gd name="T0" fmla="*/ 229 w 2550"/>
                  <a:gd name="T1" fmla="*/ 4994 h 5177"/>
                  <a:gd name="T2" fmla="*/ 516 w 2550"/>
                  <a:gd name="T3" fmla="*/ 4884 h 5177"/>
                  <a:gd name="T4" fmla="*/ 747 w 2550"/>
                  <a:gd name="T5" fmla="*/ 4628 h 5177"/>
                  <a:gd name="T6" fmla="*/ 791 w 2550"/>
                  <a:gd name="T7" fmla="*/ 4135 h 5177"/>
                  <a:gd name="T8" fmla="*/ 732 w 2550"/>
                  <a:gd name="T9" fmla="*/ 3557 h 5177"/>
                  <a:gd name="T10" fmla="*/ 549 w 2550"/>
                  <a:gd name="T11" fmla="*/ 3309 h 5177"/>
                  <a:gd name="T12" fmla="*/ 356 w 2550"/>
                  <a:gd name="T13" fmla="*/ 3221 h 5177"/>
                  <a:gd name="T14" fmla="*/ 418 w 2550"/>
                  <a:gd name="T15" fmla="*/ 3194 h 5177"/>
                  <a:gd name="T16" fmla="*/ 224 w 2550"/>
                  <a:gd name="T17" fmla="*/ 3048 h 5177"/>
                  <a:gd name="T18" fmla="*/ 15 w 2550"/>
                  <a:gd name="T19" fmla="*/ 2893 h 5177"/>
                  <a:gd name="T20" fmla="*/ 373 w 2550"/>
                  <a:gd name="T21" fmla="*/ 3063 h 5177"/>
                  <a:gd name="T22" fmla="*/ 577 w 2550"/>
                  <a:gd name="T23" fmla="*/ 3228 h 5177"/>
                  <a:gd name="T24" fmla="*/ 796 w 2550"/>
                  <a:gd name="T25" fmla="*/ 3208 h 5177"/>
                  <a:gd name="T26" fmla="*/ 844 w 2550"/>
                  <a:gd name="T27" fmla="*/ 2597 h 5177"/>
                  <a:gd name="T28" fmla="*/ 662 w 2550"/>
                  <a:gd name="T29" fmla="*/ 2200 h 5177"/>
                  <a:gd name="T30" fmla="*/ 420 w 2550"/>
                  <a:gd name="T31" fmla="*/ 1748 h 5177"/>
                  <a:gd name="T32" fmla="*/ 426 w 2550"/>
                  <a:gd name="T33" fmla="*/ 1655 h 5177"/>
                  <a:gd name="T34" fmla="*/ 905 w 2550"/>
                  <a:gd name="T35" fmla="*/ 2419 h 5177"/>
                  <a:gd name="T36" fmla="*/ 1127 w 2550"/>
                  <a:gd name="T37" fmla="*/ 2591 h 5177"/>
                  <a:gd name="T38" fmla="*/ 1272 w 2550"/>
                  <a:gd name="T39" fmla="*/ 1982 h 5177"/>
                  <a:gd name="T40" fmla="*/ 1266 w 2550"/>
                  <a:gd name="T41" fmla="*/ 1648 h 5177"/>
                  <a:gd name="T42" fmla="*/ 1341 w 2550"/>
                  <a:gd name="T43" fmla="*/ 1455 h 5177"/>
                  <a:gd name="T44" fmla="*/ 1399 w 2550"/>
                  <a:gd name="T45" fmla="*/ 1003 h 5177"/>
                  <a:gd name="T46" fmla="*/ 1146 w 2550"/>
                  <a:gd name="T47" fmla="*/ 402 h 5177"/>
                  <a:gd name="T48" fmla="*/ 898 w 2550"/>
                  <a:gd name="T49" fmla="*/ 188 h 5177"/>
                  <a:gd name="T50" fmla="*/ 1119 w 2550"/>
                  <a:gd name="T51" fmla="*/ 319 h 5177"/>
                  <a:gd name="T52" fmla="*/ 1282 w 2550"/>
                  <a:gd name="T53" fmla="*/ 128 h 5177"/>
                  <a:gd name="T54" fmla="*/ 1324 w 2550"/>
                  <a:gd name="T55" fmla="*/ 687 h 5177"/>
                  <a:gd name="T56" fmla="*/ 1497 w 2550"/>
                  <a:gd name="T57" fmla="*/ 450 h 5177"/>
                  <a:gd name="T58" fmla="*/ 1483 w 2550"/>
                  <a:gd name="T59" fmla="*/ 936 h 5177"/>
                  <a:gd name="T60" fmla="*/ 1586 w 2550"/>
                  <a:gd name="T61" fmla="*/ 980 h 5177"/>
                  <a:gd name="T62" fmla="*/ 1968 w 2550"/>
                  <a:gd name="T63" fmla="*/ 744 h 5177"/>
                  <a:gd name="T64" fmla="*/ 2026 w 2550"/>
                  <a:gd name="T65" fmla="*/ 401 h 5177"/>
                  <a:gd name="T66" fmla="*/ 2048 w 2550"/>
                  <a:gd name="T67" fmla="*/ 435 h 5177"/>
                  <a:gd name="T68" fmla="*/ 2260 w 2550"/>
                  <a:gd name="T69" fmla="*/ 524 h 5177"/>
                  <a:gd name="T70" fmla="*/ 2001 w 2550"/>
                  <a:gd name="T71" fmla="*/ 787 h 5177"/>
                  <a:gd name="T72" fmla="*/ 1675 w 2550"/>
                  <a:gd name="T73" fmla="*/ 994 h 5177"/>
                  <a:gd name="T74" fmla="*/ 1508 w 2550"/>
                  <a:gd name="T75" fmla="*/ 1435 h 5177"/>
                  <a:gd name="T76" fmla="*/ 1596 w 2550"/>
                  <a:gd name="T77" fmla="*/ 1941 h 5177"/>
                  <a:gd name="T78" fmla="*/ 2001 w 2550"/>
                  <a:gd name="T79" fmla="*/ 1711 h 5177"/>
                  <a:gd name="T80" fmla="*/ 2321 w 2550"/>
                  <a:gd name="T81" fmla="*/ 1486 h 5177"/>
                  <a:gd name="T82" fmla="*/ 2217 w 2550"/>
                  <a:gd name="T83" fmla="*/ 1588 h 5177"/>
                  <a:gd name="T84" fmla="*/ 2359 w 2550"/>
                  <a:gd name="T85" fmla="*/ 1637 h 5177"/>
                  <a:gd name="T86" fmla="*/ 2550 w 2550"/>
                  <a:gd name="T87" fmla="*/ 1739 h 5177"/>
                  <a:gd name="T88" fmla="*/ 2374 w 2550"/>
                  <a:gd name="T89" fmla="*/ 1676 h 5177"/>
                  <a:gd name="T90" fmla="*/ 2065 w 2550"/>
                  <a:gd name="T91" fmla="*/ 1724 h 5177"/>
                  <a:gd name="T92" fmla="*/ 1696 w 2550"/>
                  <a:gd name="T93" fmla="*/ 1959 h 5177"/>
                  <a:gd name="T94" fmla="*/ 1464 w 2550"/>
                  <a:gd name="T95" fmla="*/ 2202 h 5177"/>
                  <a:gd name="T96" fmla="*/ 1078 w 2550"/>
                  <a:gd name="T97" fmla="*/ 3359 h 5177"/>
                  <a:gd name="T98" fmla="*/ 1081 w 2550"/>
                  <a:gd name="T99" fmla="*/ 3568 h 5177"/>
                  <a:gd name="T100" fmla="*/ 1197 w 2550"/>
                  <a:gd name="T101" fmla="*/ 4621 h 5177"/>
                  <a:gd name="T102" fmla="*/ 1621 w 2550"/>
                  <a:gd name="T103" fmla="*/ 5041 h 5177"/>
                  <a:gd name="T104" fmla="*/ 1486 w 2550"/>
                  <a:gd name="T105" fmla="*/ 5003 h 5177"/>
                  <a:gd name="T106" fmla="*/ 1224 w 2550"/>
                  <a:gd name="T107" fmla="*/ 4874 h 5177"/>
                  <a:gd name="T108" fmla="*/ 987 w 2550"/>
                  <a:gd name="T109" fmla="*/ 4882 h 5177"/>
                  <a:gd name="T110" fmla="*/ 680 w 2550"/>
                  <a:gd name="T111" fmla="*/ 5079 h 5177"/>
                  <a:gd name="T112" fmla="*/ 659 w 2550"/>
                  <a:gd name="T113" fmla="*/ 5030 h 5177"/>
                  <a:gd name="T114" fmla="*/ 383 w 2550"/>
                  <a:gd name="T115" fmla="*/ 4982 h 5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50" h="5177">
                    <a:moveTo>
                      <a:pt x="0" y="5047"/>
                    </a:moveTo>
                    <a:lnTo>
                      <a:pt x="20" y="5034"/>
                    </a:lnTo>
                    <a:lnTo>
                      <a:pt x="42" y="5028"/>
                    </a:lnTo>
                    <a:lnTo>
                      <a:pt x="83" y="5023"/>
                    </a:lnTo>
                    <a:lnTo>
                      <a:pt x="125" y="5026"/>
                    </a:lnTo>
                    <a:lnTo>
                      <a:pt x="168" y="5021"/>
                    </a:lnTo>
                    <a:lnTo>
                      <a:pt x="202" y="5010"/>
                    </a:lnTo>
                    <a:lnTo>
                      <a:pt x="229" y="4994"/>
                    </a:lnTo>
                    <a:lnTo>
                      <a:pt x="267" y="4956"/>
                    </a:lnTo>
                    <a:lnTo>
                      <a:pt x="297" y="4926"/>
                    </a:lnTo>
                    <a:lnTo>
                      <a:pt x="314" y="4918"/>
                    </a:lnTo>
                    <a:lnTo>
                      <a:pt x="320" y="4917"/>
                    </a:lnTo>
                    <a:lnTo>
                      <a:pt x="333" y="4918"/>
                    </a:lnTo>
                    <a:lnTo>
                      <a:pt x="365" y="4917"/>
                    </a:lnTo>
                    <a:lnTo>
                      <a:pt x="415" y="4908"/>
                    </a:lnTo>
                    <a:lnTo>
                      <a:pt x="516" y="4884"/>
                    </a:lnTo>
                    <a:lnTo>
                      <a:pt x="573" y="4865"/>
                    </a:lnTo>
                    <a:lnTo>
                      <a:pt x="615" y="4842"/>
                    </a:lnTo>
                    <a:lnTo>
                      <a:pt x="647" y="4815"/>
                    </a:lnTo>
                    <a:lnTo>
                      <a:pt x="669" y="4784"/>
                    </a:lnTo>
                    <a:lnTo>
                      <a:pt x="688" y="4750"/>
                    </a:lnTo>
                    <a:lnTo>
                      <a:pt x="705" y="4712"/>
                    </a:lnTo>
                    <a:lnTo>
                      <a:pt x="723" y="4672"/>
                    </a:lnTo>
                    <a:lnTo>
                      <a:pt x="747" y="4628"/>
                    </a:lnTo>
                    <a:lnTo>
                      <a:pt x="772" y="4575"/>
                    </a:lnTo>
                    <a:lnTo>
                      <a:pt x="786" y="4517"/>
                    </a:lnTo>
                    <a:lnTo>
                      <a:pt x="792" y="4458"/>
                    </a:lnTo>
                    <a:lnTo>
                      <a:pt x="794" y="4396"/>
                    </a:lnTo>
                    <a:lnTo>
                      <a:pt x="792" y="4271"/>
                    </a:lnTo>
                    <a:lnTo>
                      <a:pt x="793" y="4209"/>
                    </a:lnTo>
                    <a:lnTo>
                      <a:pt x="800" y="4149"/>
                    </a:lnTo>
                    <a:lnTo>
                      <a:pt x="791" y="4135"/>
                    </a:lnTo>
                    <a:lnTo>
                      <a:pt x="788" y="4120"/>
                    </a:lnTo>
                    <a:lnTo>
                      <a:pt x="790" y="4089"/>
                    </a:lnTo>
                    <a:lnTo>
                      <a:pt x="798" y="4058"/>
                    </a:lnTo>
                    <a:lnTo>
                      <a:pt x="800" y="4027"/>
                    </a:lnTo>
                    <a:lnTo>
                      <a:pt x="787" y="3892"/>
                    </a:lnTo>
                    <a:lnTo>
                      <a:pt x="771" y="3767"/>
                    </a:lnTo>
                    <a:lnTo>
                      <a:pt x="752" y="3654"/>
                    </a:lnTo>
                    <a:lnTo>
                      <a:pt x="732" y="3557"/>
                    </a:lnTo>
                    <a:lnTo>
                      <a:pt x="708" y="3477"/>
                    </a:lnTo>
                    <a:lnTo>
                      <a:pt x="682" y="3415"/>
                    </a:lnTo>
                    <a:lnTo>
                      <a:pt x="654" y="3372"/>
                    </a:lnTo>
                    <a:lnTo>
                      <a:pt x="639" y="3360"/>
                    </a:lnTo>
                    <a:lnTo>
                      <a:pt x="624" y="3353"/>
                    </a:lnTo>
                    <a:lnTo>
                      <a:pt x="608" y="3339"/>
                    </a:lnTo>
                    <a:lnTo>
                      <a:pt x="590" y="3328"/>
                    </a:lnTo>
                    <a:lnTo>
                      <a:pt x="549" y="3309"/>
                    </a:lnTo>
                    <a:lnTo>
                      <a:pt x="529" y="3299"/>
                    </a:lnTo>
                    <a:lnTo>
                      <a:pt x="513" y="3287"/>
                    </a:lnTo>
                    <a:lnTo>
                      <a:pt x="501" y="3270"/>
                    </a:lnTo>
                    <a:lnTo>
                      <a:pt x="495" y="3248"/>
                    </a:lnTo>
                    <a:lnTo>
                      <a:pt x="486" y="3219"/>
                    </a:lnTo>
                    <a:lnTo>
                      <a:pt x="443" y="3211"/>
                    </a:lnTo>
                    <a:lnTo>
                      <a:pt x="399" y="3212"/>
                    </a:lnTo>
                    <a:lnTo>
                      <a:pt x="356" y="3221"/>
                    </a:lnTo>
                    <a:lnTo>
                      <a:pt x="336" y="3230"/>
                    </a:lnTo>
                    <a:lnTo>
                      <a:pt x="318" y="3242"/>
                    </a:lnTo>
                    <a:lnTo>
                      <a:pt x="280" y="3257"/>
                    </a:lnTo>
                    <a:lnTo>
                      <a:pt x="299" y="3237"/>
                    </a:lnTo>
                    <a:lnTo>
                      <a:pt x="321" y="3222"/>
                    </a:lnTo>
                    <a:lnTo>
                      <a:pt x="344" y="3211"/>
                    </a:lnTo>
                    <a:lnTo>
                      <a:pt x="367" y="3202"/>
                    </a:lnTo>
                    <a:lnTo>
                      <a:pt x="418" y="3194"/>
                    </a:lnTo>
                    <a:lnTo>
                      <a:pt x="471" y="3193"/>
                    </a:lnTo>
                    <a:lnTo>
                      <a:pt x="449" y="3167"/>
                    </a:lnTo>
                    <a:lnTo>
                      <a:pt x="422" y="3142"/>
                    </a:lnTo>
                    <a:lnTo>
                      <a:pt x="392" y="3119"/>
                    </a:lnTo>
                    <a:lnTo>
                      <a:pt x="359" y="3099"/>
                    </a:lnTo>
                    <a:lnTo>
                      <a:pt x="290" y="3066"/>
                    </a:lnTo>
                    <a:lnTo>
                      <a:pt x="255" y="3056"/>
                    </a:lnTo>
                    <a:lnTo>
                      <a:pt x="224" y="3048"/>
                    </a:lnTo>
                    <a:lnTo>
                      <a:pt x="186" y="3037"/>
                    </a:lnTo>
                    <a:lnTo>
                      <a:pt x="169" y="3026"/>
                    </a:lnTo>
                    <a:lnTo>
                      <a:pt x="154" y="3011"/>
                    </a:lnTo>
                    <a:lnTo>
                      <a:pt x="111" y="2995"/>
                    </a:lnTo>
                    <a:lnTo>
                      <a:pt x="73" y="2972"/>
                    </a:lnTo>
                    <a:lnTo>
                      <a:pt x="42" y="2944"/>
                    </a:lnTo>
                    <a:lnTo>
                      <a:pt x="18" y="2908"/>
                    </a:lnTo>
                    <a:lnTo>
                      <a:pt x="15" y="2893"/>
                    </a:lnTo>
                    <a:lnTo>
                      <a:pt x="22" y="2887"/>
                    </a:lnTo>
                    <a:lnTo>
                      <a:pt x="34" y="2889"/>
                    </a:lnTo>
                    <a:lnTo>
                      <a:pt x="48" y="2900"/>
                    </a:lnTo>
                    <a:lnTo>
                      <a:pt x="80" y="2930"/>
                    </a:lnTo>
                    <a:lnTo>
                      <a:pt x="115" y="2957"/>
                    </a:lnTo>
                    <a:lnTo>
                      <a:pt x="197" y="3002"/>
                    </a:lnTo>
                    <a:lnTo>
                      <a:pt x="285" y="3038"/>
                    </a:lnTo>
                    <a:lnTo>
                      <a:pt x="373" y="3063"/>
                    </a:lnTo>
                    <a:lnTo>
                      <a:pt x="404" y="3075"/>
                    </a:lnTo>
                    <a:lnTo>
                      <a:pt x="430" y="3093"/>
                    </a:lnTo>
                    <a:lnTo>
                      <a:pt x="472" y="3140"/>
                    </a:lnTo>
                    <a:lnTo>
                      <a:pt x="509" y="3186"/>
                    </a:lnTo>
                    <a:lnTo>
                      <a:pt x="528" y="3203"/>
                    </a:lnTo>
                    <a:lnTo>
                      <a:pt x="536" y="3210"/>
                    </a:lnTo>
                    <a:lnTo>
                      <a:pt x="550" y="3215"/>
                    </a:lnTo>
                    <a:lnTo>
                      <a:pt x="577" y="3228"/>
                    </a:lnTo>
                    <a:lnTo>
                      <a:pt x="599" y="3244"/>
                    </a:lnTo>
                    <a:lnTo>
                      <a:pt x="640" y="3279"/>
                    </a:lnTo>
                    <a:lnTo>
                      <a:pt x="661" y="3295"/>
                    </a:lnTo>
                    <a:lnTo>
                      <a:pt x="683" y="3308"/>
                    </a:lnTo>
                    <a:lnTo>
                      <a:pt x="709" y="3317"/>
                    </a:lnTo>
                    <a:lnTo>
                      <a:pt x="741" y="3320"/>
                    </a:lnTo>
                    <a:lnTo>
                      <a:pt x="770" y="3264"/>
                    </a:lnTo>
                    <a:lnTo>
                      <a:pt x="796" y="3208"/>
                    </a:lnTo>
                    <a:lnTo>
                      <a:pt x="818" y="3149"/>
                    </a:lnTo>
                    <a:lnTo>
                      <a:pt x="836" y="3089"/>
                    </a:lnTo>
                    <a:lnTo>
                      <a:pt x="862" y="2967"/>
                    </a:lnTo>
                    <a:lnTo>
                      <a:pt x="870" y="2905"/>
                    </a:lnTo>
                    <a:lnTo>
                      <a:pt x="873" y="2843"/>
                    </a:lnTo>
                    <a:lnTo>
                      <a:pt x="867" y="2719"/>
                    </a:lnTo>
                    <a:lnTo>
                      <a:pt x="858" y="2657"/>
                    </a:lnTo>
                    <a:lnTo>
                      <a:pt x="844" y="2597"/>
                    </a:lnTo>
                    <a:lnTo>
                      <a:pt x="826" y="2537"/>
                    </a:lnTo>
                    <a:lnTo>
                      <a:pt x="803" y="2479"/>
                    </a:lnTo>
                    <a:lnTo>
                      <a:pt x="776" y="2422"/>
                    </a:lnTo>
                    <a:lnTo>
                      <a:pt x="744" y="2366"/>
                    </a:lnTo>
                    <a:lnTo>
                      <a:pt x="721" y="2324"/>
                    </a:lnTo>
                    <a:lnTo>
                      <a:pt x="705" y="2282"/>
                    </a:lnTo>
                    <a:lnTo>
                      <a:pt x="688" y="2240"/>
                    </a:lnTo>
                    <a:lnTo>
                      <a:pt x="662" y="2200"/>
                    </a:lnTo>
                    <a:lnTo>
                      <a:pt x="634" y="2161"/>
                    </a:lnTo>
                    <a:lnTo>
                      <a:pt x="610" y="2121"/>
                    </a:lnTo>
                    <a:lnTo>
                      <a:pt x="569" y="2036"/>
                    </a:lnTo>
                    <a:lnTo>
                      <a:pt x="529" y="1950"/>
                    </a:lnTo>
                    <a:lnTo>
                      <a:pt x="508" y="1908"/>
                    </a:lnTo>
                    <a:lnTo>
                      <a:pt x="482" y="1866"/>
                    </a:lnTo>
                    <a:lnTo>
                      <a:pt x="447" y="1808"/>
                    </a:lnTo>
                    <a:lnTo>
                      <a:pt x="420" y="1748"/>
                    </a:lnTo>
                    <a:lnTo>
                      <a:pt x="378" y="1622"/>
                    </a:lnTo>
                    <a:lnTo>
                      <a:pt x="316" y="1365"/>
                    </a:lnTo>
                    <a:lnTo>
                      <a:pt x="346" y="1364"/>
                    </a:lnTo>
                    <a:lnTo>
                      <a:pt x="372" y="1353"/>
                    </a:lnTo>
                    <a:lnTo>
                      <a:pt x="384" y="1429"/>
                    </a:lnTo>
                    <a:lnTo>
                      <a:pt x="400" y="1504"/>
                    </a:lnTo>
                    <a:lnTo>
                      <a:pt x="415" y="1579"/>
                    </a:lnTo>
                    <a:lnTo>
                      <a:pt x="426" y="1655"/>
                    </a:lnTo>
                    <a:lnTo>
                      <a:pt x="467" y="1733"/>
                    </a:lnTo>
                    <a:lnTo>
                      <a:pt x="511" y="1807"/>
                    </a:lnTo>
                    <a:lnTo>
                      <a:pt x="609" y="1955"/>
                    </a:lnTo>
                    <a:lnTo>
                      <a:pt x="677" y="2061"/>
                    </a:lnTo>
                    <a:lnTo>
                      <a:pt x="741" y="2169"/>
                    </a:lnTo>
                    <a:lnTo>
                      <a:pt x="806" y="2277"/>
                    </a:lnTo>
                    <a:lnTo>
                      <a:pt x="882" y="2385"/>
                    </a:lnTo>
                    <a:lnTo>
                      <a:pt x="905" y="2419"/>
                    </a:lnTo>
                    <a:lnTo>
                      <a:pt x="927" y="2455"/>
                    </a:lnTo>
                    <a:lnTo>
                      <a:pt x="964" y="2531"/>
                    </a:lnTo>
                    <a:lnTo>
                      <a:pt x="1000" y="2606"/>
                    </a:lnTo>
                    <a:lnTo>
                      <a:pt x="1022" y="2641"/>
                    </a:lnTo>
                    <a:lnTo>
                      <a:pt x="1047" y="2674"/>
                    </a:lnTo>
                    <a:lnTo>
                      <a:pt x="1077" y="2674"/>
                    </a:lnTo>
                    <a:lnTo>
                      <a:pt x="1104" y="2634"/>
                    </a:lnTo>
                    <a:lnTo>
                      <a:pt x="1127" y="2591"/>
                    </a:lnTo>
                    <a:lnTo>
                      <a:pt x="1162" y="2503"/>
                    </a:lnTo>
                    <a:lnTo>
                      <a:pt x="1194" y="2412"/>
                    </a:lnTo>
                    <a:lnTo>
                      <a:pt x="1230" y="2323"/>
                    </a:lnTo>
                    <a:lnTo>
                      <a:pt x="1251" y="2268"/>
                    </a:lnTo>
                    <a:lnTo>
                      <a:pt x="1263" y="2211"/>
                    </a:lnTo>
                    <a:lnTo>
                      <a:pt x="1271" y="2155"/>
                    </a:lnTo>
                    <a:lnTo>
                      <a:pt x="1274" y="2098"/>
                    </a:lnTo>
                    <a:lnTo>
                      <a:pt x="1272" y="1982"/>
                    </a:lnTo>
                    <a:lnTo>
                      <a:pt x="1267" y="1866"/>
                    </a:lnTo>
                    <a:lnTo>
                      <a:pt x="1213" y="1766"/>
                    </a:lnTo>
                    <a:lnTo>
                      <a:pt x="1234" y="1738"/>
                    </a:lnTo>
                    <a:lnTo>
                      <a:pt x="1248" y="1704"/>
                    </a:lnTo>
                    <a:lnTo>
                      <a:pt x="1252" y="1666"/>
                    </a:lnTo>
                    <a:lnTo>
                      <a:pt x="1245" y="1628"/>
                    </a:lnTo>
                    <a:lnTo>
                      <a:pt x="1255" y="1640"/>
                    </a:lnTo>
                    <a:lnTo>
                      <a:pt x="1266" y="1648"/>
                    </a:lnTo>
                    <a:lnTo>
                      <a:pt x="1278" y="1652"/>
                    </a:lnTo>
                    <a:lnTo>
                      <a:pt x="1289" y="1651"/>
                    </a:lnTo>
                    <a:lnTo>
                      <a:pt x="1299" y="1648"/>
                    </a:lnTo>
                    <a:lnTo>
                      <a:pt x="1308" y="1640"/>
                    </a:lnTo>
                    <a:lnTo>
                      <a:pt x="1313" y="1629"/>
                    </a:lnTo>
                    <a:lnTo>
                      <a:pt x="1316" y="1614"/>
                    </a:lnTo>
                    <a:lnTo>
                      <a:pt x="1325" y="1535"/>
                    </a:lnTo>
                    <a:lnTo>
                      <a:pt x="1341" y="1455"/>
                    </a:lnTo>
                    <a:lnTo>
                      <a:pt x="1363" y="1376"/>
                    </a:lnTo>
                    <a:lnTo>
                      <a:pt x="1387" y="1299"/>
                    </a:lnTo>
                    <a:lnTo>
                      <a:pt x="1405" y="1231"/>
                    </a:lnTo>
                    <a:lnTo>
                      <a:pt x="1413" y="1159"/>
                    </a:lnTo>
                    <a:lnTo>
                      <a:pt x="1413" y="1121"/>
                    </a:lnTo>
                    <a:lnTo>
                      <a:pt x="1411" y="1083"/>
                    </a:lnTo>
                    <a:lnTo>
                      <a:pt x="1407" y="1043"/>
                    </a:lnTo>
                    <a:lnTo>
                      <a:pt x="1399" y="1003"/>
                    </a:lnTo>
                    <a:lnTo>
                      <a:pt x="1377" y="918"/>
                    </a:lnTo>
                    <a:lnTo>
                      <a:pt x="1344" y="832"/>
                    </a:lnTo>
                    <a:lnTo>
                      <a:pt x="1300" y="742"/>
                    </a:lnTo>
                    <a:lnTo>
                      <a:pt x="1245" y="650"/>
                    </a:lnTo>
                    <a:lnTo>
                      <a:pt x="1189" y="450"/>
                    </a:lnTo>
                    <a:lnTo>
                      <a:pt x="1168" y="438"/>
                    </a:lnTo>
                    <a:lnTo>
                      <a:pt x="1154" y="421"/>
                    </a:lnTo>
                    <a:lnTo>
                      <a:pt x="1146" y="402"/>
                    </a:lnTo>
                    <a:lnTo>
                      <a:pt x="1144" y="379"/>
                    </a:lnTo>
                    <a:lnTo>
                      <a:pt x="1114" y="350"/>
                    </a:lnTo>
                    <a:lnTo>
                      <a:pt x="1078" y="325"/>
                    </a:lnTo>
                    <a:lnTo>
                      <a:pt x="997" y="280"/>
                    </a:lnTo>
                    <a:lnTo>
                      <a:pt x="958" y="255"/>
                    </a:lnTo>
                    <a:lnTo>
                      <a:pt x="925" y="226"/>
                    </a:lnTo>
                    <a:lnTo>
                      <a:pt x="910" y="208"/>
                    </a:lnTo>
                    <a:lnTo>
                      <a:pt x="898" y="188"/>
                    </a:lnTo>
                    <a:lnTo>
                      <a:pt x="888" y="167"/>
                    </a:lnTo>
                    <a:lnTo>
                      <a:pt x="882" y="141"/>
                    </a:lnTo>
                    <a:lnTo>
                      <a:pt x="912" y="188"/>
                    </a:lnTo>
                    <a:lnTo>
                      <a:pt x="951" y="227"/>
                    </a:lnTo>
                    <a:lnTo>
                      <a:pt x="997" y="257"/>
                    </a:lnTo>
                    <a:lnTo>
                      <a:pt x="1050" y="279"/>
                    </a:lnTo>
                    <a:lnTo>
                      <a:pt x="1094" y="298"/>
                    </a:lnTo>
                    <a:lnTo>
                      <a:pt x="1119" y="319"/>
                    </a:lnTo>
                    <a:lnTo>
                      <a:pt x="1138" y="338"/>
                    </a:lnTo>
                    <a:lnTo>
                      <a:pt x="1166" y="356"/>
                    </a:lnTo>
                    <a:lnTo>
                      <a:pt x="1207" y="267"/>
                    </a:lnTo>
                    <a:lnTo>
                      <a:pt x="1241" y="145"/>
                    </a:lnTo>
                    <a:lnTo>
                      <a:pt x="1286" y="75"/>
                    </a:lnTo>
                    <a:lnTo>
                      <a:pt x="1304" y="0"/>
                    </a:lnTo>
                    <a:lnTo>
                      <a:pt x="1314" y="60"/>
                    </a:lnTo>
                    <a:lnTo>
                      <a:pt x="1282" y="128"/>
                    </a:lnTo>
                    <a:lnTo>
                      <a:pt x="1256" y="200"/>
                    </a:lnTo>
                    <a:lnTo>
                      <a:pt x="1239" y="274"/>
                    </a:lnTo>
                    <a:lnTo>
                      <a:pt x="1229" y="350"/>
                    </a:lnTo>
                    <a:lnTo>
                      <a:pt x="1229" y="424"/>
                    </a:lnTo>
                    <a:lnTo>
                      <a:pt x="1238" y="499"/>
                    </a:lnTo>
                    <a:lnTo>
                      <a:pt x="1258" y="573"/>
                    </a:lnTo>
                    <a:lnTo>
                      <a:pt x="1289" y="642"/>
                    </a:lnTo>
                    <a:lnTo>
                      <a:pt x="1324" y="687"/>
                    </a:lnTo>
                    <a:lnTo>
                      <a:pt x="1355" y="735"/>
                    </a:lnTo>
                    <a:lnTo>
                      <a:pt x="1383" y="786"/>
                    </a:lnTo>
                    <a:lnTo>
                      <a:pt x="1410" y="838"/>
                    </a:lnTo>
                    <a:lnTo>
                      <a:pt x="1413" y="736"/>
                    </a:lnTo>
                    <a:lnTo>
                      <a:pt x="1424" y="636"/>
                    </a:lnTo>
                    <a:lnTo>
                      <a:pt x="1459" y="435"/>
                    </a:lnTo>
                    <a:lnTo>
                      <a:pt x="1477" y="446"/>
                    </a:lnTo>
                    <a:lnTo>
                      <a:pt x="1497" y="450"/>
                    </a:lnTo>
                    <a:lnTo>
                      <a:pt x="1477" y="605"/>
                    </a:lnTo>
                    <a:lnTo>
                      <a:pt x="1475" y="643"/>
                    </a:lnTo>
                    <a:lnTo>
                      <a:pt x="1476" y="682"/>
                    </a:lnTo>
                    <a:lnTo>
                      <a:pt x="1483" y="760"/>
                    </a:lnTo>
                    <a:lnTo>
                      <a:pt x="1487" y="839"/>
                    </a:lnTo>
                    <a:lnTo>
                      <a:pt x="1482" y="879"/>
                    </a:lnTo>
                    <a:lnTo>
                      <a:pt x="1473" y="920"/>
                    </a:lnTo>
                    <a:lnTo>
                      <a:pt x="1483" y="936"/>
                    </a:lnTo>
                    <a:lnTo>
                      <a:pt x="1490" y="953"/>
                    </a:lnTo>
                    <a:lnTo>
                      <a:pt x="1492" y="991"/>
                    </a:lnTo>
                    <a:lnTo>
                      <a:pt x="1505" y="1014"/>
                    </a:lnTo>
                    <a:lnTo>
                      <a:pt x="1508" y="1042"/>
                    </a:lnTo>
                    <a:lnTo>
                      <a:pt x="1535" y="1033"/>
                    </a:lnTo>
                    <a:lnTo>
                      <a:pt x="1556" y="1019"/>
                    </a:lnTo>
                    <a:lnTo>
                      <a:pt x="1572" y="1000"/>
                    </a:lnTo>
                    <a:lnTo>
                      <a:pt x="1586" y="980"/>
                    </a:lnTo>
                    <a:lnTo>
                      <a:pt x="1614" y="940"/>
                    </a:lnTo>
                    <a:lnTo>
                      <a:pt x="1631" y="920"/>
                    </a:lnTo>
                    <a:lnTo>
                      <a:pt x="1653" y="905"/>
                    </a:lnTo>
                    <a:lnTo>
                      <a:pt x="1761" y="841"/>
                    </a:lnTo>
                    <a:lnTo>
                      <a:pt x="1866" y="776"/>
                    </a:lnTo>
                    <a:lnTo>
                      <a:pt x="1900" y="763"/>
                    </a:lnTo>
                    <a:lnTo>
                      <a:pt x="1934" y="756"/>
                    </a:lnTo>
                    <a:lnTo>
                      <a:pt x="1968" y="744"/>
                    </a:lnTo>
                    <a:lnTo>
                      <a:pt x="1985" y="732"/>
                    </a:lnTo>
                    <a:lnTo>
                      <a:pt x="2001" y="716"/>
                    </a:lnTo>
                    <a:lnTo>
                      <a:pt x="2012" y="700"/>
                    </a:lnTo>
                    <a:lnTo>
                      <a:pt x="2019" y="682"/>
                    </a:lnTo>
                    <a:lnTo>
                      <a:pt x="2028" y="636"/>
                    </a:lnTo>
                    <a:lnTo>
                      <a:pt x="2031" y="583"/>
                    </a:lnTo>
                    <a:lnTo>
                      <a:pt x="2029" y="523"/>
                    </a:lnTo>
                    <a:lnTo>
                      <a:pt x="2026" y="401"/>
                    </a:lnTo>
                    <a:lnTo>
                      <a:pt x="2028" y="344"/>
                    </a:lnTo>
                    <a:lnTo>
                      <a:pt x="2030" y="324"/>
                    </a:lnTo>
                    <a:lnTo>
                      <a:pt x="2038" y="294"/>
                    </a:lnTo>
                    <a:lnTo>
                      <a:pt x="2019" y="257"/>
                    </a:lnTo>
                    <a:lnTo>
                      <a:pt x="2053" y="290"/>
                    </a:lnTo>
                    <a:lnTo>
                      <a:pt x="2047" y="325"/>
                    </a:lnTo>
                    <a:lnTo>
                      <a:pt x="2046" y="361"/>
                    </a:lnTo>
                    <a:lnTo>
                      <a:pt x="2048" y="435"/>
                    </a:lnTo>
                    <a:lnTo>
                      <a:pt x="2060" y="579"/>
                    </a:lnTo>
                    <a:lnTo>
                      <a:pt x="2053" y="661"/>
                    </a:lnTo>
                    <a:lnTo>
                      <a:pt x="2099" y="617"/>
                    </a:lnTo>
                    <a:lnTo>
                      <a:pt x="2150" y="576"/>
                    </a:lnTo>
                    <a:lnTo>
                      <a:pt x="2198" y="536"/>
                    </a:lnTo>
                    <a:lnTo>
                      <a:pt x="2243" y="488"/>
                    </a:lnTo>
                    <a:lnTo>
                      <a:pt x="2248" y="508"/>
                    </a:lnTo>
                    <a:lnTo>
                      <a:pt x="2260" y="524"/>
                    </a:lnTo>
                    <a:lnTo>
                      <a:pt x="2234" y="554"/>
                    </a:lnTo>
                    <a:lnTo>
                      <a:pt x="2209" y="577"/>
                    </a:lnTo>
                    <a:lnTo>
                      <a:pt x="2163" y="615"/>
                    </a:lnTo>
                    <a:lnTo>
                      <a:pt x="2141" y="632"/>
                    </a:lnTo>
                    <a:lnTo>
                      <a:pt x="2123" y="653"/>
                    </a:lnTo>
                    <a:lnTo>
                      <a:pt x="2106" y="679"/>
                    </a:lnTo>
                    <a:lnTo>
                      <a:pt x="2091" y="713"/>
                    </a:lnTo>
                    <a:lnTo>
                      <a:pt x="2001" y="787"/>
                    </a:lnTo>
                    <a:lnTo>
                      <a:pt x="1979" y="802"/>
                    </a:lnTo>
                    <a:lnTo>
                      <a:pt x="1957" y="811"/>
                    </a:lnTo>
                    <a:lnTo>
                      <a:pt x="1910" y="823"/>
                    </a:lnTo>
                    <a:lnTo>
                      <a:pt x="1887" y="828"/>
                    </a:lnTo>
                    <a:lnTo>
                      <a:pt x="1863" y="837"/>
                    </a:lnTo>
                    <a:lnTo>
                      <a:pt x="1838" y="850"/>
                    </a:lnTo>
                    <a:lnTo>
                      <a:pt x="1813" y="869"/>
                    </a:lnTo>
                    <a:lnTo>
                      <a:pt x="1675" y="994"/>
                    </a:lnTo>
                    <a:lnTo>
                      <a:pt x="1660" y="991"/>
                    </a:lnTo>
                    <a:lnTo>
                      <a:pt x="1650" y="1039"/>
                    </a:lnTo>
                    <a:lnTo>
                      <a:pt x="1611" y="1088"/>
                    </a:lnTo>
                    <a:lnTo>
                      <a:pt x="1579" y="1140"/>
                    </a:lnTo>
                    <a:lnTo>
                      <a:pt x="1558" y="1197"/>
                    </a:lnTo>
                    <a:lnTo>
                      <a:pt x="1544" y="1257"/>
                    </a:lnTo>
                    <a:lnTo>
                      <a:pt x="1529" y="1346"/>
                    </a:lnTo>
                    <a:lnTo>
                      <a:pt x="1508" y="1435"/>
                    </a:lnTo>
                    <a:lnTo>
                      <a:pt x="1467" y="1613"/>
                    </a:lnTo>
                    <a:lnTo>
                      <a:pt x="1453" y="1702"/>
                    </a:lnTo>
                    <a:lnTo>
                      <a:pt x="1447" y="1790"/>
                    </a:lnTo>
                    <a:lnTo>
                      <a:pt x="1452" y="1880"/>
                    </a:lnTo>
                    <a:lnTo>
                      <a:pt x="1461" y="1925"/>
                    </a:lnTo>
                    <a:lnTo>
                      <a:pt x="1473" y="1970"/>
                    </a:lnTo>
                    <a:lnTo>
                      <a:pt x="1545" y="1956"/>
                    </a:lnTo>
                    <a:lnTo>
                      <a:pt x="1596" y="1941"/>
                    </a:lnTo>
                    <a:lnTo>
                      <a:pt x="1648" y="1915"/>
                    </a:lnTo>
                    <a:lnTo>
                      <a:pt x="1727" y="1869"/>
                    </a:lnTo>
                    <a:lnTo>
                      <a:pt x="1781" y="1831"/>
                    </a:lnTo>
                    <a:lnTo>
                      <a:pt x="1831" y="1791"/>
                    </a:lnTo>
                    <a:lnTo>
                      <a:pt x="1884" y="1755"/>
                    </a:lnTo>
                    <a:lnTo>
                      <a:pt x="1916" y="1740"/>
                    </a:lnTo>
                    <a:lnTo>
                      <a:pt x="1953" y="1728"/>
                    </a:lnTo>
                    <a:lnTo>
                      <a:pt x="2001" y="1711"/>
                    </a:lnTo>
                    <a:lnTo>
                      <a:pt x="2044" y="1687"/>
                    </a:lnTo>
                    <a:lnTo>
                      <a:pt x="2083" y="1658"/>
                    </a:lnTo>
                    <a:lnTo>
                      <a:pt x="2120" y="1626"/>
                    </a:lnTo>
                    <a:lnTo>
                      <a:pt x="2192" y="1560"/>
                    </a:lnTo>
                    <a:lnTo>
                      <a:pt x="2231" y="1533"/>
                    </a:lnTo>
                    <a:lnTo>
                      <a:pt x="2246" y="1523"/>
                    </a:lnTo>
                    <a:lnTo>
                      <a:pt x="2274" y="1509"/>
                    </a:lnTo>
                    <a:lnTo>
                      <a:pt x="2321" y="1486"/>
                    </a:lnTo>
                    <a:lnTo>
                      <a:pt x="2364" y="1459"/>
                    </a:lnTo>
                    <a:lnTo>
                      <a:pt x="2453" y="1402"/>
                    </a:lnTo>
                    <a:lnTo>
                      <a:pt x="2426" y="1437"/>
                    </a:lnTo>
                    <a:lnTo>
                      <a:pt x="2395" y="1465"/>
                    </a:lnTo>
                    <a:lnTo>
                      <a:pt x="2359" y="1490"/>
                    </a:lnTo>
                    <a:lnTo>
                      <a:pt x="2322" y="1513"/>
                    </a:lnTo>
                    <a:lnTo>
                      <a:pt x="2250" y="1560"/>
                    </a:lnTo>
                    <a:lnTo>
                      <a:pt x="2217" y="1588"/>
                    </a:lnTo>
                    <a:lnTo>
                      <a:pt x="2205" y="1600"/>
                    </a:lnTo>
                    <a:lnTo>
                      <a:pt x="2188" y="1621"/>
                    </a:lnTo>
                    <a:lnTo>
                      <a:pt x="2238" y="1601"/>
                    </a:lnTo>
                    <a:lnTo>
                      <a:pt x="2274" y="1595"/>
                    </a:lnTo>
                    <a:lnTo>
                      <a:pt x="2300" y="1599"/>
                    </a:lnTo>
                    <a:lnTo>
                      <a:pt x="2320" y="1610"/>
                    </a:lnTo>
                    <a:lnTo>
                      <a:pt x="2339" y="1624"/>
                    </a:lnTo>
                    <a:lnTo>
                      <a:pt x="2359" y="1637"/>
                    </a:lnTo>
                    <a:lnTo>
                      <a:pt x="2386" y="1646"/>
                    </a:lnTo>
                    <a:lnTo>
                      <a:pt x="2424" y="1647"/>
                    </a:lnTo>
                    <a:lnTo>
                      <a:pt x="2446" y="1648"/>
                    </a:lnTo>
                    <a:lnTo>
                      <a:pt x="2464" y="1656"/>
                    </a:lnTo>
                    <a:lnTo>
                      <a:pt x="2493" y="1683"/>
                    </a:lnTo>
                    <a:lnTo>
                      <a:pt x="2518" y="1715"/>
                    </a:lnTo>
                    <a:lnTo>
                      <a:pt x="2533" y="1729"/>
                    </a:lnTo>
                    <a:lnTo>
                      <a:pt x="2550" y="1739"/>
                    </a:lnTo>
                    <a:lnTo>
                      <a:pt x="2526" y="1736"/>
                    </a:lnTo>
                    <a:lnTo>
                      <a:pt x="2508" y="1725"/>
                    </a:lnTo>
                    <a:lnTo>
                      <a:pt x="2477" y="1692"/>
                    </a:lnTo>
                    <a:lnTo>
                      <a:pt x="2461" y="1676"/>
                    </a:lnTo>
                    <a:lnTo>
                      <a:pt x="2444" y="1665"/>
                    </a:lnTo>
                    <a:lnTo>
                      <a:pt x="2424" y="1662"/>
                    </a:lnTo>
                    <a:lnTo>
                      <a:pt x="2398" y="1670"/>
                    </a:lnTo>
                    <a:lnTo>
                      <a:pt x="2374" y="1676"/>
                    </a:lnTo>
                    <a:lnTo>
                      <a:pt x="2355" y="1671"/>
                    </a:lnTo>
                    <a:lnTo>
                      <a:pt x="2316" y="1645"/>
                    </a:lnTo>
                    <a:lnTo>
                      <a:pt x="2289" y="1634"/>
                    </a:lnTo>
                    <a:lnTo>
                      <a:pt x="2254" y="1629"/>
                    </a:lnTo>
                    <a:lnTo>
                      <a:pt x="2207" y="1635"/>
                    </a:lnTo>
                    <a:lnTo>
                      <a:pt x="2143" y="1658"/>
                    </a:lnTo>
                    <a:lnTo>
                      <a:pt x="2107" y="1694"/>
                    </a:lnTo>
                    <a:lnTo>
                      <a:pt x="2065" y="1724"/>
                    </a:lnTo>
                    <a:lnTo>
                      <a:pt x="1973" y="1772"/>
                    </a:lnTo>
                    <a:lnTo>
                      <a:pt x="1927" y="1796"/>
                    </a:lnTo>
                    <a:lnTo>
                      <a:pt x="1881" y="1821"/>
                    </a:lnTo>
                    <a:lnTo>
                      <a:pt x="1839" y="1851"/>
                    </a:lnTo>
                    <a:lnTo>
                      <a:pt x="1803" y="1889"/>
                    </a:lnTo>
                    <a:lnTo>
                      <a:pt x="1779" y="1912"/>
                    </a:lnTo>
                    <a:lnTo>
                      <a:pt x="1753" y="1930"/>
                    </a:lnTo>
                    <a:lnTo>
                      <a:pt x="1696" y="1959"/>
                    </a:lnTo>
                    <a:lnTo>
                      <a:pt x="1637" y="1985"/>
                    </a:lnTo>
                    <a:lnTo>
                      <a:pt x="1609" y="2000"/>
                    </a:lnTo>
                    <a:lnTo>
                      <a:pt x="1582" y="2018"/>
                    </a:lnTo>
                    <a:lnTo>
                      <a:pt x="1562" y="2034"/>
                    </a:lnTo>
                    <a:lnTo>
                      <a:pt x="1545" y="2053"/>
                    </a:lnTo>
                    <a:lnTo>
                      <a:pt x="1514" y="2097"/>
                    </a:lnTo>
                    <a:lnTo>
                      <a:pt x="1487" y="2147"/>
                    </a:lnTo>
                    <a:lnTo>
                      <a:pt x="1464" y="2202"/>
                    </a:lnTo>
                    <a:lnTo>
                      <a:pt x="1425" y="2311"/>
                    </a:lnTo>
                    <a:lnTo>
                      <a:pt x="1391" y="2407"/>
                    </a:lnTo>
                    <a:lnTo>
                      <a:pt x="1310" y="2611"/>
                    </a:lnTo>
                    <a:lnTo>
                      <a:pt x="1234" y="2817"/>
                    </a:lnTo>
                    <a:lnTo>
                      <a:pt x="1168" y="3026"/>
                    </a:lnTo>
                    <a:lnTo>
                      <a:pt x="1107" y="3237"/>
                    </a:lnTo>
                    <a:lnTo>
                      <a:pt x="1091" y="3297"/>
                    </a:lnTo>
                    <a:lnTo>
                      <a:pt x="1078" y="3359"/>
                    </a:lnTo>
                    <a:lnTo>
                      <a:pt x="1075" y="3421"/>
                    </a:lnTo>
                    <a:lnTo>
                      <a:pt x="1077" y="3451"/>
                    </a:lnTo>
                    <a:lnTo>
                      <a:pt x="1084" y="3482"/>
                    </a:lnTo>
                    <a:lnTo>
                      <a:pt x="1093" y="3491"/>
                    </a:lnTo>
                    <a:lnTo>
                      <a:pt x="1097" y="3500"/>
                    </a:lnTo>
                    <a:lnTo>
                      <a:pt x="1094" y="3521"/>
                    </a:lnTo>
                    <a:lnTo>
                      <a:pt x="1087" y="3542"/>
                    </a:lnTo>
                    <a:lnTo>
                      <a:pt x="1081" y="3568"/>
                    </a:lnTo>
                    <a:lnTo>
                      <a:pt x="1077" y="3727"/>
                    </a:lnTo>
                    <a:lnTo>
                      <a:pt x="1078" y="3878"/>
                    </a:lnTo>
                    <a:lnTo>
                      <a:pt x="1083" y="4020"/>
                    </a:lnTo>
                    <a:lnTo>
                      <a:pt x="1095" y="4155"/>
                    </a:lnTo>
                    <a:lnTo>
                      <a:pt x="1113" y="4282"/>
                    </a:lnTo>
                    <a:lnTo>
                      <a:pt x="1135" y="4401"/>
                    </a:lnTo>
                    <a:lnTo>
                      <a:pt x="1163" y="4514"/>
                    </a:lnTo>
                    <a:lnTo>
                      <a:pt x="1197" y="4621"/>
                    </a:lnTo>
                    <a:lnTo>
                      <a:pt x="1214" y="4661"/>
                    </a:lnTo>
                    <a:lnTo>
                      <a:pt x="1234" y="4699"/>
                    </a:lnTo>
                    <a:lnTo>
                      <a:pt x="1284" y="4764"/>
                    </a:lnTo>
                    <a:lnTo>
                      <a:pt x="1342" y="4819"/>
                    </a:lnTo>
                    <a:lnTo>
                      <a:pt x="1407" y="4870"/>
                    </a:lnTo>
                    <a:lnTo>
                      <a:pt x="1538" y="4966"/>
                    </a:lnTo>
                    <a:lnTo>
                      <a:pt x="1599" y="5019"/>
                    </a:lnTo>
                    <a:lnTo>
                      <a:pt x="1621" y="5041"/>
                    </a:lnTo>
                    <a:lnTo>
                      <a:pt x="1653" y="5081"/>
                    </a:lnTo>
                    <a:lnTo>
                      <a:pt x="1668" y="5136"/>
                    </a:lnTo>
                    <a:lnTo>
                      <a:pt x="1668" y="5177"/>
                    </a:lnTo>
                    <a:lnTo>
                      <a:pt x="1641" y="5173"/>
                    </a:lnTo>
                    <a:lnTo>
                      <a:pt x="1634" y="5121"/>
                    </a:lnTo>
                    <a:lnTo>
                      <a:pt x="1615" y="5095"/>
                    </a:lnTo>
                    <a:lnTo>
                      <a:pt x="1552" y="5047"/>
                    </a:lnTo>
                    <a:lnTo>
                      <a:pt x="1486" y="5003"/>
                    </a:lnTo>
                    <a:lnTo>
                      <a:pt x="1414" y="4968"/>
                    </a:lnTo>
                    <a:lnTo>
                      <a:pt x="1377" y="4955"/>
                    </a:lnTo>
                    <a:lnTo>
                      <a:pt x="1338" y="4945"/>
                    </a:lnTo>
                    <a:lnTo>
                      <a:pt x="1307" y="4918"/>
                    </a:lnTo>
                    <a:lnTo>
                      <a:pt x="1275" y="4891"/>
                    </a:lnTo>
                    <a:lnTo>
                      <a:pt x="1259" y="4881"/>
                    </a:lnTo>
                    <a:lnTo>
                      <a:pt x="1242" y="4875"/>
                    </a:lnTo>
                    <a:lnTo>
                      <a:pt x="1224" y="4874"/>
                    </a:lnTo>
                    <a:lnTo>
                      <a:pt x="1204" y="4877"/>
                    </a:lnTo>
                    <a:lnTo>
                      <a:pt x="1171" y="4880"/>
                    </a:lnTo>
                    <a:lnTo>
                      <a:pt x="1137" y="4877"/>
                    </a:lnTo>
                    <a:lnTo>
                      <a:pt x="1073" y="4863"/>
                    </a:lnTo>
                    <a:lnTo>
                      <a:pt x="1042" y="4861"/>
                    </a:lnTo>
                    <a:lnTo>
                      <a:pt x="1013" y="4865"/>
                    </a:lnTo>
                    <a:lnTo>
                      <a:pt x="1000" y="4873"/>
                    </a:lnTo>
                    <a:lnTo>
                      <a:pt x="987" y="4882"/>
                    </a:lnTo>
                    <a:lnTo>
                      <a:pt x="976" y="4896"/>
                    </a:lnTo>
                    <a:lnTo>
                      <a:pt x="965" y="4914"/>
                    </a:lnTo>
                    <a:lnTo>
                      <a:pt x="902" y="4928"/>
                    </a:lnTo>
                    <a:lnTo>
                      <a:pt x="841" y="4948"/>
                    </a:lnTo>
                    <a:lnTo>
                      <a:pt x="780" y="4974"/>
                    </a:lnTo>
                    <a:lnTo>
                      <a:pt x="725" y="5006"/>
                    </a:lnTo>
                    <a:lnTo>
                      <a:pt x="707" y="5045"/>
                    </a:lnTo>
                    <a:lnTo>
                      <a:pt x="680" y="5079"/>
                    </a:lnTo>
                    <a:lnTo>
                      <a:pt x="647" y="5107"/>
                    </a:lnTo>
                    <a:lnTo>
                      <a:pt x="609" y="5125"/>
                    </a:lnTo>
                    <a:lnTo>
                      <a:pt x="583" y="5162"/>
                    </a:lnTo>
                    <a:lnTo>
                      <a:pt x="542" y="5162"/>
                    </a:lnTo>
                    <a:lnTo>
                      <a:pt x="562" y="5132"/>
                    </a:lnTo>
                    <a:lnTo>
                      <a:pt x="584" y="5106"/>
                    </a:lnTo>
                    <a:lnTo>
                      <a:pt x="635" y="5056"/>
                    </a:lnTo>
                    <a:lnTo>
                      <a:pt x="659" y="5030"/>
                    </a:lnTo>
                    <a:lnTo>
                      <a:pt x="679" y="5001"/>
                    </a:lnTo>
                    <a:lnTo>
                      <a:pt x="696" y="4969"/>
                    </a:lnTo>
                    <a:lnTo>
                      <a:pt x="707" y="4933"/>
                    </a:lnTo>
                    <a:lnTo>
                      <a:pt x="639" y="4945"/>
                    </a:lnTo>
                    <a:lnTo>
                      <a:pt x="570" y="4952"/>
                    </a:lnTo>
                    <a:lnTo>
                      <a:pt x="502" y="4957"/>
                    </a:lnTo>
                    <a:lnTo>
                      <a:pt x="438" y="4966"/>
                    </a:lnTo>
                    <a:lnTo>
                      <a:pt x="383" y="4982"/>
                    </a:lnTo>
                    <a:lnTo>
                      <a:pt x="332" y="5005"/>
                    </a:lnTo>
                    <a:lnTo>
                      <a:pt x="236" y="5059"/>
                    </a:lnTo>
                    <a:lnTo>
                      <a:pt x="97" y="5051"/>
                    </a:lnTo>
                    <a:lnTo>
                      <a:pt x="45" y="5062"/>
                    </a:lnTo>
                    <a:lnTo>
                      <a:pt x="0" y="504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Freeform 165">
                <a:extLst>
                  <a:ext uri="{FF2B5EF4-FFF2-40B4-BE49-F238E27FC236}">
                    <a16:creationId xmlns:a16="http://schemas.microsoft.com/office/drawing/2014/main" id="{0008F47F-CE96-4577-A025-ED9F41BDD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826" y="3416300"/>
                <a:ext cx="112713" cy="42863"/>
              </a:xfrm>
              <a:custGeom>
                <a:avLst/>
                <a:gdLst>
                  <a:gd name="T0" fmla="*/ 497 w 497"/>
                  <a:gd name="T1" fmla="*/ 19 h 247"/>
                  <a:gd name="T2" fmla="*/ 446 w 497"/>
                  <a:gd name="T3" fmla="*/ 47 h 247"/>
                  <a:gd name="T4" fmla="*/ 409 w 497"/>
                  <a:gd name="T5" fmla="*/ 106 h 247"/>
                  <a:gd name="T6" fmla="*/ 303 w 497"/>
                  <a:gd name="T7" fmla="*/ 143 h 247"/>
                  <a:gd name="T8" fmla="*/ 218 w 497"/>
                  <a:gd name="T9" fmla="*/ 244 h 247"/>
                  <a:gd name="T10" fmla="*/ 0 w 497"/>
                  <a:gd name="T11" fmla="*/ 247 h 247"/>
                  <a:gd name="T12" fmla="*/ 215 w 497"/>
                  <a:gd name="T13" fmla="*/ 229 h 247"/>
                  <a:gd name="T14" fmla="*/ 289 w 497"/>
                  <a:gd name="T15" fmla="*/ 129 h 247"/>
                  <a:gd name="T16" fmla="*/ 389 w 497"/>
                  <a:gd name="T17" fmla="*/ 88 h 247"/>
                  <a:gd name="T18" fmla="*/ 409 w 497"/>
                  <a:gd name="T19" fmla="*/ 40 h 247"/>
                  <a:gd name="T20" fmla="*/ 475 w 497"/>
                  <a:gd name="T21" fmla="*/ 0 h 247"/>
                  <a:gd name="T22" fmla="*/ 484 w 497"/>
                  <a:gd name="T23" fmla="*/ 12 h 247"/>
                  <a:gd name="T24" fmla="*/ 497 w 497"/>
                  <a:gd name="T25" fmla="*/ 1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7" h="247">
                    <a:moveTo>
                      <a:pt x="497" y="19"/>
                    </a:moveTo>
                    <a:lnTo>
                      <a:pt x="446" y="47"/>
                    </a:lnTo>
                    <a:lnTo>
                      <a:pt x="409" y="106"/>
                    </a:lnTo>
                    <a:lnTo>
                      <a:pt x="303" y="143"/>
                    </a:lnTo>
                    <a:lnTo>
                      <a:pt x="218" y="244"/>
                    </a:lnTo>
                    <a:lnTo>
                      <a:pt x="0" y="247"/>
                    </a:lnTo>
                    <a:lnTo>
                      <a:pt x="215" y="229"/>
                    </a:lnTo>
                    <a:lnTo>
                      <a:pt x="289" y="129"/>
                    </a:lnTo>
                    <a:lnTo>
                      <a:pt x="389" y="88"/>
                    </a:lnTo>
                    <a:lnTo>
                      <a:pt x="409" y="40"/>
                    </a:lnTo>
                    <a:lnTo>
                      <a:pt x="475" y="0"/>
                    </a:lnTo>
                    <a:lnTo>
                      <a:pt x="484" y="12"/>
                    </a:lnTo>
                    <a:lnTo>
                      <a:pt x="497" y="19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Freeform 166">
                <a:extLst>
                  <a:ext uri="{FF2B5EF4-FFF2-40B4-BE49-F238E27FC236}">
                    <a16:creationId xmlns:a16="http://schemas.microsoft.com/office/drawing/2014/main" id="{8F587602-2F52-45B4-B62E-F386DB87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513" y="3279775"/>
                <a:ext cx="276225" cy="68263"/>
              </a:xfrm>
              <a:custGeom>
                <a:avLst/>
                <a:gdLst>
                  <a:gd name="T0" fmla="*/ 1195 w 1218"/>
                  <a:gd name="T1" fmla="*/ 153 h 389"/>
                  <a:gd name="T2" fmla="*/ 1141 w 1218"/>
                  <a:gd name="T3" fmla="*/ 186 h 389"/>
                  <a:gd name="T4" fmla="*/ 1049 w 1218"/>
                  <a:gd name="T5" fmla="*/ 199 h 389"/>
                  <a:gd name="T6" fmla="*/ 922 w 1218"/>
                  <a:gd name="T7" fmla="*/ 194 h 389"/>
                  <a:gd name="T8" fmla="*/ 864 w 1218"/>
                  <a:gd name="T9" fmla="*/ 201 h 389"/>
                  <a:gd name="T10" fmla="*/ 815 w 1218"/>
                  <a:gd name="T11" fmla="*/ 229 h 389"/>
                  <a:gd name="T12" fmla="*/ 779 w 1218"/>
                  <a:gd name="T13" fmla="*/ 286 h 389"/>
                  <a:gd name="T14" fmla="*/ 681 w 1218"/>
                  <a:gd name="T15" fmla="*/ 301 h 389"/>
                  <a:gd name="T16" fmla="*/ 589 w 1218"/>
                  <a:gd name="T17" fmla="*/ 336 h 389"/>
                  <a:gd name="T18" fmla="*/ 497 w 1218"/>
                  <a:gd name="T19" fmla="*/ 372 h 389"/>
                  <a:gd name="T20" fmla="*/ 400 w 1218"/>
                  <a:gd name="T21" fmla="*/ 389 h 389"/>
                  <a:gd name="T22" fmla="*/ 503 w 1218"/>
                  <a:gd name="T23" fmla="*/ 360 h 389"/>
                  <a:gd name="T24" fmla="*/ 621 w 1218"/>
                  <a:gd name="T25" fmla="*/ 293 h 389"/>
                  <a:gd name="T26" fmla="*/ 703 w 1218"/>
                  <a:gd name="T27" fmla="*/ 264 h 389"/>
                  <a:gd name="T28" fmla="*/ 752 w 1218"/>
                  <a:gd name="T29" fmla="*/ 263 h 389"/>
                  <a:gd name="T30" fmla="*/ 568 w 1218"/>
                  <a:gd name="T31" fmla="*/ 203 h 389"/>
                  <a:gd name="T32" fmla="*/ 478 w 1218"/>
                  <a:gd name="T33" fmla="*/ 173 h 389"/>
                  <a:gd name="T34" fmla="*/ 359 w 1218"/>
                  <a:gd name="T35" fmla="*/ 103 h 389"/>
                  <a:gd name="T36" fmla="*/ 274 w 1218"/>
                  <a:gd name="T37" fmla="*/ 77 h 389"/>
                  <a:gd name="T38" fmla="*/ 226 w 1218"/>
                  <a:gd name="T39" fmla="*/ 81 h 389"/>
                  <a:gd name="T40" fmla="*/ 221 w 1218"/>
                  <a:gd name="T41" fmla="*/ 70 h 389"/>
                  <a:gd name="T42" fmla="*/ 274 w 1218"/>
                  <a:gd name="T43" fmla="*/ 61 h 389"/>
                  <a:gd name="T44" fmla="*/ 366 w 1218"/>
                  <a:gd name="T45" fmla="*/ 84 h 389"/>
                  <a:gd name="T46" fmla="*/ 493 w 1218"/>
                  <a:gd name="T47" fmla="*/ 158 h 389"/>
                  <a:gd name="T48" fmla="*/ 553 w 1218"/>
                  <a:gd name="T49" fmla="*/ 184 h 389"/>
                  <a:gd name="T50" fmla="*/ 584 w 1218"/>
                  <a:gd name="T51" fmla="*/ 188 h 389"/>
                  <a:gd name="T52" fmla="*/ 805 w 1218"/>
                  <a:gd name="T53" fmla="*/ 189 h 389"/>
                  <a:gd name="T54" fmla="*/ 838 w 1218"/>
                  <a:gd name="T55" fmla="*/ 169 h 389"/>
                  <a:gd name="T56" fmla="*/ 891 w 1218"/>
                  <a:gd name="T57" fmla="*/ 161 h 389"/>
                  <a:gd name="T58" fmla="*/ 965 w 1218"/>
                  <a:gd name="T59" fmla="*/ 165 h 389"/>
                  <a:gd name="T60" fmla="*/ 1045 w 1218"/>
                  <a:gd name="T61" fmla="*/ 156 h 389"/>
                  <a:gd name="T62" fmla="*/ 1099 w 1218"/>
                  <a:gd name="T63" fmla="*/ 152 h 389"/>
                  <a:gd name="T64" fmla="*/ 1131 w 1218"/>
                  <a:gd name="T65" fmla="*/ 166 h 389"/>
                  <a:gd name="T66" fmla="*/ 1164 w 1218"/>
                  <a:gd name="T67" fmla="*/ 157 h 389"/>
                  <a:gd name="T68" fmla="*/ 1190 w 1218"/>
                  <a:gd name="T69" fmla="*/ 125 h 389"/>
                  <a:gd name="T70" fmla="*/ 1218 w 1218"/>
                  <a:gd name="T71" fmla="*/ 125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18" h="389">
                    <a:moveTo>
                      <a:pt x="1218" y="125"/>
                    </a:moveTo>
                    <a:lnTo>
                      <a:pt x="1195" y="153"/>
                    </a:lnTo>
                    <a:lnTo>
                      <a:pt x="1169" y="173"/>
                    </a:lnTo>
                    <a:lnTo>
                      <a:pt x="1141" y="186"/>
                    </a:lnTo>
                    <a:lnTo>
                      <a:pt x="1112" y="195"/>
                    </a:lnTo>
                    <a:lnTo>
                      <a:pt x="1049" y="199"/>
                    </a:lnTo>
                    <a:lnTo>
                      <a:pt x="985" y="196"/>
                    </a:lnTo>
                    <a:lnTo>
                      <a:pt x="922" y="194"/>
                    </a:lnTo>
                    <a:lnTo>
                      <a:pt x="892" y="196"/>
                    </a:lnTo>
                    <a:lnTo>
                      <a:pt x="864" y="201"/>
                    </a:lnTo>
                    <a:lnTo>
                      <a:pt x="839" y="213"/>
                    </a:lnTo>
                    <a:lnTo>
                      <a:pt x="815" y="229"/>
                    </a:lnTo>
                    <a:lnTo>
                      <a:pt x="795" y="253"/>
                    </a:lnTo>
                    <a:lnTo>
                      <a:pt x="779" y="286"/>
                    </a:lnTo>
                    <a:lnTo>
                      <a:pt x="729" y="289"/>
                    </a:lnTo>
                    <a:lnTo>
                      <a:pt x="681" y="301"/>
                    </a:lnTo>
                    <a:lnTo>
                      <a:pt x="634" y="317"/>
                    </a:lnTo>
                    <a:lnTo>
                      <a:pt x="589" y="336"/>
                    </a:lnTo>
                    <a:lnTo>
                      <a:pt x="544" y="356"/>
                    </a:lnTo>
                    <a:lnTo>
                      <a:pt x="497" y="372"/>
                    </a:lnTo>
                    <a:lnTo>
                      <a:pt x="450" y="385"/>
                    </a:lnTo>
                    <a:lnTo>
                      <a:pt x="400" y="389"/>
                    </a:lnTo>
                    <a:lnTo>
                      <a:pt x="455" y="377"/>
                    </a:lnTo>
                    <a:lnTo>
                      <a:pt x="503" y="360"/>
                    </a:lnTo>
                    <a:lnTo>
                      <a:pt x="584" y="315"/>
                    </a:lnTo>
                    <a:lnTo>
                      <a:pt x="621" y="293"/>
                    </a:lnTo>
                    <a:lnTo>
                      <a:pt x="661" y="276"/>
                    </a:lnTo>
                    <a:lnTo>
                      <a:pt x="703" y="264"/>
                    </a:lnTo>
                    <a:lnTo>
                      <a:pt x="727" y="262"/>
                    </a:lnTo>
                    <a:lnTo>
                      <a:pt x="752" y="263"/>
                    </a:lnTo>
                    <a:lnTo>
                      <a:pt x="773" y="226"/>
                    </a:lnTo>
                    <a:lnTo>
                      <a:pt x="568" y="203"/>
                    </a:lnTo>
                    <a:lnTo>
                      <a:pt x="521" y="193"/>
                    </a:lnTo>
                    <a:lnTo>
                      <a:pt x="478" y="173"/>
                    </a:lnTo>
                    <a:lnTo>
                      <a:pt x="398" y="125"/>
                    </a:lnTo>
                    <a:lnTo>
                      <a:pt x="359" y="103"/>
                    </a:lnTo>
                    <a:lnTo>
                      <a:pt x="318" y="86"/>
                    </a:lnTo>
                    <a:lnTo>
                      <a:pt x="274" y="77"/>
                    </a:lnTo>
                    <a:lnTo>
                      <a:pt x="250" y="77"/>
                    </a:lnTo>
                    <a:lnTo>
                      <a:pt x="226" y="81"/>
                    </a:lnTo>
                    <a:lnTo>
                      <a:pt x="0" y="0"/>
                    </a:lnTo>
                    <a:lnTo>
                      <a:pt x="221" y="70"/>
                    </a:lnTo>
                    <a:lnTo>
                      <a:pt x="248" y="63"/>
                    </a:lnTo>
                    <a:lnTo>
                      <a:pt x="274" y="61"/>
                    </a:lnTo>
                    <a:lnTo>
                      <a:pt x="322" y="68"/>
                    </a:lnTo>
                    <a:lnTo>
                      <a:pt x="366" y="84"/>
                    </a:lnTo>
                    <a:lnTo>
                      <a:pt x="409" y="107"/>
                    </a:lnTo>
                    <a:lnTo>
                      <a:pt x="493" y="158"/>
                    </a:lnTo>
                    <a:lnTo>
                      <a:pt x="537" y="178"/>
                    </a:lnTo>
                    <a:lnTo>
                      <a:pt x="553" y="184"/>
                    </a:lnTo>
                    <a:lnTo>
                      <a:pt x="559" y="185"/>
                    </a:lnTo>
                    <a:lnTo>
                      <a:pt x="584" y="188"/>
                    </a:lnTo>
                    <a:lnTo>
                      <a:pt x="788" y="205"/>
                    </a:lnTo>
                    <a:lnTo>
                      <a:pt x="805" y="189"/>
                    </a:lnTo>
                    <a:lnTo>
                      <a:pt x="821" y="178"/>
                    </a:lnTo>
                    <a:lnTo>
                      <a:pt x="838" y="169"/>
                    </a:lnTo>
                    <a:lnTo>
                      <a:pt x="855" y="164"/>
                    </a:lnTo>
                    <a:lnTo>
                      <a:pt x="891" y="161"/>
                    </a:lnTo>
                    <a:lnTo>
                      <a:pt x="928" y="162"/>
                    </a:lnTo>
                    <a:lnTo>
                      <a:pt x="965" y="165"/>
                    </a:lnTo>
                    <a:lnTo>
                      <a:pt x="1005" y="165"/>
                    </a:lnTo>
                    <a:lnTo>
                      <a:pt x="1045" y="156"/>
                    </a:lnTo>
                    <a:lnTo>
                      <a:pt x="1087" y="137"/>
                    </a:lnTo>
                    <a:lnTo>
                      <a:pt x="1099" y="152"/>
                    </a:lnTo>
                    <a:lnTo>
                      <a:pt x="1114" y="162"/>
                    </a:lnTo>
                    <a:lnTo>
                      <a:pt x="1131" y="166"/>
                    </a:lnTo>
                    <a:lnTo>
                      <a:pt x="1147" y="164"/>
                    </a:lnTo>
                    <a:lnTo>
                      <a:pt x="1164" y="157"/>
                    </a:lnTo>
                    <a:lnTo>
                      <a:pt x="1179" y="144"/>
                    </a:lnTo>
                    <a:lnTo>
                      <a:pt x="1190" y="125"/>
                    </a:lnTo>
                    <a:lnTo>
                      <a:pt x="1197" y="101"/>
                    </a:lnTo>
                    <a:lnTo>
                      <a:pt x="1218" y="12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2" name="Freeform 167">
                <a:extLst>
                  <a:ext uri="{FF2B5EF4-FFF2-40B4-BE49-F238E27FC236}">
                    <a16:creationId xmlns:a16="http://schemas.microsoft.com/office/drawing/2014/main" id="{1D246FCC-91DD-46F1-A62A-FEBE124F6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2588" y="3448050"/>
                <a:ext cx="36513" cy="20638"/>
              </a:xfrm>
              <a:custGeom>
                <a:avLst/>
                <a:gdLst>
                  <a:gd name="T0" fmla="*/ 10 w 157"/>
                  <a:gd name="T1" fmla="*/ 0 h 114"/>
                  <a:gd name="T2" fmla="*/ 157 w 157"/>
                  <a:gd name="T3" fmla="*/ 92 h 114"/>
                  <a:gd name="T4" fmla="*/ 140 w 157"/>
                  <a:gd name="T5" fmla="*/ 99 h 114"/>
                  <a:gd name="T6" fmla="*/ 129 w 157"/>
                  <a:gd name="T7" fmla="*/ 114 h 114"/>
                  <a:gd name="T8" fmla="*/ 51 w 157"/>
                  <a:gd name="T9" fmla="*/ 75 h 114"/>
                  <a:gd name="T10" fmla="*/ 50 w 157"/>
                  <a:gd name="T11" fmla="*/ 55 h 114"/>
                  <a:gd name="T12" fmla="*/ 41 w 157"/>
                  <a:gd name="T13" fmla="*/ 38 h 114"/>
                  <a:gd name="T14" fmla="*/ 23 w 157"/>
                  <a:gd name="T15" fmla="*/ 27 h 114"/>
                  <a:gd name="T16" fmla="*/ 13 w 157"/>
                  <a:gd name="T17" fmla="*/ 24 h 114"/>
                  <a:gd name="T18" fmla="*/ 0 w 157"/>
                  <a:gd name="T19" fmla="*/ 24 h 114"/>
                  <a:gd name="T20" fmla="*/ 8 w 157"/>
                  <a:gd name="T21" fmla="*/ 13 h 114"/>
                  <a:gd name="T22" fmla="*/ 10 w 157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14">
                    <a:moveTo>
                      <a:pt x="10" y="0"/>
                    </a:moveTo>
                    <a:lnTo>
                      <a:pt x="157" y="92"/>
                    </a:lnTo>
                    <a:lnTo>
                      <a:pt x="140" y="99"/>
                    </a:lnTo>
                    <a:lnTo>
                      <a:pt x="129" y="114"/>
                    </a:lnTo>
                    <a:lnTo>
                      <a:pt x="51" y="75"/>
                    </a:lnTo>
                    <a:lnTo>
                      <a:pt x="50" y="55"/>
                    </a:lnTo>
                    <a:lnTo>
                      <a:pt x="41" y="38"/>
                    </a:lnTo>
                    <a:lnTo>
                      <a:pt x="23" y="27"/>
                    </a:lnTo>
                    <a:lnTo>
                      <a:pt x="13" y="24"/>
                    </a:lnTo>
                    <a:lnTo>
                      <a:pt x="0" y="24"/>
                    </a:lnTo>
                    <a:lnTo>
                      <a:pt x="8" y="13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3" name="Freeform 168">
                <a:extLst>
                  <a:ext uri="{FF2B5EF4-FFF2-40B4-BE49-F238E27FC236}">
                    <a16:creationId xmlns:a16="http://schemas.microsoft.com/office/drawing/2014/main" id="{7B44D2A1-89BE-4BAC-87C7-2468E940A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376" y="3514725"/>
                <a:ext cx="19050" cy="47625"/>
              </a:xfrm>
              <a:custGeom>
                <a:avLst/>
                <a:gdLst>
                  <a:gd name="T0" fmla="*/ 7 w 84"/>
                  <a:gd name="T1" fmla="*/ 0 h 273"/>
                  <a:gd name="T2" fmla="*/ 61 w 84"/>
                  <a:gd name="T3" fmla="*/ 85 h 273"/>
                  <a:gd name="T4" fmla="*/ 53 w 84"/>
                  <a:gd name="T5" fmla="*/ 221 h 273"/>
                  <a:gd name="T6" fmla="*/ 84 w 84"/>
                  <a:gd name="T7" fmla="*/ 273 h 273"/>
                  <a:gd name="T8" fmla="*/ 38 w 84"/>
                  <a:gd name="T9" fmla="*/ 236 h 273"/>
                  <a:gd name="T10" fmla="*/ 42 w 84"/>
                  <a:gd name="T11" fmla="*/ 85 h 273"/>
                  <a:gd name="T12" fmla="*/ 0 w 84"/>
                  <a:gd name="T13" fmla="*/ 26 h 273"/>
                  <a:gd name="T14" fmla="*/ 7 w 84"/>
                  <a:gd name="T15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273">
                    <a:moveTo>
                      <a:pt x="7" y="0"/>
                    </a:moveTo>
                    <a:lnTo>
                      <a:pt x="61" y="85"/>
                    </a:lnTo>
                    <a:lnTo>
                      <a:pt x="53" y="221"/>
                    </a:lnTo>
                    <a:lnTo>
                      <a:pt x="84" y="273"/>
                    </a:lnTo>
                    <a:lnTo>
                      <a:pt x="38" y="236"/>
                    </a:lnTo>
                    <a:lnTo>
                      <a:pt x="42" y="85"/>
                    </a:lnTo>
                    <a:lnTo>
                      <a:pt x="0" y="26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4" name="Freeform 169">
                <a:extLst>
                  <a:ext uri="{FF2B5EF4-FFF2-40B4-BE49-F238E27FC236}">
                    <a16:creationId xmlns:a16="http://schemas.microsoft.com/office/drawing/2014/main" id="{6250ADC5-DF33-43A1-B14F-C0B9C7E57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76" y="3078163"/>
                <a:ext cx="90488" cy="58738"/>
              </a:xfrm>
              <a:custGeom>
                <a:avLst/>
                <a:gdLst>
                  <a:gd name="T0" fmla="*/ 339 w 396"/>
                  <a:gd name="T1" fmla="*/ 331 h 331"/>
                  <a:gd name="T2" fmla="*/ 294 w 396"/>
                  <a:gd name="T3" fmla="*/ 294 h 331"/>
                  <a:gd name="T4" fmla="*/ 251 w 396"/>
                  <a:gd name="T5" fmla="*/ 252 h 331"/>
                  <a:gd name="T6" fmla="*/ 171 w 396"/>
                  <a:gd name="T7" fmla="*/ 165 h 331"/>
                  <a:gd name="T8" fmla="*/ 90 w 396"/>
                  <a:gd name="T9" fmla="*/ 77 h 331"/>
                  <a:gd name="T10" fmla="*/ 47 w 396"/>
                  <a:gd name="T11" fmla="*/ 36 h 331"/>
                  <a:gd name="T12" fmla="*/ 0 w 396"/>
                  <a:gd name="T13" fmla="*/ 0 h 331"/>
                  <a:gd name="T14" fmla="*/ 60 w 396"/>
                  <a:gd name="T15" fmla="*/ 12 h 331"/>
                  <a:gd name="T16" fmla="*/ 101 w 396"/>
                  <a:gd name="T17" fmla="*/ 46 h 331"/>
                  <a:gd name="T18" fmla="*/ 139 w 396"/>
                  <a:gd name="T19" fmla="*/ 83 h 331"/>
                  <a:gd name="T20" fmla="*/ 216 w 396"/>
                  <a:gd name="T21" fmla="*/ 163 h 331"/>
                  <a:gd name="T22" fmla="*/ 256 w 396"/>
                  <a:gd name="T23" fmla="*/ 202 h 331"/>
                  <a:gd name="T24" fmla="*/ 298 w 396"/>
                  <a:gd name="T25" fmla="*/ 241 h 331"/>
                  <a:gd name="T26" fmla="*/ 344 w 396"/>
                  <a:gd name="T27" fmla="*/ 276 h 331"/>
                  <a:gd name="T28" fmla="*/ 396 w 396"/>
                  <a:gd name="T29" fmla="*/ 308 h 331"/>
                  <a:gd name="T30" fmla="*/ 365 w 396"/>
                  <a:gd name="T31" fmla="*/ 314 h 331"/>
                  <a:gd name="T32" fmla="*/ 339 w 396"/>
                  <a:gd name="T33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31">
                    <a:moveTo>
                      <a:pt x="339" y="331"/>
                    </a:moveTo>
                    <a:lnTo>
                      <a:pt x="294" y="294"/>
                    </a:lnTo>
                    <a:lnTo>
                      <a:pt x="251" y="252"/>
                    </a:lnTo>
                    <a:lnTo>
                      <a:pt x="171" y="165"/>
                    </a:lnTo>
                    <a:lnTo>
                      <a:pt x="90" y="77"/>
                    </a:lnTo>
                    <a:lnTo>
                      <a:pt x="47" y="36"/>
                    </a:lnTo>
                    <a:lnTo>
                      <a:pt x="0" y="0"/>
                    </a:lnTo>
                    <a:lnTo>
                      <a:pt x="60" y="12"/>
                    </a:lnTo>
                    <a:lnTo>
                      <a:pt x="101" y="46"/>
                    </a:lnTo>
                    <a:lnTo>
                      <a:pt x="139" y="83"/>
                    </a:lnTo>
                    <a:lnTo>
                      <a:pt x="216" y="163"/>
                    </a:lnTo>
                    <a:lnTo>
                      <a:pt x="256" y="202"/>
                    </a:lnTo>
                    <a:lnTo>
                      <a:pt x="298" y="241"/>
                    </a:lnTo>
                    <a:lnTo>
                      <a:pt x="344" y="276"/>
                    </a:lnTo>
                    <a:lnTo>
                      <a:pt x="396" y="308"/>
                    </a:lnTo>
                    <a:lnTo>
                      <a:pt x="365" y="314"/>
                    </a:lnTo>
                    <a:lnTo>
                      <a:pt x="339" y="331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5" name="Freeform 170">
                <a:extLst>
                  <a:ext uri="{FF2B5EF4-FFF2-40B4-BE49-F238E27FC236}">
                    <a16:creationId xmlns:a16="http://schemas.microsoft.com/office/drawing/2014/main" id="{3D4AD1E5-3948-441E-A41D-B878721FC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3301" y="3041650"/>
                <a:ext cx="107950" cy="222250"/>
              </a:xfrm>
              <a:custGeom>
                <a:avLst/>
                <a:gdLst>
                  <a:gd name="T0" fmla="*/ 414 w 476"/>
                  <a:gd name="T1" fmla="*/ 1208 h 1260"/>
                  <a:gd name="T2" fmla="*/ 368 w 476"/>
                  <a:gd name="T3" fmla="*/ 1102 h 1260"/>
                  <a:gd name="T4" fmla="*/ 337 w 476"/>
                  <a:gd name="T5" fmla="*/ 1067 h 1260"/>
                  <a:gd name="T6" fmla="*/ 275 w 476"/>
                  <a:gd name="T7" fmla="*/ 1008 h 1260"/>
                  <a:gd name="T8" fmla="*/ 235 w 476"/>
                  <a:gd name="T9" fmla="*/ 936 h 1260"/>
                  <a:gd name="T10" fmla="*/ 177 w 476"/>
                  <a:gd name="T11" fmla="*/ 828 h 1260"/>
                  <a:gd name="T12" fmla="*/ 165 w 476"/>
                  <a:gd name="T13" fmla="*/ 812 h 1260"/>
                  <a:gd name="T14" fmla="*/ 120 w 476"/>
                  <a:gd name="T15" fmla="*/ 762 h 1260"/>
                  <a:gd name="T16" fmla="*/ 86 w 476"/>
                  <a:gd name="T17" fmla="*/ 675 h 1260"/>
                  <a:gd name="T18" fmla="*/ 63 w 476"/>
                  <a:gd name="T19" fmla="*/ 582 h 1260"/>
                  <a:gd name="T20" fmla="*/ 28 w 476"/>
                  <a:gd name="T21" fmla="*/ 496 h 1260"/>
                  <a:gd name="T22" fmla="*/ 20 w 476"/>
                  <a:gd name="T23" fmla="*/ 476 h 1260"/>
                  <a:gd name="T24" fmla="*/ 62 w 476"/>
                  <a:gd name="T25" fmla="*/ 538 h 1260"/>
                  <a:gd name="T26" fmla="*/ 96 w 476"/>
                  <a:gd name="T27" fmla="*/ 634 h 1260"/>
                  <a:gd name="T28" fmla="*/ 134 w 476"/>
                  <a:gd name="T29" fmla="*/ 729 h 1260"/>
                  <a:gd name="T30" fmla="*/ 180 w 476"/>
                  <a:gd name="T31" fmla="*/ 789 h 1260"/>
                  <a:gd name="T32" fmla="*/ 208 w 476"/>
                  <a:gd name="T33" fmla="*/ 758 h 1260"/>
                  <a:gd name="T34" fmla="*/ 245 w 476"/>
                  <a:gd name="T35" fmla="*/ 620 h 1260"/>
                  <a:gd name="T36" fmla="*/ 279 w 476"/>
                  <a:gd name="T37" fmla="*/ 479 h 1260"/>
                  <a:gd name="T38" fmla="*/ 277 w 476"/>
                  <a:gd name="T39" fmla="*/ 402 h 1260"/>
                  <a:gd name="T40" fmla="*/ 247 w 476"/>
                  <a:gd name="T41" fmla="*/ 333 h 1260"/>
                  <a:gd name="T42" fmla="*/ 187 w 476"/>
                  <a:gd name="T43" fmla="*/ 169 h 1260"/>
                  <a:gd name="T44" fmla="*/ 138 w 476"/>
                  <a:gd name="T45" fmla="*/ 0 h 1260"/>
                  <a:gd name="T46" fmla="*/ 193 w 476"/>
                  <a:gd name="T47" fmla="*/ 107 h 1260"/>
                  <a:gd name="T48" fmla="*/ 253 w 476"/>
                  <a:gd name="T49" fmla="*/ 271 h 1260"/>
                  <a:gd name="T50" fmla="*/ 322 w 476"/>
                  <a:gd name="T51" fmla="*/ 456 h 1260"/>
                  <a:gd name="T52" fmla="*/ 386 w 476"/>
                  <a:gd name="T53" fmla="*/ 327 h 1260"/>
                  <a:gd name="T54" fmla="*/ 427 w 476"/>
                  <a:gd name="T55" fmla="*/ 189 h 1260"/>
                  <a:gd name="T56" fmla="*/ 393 w 476"/>
                  <a:gd name="T57" fmla="*/ 349 h 1260"/>
                  <a:gd name="T58" fmla="*/ 362 w 476"/>
                  <a:gd name="T59" fmla="*/ 426 h 1260"/>
                  <a:gd name="T60" fmla="*/ 318 w 476"/>
                  <a:gd name="T61" fmla="*/ 497 h 1260"/>
                  <a:gd name="T62" fmla="*/ 290 w 476"/>
                  <a:gd name="T63" fmla="*/ 550 h 1260"/>
                  <a:gd name="T64" fmla="*/ 246 w 476"/>
                  <a:gd name="T65" fmla="*/ 706 h 1260"/>
                  <a:gd name="T66" fmla="*/ 234 w 476"/>
                  <a:gd name="T67" fmla="*/ 815 h 1260"/>
                  <a:gd name="T68" fmla="*/ 256 w 476"/>
                  <a:gd name="T69" fmla="*/ 883 h 1260"/>
                  <a:gd name="T70" fmla="*/ 272 w 476"/>
                  <a:gd name="T71" fmla="*/ 945 h 1260"/>
                  <a:gd name="T72" fmla="*/ 306 w 476"/>
                  <a:gd name="T73" fmla="*/ 995 h 1260"/>
                  <a:gd name="T74" fmla="*/ 370 w 476"/>
                  <a:gd name="T75" fmla="*/ 1046 h 1260"/>
                  <a:gd name="T76" fmla="*/ 436 w 476"/>
                  <a:gd name="T77" fmla="*/ 1097 h 1260"/>
                  <a:gd name="T78" fmla="*/ 461 w 476"/>
                  <a:gd name="T79" fmla="*/ 1129 h 1260"/>
                  <a:gd name="T80" fmla="*/ 476 w 476"/>
                  <a:gd name="T81" fmla="*/ 1171 h 1260"/>
                  <a:gd name="T82" fmla="*/ 446 w 476"/>
                  <a:gd name="T83" fmla="*/ 1208 h 1260"/>
                  <a:gd name="T84" fmla="*/ 441 w 476"/>
                  <a:gd name="T85" fmla="*/ 126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6" h="1260">
                    <a:moveTo>
                      <a:pt x="441" y="1260"/>
                    </a:moveTo>
                    <a:lnTo>
                      <a:pt x="414" y="1208"/>
                    </a:lnTo>
                    <a:lnTo>
                      <a:pt x="392" y="1152"/>
                    </a:lnTo>
                    <a:lnTo>
                      <a:pt x="368" y="1102"/>
                    </a:lnTo>
                    <a:lnTo>
                      <a:pt x="353" y="1082"/>
                    </a:lnTo>
                    <a:lnTo>
                      <a:pt x="337" y="1067"/>
                    </a:lnTo>
                    <a:lnTo>
                      <a:pt x="302" y="1040"/>
                    </a:lnTo>
                    <a:lnTo>
                      <a:pt x="275" y="1008"/>
                    </a:lnTo>
                    <a:lnTo>
                      <a:pt x="254" y="972"/>
                    </a:lnTo>
                    <a:lnTo>
                      <a:pt x="235" y="936"/>
                    </a:lnTo>
                    <a:lnTo>
                      <a:pt x="200" y="862"/>
                    </a:lnTo>
                    <a:lnTo>
                      <a:pt x="177" y="828"/>
                    </a:lnTo>
                    <a:lnTo>
                      <a:pt x="169" y="815"/>
                    </a:lnTo>
                    <a:lnTo>
                      <a:pt x="165" y="812"/>
                    </a:lnTo>
                    <a:lnTo>
                      <a:pt x="150" y="797"/>
                    </a:lnTo>
                    <a:lnTo>
                      <a:pt x="120" y="762"/>
                    </a:lnTo>
                    <a:lnTo>
                      <a:pt x="100" y="720"/>
                    </a:lnTo>
                    <a:lnTo>
                      <a:pt x="86" y="675"/>
                    </a:lnTo>
                    <a:lnTo>
                      <a:pt x="74" y="628"/>
                    </a:lnTo>
                    <a:lnTo>
                      <a:pt x="63" y="582"/>
                    </a:lnTo>
                    <a:lnTo>
                      <a:pt x="49" y="537"/>
                    </a:lnTo>
                    <a:lnTo>
                      <a:pt x="28" y="496"/>
                    </a:lnTo>
                    <a:lnTo>
                      <a:pt x="0" y="459"/>
                    </a:lnTo>
                    <a:lnTo>
                      <a:pt x="20" y="476"/>
                    </a:lnTo>
                    <a:lnTo>
                      <a:pt x="36" y="496"/>
                    </a:lnTo>
                    <a:lnTo>
                      <a:pt x="62" y="538"/>
                    </a:lnTo>
                    <a:lnTo>
                      <a:pt x="80" y="585"/>
                    </a:lnTo>
                    <a:lnTo>
                      <a:pt x="96" y="634"/>
                    </a:lnTo>
                    <a:lnTo>
                      <a:pt x="114" y="683"/>
                    </a:lnTo>
                    <a:lnTo>
                      <a:pt x="134" y="729"/>
                    </a:lnTo>
                    <a:lnTo>
                      <a:pt x="162" y="770"/>
                    </a:lnTo>
                    <a:lnTo>
                      <a:pt x="180" y="789"/>
                    </a:lnTo>
                    <a:lnTo>
                      <a:pt x="202" y="805"/>
                    </a:lnTo>
                    <a:lnTo>
                      <a:pt x="208" y="758"/>
                    </a:lnTo>
                    <a:lnTo>
                      <a:pt x="218" y="712"/>
                    </a:lnTo>
                    <a:lnTo>
                      <a:pt x="245" y="620"/>
                    </a:lnTo>
                    <a:lnTo>
                      <a:pt x="270" y="527"/>
                    </a:lnTo>
                    <a:lnTo>
                      <a:pt x="279" y="479"/>
                    </a:lnTo>
                    <a:lnTo>
                      <a:pt x="281" y="429"/>
                    </a:lnTo>
                    <a:lnTo>
                      <a:pt x="277" y="402"/>
                    </a:lnTo>
                    <a:lnTo>
                      <a:pt x="270" y="378"/>
                    </a:lnTo>
                    <a:lnTo>
                      <a:pt x="247" y="333"/>
                    </a:lnTo>
                    <a:lnTo>
                      <a:pt x="212" y="252"/>
                    </a:lnTo>
                    <a:lnTo>
                      <a:pt x="187" y="169"/>
                    </a:lnTo>
                    <a:lnTo>
                      <a:pt x="164" y="83"/>
                    </a:lnTo>
                    <a:lnTo>
                      <a:pt x="138" y="0"/>
                    </a:lnTo>
                    <a:lnTo>
                      <a:pt x="173" y="29"/>
                    </a:lnTo>
                    <a:lnTo>
                      <a:pt x="193" y="107"/>
                    </a:lnTo>
                    <a:lnTo>
                      <a:pt x="219" y="189"/>
                    </a:lnTo>
                    <a:lnTo>
                      <a:pt x="253" y="271"/>
                    </a:lnTo>
                    <a:lnTo>
                      <a:pt x="293" y="352"/>
                    </a:lnTo>
                    <a:lnTo>
                      <a:pt x="322" y="456"/>
                    </a:lnTo>
                    <a:lnTo>
                      <a:pt x="358" y="393"/>
                    </a:lnTo>
                    <a:lnTo>
                      <a:pt x="386" y="327"/>
                    </a:lnTo>
                    <a:lnTo>
                      <a:pt x="409" y="258"/>
                    </a:lnTo>
                    <a:lnTo>
                      <a:pt x="427" y="189"/>
                    </a:lnTo>
                    <a:lnTo>
                      <a:pt x="413" y="269"/>
                    </a:lnTo>
                    <a:lnTo>
                      <a:pt x="393" y="349"/>
                    </a:lnTo>
                    <a:lnTo>
                      <a:pt x="378" y="388"/>
                    </a:lnTo>
                    <a:lnTo>
                      <a:pt x="362" y="426"/>
                    </a:lnTo>
                    <a:lnTo>
                      <a:pt x="341" y="463"/>
                    </a:lnTo>
                    <a:lnTo>
                      <a:pt x="318" y="497"/>
                    </a:lnTo>
                    <a:lnTo>
                      <a:pt x="304" y="520"/>
                    </a:lnTo>
                    <a:lnTo>
                      <a:pt x="290" y="550"/>
                    </a:lnTo>
                    <a:lnTo>
                      <a:pt x="266" y="623"/>
                    </a:lnTo>
                    <a:lnTo>
                      <a:pt x="246" y="706"/>
                    </a:lnTo>
                    <a:lnTo>
                      <a:pt x="232" y="793"/>
                    </a:lnTo>
                    <a:lnTo>
                      <a:pt x="234" y="815"/>
                    </a:lnTo>
                    <a:lnTo>
                      <a:pt x="244" y="846"/>
                    </a:lnTo>
                    <a:lnTo>
                      <a:pt x="256" y="883"/>
                    </a:lnTo>
                    <a:lnTo>
                      <a:pt x="266" y="923"/>
                    </a:lnTo>
                    <a:lnTo>
                      <a:pt x="272" y="945"/>
                    </a:lnTo>
                    <a:lnTo>
                      <a:pt x="281" y="963"/>
                    </a:lnTo>
                    <a:lnTo>
                      <a:pt x="306" y="995"/>
                    </a:lnTo>
                    <a:lnTo>
                      <a:pt x="336" y="1022"/>
                    </a:lnTo>
                    <a:lnTo>
                      <a:pt x="370" y="1046"/>
                    </a:lnTo>
                    <a:lnTo>
                      <a:pt x="405" y="1070"/>
                    </a:lnTo>
                    <a:lnTo>
                      <a:pt x="436" y="1097"/>
                    </a:lnTo>
                    <a:lnTo>
                      <a:pt x="449" y="1112"/>
                    </a:lnTo>
                    <a:lnTo>
                      <a:pt x="461" y="1129"/>
                    </a:lnTo>
                    <a:lnTo>
                      <a:pt x="469" y="1150"/>
                    </a:lnTo>
                    <a:lnTo>
                      <a:pt x="476" y="1171"/>
                    </a:lnTo>
                    <a:lnTo>
                      <a:pt x="459" y="1186"/>
                    </a:lnTo>
                    <a:lnTo>
                      <a:pt x="446" y="1208"/>
                    </a:lnTo>
                    <a:lnTo>
                      <a:pt x="439" y="1233"/>
                    </a:lnTo>
                    <a:lnTo>
                      <a:pt x="441" y="126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6" name="Freeform 171">
                <a:extLst>
                  <a:ext uri="{FF2B5EF4-FFF2-40B4-BE49-F238E27FC236}">
                    <a16:creationId xmlns:a16="http://schemas.microsoft.com/office/drawing/2014/main" id="{5128F3B8-1D4D-48BF-B1ED-5369DF653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201" y="2720975"/>
                <a:ext cx="115888" cy="228600"/>
              </a:xfrm>
              <a:custGeom>
                <a:avLst/>
                <a:gdLst>
                  <a:gd name="T0" fmla="*/ 414 w 511"/>
                  <a:gd name="T1" fmla="*/ 1104 h 1290"/>
                  <a:gd name="T2" fmla="*/ 388 w 511"/>
                  <a:gd name="T3" fmla="*/ 1029 h 1290"/>
                  <a:gd name="T4" fmla="*/ 332 w 511"/>
                  <a:gd name="T5" fmla="*/ 947 h 1290"/>
                  <a:gd name="T6" fmla="*/ 314 w 511"/>
                  <a:gd name="T7" fmla="*/ 873 h 1290"/>
                  <a:gd name="T8" fmla="*/ 320 w 511"/>
                  <a:gd name="T9" fmla="*/ 782 h 1290"/>
                  <a:gd name="T10" fmla="*/ 313 w 511"/>
                  <a:gd name="T11" fmla="*/ 721 h 1290"/>
                  <a:gd name="T12" fmla="*/ 275 w 511"/>
                  <a:gd name="T13" fmla="*/ 649 h 1290"/>
                  <a:gd name="T14" fmla="*/ 190 w 511"/>
                  <a:gd name="T15" fmla="*/ 576 h 1290"/>
                  <a:gd name="T16" fmla="*/ 90 w 511"/>
                  <a:gd name="T17" fmla="*/ 503 h 1290"/>
                  <a:gd name="T18" fmla="*/ 27 w 511"/>
                  <a:gd name="T19" fmla="*/ 436 h 1290"/>
                  <a:gd name="T20" fmla="*/ 4 w 511"/>
                  <a:gd name="T21" fmla="*/ 394 h 1290"/>
                  <a:gd name="T22" fmla="*/ 0 w 511"/>
                  <a:gd name="T23" fmla="*/ 333 h 1290"/>
                  <a:gd name="T24" fmla="*/ 45 w 511"/>
                  <a:gd name="T25" fmla="*/ 212 h 1290"/>
                  <a:gd name="T26" fmla="*/ 70 w 511"/>
                  <a:gd name="T27" fmla="*/ 153 h 1290"/>
                  <a:gd name="T28" fmla="*/ 78 w 511"/>
                  <a:gd name="T29" fmla="*/ 89 h 1290"/>
                  <a:gd name="T30" fmla="*/ 56 w 511"/>
                  <a:gd name="T31" fmla="*/ 29 h 1290"/>
                  <a:gd name="T32" fmla="*/ 93 w 511"/>
                  <a:gd name="T33" fmla="*/ 54 h 1290"/>
                  <a:gd name="T34" fmla="*/ 105 w 511"/>
                  <a:gd name="T35" fmla="*/ 93 h 1290"/>
                  <a:gd name="T36" fmla="*/ 97 w 511"/>
                  <a:gd name="T37" fmla="*/ 140 h 1290"/>
                  <a:gd name="T38" fmla="*/ 41 w 511"/>
                  <a:gd name="T39" fmla="*/ 307 h 1290"/>
                  <a:gd name="T40" fmla="*/ 37 w 511"/>
                  <a:gd name="T41" fmla="*/ 364 h 1290"/>
                  <a:gd name="T42" fmla="*/ 51 w 511"/>
                  <a:gd name="T43" fmla="*/ 416 h 1290"/>
                  <a:gd name="T44" fmla="*/ 93 w 511"/>
                  <a:gd name="T45" fmla="*/ 462 h 1290"/>
                  <a:gd name="T46" fmla="*/ 252 w 511"/>
                  <a:gd name="T47" fmla="*/ 581 h 1290"/>
                  <a:gd name="T48" fmla="*/ 302 w 511"/>
                  <a:gd name="T49" fmla="*/ 630 h 1290"/>
                  <a:gd name="T50" fmla="*/ 351 w 511"/>
                  <a:gd name="T51" fmla="*/ 646 h 1290"/>
                  <a:gd name="T52" fmla="*/ 381 w 511"/>
                  <a:gd name="T53" fmla="*/ 585 h 1290"/>
                  <a:gd name="T54" fmla="*/ 383 w 511"/>
                  <a:gd name="T55" fmla="*/ 617 h 1290"/>
                  <a:gd name="T56" fmla="*/ 350 w 511"/>
                  <a:gd name="T57" fmla="*/ 738 h 1290"/>
                  <a:gd name="T58" fmla="*/ 350 w 511"/>
                  <a:gd name="T59" fmla="*/ 803 h 1290"/>
                  <a:gd name="T60" fmla="*/ 373 w 511"/>
                  <a:gd name="T61" fmla="*/ 912 h 1290"/>
                  <a:gd name="T62" fmla="*/ 398 w 511"/>
                  <a:gd name="T63" fmla="*/ 963 h 1290"/>
                  <a:gd name="T64" fmla="*/ 444 w 511"/>
                  <a:gd name="T65" fmla="*/ 1034 h 1290"/>
                  <a:gd name="T66" fmla="*/ 511 w 511"/>
                  <a:gd name="T67" fmla="*/ 1248 h 1290"/>
                  <a:gd name="T68" fmla="*/ 469 w 511"/>
                  <a:gd name="T69" fmla="*/ 1256 h 1290"/>
                  <a:gd name="T70" fmla="*/ 440 w 511"/>
                  <a:gd name="T71" fmla="*/ 1290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1" h="1290">
                    <a:moveTo>
                      <a:pt x="440" y="1290"/>
                    </a:moveTo>
                    <a:lnTo>
                      <a:pt x="414" y="1104"/>
                    </a:lnTo>
                    <a:lnTo>
                      <a:pt x="403" y="1062"/>
                    </a:lnTo>
                    <a:lnTo>
                      <a:pt x="388" y="1029"/>
                    </a:lnTo>
                    <a:lnTo>
                      <a:pt x="349" y="974"/>
                    </a:lnTo>
                    <a:lnTo>
                      <a:pt x="332" y="947"/>
                    </a:lnTo>
                    <a:lnTo>
                      <a:pt x="319" y="914"/>
                    </a:lnTo>
                    <a:lnTo>
                      <a:pt x="314" y="873"/>
                    </a:lnTo>
                    <a:lnTo>
                      <a:pt x="317" y="818"/>
                    </a:lnTo>
                    <a:lnTo>
                      <a:pt x="320" y="782"/>
                    </a:lnTo>
                    <a:lnTo>
                      <a:pt x="318" y="750"/>
                    </a:lnTo>
                    <a:lnTo>
                      <a:pt x="313" y="721"/>
                    </a:lnTo>
                    <a:lnTo>
                      <a:pt x="303" y="695"/>
                    </a:lnTo>
                    <a:lnTo>
                      <a:pt x="275" y="649"/>
                    </a:lnTo>
                    <a:lnTo>
                      <a:pt x="236" y="611"/>
                    </a:lnTo>
                    <a:lnTo>
                      <a:pt x="190" y="576"/>
                    </a:lnTo>
                    <a:lnTo>
                      <a:pt x="140" y="541"/>
                    </a:lnTo>
                    <a:lnTo>
                      <a:pt x="90" y="503"/>
                    </a:lnTo>
                    <a:lnTo>
                      <a:pt x="44" y="458"/>
                    </a:lnTo>
                    <a:lnTo>
                      <a:pt x="27" y="436"/>
                    </a:lnTo>
                    <a:lnTo>
                      <a:pt x="14" y="414"/>
                    </a:lnTo>
                    <a:lnTo>
                      <a:pt x="4" y="394"/>
                    </a:lnTo>
                    <a:lnTo>
                      <a:pt x="0" y="374"/>
                    </a:lnTo>
                    <a:lnTo>
                      <a:pt x="0" y="333"/>
                    </a:lnTo>
                    <a:lnTo>
                      <a:pt x="10" y="293"/>
                    </a:lnTo>
                    <a:lnTo>
                      <a:pt x="45" y="212"/>
                    </a:lnTo>
                    <a:lnTo>
                      <a:pt x="64" y="170"/>
                    </a:lnTo>
                    <a:lnTo>
                      <a:pt x="70" y="153"/>
                    </a:lnTo>
                    <a:lnTo>
                      <a:pt x="78" y="125"/>
                    </a:lnTo>
                    <a:lnTo>
                      <a:pt x="78" y="89"/>
                    </a:lnTo>
                    <a:lnTo>
                      <a:pt x="68" y="58"/>
                    </a:lnTo>
                    <a:lnTo>
                      <a:pt x="56" y="29"/>
                    </a:lnTo>
                    <a:lnTo>
                      <a:pt x="53" y="0"/>
                    </a:lnTo>
                    <a:lnTo>
                      <a:pt x="93" y="54"/>
                    </a:lnTo>
                    <a:lnTo>
                      <a:pt x="101" y="72"/>
                    </a:lnTo>
                    <a:lnTo>
                      <a:pt x="105" y="93"/>
                    </a:lnTo>
                    <a:lnTo>
                      <a:pt x="102" y="115"/>
                    </a:lnTo>
                    <a:lnTo>
                      <a:pt x="97" y="140"/>
                    </a:lnTo>
                    <a:lnTo>
                      <a:pt x="58" y="250"/>
                    </a:lnTo>
                    <a:lnTo>
                      <a:pt x="41" y="307"/>
                    </a:lnTo>
                    <a:lnTo>
                      <a:pt x="37" y="336"/>
                    </a:lnTo>
                    <a:lnTo>
                      <a:pt x="37" y="364"/>
                    </a:lnTo>
                    <a:lnTo>
                      <a:pt x="41" y="391"/>
                    </a:lnTo>
                    <a:lnTo>
                      <a:pt x="51" y="416"/>
                    </a:lnTo>
                    <a:lnTo>
                      <a:pt x="68" y="440"/>
                    </a:lnTo>
                    <a:lnTo>
                      <a:pt x="93" y="462"/>
                    </a:lnTo>
                    <a:lnTo>
                      <a:pt x="222" y="555"/>
                    </a:lnTo>
                    <a:lnTo>
                      <a:pt x="252" y="581"/>
                    </a:lnTo>
                    <a:lnTo>
                      <a:pt x="281" y="609"/>
                    </a:lnTo>
                    <a:lnTo>
                      <a:pt x="302" y="630"/>
                    </a:lnTo>
                    <a:lnTo>
                      <a:pt x="328" y="671"/>
                    </a:lnTo>
                    <a:lnTo>
                      <a:pt x="351" y="646"/>
                    </a:lnTo>
                    <a:lnTo>
                      <a:pt x="368" y="616"/>
                    </a:lnTo>
                    <a:lnTo>
                      <a:pt x="381" y="585"/>
                    </a:lnTo>
                    <a:lnTo>
                      <a:pt x="396" y="554"/>
                    </a:lnTo>
                    <a:lnTo>
                      <a:pt x="383" y="617"/>
                    </a:lnTo>
                    <a:lnTo>
                      <a:pt x="364" y="677"/>
                    </a:lnTo>
                    <a:lnTo>
                      <a:pt x="350" y="738"/>
                    </a:lnTo>
                    <a:lnTo>
                      <a:pt x="348" y="770"/>
                    </a:lnTo>
                    <a:lnTo>
                      <a:pt x="350" y="803"/>
                    </a:lnTo>
                    <a:lnTo>
                      <a:pt x="361" y="869"/>
                    </a:lnTo>
                    <a:lnTo>
                      <a:pt x="373" y="912"/>
                    </a:lnTo>
                    <a:lnTo>
                      <a:pt x="385" y="941"/>
                    </a:lnTo>
                    <a:lnTo>
                      <a:pt x="398" y="963"/>
                    </a:lnTo>
                    <a:lnTo>
                      <a:pt x="427" y="1002"/>
                    </a:lnTo>
                    <a:lnTo>
                      <a:pt x="444" y="1034"/>
                    </a:lnTo>
                    <a:lnTo>
                      <a:pt x="463" y="1081"/>
                    </a:lnTo>
                    <a:lnTo>
                      <a:pt x="511" y="1248"/>
                    </a:lnTo>
                    <a:lnTo>
                      <a:pt x="489" y="1248"/>
                    </a:lnTo>
                    <a:lnTo>
                      <a:pt x="469" y="1256"/>
                    </a:lnTo>
                    <a:lnTo>
                      <a:pt x="452" y="1270"/>
                    </a:lnTo>
                    <a:lnTo>
                      <a:pt x="440" y="129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7" name="Freeform 172">
                <a:extLst>
                  <a:ext uri="{FF2B5EF4-FFF2-40B4-BE49-F238E27FC236}">
                    <a16:creationId xmlns:a16="http://schemas.microsoft.com/office/drawing/2014/main" id="{4BAD87DA-AD6C-401E-907E-98FB5AC93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8101" y="2794000"/>
                <a:ext cx="177800" cy="139700"/>
              </a:xfrm>
              <a:custGeom>
                <a:avLst/>
                <a:gdLst>
                  <a:gd name="T0" fmla="*/ 0 w 782"/>
                  <a:gd name="T1" fmla="*/ 701 h 794"/>
                  <a:gd name="T2" fmla="*/ 37 w 782"/>
                  <a:gd name="T3" fmla="*/ 650 h 794"/>
                  <a:gd name="T4" fmla="*/ 78 w 782"/>
                  <a:gd name="T5" fmla="*/ 601 h 794"/>
                  <a:gd name="T6" fmla="*/ 122 w 782"/>
                  <a:gd name="T7" fmla="*/ 556 h 794"/>
                  <a:gd name="T8" fmla="*/ 169 w 782"/>
                  <a:gd name="T9" fmla="*/ 514 h 794"/>
                  <a:gd name="T10" fmla="*/ 270 w 782"/>
                  <a:gd name="T11" fmla="*/ 438 h 794"/>
                  <a:gd name="T12" fmla="*/ 373 w 782"/>
                  <a:gd name="T13" fmla="*/ 371 h 794"/>
                  <a:gd name="T14" fmla="*/ 386 w 782"/>
                  <a:gd name="T15" fmla="*/ 317 h 794"/>
                  <a:gd name="T16" fmla="*/ 403 w 782"/>
                  <a:gd name="T17" fmla="*/ 271 h 794"/>
                  <a:gd name="T18" fmla="*/ 430 w 782"/>
                  <a:gd name="T19" fmla="*/ 229 h 794"/>
                  <a:gd name="T20" fmla="*/ 449 w 782"/>
                  <a:gd name="T21" fmla="*/ 209 h 794"/>
                  <a:gd name="T22" fmla="*/ 470 w 782"/>
                  <a:gd name="T23" fmla="*/ 190 h 794"/>
                  <a:gd name="T24" fmla="*/ 489 w 782"/>
                  <a:gd name="T25" fmla="*/ 93 h 794"/>
                  <a:gd name="T26" fmla="*/ 500 w 782"/>
                  <a:gd name="T27" fmla="*/ 45 h 794"/>
                  <a:gd name="T28" fmla="*/ 517 w 782"/>
                  <a:gd name="T29" fmla="*/ 0 h 794"/>
                  <a:gd name="T30" fmla="*/ 527 w 782"/>
                  <a:gd name="T31" fmla="*/ 0 h 794"/>
                  <a:gd name="T32" fmla="*/ 493 w 782"/>
                  <a:gd name="T33" fmla="*/ 197 h 794"/>
                  <a:gd name="T34" fmla="*/ 488 w 782"/>
                  <a:gd name="T35" fmla="*/ 215 h 794"/>
                  <a:gd name="T36" fmla="*/ 479 w 782"/>
                  <a:gd name="T37" fmla="*/ 229 h 794"/>
                  <a:gd name="T38" fmla="*/ 456 w 782"/>
                  <a:gd name="T39" fmla="*/ 252 h 794"/>
                  <a:gd name="T40" fmla="*/ 430 w 782"/>
                  <a:gd name="T41" fmla="*/ 286 h 794"/>
                  <a:gd name="T42" fmla="*/ 419 w 782"/>
                  <a:gd name="T43" fmla="*/ 312 h 794"/>
                  <a:gd name="T44" fmla="*/ 408 w 782"/>
                  <a:gd name="T45" fmla="*/ 348 h 794"/>
                  <a:gd name="T46" fmla="*/ 422 w 782"/>
                  <a:gd name="T47" fmla="*/ 360 h 794"/>
                  <a:gd name="T48" fmla="*/ 467 w 782"/>
                  <a:gd name="T49" fmla="*/ 321 h 794"/>
                  <a:gd name="T50" fmla="*/ 514 w 782"/>
                  <a:gd name="T51" fmla="*/ 284 h 794"/>
                  <a:gd name="T52" fmla="*/ 612 w 782"/>
                  <a:gd name="T53" fmla="*/ 213 h 794"/>
                  <a:gd name="T54" fmla="*/ 659 w 782"/>
                  <a:gd name="T55" fmla="*/ 176 h 794"/>
                  <a:gd name="T56" fmla="*/ 703 w 782"/>
                  <a:gd name="T57" fmla="*/ 137 h 794"/>
                  <a:gd name="T58" fmla="*/ 745 w 782"/>
                  <a:gd name="T59" fmla="*/ 93 h 794"/>
                  <a:gd name="T60" fmla="*/ 782 w 782"/>
                  <a:gd name="T61" fmla="*/ 45 h 794"/>
                  <a:gd name="T62" fmla="*/ 761 w 782"/>
                  <a:gd name="T63" fmla="*/ 80 h 794"/>
                  <a:gd name="T64" fmla="*/ 738 w 782"/>
                  <a:gd name="T65" fmla="*/ 113 h 794"/>
                  <a:gd name="T66" fmla="*/ 685 w 782"/>
                  <a:gd name="T67" fmla="*/ 173 h 794"/>
                  <a:gd name="T68" fmla="*/ 565 w 782"/>
                  <a:gd name="T69" fmla="*/ 282 h 794"/>
                  <a:gd name="T70" fmla="*/ 588 w 782"/>
                  <a:gd name="T71" fmla="*/ 275 h 794"/>
                  <a:gd name="T72" fmla="*/ 607 w 782"/>
                  <a:gd name="T73" fmla="*/ 273 h 794"/>
                  <a:gd name="T74" fmla="*/ 626 w 782"/>
                  <a:gd name="T75" fmla="*/ 276 h 794"/>
                  <a:gd name="T76" fmla="*/ 644 w 782"/>
                  <a:gd name="T77" fmla="*/ 280 h 794"/>
                  <a:gd name="T78" fmla="*/ 682 w 782"/>
                  <a:gd name="T79" fmla="*/ 289 h 794"/>
                  <a:gd name="T80" fmla="*/ 702 w 782"/>
                  <a:gd name="T81" fmla="*/ 288 h 794"/>
                  <a:gd name="T82" fmla="*/ 725 w 782"/>
                  <a:gd name="T83" fmla="*/ 282 h 794"/>
                  <a:gd name="T84" fmla="*/ 696 w 782"/>
                  <a:gd name="T85" fmla="*/ 294 h 794"/>
                  <a:gd name="T86" fmla="*/ 665 w 782"/>
                  <a:gd name="T87" fmla="*/ 299 h 794"/>
                  <a:gd name="T88" fmla="*/ 604 w 782"/>
                  <a:gd name="T89" fmla="*/ 300 h 794"/>
                  <a:gd name="T90" fmla="*/ 572 w 782"/>
                  <a:gd name="T91" fmla="*/ 301 h 794"/>
                  <a:gd name="T92" fmla="*/ 541 w 782"/>
                  <a:gd name="T93" fmla="*/ 306 h 794"/>
                  <a:gd name="T94" fmla="*/ 511 w 782"/>
                  <a:gd name="T95" fmla="*/ 317 h 794"/>
                  <a:gd name="T96" fmla="*/ 496 w 782"/>
                  <a:gd name="T97" fmla="*/ 326 h 794"/>
                  <a:gd name="T98" fmla="*/ 482 w 782"/>
                  <a:gd name="T99" fmla="*/ 338 h 794"/>
                  <a:gd name="T100" fmla="*/ 435 w 782"/>
                  <a:gd name="T101" fmla="*/ 372 h 794"/>
                  <a:gd name="T102" fmla="*/ 383 w 782"/>
                  <a:gd name="T103" fmla="*/ 403 h 794"/>
                  <a:gd name="T104" fmla="*/ 273 w 782"/>
                  <a:gd name="T105" fmla="*/ 481 h 794"/>
                  <a:gd name="T106" fmla="*/ 221 w 782"/>
                  <a:gd name="T107" fmla="*/ 523 h 794"/>
                  <a:gd name="T108" fmla="*/ 172 w 782"/>
                  <a:gd name="T109" fmla="*/ 569 h 794"/>
                  <a:gd name="T110" fmla="*/ 127 w 782"/>
                  <a:gd name="T111" fmla="*/ 617 h 794"/>
                  <a:gd name="T112" fmla="*/ 87 w 782"/>
                  <a:gd name="T113" fmla="*/ 670 h 794"/>
                  <a:gd name="T114" fmla="*/ 55 w 782"/>
                  <a:gd name="T115" fmla="*/ 729 h 794"/>
                  <a:gd name="T116" fmla="*/ 29 w 782"/>
                  <a:gd name="T117" fmla="*/ 794 h 794"/>
                  <a:gd name="T118" fmla="*/ 35 w 782"/>
                  <a:gd name="T119" fmla="*/ 767 h 794"/>
                  <a:gd name="T120" fmla="*/ 30 w 782"/>
                  <a:gd name="T121" fmla="*/ 743 h 794"/>
                  <a:gd name="T122" fmla="*/ 18 w 782"/>
                  <a:gd name="T123" fmla="*/ 719 h 794"/>
                  <a:gd name="T124" fmla="*/ 0 w 782"/>
                  <a:gd name="T125" fmla="*/ 701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2" h="794">
                    <a:moveTo>
                      <a:pt x="0" y="701"/>
                    </a:moveTo>
                    <a:lnTo>
                      <a:pt x="37" y="650"/>
                    </a:lnTo>
                    <a:lnTo>
                      <a:pt x="78" y="601"/>
                    </a:lnTo>
                    <a:lnTo>
                      <a:pt x="122" y="556"/>
                    </a:lnTo>
                    <a:lnTo>
                      <a:pt x="169" y="514"/>
                    </a:lnTo>
                    <a:lnTo>
                      <a:pt x="270" y="438"/>
                    </a:lnTo>
                    <a:lnTo>
                      <a:pt x="373" y="371"/>
                    </a:lnTo>
                    <a:lnTo>
                      <a:pt x="386" y="317"/>
                    </a:lnTo>
                    <a:lnTo>
                      <a:pt x="403" y="271"/>
                    </a:lnTo>
                    <a:lnTo>
                      <a:pt x="430" y="229"/>
                    </a:lnTo>
                    <a:lnTo>
                      <a:pt x="449" y="209"/>
                    </a:lnTo>
                    <a:lnTo>
                      <a:pt x="470" y="190"/>
                    </a:lnTo>
                    <a:lnTo>
                      <a:pt x="489" y="93"/>
                    </a:lnTo>
                    <a:lnTo>
                      <a:pt x="500" y="45"/>
                    </a:lnTo>
                    <a:lnTo>
                      <a:pt x="517" y="0"/>
                    </a:lnTo>
                    <a:lnTo>
                      <a:pt x="527" y="0"/>
                    </a:lnTo>
                    <a:lnTo>
                      <a:pt x="493" y="197"/>
                    </a:lnTo>
                    <a:lnTo>
                      <a:pt x="488" y="215"/>
                    </a:lnTo>
                    <a:lnTo>
                      <a:pt x="479" y="229"/>
                    </a:lnTo>
                    <a:lnTo>
                      <a:pt x="456" y="252"/>
                    </a:lnTo>
                    <a:lnTo>
                      <a:pt x="430" y="286"/>
                    </a:lnTo>
                    <a:lnTo>
                      <a:pt x="419" y="312"/>
                    </a:lnTo>
                    <a:lnTo>
                      <a:pt x="408" y="348"/>
                    </a:lnTo>
                    <a:lnTo>
                      <a:pt x="422" y="360"/>
                    </a:lnTo>
                    <a:lnTo>
                      <a:pt x="467" y="321"/>
                    </a:lnTo>
                    <a:lnTo>
                      <a:pt x="514" y="284"/>
                    </a:lnTo>
                    <a:lnTo>
                      <a:pt x="612" y="213"/>
                    </a:lnTo>
                    <a:lnTo>
                      <a:pt x="659" y="176"/>
                    </a:lnTo>
                    <a:lnTo>
                      <a:pt x="703" y="137"/>
                    </a:lnTo>
                    <a:lnTo>
                      <a:pt x="745" y="93"/>
                    </a:lnTo>
                    <a:lnTo>
                      <a:pt x="782" y="45"/>
                    </a:lnTo>
                    <a:lnTo>
                      <a:pt x="761" y="80"/>
                    </a:lnTo>
                    <a:lnTo>
                      <a:pt x="738" y="113"/>
                    </a:lnTo>
                    <a:lnTo>
                      <a:pt x="685" y="173"/>
                    </a:lnTo>
                    <a:lnTo>
                      <a:pt x="565" y="282"/>
                    </a:lnTo>
                    <a:lnTo>
                      <a:pt x="588" y="275"/>
                    </a:lnTo>
                    <a:lnTo>
                      <a:pt x="607" y="273"/>
                    </a:lnTo>
                    <a:lnTo>
                      <a:pt x="626" y="276"/>
                    </a:lnTo>
                    <a:lnTo>
                      <a:pt x="644" y="280"/>
                    </a:lnTo>
                    <a:lnTo>
                      <a:pt x="682" y="289"/>
                    </a:lnTo>
                    <a:lnTo>
                      <a:pt x="702" y="288"/>
                    </a:lnTo>
                    <a:lnTo>
                      <a:pt x="725" y="282"/>
                    </a:lnTo>
                    <a:lnTo>
                      <a:pt x="696" y="294"/>
                    </a:lnTo>
                    <a:lnTo>
                      <a:pt x="665" y="299"/>
                    </a:lnTo>
                    <a:lnTo>
                      <a:pt x="604" y="300"/>
                    </a:lnTo>
                    <a:lnTo>
                      <a:pt x="572" y="301"/>
                    </a:lnTo>
                    <a:lnTo>
                      <a:pt x="541" y="306"/>
                    </a:lnTo>
                    <a:lnTo>
                      <a:pt x="511" y="317"/>
                    </a:lnTo>
                    <a:lnTo>
                      <a:pt x="496" y="326"/>
                    </a:lnTo>
                    <a:lnTo>
                      <a:pt x="482" y="338"/>
                    </a:lnTo>
                    <a:lnTo>
                      <a:pt x="435" y="372"/>
                    </a:lnTo>
                    <a:lnTo>
                      <a:pt x="383" y="403"/>
                    </a:lnTo>
                    <a:lnTo>
                      <a:pt x="273" y="481"/>
                    </a:lnTo>
                    <a:lnTo>
                      <a:pt x="221" y="523"/>
                    </a:lnTo>
                    <a:lnTo>
                      <a:pt x="172" y="569"/>
                    </a:lnTo>
                    <a:lnTo>
                      <a:pt x="127" y="617"/>
                    </a:lnTo>
                    <a:lnTo>
                      <a:pt x="87" y="670"/>
                    </a:lnTo>
                    <a:lnTo>
                      <a:pt x="55" y="729"/>
                    </a:lnTo>
                    <a:lnTo>
                      <a:pt x="29" y="794"/>
                    </a:lnTo>
                    <a:lnTo>
                      <a:pt x="35" y="767"/>
                    </a:lnTo>
                    <a:lnTo>
                      <a:pt x="30" y="743"/>
                    </a:lnTo>
                    <a:lnTo>
                      <a:pt x="18" y="719"/>
                    </a:lnTo>
                    <a:lnTo>
                      <a:pt x="0" y="701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8" name="Line 173">
                <a:extLst>
                  <a:ext uri="{FF2B5EF4-FFF2-40B4-BE49-F238E27FC236}">
                    <a16:creationId xmlns:a16="http://schemas.microsoft.com/office/drawing/2014/main" id="{38ECEA9D-C1E7-4FD1-B4F2-889F2133CE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77113" y="3600450"/>
                <a:ext cx="317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9" name="Freeform 174">
                <a:extLst>
                  <a:ext uri="{FF2B5EF4-FFF2-40B4-BE49-F238E27FC236}">
                    <a16:creationId xmlns:a16="http://schemas.microsoft.com/office/drawing/2014/main" id="{A89510FB-047F-4CC4-9BA4-E43569C7C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8963" y="3235325"/>
                <a:ext cx="50800" cy="23813"/>
              </a:xfrm>
              <a:custGeom>
                <a:avLst/>
                <a:gdLst>
                  <a:gd name="T0" fmla="*/ 0 w 224"/>
                  <a:gd name="T1" fmla="*/ 65 h 136"/>
                  <a:gd name="T2" fmla="*/ 9 w 224"/>
                  <a:gd name="T3" fmla="*/ 32 h 136"/>
                  <a:gd name="T4" fmla="*/ 6 w 224"/>
                  <a:gd name="T5" fmla="*/ 0 h 136"/>
                  <a:gd name="T6" fmla="*/ 16 w 224"/>
                  <a:gd name="T7" fmla="*/ 26 h 136"/>
                  <a:gd name="T8" fmla="*/ 30 w 224"/>
                  <a:gd name="T9" fmla="*/ 45 h 136"/>
                  <a:gd name="T10" fmla="*/ 47 w 224"/>
                  <a:gd name="T11" fmla="*/ 60 h 136"/>
                  <a:gd name="T12" fmla="*/ 66 w 224"/>
                  <a:gd name="T13" fmla="*/ 70 h 136"/>
                  <a:gd name="T14" fmla="*/ 108 w 224"/>
                  <a:gd name="T15" fmla="*/ 87 h 136"/>
                  <a:gd name="T16" fmla="*/ 128 w 224"/>
                  <a:gd name="T17" fmla="*/ 97 h 136"/>
                  <a:gd name="T18" fmla="*/ 145 w 224"/>
                  <a:gd name="T19" fmla="*/ 110 h 136"/>
                  <a:gd name="T20" fmla="*/ 162 w 224"/>
                  <a:gd name="T21" fmla="*/ 121 h 136"/>
                  <a:gd name="T22" fmla="*/ 183 w 224"/>
                  <a:gd name="T23" fmla="*/ 126 h 136"/>
                  <a:gd name="T24" fmla="*/ 204 w 224"/>
                  <a:gd name="T25" fmla="*/ 125 h 136"/>
                  <a:gd name="T26" fmla="*/ 224 w 224"/>
                  <a:gd name="T27" fmla="*/ 118 h 136"/>
                  <a:gd name="T28" fmla="*/ 203 w 224"/>
                  <a:gd name="T29" fmla="*/ 131 h 136"/>
                  <a:gd name="T30" fmla="*/ 178 w 224"/>
                  <a:gd name="T31" fmla="*/ 136 h 136"/>
                  <a:gd name="T32" fmla="*/ 154 w 224"/>
                  <a:gd name="T33" fmla="*/ 134 h 136"/>
                  <a:gd name="T34" fmla="*/ 130 w 224"/>
                  <a:gd name="T35" fmla="*/ 122 h 136"/>
                  <a:gd name="T36" fmla="*/ 99 w 224"/>
                  <a:gd name="T37" fmla="*/ 105 h 136"/>
                  <a:gd name="T38" fmla="*/ 64 w 224"/>
                  <a:gd name="T39" fmla="*/ 92 h 136"/>
                  <a:gd name="T40" fmla="*/ 31 w 224"/>
                  <a:gd name="T41" fmla="*/ 80 h 136"/>
                  <a:gd name="T42" fmla="*/ 0 w 224"/>
                  <a:gd name="T43" fmla="*/ 6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136">
                    <a:moveTo>
                      <a:pt x="0" y="65"/>
                    </a:moveTo>
                    <a:lnTo>
                      <a:pt x="9" y="32"/>
                    </a:lnTo>
                    <a:lnTo>
                      <a:pt x="6" y="0"/>
                    </a:lnTo>
                    <a:lnTo>
                      <a:pt x="16" y="26"/>
                    </a:lnTo>
                    <a:lnTo>
                      <a:pt x="30" y="45"/>
                    </a:lnTo>
                    <a:lnTo>
                      <a:pt x="47" y="60"/>
                    </a:lnTo>
                    <a:lnTo>
                      <a:pt x="66" y="70"/>
                    </a:lnTo>
                    <a:lnTo>
                      <a:pt x="108" y="87"/>
                    </a:lnTo>
                    <a:lnTo>
                      <a:pt x="128" y="97"/>
                    </a:lnTo>
                    <a:lnTo>
                      <a:pt x="145" y="110"/>
                    </a:lnTo>
                    <a:lnTo>
                      <a:pt x="162" y="121"/>
                    </a:lnTo>
                    <a:lnTo>
                      <a:pt x="183" y="126"/>
                    </a:lnTo>
                    <a:lnTo>
                      <a:pt x="204" y="125"/>
                    </a:lnTo>
                    <a:lnTo>
                      <a:pt x="224" y="118"/>
                    </a:lnTo>
                    <a:lnTo>
                      <a:pt x="203" y="131"/>
                    </a:lnTo>
                    <a:lnTo>
                      <a:pt x="178" y="136"/>
                    </a:lnTo>
                    <a:lnTo>
                      <a:pt x="154" y="134"/>
                    </a:lnTo>
                    <a:lnTo>
                      <a:pt x="130" y="122"/>
                    </a:lnTo>
                    <a:lnTo>
                      <a:pt x="99" y="105"/>
                    </a:lnTo>
                    <a:lnTo>
                      <a:pt x="64" y="92"/>
                    </a:lnTo>
                    <a:lnTo>
                      <a:pt x="31" y="80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0" name="Freeform 175">
                <a:extLst>
                  <a:ext uri="{FF2B5EF4-FFF2-40B4-BE49-F238E27FC236}">
                    <a16:creationId xmlns:a16="http://schemas.microsoft.com/office/drawing/2014/main" id="{E748B2DE-8F97-4418-A6C1-6D650BE88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2976" y="3609975"/>
                <a:ext cx="39688" cy="7938"/>
              </a:xfrm>
              <a:custGeom>
                <a:avLst/>
                <a:gdLst>
                  <a:gd name="T0" fmla="*/ 179 w 179"/>
                  <a:gd name="T1" fmla="*/ 9 h 42"/>
                  <a:gd name="T2" fmla="*/ 135 w 179"/>
                  <a:gd name="T3" fmla="*/ 0 h 42"/>
                  <a:gd name="T4" fmla="*/ 70 w 179"/>
                  <a:gd name="T5" fmla="*/ 24 h 42"/>
                  <a:gd name="T6" fmla="*/ 0 w 17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42">
                    <a:moveTo>
                      <a:pt x="179" y="9"/>
                    </a:moveTo>
                    <a:lnTo>
                      <a:pt x="135" y="0"/>
                    </a:lnTo>
                    <a:lnTo>
                      <a:pt x="70" y="24"/>
                    </a:lnTo>
                    <a:lnTo>
                      <a:pt x="0" y="4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1" name="Line 176">
                <a:extLst>
                  <a:ext uri="{FF2B5EF4-FFF2-40B4-BE49-F238E27FC236}">
                    <a16:creationId xmlns:a16="http://schemas.microsoft.com/office/drawing/2014/main" id="{4DFA10E4-C53E-4154-8121-8D63A2357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80276" y="3606800"/>
                <a:ext cx="28575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2" name="Line 177">
                <a:extLst>
                  <a:ext uri="{FF2B5EF4-FFF2-40B4-BE49-F238E27FC236}">
                    <a16:creationId xmlns:a16="http://schemas.microsoft.com/office/drawing/2014/main" id="{ED6C7365-E0BC-47FD-BE42-50FFC0E172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89801" y="3603625"/>
                <a:ext cx="0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3" name="Freeform 178">
                <a:extLst>
                  <a:ext uri="{FF2B5EF4-FFF2-40B4-BE49-F238E27FC236}">
                    <a16:creationId xmlns:a16="http://schemas.microsoft.com/office/drawing/2014/main" id="{B6E3CA2D-504D-4EEE-980A-94F51D070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1063" y="3459163"/>
                <a:ext cx="15875" cy="6350"/>
              </a:xfrm>
              <a:custGeom>
                <a:avLst/>
                <a:gdLst>
                  <a:gd name="T0" fmla="*/ 71 w 71"/>
                  <a:gd name="T1" fmla="*/ 0 h 38"/>
                  <a:gd name="T2" fmla="*/ 40 w 71"/>
                  <a:gd name="T3" fmla="*/ 31 h 38"/>
                  <a:gd name="T4" fmla="*/ 0 w 71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38">
                    <a:moveTo>
                      <a:pt x="71" y="0"/>
                    </a:moveTo>
                    <a:lnTo>
                      <a:pt x="40" y="31"/>
                    </a:lnTo>
                    <a:lnTo>
                      <a:pt x="0" y="3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4" name="Freeform 179">
                <a:extLst>
                  <a:ext uri="{FF2B5EF4-FFF2-40B4-BE49-F238E27FC236}">
                    <a16:creationId xmlns:a16="http://schemas.microsoft.com/office/drawing/2014/main" id="{BFA01151-BA59-437C-9791-F53AEF8AA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7888" y="3440113"/>
                <a:ext cx="28575" cy="17463"/>
              </a:xfrm>
              <a:custGeom>
                <a:avLst/>
                <a:gdLst>
                  <a:gd name="T0" fmla="*/ 131 w 131"/>
                  <a:gd name="T1" fmla="*/ 100 h 100"/>
                  <a:gd name="T2" fmla="*/ 108 w 131"/>
                  <a:gd name="T3" fmla="*/ 71 h 100"/>
                  <a:gd name="T4" fmla="*/ 52 w 131"/>
                  <a:gd name="T5" fmla="*/ 56 h 100"/>
                  <a:gd name="T6" fmla="*/ 0 w 131"/>
                  <a:gd name="T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00">
                    <a:moveTo>
                      <a:pt x="131" y="100"/>
                    </a:moveTo>
                    <a:lnTo>
                      <a:pt x="108" y="71"/>
                    </a:lnTo>
                    <a:lnTo>
                      <a:pt x="52" y="5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5" name="Freeform 180">
                <a:extLst>
                  <a:ext uri="{FF2B5EF4-FFF2-40B4-BE49-F238E27FC236}">
                    <a16:creationId xmlns:a16="http://schemas.microsoft.com/office/drawing/2014/main" id="{EF6F0A9F-586D-42DE-A9C9-9BBAD9F78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5663" y="3443288"/>
                <a:ext cx="26988" cy="4763"/>
              </a:xfrm>
              <a:custGeom>
                <a:avLst/>
                <a:gdLst>
                  <a:gd name="T0" fmla="*/ 122 w 122"/>
                  <a:gd name="T1" fmla="*/ 7 h 22"/>
                  <a:gd name="T2" fmla="*/ 71 w 122"/>
                  <a:gd name="T3" fmla="*/ 0 h 22"/>
                  <a:gd name="T4" fmla="*/ 30 w 122"/>
                  <a:gd name="T5" fmla="*/ 22 h 22"/>
                  <a:gd name="T6" fmla="*/ 0 w 122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22">
                    <a:moveTo>
                      <a:pt x="122" y="7"/>
                    </a:moveTo>
                    <a:lnTo>
                      <a:pt x="71" y="0"/>
                    </a:lnTo>
                    <a:lnTo>
                      <a:pt x="30" y="22"/>
                    </a:lnTo>
                    <a:lnTo>
                      <a:pt x="0" y="2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6" name="Freeform 181">
                <a:extLst>
                  <a:ext uri="{FF2B5EF4-FFF2-40B4-BE49-F238E27FC236}">
                    <a16:creationId xmlns:a16="http://schemas.microsoft.com/office/drawing/2014/main" id="{C60CF9F8-49AF-4E4F-AB82-970FCF9F8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6226" y="3324225"/>
                <a:ext cx="104775" cy="23813"/>
              </a:xfrm>
              <a:custGeom>
                <a:avLst/>
                <a:gdLst>
                  <a:gd name="T0" fmla="*/ 459 w 459"/>
                  <a:gd name="T1" fmla="*/ 133 h 133"/>
                  <a:gd name="T2" fmla="*/ 430 w 459"/>
                  <a:gd name="T3" fmla="*/ 133 h 133"/>
                  <a:gd name="T4" fmla="*/ 333 w 459"/>
                  <a:gd name="T5" fmla="*/ 99 h 133"/>
                  <a:gd name="T6" fmla="*/ 310 w 459"/>
                  <a:gd name="T7" fmla="*/ 45 h 133"/>
                  <a:gd name="T8" fmla="*/ 205 w 459"/>
                  <a:gd name="T9" fmla="*/ 0 h 133"/>
                  <a:gd name="T10" fmla="*/ 130 w 459"/>
                  <a:gd name="T11" fmla="*/ 30 h 133"/>
                  <a:gd name="T12" fmla="*/ 26 w 459"/>
                  <a:gd name="T13" fmla="*/ 11 h 133"/>
                  <a:gd name="T14" fmla="*/ 0 w 459"/>
                  <a:gd name="T15" fmla="*/ 1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9" h="133">
                    <a:moveTo>
                      <a:pt x="459" y="133"/>
                    </a:moveTo>
                    <a:lnTo>
                      <a:pt x="430" y="133"/>
                    </a:lnTo>
                    <a:lnTo>
                      <a:pt x="333" y="99"/>
                    </a:lnTo>
                    <a:lnTo>
                      <a:pt x="310" y="45"/>
                    </a:lnTo>
                    <a:lnTo>
                      <a:pt x="205" y="0"/>
                    </a:lnTo>
                    <a:lnTo>
                      <a:pt x="130" y="30"/>
                    </a:lnTo>
                    <a:lnTo>
                      <a:pt x="26" y="11"/>
                    </a:lnTo>
                    <a:lnTo>
                      <a:pt x="0" y="1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7" name="Line 182">
                <a:extLst>
                  <a:ext uri="{FF2B5EF4-FFF2-40B4-BE49-F238E27FC236}">
                    <a16:creationId xmlns:a16="http://schemas.microsoft.com/office/drawing/2014/main" id="{F448E9E1-2F4A-4F22-97FD-5EEB21528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91313" y="3313113"/>
                <a:ext cx="1588" cy="174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8" name="Line 183">
                <a:extLst>
                  <a:ext uri="{FF2B5EF4-FFF2-40B4-BE49-F238E27FC236}">
                    <a16:creationId xmlns:a16="http://schemas.microsoft.com/office/drawing/2014/main" id="{CA751D48-1F1C-4B73-8506-7BE322D29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61151" y="3321050"/>
                <a:ext cx="1270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9" name="Line 184">
                <a:extLst>
                  <a:ext uri="{FF2B5EF4-FFF2-40B4-BE49-F238E27FC236}">
                    <a16:creationId xmlns:a16="http://schemas.microsoft.com/office/drawing/2014/main" id="{4B481802-260D-4CA9-AF8B-E10EFAD98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27813" y="3322638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0" name="Line 185">
                <a:extLst>
                  <a:ext uri="{FF2B5EF4-FFF2-40B4-BE49-F238E27FC236}">
                    <a16:creationId xmlns:a16="http://schemas.microsoft.com/office/drawing/2014/main" id="{0F5ECF5B-A09E-41CB-81BC-F020D9BFE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10351" y="3257550"/>
                <a:ext cx="30163" cy="2222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1" name="Freeform 186">
                <a:extLst>
                  <a:ext uri="{FF2B5EF4-FFF2-40B4-BE49-F238E27FC236}">
                    <a16:creationId xmlns:a16="http://schemas.microsoft.com/office/drawing/2014/main" id="{294A92CD-CFD5-439B-9D28-3C2EC32DE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101" y="3243263"/>
                <a:ext cx="11113" cy="39688"/>
              </a:xfrm>
              <a:custGeom>
                <a:avLst/>
                <a:gdLst>
                  <a:gd name="T0" fmla="*/ 48 w 48"/>
                  <a:gd name="T1" fmla="*/ 218 h 218"/>
                  <a:gd name="T2" fmla="*/ 0 w 48"/>
                  <a:gd name="T3" fmla="*/ 148 h 218"/>
                  <a:gd name="T4" fmla="*/ 4 w 48"/>
                  <a:gd name="T5" fmla="*/ 100 h 218"/>
                  <a:gd name="T6" fmla="*/ 0 w 48"/>
                  <a:gd name="T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18">
                    <a:moveTo>
                      <a:pt x="48" y="218"/>
                    </a:moveTo>
                    <a:lnTo>
                      <a:pt x="0" y="148"/>
                    </a:lnTo>
                    <a:lnTo>
                      <a:pt x="4" y="10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2" name="Freeform 187">
                <a:extLst>
                  <a:ext uri="{FF2B5EF4-FFF2-40B4-BE49-F238E27FC236}">
                    <a16:creationId xmlns:a16="http://schemas.microsoft.com/office/drawing/2014/main" id="{13D0F041-94B1-446F-B873-B2A049557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3688" y="3235325"/>
                <a:ext cx="17463" cy="25400"/>
              </a:xfrm>
              <a:custGeom>
                <a:avLst/>
                <a:gdLst>
                  <a:gd name="T0" fmla="*/ 0 w 76"/>
                  <a:gd name="T1" fmla="*/ 152 h 152"/>
                  <a:gd name="T2" fmla="*/ 71 w 76"/>
                  <a:gd name="T3" fmla="*/ 30 h 152"/>
                  <a:gd name="T4" fmla="*/ 76 w 76"/>
                  <a:gd name="T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52">
                    <a:moveTo>
                      <a:pt x="0" y="152"/>
                    </a:moveTo>
                    <a:lnTo>
                      <a:pt x="71" y="30"/>
                    </a:lnTo>
                    <a:lnTo>
                      <a:pt x="7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3" name="Freeform 188">
                <a:extLst>
                  <a:ext uri="{FF2B5EF4-FFF2-40B4-BE49-F238E27FC236}">
                    <a16:creationId xmlns:a16="http://schemas.microsoft.com/office/drawing/2014/main" id="{00A70752-E569-4621-B304-65AA07F3A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6426" y="3071813"/>
                <a:ext cx="171450" cy="58738"/>
              </a:xfrm>
              <a:custGeom>
                <a:avLst/>
                <a:gdLst>
                  <a:gd name="T0" fmla="*/ 755 w 755"/>
                  <a:gd name="T1" fmla="*/ 43 h 340"/>
                  <a:gd name="T2" fmla="*/ 686 w 755"/>
                  <a:gd name="T3" fmla="*/ 17 h 340"/>
                  <a:gd name="T4" fmla="*/ 651 w 755"/>
                  <a:gd name="T5" fmla="*/ 9 h 340"/>
                  <a:gd name="T6" fmla="*/ 614 w 755"/>
                  <a:gd name="T7" fmla="*/ 4 h 340"/>
                  <a:gd name="T8" fmla="*/ 541 w 755"/>
                  <a:gd name="T9" fmla="*/ 0 h 340"/>
                  <a:gd name="T10" fmla="*/ 467 w 755"/>
                  <a:gd name="T11" fmla="*/ 8 h 340"/>
                  <a:gd name="T12" fmla="*/ 397 w 755"/>
                  <a:gd name="T13" fmla="*/ 27 h 340"/>
                  <a:gd name="T14" fmla="*/ 332 w 755"/>
                  <a:gd name="T15" fmla="*/ 58 h 340"/>
                  <a:gd name="T16" fmla="*/ 271 w 755"/>
                  <a:gd name="T17" fmla="*/ 100 h 340"/>
                  <a:gd name="T18" fmla="*/ 244 w 755"/>
                  <a:gd name="T19" fmla="*/ 125 h 340"/>
                  <a:gd name="T20" fmla="*/ 219 w 755"/>
                  <a:gd name="T21" fmla="*/ 154 h 340"/>
                  <a:gd name="T22" fmla="*/ 195 w 755"/>
                  <a:gd name="T23" fmla="*/ 169 h 340"/>
                  <a:gd name="T24" fmla="*/ 209 w 755"/>
                  <a:gd name="T25" fmla="*/ 184 h 340"/>
                  <a:gd name="T26" fmla="*/ 180 w 755"/>
                  <a:gd name="T27" fmla="*/ 270 h 340"/>
                  <a:gd name="T28" fmla="*/ 89 w 755"/>
                  <a:gd name="T29" fmla="*/ 303 h 340"/>
                  <a:gd name="T30" fmla="*/ 0 w 755"/>
                  <a:gd name="T3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5" h="340">
                    <a:moveTo>
                      <a:pt x="755" y="43"/>
                    </a:moveTo>
                    <a:lnTo>
                      <a:pt x="686" y="17"/>
                    </a:lnTo>
                    <a:lnTo>
                      <a:pt x="651" y="9"/>
                    </a:lnTo>
                    <a:lnTo>
                      <a:pt x="614" y="4"/>
                    </a:lnTo>
                    <a:lnTo>
                      <a:pt x="541" y="0"/>
                    </a:lnTo>
                    <a:lnTo>
                      <a:pt x="467" y="8"/>
                    </a:lnTo>
                    <a:lnTo>
                      <a:pt x="397" y="27"/>
                    </a:lnTo>
                    <a:lnTo>
                      <a:pt x="332" y="58"/>
                    </a:lnTo>
                    <a:lnTo>
                      <a:pt x="271" y="100"/>
                    </a:lnTo>
                    <a:lnTo>
                      <a:pt x="244" y="125"/>
                    </a:lnTo>
                    <a:lnTo>
                      <a:pt x="219" y="154"/>
                    </a:lnTo>
                    <a:lnTo>
                      <a:pt x="195" y="169"/>
                    </a:lnTo>
                    <a:lnTo>
                      <a:pt x="209" y="184"/>
                    </a:lnTo>
                    <a:lnTo>
                      <a:pt x="180" y="270"/>
                    </a:lnTo>
                    <a:lnTo>
                      <a:pt x="89" y="303"/>
                    </a:lnTo>
                    <a:lnTo>
                      <a:pt x="0" y="34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4" name="Freeform 189">
                <a:extLst>
                  <a:ext uri="{FF2B5EF4-FFF2-40B4-BE49-F238E27FC236}">
                    <a16:creationId xmlns:a16="http://schemas.microsoft.com/office/drawing/2014/main" id="{3F85938E-1CA3-44A9-AD78-A706E2750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1663" y="3097213"/>
                <a:ext cx="53975" cy="15875"/>
              </a:xfrm>
              <a:custGeom>
                <a:avLst/>
                <a:gdLst>
                  <a:gd name="T0" fmla="*/ 242 w 242"/>
                  <a:gd name="T1" fmla="*/ 7 h 93"/>
                  <a:gd name="T2" fmla="*/ 176 w 242"/>
                  <a:gd name="T3" fmla="*/ 0 h 93"/>
                  <a:gd name="T4" fmla="*/ 109 w 242"/>
                  <a:gd name="T5" fmla="*/ 55 h 93"/>
                  <a:gd name="T6" fmla="*/ 106 w 242"/>
                  <a:gd name="T7" fmla="*/ 78 h 93"/>
                  <a:gd name="T8" fmla="*/ 0 w 242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93">
                    <a:moveTo>
                      <a:pt x="242" y="7"/>
                    </a:moveTo>
                    <a:lnTo>
                      <a:pt x="176" y="0"/>
                    </a:lnTo>
                    <a:lnTo>
                      <a:pt x="109" y="55"/>
                    </a:lnTo>
                    <a:lnTo>
                      <a:pt x="106" y="78"/>
                    </a:lnTo>
                    <a:lnTo>
                      <a:pt x="0" y="9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5" name="Freeform 190">
                <a:extLst>
                  <a:ext uri="{FF2B5EF4-FFF2-40B4-BE49-F238E27FC236}">
                    <a16:creationId xmlns:a16="http://schemas.microsoft.com/office/drawing/2014/main" id="{6492F96B-109C-4274-9C30-14A990A5F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1513" y="2955925"/>
                <a:ext cx="90488" cy="119063"/>
              </a:xfrm>
              <a:custGeom>
                <a:avLst/>
                <a:gdLst>
                  <a:gd name="T0" fmla="*/ 399 w 399"/>
                  <a:gd name="T1" fmla="*/ 668 h 668"/>
                  <a:gd name="T2" fmla="*/ 357 w 399"/>
                  <a:gd name="T3" fmla="*/ 625 h 668"/>
                  <a:gd name="T4" fmla="*/ 320 w 399"/>
                  <a:gd name="T5" fmla="*/ 578 h 668"/>
                  <a:gd name="T6" fmla="*/ 285 w 399"/>
                  <a:gd name="T7" fmla="*/ 526 h 668"/>
                  <a:gd name="T8" fmla="*/ 255 w 399"/>
                  <a:gd name="T9" fmla="*/ 472 h 668"/>
                  <a:gd name="T10" fmla="*/ 230 w 399"/>
                  <a:gd name="T11" fmla="*/ 415 h 668"/>
                  <a:gd name="T12" fmla="*/ 209 w 399"/>
                  <a:gd name="T13" fmla="*/ 357 h 668"/>
                  <a:gd name="T14" fmla="*/ 192 w 399"/>
                  <a:gd name="T15" fmla="*/ 299 h 668"/>
                  <a:gd name="T16" fmla="*/ 180 w 399"/>
                  <a:gd name="T17" fmla="*/ 239 h 668"/>
                  <a:gd name="T18" fmla="*/ 116 w 399"/>
                  <a:gd name="T19" fmla="*/ 182 h 668"/>
                  <a:gd name="T20" fmla="*/ 94 w 399"/>
                  <a:gd name="T21" fmla="*/ 131 h 668"/>
                  <a:gd name="T22" fmla="*/ 68 w 399"/>
                  <a:gd name="T23" fmla="*/ 83 h 668"/>
                  <a:gd name="T24" fmla="*/ 37 w 399"/>
                  <a:gd name="T25" fmla="*/ 39 h 668"/>
                  <a:gd name="T26" fmla="*/ 0 w 399"/>
                  <a:gd name="T27" fmla="*/ 0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9" h="668">
                    <a:moveTo>
                      <a:pt x="399" y="668"/>
                    </a:moveTo>
                    <a:lnTo>
                      <a:pt x="357" y="625"/>
                    </a:lnTo>
                    <a:lnTo>
                      <a:pt x="320" y="578"/>
                    </a:lnTo>
                    <a:lnTo>
                      <a:pt x="285" y="526"/>
                    </a:lnTo>
                    <a:lnTo>
                      <a:pt x="255" y="472"/>
                    </a:lnTo>
                    <a:lnTo>
                      <a:pt x="230" y="415"/>
                    </a:lnTo>
                    <a:lnTo>
                      <a:pt x="209" y="357"/>
                    </a:lnTo>
                    <a:lnTo>
                      <a:pt x="192" y="299"/>
                    </a:lnTo>
                    <a:lnTo>
                      <a:pt x="180" y="239"/>
                    </a:lnTo>
                    <a:lnTo>
                      <a:pt x="116" y="182"/>
                    </a:lnTo>
                    <a:lnTo>
                      <a:pt x="94" y="131"/>
                    </a:lnTo>
                    <a:lnTo>
                      <a:pt x="68" y="83"/>
                    </a:lnTo>
                    <a:lnTo>
                      <a:pt x="37" y="3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6" name="Line 191">
                <a:extLst>
                  <a:ext uri="{FF2B5EF4-FFF2-40B4-BE49-F238E27FC236}">
                    <a16:creationId xmlns:a16="http://schemas.microsoft.com/office/drawing/2014/main" id="{E0814073-D1BA-4421-93F1-5A9E25682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31038" y="2982913"/>
                <a:ext cx="17463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7" name="Line 192">
                <a:extLst>
                  <a:ext uri="{FF2B5EF4-FFF2-40B4-BE49-F238E27FC236}">
                    <a16:creationId xmlns:a16="http://schemas.microsoft.com/office/drawing/2014/main" id="{BCC645D3-3524-4CD9-AE71-72501805E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45326" y="3014663"/>
                <a:ext cx="31750" cy="190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8" name="Freeform 193">
                <a:extLst>
                  <a:ext uri="{FF2B5EF4-FFF2-40B4-BE49-F238E27FC236}">
                    <a16:creationId xmlns:a16="http://schemas.microsoft.com/office/drawing/2014/main" id="{6BEB9329-FA7A-43ED-B39F-52C5CDE41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6913" y="3005138"/>
                <a:ext cx="12700" cy="17463"/>
              </a:xfrm>
              <a:custGeom>
                <a:avLst/>
                <a:gdLst>
                  <a:gd name="T0" fmla="*/ 56 w 56"/>
                  <a:gd name="T1" fmla="*/ 100 h 100"/>
                  <a:gd name="T2" fmla="*/ 26 w 56"/>
                  <a:gd name="T3" fmla="*/ 23 h 100"/>
                  <a:gd name="T4" fmla="*/ 0 w 56"/>
                  <a:gd name="T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00">
                    <a:moveTo>
                      <a:pt x="56" y="100"/>
                    </a:moveTo>
                    <a:lnTo>
                      <a:pt x="26" y="2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9" name="Line 194">
                <a:extLst>
                  <a:ext uri="{FF2B5EF4-FFF2-40B4-BE49-F238E27FC236}">
                    <a16:creationId xmlns:a16="http://schemas.microsoft.com/office/drawing/2014/main" id="{BADBFD37-1EE9-4981-B9EC-992B8A45F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34251" y="3108325"/>
                <a:ext cx="19050" cy="142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0" name="Freeform 195">
                <a:extLst>
                  <a:ext uri="{FF2B5EF4-FFF2-40B4-BE49-F238E27FC236}">
                    <a16:creationId xmlns:a16="http://schemas.microsoft.com/office/drawing/2014/main" id="{B141B3EF-602A-40FD-89EE-6AACDD893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3074988"/>
                <a:ext cx="12700" cy="46038"/>
              </a:xfrm>
              <a:custGeom>
                <a:avLst/>
                <a:gdLst>
                  <a:gd name="T0" fmla="*/ 47 w 53"/>
                  <a:gd name="T1" fmla="*/ 260 h 260"/>
                  <a:gd name="T2" fmla="*/ 53 w 53"/>
                  <a:gd name="T3" fmla="*/ 96 h 260"/>
                  <a:gd name="T4" fmla="*/ 0 w 53"/>
                  <a:gd name="T5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260">
                    <a:moveTo>
                      <a:pt x="47" y="260"/>
                    </a:moveTo>
                    <a:lnTo>
                      <a:pt x="53" y="9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1" name="Line 196">
                <a:extLst>
                  <a:ext uri="{FF2B5EF4-FFF2-40B4-BE49-F238E27FC236}">
                    <a16:creationId xmlns:a16="http://schemas.microsoft.com/office/drawing/2014/main" id="{5FD7B613-DAAD-40B6-868E-C259C7C3A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2188" y="3049588"/>
                <a:ext cx="4763" cy="301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2" name="Freeform 197">
                <a:extLst>
                  <a:ext uri="{FF2B5EF4-FFF2-40B4-BE49-F238E27FC236}">
                    <a16:creationId xmlns:a16="http://schemas.microsoft.com/office/drawing/2014/main" id="{EC9BD7B7-DB96-4478-96BA-59D6D5E0A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3938" y="2963863"/>
                <a:ext cx="9525" cy="77788"/>
              </a:xfrm>
              <a:custGeom>
                <a:avLst/>
                <a:gdLst>
                  <a:gd name="T0" fmla="*/ 47 w 47"/>
                  <a:gd name="T1" fmla="*/ 446 h 446"/>
                  <a:gd name="T2" fmla="*/ 28 w 47"/>
                  <a:gd name="T3" fmla="*/ 418 h 446"/>
                  <a:gd name="T4" fmla="*/ 14 w 47"/>
                  <a:gd name="T5" fmla="*/ 386 h 446"/>
                  <a:gd name="T6" fmla="*/ 4 w 47"/>
                  <a:gd name="T7" fmla="*/ 351 h 446"/>
                  <a:gd name="T8" fmla="*/ 0 w 47"/>
                  <a:gd name="T9" fmla="*/ 314 h 446"/>
                  <a:gd name="T10" fmla="*/ 1 w 47"/>
                  <a:gd name="T11" fmla="*/ 277 h 446"/>
                  <a:gd name="T12" fmla="*/ 6 w 47"/>
                  <a:gd name="T13" fmla="*/ 239 h 446"/>
                  <a:gd name="T14" fmla="*/ 17 w 47"/>
                  <a:gd name="T15" fmla="*/ 204 h 446"/>
                  <a:gd name="T16" fmla="*/ 33 w 47"/>
                  <a:gd name="T17" fmla="*/ 171 h 446"/>
                  <a:gd name="T18" fmla="*/ 6 w 47"/>
                  <a:gd name="T1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46">
                    <a:moveTo>
                      <a:pt x="47" y="446"/>
                    </a:moveTo>
                    <a:lnTo>
                      <a:pt x="28" y="418"/>
                    </a:lnTo>
                    <a:lnTo>
                      <a:pt x="14" y="386"/>
                    </a:lnTo>
                    <a:lnTo>
                      <a:pt x="4" y="351"/>
                    </a:lnTo>
                    <a:lnTo>
                      <a:pt x="0" y="314"/>
                    </a:lnTo>
                    <a:lnTo>
                      <a:pt x="1" y="277"/>
                    </a:lnTo>
                    <a:lnTo>
                      <a:pt x="6" y="239"/>
                    </a:lnTo>
                    <a:lnTo>
                      <a:pt x="17" y="204"/>
                    </a:lnTo>
                    <a:lnTo>
                      <a:pt x="33" y="171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3" name="Freeform 198">
                <a:extLst>
                  <a:ext uri="{FF2B5EF4-FFF2-40B4-BE49-F238E27FC236}">
                    <a16:creationId xmlns:a16="http://schemas.microsoft.com/office/drawing/2014/main" id="{E6DB7688-4FF1-45D7-8C0A-4853C8CF1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8701" y="2941638"/>
                <a:ext cx="9525" cy="39688"/>
              </a:xfrm>
              <a:custGeom>
                <a:avLst/>
                <a:gdLst>
                  <a:gd name="T0" fmla="*/ 0 w 46"/>
                  <a:gd name="T1" fmla="*/ 226 h 226"/>
                  <a:gd name="T2" fmla="*/ 46 w 46"/>
                  <a:gd name="T3" fmla="*/ 66 h 226"/>
                  <a:gd name="T4" fmla="*/ 30 w 46"/>
                  <a:gd name="T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26">
                    <a:moveTo>
                      <a:pt x="0" y="226"/>
                    </a:moveTo>
                    <a:lnTo>
                      <a:pt x="46" y="66"/>
                    </a:lnTo>
                    <a:lnTo>
                      <a:pt x="3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4" name="Freeform 199">
                <a:extLst>
                  <a:ext uri="{FF2B5EF4-FFF2-40B4-BE49-F238E27FC236}">
                    <a16:creationId xmlns:a16="http://schemas.microsoft.com/office/drawing/2014/main" id="{AE4FA9A7-6719-408B-801F-D6414E019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401" y="2998788"/>
                <a:ext cx="6350" cy="49213"/>
              </a:xfrm>
              <a:custGeom>
                <a:avLst/>
                <a:gdLst>
                  <a:gd name="T0" fmla="*/ 0 w 26"/>
                  <a:gd name="T1" fmla="*/ 275 h 275"/>
                  <a:gd name="T2" fmla="*/ 26 w 26"/>
                  <a:gd name="T3" fmla="*/ 105 h 275"/>
                  <a:gd name="T4" fmla="*/ 11 w 26"/>
                  <a:gd name="T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75">
                    <a:moveTo>
                      <a:pt x="0" y="275"/>
                    </a:moveTo>
                    <a:lnTo>
                      <a:pt x="26" y="105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5" name="Freeform 200">
                <a:extLst>
                  <a:ext uri="{FF2B5EF4-FFF2-40B4-BE49-F238E27FC236}">
                    <a16:creationId xmlns:a16="http://schemas.microsoft.com/office/drawing/2014/main" id="{259F0C2C-4FE6-4A1C-AAC8-7066581EF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6163" y="2979738"/>
                <a:ext cx="14288" cy="31750"/>
              </a:xfrm>
              <a:custGeom>
                <a:avLst/>
                <a:gdLst>
                  <a:gd name="T0" fmla="*/ 0 w 61"/>
                  <a:gd name="T1" fmla="*/ 182 h 182"/>
                  <a:gd name="T2" fmla="*/ 57 w 61"/>
                  <a:gd name="T3" fmla="*/ 101 h 182"/>
                  <a:gd name="T4" fmla="*/ 61 w 61"/>
                  <a:gd name="T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82">
                    <a:moveTo>
                      <a:pt x="0" y="182"/>
                    </a:moveTo>
                    <a:lnTo>
                      <a:pt x="57" y="101"/>
                    </a:lnTo>
                    <a:lnTo>
                      <a:pt x="6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6" name="Freeform 201">
                <a:extLst>
                  <a:ext uri="{FF2B5EF4-FFF2-40B4-BE49-F238E27FC236}">
                    <a16:creationId xmlns:a16="http://schemas.microsoft.com/office/drawing/2014/main" id="{7A8EDDC7-AC19-446C-A1B2-A3124E12A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8551" y="3019425"/>
                <a:ext cx="20638" cy="42863"/>
              </a:xfrm>
              <a:custGeom>
                <a:avLst/>
                <a:gdLst>
                  <a:gd name="T0" fmla="*/ 93 w 93"/>
                  <a:gd name="T1" fmla="*/ 248 h 248"/>
                  <a:gd name="T2" fmla="*/ 67 w 93"/>
                  <a:gd name="T3" fmla="*/ 152 h 248"/>
                  <a:gd name="T4" fmla="*/ 0 w 93"/>
                  <a:gd name="T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248">
                    <a:moveTo>
                      <a:pt x="93" y="248"/>
                    </a:moveTo>
                    <a:lnTo>
                      <a:pt x="67" y="15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7" name="Freeform 202">
                <a:extLst>
                  <a:ext uri="{FF2B5EF4-FFF2-40B4-BE49-F238E27FC236}">
                    <a16:creationId xmlns:a16="http://schemas.microsoft.com/office/drawing/2014/main" id="{141767C2-AC08-46D6-BCDC-576524CA6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663" y="2997200"/>
                <a:ext cx="9525" cy="41275"/>
              </a:xfrm>
              <a:custGeom>
                <a:avLst/>
                <a:gdLst>
                  <a:gd name="T0" fmla="*/ 0 w 43"/>
                  <a:gd name="T1" fmla="*/ 233 h 233"/>
                  <a:gd name="T2" fmla="*/ 43 w 43"/>
                  <a:gd name="T3" fmla="*/ 78 h 233"/>
                  <a:gd name="T4" fmla="*/ 24 w 43"/>
                  <a:gd name="T5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233">
                    <a:moveTo>
                      <a:pt x="0" y="233"/>
                    </a:moveTo>
                    <a:lnTo>
                      <a:pt x="43" y="78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8" name="Freeform 203">
                <a:extLst>
                  <a:ext uri="{FF2B5EF4-FFF2-40B4-BE49-F238E27FC236}">
                    <a16:creationId xmlns:a16="http://schemas.microsoft.com/office/drawing/2014/main" id="{289924F4-B651-4B99-A9B5-54336BC80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026" y="2992438"/>
                <a:ext cx="31750" cy="44450"/>
              </a:xfrm>
              <a:custGeom>
                <a:avLst/>
                <a:gdLst>
                  <a:gd name="T0" fmla="*/ 0 w 143"/>
                  <a:gd name="T1" fmla="*/ 252 h 252"/>
                  <a:gd name="T2" fmla="*/ 27 w 143"/>
                  <a:gd name="T3" fmla="*/ 189 h 252"/>
                  <a:gd name="T4" fmla="*/ 60 w 143"/>
                  <a:gd name="T5" fmla="*/ 125 h 252"/>
                  <a:gd name="T6" fmla="*/ 98 w 143"/>
                  <a:gd name="T7" fmla="*/ 61 h 252"/>
                  <a:gd name="T8" fmla="*/ 143 w 143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52">
                    <a:moveTo>
                      <a:pt x="0" y="252"/>
                    </a:moveTo>
                    <a:lnTo>
                      <a:pt x="27" y="189"/>
                    </a:lnTo>
                    <a:lnTo>
                      <a:pt x="60" y="125"/>
                    </a:lnTo>
                    <a:lnTo>
                      <a:pt x="98" y="61"/>
                    </a:lnTo>
                    <a:lnTo>
                      <a:pt x="14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9" name="Freeform 204">
                <a:extLst>
                  <a:ext uri="{FF2B5EF4-FFF2-40B4-BE49-F238E27FC236}">
                    <a16:creationId xmlns:a16="http://schemas.microsoft.com/office/drawing/2014/main" id="{CE82BC65-D971-4B21-81B6-C9DBEDBFE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2376" y="3000375"/>
                <a:ext cx="120650" cy="25400"/>
              </a:xfrm>
              <a:custGeom>
                <a:avLst/>
                <a:gdLst>
                  <a:gd name="T0" fmla="*/ 0 w 534"/>
                  <a:gd name="T1" fmla="*/ 144 h 144"/>
                  <a:gd name="T2" fmla="*/ 55 w 534"/>
                  <a:gd name="T3" fmla="*/ 126 h 144"/>
                  <a:gd name="T4" fmla="*/ 153 w 534"/>
                  <a:gd name="T5" fmla="*/ 108 h 144"/>
                  <a:gd name="T6" fmla="*/ 231 w 534"/>
                  <a:gd name="T7" fmla="*/ 34 h 144"/>
                  <a:gd name="T8" fmla="*/ 369 w 534"/>
                  <a:gd name="T9" fmla="*/ 25 h 144"/>
                  <a:gd name="T10" fmla="*/ 475 w 534"/>
                  <a:gd name="T11" fmla="*/ 55 h 144"/>
                  <a:gd name="T12" fmla="*/ 534 w 534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4" h="144">
                    <a:moveTo>
                      <a:pt x="0" y="144"/>
                    </a:moveTo>
                    <a:lnTo>
                      <a:pt x="55" y="126"/>
                    </a:lnTo>
                    <a:lnTo>
                      <a:pt x="153" y="108"/>
                    </a:lnTo>
                    <a:lnTo>
                      <a:pt x="231" y="34"/>
                    </a:lnTo>
                    <a:lnTo>
                      <a:pt x="369" y="25"/>
                    </a:lnTo>
                    <a:lnTo>
                      <a:pt x="475" y="55"/>
                    </a:lnTo>
                    <a:lnTo>
                      <a:pt x="53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0" name="Freeform 205">
                <a:extLst>
                  <a:ext uri="{FF2B5EF4-FFF2-40B4-BE49-F238E27FC236}">
                    <a16:creationId xmlns:a16="http://schemas.microsoft.com/office/drawing/2014/main" id="{A16F6361-A753-4221-B02D-3F683074F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8738" y="3006725"/>
                <a:ext cx="26988" cy="4763"/>
              </a:xfrm>
              <a:custGeom>
                <a:avLst/>
                <a:gdLst>
                  <a:gd name="T0" fmla="*/ 0 w 119"/>
                  <a:gd name="T1" fmla="*/ 25 h 30"/>
                  <a:gd name="T2" fmla="*/ 62 w 119"/>
                  <a:gd name="T3" fmla="*/ 30 h 30"/>
                  <a:gd name="T4" fmla="*/ 119 w 119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30">
                    <a:moveTo>
                      <a:pt x="0" y="25"/>
                    </a:moveTo>
                    <a:lnTo>
                      <a:pt x="62" y="30"/>
                    </a:lnTo>
                    <a:lnTo>
                      <a:pt x="11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1" name="Freeform 206">
                <a:extLst>
                  <a:ext uri="{FF2B5EF4-FFF2-40B4-BE49-F238E27FC236}">
                    <a16:creationId xmlns:a16="http://schemas.microsoft.com/office/drawing/2014/main" id="{E68CD3F9-A450-4EA5-AFDF-315B4F112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876" y="2973388"/>
                <a:ext cx="34925" cy="33338"/>
              </a:xfrm>
              <a:custGeom>
                <a:avLst/>
                <a:gdLst>
                  <a:gd name="T0" fmla="*/ 0 w 157"/>
                  <a:gd name="T1" fmla="*/ 187 h 187"/>
                  <a:gd name="T2" fmla="*/ 89 w 157"/>
                  <a:gd name="T3" fmla="*/ 111 h 187"/>
                  <a:gd name="T4" fmla="*/ 119 w 157"/>
                  <a:gd name="T5" fmla="*/ 34 h 187"/>
                  <a:gd name="T6" fmla="*/ 157 w 157"/>
                  <a:gd name="T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87">
                    <a:moveTo>
                      <a:pt x="0" y="187"/>
                    </a:moveTo>
                    <a:lnTo>
                      <a:pt x="89" y="111"/>
                    </a:lnTo>
                    <a:lnTo>
                      <a:pt x="119" y="34"/>
                    </a:lnTo>
                    <a:lnTo>
                      <a:pt x="157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2" name="Freeform 207">
                <a:extLst>
                  <a:ext uri="{FF2B5EF4-FFF2-40B4-BE49-F238E27FC236}">
                    <a16:creationId xmlns:a16="http://schemas.microsoft.com/office/drawing/2014/main" id="{732DC3C0-FCCD-4910-9266-9E04A81B5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9688" y="2974975"/>
                <a:ext cx="41275" cy="9525"/>
              </a:xfrm>
              <a:custGeom>
                <a:avLst/>
                <a:gdLst>
                  <a:gd name="T0" fmla="*/ 0 w 182"/>
                  <a:gd name="T1" fmla="*/ 47 h 47"/>
                  <a:gd name="T2" fmla="*/ 133 w 182"/>
                  <a:gd name="T3" fmla="*/ 0 h 47"/>
                  <a:gd name="T4" fmla="*/ 182 w 182"/>
                  <a:gd name="T5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" h="47">
                    <a:moveTo>
                      <a:pt x="0" y="47"/>
                    </a:moveTo>
                    <a:lnTo>
                      <a:pt x="133" y="0"/>
                    </a:lnTo>
                    <a:lnTo>
                      <a:pt x="182" y="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3" name="Freeform 208">
                <a:extLst>
                  <a:ext uri="{FF2B5EF4-FFF2-40B4-BE49-F238E27FC236}">
                    <a16:creationId xmlns:a16="http://schemas.microsoft.com/office/drawing/2014/main" id="{2065B327-620E-4DC8-B2DE-823134FC3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5888" y="3041650"/>
                <a:ext cx="12700" cy="47625"/>
              </a:xfrm>
              <a:custGeom>
                <a:avLst/>
                <a:gdLst>
                  <a:gd name="T0" fmla="*/ 0 w 59"/>
                  <a:gd name="T1" fmla="*/ 268 h 268"/>
                  <a:gd name="T2" fmla="*/ 22 w 59"/>
                  <a:gd name="T3" fmla="*/ 220 h 268"/>
                  <a:gd name="T4" fmla="*/ 48 w 59"/>
                  <a:gd name="T5" fmla="*/ 179 h 268"/>
                  <a:gd name="T6" fmla="*/ 48 w 59"/>
                  <a:gd name="T7" fmla="*/ 145 h 268"/>
                  <a:gd name="T8" fmla="*/ 33 w 59"/>
                  <a:gd name="T9" fmla="*/ 119 h 268"/>
                  <a:gd name="T10" fmla="*/ 30 w 59"/>
                  <a:gd name="T11" fmla="*/ 64 h 268"/>
                  <a:gd name="T12" fmla="*/ 59 w 59"/>
                  <a:gd name="T13" fmla="*/ 38 h 268"/>
                  <a:gd name="T14" fmla="*/ 45 w 59"/>
                  <a:gd name="T15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268">
                    <a:moveTo>
                      <a:pt x="0" y="268"/>
                    </a:moveTo>
                    <a:lnTo>
                      <a:pt x="22" y="220"/>
                    </a:lnTo>
                    <a:lnTo>
                      <a:pt x="48" y="179"/>
                    </a:lnTo>
                    <a:lnTo>
                      <a:pt x="48" y="145"/>
                    </a:lnTo>
                    <a:lnTo>
                      <a:pt x="33" y="119"/>
                    </a:lnTo>
                    <a:lnTo>
                      <a:pt x="30" y="64"/>
                    </a:lnTo>
                    <a:lnTo>
                      <a:pt x="59" y="38"/>
                    </a:lnTo>
                    <a:lnTo>
                      <a:pt x="4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4" name="Freeform 209">
                <a:extLst>
                  <a:ext uri="{FF2B5EF4-FFF2-40B4-BE49-F238E27FC236}">
                    <a16:creationId xmlns:a16="http://schemas.microsoft.com/office/drawing/2014/main" id="{5B9D6D06-A5E9-49C0-816C-E499293E3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3025775"/>
                <a:ext cx="19050" cy="22225"/>
              </a:xfrm>
              <a:custGeom>
                <a:avLst/>
                <a:gdLst>
                  <a:gd name="T0" fmla="*/ 0 w 86"/>
                  <a:gd name="T1" fmla="*/ 123 h 123"/>
                  <a:gd name="T2" fmla="*/ 83 w 86"/>
                  <a:gd name="T3" fmla="*/ 57 h 123"/>
                  <a:gd name="T4" fmla="*/ 86 w 86"/>
                  <a:gd name="T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123">
                    <a:moveTo>
                      <a:pt x="0" y="123"/>
                    </a:moveTo>
                    <a:lnTo>
                      <a:pt x="83" y="57"/>
                    </a:lnTo>
                    <a:lnTo>
                      <a:pt x="8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5" name="Freeform 210">
                <a:extLst>
                  <a:ext uri="{FF2B5EF4-FFF2-40B4-BE49-F238E27FC236}">
                    <a16:creationId xmlns:a16="http://schemas.microsoft.com/office/drawing/2014/main" id="{43F9E7C9-8D49-44AA-B86F-B57F4F177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6376" y="3201988"/>
                <a:ext cx="76200" cy="82550"/>
              </a:xfrm>
              <a:custGeom>
                <a:avLst/>
                <a:gdLst>
                  <a:gd name="T0" fmla="*/ 0 w 336"/>
                  <a:gd name="T1" fmla="*/ 467 h 467"/>
                  <a:gd name="T2" fmla="*/ 101 w 336"/>
                  <a:gd name="T3" fmla="*/ 316 h 467"/>
                  <a:gd name="T4" fmla="*/ 94 w 336"/>
                  <a:gd name="T5" fmla="*/ 263 h 467"/>
                  <a:gd name="T6" fmla="*/ 172 w 336"/>
                  <a:gd name="T7" fmla="*/ 215 h 467"/>
                  <a:gd name="T8" fmla="*/ 228 w 336"/>
                  <a:gd name="T9" fmla="*/ 173 h 467"/>
                  <a:gd name="T10" fmla="*/ 254 w 336"/>
                  <a:gd name="T11" fmla="*/ 150 h 467"/>
                  <a:gd name="T12" fmla="*/ 277 w 336"/>
                  <a:gd name="T13" fmla="*/ 123 h 467"/>
                  <a:gd name="T14" fmla="*/ 297 w 336"/>
                  <a:gd name="T15" fmla="*/ 95 h 467"/>
                  <a:gd name="T16" fmla="*/ 315 w 336"/>
                  <a:gd name="T17" fmla="*/ 65 h 467"/>
                  <a:gd name="T18" fmla="*/ 328 w 336"/>
                  <a:gd name="T19" fmla="*/ 33 h 467"/>
                  <a:gd name="T20" fmla="*/ 336 w 336"/>
                  <a:gd name="T21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6" h="467">
                    <a:moveTo>
                      <a:pt x="0" y="467"/>
                    </a:moveTo>
                    <a:lnTo>
                      <a:pt x="101" y="316"/>
                    </a:lnTo>
                    <a:lnTo>
                      <a:pt x="94" y="263"/>
                    </a:lnTo>
                    <a:lnTo>
                      <a:pt x="172" y="215"/>
                    </a:lnTo>
                    <a:lnTo>
                      <a:pt x="228" y="173"/>
                    </a:lnTo>
                    <a:lnTo>
                      <a:pt x="254" y="150"/>
                    </a:lnTo>
                    <a:lnTo>
                      <a:pt x="277" y="123"/>
                    </a:lnTo>
                    <a:lnTo>
                      <a:pt x="297" y="95"/>
                    </a:lnTo>
                    <a:lnTo>
                      <a:pt x="315" y="65"/>
                    </a:lnTo>
                    <a:lnTo>
                      <a:pt x="328" y="33"/>
                    </a:lnTo>
                    <a:lnTo>
                      <a:pt x="33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6" name="Line 211">
                <a:extLst>
                  <a:ext uri="{FF2B5EF4-FFF2-40B4-BE49-F238E27FC236}">
                    <a16:creationId xmlns:a16="http://schemas.microsoft.com/office/drawing/2014/main" id="{4C6D0792-5DC0-47F9-A1C7-3E6D1A7C1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8601" y="3344863"/>
                <a:ext cx="1587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7" name="Freeform 212">
                <a:extLst>
                  <a:ext uri="{FF2B5EF4-FFF2-40B4-BE49-F238E27FC236}">
                    <a16:creationId xmlns:a16="http://schemas.microsoft.com/office/drawing/2014/main" id="{3FFD9B63-C2BB-4248-A111-A1D4A207D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8601" y="3344863"/>
                <a:ext cx="36513" cy="30163"/>
              </a:xfrm>
              <a:custGeom>
                <a:avLst/>
                <a:gdLst>
                  <a:gd name="T0" fmla="*/ 0 w 165"/>
                  <a:gd name="T1" fmla="*/ 0 h 171"/>
                  <a:gd name="T2" fmla="*/ 38 w 165"/>
                  <a:gd name="T3" fmla="*/ 138 h 171"/>
                  <a:gd name="T4" fmla="*/ 165 w 165"/>
                  <a:gd name="T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171">
                    <a:moveTo>
                      <a:pt x="0" y="0"/>
                    </a:moveTo>
                    <a:lnTo>
                      <a:pt x="38" y="138"/>
                    </a:lnTo>
                    <a:lnTo>
                      <a:pt x="165" y="17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8" name="Line 213">
                <a:extLst>
                  <a:ext uri="{FF2B5EF4-FFF2-40B4-BE49-F238E27FC236}">
                    <a16:creationId xmlns:a16="http://schemas.microsoft.com/office/drawing/2014/main" id="{4CC8EEEB-BFFB-49F0-A5D4-65DACC0F5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2413" y="3363913"/>
                <a:ext cx="19050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9" name="Freeform 214">
                <a:extLst>
                  <a:ext uri="{FF2B5EF4-FFF2-40B4-BE49-F238E27FC236}">
                    <a16:creationId xmlns:a16="http://schemas.microsoft.com/office/drawing/2014/main" id="{191B668B-336F-4930-B3A8-3F66B7EB2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4976" y="2889250"/>
                <a:ext cx="33338" cy="1588"/>
              </a:xfrm>
              <a:custGeom>
                <a:avLst/>
                <a:gdLst>
                  <a:gd name="T0" fmla="*/ 143 w 143"/>
                  <a:gd name="T1" fmla="*/ 0 h 13"/>
                  <a:gd name="T2" fmla="*/ 72 w 143"/>
                  <a:gd name="T3" fmla="*/ 5 h 13"/>
                  <a:gd name="T4" fmla="*/ 0 w 143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3" h="13">
                    <a:moveTo>
                      <a:pt x="143" y="0"/>
                    </a:moveTo>
                    <a:lnTo>
                      <a:pt x="72" y="5"/>
                    </a:lnTo>
                    <a:lnTo>
                      <a:pt x="0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0" name="Freeform 215">
                <a:extLst>
                  <a:ext uri="{FF2B5EF4-FFF2-40B4-BE49-F238E27FC236}">
                    <a16:creationId xmlns:a16="http://schemas.microsoft.com/office/drawing/2014/main" id="{98D46B6D-192B-4CA6-9F2F-44A0F8A47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4176" y="2894013"/>
                <a:ext cx="28575" cy="6350"/>
              </a:xfrm>
              <a:custGeom>
                <a:avLst/>
                <a:gdLst>
                  <a:gd name="T0" fmla="*/ 128 w 128"/>
                  <a:gd name="T1" fmla="*/ 0 h 35"/>
                  <a:gd name="T2" fmla="*/ 64 w 128"/>
                  <a:gd name="T3" fmla="*/ 15 h 35"/>
                  <a:gd name="T4" fmla="*/ 0 w 128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" h="35">
                    <a:moveTo>
                      <a:pt x="128" y="0"/>
                    </a:moveTo>
                    <a:lnTo>
                      <a:pt x="64" y="15"/>
                    </a:lnTo>
                    <a:lnTo>
                      <a:pt x="0" y="3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1" name="Freeform 216">
                <a:extLst>
                  <a:ext uri="{FF2B5EF4-FFF2-40B4-BE49-F238E27FC236}">
                    <a16:creationId xmlns:a16="http://schemas.microsoft.com/office/drawing/2014/main" id="{6D15E396-F3B2-4B11-AF0B-92A959973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301" y="2816225"/>
                <a:ext cx="90488" cy="6350"/>
              </a:xfrm>
              <a:custGeom>
                <a:avLst/>
                <a:gdLst>
                  <a:gd name="T0" fmla="*/ 400 w 400"/>
                  <a:gd name="T1" fmla="*/ 23 h 37"/>
                  <a:gd name="T2" fmla="*/ 240 w 400"/>
                  <a:gd name="T3" fmla="*/ 0 h 37"/>
                  <a:gd name="T4" fmla="*/ 165 w 400"/>
                  <a:gd name="T5" fmla="*/ 37 h 37"/>
                  <a:gd name="T6" fmla="*/ 124 w 400"/>
                  <a:gd name="T7" fmla="*/ 11 h 37"/>
                  <a:gd name="T8" fmla="*/ 0 w 40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37">
                    <a:moveTo>
                      <a:pt x="400" y="23"/>
                    </a:moveTo>
                    <a:lnTo>
                      <a:pt x="240" y="0"/>
                    </a:lnTo>
                    <a:lnTo>
                      <a:pt x="165" y="37"/>
                    </a:lnTo>
                    <a:lnTo>
                      <a:pt x="124" y="1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2" name="Freeform 217">
                <a:extLst>
                  <a:ext uri="{FF2B5EF4-FFF2-40B4-BE49-F238E27FC236}">
                    <a16:creationId xmlns:a16="http://schemas.microsoft.com/office/drawing/2014/main" id="{0B59F6F2-0E9E-45A5-8A1A-7ACC9DFBD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9651" y="2754313"/>
                <a:ext cx="88900" cy="46038"/>
              </a:xfrm>
              <a:custGeom>
                <a:avLst/>
                <a:gdLst>
                  <a:gd name="T0" fmla="*/ 392 w 392"/>
                  <a:gd name="T1" fmla="*/ 256 h 256"/>
                  <a:gd name="T2" fmla="*/ 310 w 392"/>
                  <a:gd name="T3" fmla="*/ 231 h 256"/>
                  <a:gd name="T4" fmla="*/ 221 w 392"/>
                  <a:gd name="T5" fmla="*/ 100 h 256"/>
                  <a:gd name="T6" fmla="*/ 160 w 392"/>
                  <a:gd name="T7" fmla="*/ 60 h 256"/>
                  <a:gd name="T8" fmla="*/ 127 w 392"/>
                  <a:gd name="T9" fmla="*/ 64 h 256"/>
                  <a:gd name="T10" fmla="*/ 0 w 392"/>
                  <a:gd name="T11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2" h="256">
                    <a:moveTo>
                      <a:pt x="392" y="256"/>
                    </a:moveTo>
                    <a:lnTo>
                      <a:pt x="310" y="231"/>
                    </a:lnTo>
                    <a:lnTo>
                      <a:pt x="221" y="100"/>
                    </a:lnTo>
                    <a:lnTo>
                      <a:pt x="160" y="60"/>
                    </a:lnTo>
                    <a:lnTo>
                      <a:pt x="127" y="6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3" name="Line 218">
                <a:extLst>
                  <a:ext uri="{FF2B5EF4-FFF2-40B4-BE49-F238E27FC236}">
                    <a16:creationId xmlns:a16="http://schemas.microsoft.com/office/drawing/2014/main" id="{191B15C9-1F5C-4AFE-ACB8-5F3972241B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97751" y="2735263"/>
                <a:ext cx="12700" cy="365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4" name="Freeform 219">
                <a:extLst>
                  <a:ext uri="{FF2B5EF4-FFF2-40B4-BE49-F238E27FC236}">
                    <a16:creationId xmlns:a16="http://schemas.microsoft.com/office/drawing/2014/main" id="{6FF57AC8-C5AD-4714-AA84-6A08EFDB6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6" y="2673350"/>
                <a:ext cx="23813" cy="47625"/>
              </a:xfrm>
              <a:custGeom>
                <a:avLst/>
                <a:gdLst>
                  <a:gd name="T0" fmla="*/ 92 w 101"/>
                  <a:gd name="T1" fmla="*/ 272 h 272"/>
                  <a:gd name="T2" fmla="*/ 101 w 101"/>
                  <a:gd name="T3" fmla="*/ 200 h 272"/>
                  <a:gd name="T4" fmla="*/ 23 w 101"/>
                  <a:gd name="T5" fmla="*/ 78 h 272"/>
                  <a:gd name="T6" fmla="*/ 0 w 101"/>
                  <a:gd name="T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272">
                    <a:moveTo>
                      <a:pt x="92" y="272"/>
                    </a:moveTo>
                    <a:lnTo>
                      <a:pt x="101" y="200"/>
                    </a:lnTo>
                    <a:lnTo>
                      <a:pt x="23" y="7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5" name="Freeform 220">
                <a:extLst>
                  <a:ext uri="{FF2B5EF4-FFF2-40B4-BE49-F238E27FC236}">
                    <a16:creationId xmlns:a16="http://schemas.microsoft.com/office/drawing/2014/main" id="{20B15320-3BFF-499F-BB95-95EA83516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963" y="2651125"/>
                <a:ext cx="9525" cy="47625"/>
              </a:xfrm>
              <a:custGeom>
                <a:avLst/>
                <a:gdLst>
                  <a:gd name="T0" fmla="*/ 0 w 37"/>
                  <a:gd name="T1" fmla="*/ 267 h 267"/>
                  <a:gd name="T2" fmla="*/ 37 w 37"/>
                  <a:gd name="T3" fmla="*/ 197 h 267"/>
                  <a:gd name="T4" fmla="*/ 37 w 37"/>
                  <a:gd name="T5" fmla="*/ 126 h 267"/>
                  <a:gd name="T6" fmla="*/ 15 w 37"/>
                  <a:gd name="T7" fmla="*/ 60 h 267"/>
                  <a:gd name="T8" fmla="*/ 22 w 37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67">
                    <a:moveTo>
                      <a:pt x="0" y="267"/>
                    </a:moveTo>
                    <a:lnTo>
                      <a:pt x="37" y="197"/>
                    </a:lnTo>
                    <a:lnTo>
                      <a:pt x="37" y="126"/>
                    </a:lnTo>
                    <a:lnTo>
                      <a:pt x="15" y="60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6" name="Freeform 221">
                <a:extLst>
                  <a:ext uri="{FF2B5EF4-FFF2-40B4-BE49-F238E27FC236}">
                    <a16:creationId xmlns:a16="http://schemas.microsoft.com/office/drawing/2014/main" id="{1B5704A3-D4A5-48D3-9860-B4ED7C39E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488" y="2647950"/>
                <a:ext cx="9525" cy="25400"/>
              </a:xfrm>
              <a:custGeom>
                <a:avLst/>
                <a:gdLst>
                  <a:gd name="T0" fmla="*/ 0 w 41"/>
                  <a:gd name="T1" fmla="*/ 141 h 141"/>
                  <a:gd name="T2" fmla="*/ 16 w 41"/>
                  <a:gd name="T3" fmla="*/ 56 h 141"/>
                  <a:gd name="T4" fmla="*/ 41 w 41"/>
                  <a:gd name="T5" fmla="*/ 27 h 141"/>
                  <a:gd name="T6" fmla="*/ 41 w 41"/>
                  <a:gd name="T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41">
                    <a:moveTo>
                      <a:pt x="0" y="141"/>
                    </a:moveTo>
                    <a:lnTo>
                      <a:pt x="16" y="56"/>
                    </a:lnTo>
                    <a:lnTo>
                      <a:pt x="41" y="27"/>
                    </a:lnTo>
                    <a:lnTo>
                      <a:pt x="4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7" name="Freeform 222">
                <a:extLst>
                  <a:ext uri="{FF2B5EF4-FFF2-40B4-BE49-F238E27FC236}">
                    <a16:creationId xmlns:a16="http://schemas.microsoft.com/office/drawing/2014/main" id="{EB630CFB-7117-4A60-89BA-1D621ECA3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1101" y="2725738"/>
                <a:ext cx="44450" cy="93663"/>
              </a:xfrm>
              <a:custGeom>
                <a:avLst/>
                <a:gdLst>
                  <a:gd name="T0" fmla="*/ 0 w 194"/>
                  <a:gd name="T1" fmla="*/ 526 h 526"/>
                  <a:gd name="T2" fmla="*/ 36 w 194"/>
                  <a:gd name="T3" fmla="*/ 408 h 526"/>
                  <a:gd name="T4" fmla="*/ 36 w 194"/>
                  <a:gd name="T5" fmla="*/ 283 h 526"/>
                  <a:gd name="T6" fmla="*/ 127 w 194"/>
                  <a:gd name="T7" fmla="*/ 175 h 526"/>
                  <a:gd name="T8" fmla="*/ 194 w 194"/>
                  <a:gd name="T9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526">
                    <a:moveTo>
                      <a:pt x="0" y="526"/>
                    </a:moveTo>
                    <a:lnTo>
                      <a:pt x="36" y="408"/>
                    </a:lnTo>
                    <a:lnTo>
                      <a:pt x="36" y="283"/>
                    </a:lnTo>
                    <a:lnTo>
                      <a:pt x="127" y="175"/>
                    </a:lnTo>
                    <a:lnTo>
                      <a:pt x="19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8" name="Freeform 223">
                <a:extLst>
                  <a:ext uri="{FF2B5EF4-FFF2-40B4-BE49-F238E27FC236}">
                    <a16:creationId xmlns:a16="http://schemas.microsoft.com/office/drawing/2014/main" id="{D6E46716-47E6-4E0F-B216-1B68480B8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9038" y="2732088"/>
                <a:ext cx="9525" cy="44450"/>
              </a:xfrm>
              <a:custGeom>
                <a:avLst/>
                <a:gdLst>
                  <a:gd name="T0" fmla="*/ 7 w 42"/>
                  <a:gd name="T1" fmla="*/ 249 h 249"/>
                  <a:gd name="T2" fmla="*/ 0 w 42"/>
                  <a:gd name="T3" fmla="*/ 174 h 249"/>
                  <a:gd name="T4" fmla="*/ 42 w 42"/>
                  <a:gd name="T5" fmla="*/ 67 h 249"/>
                  <a:gd name="T6" fmla="*/ 38 w 42"/>
                  <a:gd name="T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49">
                    <a:moveTo>
                      <a:pt x="7" y="249"/>
                    </a:moveTo>
                    <a:lnTo>
                      <a:pt x="0" y="174"/>
                    </a:lnTo>
                    <a:lnTo>
                      <a:pt x="42" y="67"/>
                    </a:lnTo>
                    <a:lnTo>
                      <a:pt x="3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9" name="Freeform 224">
                <a:extLst>
                  <a:ext uri="{FF2B5EF4-FFF2-40B4-BE49-F238E27FC236}">
                    <a16:creationId xmlns:a16="http://schemas.microsoft.com/office/drawing/2014/main" id="{BDB8DFEA-C105-43FC-830F-4EF92F869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5576" y="2774950"/>
                <a:ext cx="11113" cy="19050"/>
              </a:xfrm>
              <a:custGeom>
                <a:avLst/>
                <a:gdLst>
                  <a:gd name="T0" fmla="*/ 0 w 48"/>
                  <a:gd name="T1" fmla="*/ 108 h 108"/>
                  <a:gd name="T2" fmla="*/ 6 w 48"/>
                  <a:gd name="T3" fmla="*/ 64 h 108"/>
                  <a:gd name="T4" fmla="*/ 48 w 48"/>
                  <a:gd name="T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108">
                    <a:moveTo>
                      <a:pt x="0" y="108"/>
                    </a:moveTo>
                    <a:lnTo>
                      <a:pt x="6" y="64"/>
                    </a:lnTo>
                    <a:lnTo>
                      <a:pt x="4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0" name="Freeform 225">
                <a:extLst>
                  <a:ext uri="{FF2B5EF4-FFF2-40B4-BE49-F238E27FC236}">
                    <a16:creationId xmlns:a16="http://schemas.microsoft.com/office/drawing/2014/main" id="{23CF2B5D-B0A1-489E-BA74-4F471C7BB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7163" y="2698750"/>
                <a:ext cx="73025" cy="95250"/>
              </a:xfrm>
              <a:custGeom>
                <a:avLst/>
                <a:gdLst>
                  <a:gd name="T0" fmla="*/ 0 w 322"/>
                  <a:gd name="T1" fmla="*/ 541 h 541"/>
                  <a:gd name="T2" fmla="*/ 49 w 322"/>
                  <a:gd name="T3" fmla="*/ 508 h 541"/>
                  <a:gd name="T4" fmla="*/ 154 w 322"/>
                  <a:gd name="T5" fmla="*/ 427 h 541"/>
                  <a:gd name="T6" fmla="*/ 187 w 322"/>
                  <a:gd name="T7" fmla="*/ 323 h 541"/>
                  <a:gd name="T8" fmla="*/ 266 w 322"/>
                  <a:gd name="T9" fmla="*/ 170 h 541"/>
                  <a:gd name="T10" fmla="*/ 258 w 322"/>
                  <a:gd name="T11" fmla="*/ 96 h 541"/>
                  <a:gd name="T12" fmla="*/ 322 w 322"/>
                  <a:gd name="T13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541">
                    <a:moveTo>
                      <a:pt x="0" y="541"/>
                    </a:moveTo>
                    <a:lnTo>
                      <a:pt x="49" y="508"/>
                    </a:lnTo>
                    <a:lnTo>
                      <a:pt x="154" y="427"/>
                    </a:lnTo>
                    <a:lnTo>
                      <a:pt x="187" y="323"/>
                    </a:lnTo>
                    <a:lnTo>
                      <a:pt x="266" y="170"/>
                    </a:lnTo>
                    <a:lnTo>
                      <a:pt x="258" y="96"/>
                    </a:lnTo>
                    <a:lnTo>
                      <a:pt x="3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1" name="Freeform 226">
                <a:extLst>
                  <a:ext uri="{FF2B5EF4-FFF2-40B4-BE49-F238E27FC236}">
                    <a16:creationId xmlns:a16="http://schemas.microsoft.com/office/drawing/2014/main" id="{C8C1ADE5-2277-4608-B6CA-96703112B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9551" y="2724150"/>
                <a:ext cx="25400" cy="17463"/>
              </a:xfrm>
              <a:custGeom>
                <a:avLst/>
                <a:gdLst>
                  <a:gd name="T0" fmla="*/ 0 w 114"/>
                  <a:gd name="T1" fmla="*/ 98 h 98"/>
                  <a:gd name="T2" fmla="*/ 55 w 114"/>
                  <a:gd name="T3" fmla="*/ 49 h 98"/>
                  <a:gd name="T4" fmla="*/ 108 w 114"/>
                  <a:gd name="T5" fmla="*/ 35 h 98"/>
                  <a:gd name="T6" fmla="*/ 114 w 114"/>
                  <a:gd name="T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98">
                    <a:moveTo>
                      <a:pt x="0" y="98"/>
                    </a:moveTo>
                    <a:lnTo>
                      <a:pt x="55" y="49"/>
                    </a:lnTo>
                    <a:lnTo>
                      <a:pt x="108" y="35"/>
                    </a:lnTo>
                    <a:lnTo>
                      <a:pt x="11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2" name="Freeform 227">
                <a:extLst>
                  <a:ext uri="{FF2B5EF4-FFF2-40B4-BE49-F238E27FC236}">
                    <a16:creationId xmlns:a16="http://schemas.microsoft.com/office/drawing/2014/main" id="{5A796133-83EB-4C76-8A0A-35440B93E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5901" y="2768600"/>
                <a:ext cx="22225" cy="33338"/>
              </a:xfrm>
              <a:custGeom>
                <a:avLst/>
                <a:gdLst>
                  <a:gd name="T0" fmla="*/ 0 w 100"/>
                  <a:gd name="T1" fmla="*/ 186 h 186"/>
                  <a:gd name="T2" fmla="*/ 45 w 100"/>
                  <a:gd name="T3" fmla="*/ 92 h 186"/>
                  <a:gd name="T4" fmla="*/ 70 w 100"/>
                  <a:gd name="T5" fmla="*/ 45 h 186"/>
                  <a:gd name="T6" fmla="*/ 81 w 100"/>
                  <a:gd name="T7" fmla="*/ 27 h 186"/>
                  <a:gd name="T8" fmla="*/ 100 w 100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86">
                    <a:moveTo>
                      <a:pt x="0" y="186"/>
                    </a:moveTo>
                    <a:lnTo>
                      <a:pt x="45" y="92"/>
                    </a:lnTo>
                    <a:lnTo>
                      <a:pt x="70" y="45"/>
                    </a:lnTo>
                    <a:lnTo>
                      <a:pt x="81" y="27"/>
                    </a:lnTo>
                    <a:lnTo>
                      <a:pt x="10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3" name="Freeform 228">
                <a:extLst>
                  <a:ext uri="{FF2B5EF4-FFF2-40B4-BE49-F238E27FC236}">
                    <a16:creationId xmlns:a16="http://schemas.microsoft.com/office/drawing/2014/main" id="{7FB93D71-9D6E-43E6-AACC-15AF4AE89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3201" y="2830513"/>
                <a:ext cx="63500" cy="12700"/>
              </a:xfrm>
              <a:custGeom>
                <a:avLst/>
                <a:gdLst>
                  <a:gd name="T0" fmla="*/ 0 w 284"/>
                  <a:gd name="T1" fmla="*/ 74 h 74"/>
                  <a:gd name="T2" fmla="*/ 20 w 284"/>
                  <a:gd name="T3" fmla="*/ 67 h 74"/>
                  <a:gd name="T4" fmla="*/ 49 w 284"/>
                  <a:gd name="T5" fmla="*/ 60 h 74"/>
                  <a:gd name="T6" fmla="*/ 124 w 284"/>
                  <a:gd name="T7" fmla="*/ 51 h 74"/>
                  <a:gd name="T8" fmla="*/ 166 w 284"/>
                  <a:gd name="T9" fmla="*/ 43 h 74"/>
                  <a:gd name="T10" fmla="*/ 208 w 284"/>
                  <a:gd name="T11" fmla="*/ 34 h 74"/>
                  <a:gd name="T12" fmla="*/ 248 w 284"/>
                  <a:gd name="T13" fmla="*/ 20 h 74"/>
                  <a:gd name="T14" fmla="*/ 284 w 284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4" h="74">
                    <a:moveTo>
                      <a:pt x="0" y="74"/>
                    </a:moveTo>
                    <a:lnTo>
                      <a:pt x="20" y="67"/>
                    </a:lnTo>
                    <a:lnTo>
                      <a:pt x="49" y="60"/>
                    </a:lnTo>
                    <a:lnTo>
                      <a:pt x="124" y="51"/>
                    </a:lnTo>
                    <a:lnTo>
                      <a:pt x="166" y="43"/>
                    </a:lnTo>
                    <a:lnTo>
                      <a:pt x="208" y="34"/>
                    </a:lnTo>
                    <a:lnTo>
                      <a:pt x="248" y="20"/>
                    </a:lnTo>
                    <a:lnTo>
                      <a:pt x="28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4" name="Freeform 229">
                <a:extLst>
                  <a:ext uri="{FF2B5EF4-FFF2-40B4-BE49-F238E27FC236}">
                    <a16:creationId xmlns:a16="http://schemas.microsoft.com/office/drawing/2014/main" id="{1F88E44B-AEAA-436B-8644-702D6E332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7013" y="2803525"/>
                <a:ext cx="52388" cy="36513"/>
              </a:xfrm>
              <a:custGeom>
                <a:avLst/>
                <a:gdLst>
                  <a:gd name="T0" fmla="*/ 0 w 230"/>
                  <a:gd name="T1" fmla="*/ 209 h 209"/>
                  <a:gd name="T2" fmla="*/ 22 w 230"/>
                  <a:gd name="T3" fmla="*/ 172 h 209"/>
                  <a:gd name="T4" fmla="*/ 49 w 230"/>
                  <a:gd name="T5" fmla="*/ 143 h 209"/>
                  <a:gd name="T6" fmla="*/ 80 w 230"/>
                  <a:gd name="T7" fmla="*/ 118 h 209"/>
                  <a:gd name="T8" fmla="*/ 111 w 230"/>
                  <a:gd name="T9" fmla="*/ 97 h 209"/>
                  <a:gd name="T10" fmla="*/ 176 w 230"/>
                  <a:gd name="T11" fmla="*/ 54 h 209"/>
                  <a:gd name="T12" fmla="*/ 205 w 230"/>
                  <a:gd name="T13" fmla="*/ 29 h 209"/>
                  <a:gd name="T14" fmla="*/ 230 w 230"/>
                  <a:gd name="T1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" h="209">
                    <a:moveTo>
                      <a:pt x="0" y="209"/>
                    </a:moveTo>
                    <a:lnTo>
                      <a:pt x="22" y="172"/>
                    </a:lnTo>
                    <a:lnTo>
                      <a:pt x="49" y="143"/>
                    </a:lnTo>
                    <a:lnTo>
                      <a:pt x="80" y="118"/>
                    </a:lnTo>
                    <a:lnTo>
                      <a:pt x="111" y="97"/>
                    </a:lnTo>
                    <a:lnTo>
                      <a:pt x="176" y="54"/>
                    </a:lnTo>
                    <a:lnTo>
                      <a:pt x="205" y="29"/>
                    </a:lnTo>
                    <a:lnTo>
                      <a:pt x="23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5" name="Freeform 230">
                <a:extLst>
                  <a:ext uri="{FF2B5EF4-FFF2-40B4-BE49-F238E27FC236}">
                    <a16:creationId xmlns:a16="http://schemas.microsoft.com/office/drawing/2014/main" id="{5ADF5FA4-DD3B-406C-BBE1-BE0E2936C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0201" y="2741613"/>
                <a:ext cx="109538" cy="47625"/>
              </a:xfrm>
              <a:custGeom>
                <a:avLst/>
                <a:gdLst>
                  <a:gd name="T0" fmla="*/ 0 w 479"/>
                  <a:gd name="T1" fmla="*/ 270 h 270"/>
                  <a:gd name="T2" fmla="*/ 86 w 479"/>
                  <a:gd name="T3" fmla="*/ 215 h 270"/>
                  <a:gd name="T4" fmla="*/ 203 w 479"/>
                  <a:gd name="T5" fmla="*/ 177 h 270"/>
                  <a:gd name="T6" fmla="*/ 310 w 479"/>
                  <a:gd name="T7" fmla="*/ 59 h 270"/>
                  <a:gd name="T8" fmla="*/ 397 w 479"/>
                  <a:gd name="T9" fmla="*/ 15 h 270"/>
                  <a:gd name="T10" fmla="*/ 422 w 479"/>
                  <a:gd name="T11" fmla="*/ 30 h 270"/>
                  <a:gd name="T12" fmla="*/ 479 w 479"/>
                  <a:gd name="T13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9" h="270">
                    <a:moveTo>
                      <a:pt x="0" y="270"/>
                    </a:moveTo>
                    <a:lnTo>
                      <a:pt x="86" y="215"/>
                    </a:lnTo>
                    <a:lnTo>
                      <a:pt x="203" y="177"/>
                    </a:lnTo>
                    <a:lnTo>
                      <a:pt x="310" y="59"/>
                    </a:lnTo>
                    <a:lnTo>
                      <a:pt x="397" y="15"/>
                    </a:lnTo>
                    <a:lnTo>
                      <a:pt x="422" y="30"/>
                    </a:lnTo>
                    <a:lnTo>
                      <a:pt x="47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6" name="Freeform 231">
                <a:extLst>
                  <a:ext uri="{FF2B5EF4-FFF2-40B4-BE49-F238E27FC236}">
                    <a16:creationId xmlns:a16="http://schemas.microsoft.com/office/drawing/2014/main" id="{217BD6C5-9D50-4C31-947D-5810A933B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6238" y="2773363"/>
                <a:ext cx="46038" cy="4763"/>
              </a:xfrm>
              <a:custGeom>
                <a:avLst/>
                <a:gdLst>
                  <a:gd name="T0" fmla="*/ 0 w 201"/>
                  <a:gd name="T1" fmla="*/ 0 h 27"/>
                  <a:gd name="T2" fmla="*/ 112 w 201"/>
                  <a:gd name="T3" fmla="*/ 27 h 27"/>
                  <a:gd name="T4" fmla="*/ 201 w 201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1" h="27">
                    <a:moveTo>
                      <a:pt x="0" y="0"/>
                    </a:moveTo>
                    <a:lnTo>
                      <a:pt x="112" y="27"/>
                    </a:lnTo>
                    <a:lnTo>
                      <a:pt x="201" y="2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7" name="Line 232">
                <a:extLst>
                  <a:ext uri="{FF2B5EF4-FFF2-40B4-BE49-F238E27FC236}">
                    <a16:creationId xmlns:a16="http://schemas.microsoft.com/office/drawing/2014/main" id="{DAA16DDE-1555-4BD8-AEA8-B80E46DFD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1638" y="2778125"/>
                <a:ext cx="20638" cy="111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8" name="Line 233">
                <a:extLst>
                  <a:ext uri="{FF2B5EF4-FFF2-40B4-BE49-F238E27FC236}">
                    <a16:creationId xmlns:a16="http://schemas.microsoft.com/office/drawing/2014/main" id="{57B43A04-47E6-4822-88E8-DEAC7B870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0676" y="2825750"/>
                <a:ext cx="11113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9" name="Freeform 234">
                <a:extLst>
                  <a:ext uri="{FF2B5EF4-FFF2-40B4-BE49-F238E27FC236}">
                    <a16:creationId xmlns:a16="http://schemas.microsoft.com/office/drawing/2014/main" id="{FB8B16BD-295F-45E6-9D58-43D8B492C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426" y="2825750"/>
                <a:ext cx="23813" cy="6350"/>
              </a:xfrm>
              <a:custGeom>
                <a:avLst/>
                <a:gdLst>
                  <a:gd name="T0" fmla="*/ 0 w 101"/>
                  <a:gd name="T1" fmla="*/ 35 h 35"/>
                  <a:gd name="T2" fmla="*/ 57 w 101"/>
                  <a:gd name="T3" fmla="*/ 0 h 35"/>
                  <a:gd name="T4" fmla="*/ 101 w 101"/>
                  <a:gd name="T5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" h="35">
                    <a:moveTo>
                      <a:pt x="0" y="35"/>
                    </a:moveTo>
                    <a:lnTo>
                      <a:pt x="57" y="0"/>
                    </a:lnTo>
                    <a:lnTo>
                      <a:pt x="101" y="1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0" name="Freeform 235">
                <a:extLst>
                  <a:ext uri="{FF2B5EF4-FFF2-40B4-BE49-F238E27FC236}">
                    <a16:creationId xmlns:a16="http://schemas.microsoft.com/office/drawing/2014/main" id="{F30E1728-0598-4D9C-B4B2-8247EC52D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2776" y="3143250"/>
                <a:ext cx="38100" cy="23813"/>
              </a:xfrm>
              <a:custGeom>
                <a:avLst/>
                <a:gdLst>
                  <a:gd name="T0" fmla="*/ 94 w 165"/>
                  <a:gd name="T1" fmla="*/ 11 h 130"/>
                  <a:gd name="T2" fmla="*/ 0 w 165"/>
                  <a:gd name="T3" fmla="*/ 0 h 130"/>
                  <a:gd name="T4" fmla="*/ 46 w 165"/>
                  <a:gd name="T5" fmla="*/ 27 h 130"/>
                  <a:gd name="T6" fmla="*/ 84 w 165"/>
                  <a:gd name="T7" fmla="*/ 64 h 130"/>
                  <a:gd name="T8" fmla="*/ 122 w 165"/>
                  <a:gd name="T9" fmla="*/ 99 h 130"/>
                  <a:gd name="T10" fmla="*/ 165 w 165"/>
                  <a:gd name="T11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130">
                    <a:moveTo>
                      <a:pt x="94" y="11"/>
                    </a:moveTo>
                    <a:lnTo>
                      <a:pt x="0" y="0"/>
                    </a:lnTo>
                    <a:lnTo>
                      <a:pt x="46" y="27"/>
                    </a:lnTo>
                    <a:lnTo>
                      <a:pt x="84" y="64"/>
                    </a:lnTo>
                    <a:lnTo>
                      <a:pt x="122" y="99"/>
                    </a:lnTo>
                    <a:lnTo>
                      <a:pt x="165" y="1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1" name="Line 236">
                <a:extLst>
                  <a:ext uri="{FF2B5EF4-FFF2-40B4-BE49-F238E27FC236}">
                    <a16:creationId xmlns:a16="http://schemas.microsoft.com/office/drawing/2014/main" id="{9943B4A2-3FB6-4F6B-BD7D-F8A688C93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45476" y="3149600"/>
                <a:ext cx="1588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2" name="Line 237">
                <a:extLst>
                  <a:ext uri="{FF2B5EF4-FFF2-40B4-BE49-F238E27FC236}">
                    <a16:creationId xmlns:a16="http://schemas.microsoft.com/office/drawing/2014/main" id="{E31F3225-F0AB-45A3-B1B3-E221188F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6113" y="3163888"/>
                <a:ext cx="2540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3" name="Line 238">
                <a:extLst>
                  <a:ext uri="{FF2B5EF4-FFF2-40B4-BE49-F238E27FC236}">
                    <a16:creationId xmlns:a16="http://schemas.microsoft.com/office/drawing/2014/main" id="{B5355EDE-0180-4D1D-B7FF-BE0666FF2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23251" y="3251200"/>
                <a:ext cx="0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4" name="Line 239">
                <a:extLst>
                  <a:ext uri="{FF2B5EF4-FFF2-40B4-BE49-F238E27FC236}">
                    <a16:creationId xmlns:a16="http://schemas.microsoft.com/office/drawing/2014/main" id="{ABB0F2DC-392D-4736-B560-3B02EC1E75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37538" y="3257550"/>
                <a:ext cx="3175" cy="1270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5" name="Freeform 240">
                <a:extLst>
                  <a:ext uri="{FF2B5EF4-FFF2-40B4-BE49-F238E27FC236}">
                    <a16:creationId xmlns:a16="http://schemas.microsoft.com/office/drawing/2014/main" id="{8BA77A15-FDB9-4338-AD27-91FA2B0CF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4663" y="3435350"/>
                <a:ext cx="23813" cy="26988"/>
              </a:xfrm>
              <a:custGeom>
                <a:avLst/>
                <a:gdLst>
                  <a:gd name="T0" fmla="*/ 0 w 105"/>
                  <a:gd name="T1" fmla="*/ 155 h 155"/>
                  <a:gd name="T2" fmla="*/ 38 w 105"/>
                  <a:gd name="T3" fmla="*/ 119 h 155"/>
                  <a:gd name="T4" fmla="*/ 38 w 105"/>
                  <a:gd name="T5" fmla="*/ 78 h 155"/>
                  <a:gd name="T6" fmla="*/ 78 w 105"/>
                  <a:gd name="T7" fmla="*/ 41 h 155"/>
                  <a:gd name="T8" fmla="*/ 78 w 105"/>
                  <a:gd name="T9" fmla="*/ 15 h 155"/>
                  <a:gd name="T10" fmla="*/ 105 w 105"/>
                  <a:gd name="T11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155">
                    <a:moveTo>
                      <a:pt x="0" y="155"/>
                    </a:moveTo>
                    <a:lnTo>
                      <a:pt x="38" y="119"/>
                    </a:lnTo>
                    <a:lnTo>
                      <a:pt x="38" y="78"/>
                    </a:lnTo>
                    <a:lnTo>
                      <a:pt x="78" y="41"/>
                    </a:lnTo>
                    <a:lnTo>
                      <a:pt x="78" y="15"/>
                    </a:lnTo>
                    <a:lnTo>
                      <a:pt x="10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6" name="Line 241">
                <a:extLst>
                  <a:ext uri="{FF2B5EF4-FFF2-40B4-BE49-F238E27FC236}">
                    <a16:creationId xmlns:a16="http://schemas.microsoft.com/office/drawing/2014/main" id="{336F7E76-46FC-499E-80E9-F70AB4102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4188" y="3449638"/>
                <a:ext cx="1111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7" name="Line 242">
                <a:extLst>
                  <a:ext uri="{FF2B5EF4-FFF2-40B4-BE49-F238E27FC236}">
                    <a16:creationId xmlns:a16="http://schemas.microsoft.com/office/drawing/2014/main" id="{71ED25F2-F696-4986-857C-F66C6F88FE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99426" y="3490913"/>
                <a:ext cx="3175" cy="111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8" name="Line 243">
                <a:extLst>
                  <a:ext uri="{FF2B5EF4-FFF2-40B4-BE49-F238E27FC236}">
                    <a16:creationId xmlns:a16="http://schemas.microsoft.com/office/drawing/2014/main" id="{EC555975-5D2C-4576-B84C-BDAC62A2A0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6726" y="3519488"/>
                <a:ext cx="2222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9" name="Freeform 244">
                <a:extLst>
                  <a:ext uri="{FF2B5EF4-FFF2-40B4-BE49-F238E27FC236}">
                    <a16:creationId xmlns:a16="http://schemas.microsoft.com/office/drawing/2014/main" id="{2D4AEA55-015B-4545-ACAA-303E28FDB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276" y="3509963"/>
                <a:ext cx="12700" cy="20638"/>
              </a:xfrm>
              <a:custGeom>
                <a:avLst/>
                <a:gdLst>
                  <a:gd name="T0" fmla="*/ 54 w 54"/>
                  <a:gd name="T1" fmla="*/ 119 h 119"/>
                  <a:gd name="T2" fmla="*/ 54 w 54"/>
                  <a:gd name="T3" fmla="*/ 79 h 119"/>
                  <a:gd name="T4" fmla="*/ 31 w 54"/>
                  <a:gd name="T5" fmla="*/ 75 h 119"/>
                  <a:gd name="T6" fmla="*/ 0 w 54"/>
                  <a:gd name="T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19">
                    <a:moveTo>
                      <a:pt x="54" y="119"/>
                    </a:moveTo>
                    <a:lnTo>
                      <a:pt x="54" y="79"/>
                    </a:lnTo>
                    <a:lnTo>
                      <a:pt x="31" y="7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0" name="Line 245">
                <a:extLst>
                  <a:ext uri="{FF2B5EF4-FFF2-40B4-BE49-F238E27FC236}">
                    <a16:creationId xmlns:a16="http://schemas.microsoft.com/office/drawing/2014/main" id="{8A2A4B30-EE0F-4EFF-920F-B60A9B6D05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573963" y="3910013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1" name="Freeform 246">
                <a:extLst>
                  <a:ext uri="{FF2B5EF4-FFF2-40B4-BE49-F238E27FC236}">
                    <a16:creationId xmlns:a16="http://schemas.microsoft.com/office/drawing/2014/main" id="{D1AF2C66-0D40-4C67-98C6-71210866C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4426" y="3759200"/>
                <a:ext cx="11113" cy="14288"/>
              </a:xfrm>
              <a:custGeom>
                <a:avLst/>
                <a:gdLst>
                  <a:gd name="T0" fmla="*/ 11 w 53"/>
                  <a:gd name="T1" fmla="*/ 0 h 82"/>
                  <a:gd name="T2" fmla="*/ 5 w 53"/>
                  <a:gd name="T3" fmla="*/ 7 h 82"/>
                  <a:gd name="T4" fmla="*/ 2 w 53"/>
                  <a:gd name="T5" fmla="*/ 17 h 82"/>
                  <a:gd name="T6" fmla="*/ 0 w 53"/>
                  <a:gd name="T7" fmla="*/ 41 h 82"/>
                  <a:gd name="T8" fmla="*/ 8 w 53"/>
                  <a:gd name="T9" fmla="*/ 64 h 82"/>
                  <a:gd name="T10" fmla="*/ 15 w 53"/>
                  <a:gd name="T11" fmla="*/ 75 h 82"/>
                  <a:gd name="T12" fmla="*/ 25 w 53"/>
                  <a:gd name="T13" fmla="*/ 81 h 82"/>
                  <a:gd name="T14" fmla="*/ 38 w 53"/>
                  <a:gd name="T15" fmla="*/ 82 h 82"/>
                  <a:gd name="T16" fmla="*/ 47 w 53"/>
                  <a:gd name="T17" fmla="*/ 74 h 82"/>
                  <a:gd name="T18" fmla="*/ 53 w 53"/>
                  <a:gd name="T19" fmla="*/ 59 h 82"/>
                  <a:gd name="T20" fmla="*/ 53 w 53"/>
                  <a:gd name="T21" fmla="*/ 44 h 82"/>
                  <a:gd name="T22" fmla="*/ 50 w 53"/>
                  <a:gd name="T23" fmla="*/ 31 h 82"/>
                  <a:gd name="T24" fmla="*/ 43 w 53"/>
                  <a:gd name="T25" fmla="*/ 22 h 82"/>
                  <a:gd name="T26" fmla="*/ 36 w 53"/>
                  <a:gd name="T27" fmla="*/ 16 h 82"/>
                  <a:gd name="T28" fmla="*/ 28 w 53"/>
                  <a:gd name="T29" fmla="*/ 15 h 82"/>
                  <a:gd name="T30" fmla="*/ 22 w 53"/>
                  <a:gd name="T31" fmla="*/ 22 h 82"/>
                  <a:gd name="T32" fmla="*/ 18 w 53"/>
                  <a:gd name="T33" fmla="*/ 37 h 82"/>
                  <a:gd name="T34" fmla="*/ 19 w 53"/>
                  <a:gd name="T35" fmla="*/ 46 h 82"/>
                  <a:gd name="T36" fmla="*/ 23 w 53"/>
                  <a:gd name="T37" fmla="*/ 54 h 82"/>
                  <a:gd name="T38" fmla="*/ 37 w 53"/>
                  <a:gd name="T39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82">
                    <a:moveTo>
                      <a:pt x="11" y="0"/>
                    </a:moveTo>
                    <a:lnTo>
                      <a:pt x="5" y="7"/>
                    </a:lnTo>
                    <a:lnTo>
                      <a:pt x="2" y="17"/>
                    </a:lnTo>
                    <a:lnTo>
                      <a:pt x="0" y="41"/>
                    </a:lnTo>
                    <a:lnTo>
                      <a:pt x="8" y="64"/>
                    </a:lnTo>
                    <a:lnTo>
                      <a:pt x="15" y="75"/>
                    </a:lnTo>
                    <a:lnTo>
                      <a:pt x="25" y="81"/>
                    </a:lnTo>
                    <a:lnTo>
                      <a:pt x="38" y="82"/>
                    </a:lnTo>
                    <a:lnTo>
                      <a:pt x="47" y="74"/>
                    </a:lnTo>
                    <a:lnTo>
                      <a:pt x="53" y="59"/>
                    </a:lnTo>
                    <a:lnTo>
                      <a:pt x="53" y="44"/>
                    </a:lnTo>
                    <a:lnTo>
                      <a:pt x="50" y="31"/>
                    </a:lnTo>
                    <a:lnTo>
                      <a:pt x="43" y="22"/>
                    </a:lnTo>
                    <a:lnTo>
                      <a:pt x="36" y="16"/>
                    </a:lnTo>
                    <a:lnTo>
                      <a:pt x="28" y="15"/>
                    </a:lnTo>
                    <a:lnTo>
                      <a:pt x="22" y="22"/>
                    </a:lnTo>
                    <a:lnTo>
                      <a:pt x="18" y="37"/>
                    </a:lnTo>
                    <a:lnTo>
                      <a:pt x="19" y="46"/>
                    </a:lnTo>
                    <a:lnTo>
                      <a:pt x="23" y="54"/>
                    </a:lnTo>
                    <a:lnTo>
                      <a:pt x="37" y="6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2" name="Freeform 247">
                <a:extLst>
                  <a:ext uri="{FF2B5EF4-FFF2-40B4-BE49-F238E27FC236}">
                    <a16:creationId xmlns:a16="http://schemas.microsoft.com/office/drawing/2014/main" id="{FD0BE566-9B85-4AE4-B714-0FEC99618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076" y="3752850"/>
                <a:ext cx="14288" cy="12700"/>
              </a:xfrm>
              <a:custGeom>
                <a:avLst/>
                <a:gdLst>
                  <a:gd name="T0" fmla="*/ 62 w 62"/>
                  <a:gd name="T1" fmla="*/ 13 h 69"/>
                  <a:gd name="T2" fmla="*/ 51 w 62"/>
                  <a:gd name="T3" fmla="*/ 4 h 69"/>
                  <a:gd name="T4" fmla="*/ 39 w 62"/>
                  <a:gd name="T5" fmla="*/ 0 h 69"/>
                  <a:gd name="T6" fmla="*/ 26 w 62"/>
                  <a:gd name="T7" fmla="*/ 1 h 69"/>
                  <a:gd name="T8" fmla="*/ 15 w 62"/>
                  <a:gd name="T9" fmla="*/ 8 h 69"/>
                  <a:gd name="T10" fmla="*/ 7 w 62"/>
                  <a:gd name="T11" fmla="*/ 19 h 69"/>
                  <a:gd name="T12" fmla="*/ 1 w 62"/>
                  <a:gd name="T13" fmla="*/ 32 h 69"/>
                  <a:gd name="T14" fmla="*/ 0 w 62"/>
                  <a:gd name="T15" fmla="*/ 50 h 69"/>
                  <a:gd name="T16" fmla="*/ 6 w 62"/>
                  <a:gd name="T1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9">
                    <a:moveTo>
                      <a:pt x="62" y="13"/>
                    </a:moveTo>
                    <a:lnTo>
                      <a:pt x="51" y="4"/>
                    </a:lnTo>
                    <a:lnTo>
                      <a:pt x="39" y="0"/>
                    </a:lnTo>
                    <a:lnTo>
                      <a:pt x="26" y="1"/>
                    </a:lnTo>
                    <a:lnTo>
                      <a:pt x="15" y="8"/>
                    </a:lnTo>
                    <a:lnTo>
                      <a:pt x="7" y="19"/>
                    </a:lnTo>
                    <a:lnTo>
                      <a:pt x="1" y="32"/>
                    </a:lnTo>
                    <a:lnTo>
                      <a:pt x="0" y="50"/>
                    </a:lnTo>
                    <a:lnTo>
                      <a:pt x="6" y="6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3" name="Freeform 248">
                <a:extLst>
                  <a:ext uri="{FF2B5EF4-FFF2-40B4-BE49-F238E27FC236}">
                    <a16:creationId xmlns:a16="http://schemas.microsoft.com/office/drawing/2014/main" id="{B15C7C05-C51B-489C-AF3B-5C24E88DD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601" y="3767138"/>
                <a:ext cx="12700" cy="11113"/>
              </a:xfrm>
              <a:custGeom>
                <a:avLst/>
                <a:gdLst>
                  <a:gd name="T0" fmla="*/ 54 w 54"/>
                  <a:gd name="T1" fmla="*/ 0 h 67"/>
                  <a:gd name="T2" fmla="*/ 54 w 54"/>
                  <a:gd name="T3" fmla="*/ 39 h 67"/>
                  <a:gd name="T4" fmla="*/ 50 w 54"/>
                  <a:gd name="T5" fmla="*/ 53 h 67"/>
                  <a:gd name="T6" fmla="*/ 42 w 54"/>
                  <a:gd name="T7" fmla="*/ 61 h 67"/>
                  <a:gd name="T8" fmla="*/ 33 w 54"/>
                  <a:gd name="T9" fmla="*/ 67 h 67"/>
                  <a:gd name="T10" fmla="*/ 23 w 54"/>
                  <a:gd name="T11" fmla="*/ 67 h 67"/>
                  <a:gd name="T12" fmla="*/ 11 w 54"/>
                  <a:gd name="T13" fmla="*/ 61 h 67"/>
                  <a:gd name="T14" fmla="*/ 0 w 54"/>
                  <a:gd name="T15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67">
                    <a:moveTo>
                      <a:pt x="54" y="0"/>
                    </a:moveTo>
                    <a:lnTo>
                      <a:pt x="54" y="39"/>
                    </a:lnTo>
                    <a:lnTo>
                      <a:pt x="50" y="53"/>
                    </a:lnTo>
                    <a:lnTo>
                      <a:pt x="42" y="61"/>
                    </a:lnTo>
                    <a:lnTo>
                      <a:pt x="33" y="67"/>
                    </a:lnTo>
                    <a:lnTo>
                      <a:pt x="23" y="67"/>
                    </a:lnTo>
                    <a:lnTo>
                      <a:pt x="11" y="61"/>
                    </a:lnTo>
                    <a:lnTo>
                      <a:pt x="0" y="5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4" name="Freeform 249">
                <a:extLst>
                  <a:ext uri="{FF2B5EF4-FFF2-40B4-BE49-F238E27FC236}">
                    <a16:creationId xmlns:a16="http://schemas.microsoft.com/office/drawing/2014/main" id="{982DEC5B-3EEA-42C9-952A-C1CAFDFA9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588" y="3546475"/>
                <a:ext cx="11113" cy="15875"/>
              </a:xfrm>
              <a:custGeom>
                <a:avLst/>
                <a:gdLst>
                  <a:gd name="T0" fmla="*/ 34 w 52"/>
                  <a:gd name="T1" fmla="*/ 0 h 85"/>
                  <a:gd name="T2" fmla="*/ 18 w 52"/>
                  <a:gd name="T3" fmla="*/ 11 h 85"/>
                  <a:gd name="T4" fmla="*/ 5 w 52"/>
                  <a:gd name="T5" fmla="*/ 31 h 85"/>
                  <a:gd name="T6" fmla="*/ 0 w 52"/>
                  <a:gd name="T7" fmla="*/ 54 h 85"/>
                  <a:gd name="T8" fmla="*/ 1 w 52"/>
                  <a:gd name="T9" fmla="*/ 67 h 85"/>
                  <a:gd name="T10" fmla="*/ 6 w 52"/>
                  <a:gd name="T11" fmla="*/ 78 h 85"/>
                  <a:gd name="T12" fmla="*/ 17 w 52"/>
                  <a:gd name="T13" fmla="*/ 85 h 85"/>
                  <a:gd name="T14" fmla="*/ 30 w 52"/>
                  <a:gd name="T15" fmla="*/ 82 h 85"/>
                  <a:gd name="T16" fmla="*/ 42 w 52"/>
                  <a:gd name="T17" fmla="*/ 73 h 85"/>
                  <a:gd name="T18" fmla="*/ 49 w 52"/>
                  <a:gd name="T19" fmla="*/ 60 h 85"/>
                  <a:gd name="T20" fmla="*/ 52 w 52"/>
                  <a:gd name="T21" fmla="*/ 47 h 85"/>
                  <a:gd name="T22" fmla="*/ 52 w 52"/>
                  <a:gd name="T23" fmla="*/ 35 h 85"/>
                  <a:gd name="T24" fmla="*/ 48 w 52"/>
                  <a:gd name="T25" fmla="*/ 27 h 85"/>
                  <a:gd name="T26" fmla="*/ 42 w 52"/>
                  <a:gd name="T27" fmla="*/ 22 h 85"/>
                  <a:gd name="T28" fmla="*/ 33 w 52"/>
                  <a:gd name="T29" fmla="*/ 25 h 85"/>
                  <a:gd name="T30" fmla="*/ 22 w 52"/>
                  <a:gd name="T31" fmla="*/ 36 h 85"/>
                  <a:gd name="T32" fmla="*/ 19 w 52"/>
                  <a:gd name="T33" fmla="*/ 45 h 85"/>
                  <a:gd name="T34" fmla="*/ 18 w 52"/>
                  <a:gd name="T35" fmla="*/ 52 h 85"/>
                  <a:gd name="T36" fmla="*/ 26 w 52"/>
                  <a:gd name="T37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85">
                    <a:moveTo>
                      <a:pt x="34" y="0"/>
                    </a:moveTo>
                    <a:lnTo>
                      <a:pt x="18" y="11"/>
                    </a:lnTo>
                    <a:lnTo>
                      <a:pt x="5" y="31"/>
                    </a:lnTo>
                    <a:lnTo>
                      <a:pt x="0" y="54"/>
                    </a:lnTo>
                    <a:lnTo>
                      <a:pt x="1" y="67"/>
                    </a:lnTo>
                    <a:lnTo>
                      <a:pt x="6" y="78"/>
                    </a:lnTo>
                    <a:lnTo>
                      <a:pt x="17" y="85"/>
                    </a:lnTo>
                    <a:lnTo>
                      <a:pt x="30" y="82"/>
                    </a:lnTo>
                    <a:lnTo>
                      <a:pt x="42" y="73"/>
                    </a:lnTo>
                    <a:lnTo>
                      <a:pt x="49" y="60"/>
                    </a:lnTo>
                    <a:lnTo>
                      <a:pt x="52" y="47"/>
                    </a:lnTo>
                    <a:lnTo>
                      <a:pt x="52" y="35"/>
                    </a:lnTo>
                    <a:lnTo>
                      <a:pt x="48" y="27"/>
                    </a:lnTo>
                    <a:lnTo>
                      <a:pt x="42" y="22"/>
                    </a:lnTo>
                    <a:lnTo>
                      <a:pt x="33" y="25"/>
                    </a:lnTo>
                    <a:lnTo>
                      <a:pt x="22" y="36"/>
                    </a:lnTo>
                    <a:lnTo>
                      <a:pt x="19" y="45"/>
                    </a:lnTo>
                    <a:lnTo>
                      <a:pt x="18" y="52"/>
                    </a:lnTo>
                    <a:lnTo>
                      <a:pt x="26" y="6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5" name="Freeform 250">
                <a:extLst>
                  <a:ext uri="{FF2B5EF4-FFF2-40B4-BE49-F238E27FC236}">
                    <a16:creationId xmlns:a16="http://schemas.microsoft.com/office/drawing/2014/main" id="{89D20385-E80C-4308-8F8B-9D1521568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541713"/>
                <a:ext cx="17463" cy="7938"/>
              </a:xfrm>
              <a:custGeom>
                <a:avLst/>
                <a:gdLst>
                  <a:gd name="T0" fmla="*/ 76 w 76"/>
                  <a:gd name="T1" fmla="*/ 28 h 48"/>
                  <a:gd name="T2" fmla="*/ 72 w 76"/>
                  <a:gd name="T3" fmla="*/ 14 h 48"/>
                  <a:gd name="T4" fmla="*/ 62 w 76"/>
                  <a:gd name="T5" fmla="*/ 5 h 48"/>
                  <a:gd name="T6" fmla="*/ 51 w 76"/>
                  <a:gd name="T7" fmla="*/ 0 h 48"/>
                  <a:gd name="T8" fmla="*/ 38 w 76"/>
                  <a:gd name="T9" fmla="*/ 0 h 48"/>
                  <a:gd name="T10" fmla="*/ 26 w 76"/>
                  <a:gd name="T11" fmla="*/ 5 h 48"/>
                  <a:gd name="T12" fmla="*/ 14 w 76"/>
                  <a:gd name="T13" fmla="*/ 14 h 48"/>
                  <a:gd name="T14" fmla="*/ 5 w 76"/>
                  <a:gd name="T15" fmla="*/ 29 h 48"/>
                  <a:gd name="T16" fmla="*/ 0 w 76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28"/>
                    </a:moveTo>
                    <a:lnTo>
                      <a:pt x="72" y="14"/>
                    </a:lnTo>
                    <a:lnTo>
                      <a:pt x="62" y="5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14" y="14"/>
                    </a:lnTo>
                    <a:lnTo>
                      <a:pt x="5" y="29"/>
                    </a:lnTo>
                    <a:lnTo>
                      <a:pt x="0" y="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6" name="Freeform 251">
                <a:extLst>
                  <a:ext uri="{FF2B5EF4-FFF2-40B4-BE49-F238E27FC236}">
                    <a16:creationId xmlns:a16="http://schemas.microsoft.com/office/drawing/2014/main" id="{EC14BBE8-18B7-4057-BDCA-16046620D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559175"/>
                <a:ext cx="17463" cy="9525"/>
              </a:xfrm>
              <a:custGeom>
                <a:avLst/>
                <a:gdLst>
                  <a:gd name="T0" fmla="*/ 74 w 74"/>
                  <a:gd name="T1" fmla="*/ 0 h 47"/>
                  <a:gd name="T2" fmla="*/ 65 w 74"/>
                  <a:gd name="T3" fmla="*/ 19 h 47"/>
                  <a:gd name="T4" fmla="*/ 55 w 74"/>
                  <a:gd name="T5" fmla="*/ 33 h 47"/>
                  <a:gd name="T6" fmla="*/ 43 w 74"/>
                  <a:gd name="T7" fmla="*/ 42 h 47"/>
                  <a:gd name="T8" fmla="*/ 32 w 74"/>
                  <a:gd name="T9" fmla="*/ 47 h 47"/>
                  <a:gd name="T10" fmla="*/ 21 w 74"/>
                  <a:gd name="T11" fmla="*/ 46 h 47"/>
                  <a:gd name="T12" fmla="*/ 13 w 74"/>
                  <a:gd name="T13" fmla="*/ 40 h 47"/>
                  <a:gd name="T14" fmla="*/ 5 w 74"/>
                  <a:gd name="T15" fmla="*/ 31 h 47"/>
                  <a:gd name="T16" fmla="*/ 0 w 74"/>
                  <a:gd name="T17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47">
                    <a:moveTo>
                      <a:pt x="74" y="0"/>
                    </a:moveTo>
                    <a:lnTo>
                      <a:pt x="65" y="19"/>
                    </a:lnTo>
                    <a:lnTo>
                      <a:pt x="55" y="33"/>
                    </a:lnTo>
                    <a:lnTo>
                      <a:pt x="43" y="42"/>
                    </a:lnTo>
                    <a:lnTo>
                      <a:pt x="32" y="47"/>
                    </a:lnTo>
                    <a:lnTo>
                      <a:pt x="21" y="46"/>
                    </a:lnTo>
                    <a:lnTo>
                      <a:pt x="13" y="40"/>
                    </a:lnTo>
                    <a:lnTo>
                      <a:pt x="5" y="31"/>
                    </a:lnTo>
                    <a:lnTo>
                      <a:pt x="0" y="1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7" name="Freeform 252">
                <a:extLst>
                  <a:ext uri="{FF2B5EF4-FFF2-40B4-BE49-F238E27FC236}">
                    <a16:creationId xmlns:a16="http://schemas.microsoft.com/office/drawing/2014/main" id="{442CF1A1-D953-4870-9D80-5C836DFBC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1013" y="3246438"/>
                <a:ext cx="20638" cy="6350"/>
              </a:xfrm>
              <a:custGeom>
                <a:avLst/>
                <a:gdLst>
                  <a:gd name="T0" fmla="*/ 0 w 91"/>
                  <a:gd name="T1" fmla="*/ 31 h 31"/>
                  <a:gd name="T2" fmla="*/ 6 w 91"/>
                  <a:gd name="T3" fmla="*/ 15 h 31"/>
                  <a:gd name="T4" fmla="*/ 14 w 91"/>
                  <a:gd name="T5" fmla="*/ 6 h 31"/>
                  <a:gd name="T6" fmla="*/ 26 w 91"/>
                  <a:gd name="T7" fmla="*/ 0 h 31"/>
                  <a:gd name="T8" fmla="*/ 40 w 91"/>
                  <a:gd name="T9" fmla="*/ 0 h 31"/>
                  <a:gd name="T10" fmla="*/ 54 w 91"/>
                  <a:gd name="T11" fmla="*/ 4 h 31"/>
                  <a:gd name="T12" fmla="*/ 68 w 91"/>
                  <a:gd name="T13" fmla="*/ 9 h 31"/>
                  <a:gd name="T14" fmla="*/ 91 w 91"/>
                  <a:gd name="T15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31">
                    <a:moveTo>
                      <a:pt x="0" y="31"/>
                    </a:moveTo>
                    <a:lnTo>
                      <a:pt x="6" y="15"/>
                    </a:lnTo>
                    <a:lnTo>
                      <a:pt x="14" y="6"/>
                    </a:lnTo>
                    <a:lnTo>
                      <a:pt x="26" y="0"/>
                    </a:lnTo>
                    <a:lnTo>
                      <a:pt x="40" y="0"/>
                    </a:lnTo>
                    <a:lnTo>
                      <a:pt x="54" y="4"/>
                    </a:lnTo>
                    <a:lnTo>
                      <a:pt x="68" y="9"/>
                    </a:lnTo>
                    <a:lnTo>
                      <a:pt x="91" y="2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8" name="Freeform 253">
                <a:extLst>
                  <a:ext uri="{FF2B5EF4-FFF2-40B4-BE49-F238E27FC236}">
                    <a16:creationId xmlns:a16="http://schemas.microsoft.com/office/drawing/2014/main" id="{6654943A-9C9F-49D9-981C-F417FBDAA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713" y="3222625"/>
                <a:ext cx="47625" cy="25400"/>
              </a:xfrm>
              <a:custGeom>
                <a:avLst/>
                <a:gdLst>
                  <a:gd name="T0" fmla="*/ 8 w 211"/>
                  <a:gd name="T1" fmla="*/ 148 h 148"/>
                  <a:gd name="T2" fmla="*/ 0 w 211"/>
                  <a:gd name="T3" fmla="*/ 131 h 148"/>
                  <a:gd name="T4" fmla="*/ 0 w 211"/>
                  <a:gd name="T5" fmla="*/ 115 h 148"/>
                  <a:gd name="T6" fmla="*/ 8 w 211"/>
                  <a:gd name="T7" fmla="*/ 103 h 148"/>
                  <a:gd name="T8" fmla="*/ 27 w 211"/>
                  <a:gd name="T9" fmla="*/ 101 h 148"/>
                  <a:gd name="T10" fmla="*/ 13 w 211"/>
                  <a:gd name="T11" fmla="*/ 92 h 148"/>
                  <a:gd name="T12" fmla="*/ 5 w 211"/>
                  <a:gd name="T13" fmla="*/ 82 h 148"/>
                  <a:gd name="T14" fmla="*/ 3 w 211"/>
                  <a:gd name="T15" fmla="*/ 70 h 148"/>
                  <a:gd name="T16" fmla="*/ 5 w 211"/>
                  <a:gd name="T17" fmla="*/ 59 h 148"/>
                  <a:gd name="T18" fmla="*/ 11 w 211"/>
                  <a:gd name="T19" fmla="*/ 50 h 148"/>
                  <a:gd name="T20" fmla="*/ 22 w 211"/>
                  <a:gd name="T21" fmla="*/ 43 h 148"/>
                  <a:gd name="T22" fmla="*/ 36 w 211"/>
                  <a:gd name="T23" fmla="*/ 41 h 148"/>
                  <a:gd name="T24" fmla="*/ 54 w 211"/>
                  <a:gd name="T25" fmla="*/ 44 h 148"/>
                  <a:gd name="T26" fmla="*/ 48 w 211"/>
                  <a:gd name="T27" fmla="*/ 29 h 148"/>
                  <a:gd name="T28" fmla="*/ 48 w 211"/>
                  <a:gd name="T29" fmla="*/ 16 h 148"/>
                  <a:gd name="T30" fmla="*/ 54 w 211"/>
                  <a:gd name="T31" fmla="*/ 8 h 148"/>
                  <a:gd name="T32" fmla="*/ 64 w 211"/>
                  <a:gd name="T33" fmla="*/ 3 h 148"/>
                  <a:gd name="T34" fmla="*/ 78 w 211"/>
                  <a:gd name="T35" fmla="*/ 3 h 148"/>
                  <a:gd name="T36" fmla="*/ 94 w 211"/>
                  <a:gd name="T37" fmla="*/ 8 h 148"/>
                  <a:gd name="T38" fmla="*/ 112 w 211"/>
                  <a:gd name="T39" fmla="*/ 20 h 148"/>
                  <a:gd name="T40" fmla="*/ 129 w 211"/>
                  <a:gd name="T41" fmla="*/ 37 h 148"/>
                  <a:gd name="T42" fmla="*/ 130 w 211"/>
                  <a:gd name="T43" fmla="*/ 21 h 148"/>
                  <a:gd name="T44" fmla="*/ 139 w 211"/>
                  <a:gd name="T45" fmla="*/ 9 h 148"/>
                  <a:gd name="T46" fmla="*/ 151 w 211"/>
                  <a:gd name="T47" fmla="*/ 1 h 148"/>
                  <a:gd name="T48" fmla="*/ 167 w 211"/>
                  <a:gd name="T49" fmla="*/ 0 h 148"/>
                  <a:gd name="T50" fmla="*/ 182 w 211"/>
                  <a:gd name="T51" fmla="*/ 3 h 148"/>
                  <a:gd name="T52" fmla="*/ 196 w 211"/>
                  <a:gd name="T53" fmla="*/ 9 h 148"/>
                  <a:gd name="T54" fmla="*/ 206 w 211"/>
                  <a:gd name="T55" fmla="*/ 21 h 148"/>
                  <a:gd name="T56" fmla="*/ 211 w 211"/>
                  <a:gd name="T57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1" h="148">
                    <a:moveTo>
                      <a:pt x="8" y="148"/>
                    </a:moveTo>
                    <a:lnTo>
                      <a:pt x="0" y="131"/>
                    </a:lnTo>
                    <a:lnTo>
                      <a:pt x="0" y="115"/>
                    </a:lnTo>
                    <a:lnTo>
                      <a:pt x="8" y="103"/>
                    </a:lnTo>
                    <a:lnTo>
                      <a:pt x="27" y="101"/>
                    </a:lnTo>
                    <a:lnTo>
                      <a:pt x="13" y="92"/>
                    </a:lnTo>
                    <a:lnTo>
                      <a:pt x="5" y="82"/>
                    </a:lnTo>
                    <a:lnTo>
                      <a:pt x="3" y="70"/>
                    </a:lnTo>
                    <a:lnTo>
                      <a:pt x="5" y="59"/>
                    </a:lnTo>
                    <a:lnTo>
                      <a:pt x="11" y="50"/>
                    </a:lnTo>
                    <a:lnTo>
                      <a:pt x="22" y="43"/>
                    </a:lnTo>
                    <a:lnTo>
                      <a:pt x="36" y="41"/>
                    </a:lnTo>
                    <a:lnTo>
                      <a:pt x="54" y="44"/>
                    </a:lnTo>
                    <a:lnTo>
                      <a:pt x="48" y="29"/>
                    </a:lnTo>
                    <a:lnTo>
                      <a:pt x="48" y="16"/>
                    </a:lnTo>
                    <a:lnTo>
                      <a:pt x="54" y="8"/>
                    </a:lnTo>
                    <a:lnTo>
                      <a:pt x="64" y="3"/>
                    </a:lnTo>
                    <a:lnTo>
                      <a:pt x="78" y="3"/>
                    </a:lnTo>
                    <a:lnTo>
                      <a:pt x="94" y="8"/>
                    </a:lnTo>
                    <a:lnTo>
                      <a:pt x="112" y="20"/>
                    </a:lnTo>
                    <a:lnTo>
                      <a:pt x="129" y="37"/>
                    </a:lnTo>
                    <a:lnTo>
                      <a:pt x="130" y="21"/>
                    </a:lnTo>
                    <a:lnTo>
                      <a:pt x="139" y="9"/>
                    </a:lnTo>
                    <a:lnTo>
                      <a:pt x="151" y="1"/>
                    </a:lnTo>
                    <a:lnTo>
                      <a:pt x="167" y="0"/>
                    </a:lnTo>
                    <a:lnTo>
                      <a:pt x="182" y="3"/>
                    </a:lnTo>
                    <a:lnTo>
                      <a:pt x="196" y="9"/>
                    </a:lnTo>
                    <a:lnTo>
                      <a:pt x="206" y="21"/>
                    </a:lnTo>
                    <a:lnTo>
                      <a:pt x="211" y="3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9" name="Freeform 254">
                <a:extLst>
                  <a:ext uri="{FF2B5EF4-FFF2-40B4-BE49-F238E27FC236}">
                    <a16:creationId xmlns:a16="http://schemas.microsoft.com/office/drawing/2014/main" id="{7C500694-E51E-438F-B118-64CC8E9C8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313" y="3157538"/>
                <a:ext cx="96838" cy="46038"/>
              </a:xfrm>
              <a:custGeom>
                <a:avLst/>
                <a:gdLst>
                  <a:gd name="T0" fmla="*/ 420 w 427"/>
                  <a:gd name="T1" fmla="*/ 145 h 269"/>
                  <a:gd name="T2" fmla="*/ 398 w 427"/>
                  <a:gd name="T3" fmla="*/ 154 h 269"/>
                  <a:gd name="T4" fmla="*/ 378 w 427"/>
                  <a:gd name="T5" fmla="*/ 147 h 269"/>
                  <a:gd name="T6" fmla="*/ 369 w 427"/>
                  <a:gd name="T7" fmla="*/ 127 h 269"/>
                  <a:gd name="T8" fmla="*/ 357 w 427"/>
                  <a:gd name="T9" fmla="*/ 133 h 269"/>
                  <a:gd name="T10" fmla="*/ 314 w 427"/>
                  <a:gd name="T11" fmla="*/ 153 h 269"/>
                  <a:gd name="T12" fmla="*/ 292 w 427"/>
                  <a:gd name="T13" fmla="*/ 147 h 269"/>
                  <a:gd name="T14" fmla="*/ 271 w 427"/>
                  <a:gd name="T15" fmla="*/ 184 h 269"/>
                  <a:gd name="T16" fmla="*/ 248 w 427"/>
                  <a:gd name="T17" fmla="*/ 194 h 269"/>
                  <a:gd name="T18" fmla="*/ 223 w 427"/>
                  <a:gd name="T19" fmla="*/ 189 h 269"/>
                  <a:gd name="T20" fmla="*/ 210 w 427"/>
                  <a:gd name="T21" fmla="*/ 202 h 269"/>
                  <a:gd name="T22" fmla="*/ 197 w 427"/>
                  <a:gd name="T23" fmla="*/ 234 h 269"/>
                  <a:gd name="T24" fmla="*/ 174 w 427"/>
                  <a:gd name="T25" fmla="*/ 245 h 269"/>
                  <a:gd name="T26" fmla="*/ 147 w 427"/>
                  <a:gd name="T27" fmla="*/ 236 h 269"/>
                  <a:gd name="T28" fmla="*/ 108 w 427"/>
                  <a:gd name="T29" fmla="*/ 244 h 269"/>
                  <a:gd name="T30" fmla="*/ 66 w 427"/>
                  <a:gd name="T31" fmla="*/ 268 h 269"/>
                  <a:gd name="T32" fmla="*/ 42 w 427"/>
                  <a:gd name="T33" fmla="*/ 265 h 269"/>
                  <a:gd name="T34" fmla="*/ 42 w 427"/>
                  <a:gd name="T35" fmla="*/ 240 h 269"/>
                  <a:gd name="T36" fmla="*/ 26 w 427"/>
                  <a:gd name="T37" fmla="*/ 221 h 269"/>
                  <a:gd name="T38" fmla="*/ 0 w 427"/>
                  <a:gd name="T39" fmla="*/ 202 h 269"/>
                  <a:gd name="T40" fmla="*/ 7 w 427"/>
                  <a:gd name="T41" fmla="*/ 171 h 269"/>
                  <a:gd name="T42" fmla="*/ 39 w 427"/>
                  <a:gd name="T43" fmla="*/ 147 h 269"/>
                  <a:gd name="T44" fmla="*/ 40 w 427"/>
                  <a:gd name="T45" fmla="*/ 122 h 269"/>
                  <a:gd name="T46" fmla="*/ 35 w 427"/>
                  <a:gd name="T47" fmla="*/ 91 h 269"/>
                  <a:gd name="T48" fmla="*/ 69 w 427"/>
                  <a:gd name="T49" fmla="*/ 76 h 269"/>
                  <a:gd name="T50" fmla="*/ 124 w 427"/>
                  <a:gd name="T51" fmla="*/ 79 h 269"/>
                  <a:gd name="T52" fmla="*/ 141 w 427"/>
                  <a:gd name="T53" fmla="*/ 70 h 269"/>
                  <a:gd name="T54" fmla="*/ 144 w 427"/>
                  <a:gd name="T55" fmla="*/ 47 h 269"/>
                  <a:gd name="T56" fmla="*/ 170 w 427"/>
                  <a:gd name="T57" fmla="*/ 36 h 269"/>
                  <a:gd name="T58" fmla="*/ 204 w 427"/>
                  <a:gd name="T59" fmla="*/ 41 h 269"/>
                  <a:gd name="T60" fmla="*/ 213 w 427"/>
                  <a:gd name="T61" fmla="*/ 38 h 269"/>
                  <a:gd name="T62" fmla="*/ 213 w 427"/>
                  <a:gd name="T63" fmla="*/ 14 h 269"/>
                  <a:gd name="T64" fmla="*/ 224 w 427"/>
                  <a:gd name="T65" fmla="*/ 1 h 269"/>
                  <a:gd name="T66" fmla="*/ 242 w 427"/>
                  <a:gd name="T67" fmla="*/ 3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7" h="269">
                    <a:moveTo>
                      <a:pt x="427" y="132"/>
                    </a:moveTo>
                    <a:lnTo>
                      <a:pt x="420" y="145"/>
                    </a:lnTo>
                    <a:lnTo>
                      <a:pt x="409" y="152"/>
                    </a:lnTo>
                    <a:lnTo>
                      <a:pt x="398" y="154"/>
                    </a:lnTo>
                    <a:lnTo>
                      <a:pt x="387" y="152"/>
                    </a:lnTo>
                    <a:lnTo>
                      <a:pt x="378" y="147"/>
                    </a:lnTo>
                    <a:lnTo>
                      <a:pt x="371" y="138"/>
                    </a:lnTo>
                    <a:lnTo>
                      <a:pt x="369" y="127"/>
                    </a:lnTo>
                    <a:lnTo>
                      <a:pt x="372" y="114"/>
                    </a:lnTo>
                    <a:lnTo>
                      <a:pt x="357" y="133"/>
                    </a:lnTo>
                    <a:lnTo>
                      <a:pt x="337" y="148"/>
                    </a:lnTo>
                    <a:lnTo>
                      <a:pt x="314" y="153"/>
                    </a:lnTo>
                    <a:lnTo>
                      <a:pt x="303" y="152"/>
                    </a:lnTo>
                    <a:lnTo>
                      <a:pt x="292" y="147"/>
                    </a:lnTo>
                    <a:lnTo>
                      <a:pt x="279" y="175"/>
                    </a:lnTo>
                    <a:lnTo>
                      <a:pt x="271" y="184"/>
                    </a:lnTo>
                    <a:lnTo>
                      <a:pt x="260" y="191"/>
                    </a:lnTo>
                    <a:lnTo>
                      <a:pt x="248" y="194"/>
                    </a:lnTo>
                    <a:lnTo>
                      <a:pt x="236" y="194"/>
                    </a:lnTo>
                    <a:lnTo>
                      <a:pt x="223" y="189"/>
                    </a:lnTo>
                    <a:lnTo>
                      <a:pt x="210" y="180"/>
                    </a:lnTo>
                    <a:lnTo>
                      <a:pt x="210" y="202"/>
                    </a:lnTo>
                    <a:lnTo>
                      <a:pt x="206" y="220"/>
                    </a:lnTo>
                    <a:lnTo>
                      <a:pt x="197" y="234"/>
                    </a:lnTo>
                    <a:lnTo>
                      <a:pt x="187" y="242"/>
                    </a:lnTo>
                    <a:lnTo>
                      <a:pt x="174" y="245"/>
                    </a:lnTo>
                    <a:lnTo>
                      <a:pt x="161" y="243"/>
                    </a:lnTo>
                    <a:lnTo>
                      <a:pt x="147" y="236"/>
                    </a:lnTo>
                    <a:lnTo>
                      <a:pt x="135" y="221"/>
                    </a:lnTo>
                    <a:lnTo>
                      <a:pt x="108" y="244"/>
                    </a:lnTo>
                    <a:lnTo>
                      <a:pt x="85" y="259"/>
                    </a:lnTo>
                    <a:lnTo>
                      <a:pt x="66" y="268"/>
                    </a:lnTo>
                    <a:lnTo>
                      <a:pt x="52" y="269"/>
                    </a:lnTo>
                    <a:lnTo>
                      <a:pt x="42" y="265"/>
                    </a:lnTo>
                    <a:lnTo>
                      <a:pt x="39" y="255"/>
                    </a:lnTo>
                    <a:lnTo>
                      <a:pt x="42" y="240"/>
                    </a:lnTo>
                    <a:lnTo>
                      <a:pt x="53" y="221"/>
                    </a:lnTo>
                    <a:lnTo>
                      <a:pt x="26" y="221"/>
                    </a:lnTo>
                    <a:lnTo>
                      <a:pt x="9" y="214"/>
                    </a:lnTo>
                    <a:lnTo>
                      <a:pt x="0" y="202"/>
                    </a:lnTo>
                    <a:lnTo>
                      <a:pt x="0" y="187"/>
                    </a:lnTo>
                    <a:lnTo>
                      <a:pt x="7" y="171"/>
                    </a:lnTo>
                    <a:lnTo>
                      <a:pt x="21" y="157"/>
                    </a:lnTo>
                    <a:lnTo>
                      <a:pt x="39" y="147"/>
                    </a:lnTo>
                    <a:lnTo>
                      <a:pt x="64" y="143"/>
                    </a:lnTo>
                    <a:lnTo>
                      <a:pt x="40" y="122"/>
                    </a:lnTo>
                    <a:lnTo>
                      <a:pt x="31" y="105"/>
                    </a:lnTo>
                    <a:lnTo>
                      <a:pt x="35" y="91"/>
                    </a:lnTo>
                    <a:lnTo>
                      <a:pt x="48" y="82"/>
                    </a:lnTo>
                    <a:lnTo>
                      <a:pt x="69" y="76"/>
                    </a:lnTo>
                    <a:lnTo>
                      <a:pt x="95" y="75"/>
                    </a:lnTo>
                    <a:lnTo>
                      <a:pt x="124" y="79"/>
                    </a:lnTo>
                    <a:lnTo>
                      <a:pt x="154" y="87"/>
                    </a:lnTo>
                    <a:lnTo>
                      <a:pt x="141" y="70"/>
                    </a:lnTo>
                    <a:lnTo>
                      <a:pt x="138" y="56"/>
                    </a:lnTo>
                    <a:lnTo>
                      <a:pt x="144" y="47"/>
                    </a:lnTo>
                    <a:lnTo>
                      <a:pt x="155" y="39"/>
                    </a:lnTo>
                    <a:lnTo>
                      <a:pt x="170" y="36"/>
                    </a:lnTo>
                    <a:lnTo>
                      <a:pt x="188" y="36"/>
                    </a:lnTo>
                    <a:lnTo>
                      <a:pt x="204" y="41"/>
                    </a:lnTo>
                    <a:lnTo>
                      <a:pt x="218" y="51"/>
                    </a:lnTo>
                    <a:lnTo>
                      <a:pt x="213" y="38"/>
                    </a:lnTo>
                    <a:lnTo>
                      <a:pt x="210" y="26"/>
                    </a:lnTo>
                    <a:lnTo>
                      <a:pt x="213" y="14"/>
                    </a:lnTo>
                    <a:lnTo>
                      <a:pt x="217" y="6"/>
                    </a:lnTo>
                    <a:lnTo>
                      <a:pt x="224" y="1"/>
                    </a:lnTo>
                    <a:lnTo>
                      <a:pt x="233" y="0"/>
                    </a:lnTo>
                    <a:lnTo>
                      <a:pt x="242" y="3"/>
                    </a:lnTo>
                    <a:lnTo>
                      <a:pt x="251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0" name="Freeform 255">
                <a:extLst>
                  <a:ext uri="{FF2B5EF4-FFF2-40B4-BE49-F238E27FC236}">
                    <a16:creationId xmlns:a16="http://schemas.microsoft.com/office/drawing/2014/main" id="{8BA063FB-7396-441E-8FCF-9F6676D67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9113" y="3138488"/>
                <a:ext cx="26988" cy="19050"/>
              </a:xfrm>
              <a:custGeom>
                <a:avLst/>
                <a:gdLst>
                  <a:gd name="T0" fmla="*/ 16 w 120"/>
                  <a:gd name="T1" fmla="*/ 106 h 106"/>
                  <a:gd name="T2" fmla="*/ 5 w 120"/>
                  <a:gd name="T3" fmla="*/ 84 h 106"/>
                  <a:gd name="T4" fmla="*/ 0 w 120"/>
                  <a:gd name="T5" fmla="*/ 65 h 106"/>
                  <a:gd name="T6" fmla="*/ 2 w 120"/>
                  <a:gd name="T7" fmla="*/ 48 h 106"/>
                  <a:gd name="T8" fmla="*/ 9 w 120"/>
                  <a:gd name="T9" fmla="*/ 34 h 106"/>
                  <a:gd name="T10" fmla="*/ 21 w 120"/>
                  <a:gd name="T11" fmla="*/ 26 h 106"/>
                  <a:gd name="T12" fmla="*/ 37 w 120"/>
                  <a:gd name="T13" fmla="*/ 22 h 106"/>
                  <a:gd name="T14" fmla="*/ 55 w 120"/>
                  <a:gd name="T15" fmla="*/ 26 h 106"/>
                  <a:gd name="T16" fmla="*/ 76 w 120"/>
                  <a:gd name="T17" fmla="*/ 38 h 106"/>
                  <a:gd name="T18" fmla="*/ 73 w 120"/>
                  <a:gd name="T19" fmla="*/ 24 h 106"/>
                  <a:gd name="T20" fmla="*/ 74 w 120"/>
                  <a:gd name="T21" fmla="*/ 14 h 106"/>
                  <a:gd name="T22" fmla="*/ 77 w 120"/>
                  <a:gd name="T23" fmla="*/ 6 h 106"/>
                  <a:gd name="T24" fmla="*/ 83 w 120"/>
                  <a:gd name="T25" fmla="*/ 2 h 106"/>
                  <a:gd name="T26" fmla="*/ 91 w 120"/>
                  <a:gd name="T27" fmla="*/ 0 h 106"/>
                  <a:gd name="T28" fmla="*/ 101 w 120"/>
                  <a:gd name="T29" fmla="*/ 3 h 106"/>
                  <a:gd name="T30" fmla="*/ 120 w 120"/>
                  <a:gd name="T31" fmla="*/ 1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6">
                    <a:moveTo>
                      <a:pt x="16" y="106"/>
                    </a:moveTo>
                    <a:lnTo>
                      <a:pt x="5" y="84"/>
                    </a:lnTo>
                    <a:lnTo>
                      <a:pt x="0" y="65"/>
                    </a:lnTo>
                    <a:lnTo>
                      <a:pt x="2" y="48"/>
                    </a:lnTo>
                    <a:lnTo>
                      <a:pt x="9" y="34"/>
                    </a:lnTo>
                    <a:lnTo>
                      <a:pt x="21" y="26"/>
                    </a:lnTo>
                    <a:lnTo>
                      <a:pt x="37" y="22"/>
                    </a:lnTo>
                    <a:lnTo>
                      <a:pt x="55" y="26"/>
                    </a:lnTo>
                    <a:lnTo>
                      <a:pt x="76" y="38"/>
                    </a:lnTo>
                    <a:lnTo>
                      <a:pt x="73" y="24"/>
                    </a:lnTo>
                    <a:lnTo>
                      <a:pt x="74" y="14"/>
                    </a:lnTo>
                    <a:lnTo>
                      <a:pt x="77" y="6"/>
                    </a:lnTo>
                    <a:lnTo>
                      <a:pt x="83" y="2"/>
                    </a:lnTo>
                    <a:lnTo>
                      <a:pt x="91" y="0"/>
                    </a:lnTo>
                    <a:lnTo>
                      <a:pt x="101" y="3"/>
                    </a:lnTo>
                    <a:lnTo>
                      <a:pt x="120" y="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1" name="Freeform 256">
                <a:extLst>
                  <a:ext uri="{FF2B5EF4-FFF2-40B4-BE49-F238E27FC236}">
                    <a16:creationId xmlns:a16="http://schemas.microsoft.com/office/drawing/2014/main" id="{2E772736-B401-414B-8810-B8D2C0678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5413" y="3344863"/>
                <a:ext cx="71438" cy="28575"/>
              </a:xfrm>
              <a:custGeom>
                <a:avLst/>
                <a:gdLst>
                  <a:gd name="T0" fmla="*/ 8 w 314"/>
                  <a:gd name="T1" fmla="*/ 59 h 162"/>
                  <a:gd name="T2" fmla="*/ 2 w 314"/>
                  <a:gd name="T3" fmla="*/ 80 h 162"/>
                  <a:gd name="T4" fmla="*/ 0 w 314"/>
                  <a:gd name="T5" fmla="*/ 101 h 162"/>
                  <a:gd name="T6" fmla="*/ 1 w 314"/>
                  <a:gd name="T7" fmla="*/ 117 h 162"/>
                  <a:gd name="T8" fmla="*/ 5 w 314"/>
                  <a:gd name="T9" fmla="*/ 132 h 162"/>
                  <a:gd name="T10" fmla="*/ 19 w 314"/>
                  <a:gd name="T11" fmla="*/ 152 h 162"/>
                  <a:gd name="T12" fmla="*/ 37 w 314"/>
                  <a:gd name="T13" fmla="*/ 162 h 162"/>
                  <a:gd name="T14" fmla="*/ 48 w 314"/>
                  <a:gd name="T15" fmla="*/ 162 h 162"/>
                  <a:gd name="T16" fmla="*/ 59 w 314"/>
                  <a:gd name="T17" fmla="*/ 159 h 162"/>
                  <a:gd name="T18" fmla="*/ 79 w 314"/>
                  <a:gd name="T19" fmla="*/ 144 h 162"/>
                  <a:gd name="T20" fmla="*/ 89 w 314"/>
                  <a:gd name="T21" fmla="*/ 133 h 162"/>
                  <a:gd name="T22" fmla="*/ 97 w 314"/>
                  <a:gd name="T23" fmla="*/ 118 h 162"/>
                  <a:gd name="T24" fmla="*/ 108 w 314"/>
                  <a:gd name="T25" fmla="*/ 77 h 162"/>
                  <a:gd name="T26" fmla="*/ 110 w 314"/>
                  <a:gd name="T27" fmla="*/ 101 h 162"/>
                  <a:gd name="T28" fmla="*/ 116 w 314"/>
                  <a:gd name="T29" fmla="*/ 118 h 162"/>
                  <a:gd name="T30" fmla="*/ 124 w 314"/>
                  <a:gd name="T31" fmla="*/ 128 h 162"/>
                  <a:gd name="T32" fmla="*/ 136 w 314"/>
                  <a:gd name="T33" fmla="*/ 133 h 162"/>
                  <a:gd name="T34" fmla="*/ 149 w 314"/>
                  <a:gd name="T35" fmla="*/ 132 h 162"/>
                  <a:gd name="T36" fmla="*/ 163 w 314"/>
                  <a:gd name="T37" fmla="*/ 125 h 162"/>
                  <a:gd name="T38" fmla="*/ 191 w 314"/>
                  <a:gd name="T39" fmla="*/ 100 h 162"/>
                  <a:gd name="T40" fmla="*/ 210 w 314"/>
                  <a:gd name="T41" fmla="*/ 106 h 162"/>
                  <a:gd name="T42" fmla="*/ 226 w 314"/>
                  <a:gd name="T43" fmla="*/ 107 h 162"/>
                  <a:gd name="T44" fmla="*/ 240 w 314"/>
                  <a:gd name="T45" fmla="*/ 104 h 162"/>
                  <a:gd name="T46" fmla="*/ 250 w 314"/>
                  <a:gd name="T47" fmla="*/ 96 h 162"/>
                  <a:gd name="T48" fmla="*/ 257 w 314"/>
                  <a:gd name="T49" fmla="*/ 87 h 162"/>
                  <a:gd name="T50" fmla="*/ 258 w 314"/>
                  <a:gd name="T51" fmla="*/ 74 h 162"/>
                  <a:gd name="T52" fmla="*/ 256 w 314"/>
                  <a:gd name="T53" fmla="*/ 59 h 162"/>
                  <a:gd name="T54" fmla="*/ 247 w 314"/>
                  <a:gd name="T55" fmla="*/ 44 h 162"/>
                  <a:gd name="T56" fmla="*/ 259 w 314"/>
                  <a:gd name="T57" fmla="*/ 55 h 162"/>
                  <a:gd name="T58" fmla="*/ 273 w 314"/>
                  <a:gd name="T59" fmla="*/ 59 h 162"/>
                  <a:gd name="T60" fmla="*/ 288 w 314"/>
                  <a:gd name="T61" fmla="*/ 58 h 162"/>
                  <a:gd name="T62" fmla="*/ 301 w 314"/>
                  <a:gd name="T63" fmla="*/ 51 h 162"/>
                  <a:gd name="T64" fmla="*/ 310 w 314"/>
                  <a:gd name="T65" fmla="*/ 41 h 162"/>
                  <a:gd name="T66" fmla="*/ 314 w 314"/>
                  <a:gd name="T67" fmla="*/ 28 h 162"/>
                  <a:gd name="T68" fmla="*/ 310 w 314"/>
                  <a:gd name="T69" fmla="*/ 14 h 162"/>
                  <a:gd name="T70" fmla="*/ 296 w 314"/>
                  <a:gd name="T7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4" h="162">
                    <a:moveTo>
                      <a:pt x="8" y="59"/>
                    </a:moveTo>
                    <a:lnTo>
                      <a:pt x="2" y="80"/>
                    </a:lnTo>
                    <a:lnTo>
                      <a:pt x="0" y="101"/>
                    </a:lnTo>
                    <a:lnTo>
                      <a:pt x="1" y="117"/>
                    </a:lnTo>
                    <a:lnTo>
                      <a:pt x="5" y="132"/>
                    </a:lnTo>
                    <a:lnTo>
                      <a:pt x="19" y="152"/>
                    </a:lnTo>
                    <a:lnTo>
                      <a:pt x="37" y="162"/>
                    </a:lnTo>
                    <a:lnTo>
                      <a:pt x="48" y="162"/>
                    </a:lnTo>
                    <a:lnTo>
                      <a:pt x="59" y="159"/>
                    </a:lnTo>
                    <a:lnTo>
                      <a:pt x="79" y="144"/>
                    </a:lnTo>
                    <a:lnTo>
                      <a:pt x="89" y="133"/>
                    </a:lnTo>
                    <a:lnTo>
                      <a:pt x="97" y="118"/>
                    </a:lnTo>
                    <a:lnTo>
                      <a:pt x="108" y="77"/>
                    </a:lnTo>
                    <a:lnTo>
                      <a:pt x="110" y="101"/>
                    </a:lnTo>
                    <a:lnTo>
                      <a:pt x="116" y="118"/>
                    </a:lnTo>
                    <a:lnTo>
                      <a:pt x="124" y="128"/>
                    </a:lnTo>
                    <a:lnTo>
                      <a:pt x="136" y="133"/>
                    </a:lnTo>
                    <a:lnTo>
                      <a:pt x="149" y="132"/>
                    </a:lnTo>
                    <a:lnTo>
                      <a:pt x="163" y="125"/>
                    </a:lnTo>
                    <a:lnTo>
                      <a:pt x="191" y="100"/>
                    </a:lnTo>
                    <a:lnTo>
                      <a:pt x="210" y="106"/>
                    </a:lnTo>
                    <a:lnTo>
                      <a:pt x="226" y="107"/>
                    </a:lnTo>
                    <a:lnTo>
                      <a:pt x="240" y="104"/>
                    </a:lnTo>
                    <a:lnTo>
                      <a:pt x="250" y="96"/>
                    </a:lnTo>
                    <a:lnTo>
                      <a:pt x="257" y="87"/>
                    </a:lnTo>
                    <a:lnTo>
                      <a:pt x="258" y="74"/>
                    </a:lnTo>
                    <a:lnTo>
                      <a:pt x="256" y="59"/>
                    </a:lnTo>
                    <a:lnTo>
                      <a:pt x="247" y="44"/>
                    </a:lnTo>
                    <a:lnTo>
                      <a:pt x="259" y="55"/>
                    </a:lnTo>
                    <a:lnTo>
                      <a:pt x="273" y="59"/>
                    </a:lnTo>
                    <a:lnTo>
                      <a:pt x="288" y="58"/>
                    </a:lnTo>
                    <a:lnTo>
                      <a:pt x="301" y="51"/>
                    </a:lnTo>
                    <a:lnTo>
                      <a:pt x="310" y="41"/>
                    </a:lnTo>
                    <a:lnTo>
                      <a:pt x="314" y="28"/>
                    </a:lnTo>
                    <a:lnTo>
                      <a:pt x="310" y="14"/>
                    </a:lnTo>
                    <a:lnTo>
                      <a:pt x="29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2" name="Freeform 257">
                <a:extLst>
                  <a:ext uri="{FF2B5EF4-FFF2-40B4-BE49-F238E27FC236}">
                    <a16:creationId xmlns:a16="http://schemas.microsoft.com/office/drawing/2014/main" id="{79BEDB99-4E08-4277-A0BD-1CA70F4C3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601" y="3186113"/>
                <a:ext cx="150813" cy="74613"/>
              </a:xfrm>
              <a:custGeom>
                <a:avLst/>
                <a:gdLst>
                  <a:gd name="T0" fmla="*/ 123 w 666"/>
                  <a:gd name="T1" fmla="*/ 414 h 424"/>
                  <a:gd name="T2" fmla="*/ 80 w 666"/>
                  <a:gd name="T3" fmla="*/ 424 h 424"/>
                  <a:gd name="T4" fmla="*/ 17 w 666"/>
                  <a:gd name="T5" fmla="*/ 407 h 424"/>
                  <a:gd name="T6" fmla="*/ 1 w 666"/>
                  <a:gd name="T7" fmla="*/ 386 h 424"/>
                  <a:gd name="T8" fmla="*/ 4 w 666"/>
                  <a:gd name="T9" fmla="*/ 363 h 424"/>
                  <a:gd name="T10" fmla="*/ 25 w 666"/>
                  <a:gd name="T11" fmla="*/ 337 h 424"/>
                  <a:gd name="T12" fmla="*/ 70 w 666"/>
                  <a:gd name="T13" fmla="*/ 314 h 424"/>
                  <a:gd name="T14" fmla="*/ 43 w 666"/>
                  <a:gd name="T15" fmla="*/ 298 h 424"/>
                  <a:gd name="T16" fmla="*/ 41 w 666"/>
                  <a:gd name="T17" fmla="*/ 274 h 424"/>
                  <a:gd name="T18" fmla="*/ 59 w 666"/>
                  <a:gd name="T19" fmla="*/ 255 h 424"/>
                  <a:gd name="T20" fmla="*/ 93 w 666"/>
                  <a:gd name="T21" fmla="*/ 257 h 424"/>
                  <a:gd name="T22" fmla="*/ 78 w 666"/>
                  <a:gd name="T23" fmla="*/ 237 h 424"/>
                  <a:gd name="T24" fmla="*/ 89 w 666"/>
                  <a:gd name="T25" fmla="*/ 193 h 424"/>
                  <a:gd name="T26" fmla="*/ 132 w 666"/>
                  <a:gd name="T27" fmla="*/ 160 h 424"/>
                  <a:gd name="T28" fmla="*/ 170 w 666"/>
                  <a:gd name="T29" fmla="*/ 156 h 424"/>
                  <a:gd name="T30" fmla="*/ 190 w 666"/>
                  <a:gd name="T31" fmla="*/ 168 h 424"/>
                  <a:gd name="T32" fmla="*/ 218 w 666"/>
                  <a:gd name="T33" fmla="*/ 162 h 424"/>
                  <a:gd name="T34" fmla="*/ 258 w 666"/>
                  <a:gd name="T35" fmla="*/ 146 h 424"/>
                  <a:gd name="T36" fmla="*/ 290 w 666"/>
                  <a:gd name="T37" fmla="*/ 155 h 424"/>
                  <a:gd name="T38" fmla="*/ 306 w 666"/>
                  <a:gd name="T39" fmla="*/ 192 h 424"/>
                  <a:gd name="T40" fmla="*/ 311 w 666"/>
                  <a:gd name="T41" fmla="*/ 207 h 424"/>
                  <a:gd name="T42" fmla="*/ 349 w 666"/>
                  <a:gd name="T43" fmla="*/ 183 h 424"/>
                  <a:gd name="T44" fmla="*/ 408 w 666"/>
                  <a:gd name="T45" fmla="*/ 186 h 424"/>
                  <a:gd name="T46" fmla="*/ 392 w 666"/>
                  <a:gd name="T47" fmla="*/ 135 h 424"/>
                  <a:gd name="T48" fmla="*/ 405 w 666"/>
                  <a:gd name="T49" fmla="*/ 86 h 424"/>
                  <a:gd name="T50" fmla="*/ 431 w 666"/>
                  <a:gd name="T51" fmla="*/ 67 h 424"/>
                  <a:gd name="T52" fmla="*/ 453 w 666"/>
                  <a:gd name="T53" fmla="*/ 68 h 424"/>
                  <a:gd name="T54" fmla="*/ 494 w 666"/>
                  <a:gd name="T55" fmla="*/ 98 h 424"/>
                  <a:gd name="T56" fmla="*/ 516 w 666"/>
                  <a:gd name="T57" fmla="*/ 61 h 424"/>
                  <a:gd name="T58" fmla="*/ 549 w 666"/>
                  <a:gd name="T59" fmla="*/ 40 h 424"/>
                  <a:gd name="T60" fmla="*/ 587 w 666"/>
                  <a:gd name="T61" fmla="*/ 39 h 424"/>
                  <a:gd name="T62" fmla="*/ 626 w 666"/>
                  <a:gd name="T63" fmla="*/ 68 h 424"/>
                  <a:gd name="T64" fmla="*/ 637 w 666"/>
                  <a:gd name="T65" fmla="*/ 23 h 424"/>
                  <a:gd name="T66" fmla="*/ 666 w 666"/>
                  <a:gd name="T67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6" h="424">
                    <a:moveTo>
                      <a:pt x="170" y="389"/>
                    </a:moveTo>
                    <a:lnTo>
                      <a:pt x="123" y="414"/>
                    </a:lnTo>
                    <a:lnTo>
                      <a:pt x="102" y="420"/>
                    </a:lnTo>
                    <a:lnTo>
                      <a:pt x="80" y="424"/>
                    </a:lnTo>
                    <a:lnTo>
                      <a:pt x="43" y="419"/>
                    </a:lnTo>
                    <a:lnTo>
                      <a:pt x="17" y="407"/>
                    </a:lnTo>
                    <a:lnTo>
                      <a:pt x="7" y="397"/>
                    </a:lnTo>
                    <a:lnTo>
                      <a:pt x="1" y="386"/>
                    </a:lnTo>
                    <a:lnTo>
                      <a:pt x="0" y="374"/>
                    </a:lnTo>
                    <a:lnTo>
                      <a:pt x="4" y="363"/>
                    </a:lnTo>
                    <a:lnTo>
                      <a:pt x="12" y="350"/>
                    </a:lnTo>
                    <a:lnTo>
                      <a:pt x="25" y="337"/>
                    </a:lnTo>
                    <a:lnTo>
                      <a:pt x="45" y="325"/>
                    </a:lnTo>
                    <a:lnTo>
                      <a:pt x="70" y="314"/>
                    </a:lnTo>
                    <a:lnTo>
                      <a:pt x="54" y="308"/>
                    </a:lnTo>
                    <a:lnTo>
                      <a:pt x="43" y="298"/>
                    </a:lnTo>
                    <a:lnTo>
                      <a:pt x="39" y="286"/>
                    </a:lnTo>
                    <a:lnTo>
                      <a:pt x="41" y="274"/>
                    </a:lnTo>
                    <a:lnTo>
                      <a:pt x="48" y="262"/>
                    </a:lnTo>
                    <a:lnTo>
                      <a:pt x="59" y="255"/>
                    </a:lnTo>
                    <a:lnTo>
                      <a:pt x="74" y="253"/>
                    </a:lnTo>
                    <a:lnTo>
                      <a:pt x="93" y="257"/>
                    </a:lnTo>
                    <a:lnTo>
                      <a:pt x="83" y="247"/>
                    </a:lnTo>
                    <a:lnTo>
                      <a:pt x="78" y="237"/>
                    </a:lnTo>
                    <a:lnTo>
                      <a:pt x="77" y="214"/>
                    </a:lnTo>
                    <a:lnTo>
                      <a:pt x="89" y="193"/>
                    </a:lnTo>
                    <a:lnTo>
                      <a:pt x="108" y="174"/>
                    </a:lnTo>
                    <a:lnTo>
                      <a:pt x="132" y="160"/>
                    </a:lnTo>
                    <a:lnTo>
                      <a:pt x="158" y="154"/>
                    </a:lnTo>
                    <a:lnTo>
                      <a:pt x="170" y="156"/>
                    </a:lnTo>
                    <a:lnTo>
                      <a:pt x="180" y="161"/>
                    </a:lnTo>
                    <a:lnTo>
                      <a:pt x="190" y="168"/>
                    </a:lnTo>
                    <a:lnTo>
                      <a:pt x="198" y="180"/>
                    </a:lnTo>
                    <a:lnTo>
                      <a:pt x="218" y="162"/>
                    </a:lnTo>
                    <a:lnTo>
                      <a:pt x="239" y="151"/>
                    </a:lnTo>
                    <a:lnTo>
                      <a:pt x="258" y="146"/>
                    </a:lnTo>
                    <a:lnTo>
                      <a:pt x="275" y="148"/>
                    </a:lnTo>
                    <a:lnTo>
                      <a:pt x="290" y="155"/>
                    </a:lnTo>
                    <a:lnTo>
                      <a:pt x="300" y="170"/>
                    </a:lnTo>
                    <a:lnTo>
                      <a:pt x="306" y="192"/>
                    </a:lnTo>
                    <a:lnTo>
                      <a:pt x="303" y="221"/>
                    </a:lnTo>
                    <a:lnTo>
                      <a:pt x="311" y="207"/>
                    </a:lnTo>
                    <a:lnTo>
                      <a:pt x="322" y="196"/>
                    </a:lnTo>
                    <a:lnTo>
                      <a:pt x="349" y="183"/>
                    </a:lnTo>
                    <a:lnTo>
                      <a:pt x="379" y="179"/>
                    </a:lnTo>
                    <a:lnTo>
                      <a:pt x="408" y="186"/>
                    </a:lnTo>
                    <a:lnTo>
                      <a:pt x="396" y="162"/>
                    </a:lnTo>
                    <a:lnTo>
                      <a:pt x="392" y="135"/>
                    </a:lnTo>
                    <a:lnTo>
                      <a:pt x="395" y="108"/>
                    </a:lnTo>
                    <a:lnTo>
                      <a:pt x="405" y="86"/>
                    </a:lnTo>
                    <a:lnTo>
                      <a:pt x="421" y="71"/>
                    </a:lnTo>
                    <a:lnTo>
                      <a:pt x="431" y="67"/>
                    </a:lnTo>
                    <a:lnTo>
                      <a:pt x="441" y="66"/>
                    </a:lnTo>
                    <a:lnTo>
                      <a:pt x="453" y="68"/>
                    </a:lnTo>
                    <a:lnTo>
                      <a:pt x="466" y="73"/>
                    </a:lnTo>
                    <a:lnTo>
                      <a:pt x="494" y="98"/>
                    </a:lnTo>
                    <a:lnTo>
                      <a:pt x="503" y="78"/>
                    </a:lnTo>
                    <a:lnTo>
                      <a:pt x="516" y="61"/>
                    </a:lnTo>
                    <a:lnTo>
                      <a:pt x="531" y="48"/>
                    </a:lnTo>
                    <a:lnTo>
                      <a:pt x="549" y="40"/>
                    </a:lnTo>
                    <a:lnTo>
                      <a:pt x="568" y="37"/>
                    </a:lnTo>
                    <a:lnTo>
                      <a:pt x="587" y="39"/>
                    </a:lnTo>
                    <a:lnTo>
                      <a:pt x="607" y="50"/>
                    </a:lnTo>
                    <a:lnTo>
                      <a:pt x="626" y="68"/>
                    </a:lnTo>
                    <a:lnTo>
                      <a:pt x="629" y="44"/>
                    </a:lnTo>
                    <a:lnTo>
                      <a:pt x="637" y="23"/>
                    </a:lnTo>
                    <a:lnTo>
                      <a:pt x="649" y="8"/>
                    </a:lnTo>
                    <a:lnTo>
                      <a:pt x="66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3" name="Freeform 258">
                <a:extLst>
                  <a:ext uri="{FF2B5EF4-FFF2-40B4-BE49-F238E27FC236}">
                    <a16:creationId xmlns:a16="http://schemas.microsoft.com/office/drawing/2014/main" id="{F150A176-9A64-4CC4-80EB-81A9488D2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826" y="3178175"/>
                <a:ext cx="7938" cy="9525"/>
              </a:xfrm>
              <a:custGeom>
                <a:avLst/>
                <a:gdLst>
                  <a:gd name="T0" fmla="*/ 40 w 40"/>
                  <a:gd name="T1" fmla="*/ 51 h 51"/>
                  <a:gd name="T2" fmla="*/ 13 w 40"/>
                  <a:gd name="T3" fmla="*/ 47 h 51"/>
                  <a:gd name="T4" fmla="*/ 0 w 40"/>
                  <a:gd name="T5" fmla="*/ 34 h 51"/>
                  <a:gd name="T6" fmla="*/ 0 w 40"/>
                  <a:gd name="T7" fmla="*/ 18 h 51"/>
                  <a:gd name="T8" fmla="*/ 5 w 40"/>
                  <a:gd name="T9" fmla="*/ 8 h 51"/>
                  <a:gd name="T10" fmla="*/ 15 w 40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1">
                    <a:moveTo>
                      <a:pt x="40" y="51"/>
                    </a:moveTo>
                    <a:lnTo>
                      <a:pt x="13" y="47"/>
                    </a:lnTo>
                    <a:lnTo>
                      <a:pt x="0" y="34"/>
                    </a:lnTo>
                    <a:lnTo>
                      <a:pt x="0" y="18"/>
                    </a:lnTo>
                    <a:lnTo>
                      <a:pt x="5" y="8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4" name="Freeform 259">
                <a:extLst>
                  <a:ext uri="{FF2B5EF4-FFF2-40B4-BE49-F238E27FC236}">
                    <a16:creationId xmlns:a16="http://schemas.microsoft.com/office/drawing/2014/main" id="{7BC88AAC-39C3-4229-BFA5-41D5F88EC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7026" y="3157538"/>
                <a:ext cx="92075" cy="38100"/>
              </a:xfrm>
              <a:custGeom>
                <a:avLst/>
                <a:gdLst>
                  <a:gd name="T0" fmla="*/ 407 w 408"/>
                  <a:gd name="T1" fmla="*/ 153 h 215"/>
                  <a:gd name="T2" fmla="*/ 408 w 408"/>
                  <a:gd name="T3" fmla="*/ 176 h 215"/>
                  <a:gd name="T4" fmla="*/ 402 w 408"/>
                  <a:gd name="T5" fmla="*/ 194 h 215"/>
                  <a:gd name="T6" fmla="*/ 391 w 408"/>
                  <a:gd name="T7" fmla="*/ 207 h 215"/>
                  <a:gd name="T8" fmla="*/ 377 w 408"/>
                  <a:gd name="T9" fmla="*/ 214 h 215"/>
                  <a:gd name="T10" fmla="*/ 362 w 408"/>
                  <a:gd name="T11" fmla="*/ 215 h 215"/>
                  <a:gd name="T12" fmla="*/ 347 w 408"/>
                  <a:gd name="T13" fmla="*/ 209 h 215"/>
                  <a:gd name="T14" fmla="*/ 335 w 408"/>
                  <a:gd name="T15" fmla="*/ 196 h 215"/>
                  <a:gd name="T16" fmla="*/ 328 w 408"/>
                  <a:gd name="T17" fmla="*/ 175 h 215"/>
                  <a:gd name="T18" fmla="*/ 324 w 408"/>
                  <a:gd name="T19" fmla="*/ 189 h 215"/>
                  <a:gd name="T20" fmla="*/ 315 w 408"/>
                  <a:gd name="T21" fmla="*/ 201 h 215"/>
                  <a:gd name="T22" fmla="*/ 301 w 408"/>
                  <a:gd name="T23" fmla="*/ 207 h 215"/>
                  <a:gd name="T24" fmla="*/ 287 w 408"/>
                  <a:gd name="T25" fmla="*/ 209 h 215"/>
                  <a:gd name="T26" fmla="*/ 273 w 408"/>
                  <a:gd name="T27" fmla="*/ 207 h 215"/>
                  <a:gd name="T28" fmla="*/ 262 w 408"/>
                  <a:gd name="T29" fmla="*/ 199 h 215"/>
                  <a:gd name="T30" fmla="*/ 257 w 408"/>
                  <a:gd name="T31" fmla="*/ 187 h 215"/>
                  <a:gd name="T32" fmla="*/ 261 w 408"/>
                  <a:gd name="T33" fmla="*/ 168 h 215"/>
                  <a:gd name="T34" fmla="*/ 242 w 408"/>
                  <a:gd name="T35" fmla="*/ 187 h 215"/>
                  <a:gd name="T36" fmla="*/ 233 w 408"/>
                  <a:gd name="T37" fmla="*/ 190 h 215"/>
                  <a:gd name="T38" fmla="*/ 225 w 408"/>
                  <a:gd name="T39" fmla="*/ 190 h 215"/>
                  <a:gd name="T40" fmla="*/ 211 w 408"/>
                  <a:gd name="T41" fmla="*/ 177 h 215"/>
                  <a:gd name="T42" fmla="*/ 208 w 408"/>
                  <a:gd name="T43" fmla="*/ 164 h 215"/>
                  <a:gd name="T44" fmla="*/ 208 w 408"/>
                  <a:gd name="T45" fmla="*/ 149 h 215"/>
                  <a:gd name="T46" fmla="*/ 190 w 408"/>
                  <a:gd name="T47" fmla="*/ 168 h 215"/>
                  <a:gd name="T48" fmla="*/ 167 w 408"/>
                  <a:gd name="T49" fmla="*/ 182 h 215"/>
                  <a:gd name="T50" fmla="*/ 144 w 408"/>
                  <a:gd name="T51" fmla="*/ 192 h 215"/>
                  <a:gd name="T52" fmla="*/ 124 w 408"/>
                  <a:gd name="T53" fmla="*/ 195 h 215"/>
                  <a:gd name="T54" fmla="*/ 109 w 408"/>
                  <a:gd name="T55" fmla="*/ 190 h 215"/>
                  <a:gd name="T56" fmla="*/ 99 w 408"/>
                  <a:gd name="T57" fmla="*/ 177 h 215"/>
                  <a:gd name="T58" fmla="*/ 100 w 408"/>
                  <a:gd name="T59" fmla="*/ 155 h 215"/>
                  <a:gd name="T60" fmla="*/ 114 w 408"/>
                  <a:gd name="T61" fmla="*/ 120 h 215"/>
                  <a:gd name="T62" fmla="*/ 85 w 408"/>
                  <a:gd name="T63" fmla="*/ 133 h 215"/>
                  <a:gd name="T64" fmla="*/ 56 w 408"/>
                  <a:gd name="T65" fmla="*/ 135 h 215"/>
                  <a:gd name="T66" fmla="*/ 30 w 408"/>
                  <a:gd name="T67" fmla="*/ 129 h 215"/>
                  <a:gd name="T68" fmla="*/ 9 w 408"/>
                  <a:gd name="T69" fmla="*/ 117 h 215"/>
                  <a:gd name="T70" fmla="*/ 0 w 408"/>
                  <a:gd name="T71" fmla="*/ 100 h 215"/>
                  <a:gd name="T72" fmla="*/ 0 w 408"/>
                  <a:gd name="T73" fmla="*/ 92 h 215"/>
                  <a:gd name="T74" fmla="*/ 3 w 408"/>
                  <a:gd name="T75" fmla="*/ 83 h 215"/>
                  <a:gd name="T76" fmla="*/ 25 w 408"/>
                  <a:gd name="T77" fmla="*/ 66 h 215"/>
                  <a:gd name="T78" fmla="*/ 66 w 408"/>
                  <a:gd name="T79" fmla="*/ 53 h 215"/>
                  <a:gd name="T80" fmla="*/ 55 w 408"/>
                  <a:gd name="T81" fmla="*/ 31 h 215"/>
                  <a:gd name="T82" fmla="*/ 55 w 408"/>
                  <a:gd name="T83" fmla="*/ 15 h 215"/>
                  <a:gd name="T84" fmla="*/ 64 w 408"/>
                  <a:gd name="T85" fmla="*/ 4 h 215"/>
                  <a:gd name="T86" fmla="*/ 81 w 408"/>
                  <a:gd name="T87" fmla="*/ 0 h 215"/>
                  <a:gd name="T88" fmla="*/ 98 w 408"/>
                  <a:gd name="T89" fmla="*/ 2 h 215"/>
                  <a:gd name="T90" fmla="*/ 115 w 408"/>
                  <a:gd name="T91" fmla="*/ 11 h 215"/>
                  <a:gd name="T92" fmla="*/ 128 w 408"/>
                  <a:gd name="T93" fmla="*/ 27 h 215"/>
                  <a:gd name="T94" fmla="*/ 133 w 408"/>
                  <a:gd name="T95" fmla="*/ 50 h 215"/>
                  <a:gd name="T96" fmla="*/ 139 w 408"/>
                  <a:gd name="T97" fmla="*/ 33 h 215"/>
                  <a:gd name="T98" fmla="*/ 147 w 408"/>
                  <a:gd name="T99" fmla="*/ 20 h 215"/>
                  <a:gd name="T100" fmla="*/ 157 w 408"/>
                  <a:gd name="T101" fmla="*/ 11 h 215"/>
                  <a:gd name="T102" fmla="*/ 168 w 408"/>
                  <a:gd name="T103" fmla="*/ 7 h 215"/>
                  <a:gd name="T104" fmla="*/ 179 w 408"/>
                  <a:gd name="T105" fmla="*/ 7 h 215"/>
                  <a:gd name="T106" fmla="*/ 188 w 408"/>
                  <a:gd name="T107" fmla="*/ 11 h 215"/>
                  <a:gd name="T108" fmla="*/ 198 w 408"/>
                  <a:gd name="T109" fmla="*/ 21 h 215"/>
                  <a:gd name="T110" fmla="*/ 205 w 408"/>
                  <a:gd name="T111" fmla="*/ 3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8" h="215">
                    <a:moveTo>
                      <a:pt x="407" y="153"/>
                    </a:moveTo>
                    <a:lnTo>
                      <a:pt x="408" y="176"/>
                    </a:lnTo>
                    <a:lnTo>
                      <a:pt x="402" y="194"/>
                    </a:lnTo>
                    <a:lnTo>
                      <a:pt x="391" y="207"/>
                    </a:lnTo>
                    <a:lnTo>
                      <a:pt x="377" y="214"/>
                    </a:lnTo>
                    <a:lnTo>
                      <a:pt x="362" y="215"/>
                    </a:lnTo>
                    <a:lnTo>
                      <a:pt x="347" y="209"/>
                    </a:lnTo>
                    <a:lnTo>
                      <a:pt x="335" y="196"/>
                    </a:lnTo>
                    <a:lnTo>
                      <a:pt x="328" y="175"/>
                    </a:lnTo>
                    <a:lnTo>
                      <a:pt x="324" y="189"/>
                    </a:lnTo>
                    <a:lnTo>
                      <a:pt x="315" y="201"/>
                    </a:lnTo>
                    <a:lnTo>
                      <a:pt x="301" y="207"/>
                    </a:lnTo>
                    <a:lnTo>
                      <a:pt x="287" y="209"/>
                    </a:lnTo>
                    <a:lnTo>
                      <a:pt x="273" y="207"/>
                    </a:lnTo>
                    <a:lnTo>
                      <a:pt x="262" y="199"/>
                    </a:lnTo>
                    <a:lnTo>
                      <a:pt x="257" y="187"/>
                    </a:lnTo>
                    <a:lnTo>
                      <a:pt x="261" y="168"/>
                    </a:lnTo>
                    <a:lnTo>
                      <a:pt x="242" y="187"/>
                    </a:lnTo>
                    <a:lnTo>
                      <a:pt x="233" y="190"/>
                    </a:lnTo>
                    <a:lnTo>
                      <a:pt x="225" y="190"/>
                    </a:lnTo>
                    <a:lnTo>
                      <a:pt x="211" y="177"/>
                    </a:lnTo>
                    <a:lnTo>
                      <a:pt x="208" y="164"/>
                    </a:lnTo>
                    <a:lnTo>
                      <a:pt x="208" y="149"/>
                    </a:lnTo>
                    <a:lnTo>
                      <a:pt x="190" y="168"/>
                    </a:lnTo>
                    <a:lnTo>
                      <a:pt x="167" y="182"/>
                    </a:lnTo>
                    <a:lnTo>
                      <a:pt x="144" y="192"/>
                    </a:lnTo>
                    <a:lnTo>
                      <a:pt x="124" y="195"/>
                    </a:lnTo>
                    <a:lnTo>
                      <a:pt x="109" y="190"/>
                    </a:lnTo>
                    <a:lnTo>
                      <a:pt x="99" y="177"/>
                    </a:lnTo>
                    <a:lnTo>
                      <a:pt x="100" y="155"/>
                    </a:lnTo>
                    <a:lnTo>
                      <a:pt x="114" y="120"/>
                    </a:lnTo>
                    <a:lnTo>
                      <a:pt x="85" y="133"/>
                    </a:lnTo>
                    <a:lnTo>
                      <a:pt x="56" y="135"/>
                    </a:lnTo>
                    <a:lnTo>
                      <a:pt x="30" y="129"/>
                    </a:lnTo>
                    <a:lnTo>
                      <a:pt x="9" y="117"/>
                    </a:lnTo>
                    <a:lnTo>
                      <a:pt x="0" y="100"/>
                    </a:lnTo>
                    <a:lnTo>
                      <a:pt x="0" y="92"/>
                    </a:lnTo>
                    <a:lnTo>
                      <a:pt x="3" y="83"/>
                    </a:lnTo>
                    <a:lnTo>
                      <a:pt x="25" y="66"/>
                    </a:lnTo>
                    <a:lnTo>
                      <a:pt x="66" y="53"/>
                    </a:lnTo>
                    <a:lnTo>
                      <a:pt x="55" y="31"/>
                    </a:lnTo>
                    <a:lnTo>
                      <a:pt x="55" y="15"/>
                    </a:lnTo>
                    <a:lnTo>
                      <a:pt x="64" y="4"/>
                    </a:lnTo>
                    <a:lnTo>
                      <a:pt x="81" y="0"/>
                    </a:lnTo>
                    <a:lnTo>
                      <a:pt x="98" y="2"/>
                    </a:lnTo>
                    <a:lnTo>
                      <a:pt x="115" y="11"/>
                    </a:lnTo>
                    <a:lnTo>
                      <a:pt x="128" y="27"/>
                    </a:lnTo>
                    <a:lnTo>
                      <a:pt x="133" y="50"/>
                    </a:lnTo>
                    <a:lnTo>
                      <a:pt x="139" y="33"/>
                    </a:lnTo>
                    <a:lnTo>
                      <a:pt x="147" y="20"/>
                    </a:lnTo>
                    <a:lnTo>
                      <a:pt x="157" y="11"/>
                    </a:lnTo>
                    <a:lnTo>
                      <a:pt x="168" y="7"/>
                    </a:lnTo>
                    <a:lnTo>
                      <a:pt x="179" y="7"/>
                    </a:lnTo>
                    <a:lnTo>
                      <a:pt x="188" y="11"/>
                    </a:lnTo>
                    <a:lnTo>
                      <a:pt x="198" y="21"/>
                    </a:lnTo>
                    <a:lnTo>
                      <a:pt x="205" y="3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5" name="Freeform 260">
                <a:extLst>
                  <a:ext uri="{FF2B5EF4-FFF2-40B4-BE49-F238E27FC236}">
                    <a16:creationId xmlns:a16="http://schemas.microsoft.com/office/drawing/2014/main" id="{52261E42-2529-4106-AB98-F53AB0D90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451" y="3111500"/>
                <a:ext cx="31750" cy="23813"/>
              </a:xfrm>
              <a:custGeom>
                <a:avLst/>
                <a:gdLst>
                  <a:gd name="T0" fmla="*/ 11 w 142"/>
                  <a:gd name="T1" fmla="*/ 136 h 136"/>
                  <a:gd name="T2" fmla="*/ 3 w 142"/>
                  <a:gd name="T3" fmla="*/ 130 h 136"/>
                  <a:gd name="T4" fmla="*/ 0 w 142"/>
                  <a:gd name="T5" fmla="*/ 122 h 136"/>
                  <a:gd name="T6" fmla="*/ 3 w 142"/>
                  <a:gd name="T7" fmla="*/ 105 h 136"/>
                  <a:gd name="T8" fmla="*/ 15 w 142"/>
                  <a:gd name="T9" fmla="*/ 93 h 136"/>
                  <a:gd name="T10" fmla="*/ 24 w 142"/>
                  <a:gd name="T11" fmla="*/ 92 h 136"/>
                  <a:gd name="T12" fmla="*/ 33 w 142"/>
                  <a:gd name="T13" fmla="*/ 95 h 136"/>
                  <a:gd name="T14" fmla="*/ 19 w 142"/>
                  <a:gd name="T15" fmla="*/ 83 h 136"/>
                  <a:gd name="T16" fmla="*/ 12 w 142"/>
                  <a:gd name="T17" fmla="*/ 69 h 136"/>
                  <a:gd name="T18" fmla="*/ 11 w 142"/>
                  <a:gd name="T19" fmla="*/ 56 h 136"/>
                  <a:gd name="T20" fmla="*/ 15 w 142"/>
                  <a:gd name="T21" fmla="*/ 46 h 136"/>
                  <a:gd name="T22" fmla="*/ 23 w 142"/>
                  <a:gd name="T23" fmla="*/ 38 h 136"/>
                  <a:gd name="T24" fmla="*/ 34 w 142"/>
                  <a:gd name="T25" fmla="*/ 36 h 136"/>
                  <a:gd name="T26" fmla="*/ 48 w 142"/>
                  <a:gd name="T27" fmla="*/ 40 h 136"/>
                  <a:gd name="T28" fmla="*/ 64 w 142"/>
                  <a:gd name="T29" fmla="*/ 53 h 136"/>
                  <a:gd name="T30" fmla="*/ 62 w 142"/>
                  <a:gd name="T31" fmla="*/ 35 h 136"/>
                  <a:gd name="T32" fmla="*/ 67 w 142"/>
                  <a:gd name="T33" fmla="*/ 20 h 136"/>
                  <a:gd name="T34" fmla="*/ 76 w 142"/>
                  <a:gd name="T35" fmla="*/ 8 h 136"/>
                  <a:gd name="T36" fmla="*/ 89 w 142"/>
                  <a:gd name="T37" fmla="*/ 2 h 136"/>
                  <a:gd name="T38" fmla="*/ 105 w 142"/>
                  <a:gd name="T39" fmla="*/ 0 h 136"/>
                  <a:gd name="T40" fmla="*/ 119 w 142"/>
                  <a:gd name="T41" fmla="*/ 3 h 136"/>
                  <a:gd name="T42" fmla="*/ 133 w 142"/>
                  <a:gd name="T43" fmla="*/ 14 h 136"/>
                  <a:gd name="T44" fmla="*/ 142 w 142"/>
                  <a:gd name="T45" fmla="*/ 3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36">
                    <a:moveTo>
                      <a:pt x="11" y="136"/>
                    </a:moveTo>
                    <a:lnTo>
                      <a:pt x="3" y="130"/>
                    </a:lnTo>
                    <a:lnTo>
                      <a:pt x="0" y="122"/>
                    </a:lnTo>
                    <a:lnTo>
                      <a:pt x="3" y="105"/>
                    </a:lnTo>
                    <a:lnTo>
                      <a:pt x="15" y="93"/>
                    </a:lnTo>
                    <a:lnTo>
                      <a:pt x="24" y="92"/>
                    </a:lnTo>
                    <a:lnTo>
                      <a:pt x="33" y="95"/>
                    </a:lnTo>
                    <a:lnTo>
                      <a:pt x="19" y="83"/>
                    </a:lnTo>
                    <a:lnTo>
                      <a:pt x="12" y="69"/>
                    </a:lnTo>
                    <a:lnTo>
                      <a:pt x="11" y="56"/>
                    </a:lnTo>
                    <a:lnTo>
                      <a:pt x="15" y="46"/>
                    </a:lnTo>
                    <a:lnTo>
                      <a:pt x="23" y="38"/>
                    </a:lnTo>
                    <a:lnTo>
                      <a:pt x="34" y="36"/>
                    </a:lnTo>
                    <a:lnTo>
                      <a:pt x="48" y="40"/>
                    </a:lnTo>
                    <a:lnTo>
                      <a:pt x="64" y="53"/>
                    </a:lnTo>
                    <a:lnTo>
                      <a:pt x="62" y="35"/>
                    </a:lnTo>
                    <a:lnTo>
                      <a:pt x="67" y="20"/>
                    </a:lnTo>
                    <a:lnTo>
                      <a:pt x="76" y="8"/>
                    </a:lnTo>
                    <a:lnTo>
                      <a:pt x="89" y="2"/>
                    </a:lnTo>
                    <a:lnTo>
                      <a:pt x="105" y="0"/>
                    </a:lnTo>
                    <a:lnTo>
                      <a:pt x="119" y="3"/>
                    </a:lnTo>
                    <a:lnTo>
                      <a:pt x="133" y="14"/>
                    </a:lnTo>
                    <a:lnTo>
                      <a:pt x="142" y="3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6" name="Freeform 261">
                <a:extLst>
                  <a:ext uri="{FF2B5EF4-FFF2-40B4-BE49-F238E27FC236}">
                    <a16:creationId xmlns:a16="http://schemas.microsoft.com/office/drawing/2014/main" id="{F0CD48DB-D732-4BEB-AA8B-7683C50C8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5813" y="3305175"/>
                <a:ext cx="119063" cy="52388"/>
              </a:xfrm>
              <a:custGeom>
                <a:avLst/>
                <a:gdLst>
                  <a:gd name="T0" fmla="*/ 523 w 523"/>
                  <a:gd name="T1" fmla="*/ 235 h 291"/>
                  <a:gd name="T2" fmla="*/ 512 w 523"/>
                  <a:gd name="T3" fmla="*/ 261 h 291"/>
                  <a:gd name="T4" fmla="*/ 500 w 523"/>
                  <a:gd name="T5" fmla="*/ 279 h 291"/>
                  <a:gd name="T6" fmla="*/ 486 w 523"/>
                  <a:gd name="T7" fmla="*/ 289 h 291"/>
                  <a:gd name="T8" fmla="*/ 473 w 523"/>
                  <a:gd name="T9" fmla="*/ 291 h 291"/>
                  <a:gd name="T10" fmla="*/ 461 w 523"/>
                  <a:gd name="T11" fmla="*/ 284 h 291"/>
                  <a:gd name="T12" fmla="*/ 455 w 523"/>
                  <a:gd name="T13" fmla="*/ 270 h 291"/>
                  <a:gd name="T14" fmla="*/ 453 w 523"/>
                  <a:gd name="T15" fmla="*/ 250 h 291"/>
                  <a:gd name="T16" fmla="*/ 458 w 523"/>
                  <a:gd name="T17" fmla="*/ 223 h 291"/>
                  <a:gd name="T18" fmla="*/ 433 w 523"/>
                  <a:gd name="T19" fmla="*/ 233 h 291"/>
                  <a:gd name="T20" fmla="*/ 413 w 523"/>
                  <a:gd name="T21" fmla="*/ 233 h 291"/>
                  <a:gd name="T22" fmla="*/ 397 w 523"/>
                  <a:gd name="T23" fmla="*/ 225 h 291"/>
                  <a:gd name="T24" fmla="*/ 388 w 523"/>
                  <a:gd name="T25" fmla="*/ 211 h 291"/>
                  <a:gd name="T26" fmla="*/ 385 w 523"/>
                  <a:gd name="T27" fmla="*/ 190 h 291"/>
                  <a:gd name="T28" fmla="*/ 389 w 523"/>
                  <a:gd name="T29" fmla="*/ 167 h 291"/>
                  <a:gd name="T30" fmla="*/ 401 w 523"/>
                  <a:gd name="T31" fmla="*/ 140 h 291"/>
                  <a:gd name="T32" fmla="*/ 420 w 523"/>
                  <a:gd name="T33" fmla="*/ 112 h 291"/>
                  <a:gd name="T34" fmla="*/ 375 w 523"/>
                  <a:gd name="T35" fmla="*/ 141 h 291"/>
                  <a:gd name="T36" fmla="*/ 356 w 523"/>
                  <a:gd name="T37" fmla="*/ 147 h 291"/>
                  <a:gd name="T38" fmla="*/ 341 w 523"/>
                  <a:gd name="T39" fmla="*/ 149 h 291"/>
                  <a:gd name="T40" fmla="*/ 330 w 523"/>
                  <a:gd name="T41" fmla="*/ 144 h 291"/>
                  <a:gd name="T42" fmla="*/ 325 w 523"/>
                  <a:gd name="T43" fmla="*/ 136 h 291"/>
                  <a:gd name="T44" fmla="*/ 328 w 523"/>
                  <a:gd name="T45" fmla="*/ 122 h 291"/>
                  <a:gd name="T46" fmla="*/ 338 w 523"/>
                  <a:gd name="T47" fmla="*/ 105 h 291"/>
                  <a:gd name="T48" fmla="*/ 318 w 523"/>
                  <a:gd name="T49" fmla="*/ 123 h 291"/>
                  <a:gd name="T50" fmla="*/ 291 w 523"/>
                  <a:gd name="T51" fmla="*/ 131 h 291"/>
                  <a:gd name="T52" fmla="*/ 261 w 523"/>
                  <a:gd name="T53" fmla="*/ 129 h 291"/>
                  <a:gd name="T54" fmla="*/ 229 w 523"/>
                  <a:gd name="T55" fmla="*/ 112 h 291"/>
                  <a:gd name="T56" fmla="*/ 197 w 523"/>
                  <a:gd name="T57" fmla="*/ 140 h 291"/>
                  <a:gd name="T58" fmla="*/ 172 w 523"/>
                  <a:gd name="T59" fmla="*/ 156 h 291"/>
                  <a:gd name="T60" fmla="*/ 145 w 523"/>
                  <a:gd name="T61" fmla="*/ 168 h 291"/>
                  <a:gd name="T62" fmla="*/ 121 w 523"/>
                  <a:gd name="T63" fmla="*/ 174 h 291"/>
                  <a:gd name="T64" fmla="*/ 101 w 523"/>
                  <a:gd name="T65" fmla="*/ 172 h 291"/>
                  <a:gd name="T66" fmla="*/ 96 w 523"/>
                  <a:gd name="T67" fmla="*/ 166 h 291"/>
                  <a:gd name="T68" fmla="*/ 91 w 523"/>
                  <a:gd name="T69" fmla="*/ 157 h 291"/>
                  <a:gd name="T70" fmla="*/ 91 w 523"/>
                  <a:gd name="T71" fmla="*/ 144 h 291"/>
                  <a:gd name="T72" fmla="*/ 95 w 523"/>
                  <a:gd name="T73" fmla="*/ 127 h 291"/>
                  <a:gd name="T74" fmla="*/ 61 w 523"/>
                  <a:gd name="T75" fmla="*/ 142 h 291"/>
                  <a:gd name="T76" fmla="*/ 46 w 523"/>
                  <a:gd name="T77" fmla="*/ 144 h 291"/>
                  <a:gd name="T78" fmla="*/ 33 w 523"/>
                  <a:gd name="T79" fmla="*/ 142 h 291"/>
                  <a:gd name="T80" fmla="*/ 14 w 523"/>
                  <a:gd name="T81" fmla="*/ 129 h 291"/>
                  <a:gd name="T82" fmla="*/ 2 w 523"/>
                  <a:gd name="T83" fmla="*/ 111 h 291"/>
                  <a:gd name="T84" fmla="*/ 0 w 523"/>
                  <a:gd name="T85" fmla="*/ 100 h 291"/>
                  <a:gd name="T86" fmla="*/ 1 w 523"/>
                  <a:gd name="T87" fmla="*/ 90 h 291"/>
                  <a:gd name="T88" fmla="*/ 11 w 523"/>
                  <a:gd name="T89" fmla="*/ 70 h 291"/>
                  <a:gd name="T90" fmla="*/ 32 w 523"/>
                  <a:gd name="T91" fmla="*/ 58 h 291"/>
                  <a:gd name="T92" fmla="*/ 48 w 523"/>
                  <a:gd name="T93" fmla="*/ 56 h 291"/>
                  <a:gd name="T94" fmla="*/ 68 w 523"/>
                  <a:gd name="T95" fmla="*/ 57 h 291"/>
                  <a:gd name="T96" fmla="*/ 60 w 523"/>
                  <a:gd name="T97" fmla="*/ 36 h 291"/>
                  <a:gd name="T98" fmla="*/ 60 w 523"/>
                  <a:gd name="T99" fmla="*/ 19 h 291"/>
                  <a:gd name="T100" fmla="*/ 68 w 523"/>
                  <a:gd name="T101" fmla="*/ 7 h 291"/>
                  <a:gd name="T102" fmla="*/ 80 w 523"/>
                  <a:gd name="T103" fmla="*/ 1 h 291"/>
                  <a:gd name="T104" fmla="*/ 94 w 523"/>
                  <a:gd name="T105" fmla="*/ 0 h 291"/>
                  <a:gd name="T106" fmla="*/ 108 w 523"/>
                  <a:gd name="T107" fmla="*/ 5 h 291"/>
                  <a:gd name="T108" fmla="*/ 122 w 523"/>
                  <a:gd name="T109" fmla="*/ 18 h 291"/>
                  <a:gd name="T110" fmla="*/ 132 w 523"/>
                  <a:gd name="T111" fmla="*/ 3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3" h="291">
                    <a:moveTo>
                      <a:pt x="523" y="235"/>
                    </a:moveTo>
                    <a:lnTo>
                      <a:pt x="512" y="261"/>
                    </a:lnTo>
                    <a:lnTo>
                      <a:pt x="500" y="279"/>
                    </a:lnTo>
                    <a:lnTo>
                      <a:pt x="486" y="289"/>
                    </a:lnTo>
                    <a:lnTo>
                      <a:pt x="473" y="291"/>
                    </a:lnTo>
                    <a:lnTo>
                      <a:pt x="461" y="284"/>
                    </a:lnTo>
                    <a:lnTo>
                      <a:pt x="455" y="270"/>
                    </a:lnTo>
                    <a:lnTo>
                      <a:pt x="453" y="250"/>
                    </a:lnTo>
                    <a:lnTo>
                      <a:pt x="458" y="223"/>
                    </a:lnTo>
                    <a:lnTo>
                      <a:pt x="433" y="233"/>
                    </a:lnTo>
                    <a:lnTo>
                      <a:pt x="413" y="233"/>
                    </a:lnTo>
                    <a:lnTo>
                      <a:pt x="397" y="225"/>
                    </a:lnTo>
                    <a:lnTo>
                      <a:pt x="388" y="211"/>
                    </a:lnTo>
                    <a:lnTo>
                      <a:pt x="385" y="190"/>
                    </a:lnTo>
                    <a:lnTo>
                      <a:pt x="389" y="167"/>
                    </a:lnTo>
                    <a:lnTo>
                      <a:pt x="401" y="140"/>
                    </a:lnTo>
                    <a:lnTo>
                      <a:pt x="420" y="112"/>
                    </a:lnTo>
                    <a:lnTo>
                      <a:pt x="375" y="141"/>
                    </a:lnTo>
                    <a:lnTo>
                      <a:pt x="356" y="147"/>
                    </a:lnTo>
                    <a:lnTo>
                      <a:pt x="341" y="149"/>
                    </a:lnTo>
                    <a:lnTo>
                      <a:pt x="330" y="144"/>
                    </a:lnTo>
                    <a:lnTo>
                      <a:pt x="325" y="136"/>
                    </a:lnTo>
                    <a:lnTo>
                      <a:pt x="328" y="122"/>
                    </a:lnTo>
                    <a:lnTo>
                      <a:pt x="338" y="105"/>
                    </a:lnTo>
                    <a:lnTo>
                      <a:pt x="318" y="123"/>
                    </a:lnTo>
                    <a:lnTo>
                      <a:pt x="291" y="131"/>
                    </a:lnTo>
                    <a:lnTo>
                      <a:pt x="261" y="129"/>
                    </a:lnTo>
                    <a:lnTo>
                      <a:pt x="229" y="112"/>
                    </a:lnTo>
                    <a:lnTo>
                      <a:pt x="197" y="140"/>
                    </a:lnTo>
                    <a:lnTo>
                      <a:pt x="172" y="156"/>
                    </a:lnTo>
                    <a:lnTo>
                      <a:pt x="145" y="168"/>
                    </a:lnTo>
                    <a:lnTo>
                      <a:pt x="121" y="174"/>
                    </a:lnTo>
                    <a:lnTo>
                      <a:pt x="101" y="172"/>
                    </a:lnTo>
                    <a:lnTo>
                      <a:pt x="96" y="166"/>
                    </a:lnTo>
                    <a:lnTo>
                      <a:pt x="91" y="157"/>
                    </a:lnTo>
                    <a:lnTo>
                      <a:pt x="91" y="144"/>
                    </a:lnTo>
                    <a:lnTo>
                      <a:pt x="95" y="127"/>
                    </a:lnTo>
                    <a:lnTo>
                      <a:pt x="61" y="142"/>
                    </a:lnTo>
                    <a:lnTo>
                      <a:pt x="46" y="144"/>
                    </a:lnTo>
                    <a:lnTo>
                      <a:pt x="33" y="142"/>
                    </a:lnTo>
                    <a:lnTo>
                      <a:pt x="14" y="129"/>
                    </a:lnTo>
                    <a:lnTo>
                      <a:pt x="2" y="111"/>
                    </a:lnTo>
                    <a:lnTo>
                      <a:pt x="0" y="100"/>
                    </a:lnTo>
                    <a:lnTo>
                      <a:pt x="1" y="90"/>
                    </a:lnTo>
                    <a:lnTo>
                      <a:pt x="11" y="70"/>
                    </a:lnTo>
                    <a:lnTo>
                      <a:pt x="32" y="58"/>
                    </a:lnTo>
                    <a:lnTo>
                      <a:pt x="48" y="56"/>
                    </a:lnTo>
                    <a:lnTo>
                      <a:pt x="68" y="57"/>
                    </a:lnTo>
                    <a:lnTo>
                      <a:pt x="60" y="36"/>
                    </a:lnTo>
                    <a:lnTo>
                      <a:pt x="60" y="19"/>
                    </a:lnTo>
                    <a:lnTo>
                      <a:pt x="68" y="7"/>
                    </a:lnTo>
                    <a:lnTo>
                      <a:pt x="80" y="1"/>
                    </a:lnTo>
                    <a:lnTo>
                      <a:pt x="94" y="0"/>
                    </a:lnTo>
                    <a:lnTo>
                      <a:pt x="108" y="5"/>
                    </a:lnTo>
                    <a:lnTo>
                      <a:pt x="122" y="18"/>
                    </a:lnTo>
                    <a:lnTo>
                      <a:pt x="132" y="3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7" name="Freeform 262">
                <a:extLst>
                  <a:ext uri="{FF2B5EF4-FFF2-40B4-BE49-F238E27FC236}">
                    <a16:creationId xmlns:a16="http://schemas.microsoft.com/office/drawing/2014/main" id="{0DBE9394-27EB-43D7-A4C8-FBF94C2B5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6763" y="3235325"/>
                <a:ext cx="79375" cy="63500"/>
              </a:xfrm>
              <a:custGeom>
                <a:avLst/>
                <a:gdLst>
                  <a:gd name="T0" fmla="*/ 191 w 348"/>
                  <a:gd name="T1" fmla="*/ 340 h 359"/>
                  <a:gd name="T2" fmla="*/ 168 w 348"/>
                  <a:gd name="T3" fmla="*/ 353 h 359"/>
                  <a:gd name="T4" fmla="*/ 148 w 348"/>
                  <a:gd name="T5" fmla="*/ 359 h 359"/>
                  <a:gd name="T6" fmla="*/ 131 w 348"/>
                  <a:gd name="T7" fmla="*/ 359 h 359"/>
                  <a:gd name="T8" fmla="*/ 119 w 348"/>
                  <a:gd name="T9" fmla="*/ 354 h 359"/>
                  <a:gd name="T10" fmla="*/ 110 w 348"/>
                  <a:gd name="T11" fmla="*/ 345 h 359"/>
                  <a:gd name="T12" fmla="*/ 106 w 348"/>
                  <a:gd name="T13" fmla="*/ 333 h 359"/>
                  <a:gd name="T14" fmla="*/ 108 w 348"/>
                  <a:gd name="T15" fmla="*/ 319 h 359"/>
                  <a:gd name="T16" fmla="*/ 115 w 348"/>
                  <a:gd name="T17" fmla="*/ 304 h 359"/>
                  <a:gd name="T18" fmla="*/ 85 w 348"/>
                  <a:gd name="T19" fmla="*/ 324 h 359"/>
                  <a:gd name="T20" fmla="*/ 55 w 348"/>
                  <a:gd name="T21" fmla="*/ 335 h 359"/>
                  <a:gd name="T22" fmla="*/ 29 w 348"/>
                  <a:gd name="T23" fmla="*/ 335 h 359"/>
                  <a:gd name="T24" fmla="*/ 10 w 348"/>
                  <a:gd name="T25" fmla="*/ 328 h 359"/>
                  <a:gd name="T26" fmla="*/ 4 w 348"/>
                  <a:gd name="T27" fmla="*/ 322 h 359"/>
                  <a:gd name="T28" fmla="*/ 0 w 348"/>
                  <a:gd name="T29" fmla="*/ 313 h 359"/>
                  <a:gd name="T30" fmla="*/ 0 w 348"/>
                  <a:gd name="T31" fmla="*/ 305 h 359"/>
                  <a:gd name="T32" fmla="*/ 3 w 348"/>
                  <a:gd name="T33" fmla="*/ 294 h 359"/>
                  <a:gd name="T34" fmla="*/ 20 w 348"/>
                  <a:gd name="T35" fmla="*/ 271 h 359"/>
                  <a:gd name="T36" fmla="*/ 56 w 348"/>
                  <a:gd name="T37" fmla="*/ 244 h 359"/>
                  <a:gd name="T38" fmla="*/ 30 w 348"/>
                  <a:gd name="T39" fmla="*/ 240 h 359"/>
                  <a:gd name="T40" fmla="*/ 14 w 348"/>
                  <a:gd name="T41" fmla="*/ 229 h 359"/>
                  <a:gd name="T42" fmla="*/ 6 w 348"/>
                  <a:gd name="T43" fmla="*/ 215 h 359"/>
                  <a:gd name="T44" fmla="*/ 7 w 348"/>
                  <a:gd name="T45" fmla="*/ 200 h 359"/>
                  <a:gd name="T46" fmla="*/ 17 w 348"/>
                  <a:gd name="T47" fmla="*/ 187 h 359"/>
                  <a:gd name="T48" fmla="*/ 32 w 348"/>
                  <a:gd name="T49" fmla="*/ 178 h 359"/>
                  <a:gd name="T50" fmla="*/ 55 w 348"/>
                  <a:gd name="T51" fmla="*/ 176 h 359"/>
                  <a:gd name="T52" fmla="*/ 82 w 348"/>
                  <a:gd name="T53" fmla="*/ 182 h 359"/>
                  <a:gd name="T54" fmla="*/ 82 w 348"/>
                  <a:gd name="T55" fmla="*/ 157 h 359"/>
                  <a:gd name="T56" fmla="*/ 91 w 348"/>
                  <a:gd name="T57" fmla="*/ 139 h 359"/>
                  <a:gd name="T58" fmla="*/ 107 w 348"/>
                  <a:gd name="T59" fmla="*/ 127 h 359"/>
                  <a:gd name="T60" fmla="*/ 126 w 348"/>
                  <a:gd name="T61" fmla="*/ 124 h 359"/>
                  <a:gd name="T62" fmla="*/ 146 w 348"/>
                  <a:gd name="T63" fmla="*/ 127 h 359"/>
                  <a:gd name="T64" fmla="*/ 163 w 348"/>
                  <a:gd name="T65" fmla="*/ 139 h 359"/>
                  <a:gd name="T66" fmla="*/ 176 w 348"/>
                  <a:gd name="T67" fmla="*/ 159 h 359"/>
                  <a:gd name="T68" fmla="*/ 180 w 348"/>
                  <a:gd name="T69" fmla="*/ 188 h 359"/>
                  <a:gd name="T70" fmla="*/ 185 w 348"/>
                  <a:gd name="T71" fmla="*/ 158 h 359"/>
                  <a:gd name="T72" fmla="*/ 199 w 348"/>
                  <a:gd name="T73" fmla="*/ 132 h 359"/>
                  <a:gd name="T74" fmla="*/ 222 w 348"/>
                  <a:gd name="T75" fmla="*/ 115 h 359"/>
                  <a:gd name="T76" fmla="*/ 236 w 348"/>
                  <a:gd name="T77" fmla="*/ 110 h 359"/>
                  <a:gd name="T78" fmla="*/ 251 w 348"/>
                  <a:gd name="T79" fmla="*/ 110 h 359"/>
                  <a:gd name="T80" fmla="*/ 240 w 348"/>
                  <a:gd name="T81" fmla="*/ 88 h 359"/>
                  <a:gd name="T82" fmla="*/ 234 w 348"/>
                  <a:gd name="T83" fmla="*/ 68 h 359"/>
                  <a:gd name="T84" fmla="*/ 231 w 348"/>
                  <a:gd name="T85" fmla="*/ 49 h 359"/>
                  <a:gd name="T86" fmla="*/ 232 w 348"/>
                  <a:gd name="T87" fmla="*/ 34 h 359"/>
                  <a:gd name="T88" fmla="*/ 236 w 348"/>
                  <a:gd name="T89" fmla="*/ 22 h 359"/>
                  <a:gd name="T90" fmla="*/ 243 w 348"/>
                  <a:gd name="T91" fmla="*/ 12 h 359"/>
                  <a:gd name="T92" fmla="*/ 262 w 348"/>
                  <a:gd name="T93" fmla="*/ 0 h 359"/>
                  <a:gd name="T94" fmla="*/ 286 w 348"/>
                  <a:gd name="T95" fmla="*/ 1 h 359"/>
                  <a:gd name="T96" fmla="*/ 310 w 348"/>
                  <a:gd name="T97" fmla="*/ 14 h 359"/>
                  <a:gd name="T98" fmla="*/ 322 w 348"/>
                  <a:gd name="T99" fmla="*/ 27 h 359"/>
                  <a:gd name="T100" fmla="*/ 332 w 348"/>
                  <a:gd name="T101" fmla="*/ 42 h 359"/>
                  <a:gd name="T102" fmla="*/ 348 w 348"/>
                  <a:gd name="T103" fmla="*/ 85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8" h="359">
                    <a:moveTo>
                      <a:pt x="191" y="340"/>
                    </a:moveTo>
                    <a:lnTo>
                      <a:pt x="168" y="353"/>
                    </a:lnTo>
                    <a:lnTo>
                      <a:pt x="148" y="359"/>
                    </a:lnTo>
                    <a:lnTo>
                      <a:pt x="131" y="359"/>
                    </a:lnTo>
                    <a:lnTo>
                      <a:pt x="119" y="354"/>
                    </a:lnTo>
                    <a:lnTo>
                      <a:pt x="110" y="345"/>
                    </a:lnTo>
                    <a:lnTo>
                      <a:pt x="106" y="333"/>
                    </a:lnTo>
                    <a:lnTo>
                      <a:pt x="108" y="319"/>
                    </a:lnTo>
                    <a:lnTo>
                      <a:pt x="115" y="304"/>
                    </a:lnTo>
                    <a:lnTo>
                      <a:pt x="85" y="324"/>
                    </a:lnTo>
                    <a:lnTo>
                      <a:pt x="55" y="335"/>
                    </a:lnTo>
                    <a:lnTo>
                      <a:pt x="29" y="335"/>
                    </a:lnTo>
                    <a:lnTo>
                      <a:pt x="10" y="328"/>
                    </a:lnTo>
                    <a:lnTo>
                      <a:pt x="4" y="322"/>
                    </a:lnTo>
                    <a:lnTo>
                      <a:pt x="0" y="313"/>
                    </a:lnTo>
                    <a:lnTo>
                      <a:pt x="0" y="305"/>
                    </a:lnTo>
                    <a:lnTo>
                      <a:pt x="3" y="294"/>
                    </a:lnTo>
                    <a:lnTo>
                      <a:pt x="20" y="271"/>
                    </a:lnTo>
                    <a:lnTo>
                      <a:pt x="56" y="244"/>
                    </a:lnTo>
                    <a:lnTo>
                      <a:pt x="30" y="240"/>
                    </a:lnTo>
                    <a:lnTo>
                      <a:pt x="14" y="229"/>
                    </a:lnTo>
                    <a:lnTo>
                      <a:pt x="6" y="215"/>
                    </a:lnTo>
                    <a:lnTo>
                      <a:pt x="7" y="200"/>
                    </a:lnTo>
                    <a:lnTo>
                      <a:pt x="17" y="187"/>
                    </a:lnTo>
                    <a:lnTo>
                      <a:pt x="32" y="178"/>
                    </a:lnTo>
                    <a:lnTo>
                      <a:pt x="55" y="176"/>
                    </a:lnTo>
                    <a:lnTo>
                      <a:pt x="82" y="182"/>
                    </a:lnTo>
                    <a:lnTo>
                      <a:pt x="82" y="157"/>
                    </a:lnTo>
                    <a:lnTo>
                      <a:pt x="91" y="139"/>
                    </a:lnTo>
                    <a:lnTo>
                      <a:pt x="107" y="127"/>
                    </a:lnTo>
                    <a:lnTo>
                      <a:pt x="126" y="124"/>
                    </a:lnTo>
                    <a:lnTo>
                      <a:pt x="146" y="127"/>
                    </a:lnTo>
                    <a:lnTo>
                      <a:pt x="163" y="139"/>
                    </a:lnTo>
                    <a:lnTo>
                      <a:pt x="176" y="159"/>
                    </a:lnTo>
                    <a:lnTo>
                      <a:pt x="180" y="188"/>
                    </a:lnTo>
                    <a:lnTo>
                      <a:pt x="185" y="158"/>
                    </a:lnTo>
                    <a:lnTo>
                      <a:pt x="199" y="132"/>
                    </a:lnTo>
                    <a:lnTo>
                      <a:pt x="222" y="115"/>
                    </a:lnTo>
                    <a:lnTo>
                      <a:pt x="236" y="110"/>
                    </a:lnTo>
                    <a:lnTo>
                      <a:pt x="251" y="110"/>
                    </a:lnTo>
                    <a:lnTo>
                      <a:pt x="240" y="88"/>
                    </a:lnTo>
                    <a:lnTo>
                      <a:pt x="234" y="68"/>
                    </a:lnTo>
                    <a:lnTo>
                      <a:pt x="231" y="49"/>
                    </a:lnTo>
                    <a:lnTo>
                      <a:pt x="232" y="34"/>
                    </a:lnTo>
                    <a:lnTo>
                      <a:pt x="236" y="22"/>
                    </a:lnTo>
                    <a:lnTo>
                      <a:pt x="243" y="12"/>
                    </a:lnTo>
                    <a:lnTo>
                      <a:pt x="262" y="0"/>
                    </a:lnTo>
                    <a:lnTo>
                      <a:pt x="286" y="1"/>
                    </a:lnTo>
                    <a:lnTo>
                      <a:pt x="310" y="14"/>
                    </a:lnTo>
                    <a:lnTo>
                      <a:pt x="322" y="27"/>
                    </a:lnTo>
                    <a:lnTo>
                      <a:pt x="332" y="42"/>
                    </a:lnTo>
                    <a:lnTo>
                      <a:pt x="348" y="8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8" name="Freeform 263">
                <a:extLst>
                  <a:ext uri="{FF2B5EF4-FFF2-40B4-BE49-F238E27FC236}">
                    <a16:creationId xmlns:a16="http://schemas.microsoft.com/office/drawing/2014/main" id="{AB7D41F6-D7CF-4CDE-BD81-F0CB0805F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8838" y="3181350"/>
                <a:ext cx="74613" cy="53975"/>
              </a:xfrm>
              <a:custGeom>
                <a:avLst/>
                <a:gdLst>
                  <a:gd name="T0" fmla="*/ 85 w 324"/>
                  <a:gd name="T1" fmla="*/ 307 h 307"/>
                  <a:gd name="T2" fmla="*/ 50 w 324"/>
                  <a:gd name="T3" fmla="*/ 306 h 307"/>
                  <a:gd name="T4" fmla="*/ 24 w 324"/>
                  <a:gd name="T5" fmla="*/ 299 h 307"/>
                  <a:gd name="T6" fmla="*/ 8 w 324"/>
                  <a:gd name="T7" fmla="*/ 286 h 307"/>
                  <a:gd name="T8" fmla="*/ 0 w 324"/>
                  <a:gd name="T9" fmla="*/ 272 h 307"/>
                  <a:gd name="T10" fmla="*/ 3 w 324"/>
                  <a:gd name="T11" fmla="*/ 259 h 307"/>
                  <a:gd name="T12" fmla="*/ 12 w 324"/>
                  <a:gd name="T13" fmla="*/ 248 h 307"/>
                  <a:gd name="T14" fmla="*/ 31 w 324"/>
                  <a:gd name="T15" fmla="*/ 242 h 307"/>
                  <a:gd name="T16" fmla="*/ 58 w 324"/>
                  <a:gd name="T17" fmla="*/ 243 h 307"/>
                  <a:gd name="T18" fmla="*/ 47 w 324"/>
                  <a:gd name="T19" fmla="*/ 233 h 307"/>
                  <a:gd name="T20" fmla="*/ 41 w 324"/>
                  <a:gd name="T21" fmla="*/ 222 h 307"/>
                  <a:gd name="T22" fmla="*/ 40 w 324"/>
                  <a:gd name="T23" fmla="*/ 211 h 307"/>
                  <a:gd name="T24" fmla="*/ 44 w 324"/>
                  <a:gd name="T25" fmla="*/ 202 h 307"/>
                  <a:gd name="T26" fmla="*/ 50 w 324"/>
                  <a:gd name="T27" fmla="*/ 195 h 307"/>
                  <a:gd name="T28" fmla="*/ 58 w 324"/>
                  <a:gd name="T29" fmla="*/ 191 h 307"/>
                  <a:gd name="T30" fmla="*/ 67 w 324"/>
                  <a:gd name="T31" fmla="*/ 193 h 307"/>
                  <a:gd name="T32" fmla="*/ 77 w 324"/>
                  <a:gd name="T33" fmla="*/ 199 h 307"/>
                  <a:gd name="T34" fmla="*/ 75 w 324"/>
                  <a:gd name="T35" fmla="*/ 182 h 307"/>
                  <a:gd name="T36" fmla="*/ 78 w 324"/>
                  <a:gd name="T37" fmla="*/ 168 h 307"/>
                  <a:gd name="T38" fmla="*/ 83 w 324"/>
                  <a:gd name="T39" fmla="*/ 158 h 307"/>
                  <a:gd name="T40" fmla="*/ 92 w 324"/>
                  <a:gd name="T41" fmla="*/ 151 h 307"/>
                  <a:gd name="T42" fmla="*/ 101 w 324"/>
                  <a:gd name="T43" fmla="*/ 150 h 307"/>
                  <a:gd name="T44" fmla="*/ 110 w 324"/>
                  <a:gd name="T45" fmla="*/ 154 h 307"/>
                  <a:gd name="T46" fmla="*/ 119 w 324"/>
                  <a:gd name="T47" fmla="*/ 162 h 307"/>
                  <a:gd name="T48" fmla="*/ 126 w 324"/>
                  <a:gd name="T49" fmla="*/ 177 h 307"/>
                  <a:gd name="T50" fmla="*/ 127 w 324"/>
                  <a:gd name="T51" fmla="*/ 152 h 307"/>
                  <a:gd name="T52" fmla="*/ 133 w 324"/>
                  <a:gd name="T53" fmla="*/ 132 h 307"/>
                  <a:gd name="T54" fmla="*/ 146 w 324"/>
                  <a:gd name="T55" fmla="*/ 115 h 307"/>
                  <a:gd name="T56" fmla="*/ 163 w 324"/>
                  <a:gd name="T57" fmla="*/ 105 h 307"/>
                  <a:gd name="T58" fmla="*/ 154 w 324"/>
                  <a:gd name="T59" fmla="*/ 73 h 307"/>
                  <a:gd name="T60" fmla="*/ 150 w 324"/>
                  <a:gd name="T61" fmla="*/ 47 h 307"/>
                  <a:gd name="T62" fmla="*/ 151 w 324"/>
                  <a:gd name="T63" fmla="*/ 24 h 307"/>
                  <a:gd name="T64" fmla="*/ 158 w 324"/>
                  <a:gd name="T65" fmla="*/ 8 h 307"/>
                  <a:gd name="T66" fmla="*/ 168 w 324"/>
                  <a:gd name="T67" fmla="*/ 0 h 307"/>
                  <a:gd name="T68" fmla="*/ 181 w 324"/>
                  <a:gd name="T69" fmla="*/ 0 h 307"/>
                  <a:gd name="T70" fmla="*/ 196 w 324"/>
                  <a:gd name="T71" fmla="*/ 9 h 307"/>
                  <a:gd name="T72" fmla="*/ 212 w 324"/>
                  <a:gd name="T73" fmla="*/ 28 h 307"/>
                  <a:gd name="T74" fmla="*/ 227 w 324"/>
                  <a:gd name="T75" fmla="*/ 19 h 307"/>
                  <a:gd name="T76" fmla="*/ 240 w 324"/>
                  <a:gd name="T77" fmla="*/ 20 h 307"/>
                  <a:gd name="T78" fmla="*/ 250 w 324"/>
                  <a:gd name="T79" fmla="*/ 28 h 307"/>
                  <a:gd name="T80" fmla="*/ 258 w 324"/>
                  <a:gd name="T81" fmla="*/ 44 h 307"/>
                  <a:gd name="T82" fmla="*/ 267 w 324"/>
                  <a:gd name="T83" fmla="*/ 92 h 307"/>
                  <a:gd name="T84" fmla="*/ 269 w 324"/>
                  <a:gd name="T85" fmla="*/ 147 h 307"/>
                  <a:gd name="T86" fmla="*/ 288 w 324"/>
                  <a:gd name="T87" fmla="*/ 134 h 307"/>
                  <a:gd name="T88" fmla="*/ 303 w 324"/>
                  <a:gd name="T89" fmla="*/ 132 h 307"/>
                  <a:gd name="T90" fmla="*/ 314 w 324"/>
                  <a:gd name="T91" fmla="*/ 139 h 307"/>
                  <a:gd name="T92" fmla="*/ 322 w 324"/>
                  <a:gd name="T93" fmla="*/ 152 h 307"/>
                  <a:gd name="T94" fmla="*/ 324 w 324"/>
                  <a:gd name="T95" fmla="*/ 171 h 307"/>
                  <a:gd name="T96" fmla="*/ 322 w 324"/>
                  <a:gd name="T97" fmla="*/ 190 h 307"/>
                  <a:gd name="T98" fmla="*/ 315 w 324"/>
                  <a:gd name="T99" fmla="*/ 209 h 307"/>
                  <a:gd name="T100" fmla="*/ 302 w 324"/>
                  <a:gd name="T101" fmla="*/ 22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4" h="307">
                    <a:moveTo>
                      <a:pt x="85" y="307"/>
                    </a:moveTo>
                    <a:lnTo>
                      <a:pt x="50" y="306"/>
                    </a:lnTo>
                    <a:lnTo>
                      <a:pt x="24" y="299"/>
                    </a:lnTo>
                    <a:lnTo>
                      <a:pt x="8" y="286"/>
                    </a:lnTo>
                    <a:lnTo>
                      <a:pt x="0" y="272"/>
                    </a:lnTo>
                    <a:lnTo>
                      <a:pt x="3" y="259"/>
                    </a:lnTo>
                    <a:lnTo>
                      <a:pt x="12" y="248"/>
                    </a:lnTo>
                    <a:lnTo>
                      <a:pt x="31" y="242"/>
                    </a:lnTo>
                    <a:lnTo>
                      <a:pt x="58" y="243"/>
                    </a:lnTo>
                    <a:lnTo>
                      <a:pt x="47" y="233"/>
                    </a:lnTo>
                    <a:lnTo>
                      <a:pt x="41" y="222"/>
                    </a:lnTo>
                    <a:lnTo>
                      <a:pt x="40" y="211"/>
                    </a:lnTo>
                    <a:lnTo>
                      <a:pt x="44" y="202"/>
                    </a:lnTo>
                    <a:lnTo>
                      <a:pt x="50" y="195"/>
                    </a:lnTo>
                    <a:lnTo>
                      <a:pt x="58" y="191"/>
                    </a:lnTo>
                    <a:lnTo>
                      <a:pt x="67" y="193"/>
                    </a:lnTo>
                    <a:lnTo>
                      <a:pt x="77" y="199"/>
                    </a:lnTo>
                    <a:lnTo>
                      <a:pt x="75" y="182"/>
                    </a:lnTo>
                    <a:lnTo>
                      <a:pt x="78" y="168"/>
                    </a:lnTo>
                    <a:lnTo>
                      <a:pt x="83" y="158"/>
                    </a:lnTo>
                    <a:lnTo>
                      <a:pt x="92" y="151"/>
                    </a:lnTo>
                    <a:lnTo>
                      <a:pt x="101" y="150"/>
                    </a:lnTo>
                    <a:lnTo>
                      <a:pt x="110" y="154"/>
                    </a:lnTo>
                    <a:lnTo>
                      <a:pt x="119" y="162"/>
                    </a:lnTo>
                    <a:lnTo>
                      <a:pt x="126" y="177"/>
                    </a:lnTo>
                    <a:lnTo>
                      <a:pt x="127" y="152"/>
                    </a:lnTo>
                    <a:lnTo>
                      <a:pt x="133" y="132"/>
                    </a:lnTo>
                    <a:lnTo>
                      <a:pt x="146" y="115"/>
                    </a:lnTo>
                    <a:lnTo>
                      <a:pt x="163" y="105"/>
                    </a:lnTo>
                    <a:lnTo>
                      <a:pt x="154" y="73"/>
                    </a:lnTo>
                    <a:lnTo>
                      <a:pt x="150" y="47"/>
                    </a:lnTo>
                    <a:lnTo>
                      <a:pt x="151" y="24"/>
                    </a:lnTo>
                    <a:lnTo>
                      <a:pt x="158" y="8"/>
                    </a:lnTo>
                    <a:lnTo>
                      <a:pt x="168" y="0"/>
                    </a:lnTo>
                    <a:lnTo>
                      <a:pt x="181" y="0"/>
                    </a:lnTo>
                    <a:lnTo>
                      <a:pt x="196" y="9"/>
                    </a:lnTo>
                    <a:lnTo>
                      <a:pt x="212" y="28"/>
                    </a:lnTo>
                    <a:lnTo>
                      <a:pt x="227" y="19"/>
                    </a:lnTo>
                    <a:lnTo>
                      <a:pt x="240" y="20"/>
                    </a:lnTo>
                    <a:lnTo>
                      <a:pt x="250" y="28"/>
                    </a:lnTo>
                    <a:lnTo>
                      <a:pt x="258" y="44"/>
                    </a:lnTo>
                    <a:lnTo>
                      <a:pt x="267" y="92"/>
                    </a:lnTo>
                    <a:lnTo>
                      <a:pt x="269" y="147"/>
                    </a:lnTo>
                    <a:lnTo>
                      <a:pt x="288" y="134"/>
                    </a:lnTo>
                    <a:lnTo>
                      <a:pt x="303" y="132"/>
                    </a:lnTo>
                    <a:lnTo>
                      <a:pt x="314" y="139"/>
                    </a:lnTo>
                    <a:lnTo>
                      <a:pt x="322" y="152"/>
                    </a:lnTo>
                    <a:lnTo>
                      <a:pt x="324" y="171"/>
                    </a:lnTo>
                    <a:lnTo>
                      <a:pt x="322" y="190"/>
                    </a:lnTo>
                    <a:lnTo>
                      <a:pt x="315" y="209"/>
                    </a:lnTo>
                    <a:lnTo>
                      <a:pt x="302" y="22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9" name="Freeform 264">
                <a:extLst>
                  <a:ext uri="{FF2B5EF4-FFF2-40B4-BE49-F238E27FC236}">
                    <a16:creationId xmlns:a16="http://schemas.microsoft.com/office/drawing/2014/main" id="{648825C3-5520-4DCA-ABE6-E34F3A241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6" y="3335338"/>
                <a:ext cx="58738" cy="26988"/>
              </a:xfrm>
              <a:custGeom>
                <a:avLst/>
                <a:gdLst>
                  <a:gd name="T0" fmla="*/ 52 w 261"/>
                  <a:gd name="T1" fmla="*/ 0 h 160"/>
                  <a:gd name="T2" fmla="*/ 34 w 261"/>
                  <a:gd name="T3" fmla="*/ 2 h 160"/>
                  <a:gd name="T4" fmla="*/ 20 w 261"/>
                  <a:gd name="T5" fmla="*/ 8 h 160"/>
                  <a:gd name="T6" fmla="*/ 10 w 261"/>
                  <a:gd name="T7" fmla="*/ 18 h 160"/>
                  <a:gd name="T8" fmla="*/ 2 w 261"/>
                  <a:gd name="T9" fmla="*/ 29 h 160"/>
                  <a:gd name="T10" fmla="*/ 0 w 261"/>
                  <a:gd name="T11" fmla="*/ 43 h 160"/>
                  <a:gd name="T12" fmla="*/ 3 w 261"/>
                  <a:gd name="T13" fmla="*/ 57 h 160"/>
                  <a:gd name="T14" fmla="*/ 13 w 261"/>
                  <a:gd name="T15" fmla="*/ 71 h 160"/>
                  <a:gd name="T16" fmla="*/ 29 w 261"/>
                  <a:gd name="T17" fmla="*/ 83 h 160"/>
                  <a:gd name="T18" fmla="*/ 22 w 261"/>
                  <a:gd name="T19" fmla="*/ 101 h 160"/>
                  <a:gd name="T20" fmla="*/ 18 w 261"/>
                  <a:gd name="T21" fmla="*/ 117 h 160"/>
                  <a:gd name="T22" fmla="*/ 22 w 261"/>
                  <a:gd name="T23" fmla="*/ 130 h 160"/>
                  <a:gd name="T24" fmla="*/ 29 w 261"/>
                  <a:gd name="T25" fmla="*/ 140 h 160"/>
                  <a:gd name="T26" fmla="*/ 52 w 261"/>
                  <a:gd name="T27" fmla="*/ 149 h 160"/>
                  <a:gd name="T28" fmla="*/ 66 w 261"/>
                  <a:gd name="T29" fmla="*/ 148 h 160"/>
                  <a:gd name="T30" fmla="*/ 81 w 261"/>
                  <a:gd name="T31" fmla="*/ 143 h 160"/>
                  <a:gd name="T32" fmla="*/ 100 w 261"/>
                  <a:gd name="T33" fmla="*/ 154 h 160"/>
                  <a:gd name="T34" fmla="*/ 121 w 261"/>
                  <a:gd name="T35" fmla="*/ 160 h 160"/>
                  <a:gd name="T36" fmla="*/ 141 w 261"/>
                  <a:gd name="T37" fmla="*/ 160 h 160"/>
                  <a:gd name="T38" fmla="*/ 160 w 261"/>
                  <a:gd name="T39" fmla="*/ 154 h 160"/>
                  <a:gd name="T40" fmla="*/ 175 w 261"/>
                  <a:gd name="T41" fmla="*/ 143 h 160"/>
                  <a:gd name="T42" fmla="*/ 186 w 261"/>
                  <a:gd name="T43" fmla="*/ 128 h 160"/>
                  <a:gd name="T44" fmla="*/ 192 w 261"/>
                  <a:gd name="T45" fmla="*/ 107 h 160"/>
                  <a:gd name="T46" fmla="*/ 190 w 261"/>
                  <a:gd name="T47" fmla="*/ 83 h 160"/>
                  <a:gd name="T48" fmla="*/ 210 w 261"/>
                  <a:gd name="T49" fmla="*/ 99 h 160"/>
                  <a:gd name="T50" fmla="*/ 230 w 261"/>
                  <a:gd name="T51" fmla="*/ 103 h 160"/>
                  <a:gd name="T52" fmla="*/ 247 w 261"/>
                  <a:gd name="T53" fmla="*/ 97 h 160"/>
                  <a:gd name="T54" fmla="*/ 261 w 261"/>
                  <a:gd name="T55" fmla="*/ 8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1" h="160">
                    <a:moveTo>
                      <a:pt x="52" y="0"/>
                    </a:moveTo>
                    <a:lnTo>
                      <a:pt x="34" y="2"/>
                    </a:lnTo>
                    <a:lnTo>
                      <a:pt x="20" y="8"/>
                    </a:lnTo>
                    <a:lnTo>
                      <a:pt x="10" y="18"/>
                    </a:lnTo>
                    <a:lnTo>
                      <a:pt x="2" y="29"/>
                    </a:lnTo>
                    <a:lnTo>
                      <a:pt x="0" y="43"/>
                    </a:lnTo>
                    <a:lnTo>
                      <a:pt x="3" y="57"/>
                    </a:lnTo>
                    <a:lnTo>
                      <a:pt x="13" y="71"/>
                    </a:lnTo>
                    <a:lnTo>
                      <a:pt x="29" y="83"/>
                    </a:lnTo>
                    <a:lnTo>
                      <a:pt x="22" y="101"/>
                    </a:lnTo>
                    <a:lnTo>
                      <a:pt x="18" y="117"/>
                    </a:lnTo>
                    <a:lnTo>
                      <a:pt x="22" y="130"/>
                    </a:lnTo>
                    <a:lnTo>
                      <a:pt x="29" y="140"/>
                    </a:lnTo>
                    <a:lnTo>
                      <a:pt x="52" y="149"/>
                    </a:lnTo>
                    <a:lnTo>
                      <a:pt x="66" y="148"/>
                    </a:lnTo>
                    <a:lnTo>
                      <a:pt x="81" y="143"/>
                    </a:lnTo>
                    <a:lnTo>
                      <a:pt x="100" y="154"/>
                    </a:lnTo>
                    <a:lnTo>
                      <a:pt x="121" y="160"/>
                    </a:lnTo>
                    <a:lnTo>
                      <a:pt x="141" y="160"/>
                    </a:lnTo>
                    <a:lnTo>
                      <a:pt x="160" y="154"/>
                    </a:lnTo>
                    <a:lnTo>
                      <a:pt x="175" y="143"/>
                    </a:lnTo>
                    <a:lnTo>
                      <a:pt x="186" y="128"/>
                    </a:lnTo>
                    <a:lnTo>
                      <a:pt x="192" y="107"/>
                    </a:lnTo>
                    <a:lnTo>
                      <a:pt x="190" y="83"/>
                    </a:lnTo>
                    <a:lnTo>
                      <a:pt x="210" y="99"/>
                    </a:lnTo>
                    <a:lnTo>
                      <a:pt x="230" y="103"/>
                    </a:lnTo>
                    <a:lnTo>
                      <a:pt x="247" y="97"/>
                    </a:lnTo>
                    <a:lnTo>
                      <a:pt x="261" y="8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0" name="Freeform 265">
                <a:extLst>
                  <a:ext uri="{FF2B5EF4-FFF2-40B4-BE49-F238E27FC236}">
                    <a16:creationId xmlns:a16="http://schemas.microsoft.com/office/drawing/2014/main" id="{364773F4-E3B6-4348-87A9-4DBFC26E0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314700"/>
                <a:ext cx="77788" cy="57150"/>
              </a:xfrm>
              <a:custGeom>
                <a:avLst/>
                <a:gdLst>
                  <a:gd name="T0" fmla="*/ 14 w 341"/>
                  <a:gd name="T1" fmla="*/ 133 h 323"/>
                  <a:gd name="T2" fmla="*/ 3 w 341"/>
                  <a:gd name="T3" fmla="*/ 160 h 323"/>
                  <a:gd name="T4" fmla="*/ 0 w 341"/>
                  <a:gd name="T5" fmla="*/ 184 h 323"/>
                  <a:gd name="T6" fmla="*/ 1 w 341"/>
                  <a:gd name="T7" fmla="*/ 205 h 323"/>
                  <a:gd name="T8" fmla="*/ 6 w 341"/>
                  <a:gd name="T9" fmla="*/ 221 h 323"/>
                  <a:gd name="T10" fmla="*/ 15 w 341"/>
                  <a:gd name="T11" fmla="*/ 232 h 323"/>
                  <a:gd name="T12" fmla="*/ 27 w 341"/>
                  <a:gd name="T13" fmla="*/ 238 h 323"/>
                  <a:gd name="T14" fmla="*/ 39 w 341"/>
                  <a:gd name="T15" fmla="*/ 238 h 323"/>
                  <a:gd name="T16" fmla="*/ 52 w 341"/>
                  <a:gd name="T17" fmla="*/ 230 h 323"/>
                  <a:gd name="T18" fmla="*/ 52 w 341"/>
                  <a:gd name="T19" fmla="*/ 252 h 323"/>
                  <a:gd name="T20" fmla="*/ 55 w 341"/>
                  <a:gd name="T21" fmla="*/ 271 h 323"/>
                  <a:gd name="T22" fmla="*/ 60 w 341"/>
                  <a:gd name="T23" fmla="*/ 287 h 323"/>
                  <a:gd name="T24" fmla="*/ 68 w 341"/>
                  <a:gd name="T25" fmla="*/ 300 h 323"/>
                  <a:gd name="T26" fmla="*/ 78 w 341"/>
                  <a:gd name="T27" fmla="*/ 310 h 323"/>
                  <a:gd name="T28" fmla="*/ 88 w 341"/>
                  <a:gd name="T29" fmla="*/ 318 h 323"/>
                  <a:gd name="T30" fmla="*/ 112 w 341"/>
                  <a:gd name="T31" fmla="*/ 323 h 323"/>
                  <a:gd name="T32" fmla="*/ 136 w 341"/>
                  <a:gd name="T33" fmla="*/ 318 h 323"/>
                  <a:gd name="T34" fmla="*/ 156 w 341"/>
                  <a:gd name="T35" fmla="*/ 301 h 323"/>
                  <a:gd name="T36" fmla="*/ 171 w 341"/>
                  <a:gd name="T37" fmla="*/ 271 h 323"/>
                  <a:gd name="T38" fmla="*/ 176 w 341"/>
                  <a:gd name="T39" fmla="*/ 230 h 323"/>
                  <a:gd name="T40" fmla="*/ 202 w 341"/>
                  <a:gd name="T41" fmla="*/ 222 h 323"/>
                  <a:gd name="T42" fmla="*/ 224 w 341"/>
                  <a:gd name="T43" fmla="*/ 208 h 323"/>
                  <a:gd name="T44" fmla="*/ 243 w 341"/>
                  <a:gd name="T45" fmla="*/ 190 h 323"/>
                  <a:gd name="T46" fmla="*/ 257 w 341"/>
                  <a:gd name="T47" fmla="*/ 168 h 323"/>
                  <a:gd name="T48" fmla="*/ 266 w 341"/>
                  <a:gd name="T49" fmla="*/ 144 h 323"/>
                  <a:gd name="T50" fmla="*/ 272 w 341"/>
                  <a:gd name="T51" fmla="*/ 118 h 323"/>
                  <a:gd name="T52" fmla="*/ 271 w 341"/>
                  <a:gd name="T53" fmla="*/ 90 h 323"/>
                  <a:gd name="T54" fmla="*/ 265 w 341"/>
                  <a:gd name="T55" fmla="*/ 62 h 323"/>
                  <a:gd name="T56" fmla="*/ 288 w 341"/>
                  <a:gd name="T57" fmla="*/ 56 h 323"/>
                  <a:gd name="T58" fmla="*/ 308 w 341"/>
                  <a:gd name="T59" fmla="*/ 42 h 323"/>
                  <a:gd name="T60" fmla="*/ 327 w 341"/>
                  <a:gd name="T61" fmla="*/ 23 h 323"/>
                  <a:gd name="T62" fmla="*/ 341 w 341"/>
                  <a:gd name="T63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23">
                    <a:moveTo>
                      <a:pt x="14" y="133"/>
                    </a:moveTo>
                    <a:lnTo>
                      <a:pt x="3" y="160"/>
                    </a:lnTo>
                    <a:lnTo>
                      <a:pt x="0" y="184"/>
                    </a:lnTo>
                    <a:lnTo>
                      <a:pt x="1" y="205"/>
                    </a:lnTo>
                    <a:lnTo>
                      <a:pt x="6" y="221"/>
                    </a:lnTo>
                    <a:lnTo>
                      <a:pt x="15" y="232"/>
                    </a:lnTo>
                    <a:lnTo>
                      <a:pt x="27" y="238"/>
                    </a:lnTo>
                    <a:lnTo>
                      <a:pt x="39" y="238"/>
                    </a:lnTo>
                    <a:lnTo>
                      <a:pt x="52" y="230"/>
                    </a:lnTo>
                    <a:lnTo>
                      <a:pt x="52" y="252"/>
                    </a:lnTo>
                    <a:lnTo>
                      <a:pt x="55" y="271"/>
                    </a:lnTo>
                    <a:lnTo>
                      <a:pt x="60" y="287"/>
                    </a:lnTo>
                    <a:lnTo>
                      <a:pt x="68" y="300"/>
                    </a:lnTo>
                    <a:lnTo>
                      <a:pt x="78" y="310"/>
                    </a:lnTo>
                    <a:lnTo>
                      <a:pt x="88" y="318"/>
                    </a:lnTo>
                    <a:lnTo>
                      <a:pt x="112" y="323"/>
                    </a:lnTo>
                    <a:lnTo>
                      <a:pt x="136" y="318"/>
                    </a:lnTo>
                    <a:lnTo>
                      <a:pt x="156" y="301"/>
                    </a:lnTo>
                    <a:lnTo>
                      <a:pt x="171" y="271"/>
                    </a:lnTo>
                    <a:lnTo>
                      <a:pt x="176" y="230"/>
                    </a:lnTo>
                    <a:lnTo>
                      <a:pt x="202" y="222"/>
                    </a:lnTo>
                    <a:lnTo>
                      <a:pt x="224" y="208"/>
                    </a:lnTo>
                    <a:lnTo>
                      <a:pt x="243" y="190"/>
                    </a:lnTo>
                    <a:lnTo>
                      <a:pt x="257" y="168"/>
                    </a:lnTo>
                    <a:lnTo>
                      <a:pt x="266" y="144"/>
                    </a:lnTo>
                    <a:lnTo>
                      <a:pt x="272" y="118"/>
                    </a:lnTo>
                    <a:lnTo>
                      <a:pt x="271" y="90"/>
                    </a:lnTo>
                    <a:lnTo>
                      <a:pt x="265" y="62"/>
                    </a:lnTo>
                    <a:lnTo>
                      <a:pt x="288" y="56"/>
                    </a:lnTo>
                    <a:lnTo>
                      <a:pt x="308" y="42"/>
                    </a:lnTo>
                    <a:lnTo>
                      <a:pt x="327" y="23"/>
                    </a:lnTo>
                    <a:lnTo>
                      <a:pt x="34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1" name="Freeform 266">
                <a:extLst>
                  <a:ext uri="{FF2B5EF4-FFF2-40B4-BE49-F238E27FC236}">
                    <a16:creationId xmlns:a16="http://schemas.microsoft.com/office/drawing/2014/main" id="{CDC4989D-7AD3-4834-8767-BD63563C8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763" y="3324225"/>
                <a:ext cx="17463" cy="9525"/>
              </a:xfrm>
              <a:custGeom>
                <a:avLst/>
                <a:gdLst>
                  <a:gd name="T0" fmla="*/ 0 w 78"/>
                  <a:gd name="T1" fmla="*/ 26 h 49"/>
                  <a:gd name="T2" fmla="*/ 12 w 78"/>
                  <a:gd name="T3" fmla="*/ 39 h 49"/>
                  <a:gd name="T4" fmla="*/ 27 w 78"/>
                  <a:gd name="T5" fmla="*/ 47 h 49"/>
                  <a:gd name="T6" fmla="*/ 41 w 78"/>
                  <a:gd name="T7" fmla="*/ 49 h 49"/>
                  <a:gd name="T8" fmla="*/ 55 w 78"/>
                  <a:gd name="T9" fmla="*/ 47 h 49"/>
                  <a:gd name="T10" fmla="*/ 67 w 78"/>
                  <a:gd name="T11" fmla="*/ 39 h 49"/>
                  <a:gd name="T12" fmla="*/ 76 w 78"/>
                  <a:gd name="T13" fmla="*/ 29 h 49"/>
                  <a:gd name="T14" fmla="*/ 78 w 78"/>
                  <a:gd name="T15" fmla="*/ 16 h 49"/>
                  <a:gd name="T16" fmla="*/ 75 w 78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49">
                    <a:moveTo>
                      <a:pt x="0" y="26"/>
                    </a:moveTo>
                    <a:lnTo>
                      <a:pt x="12" y="39"/>
                    </a:lnTo>
                    <a:lnTo>
                      <a:pt x="27" y="47"/>
                    </a:lnTo>
                    <a:lnTo>
                      <a:pt x="41" y="49"/>
                    </a:lnTo>
                    <a:lnTo>
                      <a:pt x="55" y="47"/>
                    </a:lnTo>
                    <a:lnTo>
                      <a:pt x="67" y="39"/>
                    </a:lnTo>
                    <a:lnTo>
                      <a:pt x="76" y="29"/>
                    </a:lnTo>
                    <a:lnTo>
                      <a:pt x="78" y="16"/>
                    </a:lnTo>
                    <a:lnTo>
                      <a:pt x="7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2" name="Freeform 267">
                <a:extLst>
                  <a:ext uri="{FF2B5EF4-FFF2-40B4-BE49-F238E27FC236}">
                    <a16:creationId xmlns:a16="http://schemas.microsoft.com/office/drawing/2014/main" id="{95B4F89D-2000-40D4-8970-EC3A32962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051" y="3321050"/>
                <a:ext cx="79375" cy="22225"/>
              </a:xfrm>
              <a:custGeom>
                <a:avLst/>
                <a:gdLst>
                  <a:gd name="T0" fmla="*/ 0 w 346"/>
                  <a:gd name="T1" fmla="*/ 62 h 127"/>
                  <a:gd name="T2" fmla="*/ 12 w 346"/>
                  <a:gd name="T3" fmla="*/ 78 h 127"/>
                  <a:gd name="T4" fmla="*/ 26 w 346"/>
                  <a:gd name="T5" fmla="*/ 90 h 127"/>
                  <a:gd name="T6" fmla="*/ 40 w 346"/>
                  <a:gd name="T7" fmla="*/ 97 h 127"/>
                  <a:gd name="T8" fmla="*/ 55 w 346"/>
                  <a:gd name="T9" fmla="*/ 99 h 127"/>
                  <a:gd name="T10" fmla="*/ 70 w 346"/>
                  <a:gd name="T11" fmla="*/ 96 h 127"/>
                  <a:gd name="T12" fmla="*/ 85 w 346"/>
                  <a:gd name="T13" fmla="*/ 88 h 127"/>
                  <a:gd name="T14" fmla="*/ 99 w 346"/>
                  <a:gd name="T15" fmla="*/ 76 h 127"/>
                  <a:gd name="T16" fmla="*/ 113 w 346"/>
                  <a:gd name="T17" fmla="*/ 60 h 127"/>
                  <a:gd name="T18" fmla="*/ 116 w 346"/>
                  <a:gd name="T19" fmla="*/ 82 h 127"/>
                  <a:gd name="T20" fmla="*/ 120 w 346"/>
                  <a:gd name="T21" fmla="*/ 98 h 127"/>
                  <a:gd name="T22" fmla="*/ 128 w 346"/>
                  <a:gd name="T23" fmla="*/ 108 h 127"/>
                  <a:gd name="T24" fmla="*/ 136 w 346"/>
                  <a:gd name="T25" fmla="*/ 114 h 127"/>
                  <a:gd name="T26" fmla="*/ 148 w 346"/>
                  <a:gd name="T27" fmla="*/ 115 h 127"/>
                  <a:gd name="T28" fmla="*/ 160 w 346"/>
                  <a:gd name="T29" fmla="*/ 111 h 127"/>
                  <a:gd name="T30" fmla="*/ 188 w 346"/>
                  <a:gd name="T31" fmla="*/ 90 h 127"/>
                  <a:gd name="T32" fmla="*/ 194 w 346"/>
                  <a:gd name="T33" fmla="*/ 109 h 127"/>
                  <a:gd name="T34" fmla="*/ 205 w 346"/>
                  <a:gd name="T35" fmla="*/ 121 h 127"/>
                  <a:gd name="T36" fmla="*/ 218 w 346"/>
                  <a:gd name="T37" fmla="*/ 127 h 127"/>
                  <a:gd name="T38" fmla="*/ 233 w 346"/>
                  <a:gd name="T39" fmla="*/ 126 h 127"/>
                  <a:gd name="T40" fmla="*/ 246 w 346"/>
                  <a:gd name="T41" fmla="*/ 117 h 127"/>
                  <a:gd name="T42" fmla="*/ 256 w 346"/>
                  <a:gd name="T43" fmla="*/ 103 h 127"/>
                  <a:gd name="T44" fmla="*/ 259 w 346"/>
                  <a:gd name="T45" fmla="*/ 85 h 127"/>
                  <a:gd name="T46" fmla="*/ 256 w 346"/>
                  <a:gd name="T47" fmla="*/ 60 h 127"/>
                  <a:gd name="T48" fmla="*/ 275 w 346"/>
                  <a:gd name="T49" fmla="*/ 74 h 127"/>
                  <a:gd name="T50" fmla="*/ 295 w 346"/>
                  <a:gd name="T51" fmla="*/ 80 h 127"/>
                  <a:gd name="T52" fmla="*/ 312 w 346"/>
                  <a:gd name="T53" fmla="*/ 77 h 127"/>
                  <a:gd name="T54" fmla="*/ 327 w 346"/>
                  <a:gd name="T55" fmla="*/ 69 h 127"/>
                  <a:gd name="T56" fmla="*/ 338 w 346"/>
                  <a:gd name="T57" fmla="*/ 56 h 127"/>
                  <a:gd name="T58" fmla="*/ 345 w 346"/>
                  <a:gd name="T59" fmla="*/ 40 h 127"/>
                  <a:gd name="T60" fmla="*/ 346 w 346"/>
                  <a:gd name="T61" fmla="*/ 21 h 127"/>
                  <a:gd name="T62" fmla="*/ 342 w 346"/>
                  <a:gd name="T6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6" h="127">
                    <a:moveTo>
                      <a:pt x="0" y="62"/>
                    </a:moveTo>
                    <a:lnTo>
                      <a:pt x="12" y="78"/>
                    </a:lnTo>
                    <a:lnTo>
                      <a:pt x="26" y="90"/>
                    </a:lnTo>
                    <a:lnTo>
                      <a:pt x="40" y="97"/>
                    </a:lnTo>
                    <a:lnTo>
                      <a:pt x="55" y="99"/>
                    </a:lnTo>
                    <a:lnTo>
                      <a:pt x="70" y="96"/>
                    </a:lnTo>
                    <a:lnTo>
                      <a:pt x="85" y="88"/>
                    </a:lnTo>
                    <a:lnTo>
                      <a:pt x="99" y="76"/>
                    </a:lnTo>
                    <a:lnTo>
                      <a:pt x="113" y="60"/>
                    </a:lnTo>
                    <a:lnTo>
                      <a:pt x="116" y="82"/>
                    </a:lnTo>
                    <a:lnTo>
                      <a:pt x="120" y="98"/>
                    </a:lnTo>
                    <a:lnTo>
                      <a:pt x="128" y="108"/>
                    </a:lnTo>
                    <a:lnTo>
                      <a:pt x="136" y="114"/>
                    </a:lnTo>
                    <a:lnTo>
                      <a:pt x="148" y="115"/>
                    </a:lnTo>
                    <a:lnTo>
                      <a:pt x="160" y="111"/>
                    </a:lnTo>
                    <a:lnTo>
                      <a:pt x="188" y="90"/>
                    </a:lnTo>
                    <a:lnTo>
                      <a:pt x="194" y="109"/>
                    </a:lnTo>
                    <a:lnTo>
                      <a:pt x="205" y="121"/>
                    </a:lnTo>
                    <a:lnTo>
                      <a:pt x="218" y="127"/>
                    </a:lnTo>
                    <a:lnTo>
                      <a:pt x="233" y="126"/>
                    </a:lnTo>
                    <a:lnTo>
                      <a:pt x="246" y="117"/>
                    </a:lnTo>
                    <a:lnTo>
                      <a:pt x="256" y="103"/>
                    </a:lnTo>
                    <a:lnTo>
                      <a:pt x="259" y="85"/>
                    </a:lnTo>
                    <a:lnTo>
                      <a:pt x="256" y="60"/>
                    </a:lnTo>
                    <a:lnTo>
                      <a:pt x="275" y="74"/>
                    </a:lnTo>
                    <a:lnTo>
                      <a:pt x="295" y="80"/>
                    </a:lnTo>
                    <a:lnTo>
                      <a:pt x="312" y="77"/>
                    </a:lnTo>
                    <a:lnTo>
                      <a:pt x="327" y="69"/>
                    </a:lnTo>
                    <a:lnTo>
                      <a:pt x="338" y="56"/>
                    </a:lnTo>
                    <a:lnTo>
                      <a:pt x="345" y="40"/>
                    </a:lnTo>
                    <a:lnTo>
                      <a:pt x="346" y="21"/>
                    </a:lnTo>
                    <a:lnTo>
                      <a:pt x="34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3" name="Freeform 268">
                <a:extLst>
                  <a:ext uri="{FF2B5EF4-FFF2-40B4-BE49-F238E27FC236}">
                    <a16:creationId xmlns:a16="http://schemas.microsoft.com/office/drawing/2014/main" id="{CD73F6F4-C6AB-42C6-BB4F-8DDFA1513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5676" y="3270250"/>
                <a:ext cx="122238" cy="55563"/>
              </a:xfrm>
              <a:custGeom>
                <a:avLst/>
                <a:gdLst>
                  <a:gd name="T0" fmla="*/ 0 w 544"/>
                  <a:gd name="T1" fmla="*/ 312 h 313"/>
                  <a:gd name="T2" fmla="*/ 17 w 544"/>
                  <a:gd name="T3" fmla="*/ 313 h 313"/>
                  <a:gd name="T4" fmla="*/ 32 w 544"/>
                  <a:gd name="T5" fmla="*/ 310 h 313"/>
                  <a:gd name="T6" fmla="*/ 46 w 544"/>
                  <a:gd name="T7" fmla="*/ 304 h 313"/>
                  <a:gd name="T8" fmla="*/ 57 w 544"/>
                  <a:gd name="T9" fmla="*/ 294 h 313"/>
                  <a:gd name="T10" fmla="*/ 64 w 544"/>
                  <a:gd name="T11" fmla="*/ 281 h 313"/>
                  <a:gd name="T12" fmla="*/ 67 w 544"/>
                  <a:gd name="T13" fmla="*/ 266 h 313"/>
                  <a:gd name="T14" fmla="*/ 65 w 544"/>
                  <a:gd name="T15" fmla="*/ 250 h 313"/>
                  <a:gd name="T16" fmla="*/ 56 w 544"/>
                  <a:gd name="T17" fmla="*/ 233 h 313"/>
                  <a:gd name="T18" fmla="*/ 74 w 544"/>
                  <a:gd name="T19" fmla="*/ 239 h 313"/>
                  <a:gd name="T20" fmla="*/ 90 w 544"/>
                  <a:gd name="T21" fmla="*/ 241 h 313"/>
                  <a:gd name="T22" fmla="*/ 101 w 544"/>
                  <a:gd name="T23" fmla="*/ 237 h 313"/>
                  <a:gd name="T24" fmla="*/ 109 w 544"/>
                  <a:gd name="T25" fmla="*/ 231 h 313"/>
                  <a:gd name="T26" fmla="*/ 111 w 544"/>
                  <a:gd name="T27" fmla="*/ 221 h 313"/>
                  <a:gd name="T28" fmla="*/ 109 w 544"/>
                  <a:gd name="T29" fmla="*/ 210 h 313"/>
                  <a:gd name="T30" fmla="*/ 100 w 544"/>
                  <a:gd name="T31" fmla="*/ 198 h 313"/>
                  <a:gd name="T32" fmla="*/ 86 w 544"/>
                  <a:gd name="T33" fmla="*/ 185 h 313"/>
                  <a:gd name="T34" fmla="*/ 107 w 544"/>
                  <a:gd name="T35" fmla="*/ 179 h 313"/>
                  <a:gd name="T36" fmla="*/ 122 w 544"/>
                  <a:gd name="T37" fmla="*/ 170 h 313"/>
                  <a:gd name="T38" fmla="*/ 132 w 544"/>
                  <a:gd name="T39" fmla="*/ 159 h 313"/>
                  <a:gd name="T40" fmla="*/ 137 w 544"/>
                  <a:gd name="T41" fmla="*/ 148 h 313"/>
                  <a:gd name="T42" fmla="*/ 138 w 544"/>
                  <a:gd name="T43" fmla="*/ 135 h 313"/>
                  <a:gd name="T44" fmla="*/ 135 w 544"/>
                  <a:gd name="T45" fmla="*/ 121 h 313"/>
                  <a:gd name="T46" fmla="*/ 115 w 544"/>
                  <a:gd name="T47" fmla="*/ 96 h 313"/>
                  <a:gd name="T48" fmla="*/ 128 w 544"/>
                  <a:gd name="T49" fmla="*/ 83 h 313"/>
                  <a:gd name="T50" fmla="*/ 135 w 544"/>
                  <a:gd name="T51" fmla="*/ 66 h 313"/>
                  <a:gd name="T52" fmla="*/ 132 w 544"/>
                  <a:gd name="T53" fmla="*/ 48 h 313"/>
                  <a:gd name="T54" fmla="*/ 120 w 544"/>
                  <a:gd name="T55" fmla="*/ 33 h 313"/>
                  <a:gd name="T56" fmla="*/ 139 w 544"/>
                  <a:gd name="T57" fmla="*/ 46 h 313"/>
                  <a:gd name="T58" fmla="*/ 159 w 544"/>
                  <a:gd name="T59" fmla="*/ 51 h 313"/>
                  <a:gd name="T60" fmla="*/ 175 w 544"/>
                  <a:gd name="T61" fmla="*/ 52 h 313"/>
                  <a:gd name="T62" fmla="*/ 190 w 544"/>
                  <a:gd name="T63" fmla="*/ 50 h 313"/>
                  <a:gd name="T64" fmla="*/ 216 w 544"/>
                  <a:gd name="T65" fmla="*/ 39 h 313"/>
                  <a:gd name="T66" fmla="*/ 233 w 544"/>
                  <a:gd name="T67" fmla="*/ 21 h 313"/>
                  <a:gd name="T68" fmla="*/ 244 w 544"/>
                  <a:gd name="T69" fmla="*/ 0 h 313"/>
                  <a:gd name="T70" fmla="*/ 253 w 544"/>
                  <a:gd name="T71" fmla="*/ 21 h 313"/>
                  <a:gd name="T72" fmla="*/ 266 w 544"/>
                  <a:gd name="T73" fmla="*/ 37 h 313"/>
                  <a:gd name="T74" fmla="*/ 286 w 544"/>
                  <a:gd name="T75" fmla="*/ 50 h 313"/>
                  <a:gd name="T76" fmla="*/ 311 w 544"/>
                  <a:gd name="T77" fmla="*/ 59 h 313"/>
                  <a:gd name="T78" fmla="*/ 297 w 544"/>
                  <a:gd name="T79" fmla="*/ 79 h 313"/>
                  <a:gd name="T80" fmla="*/ 292 w 544"/>
                  <a:gd name="T81" fmla="*/ 97 h 313"/>
                  <a:gd name="T82" fmla="*/ 294 w 544"/>
                  <a:gd name="T83" fmla="*/ 114 h 313"/>
                  <a:gd name="T84" fmla="*/ 303 w 544"/>
                  <a:gd name="T85" fmla="*/ 128 h 313"/>
                  <a:gd name="T86" fmla="*/ 316 w 544"/>
                  <a:gd name="T87" fmla="*/ 139 h 313"/>
                  <a:gd name="T88" fmla="*/ 333 w 544"/>
                  <a:gd name="T89" fmla="*/ 147 h 313"/>
                  <a:gd name="T90" fmla="*/ 354 w 544"/>
                  <a:gd name="T91" fmla="*/ 150 h 313"/>
                  <a:gd name="T92" fmla="*/ 375 w 544"/>
                  <a:gd name="T93" fmla="*/ 149 h 313"/>
                  <a:gd name="T94" fmla="*/ 363 w 544"/>
                  <a:gd name="T95" fmla="*/ 161 h 313"/>
                  <a:gd name="T96" fmla="*/ 358 w 544"/>
                  <a:gd name="T97" fmla="*/ 175 h 313"/>
                  <a:gd name="T98" fmla="*/ 357 w 544"/>
                  <a:gd name="T99" fmla="*/ 187 h 313"/>
                  <a:gd name="T100" fmla="*/ 360 w 544"/>
                  <a:gd name="T101" fmla="*/ 198 h 313"/>
                  <a:gd name="T102" fmla="*/ 368 w 544"/>
                  <a:gd name="T103" fmla="*/ 204 h 313"/>
                  <a:gd name="T104" fmla="*/ 379 w 544"/>
                  <a:gd name="T105" fmla="*/ 206 h 313"/>
                  <a:gd name="T106" fmla="*/ 393 w 544"/>
                  <a:gd name="T107" fmla="*/ 203 h 313"/>
                  <a:gd name="T108" fmla="*/ 409 w 544"/>
                  <a:gd name="T109" fmla="*/ 192 h 313"/>
                  <a:gd name="T110" fmla="*/ 416 w 544"/>
                  <a:gd name="T111" fmla="*/ 213 h 313"/>
                  <a:gd name="T112" fmla="*/ 431 w 544"/>
                  <a:gd name="T113" fmla="*/ 228 h 313"/>
                  <a:gd name="T114" fmla="*/ 451 w 544"/>
                  <a:gd name="T115" fmla="*/ 237 h 313"/>
                  <a:gd name="T116" fmla="*/ 473 w 544"/>
                  <a:gd name="T117" fmla="*/ 241 h 313"/>
                  <a:gd name="T118" fmla="*/ 497 w 544"/>
                  <a:gd name="T119" fmla="*/ 238 h 313"/>
                  <a:gd name="T120" fmla="*/ 518 w 544"/>
                  <a:gd name="T121" fmla="*/ 229 h 313"/>
                  <a:gd name="T122" fmla="*/ 534 w 544"/>
                  <a:gd name="T123" fmla="*/ 213 h 313"/>
                  <a:gd name="T124" fmla="*/ 544 w 544"/>
                  <a:gd name="T125" fmla="*/ 189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4" h="313">
                    <a:moveTo>
                      <a:pt x="0" y="312"/>
                    </a:moveTo>
                    <a:lnTo>
                      <a:pt x="17" y="313"/>
                    </a:lnTo>
                    <a:lnTo>
                      <a:pt x="32" y="310"/>
                    </a:lnTo>
                    <a:lnTo>
                      <a:pt x="46" y="304"/>
                    </a:lnTo>
                    <a:lnTo>
                      <a:pt x="57" y="294"/>
                    </a:lnTo>
                    <a:lnTo>
                      <a:pt x="64" y="281"/>
                    </a:lnTo>
                    <a:lnTo>
                      <a:pt x="67" y="266"/>
                    </a:lnTo>
                    <a:lnTo>
                      <a:pt x="65" y="250"/>
                    </a:lnTo>
                    <a:lnTo>
                      <a:pt x="56" y="233"/>
                    </a:lnTo>
                    <a:lnTo>
                      <a:pt x="74" y="239"/>
                    </a:lnTo>
                    <a:lnTo>
                      <a:pt x="90" y="241"/>
                    </a:lnTo>
                    <a:lnTo>
                      <a:pt x="101" y="237"/>
                    </a:lnTo>
                    <a:lnTo>
                      <a:pt x="109" y="231"/>
                    </a:lnTo>
                    <a:lnTo>
                      <a:pt x="111" y="221"/>
                    </a:lnTo>
                    <a:lnTo>
                      <a:pt x="109" y="210"/>
                    </a:lnTo>
                    <a:lnTo>
                      <a:pt x="100" y="198"/>
                    </a:lnTo>
                    <a:lnTo>
                      <a:pt x="86" y="185"/>
                    </a:lnTo>
                    <a:lnTo>
                      <a:pt x="107" y="179"/>
                    </a:lnTo>
                    <a:lnTo>
                      <a:pt x="122" y="170"/>
                    </a:lnTo>
                    <a:lnTo>
                      <a:pt x="132" y="159"/>
                    </a:lnTo>
                    <a:lnTo>
                      <a:pt x="137" y="148"/>
                    </a:lnTo>
                    <a:lnTo>
                      <a:pt x="138" y="135"/>
                    </a:lnTo>
                    <a:lnTo>
                      <a:pt x="135" y="121"/>
                    </a:lnTo>
                    <a:lnTo>
                      <a:pt x="115" y="96"/>
                    </a:lnTo>
                    <a:lnTo>
                      <a:pt x="128" y="83"/>
                    </a:lnTo>
                    <a:lnTo>
                      <a:pt x="135" y="66"/>
                    </a:lnTo>
                    <a:lnTo>
                      <a:pt x="132" y="48"/>
                    </a:lnTo>
                    <a:lnTo>
                      <a:pt x="120" y="33"/>
                    </a:lnTo>
                    <a:lnTo>
                      <a:pt x="139" y="46"/>
                    </a:lnTo>
                    <a:lnTo>
                      <a:pt x="159" y="51"/>
                    </a:lnTo>
                    <a:lnTo>
                      <a:pt x="175" y="52"/>
                    </a:lnTo>
                    <a:lnTo>
                      <a:pt x="190" y="50"/>
                    </a:lnTo>
                    <a:lnTo>
                      <a:pt x="216" y="39"/>
                    </a:lnTo>
                    <a:lnTo>
                      <a:pt x="233" y="21"/>
                    </a:lnTo>
                    <a:lnTo>
                      <a:pt x="244" y="0"/>
                    </a:lnTo>
                    <a:lnTo>
                      <a:pt x="253" y="21"/>
                    </a:lnTo>
                    <a:lnTo>
                      <a:pt x="266" y="37"/>
                    </a:lnTo>
                    <a:lnTo>
                      <a:pt x="286" y="50"/>
                    </a:lnTo>
                    <a:lnTo>
                      <a:pt x="311" y="59"/>
                    </a:lnTo>
                    <a:lnTo>
                      <a:pt x="297" y="79"/>
                    </a:lnTo>
                    <a:lnTo>
                      <a:pt x="292" y="97"/>
                    </a:lnTo>
                    <a:lnTo>
                      <a:pt x="294" y="114"/>
                    </a:lnTo>
                    <a:lnTo>
                      <a:pt x="303" y="128"/>
                    </a:lnTo>
                    <a:lnTo>
                      <a:pt x="316" y="139"/>
                    </a:lnTo>
                    <a:lnTo>
                      <a:pt x="333" y="147"/>
                    </a:lnTo>
                    <a:lnTo>
                      <a:pt x="354" y="150"/>
                    </a:lnTo>
                    <a:lnTo>
                      <a:pt x="375" y="149"/>
                    </a:lnTo>
                    <a:lnTo>
                      <a:pt x="363" y="161"/>
                    </a:lnTo>
                    <a:lnTo>
                      <a:pt x="358" y="175"/>
                    </a:lnTo>
                    <a:lnTo>
                      <a:pt x="357" y="187"/>
                    </a:lnTo>
                    <a:lnTo>
                      <a:pt x="360" y="198"/>
                    </a:lnTo>
                    <a:lnTo>
                      <a:pt x="368" y="204"/>
                    </a:lnTo>
                    <a:lnTo>
                      <a:pt x="379" y="206"/>
                    </a:lnTo>
                    <a:lnTo>
                      <a:pt x="393" y="203"/>
                    </a:lnTo>
                    <a:lnTo>
                      <a:pt x="409" y="192"/>
                    </a:lnTo>
                    <a:lnTo>
                      <a:pt x="416" y="213"/>
                    </a:lnTo>
                    <a:lnTo>
                      <a:pt x="431" y="228"/>
                    </a:lnTo>
                    <a:lnTo>
                      <a:pt x="451" y="237"/>
                    </a:lnTo>
                    <a:lnTo>
                      <a:pt x="473" y="241"/>
                    </a:lnTo>
                    <a:lnTo>
                      <a:pt x="497" y="238"/>
                    </a:lnTo>
                    <a:lnTo>
                      <a:pt x="518" y="229"/>
                    </a:lnTo>
                    <a:lnTo>
                      <a:pt x="534" y="213"/>
                    </a:lnTo>
                    <a:lnTo>
                      <a:pt x="544" y="18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4" name="Freeform 269">
                <a:extLst>
                  <a:ext uri="{FF2B5EF4-FFF2-40B4-BE49-F238E27FC236}">
                    <a16:creationId xmlns:a16="http://schemas.microsoft.com/office/drawing/2014/main" id="{51086AFD-5936-4D63-B91E-529253B94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351" y="3243263"/>
                <a:ext cx="49213" cy="60325"/>
              </a:xfrm>
              <a:custGeom>
                <a:avLst/>
                <a:gdLst>
                  <a:gd name="T0" fmla="*/ 67 w 217"/>
                  <a:gd name="T1" fmla="*/ 339 h 339"/>
                  <a:gd name="T2" fmla="*/ 50 w 217"/>
                  <a:gd name="T3" fmla="*/ 337 h 339"/>
                  <a:gd name="T4" fmla="*/ 37 w 217"/>
                  <a:gd name="T5" fmla="*/ 332 h 339"/>
                  <a:gd name="T6" fmla="*/ 28 w 217"/>
                  <a:gd name="T7" fmla="*/ 323 h 339"/>
                  <a:gd name="T8" fmla="*/ 25 w 217"/>
                  <a:gd name="T9" fmla="*/ 313 h 339"/>
                  <a:gd name="T10" fmla="*/ 32 w 217"/>
                  <a:gd name="T11" fmla="*/ 290 h 339"/>
                  <a:gd name="T12" fmla="*/ 41 w 217"/>
                  <a:gd name="T13" fmla="*/ 278 h 339"/>
                  <a:gd name="T14" fmla="*/ 56 w 217"/>
                  <a:gd name="T15" fmla="*/ 268 h 339"/>
                  <a:gd name="T16" fmla="*/ 32 w 217"/>
                  <a:gd name="T17" fmla="*/ 261 h 339"/>
                  <a:gd name="T18" fmla="*/ 13 w 217"/>
                  <a:gd name="T19" fmla="*/ 247 h 339"/>
                  <a:gd name="T20" fmla="*/ 4 w 217"/>
                  <a:gd name="T21" fmla="*/ 229 h 339"/>
                  <a:gd name="T22" fmla="*/ 0 w 217"/>
                  <a:gd name="T23" fmla="*/ 210 h 339"/>
                  <a:gd name="T24" fmla="*/ 5 w 217"/>
                  <a:gd name="T25" fmla="*/ 190 h 339"/>
                  <a:gd name="T26" fmla="*/ 18 w 217"/>
                  <a:gd name="T27" fmla="*/ 174 h 339"/>
                  <a:gd name="T28" fmla="*/ 38 w 217"/>
                  <a:gd name="T29" fmla="*/ 164 h 339"/>
                  <a:gd name="T30" fmla="*/ 51 w 217"/>
                  <a:gd name="T31" fmla="*/ 162 h 339"/>
                  <a:gd name="T32" fmla="*/ 67 w 217"/>
                  <a:gd name="T33" fmla="*/ 160 h 339"/>
                  <a:gd name="T34" fmla="*/ 49 w 217"/>
                  <a:gd name="T35" fmla="*/ 142 h 339"/>
                  <a:gd name="T36" fmla="*/ 42 w 217"/>
                  <a:gd name="T37" fmla="*/ 125 h 339"/>
                  <a:gd name="T38" fmla="*/ 44 w 217"/>
                  <a:gd name="T39" fmla="*/ 110 h 339"/>
                  <a:gd name="T40" fmla="*/ 53 w 217"/>
                  <a:gd name="T41" fmla="*/ 99 h 339"/>
                  <a:gd name="T42" fmla="*/ 68 w 217"/>
                  <a:gd name="T43" fmla="*/ 89 h 339"/>
                  <a:gd name="T44" fmla="*/ 88 w 217"/>
                  <a:gd name="T45" fmla="*/ 86 h 339"/>
                  <a:gd name="T46" fmla="*/ 109 w 217"/>
                  <a:gd name="T47" fmla="*/ 87 h 339"/>
                  <a:gd name="T48" fmla="*/ 132 w 217"/>
                  <a:gd name="T49" fmla="*/ 94 h 339"/>
                  <a:gd name="T50" fmla="*/ 128 w 217"/>
                  <a:gd name="T51" fmla="*/ 74 h 339"/>
                  <a:gd name="T52" fmla="*/ 128 w 217"/>
                  <a:gd name="T53" fmla="*/ 55 h 339"/>
                  <a:gd name="T54" fmla="*/ 134 w 217"/>
                  <a:gd name="T55" fmla="*/ 37 h 339"/>
                  <a:gd name="T56" fmla="*/ 144 w 217"/>
                  <a:gd name="T57" fmla="*/ 20 h 339"/>
                  <a:gd name="T58" fmla="*/ 157 w 217"/>
                  <a:gd name="T59" fmla="*/ 9 h 339"/>
                  <a:gd name="T60" fmla="*/ 174 w 217"/>
                  <a:gd name="T61" fmla="*/ 1 h 339"/>
                  <a:gd name="T62" fmla="*/ 194 w 217"/>
                  <a:gd name="T63" fmla="*/ 0 h 339"/>
                  <a:gd name="T64" fmla="*/ 217 w 217"/>
                  <a:gd name="T65" fmla="*/ 6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7" h="339">
                    <a:moveTo>
                      <a:pt x="67" y="339"/>
                    </a:moveTo>
                    <a:lnTo>
                      <a:pt x="50" y="337"/>
                    </a:lnTo>
                    <a:lnTo>
                      <a:pt x="37" y="332"/>
                    </a:lnTo>
                    <a:lnTo>
                      <a:pt x="28" y="323"/>
                    </a:lnTo>
                    <a:lnTo>
                      <a:pt x="25" y="313"/>
                    </a:lnTo>
                    <a:lnTo>
                      <a:pt x="32" y="290"/>
                    </a:lnTo>
                    <a:lnTo>
                      <a:pt x="41" y="278"/>
                    </a:lnTo>
                    <a:lnTo>
                      <a:pt x="56" y="268"/>
                    </a:lnTo>
                    <a:lnTo>
                      <a:pt x="32" y="261"/>
                    </a:lnTo>
                    <a:lnTo>
                      <a:pt x="13" y="247"/>
                    </a:lnTo>
                    <a:lnTo>
                      <a:pt x="4" y="229"/>
                    </a:lnTo>
                    <a:lnTo>
                      <a:pt x="0" y="210"/>
                    </a:lnTo>
                    <a:lnTo>
                      <a:pt x="5" y="190"/>
                    </a:lnTo>
                    <a:lnTo>
                      <a:pt x="18" y="174"/>
                    </a:lnTo>
                    <a:lnTo>
                      <a:pt x="38" y="164"/>
                    </a:lnTo>
                    <a:lnTo>
                      <a:pt x="51" y="162"/>
                    </a:lnTo>
                    <a:lnTo>
                      <a:pt x="67" y="160"/>
                    </a:lnTo>
                    <a:lnTo>
                      <a:pt x="49" y="142"/>
                    </a:lnTo>
                    <a:lnTo>
                      <a:pt x="42" y="125"/>
                    </a:lnTo>
                    <a:lnTo>
                      <a:pt x="44" y="110"/>
                    </a:lnTo>
                    <a:lnTo>
                      <a:pt x="53" y="99"/>
                    </a:lnTo>
                    <a:lnTo>
                      <a:pt x="68" y="89"/>
                    </a:lnTo>
                    <a:lnTo>
                      <a:pt x="88" y="86"/>
                    </a:lnTo>
                    <a:lnTo>
                      <a:pt x="109" y="87"/>
                    </a:lnTo>
                    <a:lnTo>
                      <a:pt x="132" y="94"/>
                    </a:lnTo>
                    <a:lnTo>
                      <a:pt x="128" y="74"/>
                    </a:lnTo>
                    <a:lnTo>
                      <a:pt x="128" y="55"/>
                    </a:lnTo>
                    <a:lnTo>
                      <a:pt x="134" y="37"/>
                    </a:lnTo>
                    <a:lnTo>
                      <a:pt x="144" y="20"/>
                    </a:lnTo>
                    <a:lnTo>
                      <a:pt x="157" y="9"/>
                    </a:lnTo>
                    <a:lnTo>
                      <a:pt x="174" y="1"/>
                    </a:lnTo>
                    <a:lnTo>
                      <a:pt x="194" y="0"/>
                    </a:lnTo>
                    <a:lnTo>
                      <a:pt x="217" y="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5" name="Freeform 270">
                <a:extLst>
                  <a:ext uri="{FF2B5EF4-FFF2-40B4-BE49-F238E27FC236}">
                    <a16:creationId xmlns:a16="http://schemas.microsoft.com/office/drawing/2014/main" id="{5DD5F6E2-365B-486E-B791-656889E17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2863" y="3213100"/>
                <a:ext cx="14288" cy="33338"/>
              </a:xfrm>
              <a:custGeom>
                <a:avLst/>
                <a:gdLst>
                  <a:gd name="T0" fmla="*/ 61 w 61"/>
                  <a:gd name="T1" fmla="*/ 0 h 189"/>
                  <a:gd name="T2" fmla="*/ 38 w 61"/>
                  <a:gd name="T3" fmla="*/ 12 h 189"/>
                  <a:gd name="T4" fmla="*/ 19 w 61"/>
                  <a:gd name="T5" fmla="*/ 28 h 189"/>
                  <a:gd name="T6" fmla="*/ 6 w 61"/>
                  <a:gd name="T7" fmla="*/ 45 h 189"/>
                  <a:gd name="T8" fmla="*/ 0 w 61"/>
                  <a:gd name="T9" fmla="*/ 64 h 189"/>
                  <a:gd name="T10" fmla="*/ 0 w 61"/>
                  <a:gd name="T11" fmla="*/ 81 h 189"/>
                  <a:gd name="T12" fmla="*/ 5 w 61"/>
                  <a:gd name="T13" fmla="*/ 97 h 189"/>
                  <a:gd name="T14" fmla="*/ 17 w 61"/>
                  <a:gd name="T15" fmla="*/ 110 h 189"/>
                  <a:gd name="T16" fmla="*/ 35 w 61"/>
                  <a:gd name="T17" fmla="*/ 119 h 189"/>
                  <a:gd name="T18" fmla="*/ 21 w 61"/>
                  <a:gd name="T19" fmla="*/ 133 h 189"/>
                  <a:gd name="T20" fmla="*/ 12 w 61"/>
                  <a:gd name="T21" fmla="*/ 148 h 189"/>
                  <a:gd name="T22" fmla="*/ 6 w 61"/>
                  <a:gd name="T23" fmla="*/ 161 h 189"/>
                  <a:gd name="T24" fmla="*/ 6 w 61"/>
                  <a:gd name="T25" fmla="*/ 172 h 189"/>
                  <a:gd name="T26" fmla="*/ 11 w 61"/>
                  <a:gd name="T27" fmla="*/ 181 h 189"/>
                  <a:gd name="T28" fmla="*/ 18 w 61"/>
                  <a:gd name="T29" fmla="*/ 187 h 189"/>
                  <a:gd name="T30" fmla="*/ 29 w 61"/>
                  <a:gd name="T31" fmla="*/ 189 h 189"/>
                  <a:gd name="T32" fmla="*/ 43 w 61"/>
                  <a:gd name="T33" fmla="*/ 186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89">
                    <a:moveTo>
                      <a:pt x="61" y="0"/>
                    </a:moveTo>
                    <a:lnTo>
                      <a:pt x="38" y="12"/>
                    </a:lnTo>
                    <a:lnTo>
                      <a:pt x="19" y="28"/>
                    </a:lnTo>
                    <a:lnTo>
                      <a:pt x="6" y="45"/>
                    </a:lnTo>
                    <a:lnTo>
                      <a:pt x="0" y="64"/>
                    </a:lnTo>
                    <a:lnTo>
                      <a:pt x="0" y="81"/>
                    </a:lnTo>
                    <a:lnTo>
                      <a:pt x="5" y="97"/>
                    </a:lnTo>
                    <a:lnTo>
                      <a:pt x="17" y="110"/>
                    </a:lnTo>
                    <a:lnTo>
                      <a:pt x="35" y="119"/>
                    </a:lnTo>
                    <a:lnTo>
                      <a:pt x="21" y="133"/>
                    </a:lnTo>
                    <a:lnTo>
                      <a:pt x="12" y="148"/>
                    </a:lnTo>
                    <a:lnTo>
                      <a:pt x="6" y="161"/>
                    </a:lnTo>
                    <a:lnTo>
                      <a:pt x="6" y="172"/>
                    </a:lnTo>
                    <a:lnTo>
                      <a:pt x="11" y="181"/>
                    </a:lnTo>
                    <a:lnTo>
                      <a:pt x="18" y="187"/>
                    </a:lnTo>
                    <a:lnTo>
                      <a:pt x="29" y="189"/>
                    </a:lnTo>
                    <a:lnTo>
                      <a:pt x="43" y="18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6" name="Freeform 271">
                <a:extLst>
                  <a:ext uri="{FF2B5EF4-FFF2-40B4-BE49-F238E27FC236}">
                    <a16:creationId xmlns:a16="http://schemas.microsoft.com/office/drawing/2014/main" id="{0CC2BE34-D9B4-4DFB-81F8-9E02C6654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4301" y="3211513"/>
                <a:ext cx="69850" cy="28575"/>
              </a:xfrm>
              <a:custGeom>
                <a:avLst/>
                <a:gdLst>
                  <a:gd name="T0" fmla="*/ 4 w 308"/>
                  <a:gd name="T1" fmla="*/ 58 h 167"/>
                  <a:gd name="T2" fmla="*/ 0 w 308"/>
                  <a:gd name="T3" fmla="*/ 85 h 167"/>
                  <a:gd name="T4" fmla="*/ 2 w 308"/>
                  <a:gd name="T5" fmla="*/ 106 h 167"/>
                  <a:gd name="T6" fmla="*/ 9 w 308"/>
                  <a:gd name="T7" fmla="*/ 121 h 167"/>
                  <a:gd name="T8" fmla="*/ 20 w 308"/>
                  <a:gd name="T9" fmla="*/ 130 h 167"/>
                  <a:gd name="T10" fmla="*/ 33 w 308"/>
                  <a:gd name="T11" fmla="*/ 131 h 167"/>
                  <a:gd name="T12" fmla="*/ 47 w 308"/>
                  <a:gd name="T13" fmla="*/ 125 h 167"/>
                  <a:gd name="T14" fmla="*/ 62 w 308"/>
                  <a:gd name="T15" fmla="*/ 113 h 167"/>
                  <a:gd name="T16" fmla="*/ 75 w 308"/>
                  <a:gd name="T17" fmla="*/ 91 h 167"/>
                  <a:gd name="T18" fmla="*/ 74 w 308"/>
                  <a:gd name="T19" fmla="*/ 115 h 167"/>
                  <a:gd name="T20" fmla="*/ 78 w 308"/>
                  <a:gd name="T21" fmla="*/ 133 h 167"/>
                  <a:gd name="T22" fmla="*/ 85 w 308"/>
                  <a:gd name="T23" fmla="*/ 146 h 167"/>
                  <a:gd name="T24" fmla="*/ 95 w 308"/>
                  <a:gd name="T25" fmla="*/ 151 h 167"/>
                  <a:gd name="T26" fmla="*/ 106 w 308"/>
                  <a:gd name="T27" fmla="*/ 151 h 167"/>
                  <a:gd name="T28" fmla="*/ 119 w 308"/>
                  <a:gd name="T29" fmla="*/ 145 h 167"/>
                  <a:gd name="T30" fmla="*/ 132 w 308"/>
                  <a:gd name="T31" fmla="*/ 131 h 167"/>
                  <a:gd name="T32" fmla="*/ 146 w 308"/>
                  <a:gd name="T33" fmla="*/ 110 h 167"/>
                  <a:gd name="T34" fmla="*/ 152 w 308"/>
                  <a:gd name="T35" fmla="*/ 132 h 167"/>
                  <a:gd name="T36" fmla="*/ 160 w 308"/>
                  <a:gd name="T37" fmla="*/ 148 h 167"/>
                  <a:gd name="T38" fmla="*/ 172 w 308"/>
                  <a:gd name="T39" fmla="*/ 160 h 167"/>
                  <a:gd name="T40" fmla="*/ 186 w 308"/>
                  <a:gd name="T41" fmla="*/ 166 h 167"/>
                  <a:gd name="T42" fmla="*/ 201 w 308"/>
                  <a:gd name="T43" fmla="*/ 167 h 167"/>
                  <a:gd name="T44" fmla="*/ 218 w 308"/>
                  <a:gd name="T45" fmla="*/ 162 h 167"/>
                  <a:gd name="T46" fmla="*/ 233 w 308"/>
                  <a:gd name="T47" fmla="*/ 150 h 167"/>
                  <a:gd name="T48" fmla="*/ 248 w 308"/>
                  <a:gd name="T49" fmla="*/ 132 h 167"/>
                  <a:gd name="T50" fmla="*/ 268 w 308"/>
                  <a:gd name="T51" fmla="*/ 143 h 167"/>
                  <a:gd name="T52" fmla="*/ 285 w 308"/>
                  <a:gd name="T53" fmla="*/ 143 h 167"/>
                  <a:gd name="T54" fmla="*/ 298 w 308"/>
                  <a:gd name="T55" fmla="*/ 135 h 167"/>
                  <a:gd name="T56" fmla="*/ 307 w 308"/>
                  <a:gd name="T57" fmla="*/ 121 h 167"/>
                  <a:gd name="T58" fmla="*/ 308 w 308"/>
                  <a:gd name="T59" fmla="*/ 105 h 167"/>
                  <a:gd name="T60" fmla="*/ 302 w 308"/>
                  <a:gd name="T61" fmla="*/ 89 h 167"/>
                  <a:gd name="T62" fmla="*/ 285 w 308"/>
                  <a:gd name="T63" fmla="*/ 74 h 167"/>
                  <a:gd name="T64" fmla="*/ 260 w 308"/>
                  <a:gd name="T65" fmla="*/ 66 h 167"/>
                  <a:gd name="T66" fmla="*/ 264 w 308"/>
                  <a:gd name="T67" fmla="*/ 47 h 167"/>
                  <a:gd name="T68" fmla="*/ 260 w 308"/>
                  <a:gd name="T69" fmla="*/ 31 h 167"/>
                  <a:gd name="T70" fmla="*/ 248 w 308"/>
                  <a:gd name="T71" fmla="*/ 20 h 167"/>
                  <a:gd name="T72" fmla="*/ 233 w 308"/>
                  <a:gd name="T73" fmla="*/ 10 h 167"/>
                  <a:gd name="T74" fmla="*/ 214 w 308"/>
                  <a:gd name="T75" fmla="*/ 5 h 167"/>
                  <a:gd name="T76" fmla="*/ 195 w 308"/>
                  <a:gd name="T77" fmla="*/ 0 h 167"/>
                  <a:gd name="T78" fmla="*/ 177 w 308"/>
                  <a:gd name="T79" fmla="*/ 0 h 167"/>
                  <a:gd name="T80" fmla="*/ 161 w 308"/>
                  <a:gd name="T81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8" h="167">
                    <a:moveTo>
                      <a:pt x="4" y="58"/>
                    </a:moveTo>
                    <a:lnTo>
                      <a:pt x="0" y="85"/>
                    </a:lnTo>
                    <a:lnTo>
                      <a:pt x="2" y="106"/>
                    </a:lnTo>
                    <a:lnTo>
                      <a:pt x="9" y="121"/>
                    </a:lnTo>
                    <a:lnTo>
                      <a:pt x="20" y="130"/>
                    </a:lnTo>
                    <a:lnTo>
                      <a:pt x="33" y="131"/>
                    </a:lnTo>
                    <a:lnTo>
                      <a:pt x="47" y="125"/>
                    </a:lnTo>
                    <a:lnTo>
                      <a:pt x="62" y="113"/>
                    </a:lnTo>
                    <a:lnTo>
                      <a:pt x="75" y="91"/>
                    </a:lnTo>
                    <a:lnTo>
                      <a:pt x="74" y="115"/>
                    </a:lnTo>
                    <a:lnTo>
                      <a:pt x="78" y="133"/>
                    </a:lnTo>
                    <a:lnTo>
                      <a:pt x="85" y="146"/>
                    </a:lnTo>
                    <a:lnTo>
                      <a:pt x="95" y="151"/>
                    </a:lnTo>
                    <a:lnTo>
                      <a:pt x="106" y="151"/>
                    </a:lnTo>
                    <a:lnTo>
                      <a:pt x="119" y="145"/>
                    </a:lnTo>
                    <a:lnTo>
                      <a:pt x="132" y="131"/>
                    </a:lnTo>
                    <a:lnTo>
                      <a:pt x="146" y="110"/>
                    </a:lnTo>
                    <a:lnTo>
                      <a:pt x="152" y="132"/>
                    </a:lnTo>
                    <a:lnTo>
                      <a:pt x="160" y="148"/>
                    </a:lnTo>
                    <a:lnTo>
                      <a:pt x="172" y="160"/>
                    </a:lnTo>
                    <a:lnTo>
                      <a:pt x="186" y="166"/>
                    </a:lnTo>
                    <a:lnTo>
                      <a:pt x="201" y="167"/>
                    </a:lnTo>
                    <a:lnTo>
                      <a:pt x="218" y="162"/>
                    </a:lnTo>
                    <a:lnTo>
                      <a:pt x="233" y="150"/>
                    </a:lnTo>
                    <a:lnTo>
                      <a:pt x="248" y="132"/>
                    </a:lnTo>
                    <a:lnTo>
                      <a:pt x="268" y="143"/>
                    </a:lnTo>
                    <a:lnTo>
                      <a:pt x="285" y="143"/>
                    </a:lnTo>
                    <a:lnTo>
                      <a:pt x="298" y="135"/>
                    </a:lnTo>
                    <a:lnTo>
                      <a:pt x="307" y="121"/>
                    </a:lnTo>
                    <a:lnTo>
                      <a:pt x="308" y="105"/>
                    </a:lnTo>
                    <a:lnTo>
                      <a:pt x="302" y="89"/>
                    </a:lnTo>
                    <a:lnTo>
                      <a:pt x="285" y="74"/>
                    </a:lnTo>
                    <a:lnTo>
                      <a:pt x="260" y="66"/>
                    </a:lnTo>
                    <a:lnTo>
                      <a:pt x="264" y="47"/>
                    </a:lnTo>
                    <a:lnTo>
                      <a:pt x="260" y="31"/>
                    </a:lnTo>
                    <a:lnTo>
                      <a:pt x="248" y="20"/>
                    </a:lnTo>
                    <a:lnTo>
                      <a:pt x="233" y="10"/>
                    </a:lnTo>
                    <a:lnTo>
                      <a:pt x="214" y="5"/>
                    </a:lnTo>
                    <a:lnTo>
                      <a:pt x="195" y="0"/>
                    </a:lnTo>
                    <a:lnTo>
                      <a:pt x="177" y="0"/>
                    </a:lnTo>
                    <a:lnTo>
                      <a:pt x="161" y="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7" name="Freeform 272">
                <a:extLst>
                  <a:ext uri="{FF2B5EF4-FFF2-40B4-BE49-F238E27FC236}">
                    <a16:creationId xmlns:a16="http://schemas.microsoft.com/office/drawing/2014/main" id="{FB34263D-0B24-4589-A88F-6873C9015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3988" y="3167063"/>
                <a:ext cx="47625" cy="44450"/>
              </a:xfrm>
              <a:custGeom>
                <a:avLst/>
                <a:gdLst>
                  <a:gd name="T0" fmla="*/ 46 w 215"/>
                  <a:gd name="T1" fmla="*/ 257 h 257"/>
                  <a:gd name="T2" fmla="*/ 58 w 215"/>
                  <a:gd name="T3" fmla="*/ 238 h 257"/>
                  <a:gd name="T4" fmla="*/ 64 w 215"/>
                  <a:gd name="T5" fmla="*/ 217 h 257"/>
                  <a:gd name="T6" fmla="*/ 63 w 215"/>
                  <a:gd name="T7" fmla="*/ 195 h 257"/>
                  <a:gd name="T8" fmla="*/ 56 w 215"/>
                  <a:gd name="T9" fmla="*/ 170 h 257"/>
                  <a:gd name="T10" fmla="*/ 65 w 215"/>
                  <a:gd name="T11" fmla="*/ 185 h 257"/>
                  <a:gd name="T12" fmla="*/ 75 w 215"/>
                  <a:gd name="T13" fmla="*/ 196 h 257"/>
                  <a:gd name="T14" fmla="*/ 86 w 215"/>
                  <a:gd name="T15" fmla="*/ 200 h 257"/>
                  <a:gd name="T16" fmla="*/ 97 w 215"/>
                  <a:gd name="T17" fmla="*/ 201 h 257"/>
                  <a:gd name="T18" fmla="*/ 107 w 215"/>
                  <a:gd name="T19" fmla="*/ 197 h 257"/>
                  <a:gd name="T20" fmla="*/ 112 w 215"/>
                  <a:gd name="T21" fmla="*/ 189 h 257"/>
                  <a:gd name="T22" fmla="*/ 113 w 215"/>
                  <a:gd name="T23" fmla="*/ 178 h 257"/>
                  <a:gd name="T24" fmla="*/ 109 w 215"/>
                  <a:gd name="T25" fmla="*/ 163 h 257"/>
                  <a:gd name="T26" fmla="*/ 142 w 215"/>
                  <a:gd name="T27" fmla="*/ 174 h 257"/>
                  <a:gd name="T28" fmla="*/ 171 w 215"/>
                  <a:gd name="T29" fmla="*/ 179 h 257"/>
                  <a:gd name="T30" fmla="*/ 193 w 215"/>
                  <a:gd name="T31" fmla="*/ 175 h 257"/>
                  <a:gd name="T32" fmla="*/ 208 w 215"/>
                  <a:gd name="T33" fmla="*/ 168 h 257"/>
                  <a:gd name="T34" fmla="*/ 215 w 215"/>
                  <a:gd name="T35" fmla="*/ 154 h 257"/>
                  <a:gd name="T36" fmla="*/ 210 w 215"/>
                  <a:gd name="T37" fmla="*/ 137 h 257"/>
                  <a:gd name="T38" fmla="*/ 195 w 215"/>
                  <a:gd name="T39" fmla="*/ 116 h 257"/>
                  <a:gd name="T40" fmla="*/ 168 w 215"/>
                  <a:gd name="T41" fmla="*/ 92 h 257"/>
                  <a:gd name="T42" fmla="*/ 174 w 215"/>
                  <a:gd name="T43" fmla="*/ 79 h 257"/>
                  <a:gd name="T44" fmla="*/ 174 w 215"/>
                  <a:gd name="T45" fmla="*/ 66 h 257"/>
                  <a:gd name="T46" fmla="*/ 169 w 215"/>
                  <a:gd name="T47" fmla="*/ 54 h 257"/>
                  <a:gd name="T48" fmla="*/ 162 w 215"/>
                  <a:gd name="T49" fmla="*/ 43 h 257"/>
                  <a:gd name="T50" fmla="*/ 151 w 215"/>
                  <a:gd name="T51" fmla="*/ 34 h 257"/>
                  <a:gd name="T52" fmla="*/ 139 w 215"/>
                  <a:gd name="T53" fmla="*/ 29 h 257"/>
                  <a:gd name="T54" fmla="*/ 127 w 215"/>
                  <a:gd name="T55" fmla="*/ 28 h 257"/>
                  <a:gd name="T56" fmla="*/ 115 w 215"/>
                  <a:gd name="T57" fmla="*/ 32 h 257"/>
                  <a:gd name="T58" fmla="*/ 105 w 215"/>
                  <a:gd name="T59" fmla="*/ 18 h 257"/>
                  <a:gd name="T60" fmla="*/ 92 w 215"/>
                  <a:gd name="T61" fmla="*/ 9 h 257"/>
                  <a:gd name="T62" fmla="*/ 77 w 215"/>
                  <a:gd name="T63" fmla="*/ 2 h 257"/>
                  <a:gd name="T64" fmla="*/ 60 w 215"/>
                  <a:gd name="T65" fmla="*/ 0 h 257"/>
                  <a:gd name="T66" fmla="*/ 44 w 215"/>
                  <a:gd name="T67" fmla="*/ 1 h 257"/>
                  <a:gd name="T68" fmla="*/ 28 w 215"/>
                  <a:gd name="T69" fmla="*/ 5 h 257"/>
                  <a:gd name="T70" fmla="*/ 13 w 215"/>
                  <a:gd name="T71" fmla="*/ 12 h 257"/>
                  <a:gd name="T72" fmla="*/ 0 w 215"/>
                  <a:gd name="T73" fmla="*/ 2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5" h="257">
                    <a:moveTo>
                      <a:pt x="46" y="257"/>
                    </a:moveTo>
                    <a:lnTo>
                      <a:pt x="58" y="238"/>
                    </a:lnTo>
                    <a:lnTo>
                      <a:pt x="64" y="217"/>
                    </a:lnTo>
                    <a:lnTo>
                      <a:pt x="63" y="195"/>
                    </a:lnTo>
                    <a:lnTo>
                      <a:pt x="56" y="170"/>
                    </a:lnTo>
                    <a:lnTo>
                      <a:pt x="65" y="185"/>
                    </a:lnTo>
                    <a:lnTo>
                      <a:pt x="75" y="196"/>
                    </a:lnTo>
                    <a:lnTo>
                      <a:pt x="86" y="200"/>
                    </a:lnTo>
                    <a:lnTo>
                      <a:pt x="97" y="201"/>
                    </a:lnTo>
                    <a:lnTo>
                      <a:pt x="107" y="197"/>
                    </a:lnTo>
                    <a:lnTo>
                      <a:pt x="112" y="189"/>
                    </a:lnTo>
                    <a:lnTo>
                      <a:pt x="113" y="178"/>
                    </a:lnTo>
                    <a:lnTo>
                      <a:pt x="109" y="163"/>
                    </a:lnTo>
                    <a:lnTo>
                      <a:pt x="142" y="174"/>
                    </a:lnTo>
                    <a:lnTo>
                      <a:pt x="171" y="179"/>
                    </a:lnTo>
                    <a:lnTo>
                      <a:pt x="193" y="175"/>
                    </a:lnTo>
                    <a:lnTo>
                      <a:pt x="208" y="168"/>
                    </a:lnTo>
                    <a:lnTo>
                      <a:pt x="215" y="154"/>
                    </a:lnTo>
                    <a:lnTo>
                      <a:pt x="210" y="137"/>
                    </a:lnTo>
                    <a:lnTo>
                      <a:pt x="195" y="116"/>
                    </a:lnTo>
                    <a:lnTo>
                      <a:pt x="168" y="92"/>
                    </a:lnTo>
                    <a:lnTo>
                      <a:pt x="174" y="79"/>
                    </a:lnTo>
                    <a:lnTo>
                      <a:pt x="174" y="66"/>
                    </a:lnTo>
                    <a:lnTo>
                      <a:pt x="169" y="54"/>
                    </a:lnTo>
                    <a:lnTo>
                      <a:pt x="162" y="43"/>
                    </a:lnTo>
                    <a:lnTo>
                      <a:pt x="151" y="34"/>
                    </a:lnTo>
                    <a:lnTo>
                      <a:pt x="139" y="29"/>
                    </a:lnTo>
                    <a:lnTo>
                      <a:pt x="127" y="28"/>
                    </a:lnTo>
                    <a:lnTo>
                      <a:pt x="115" y="32"/>
                    </a:lnTo>
                    <a:lnTo>
                      <a:pt x="105" y="18"/>
                    </a:lnTo>
                    <a:lnTo>
                      <a:pt x="92" y="9"/>
                    </a:lnTo>
                    <a:lnTo>
                      <a:pt x="77" y="2"/>
                    </a:lnTo>
                    <a:lnTo>
                      <a:pt x="60" y="0"/>
                    </a:lnTo>
                    <a:lnTo>
                      <a:pt x="44" y="1"/>
                    </a:lnTo>
                    <a:lnTo>
                      <a:pt x="28" y="5"/>
                    </a:lnTo>
                    <a:lnTo>
                      <a:pt x="13" y="12"/>
                    </a:lnTo>
                    <a:lnTo>
                      <a:pt x="0" y="2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8" name="Freeform 273">
                <a:extLst>
                  <a:ext uri="{FF2B5EF4-FFF2-40B4-BE49-F238E27FC236}">
                    <a16:creationId xmlns:a16="http://schemas.microsoft.com/office/drawing/2014/main" id="{33ABB272-01B2-4C53-B8E3-86173AA89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7438" y="3222625"/>
                <a:ext cx="46038" cy="53975"/>
              </a:xfrm>
              <a:custGeom>
                <a:avLst/>
                <a:gdLst>
                  <a:gd name="T0" fmla="*/ 0 w 209"/>
                  <a:gd name="T1" fmla="*/ 308 h 308"/>
                  <a:gd name="T2" fmla="*/ 8 w 209"/>
                  <a:gd name="T3" fmla="*/ 281 h 308"/>
                  <a:gd name="T4" fmla="*/ 22 w 209"/>
                  <a:gd name="T5" fmla="*/ 259 h 308"/>
                  <a:gd name="T6" fmla="*/ 42 w 209"/>
                  <a:gd name="T7" fmla="*/ 246 h 308"/>
                  <a:gd name="T8" fmla="*/ 71 w 209"/>
                  <a:gd name="T9" fmla="*/ 245 h 308"/>
                  <a:gd name="T10" fmla="*/ 69 w 209"/>
                  <a:gd name="T11" fmla="*/ 219 h 308"/>
                  <a:gd name="T12" fmla="*/ 76 w 209"/>
                  <a:gd name="T13" fmla="*/ 193 h 308"/>
                  <a:gd name="T14" fmla="*/ 88 w 209"/>
                  <a:gd name="T15" fmla="*/ 172 h 308"/>
                  <a:gd name="T16" fmla="*/ 105 w 209"/>
                  <a:gd name="T17" fmla="*/ 157 h 308"/>
                  <a:gd name="T18" fmla="*/ 106 w 209"/>
                  <a:gd name="T19" fmla="*/ 135 h 308"/>
                  <a:gd name="T20" fmla="*/ 111 w 209"/>
                  <a:gd name="T21" fmla="*/ 113 h 308"/>
                  <a:gd name="T22" fmla="*/ 123 w 209"/>
                  <a:gd name="T23" fmla="*/ 95 h 308"/>
                  <a:gd name="T24" fmla="*/ 143 w 209"/>
                  <a:gd name="T25" fmla="*/ 82 h 308"/>
                  <a:gd name="T26" fmla="*/ 128 w 209"/>
                  <a:gd name="T27" fmla="*/ 56 h 308"/>
                  <a:gd name="T28" fmla="*/ 122 w 209"/>
                  <a:gd name="T29" fmla="*/ 34 h 308"/>
                  <a:gd name="T30" fmla="*/ 124 w 209"/>
                  <a:gd name="T31" fmla="*/ 17 h 308"/>
                  <a:gd name="T32" fmla="*/ 133 w 209"/>
                  <a:gd name="T33" fmla="*/ 5 h 308"/>
                  <a:gd name="T34" fmla="*/ 147 w 209"/>
                  <a:gd name="T35" fmla="*/ 0 h 308"/>
                  <a:gd name="T36" fmla="*/ 165 w 209"/>
                  <a:gd name="T37" fmla="*/ 0 h 308"/>
                  <a:gd name="T38" fmla="*/ 186 w 209"/>
                  <a:gd name="T39" fmla="*/ 7 h 308"/>
                  <a:gd name="T40" fmla="*/ 209 w 209"/>
                  <a:gd name="T41" fmla="*/ 2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9" h="308">
                    <a:moveTo>
                      <a:pt x="0" y="308"/>
                    </a:moveTo>
                    <a:lnTo>
                      <a:pt x="8" y="281"/>
                    </a:lnTo>
                    <a:lnTo>
                      <a:pt x="22" y="259"/>
                    </a:lnTo>
                    <a:lnTo>
                      <a:pt x="42" y="246"/>
                    </a:lnTo>
                    <a:lnTo>
                      <a:pt x="71" y="245"/>
                    </a:lnTo>
                    <a:lnTo>
                      <a:pt x="69" y="219"/>
                    </a:lnTo>
                    <a:lnTo>
                      <a:pt x="76" y="193"/>
                    </a:lnTo>
                    <a:lnTo>
                      <a:pt x="88" y="172"/>
                    </a:lnTo>
                    <a:lnTo>
                      <a:pt x="105" y="157"/>
                    </a:lnTo>
                    <a:lnTo>
                      <a:pt x="106" y="135"/>
                    </a:lnTo>
                    <a:lnTo>
                      <a:pt x="111" y="113"/>
                    </a:lnTo>
                    <a:lnTo>
                      <a:pt x="123" y="95"/>
                    </a:lnTo>
                    <a:lnTo>
                      <a:pt x="143" y="82"/>
                    </a:lnTo>
                    <a:lnTo>
                      <a:pt x="128" y="56"/>
                    </a:lnTo>
                    <a:lnTo>
                      <a:pt x="122" y="34"/>
                    </a:lnTo>
                    <a:lnTo>
                      <a:pt x="124" y="17"/>
                    </a:lnTo>
                    <a:lnTo>
                      <a:pt x="133" y="5"/>
                    </a:lnTo>
                    <a:lnTo>
                      <a:pt x="147" y="0"/>
                    </a:lnTo>
                    <a:lnTo>
                      <a:pt x="165" y="0"/>
                    </a:lnTo>
                    <a:lnTo>
                      <a:pt x="186" y="7"/>
                    </a:lnTo>
                    <a:lnTo>
                      <a:pt x="209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9" name="Freeform 274">
                <a:extLst>
                  <a:ext uri="{FF2B5EF4-FFF2-40B4-BE49-F238E27FC236}">
                    <a16:creationId xmlns:a16="http://schemas.microsoft.com/office/drawing/2014/main" id="{2EB42B91-9F1F-49C2-894F-706E8994C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488" y="3141663"/>
                <a:ext cx="74613" cy="39688"/>
              </a:xfrm>
              <a:custGeom>
                <a:avLst/>
                <a:gdLst>
                  <a:gd name="T0" fmla="*/ 36 w 330"/>
                  <a:gd name="T1" fmla="*/ 0 h 231"/>
                  <a:gd name="T2" fmla="*/ 20 w 330"/>
                  <a:gd name="T3" fmla="*/ 7 h 231"/>
                  <a:gd name="T4" fmla="*/ 8 w 330"/>
                  <a:gd name="T5" fmla="*/ 19 h 231"/>
                  <a:gd name="T6" fmla="*/ 1 w 330"/>
                  <a:gd name="T7" fmla="*/ 33 h 231"/>
                  <a:gd name="T8" fmla="*/ 0 w 330"/>
                  <a:gd name="T9" fmla="*/ 49 h 231"/>
                  <a:gd name="T10" fmla="*/ 5 w 330"/>
                  <a:gd name="T11" fmla="*/ 64 h 231"/>
                  <a:gd name="T12" fmla="*/ 13 w 330"/>
                  <a:gd name="T13" fmla="*/ 77 h 231"/>
                  <a:gd name="T14" fmla="*/ 27 w 330"/>
                  <a:gd name="T15" fmla="*/ 86 h 231"/>
                  <a:gd name="T16" fmla="*/ 47 w 330"/>
                  <a:gd name="T17" fmla="*/ 90 h 231"/>
                  <a:gd name="T18" fmla="*/ 25 w 330"/>
                  <a:gd name="T19" fmla="*/ 104 h 231"/>
                  <a:gd name="T20" fmla="*/ 12 w 330"/>
                  <a:gd name="T21" fmla="*/ 119 h 231"/>
                  <a:gd name="T22" fmla="*/ 7 w 330"/>
                  <a:gd name="T23" fmla="*/ 131 h 231"/>
                  <a:gd name="T24" fmla="*/ 8 w 330"/>
                  <a:gd name="T25" fmla="*/ 143 h 231"/>
                  <a:gd name="T26" fmla="*/ 14 w 330"/>
                  <a:gd name="T27" fmla="*/ 152 h 231"/>
                  <a:gd name="T28" fmla="*/ 26 w 330"/>
                  <a:gd name="T29" fmla="*/ 156 h 231"/>
                  <a:gd name="T30" fmla="*/ 42 w 330"/>
                  <a:gd name="T31" fmla="*/ 156 h 231"/>
                  <a:gd name="T32" fmla="*/ 62 w 330"/>
                  <a:gd name="T33" fmla="*/ 150 h 231"/>
                  <a:gd name="T34" fmla="*/ 54 w 330"/>
                  <a:gd name="T35" fmla="*/ 172 h 231"/>
                  <a:gd name="T36" fmla="*/ 53 w 330"/>
                  <a:gd name="T37" fmla="*/ 189 h 231"/>
                  <a:gd name="T38" fmla="*/ 59 w 330"/>
                  <a:gd name="T39" fmla="*/ 202 h 231"/>
                  <a:gd name="T40" fmla="*/ 67 w 330"/>
                  <a:gd name="T41" fmla="*/ 208 h 231"/>
                  <a:gd name="T42" fmla="*/ 79 w 330"/>
                  <a:gd name="T43" fmla="*/ 209 h 231"/>
                  <a:gd name="T44" fmla="*/ 93 w 330"/>
                  <a:gd name="T45" fmla="*/ 205 h 231"/>
                  <a:gd name="T46" fmla="*/ 107 w 330"/>
                  <a:gd name="T47" fmla="*/ 194 h 231"/>
                  <a:gd name="T48" fmla="*/ 122 w 330"/>
                  <a:gd name="T49" fmla="*/ 178 h 231"/>
                  <a:gd name="T50" fmla="*/ 122 w 330"/>
                  <a:gd name="T51" fmla="*/ 202 h 231"/>
                  <a:gd name="T52" fmla="*/ 129 w 330"/>
                  <a:gd name="T53" fmla="*/ 218 h 231"/>
                  <a:gd name="T54" fmla="*/ 139 w 330"/>
                  <a:gd name="T55" fmla="*/ 228 h 231"/>
                  <a:gd name="T56" fmla="*/ 154 w 330"/>
                  <a:gd name="T57" fmla="*/ 231 h 231"/>
                  <a:gd name="T58" fmla="*/ 168 w 330"/>
                  <a:gd name="T59" fmla="*/ 228 h 231"/>
                  <a:gd name="T60" fmla="*/ 180 w 330"/>
                  <a:gd name="T61" fmla="*/ 217 h 231"/>
                  <a:gd name="T62" fmla="*/ 190 w 330"/>
                  <a:gd name="T63" fmla="*/ 201 h 231"/>
                  <a:gd name="T64" fmla="*/ 193 w 330"/>
                  <a:gd name="T65" fmla="*/ 178 h 231"/>
                  <a:gd name="T66" fmla="*/ 207 w 330"/>
                  <a:gd name="T67" fmla="*/ 189 h 231"/>
                  <a:gd name="T68" fmla="*/ 220 w 330"/>
                  <a:gd name="T69" fmla="*/ 194 h 231"/>
                  <a:gd name="T70" fmla="*/ 233 w 330"/>
                  <a:gd name="T71" fmla="*/ 195 h 231"/>
                  <a:gd name="T72" fmla="*/ 245 w 330"/>
                  <a:gd name="T73" fmla="*/ 192 h 231"/>
                  <a:gd name="T74" fmla="*/ 254 w 330"/>
                  <a:gd name="T75" fmla="*/ 185 h 231"/>
                  <a:gd name="T76" fmla="*/ 258 w 330"/>
                  <a:gd name="T77" fmla="*/ 174 h 231"/>
                  <a:gd name="T78" fmla="*/ 258 w 330"/>
                  <a:gd name="T79" fmla="*/ 160 h 231"/>
                  <a:gd name="T80" fmla="*/ 253 w 330"/>
                  <a:gd name="T81" fmla="*/ 142 h 231"/>
                  <a:gd name="T82" fmla="*/ 270 w 330"/>
                  <a:gd name="T83" fmla="*/ 154 h 231"/>
                  <a:gd name="T84" fmla="*/ 286 w 330"/>
                  <a:gd name="T85" fmla="*/ 159 h 231"/>
                  <a:gd name="T86" fmla="*/ 301 w 330"/>
                  <a:gd name="T87" fmla="*/ 159 h 231"/>
                  <a:gd name="T88" fmla="*/ 314 w 330"/>
                  <a:gd name="T89" fmla="*/ 154 h 231"/>
                  <a:gd name="T90" fmla="*/ 324 w 330"/>
                  <a:gd name="T91" fmla="*/ 146 h 231"/>
                  <a:gd name="T92" fmla="*/ 329 w 330"/>
                  <a:gd name="T93" fmla="*/ 135 h 231"/>
                  <a:gd name="T94" fmla="*/ 330 w 330"/>
                  <a:gd name="T95" fmla="*/ 122 h 231"/>
                  <a:gd name="T96" fmla="*/ 325 w 330"/>
                  <a:gd name="T97" fmla="*/ 108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0" h="231">
                    <a:moveTo>
                      <a:pt x="36" y="0"/>
                    </a:moveTo>
                    <a:lnTo>
                      <a:pt x="20" y="7"/>
                    </a:lnTo>
                    <a:lnTo>
                      <a:pt x="8" y="19"/>
                    </a:lnTo>
                    <a:lnTo>
                      <a:pt x="1" y="33"/>
                    </a:lnTo>
                    <a:lnTo>
                      <a:pt x="0" y="49"/>
                    </a:lnTo>
                    <a:lnTo>
                      <a:pt x="5" y="64"/>
                    </a:lnTo>
                    <a:lnTo>
                      <a:pt x="13" y="77"/>
                    </a:lnTo>
                    <a:lnTo>
                      <a:pt x="27" y="86"/>
                    </a:lnTo>
                    <a:lnTo>
                      <a:pt x="47" y="90"/>
                    </a:lnTo>
                    <a:lnTo>
                      <a:pt x="25" y="104"/>
                    </a:lnTo>
                    <a:lnTo>
                      <a:pt x="12" y="119"/>
                    </a:lnTo>
                    <a:lnTo>
                      <a:pt x="7" y="131"/>
                    </a:lnTo>
                    <a:lnTo>
                      <a:pt x="8" y="143"/>
                    </a:lnTo>
                    <a:lnTo>
                      <a:pt x="14" y="152"/>
                    </a:lnTo>
                    <a:lnTo>
                      <a:pt x="26" y="156"/>
                    </a:lnTo>
                    <a:lnTo>
                      <a:pt x="42" y="156"/>
                    </a:lnTo>
                    <a:lnTo>
                      <a:pt x="62" y="150"/>
                    </a:lnTo>
                    <a:lnTo>
                      <a:pt x="54" y="172"/>
                    </a:lnTo>
                    <a:lnTo>
                      <a:pt x="53" y="189"/>
                    </a:lnTo>
                    <a:lnTo>
                      <a:pt x="59" y="202"/>
                    </a:lnTo>
                    <a:lnTo>
                      <a:pt x="67" y="208"/>
                    </a:lnTo>
                    <a:lnTo>
                      <a:pt x="79" y="209"/>
                    </a:lnTo>
                    <a:lnTo>
                      <a:pt x="93" y="205"/>
                    </a:lnTo>
                    <a:lnTo>
                      <a:pt x="107" y="194"/>
                    </a:lnTo>
                    <a:lnTo>
                      <a:pt x="122" y="178"/>
                    </a:lnTo>
                    <a:lnTo>
                      <a:pt x="122" y="202"/>
                    </a:lnTo>
                    <a:lnTo>
                      <a:pt x="129" y="218"/>
                    </a:lnTo>
                    <a:lnTo>
                      <a:pt x="139" y="228"/>
                    </a:lnTo>
                    <a:lnTo>
                      <a:pt x="154" y="231"/>
                    </a:lnTo>
                    <a:lnTo>
                      <a:pt x="168" y="228"/>
                    </a:lnTo>
                    <a:lnTo>
                      <a:pt x="180" y="217"/>
                    </a:lnTo>
                    <a:lnTo>
                      <a:pt x="190" y="201"/>
                    </a:lnTo>
                    <a:lnTo>
                      <a:pt x="193" y="178"/>
                    </a:lnTo>
                    <a:lnTo>
                      <a:pt x="207" y="189"/>
                    </a:lnTo>
                    <a:lnTo>
                      <a:pt x="220" y="194"/>
                    </a:lnTo>
                    <a:lnTo>
                      <a:pt x="233" y="195"/>
                    </a:lnTo>
                    <a:lnTo>
                      <a:pt x="245" y="192"/>
                    </a:lnTo>
                    <a:lnTo>
                      <a:pt x="254" y="185"/>
                    </a:lnTo>
                    <a:lnTo>
                      <a:pt x="258" y="174"/>
                    </a:lnTo>
                    <a:lnTo>
                      <a:pt x="258" y="160"/>
                    </a:lnTo>
                    <a:lnTo>
                      <a:pt x="253" y="142"/>
                    </a:lnTo>
                    <a:lnTo>
                      <a:pt x="270" y="154"/>
                    </a:lnTo>
                    <a:lnTo>
                      <a:pt x="286" y="159"/>
                    </a:lnTo>
                    <a:lnTo>
                      <a:pt x="301" y="159"/>
                    </a:lnTo>
                    <a:lnTo>
                      <a:pt x="314" y="154"/>
                    </a:lnTo>
                    <a:lnTo>
                      <a:pt x="324" y="146"/>
                    </a:lnTo>
                    <a:lnTo>
                      <a:pt x="329" y="135"/>
                    </a:lnTo>
                    <a:lnTo>
                      <a:pt x="330" y="122"/>
                    </a:lnTo>
                    <a:lnTo>
                      <a:pt x="325" y="10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0" name="Freeform 275">
                <a:extLst>
                  <a:ext uri="{FF2B5EF4-FFF2-40B4-BE49-F238E27FC236}">
                    <a16:creationId xmlns:a16="http://schemas.microsoft.com/office/drawing/2014/main" id="{EE82EDB8-66BD-4A5B-AC2D-55C6295B5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4226" y="3098800"/>
                <a:ext cx="130175" cy="60325"/>
              </a:xfrm>
              <a:custGeom>
                <a:avLst/>
                <a:gdLst>
                  <a:gd name="T0" fmla="*/ 23 w 575"/>
                  <a:gd name="T1" fmla="*/ 334 h 334"/>
                  <a:gd name="T2" fmla="*/ 7 w 575"/>
                  <a:gd name="T3" fmla="*/ 315 h 334"/>
                  <a:gd name="T4" fmla="*/ 0 w 575"/>
                  <a:gd name="T5" fmla="*/ 296 h 334"/>
                  <a:gd name="T6" fmla="*/ 0 w 575"/>
                  <a:gd name="T7" fmla="*/ 275 h 334"/>
                  <a:gd name="T8" fmla="*/ 7 w 575"/>
                  <a:gd name="T9" fmla="*/ 258 h 334"/>
                  <a:gd name="T10" fmla="*/ 20 w 575"/>
                  <a:gd name="T11" fmla="*/ 243 h 334"/>
                  <a:gd name="T12" fmla="*/ 37 w 575"/>
                  <a:gd name="T13" fmla="*/ 234 h 334"/>
                  <a:gd name="T14" fmla="*/ 59 w 575"/>
                  <a:gd name="T15" fmla="*/ 230 h 334"/>
                  <a:gd name="T16" fmla="*/ 84 w 575"/>
                  <a:gd name="T17" fmla="*/ 235 h 334"/>
                  <a:gd name="T18" fmla="*/ 86 w 575"/>
                  <a:gd name="T19" fmla="*/ 220 h 334"/>
                  <a:gd name="T20" fmla="*/ 90 w 575"/>
                  <a:gd name="T21" fmla="*/ 208 h 334"/>
                  <a:gd name="T22" fmla="*/ 103 w 575"/>
                  <a:gd name="T23" fmla="*/ 189 h 334"/>
                  <a:gd name="T24" fmla="*/ 121 w 575"/>
                  <a:gd name="T25" fmla="*/ 176 h 334"/>
                  <a:gd name="T26" fmla="*/ 141 w 575"/>
                  <a:gd name="T27" fmla="*/ 172 h 334"/>
                  <a:gd name="T28" fmla="*/ 161 w 575"/>
                  <a:gd name="T29" fmla="*/ 174 h 334"/>
                  <a:gd name="T30" fmla="*/ 180 w 575"/>
                  <a:gd name="T31" fmla="*/ 183 h 334"/>
                  <a:gd name="T32" fmla="*/ 195 w 575"/>
                  <a:gd name="T33" fmla="*/ 199 h 334"/>
                  <a:gd name="T34" fmla="*/ 203 w 575"/>
                  <a:gd name="T35" fmla="*/ 223 h 334"/>
                  <a:gd name="T36" fmla="*/ 227 w 575"/>
                  <a:gd name="T37" fmla="*/ 229 h 334"/>
                  <a:gd name="T38" fmla="*/ 245 w 575"/>
                  <a:gd name="T39" fmla="*/ 239 h 334"/>
                  <a:gd name="T40" fmla="*/ 260 w 575"/>
                  <a:gd name="T41" fmla="*/ 254 h 334"/>
                  <a:gd name="T42" fmla="*/ 271 w 575"/>
                  <a:gd name="T43" fmla="*/ 274 h 334"/>
                  <a:gd name="T44" fmla="*/ 285 w 575"/>
                  <a:gd name="T45" fmla="*/ 245 h 334"/>
                  <a:gd name="T46" fmla="*/ 306 w 575"/>
                  <a:gd name="T47" fmla="*/ 221 h 334"/>
                  <a:gd name="T48" fmla="*/ 319 w 575"/>
                  <a:gd name="T49" fmla="*/ 211 h 334"/>
                  <a:gd name="T50" fmla="*/ 333 w 575"/>
                  <a:gd name="T51" fmla="*/ 204 h 334"/>
                  <a:gd name="T52" fmla="*/ 365 w 575"/>
                  <a:gd name="T53" fmla="*/ 197 h 334"/>
                  <a:gd name="T54" fmla="*/ 366 w 575"/>
                  <a:gd name="T55" fmla="*/ 186 h 334"/>
                  <a:gd name="T56" fmla="*/ 370 w 575"/>
                  <a:gd name="T57" fmla="*/ 175 h 334"/>
                  <a:gd name="T58" fmla="*/ 386 w 575"/>
                  <a:gd name="T59" fmla="*/ 158 h 334"/>
                  <a:gd name="T60" fmla="*/ 395 w 575"/>
                  <a:gd name="T61" fmla="*/ 154 h 334"/>
                  <a:gd name="T62" fmla="*/ 407 w 575"/>
                  <a:gd name="T63" fmla="*/ 151 h 334"/>
                  <a:gd name="T64" fmla="*/ 419 w 575"/>
                  <a:gd name="T65" fmla="*/ 154 h 334"/>
                  <a:gd name="T66" fmla="*/ 432 w 575"/>
                  <a:gd name="T67" fmla="*/ 160 h 334"/>
                  <a:gd name="T68" fmla="*/ 433 w 575"/>
                  <a:gd name="T69" fmla="*/ 143 h 334"/>
                  <a:gd name="T70" fmla="*/ 443 w 575"/>
                  <a:gd name="T71" fmla="*/ 127 h 334"/>
                  <a:gd name="T72" fmla="*/ 459 w 575"/>
                  <a:gd name="T73" fmla="*/ 117 h 334"/>
                  <a:gd name="T74" fmla="*/ 470 w 575"/>
                  <a:gd name="T75" fmla="*/ 118 h 334"/>
                  <a:gd name="T76" fmla="*/ 480 w 575"/>
                  <a:gd name="T77" fmla="*/ 123 h 334"/>
                  <a:gd name="T78" fmla="*/ 475 w 575"/>
                  <a:gd name="T79" fmla="*/ 113 h 334"/>
                  <a:gd name="T80" fmla="*/ 472 w 575"/>
                  <a:gd name="T81" fmla="*/ 102 h 334"/>
                  <a:gd name="T82" fmla="*/ 473 w 575"/>
                  <a:gd name="T83" fmla="*/ 93 h 334"/>
                  <a:gd name="T84" fmla="*/ 476 w 575"/>
                  <a:gd name="T85" fmla="*/ 84 h 334"/>
                  <a:gd name="T86" fmla="*/ 483 w 575"/>
                  <a:gd name="T87" fmla="*/ 78 h 334"/>
                  <a:gd name="T88" fmla="*/ 491 w 575"/>
                  <a:gd name="T89" fmla="*/ 73 h 334"/>
                  <a:gd name="T90" fmla="*/ 502 w 575"/>
                  <a:gd name="T91" fmla="*/ 72 h 334"/>
                  <a:gd name="T92" fmla="*/ 515 w 575"/>
                  <a:gd name="T93" fmla="*/ 74 h 334"/>
                  <a:gd name="T94" fmla="*/ 518 w 575"/>
                  <a:gd name="T95" fmla="*/ 43 h 334"/>
                  <a:gd name="T96" fmla="*/ 529 w 575"/>
                  <a:gd name="T97" fmla="*/ 20 h 334"/>
                  <a:gd name="T98" fmla="*/ 548 w 575"/>
                  <a:gd name="T99" fmla="*/ 5 h 334"/>
                  <a:gd name="T100" fmla="*/ 560 w 575"/>
                  <a:gd name="T101" fmla="*/ 1 h 334"/>
                  <a:gd name="T102" fmla="*/ 575 w 575"/>
                  <a:gd name="T103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5" h="334">
                    <a:moveTo>
                      <a:pt x="23" y="334"/>
                    </a:moveTo>
                    <a:lnTo>
                      <a:pt x="7" y="315"/>
                    </a:lnTo>
                    <a:lnTo>
                      <a:pt x="0" y="296"/>
                    </a:lnTo>
                    <a:lnTo>
                      <a:pt x="0" y="275"/>
                    </a:lnTo>
                    <a:lnTo>
                      <a:pt x="7" y="258"/>
                    </a:lnTo>
                    <a:lnTo>
                      <a:pt x="20" y="243"/>
                    </a:lnTo>
                    <a:lnTo>
                      <a:pt x="37" y="234"/>
                    </a:lnTo>
                    <a:lnTo>
                      <a:pt x="59" y="230"/>
                    </a:lnTo>
                    <a:lnTo>
                      <a:pt x="84" y="235"/>
                    </a:lnTo>
                    <a:lnTo>
                      <a:pt x="86" y="220"/>
                    </a:lnTo>
                    <a:lnTo>
                      <a:pt x="90" y="208"/>
                    </a:lnTo>
                    <a:lnTo>
                      <a:pt x="103" y="189"/>
                    </a:lnTo>
                    <a:lnTo>
                      <a:pt x="121" y="176"/>
                    </a:lnTo>
                    <a:lnTo>
                      <a:pt x="141" y="172"/>
                    </a:lnTo>
                    <a:lnTo>
                      <a:pt x="161" y="174"/>
                    </a:lnTo>
                    <a:lnTo>
                      <a:pt x="180" y="183"/>
                    </a:lnTo>
                    <a:lnTo>
                      <a:pt x="195" y="199"/>
                    </a:lnTo>
                    <a:lnTo>
                      <a:pt x="203" y="223"/>
                    </a:lnTo>
                    <a:lnTo>
                      <a:pt x="227" y="229"/>
                    </a:lnTo>
                    <a:lnTo>
                      <a:pt x="245" y="239"/>
                    </a:lnTo>
                    <a:lnTo>
                      <a:pt x="260" y="254"/>
                    </a:lnTo>
                    <a:lnTo>
                      <a:pt x="271" y="274"/>
                    </a:lnTo>
                    <a:lnTo>
                      <a:pt x="285" y="245"/>
                    </a:lnTo>
                    <a:lnTo>
                      <a:pt x="306" y="221"/>
                    </a:lnTo>
                    <a:lnTo>
                      <a:pt x="319" y="211"/>
                    </a:lnTo>
                    <a:lnTo>
                      <a:pt x="333" y="204"/>
                    </a:lnTo>
                    <a:lnTo>
                      <a:pt x="365" y="197"/>
                    </a:lnTo>
                    <a:lnTo>
                      <a:pt x="366" y="186"/>
                    </a:lnTo>
                    <a:lnTo>
                      <a:pt x="370" y="175"/>
                    </a:lnTo>
                    <a:lnTo>
                      <a:pt x="386" y="158"/>
                    </a:lnTo>
                    <a:lnTo>
                      <a:pt x="395" y="154"/>
                    </a:lnTo>
                    <a:lnTo>
                      <a:pt x="407" y="151"/>
                    </a:lnTo>
                    <a:lnTo>
                      <a:pt x="419" y="154"/>
                    </a:lnTo>
                    <a:lnTo>
                      <a:pt x="432" y="160"/>
                    </a:lnTo>
                    <a:lnTo>
                      <a:pt x="433" y="143"/>
                    </a:lnTo>
                    <a:lnTo>
                      <a:pt x="443" y="127"/>
                    </a:lnTo>
                    <a:lnTo>
                      <a:pt x="459" y="117"/>
                    </a:lnTo>
                    <a:lnTo>
                      <a:pt x="470" y="118"/>
                    </a:lnTo>
                    <a:lnTo>
                      <a:pt x="480" y="123"/>
                    </a:lnTo>
                    <a:lnTo>
                      <a:pt x="475" y="113"/>
                    </a:lnTo>
                    <a:lnTo>
                      <a:pt x="472" y="102"/>
                    </a:lnTo>
                    <a:lnTo>
                      <a:pt x="473" y="93"/>
                    </a:lnTo>
                    <a:lnTo>
                      <a:pt x="476" y="84"/>
                    </a:lnTo>
                    <a:lnTo>
                      <a:pt x="483" y="78"/>
                    </a:lnTo>
                    <a:lnTo>
                      <a:pt x="491" y="73"/>
                    </a:lnTo>
                    <a:lnTo>
                      <a:pt x="502" y="72"/>
                    </a:lnTo>
                    <a:lnTo>
                      <a:pt x="515" y="74"/>
                    </a:lnTo>
                    <a:lnTo>
                      <a:pt x="518" y="43"/>
                    </a:lnTo>
                    <a:lnTo>
                      <a:pt x="529" y="20"/>
                    </a:lnTo>
                    <a:lnTo>
                      <a:pt x="548" y="5"/>
                    </a:lnTo>
                    <a:lnTo>
                      <a:pt x="560" y="1"/>
                    </a:lnTo>
                    <a:lnTo>
                      <a:pt x="57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1" name="Freeform 276">
                <a:extLst>
                  <a:ext uri="{FF2B5EF4-FFF2-40B4-BE49-F238E27FC236}">
                    <a16:creationId xmlns:a16="http://schemas.microsoft.com/office/drawing/2014/main" id="{8783C4A3-C277-4F37-BFD6-860E02D83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926" y="2909888"/>
                <a:ext cx="219075" cy="136525"/>
              </a:xfrm>
              <a:custGeom>
                <a:avLst/>
                <a:gdLst>
                  <a:gd name="T0" fmla="*/ 432 w 966"/>
                  <a:gd name="T1" fmla="*/ 753 h 771"/>
                  <a:gd name="T2" fmla="*/ 441 w 966"/>
                  <a:gd name="T3" fmla="*/ 721 h 771"/>
                  <a:gd name="T4" fmla="*/ 487 w 966"/>
                  <a:gd name="T5" fmla="*/ 730 h 771"/>
                  <a:gd name="T6" fmla="*/ 438 w 966"/>
                  <a:gd name="T7" fmla="*/ 659 h 771"/>
                  <a:gd name="T8" fmla="*/ 456 w 966"/>
                  <a:gd name="T9" fmla="*/ 612 h 771"/>
                  <a:gd name="T10" fmla="*/ 399 w 966"/>
                  <a:gd name="T11" fmla="*/ 636 h 771"/>
                  <a:gd name="T12" fmla="*/ 370 w 966"/>
                  <a:gd name="T13" fmla="*/ 612 h 771"/>
                  <a:gd name="T14" fmla="*/ 328 w 966"/>
                  <a:gd name="T15" fmla="*/ 610 h 771"/>
                  <a:gd name="T16" fmla="*/ 321 w 966"/>
                  <a:gd name="T17" fmla="*/ 578 h 771"/>
                  <a:gd name="T18" fmla="*/ 304 w 966"/>
                  <a:gd name="T19" fmla="*/ 556 h 771"/>
                  <a:gd name="T20" fmla="*/ 261 w 966"/>
                  <a:gd name="T21" fmla="*/ 527 h 771"/>
                  <a:gd name="T22" fmla="*/ 226 w 966"/>
                  <a:gd name="T23" fmla="*/ 521 h 771"/>
                  <a:gd name="T24" fmla="*/ 189 w 966"/>
                  <a:gd name="T25" fmla="*/ 519 h 771"/>
                  <a:gd name="T26" fmla="*/ 175 w 966"/>
                  <a:gd name="T27" fmla="*/ 486 h 771"/>
                  <a:gd name="T28" fmla="*/ 129 w 966"/>
                  <a:gd name="T29" fmla="*/ 512 h 771"/>
                  <a:gd name="T30" fmla="*/ 92 w 966"/>
                  <a:gd name="T31" fmla="*/ 496 h 771"/>
                  <a:gd name="T32" fmla="*/ 47 w 966"/>
                  <a:gd name="T33" fmla="*/ 456 h 771"/>
                  <a:gd name="T34" fmla="*/ 0 w 966"/>
                  <a:gd name="T35" fmla="*/ 412 h 771"/>
                  <a:gd name="T36" fmla="*/ 27 w 966"/>
                  <a:gd name="T37" fmla="*/ 382 h 771"/>
                  <a:gd name="T38" fmla="*/ 77 w 966"/>
                  <a:gd name="T39" fmla="*/ 352 h 771"/>
                  <a:gd name="T40" fmla="*/ 74 w 966"/>
                  <a:gd name="T41" fmla="*/ 312 h 771"/>
                  <a:gd name="T42" fmla="*/ 136 w 966"/>
                  <a:gd name="T43" fmla="*/ 309 h 771"/>
                  <a:gd name="T44" fmla="*/ 171 w 966"/>
                  <a:gd name="T45" fmla="*/ 277 h 771"/>
                  <a:gd name="T46" fmla="*/ 208 w 966"/>
                  <a:gd name="T47" fmla="*/ 255 h 771"/>
                  <a:gd name="T48" fmla="*/ 254 w 966"/>
                  <a:gd name="T49" fmla="*/ 303 h 771"/>
                  <a:gd name="T50" fmla="*/ 269 w 966"/>
                  <a:gd name="T51" fmla="*/ 270 h 771"/>
                  <a:gd name="T52" fmla="*/ 310 w 966"/>
                  <a:gd name="T53" fmla="*/ 292 h 771"/>
                  <a:gd name="T54" fmla="*/ 312 w 966"/>
                  <a:gd name="T55" fmla="*/ 247 h 771"/>
                  <a:gd name="T56" fmla="*/ 336 w 966"/>
                  <a:gd name="T57" fmla="*/ 237 h 771"/>
                  <a:gd name="T58" fmla="*/ 344 w 966"/>
                  <a:gd name="T59" fmla="*/ 201 h 771"/>
                  <a:gd name="T60" fmla="*/ 369 w 966"/>
                  <a:gd name="T61" fmla="*/ 162 h 771"/>
                  <a:gd name="T62" fmla="*/ 413 w 966"/>
                  <a:gd name="T63" fmla="*/ 169 h 771"/>
                  <a:gd name="T64" fmla="*/ 460 w 966"/>
                  <a:gd name="T65" fmla="*/ 265 h 771"/>
                  <a:gd name="T66" fmla="*/ 495 w 966"/>
                  <a:gd name="T67" fmla="*/ 226 h 771"/>
                  <a:gd name="T68" fmla="*/ 535 w 966"/>
                  <a:gd name="T69" fmla="*/ 245 h 771"/>
                  <a:gd name="T70" fmla="*/ 556 w 966"/>
                  <a:gd name="T71" fmla="*/ 264 h 771"/>
                  <a:gd name="T72" fmla="*/ 587 w 966"/>
                  <a:gd name="T73" fmla="*/ 227 h 771"/>
                  <a:gd name="T74" fmla="*/ 629 w 966"/>
                  <a:gd name="T75" fmla="*/ 228 h 771"/>
                  <a:gd name="T76" fmla="*/ 639 w 966"/>
                  <a:gd name="T77" fmla="*/ 184 h 771"/>
                  <a:gd name="T78" fmla="*/ 645 w 966"/>
                  <a:gd name="T79" fmla="*/ 141 h 771"/>
                  <a:gd name="T80" fmla="*/ 592 w 966"/>
                  <a:gd name="T81" fmla="*/ 98 h 771"/>
                  <a:gd name="T82" fmla="*/ 609 w 966"/>
                  <a:gd name="T83" fmla="*/ 60 h 771"/>
                  <a:gd name="T84" fmla="*/ 628 w 966"/>
                  <a:gd name="T85" fmla="*/ 14 h 771"/>
                  <a:gd name="T86" fmla="*/ 679 w 966"/>
                  <a:gd name="T87" fmla="*/ 9 h 771"/>
                  <a:gd name="T88" fmla="*/ 726 w 966"/>
                  <a:gd name="T89" fmla="*/ 43 h 771"/>
                  <a:gd name="T90" fmla="*/ 772 w 966"/>
                  <a:gd name="T91" fmla="*/ 0 h 771"/>
                  <a:gd name="T92" fmla="*/ 818 w 966"/>
                  <a:gd name="T93" fmla="*/ 40 h 771"/>
                  <a:gd name="T94" fmla="*/ 832 w 966"/>
                  <a:gd name="T95" fmla="*/ 73 h 771"/>
                  <a:gd name="T96" fmla="*/ 863 w 966"/>
                  <a:gd name="T97" fmla="*/ 42 h 771"/>
                  <a:gd name="T98" fmla="*/ 894 w 966"/>
                  <a:gd name="T99" fmla="*/ 58 h 771"/>
                  <a:gd name="T100" fmla="*/ 908 w 966"/>
                  <a:gd name="T101" fmla="*/ 36 h 771"/>
                  <a:gd name="T102" fmla="*/ 941 w 966"/>
                  <a:gd name="T103" fmla="*/ 19 h 771"/>
                  <a:gd name="T104" fmla="*/ 966 w 966"/>
                  <a:gd name="T105" fmla="*/ 66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66" h="771">
                    <a:moveTo>
                      <a:pt x="449" y="771"/>
                    </a:moveTo>
                    <a:lnTo>
                      <a:pt x="437" y="764"/>
                    </a:lnTo>
                    <a:lnTo>
                      <a:pt x="432" y="753"/>
                    </a:lnTo>
                    <a:lnTo>
                      <a:pt x="431" y="741"/>
                    </a:lnTo>
                    <a:lnTo>
                      <a:pt x="434" y="729"/>
                    </a:lnTo>
                    <a:lnTo>
                      <a:pt x="441" y="721"/>
                    </a:lnTo>
                    <a:lnTo>
                      <a:pt x="453" y="716"/>
                    </a:lnTo>
                    <a:lnTo>
                      <a:pt x="468" y="719"/>
                    </a:lnTo>
                    <a:lnTo>
                      <a:pt x="487" y="730"/>
                    </a:lnTo>
                    <a:lnTo>
                      <a:pt x="461" y="704"/>
                    </a:lnTo>
                    <a:lnTo>
                      <a:pt x="442" y="674"/>
                    </a:lnTo>
                    <a:lnTo>
                      <a:pt x="438" y="659"/>
                    </a:lnTo>
                    <a:lnTo>
                      <a:pt x="438" y="643"/>
                    </a:lnTo>
                    <a:lnTo>
                      <a:pt x="445" y="627"/>
                    </a:lnTo>
                    <a:lnTo>
                      <a:pt x="456" y="612"/>
                    </a:lnTo>
                    <a:lnTo>
                      <a:pt x="437" y="629"/>
                    </a:lnTo>
                    <a:lnTo>
                      <a:pt x="412" y="636"/>
                    </a:lnTo>
                    <a:lnTo>
                      <a:pt x="399" y="636"/>
                    </a:lnTo>
                    <a:lnTo>
                      <a:pt x="387" y="632"/>
                    </a:lnTo>
                    <a:lnTo>
                      <a:pt x="378" y="623"/>
                    </a:lnTo>
                    <a:lnTo>
                      <a:pt x="370" y="612"/>
                    </a:lnTo>
                    <a:lnTo>
                      <a:pt x="353" y="616"/>
                    </a:lnTo>
                    <a:lnTo>
                      <a:pt x="339" y="615"/>
                    </a:lnTo>
                    <a:lnTo>
                      <a:pt x="328" y="610"/>
                    </a:lnTo>
                    <a:lnTo>
                      <a:pt x="323" y="601"/>
                    </a:lnTo>
                    <a:lnTo>
                      <a:pt x="319" y="590"/>
                    </a:lnTo>
                    <a:lnTo>
                      <a:pt x="321" y="578"/>
                    </a:lnTo>
                    <a:lnTo>
                      <a:pt x="326" y="565"/>
                    </a:lnTo>
                    <a:lnTo>
                      <a:pt x="336" y="552"/>
                    </a:lnTo>
                    <a:lnTo>
                      <a:pt x="304" y="556"/>
                    </a:lnTo>
                    <a:lnTo>
                      <a:pt x="277" y="548"/>
                    </a:lnTo>
                    <a:lnTo>
                      <a:pt x="268" y="538"/>
                    </a:lnTo>
                    <a:lnTo>
                      <a:pt x="261" y="527"/>
                    </a:lnTo>
                    <a:lnTo>
                      <a:pt x="257" y="514"/>
                    </a:lnTo>
                    <a:lnTo>
                      <a:pt x="258" y="501"/>
                    </a:lnTo>
                    <a:lnTo>
                      <a:pt x="226" y="521"/>
                    </a:lnTo>
                    <a:lnTo>
                      <a:pt x="212" y="524"/>
                    </a:lnTo>
                    <a:lnTo>
                      <a:pt x="200" y="523"/>
                    </a:lnTo>
                    <a:lnTo>
                      <a:pt x="189" y="519"/>
                    </a:lnTo>
                    <a:lnTo>
                      <a:pt x="181" y="510"/>
                    </a:lnTo>
                    <a:lnTo>
                      <a:pt x="177" y="500"/>
                    </a:lnTo>
                    <a:lnTo>
                      <a:pt x="175" y="486"/>
                    </a:lnTo>
                    <a:lnTo>
                      <a:pt x="160" y="500"/>
                    </a:lnTo>
                    <a:lnTo>
                      <a:pt x="144" y="508"/>
                    </a:lnTo>
                    <a:lnTo>
                      <a:pt x="129" y="512"/>
                    </a:lnTo>
                    <a:lnTo>
                      <a:pt x="115" y="512"/>
                    </a:lnTo>
                    <a:lnTo>
                      <a:pt x="102" y="507"/>
                    </a:lnTo>
                    <a:lnTo>
                      <a:pt x="92" y="496"/>
                    </a:lnTo>
                    <a:lnTo>
                      <a:pt x="87" y="482"/>
                    </a:lnTo>
                    <a:lnTo>
                      <a:pt x="85" y="463"/>
                    </a:lnTo>
                    <a:lnTo>
                      <a:pt x="47" y="456"/>
                    </a:lnTo>
                    <a:lnTo>
                      <a:pt x="20" y="443"/>
                    </a:lnTo>
                    <a:lnTo>
                      <a:pt x="3" y="428"/>
                    </a:lnTo>
                    <a:lnTo>
                      <a:pt x="0" y="412"/>
                    </a:lnTo>
                    <a:lnTo>
                      <a:pt x="2" y="403"/>
                    </a:lnTo>
                    <a:lnTo>
                      <a:pt x="8" y="396"/>
                    </a:lnTo>
                    <a:lnTo>
                      <a:pt x="27" y="382"/>
                    </a:lnTo>
                    <a:lnTo>
                      <a:pt x="58" y="372"/>
                    </a:lnTo>
                    <a:lnTo>
                      <a:pt x="101" y="367"/>
                    </a:lnTo>
                    <a:lnTo>
                      <a:pt x="77" y="352"/>
                    </a:lnTo>
                    <a:lnTo>
                      <a:pt x="66" y="337"/>
                    </a:lnTo>
                    <a:lnTo>
                      <a:pt x="65" y="323"/>
                    </a:lnTo>
                    <a:lnTo>
                      <a:pt x="74" y="312"/>
                    </a:lnTo>
                    <a:lnTo>
                      <a:pt x="90" y="306"/>
                    </a:lnTo>
                    <a:lnTo>
                      <a:pt x="111" y="305"/>
                    </a:lnTo>
                    <a:lnTo>
                      <a:pt x="136" y="309"/>
                    </a:lnTo>
                    <a:lnTo>
                      <a:pt x="164" y="322"/>
                    </a:lnTo>
                    <a:lnTo>
                      <a:pt x="164" y="296"/>
                    </a:lnTo>
                    <a:lnTo>
                      <a:pt x="171" y="277"/>
                    </a:lnTo>
                    <a:lnTo>
                      <a:pt x="180" y="263"/>
                    </a:lnTo>
                    <a:lnTo>
                      <a:pt x="193" y="256"/>
                    </a:lnTo>
                    <a:lnTo>
                      <a:pt x="208" y="255"/>
                    </a:lnTo>
                    <a:lnTo>
                      <a:pt x="223" y="262"/>
                    </a:lnTo>
                    <a:lnTo>
                      <a:pt x="240" y="278"/>
                    </a:lnTo>
                    <a:lnTo>
                      <a:pt x="254" y="303"/>
                    </a:lnTo>
                    <a:lnTo>
                      <a:pt x="255" y="285"/>
                    </a:lnTo>
                    <a:lnTo>
                      <a:pt x="260" y="274"/>
                    </a:lnTo>
                    <a:lnTo>
                      <a:pt x="269" y="270"/>
                    </a:lnTo>
                    <a:lnTo>
                      <a:pt x="280" y="271"/>
                    </a:lnTo>
                    <a:lnTo>
                      <a:pt x="302" y="283"/>
                    </a:lnTo>
                    <a:lnTo>
                      <a:pt x="310" y="292"/>
                    </a:lnTo>
                    <a:lnTo>
                      <a:pt x="314" y="303"/>
                    </a:lnTo>
                    <a:lnTo>
                      <a:pt x="308" y="271"/>
                    </a:lnTo>
                    <a:lnTo>
                      <a:pt x="312" y="247"/>
                    </a:lnTo>
                    <a:lnTo>
                      <a:pt x="317" y="241"/>
                    </a:lnTo>
                    <a:lnTo>
                      <a:pt x="326" y="237"/>
                    </a:lnTo>
                    <a:lnTo>
                      <a:pt x="336" y="237"/>
                    </a:lnTo>
                    <a:lnTo>
                      <a:pt x="347" y="240"/>
                    </a:lnTo>
                    <a:lnTo>
                      <a:pt x="344" y="219"/>
                    </a:lnTo>
                    <a:lnTo>
                      <a:pt x="344" y="201"/>
                    </a:lnTo>
                    <a:lnTo>
                      <a:pt x="352" y="176"/>
                    </a:lnTo>
                    <a:lnTo>
                      <a:pt x="359" y="167"/>
                    </a:lnTo>
                    <a:lnTo>
                      <a:pt x="369" y="162"/>
                    </a:lnTo>
                    <a:lnTo>
                      <a:pt x="379" y="160"/>
                    </a:lnTo>
                    <a:lnTo>
                      <a:pt x="391" y="160"/>
                    </a:lnTo>
                    <a:lnTo>
                      <a:pt x="413" y="169"/>
                    </a:lnTo>
                    <a:lnTo>
                      <a:pt x="435" y="191"/>
                    </a:lnTo>
                    <a:lnTo>
                      <a:pt x="451" y="223"/>
                    </a:lnTo>
                    <a:lnTo>
                      <a:pt x="460" y="265"/>
                    </a:lnTo>
                    <a:lnTo>
                      <a:pt x="469" y="245"/>
                    </a:lnTo>
                    <a:lnTo>
                      <a:pt x="481" y="231"/>
                    </a:lnTo>
                    <a:lnTo>
                      <a:pt x="495" y="226"/>
                    </a:lnTo>
                    <a:lnTo>
                      <a:pt x="509" y="226"/>
                    </a:lnTo>
                    <a:lnTo>
                      <a:pt x="523" y="233"/>
                    </a:lnTo>
                    <a:lnTo>
                      <a:pt x="535" y="245"/>
                    </a:lnTo>
                    <a:lnTo>
                      <a:pt x="544" y="262"/>
                    </a:lnTo>
                    <a:lnTo>
                      <a:pt x="549" y="285"/>
                    </a:lnTo>
                    <a:lnTo>
                      <a:pt x="556" y="264"/>
                    </a:lnTo>
                    <a:lnTo>
                      <a:pt x="564" y="247"/>
                    </a:lnTo>
                    <a:lnTo>
                      <a:pt x="575" y="236"/>
                    </a:lnTo>
                    <a:lnTo>
                      <a:pt x="587" y="227"/>
                    </a:lnTo>
                    <a:lnTo>
                      <a:pt x="600" y="223"/>
                    </a:lnTo>
                    <a:lnTo>
                      <a:pt x="614" y="223"/>
                    </a:lnTo>
                    <a:lnTo>
                      <a:pt x="629" y="228"/>
                    </a:lnTo>
                    <a:lnTo>
                      <a:pt x="644" y="237"/>
                    </a:lnTo>
                    <a:lnTo>
                      <a:pt x="635" y="209"/>
                    </a:lnTo>
                    <a:lnTo>
                      <a:pt x="639" y="184"/>
                    </a:lnTo>
                    <a:lnTo>
                      <a:pt x="654" y="165"/>
                    </a:lnTo>
                    <a:lnTo>
                      <a:pt x="681" y="154"/>
                    </a:lnTo>
                    <a:lnTo>
                      <a:pt x="645" y="141"/>
                    </a:lnTo>
                    <a:lnTo>
                      <a:pt x="618" y="128"/>
                    </a:lnTo>
                    <a:lnTo>
                      <a:pt x="601" y="113"/>
                    </a:lnTo>
                    <a:lnTo>
                      <a:pt x="592" y="98"/>
                    </a:lnTo>
                    <a:lnTo>
                      <a:pt x="590" y="83"/>
                    </a:lnTo>
                    <a:lnTo>
                      <a:pt x="597" y="70"/>
                    </a:lnTo>
                    <a:lnTo>
                      <a:pt x="609" y="60"/>
                    </a:lnTo>
                    <a:lnTo>
                      <a:pt x="629" y="54"/>
                    </a:lnTo>
                    <a:lnTo>
                      <a:pt x="624" y="30"/>
                    </a:lnTo>
                    <a:lnTo>
                      <a:pt x="628" y="14"/>
                    </a:lnTo>
                    <a:lnTo>
                      <a:pt x="641" y="7"/>
                    </a:lnTo>
                    <a:lnTo>
                      <a:pt x="659" y="5"/>
                    </a:lnTo>
                    <a:lnTo>
                      <a:pt x="679" y="9"/>
                    </a:lnTo>
                    <a:lnTo>
                      <a:pt x="699" y="17"/>
                    </a:lnTo>
                    <a:lnTo>
                      <a:pt x="715" y="29"/>
                    </a:lnTo>
                    <a:lnTo>
                      <a:pt x="726" y="43"/>
                    </a:lnTo>
                    <a:lnTo>
                      <a:pt x="739" y="17"/>
                    </a:lnTo>
                    <a:lnTo>
                      <a:pt x="755" y="4"/>
                    </a:lnTo>
                    <a:lnTo>
                      <a:pt x="772" y="0"/>
                    </a:lnTo>
                    <a:lnTo>
                      <a:pt x="790" y="7"/>
                    </a:lnTo>
                    <a:lnTo>
                      <a:pt x="806" y="21"/>
                    </a:lnTo>
                    <a:lnTo>
                      <a:pt x="818" y="40"/>
                    </a:lnTo>
                    <a:lnTo>
                      <a:pt x="826" y="65"/>
                    </a:lnTo>
                    <a:lnTo>
                      <a:pt x="827" y="91"/>
                    </a:lnTo>
                    <a:lnTo>
                      <a:pt x="832" y="73"/>
                    </a:lnTo>
                    <a:lnTo>
                      <a:pt x="840" y="58"/>
                    </a:lnTo>
                    <a:lnTo>
                      <a:pt x="851" y="48"/>
                    </a:lnTo>
                    <a:lnTo>
                      <a:pt x="863" y="42"/>
                    </a:lnTo>
                    <a:lnTo>
                      <a:pt x="876" y="42"/>
                    </a:lnTo>
                    <a:lnTo>
                      <a:pt x="887" y="47"/>
                    </a:lnTo>
                    <a:lnTo>
                      <a:pt x="894" y="58"/>
                    </a:lnTo>
                    <a:lnTo>
                      <a:pt x="898" y="76"/>
                    </a:lnTo>
                    <a:lnTo>
                      <a:pt x="901" y="53"/>
                    </a:lnTo>
                    <a:lnTo>
                      <a:pt x="908" y="36"/>
                    </a:lnTo>
                    <a:lnTo>
                      <a:pt x="918" y="24"/>
                    </a:lnTo>
                    <a:lnTo>
                      <a:pt x="929" y="19"/>
                    </a:lnTo>
                    <a:lnTo>
                      <a:pt x="941" y="19"/>
                    </a:lnTo>
                    <a:lnTo>
                      <a:pt x="951" y="27"/>
                    </a:lnTo>
                    <a:lnTo>
                      <a:pt x="961" y="42"/>
                    </a:lnTo>
                    <a:lnTo>
                      <a:pt x="966" y="6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2" name="Freeform 277">
                <a:extLst>
                  <a:ext uri="{FF2B5EF4-FFF2-40B4-BE49-F238E27FC236}">
                    <a16:creationId xmlns:a16="http://schemas.microsoft.com/office/drawing/2014/main" id="{96E73E5B-8404-4ED3-929F-A44454D49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2638" y="2925763"/>
                <a:ext cx="92075" cy="34925"/>
              </a:xfrm>
              <a:custGeom>
                <a:avLst/>
                <a:gdLst>
                  <a:gd name="T0" fmla="*/ 238 w 410"/>
                  <a:gd name="T1" fmla="*/ 176 h 193"/>
                  <a:gd name="T2" fmla="*/ 205 w 410"/>
                  <a:gd name="T3" fmla="*/ 191 h 193"/>
                  <a:gd name="T4" fmla="*/ 190 w 410"/>
                  <a:gd name="T5" fmla="*/ 193 h 193"/>
                  <a:gd name="T6" fmla="*/ 179 w 410"/>
                  <a:gd name="T7" fmla="*/ 191 h 193"/>
                  <a:gd name="T8" fmla="*/ 168 w 410"/>
                  <a:gd name="T9" fmla="*/ 184 h 193"/>
                  <a:gd name="T10" fmla="*/ 160 w 410"/>
                  <a:gd name="T11" fmla="*/ 175 h 193"/>
                  <a:gd name="T12" fmla="*/ 148 w 410"/>
                  <a:gd name="T13" fmla="*/ 145 h 193"/>
                  <a:gd name="T14" fmla="*/ 136 w 410"/>
                  <a:gd name="T15" fmla="*/ 155 h 193"/>
                  <a:gd name="T16" fmla="*/ 123 w 410"/>
                  <a:gd name="T17" fmla="*/ 161 h 193"/>
                  <a:gd name="T18" fmla="*/ 110 w 410"/>
                  <a:gd name="T19" fmla="*/ 161 h 193"/>
                  <a:gd name="T20" fmla="*/ 100 w 410"/>
                  <a:gd name="T21" fmla="*/ 157 h 193"/>
                  <a:gd name="T22" fmla="*/ 91 w 410"/>
                  <a:gd name="T23" fmla="*/ 150 h 193"/>
                  <a:gd name="T24" fmla="*/ 88 w 410"/>
                  <a:gd name="T25" fmla="*/ 139 h 193"/>
                  <a:gd name="T26" fmla="*/ 90 w 410"/>
                  <a:gd name="T27" fmla="*/ 126 h 193"/>
                  <a:gd name="T28" fmla="*/ 99 w 410"/>
                  <a:gd name="T29" fmla="*/ 110 h 193"/>
                  <a:gd name="T30" fmla="*/ 54 w 410"/>
                  <a:gd name="T31" fmla="*/ 103 h 193"/>
                  <a:gd name="T32" fmla="*/ 22 w 410"/>
                  <a:gd name="T33" fmla="*/ 90 h 193"/>
                  <a:gd name="T34" fmla="*/ 4 w 410"/>
                  <a:gd name="T35" fmla="*/ 74 h 193"/>
                  <a:gd name="T36" fmla="*/ 1 w 410"/>
                  <a:gd name="T37" fmla="*/ 65 h 193"/>
                  <a:gd name="T38" fmla="*/ 0 w 410"/>
                  <a:gd name="T39" fmla="*/ 57 h 193"/>
                  <a:gd name="T40" fmla="*/ 3 w 410"/>
                  <a:gd name="T41" fmla="*/ 49 h 193"/>
                  <a:gd name="T42" fmla="*/ 8 w 410"/>
                  <a:gd name="T43" fmla="*/ 42 h 193"/>
                  <a:gd name="T44" fmla="*/ 29 w 410"/>
                  <a:gd name="T45" fmla="*/ 31 h 193"/>
                  <a:gd name="T46" fmla="*/ 60 w 410"/>
                  <a:gd name="T47" fmla="*/ 27 h 193"/>
                  <a:gd name="T48" fmla="*/ 103 w 410"/>
                  <a:gd name="T49" fmla="*/ 32 h 193"/>
                  <a:gd name="T50" fmla="*/ 104 w 410"/>
                  <a:gd name="T51" fmla="*/ 25 h 193"/>
                  <a:gd name="T52" fmla="*/ 109 w 410"/>
                  <a:gd name="T53" fmla="*/ 20 h 193"/>
                  <a:gd name="T54" fmla="*/ 125 w 410"/>
                  <a:gd name="T55" fmla="*/ 13 h 193"/>
                  <a:gd name="T56" fmla="*/ 144 w 410"/>
                  <a:gd name="T57" fmla="*/ 16 h 193"/>
                  <a:gd name="T58" fmla="*/ 152 w 410"/>
                  <a:gd name="T59" fmla="*/ 23 h 193"/>
                  <a:gd name="T60" fmla="*/ 156 w 410"/>
                  <a:gd name="T61" fmla="*/ 32 h 193"/>
                  <a:gd name="T62" fmla="*/ 165 w 410"/>
                  <a:gd name="T63" fmla="*/ 14 h 193"/>
                  <a:gd name="T64" fmla="*/ 178 w 410"/>
                  <a:gd name="T65" fmla="*/ 4 h 193"/>
                  <a:gd name="T66" fmla="*/ 193 w 410"/>
                  <a:gd name="T67" fmla="*/ 0 h 193"/>
                  <a:gd name="T68" fmla="*/ 209 w 410"/>
                  <a:gd name="T69" fmla="*/ 2 h 193"/>
                  <a:gd name="T70" fmla="*/ 227 w 410"/>
                  <a:gd name="T71" fmla="*/ 9 h 193"/>
                  <a:gd name="T72" fmla="*/ 245 w 410"/>
                  <a:gd name="T73" fmla="*/ 21 h 193"/>
                  <a:gd name="T74" fmla="*/ 279 w 410"/>
                  <a:gd name="T75" fmla="*/ 55 h 193"/>
                  <a:gd name="T76" fmla="*/ 286 w 410"/>
                  <a:gd name="T77" fmla="*/ 44 h 193"/>
                  <a:gd name="T78" fmla="*/ 295 w 410"/>
                  <a:gd name="T79" fmla="*/ 38 h 193"/>
                  <a:gd name="T80" fmla="*/ 313 w 410"/>
                  <a:gd name="T81" fmla="*/ 30 h 193"/>
                  <a:gd name="T82" fmla="*/ 331 w 410"/>
                  <a:gd name="T83" fmla="*/ 34 h 193"/>
                  <a:gd name="T84" fmla="*/ 349 w 410"/>
                  <a:gd name="T85" fmla="*/ 45 h 193"/>
                  <a:gd name="T86" fmla="*/ 366 w 410"/>
                  <a:gd name="T87" fmla="*/ 64 h 193"/>
                  <a:gd name="T88" fmla="*/ 384 w 410"/>
                  <a:gd name="T89" fmla="*/ 88 h 193"/>
                  <a:gd name="T90" fmla="*/ 398 w 410"/>
                  <a:gd name="T91" fmla="*/ 117 h 193"/>
                  <a:gd name="T92" fmla="*/ 410 w 410"/>
                  <a:gd name="T93" fmla="*/ 14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0" h="193">
                    <a:moveTo>
                      <a:pt x="238" y="176"/>
                    </a:moveTo>
                    <a:lnTo>
                      <a:pt x="205" y="191"/>
                    </a:lnTo>
                    <a:lnTo>
                      <a:pt x="190" y="193"/>
                    </a:lnTo>
                    <a:lnTo>
                      <a:pt x="179" y="191"/>
                    </a:lnTo>
                    <a:lnTo>
                      <a:pt x="168" y="184"/>
                    </a:lnTo>
                    <a:lnTo>
                      <a:pt x="160" y="175"/>
                    </a:lnTo>
                    <a:lnTo>
                      <a:pt x="148" y="145"/>
                    </a:lnTo>
                    <a:lnTo>
                      <a:pt x="136" y="155"/>
                    </a:lnTo>
                    <a:lnTo>
                      <a:pt x="123" y="161"/>
                    </a:lnTo>
                    <a:lnTo>
                      <a:pt x="110" y="161"/>
                    </a:lnTo>
                    <a:lnTo>
                      <a:pt x="100" y="157"/>
                    </a:lnTo>
                    <a:lnTo>
                      <a:pt x="91" y="150"/>
                    </a:lnTo>
                    <a:lnTo>
                      <a:pt x="88" y="139"/>
                    </a:lnTo>
                    <a:lnTo>
                      <a:pt x="90" y="126"/>
                    </a:lnTo>
                    <a:lnTo>
                      <a:pt x="99" y="110"/>
                    </a:lnTo>
                    <a:lnTo>
                      <a:pt x="54" y="103"/>
                    </a:lnTo>
                    <a:lnTo>
                      <a:pt x="22" y="90"/>
                    </a:lnTo>
                    <a:lnTo>
                      <a:pt x="4" y="74"/>
                    </a:lnTo>
                    <a:lnTo>
                      <a:pt x="1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8" y="42"/>
                    </a:lnTo>
                    <a:lnTo>
                      <a:pt x="29" y="31"/>
                    </a:lnTo>
                    <a:lnTo>
                      <a:pt x="60" y="27"/>
                    </a:lnTo>
                    <a:lnTo>
                      <a:pt x="103" y="32"/>
                    </a:lnTo>
                    <a:lnTo>
                      <a:pt x="104" y="25"/>
                    </a:lnTo>
                    <a:lnTo>
                      <a:pt x="109" y="20"/>
                    </a:lnTo>
                    <a:lnTo>
                      <a:pt x="125" y="13"/>
                    </a:lnTo>
                    <a:lnTo>
                      <a:pt x="144" y="16"/>
                    </a:lnTo>
                    <a:lnTo>
                      <a:pt x="152" y="23"/>
                    </a:lnTo>
                    <a:lnTo>
                      <a:pt x="156" y="32"/>
                    </a:lnTo>
                    <a:lnTo>
                      <a:pt x="165" y="14"/>
                    </a:lnTo>
                    <a:lnTo>
                      <a:pt x="178" y="4"/>
                    </a:lnTo>
                    <a:lnTo>
                      <a:pt x="193" y="0"/>
                    </a:lnTo>
                    <a:lnTo>
                      <a:pt x="209" y="2"/>
                    </a:lnTo>
                    <a:lnTo>
                      <a:pt x="227" y="9"/>
                    </a:lnTo>
                    <a:lnTo>
                      <a:pt x="245" y="21"/>
                    </a:lnTo>
                    <a:lnTo>
                      <a:pt x="279" y="55"/>
                    </a:lnTo>
                    <a:lnTo>
                      <a:pt x="286" y="44"/>
                    </a:lnTo>
                    <a:lnTo>
                      <a:pt x="295" y="38"/>
                    </a:lnTo>
                    <a:lnTo>
                      <a:pt x="313" y="30"/>
                    </a:lnTo>
                    <a:lnTo>
                      <a:pt x="331" y="34"/>
                    </a:lnTo>
                    <a:lnTo>
                      <a:pt x="349" y="45"/>
                    </a:lnTo>
                    <a:lnTo>
                      <a:pt x="366" y="64"/>
                    </a:lnTo>
                    <a:lnTo>
                      <a:pt x="384" y="88"/>
                    </a:lnTo>
                    <a:lnTo>
                      <a:pt x="398" y="117"/>
                    </a:lnTo>
                    <a:lnTo>
                      <a:pt x="410" y="1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3" name="Freeform 278">
                <a:extLst>
                  <a:ext uri="{FF2B5EF4-FFF2-40B4-BE49-F238E27FC236}">
                    <a16:creationId xmlns:a16="http://schemas.microsoft.com/office/drawing/2014/main" id="{C2FF6B1E-BC56-4334-8D54-CB305D072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538" y="3000375"/>
                <a:ext cx="65088" cy="42863"/>
              </a:xfrm>
              <a:custGeom>
                <a:avLst/>
                <a:gdLst>
                  <a:gd name="T0" fmla="*/ 287 w 287"/>
                  <a:gd name="T1" fmla="*/ 190 h 247"/>
                  <a:gd name="T2" fmla="*/ 281 w 287"/>
                  <a:gd name="T3" fmla="*/ 219 h 247"/>
                  <a:gd name="T4" fmla="*/ 265 w 287"/>
                  <a:gd name="T5" fmla="*/ 235 h 247"/>
                  <a:gd name="T6" fmla="*/ 256 w 287"/>
                  <a:gd name="T7" fmla="*/ 238 h 247"/>
                  <a:gd name="T8" fmla="*/ 245 w 287"/>
                  <a:gd name="T9" fmla="*/ 237 h 247"/>
                  <a:gd name="T10" fmla="*/ 232 w 287"/>
                  <a:gd name="T11" fmla="*/ 231 h 247"/>
                  <a:gd name="T12" fmla="*/ 219 w 287"/>
                  <a:gd name="T13" fmla="*/ 221 h 247"/>
                  <a:gd name="T14" fmla="*/ 199 w 287"/>
                  <a:gd name="T15" fmla="*/ 240 h 247"/>
                  <a:gd name="T16" fmla="*/ 180 w 287"/>
                  <a:gd name="T17" fmla="*/ 247 h 247"/>
                  <a:gd name="T18" fmla="*/ 164 w 287"/>
                  <a:gd name="T19" fmla="*/ 245 h 247"/>
                  <a:gd name="T20" fmla="*/ 152 w 287"/>
                  <a:gd name="T21" fmla="*/ 235 h 247"/>
                  <a:gd name="T22" fmla="*/ 145 w 287"/>
                  <a:gd name="T23" fmla="*/ 217 h 247"/>
                  <a:gd name="T24" fmla="*/ 144 w 287"/>
                  <a:gd name="T25" fmla="*/ 198 h 247"/>
                  <a:gd name="T26" fmla="*/ 148 w 287"/>
                  <a:gd name="T27" fmla="*/ 177 h 247"/>
                  <a:gd name="T28" fmla="*/ 159 w 287"/>
                  <a:gd name="T29" fmla="*/ 157 h 247"/>
                  <a:gd name="T30" fmla="*/ 136 w 287"/>
                  <a:gd name="T31" fmla="*/ 166 h 247"/>
                  <a:gd name="T32" fmla="*/ 116 w 287"/>
                  <a:gd name="T33" fmla="*/ 169 h 247"/>
                  <a:gd name="T34" fmla="*/ 99 w 287"/>
                  <a:gd name="T35" fmla="*/ 166 h 247"/>
                  <a:gd name="T36" fmla="*/ 86 w 287"/>
                  <a:gd name="T37" fmla="*/ 158 h 247"/>
                  <a:gd name="T38" fmla="*/ 78 w 287"/>
                  <a:gd name="T39" fmla="*/ 144 h 247"/>
                  <a:gd name="T40" fmla="*/ 74 w 287"/>
                  <a:gd name="T41" fmla="*/ 128 h 247"/>
                  <a:gd name="T42" fmla="*/ 75 w 287"/>
                  <a:gd name="T43" fmla="*/ 107 h 247"/>
                  <a:gd name="T44" fmla="*/ 80 w 287"/>
                  <a:gd name="T45" fmla="*/ 86 h 247"/>
                  <a:gd name="T46" fmla="*/ 56 w 287"/>
                  <a:gd name="T47" fmla="*/ 92 h 247"/>
                  <a:gd name="T48" fmla="*/ 36 w 287"/>
                  <a:gd name="T49" fmla="*/ 91 h 247"/>
                  <a:gd name="T50" fmla="*/ 19 w 287"/>
                  <a:gd name="T51" fmla="*/ 84 h 247"/>
                  <a:gd name="T52" fmla="*/ 7 w 287"/>
                  <a:gd name="T53" fmla="*/ 72 h 247"/>
                  <a:gd name="T54" fmla="*/ 0 w 287"/>
                  <a:gd name="T55" fmla="*/ 56 h 247"/>
                  <a:gd name="T56" fmla="*/ 0 w 287"/>
                  <a:gd name="T57" fmla="*/ 38 h 247"/>
                  <a:gd name="T58" fmla="*/ 8 w 287"/>
                  <a:gd name="T59" fmla="*/ 19 h 247"/>
                  <a:gd name="T60" fmla="*/ 24 w 287"/>
                  <a:gd name="T61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7" h="247">
                    <a:moveTo>
                      <a:pt x="287" y="190"/>
                    </a:moveTo>
                    <a:lnTo>
                      <a:pt x="281" y="219"/>
                    </a:lnTo>
                    <a:lnTo>
                      <a:pt x="265" y="235"/>
                    </a:lnTo>
                    <a:lnTo>
                      <a:pt x="256" y="238"/>
                    </a:lnTo>
                    <a:lnTo>
                      <a:pt x="245" y="237"/>
                    </a:lnTo>
                    <a:lnTo>
                      <a:pt x="232" y="231"/>
                    </a:lnTo>
                    <a:lnTo>
                      <a:pt x="219" y="221"/>
                    </a:lnTo>
                    <a:lnTo>
                      <a:pt x="199" y="240"/>
                    </a:lnTo>
                    <a:lnTo>
                      <a:pt x="180" y="247"/>
                    </a:lnTo>
                    <a:lnTo>
                      <a:pt x="164" y="245"/>
                    </a:lnTo>
                    <a:lnTo>
                      <a:pt x="152" y="235"/>
                    </a:lnTo>
                    <a:lnTo>
                      <a:pt x="145" y="217"/>
                    </a:lnTo>
                    <a:lnTo>
                      <a:pt x="144" y="198"/>
                    </a:lnTo>
                    <a:lnTo>
                      <a:pt x="148" y="177"/>
                    </a:lnTo>
                    <a:lnTo>
                      <a:pt x="159" y="157"/>
                    </a:lnTo>
                    <a:lnTo>
                      <a:pt x="136" y="166"/>
                    </a:lnTo>
                    <a:lnTo>
                      <a:pt x="116" y="169"/>
                    </a:lnTo>
                    <a:lnTo>
                      <a:pt x="99" y="166"/>
                    </a:lnTo>
                    <a:lnTo>
                      <a:pt x="86" y="158"/>
                    </a:lnTo>
                    <a:lnTo>
                      <a:pt x="78" y="144"/>
                    </a:lnTo>
                    <a:lnTo>
                      <a:pt x="74" y="128"/>
                    </a:lnTo>
                    <a:lnTo>
                      <a:pt x="75" y="107"/>
                    </a:lnTo>
                    <a:lnTo>
                      <a:pt x="80" y="86"/>
                    </a:lnTo>
                    <a:lnTo>
                      <a:pt x="56" y="92"/>
                    </a:lnTo>
                    <a:lnTo>
                      <a:pt x="36" y="91"/>
                    </a:lnTo>
                    <a:lnTo>
                      <a:pt x="19" y="84"/>
                    </a:lnTo>
                    <a:lnTo>
                      <a:pt x="7" y="72"/>
                    </a:lnTo>
                    <a:lnTo>
                      <a:pt x="0" y="56"/>
                    </a:lnTo>
                    <a:lnTo>
                      <a:pt x="0" y="38"/>
                    </a:lnTo>
                    <a:lnTo>
                      <a:pt x="8" y="19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4" name="Freeform 279">
                <a:extLst>
                  <a:ext uri="{FF2B5EF4-FFF2-40B4-BE49-F238E27FC236}">
                    <a16:creationId xmlns:a16="http://schemas.microsoft.com/office/drawing/2014/main" id="{CCEF6FFC-BE24-42B8-9917-C67908DB8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4838" y="2922588"/>
                <a:ext cx="42863" cy="31750"/>
              </a:xfrm>
              <a:custGeom>
                <a:avLst/>
                <a:gdLst>
                  <a:gd name="T0" fmla="*/ 115 w 187"/>
                  <a:gd name="T1" fmla="*/ 10 h 183"/>
                  <a:gd name="T2" fmla="*/ 100 w 187"/>
                  <a:gd name="T3" fmla="*/ 2 h 183"/>
                  <a:gd name="T4" fmla="*/ 85 w 187"/>
                  <a:gd name="T5" fmla="*/ 0 h 183"/>
                  <a:gd name="T6" fmla="*/ 72 w 187"/>
                  <a:gd name="T7" fmla="*/ 2 h 183"/>
                  <a:gd name="T8" fmla="*/ 60 w 187"/>
                  <a:gd name="T9" fmla="*/ 7 h 183"/>
                  <a:gd name="T10" fmla="*/ 54 w 187"/>
                  <a:gd name="T11" fmla="*/ 14 h 183"/>
                  <a:gd name="T12" fmla="*/ 52 w 187"/>
                  <a:gd name="T13" fmla="*/ 23 h 183"/>
                  <a:gd name="T14" fmla="*/ 57 w 187"/>
                  <a:gd name="T15" fmla="*/ 33 h 183"/>
                  <a:gd name="T16" fmla="*/ 70 w 187"/>
                  <a:gd name="T17" fmla="*/ 43 h 183"/>
                  <a:gd name="T18" fmla="*/ 41 w 187"/>
                  <a:gd name="T19" fmla="*/ 48 h 183"/>
                  <a:gd name="T20" fmla="*/ 21 w 187"/>
                  <a:gd name="T21" fmla="*/ 58 h 183"/>
                  <a:gd name="T22" fmla="*/ 7 w 187"/>
                  <a:gd name="T23" fmla="*/ 67 h 183"/>
                  <a:gd name="T24" fmla="*/ 0 w 187"/>
                  <a:gd name="T25" fmla="*/ 79 h 183"/>
                  <a:gd name="T26" fmla="*/ 1 w 187"/>
                  <a:gd name="T27" fmla="*/ 91 h 183"/>
                  <a:gd name="T28" fmla="*/ 9 w 187"/>
                  <a:gd name="T29" fmla="*/ 100 h 183"/>
                  <a:gd name="T30" fmla="*/ 25 w 187"/>
                  <a:gd name="T31" fmla="*/ 109 h 183"/>
                  <a:gd name="T32" fmla="*/ 47 w 187"/>
                  <a:gd name="T33" fmla="*/ 113 h 183"/>
                  <a:gd name="T34" fmla="*/ 39 w 187"/>
                  <a:gd name="T35" fmla="*/ 140 h 183"/>
                  <a:gd name="T36" fmla="*/ 38 w 187"/>
                  <a:gd name="T37" fmla="*/ 159 h 183"/>
                  <a:gd name="T38" fmla="*/ 43 w 187"/>
                  <a:gd name="T39" fmla="*/ 173 h 183"/>
                  <a:gd name="T40" fmla="*/ 54 w 187"/>
                  <a:gd name="T41" fmla="*/ 181 h 183"/>
                  <a:gd name="T42" fmla="*/ 68 w 187"/>
                  <a:gd name="T43" fmla="*/ 181 h 183"/>
                  <a:gd name="T44" fmla="*/ 84 w 187"/>
                  <a:gd name="T45" fmla="*/ 174 h 183"/>
                  <a:gd name="T46" fmla="*/ 101 w 187"/>
                  <a:gd name="T47" fmla="*/ 160 h 183"/>
                  <a:gd name="T48" fmla="*/ 119 w 187"/>
                  <a:gd name="T49" fmla="*/ 140 h 183"/>
                  <a:gd name="T50" fmla="*/ 118 w 187"/>
                  <a:gd name="T51" fmla="*/ 157 h 183"/>
                  <a:gd name="T52" fmla="*/ 122 w 187"/>
                  <a:gd name="T53" fmla="*/ 170 h 183"/>
                  <a:gd name="T54" fmla="*/ 131 w 187"/>
                  <a:gd name="T55" fmla="*/ 178 h 183"/>
                  <a:gd name="T56" fmla="*/ 142 w 187"/>
                  <a:gd name="T57" fmla="*/ 183 h 183"/>
                  <a:gd name="T58" fmla="*/ 155 w 187"/>
                  <a:gd name="T59" fmla="*/ 183 h 183"/>
                  <a:gd name="T60" fmla="*/ 168 w 187"/>
                  <a:gd name="T61" fmla="*/ 178 h 183"/>
                  <a:gd name="T62" fmla="*/ 179 w 187"/>
                  <a:gd name="T63" fmla="*/ 169 h 183"/>
                  <a:gd name="T64" fmla="*/ 187 w 187"/>
                  <a:gd name="T65" fmla="*/ 15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7" h="183">
                    <a:moveTo>
                      <a:pt x="115" y="10"/>
                    </a:moveTo>
                    <a:lnTo>
                      <a:pt x="100" y="2"/>
                    </a:lnTo>
                    <a:lnTo>
                      <a:pt x="85" y="0"/>
                    </a:lnTo>
                    <a:lnTo>
                      <a:pt x="72" y="2"/>
                    </a:lnTo>
                    <a:lnTo>
                      <a:pt x="60" y="7"/>
                    </a:lnTo>
                    <a:lnTo>
                      <a:pt x="54" y="14"/>
                    </a:lnTo>
                    <a:lnTo>
                      <a:pt x="52" y="23"/>
                    </a:lnTo>
                    <a:lnTo>
                      <a:pt x="57" y="33"/>
                    </a:lnTo>
                    <a:lnTo>
                      <a:pt x="70" y="43"/>
                    </a:lnTo>
                    <a:lnTo>
                      <a:pt x="41" y="48"/>
                    </a:lnTo>
                    <a:lnTo>
                      <a:pt x="21" y="58"/>
                    </a:lnTo>
                    <a:lnTo>
                      <a:pt x="7" y="67"/>
                    </a:lnTo>
                    <a:lnTo>
                      <a:pt x="0" y="79"/>
                    </a:lnTo>
                    <a:lnTo>
                      <a:pt x="1" y="91"/>
                    </a:lnTo>
                    <a:lnTo>
                      <a:pt x="9" y="100"/>
                    </a:lnTo>
                    <a:lnTo>
                      <a:pt x="25" y="109"/>
                    </a:lnTo>
                    <a:lnTo>
                      <a:pt x="47" y="113"/>
                    </a:lnTo>
                    <a:lnTo>
                      <a:pt x="39" y="140"/>
                    </a:lnTo>
                    <a:lnTo>
                      <a:pt x="38" y="159"/>
                    </a:lnTo>
                    <a:lnTo>
                      <a:pt x="43" y="173"/>
                    </a:lnTo>
                    <a:lnTo>
                      <a:pt x="54" y="181"/>
                    </a:lnTo>
                    <a:lnTo>
                      <a:pt x="68" y="181"/>
                    </a:lnTo>
                    <a:lnTo>
                      <a:pt x="84" y="174"/>
                    </a:lnTo>
                    <a:lnTo>
                      <a:pt x="101" y="160"/>
                    </a:lnTo>
                    <a:lnTo>
                      <a:pt x="119" y="140"/>
                    </a:lnTo>
                    <a:lnTo>
                      <a:pt x="118" y="157"/>
                    </a:lnTo>
                    <a:lnTo>
                      <a:pt x="122" y="170"/>
                    </a:lnTo>
                    <a:lnTo>
                      <a:pt x="131" y="178"/>
                    </a:lnTo>
                    <a:lnTo>
                      <a:pt x="142" y="183"/>
                    </a:lnTo>
                    <a:lnTo>
                      <a:pt x="155" y="183"/>
                    </a:lnTo>
                    <a:lnTo>
                      <a:pt x="168" y="178"/>
                    </a:lnTo>
                    <a:lnTo>
                      <a:pt x="179" y="169"/>
                    </a:lnTo>
                    <a:lnTo>
                      <a:pt x="187" y="1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5" name="Freeform 280">
                <a:extLst>
                  <a:ext uri="{FF2B5EF4-FFF2-40B4-BE49-F238E27FC236}">
                    <a16:creationId xmlns:a16="http://schemas.microsoft.com/office/drawing/2014/main" id="{FE9339AF-06F7-4F1B-BBDD-9FA8F1B7B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1038" y="2941638"/>
                <a:ext cx="60325" cy="26988"/>
              </a:xfrm>
              <a:custGeom>
                <a:avLst/>
                <a:gdLst>
                  <a:gd name="T0" fmla="*/ 2 w 260"/>
                  <a:gd name="T1" fmla="*/ 32 h 157"/>
                  <a:gd name="T2" fmla="*/ 0 w 260"/>
                  <a:gd name="T3" fmla="*/ 20 h 157"/>
                  <a:gd name="T4" fmla="*/ 3 w 260"/>
                  <a:gd name="T5" fmla="*/ 11 h 157"/>
                  <a:gd name="T6" fmla="*/ 10 w 260"/>
                  <a:gd name="T7" fmla="*/ 3 h 157"/>
                  <a:gd name="T8" fmla="*/ 19 w 260"/>
                  <a:gd name="T9" fmla="*/ 0 h 157"/>
                  <a:gd name="T10" fmla="*/ 29 w 260"/>
                  <a:gd name="T11" fmla="*/ 0 h 157"/>
                  <a:gd name="T12" fmla="*/ 37 w 260"/>
                  <a:gd name="T13" fmla="*/ 3 h 157"/>
                  <a:gd name="T14" fmla="*/ 44 w 260"/>
                  <a:gd name="T15" fmla="*/ 11 h 157"/>
                  <a:gd name="T16" fmla="*/ 46 w 260"/>
                  <a:gd name="T17" fmla="*/ 23 h 157"/>
                  <a:gd name="T18" fmla="*/ 69 w 260"/>
                  <a:gd name="T19" fmla="*/ 9 h 157"/>
                  <a:gd name="T20" fmla="*/ 89 w 260"/>
                  <a:gd name="T21" fmla="*/ 5 h 157"/>
                  <a:gd name="T22" fmla="*/ 105 w 260"/>
                  <a:gd name="T23" fmla="*/ 7 h 157"/>
                  <a:gd name="T24" fmla="*/ 119 w 260"/>
                  <a:gd name="T25" fmla="*/ 17 h 157"/>
                  <a:gd name="T26" fmla="*/ 128 w 260"/>
                  <a:gd name="T27" fmla="*/ 31 h 157"/>
                  <a:gd name="T28" fmla="*/ 133 w 260"/>
                  <a:gd name="T29" fmla="*/ 50 h 157"/>
                  <a:gd name="T30" fmla="*/ 133 w 260"/>
                  <a:gd name="T31" fmla="*/ 71 h 157"/>
                  <a:gd name="T32" fmla="*/ 129 w 260"/>
                  <a:gd name="T33" fmla="*/ 95 h 157"/>
                  <a:gd name="T34" fmla="*/ 153 w 260"/>
                  <a:gd name="T35" fmla="*/ 83 h 157"/>
                  <a:gd name="T36" fmla="*/ 174 w 260"/>
                  <a:gd name="T37" fmla="*/ 78 h 157"/>
                  <a:gd name="T38" fmla="*/ 195 w 260"/>
                  <a:gd name="T39" fmla="*/ 78 h 157"/>
                  <a:gd name="T40" fmla="*/ 213 w 260"/>
                  <a:gd name="T41" fmla="*/ 83 h 157"/>
                  <a:gd name="T42" fmla="*/ 229 w 260"/>
                  <a:gd name="T43" fmla="*/ 94 h 157"/>
                  <a:gd name="T44" fmla="*/ 242 w 260"/>
                  <a:gd name="T45" fmla="*/ 110 h 157"/>
                  <a:gd name="T46" fmla="*/ 253 w 260"/>
                  <a:gd name="T47" fmla="*/ 130 h 157"/>
                  <a:gd name="T48" fmla="*/ 260 w 260"/>
                  <a:gd name="T4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0" h="157">
                    <a:moveTo>
                      <a:pt x="2" y="32"/>
                    </a:moveTo>
                    <a:lnTo>
                      <a:pt x="0" y="20"/>
                    </a:lnTo>
                    <a:lnTo>
                      <a:pt x="3" y="11"/>
                    </a:lnTo>
                    <a:lnTo>
                      <a:pt x="10" y="3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7" y="3"/>
                    </a:lnTo>
                    <a:lnTo>
                      <a:pt x="44" y="11"/>
                    </a:lnTo>
                    <a:lnTo>
                      <a:pt x="46" y="23"/>
                    </a:lnTo>
                    <a:lnTo>
                      <a:pt x="69" y="9"/>
                    </a:lnTo>
                    <a:lnTo>
                      <a:pt x="89" y="5"/>
                    </a:lnTo>
                    <a:lnTo>
                      <a:pt x="105" y="7"/>
                    </a:lnTo>
                    <a:lnTo>
                      <a:pt x="119" y="17"/>
                    </a:lnTo>
                    <a:lnTo>
                      <a:pt x="128" y="31"/>
                    </a:lnTo>
                    <a:lnTo>
                      <a:pt x="133" y="50"/>
                    </a:lnTo>
                    <a:lnTo>
                      <a:pt x="133" y="71"/>
                    </a:lnTo>
                    <a:lnTo>
                      <a:pt x="129" y="95"/>
                    </a:lnTo>
                    <a:lnTo>
                      <a:pt x="153" y="83"/>
                    </a:lnTo>
                    <a:lnTo>
                      <a:pt x="174" y="78"/>
                    </a:lnTo>
                    <a:lnTo>
                      <a:pt x="195" y="78"/>
                    </a:lnTo>
                    <a:lnTo>
                      <a:pt x="213" y="83"/>
                    </a:lnTo>
                    <a:lnTo>
                      <a:pt x="229" y="94"/>
                    </a:lnTo>
                    <a:lnTo>
                      <a:pt x="242" y="110"/>
                    </a:lnTo>
                    <a:lnTo>
                      <a:pt x="253" y="130"/>
                    </a:lnTo>
                    <a:lnTo>
                      <a:pt x="260" y="15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6" name="Freeform 281">
                <a:extLst>
                  <a:ext uri="{FF2B5EF4-FFF2-40B4-BE49-F238E27FC236}">
                    <a16:creationId xmlns:a16="http://schemas.microsoft.com/office/drawing/2014/main" id="{557F7854-A941-4C67-80D8-0F19B0A76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6601" y="2954338"/>
                <a:ext cx="19050" cy="6350"/>
              </a:xfrm>
              <a:custGeom>
                <a:avLst/>
                <a:gdLst>
                  <a:gd name="T0" fmla="*/ 0 w 88"/>
                  <a:gd name="T1" fmla="*/ 31 h 31"/>
                  <a:gd name="T2" fmla="*/ 6 w 88"/>
                  <a:gd name="T3" fmla="*/ 18 h 31"/>
                  <a:gd name="T4" fmla="*/ 16 w 88"/>
                  <a:gd name="T5" fmla="*/ 8 h 31"/>
                  <a:gd name="T6" fmla="*/ 39 w 88"/>
                  <a:gd name="T7" fmla="*/ 0 h 31"/>
                  <a:gd name="T8" fmla="*/ 52 w 88"/>
                  <a:gd name="T9" fmla="*/ 1 h 31"/>
                  <a:gd name="T10" fmla="*/ 65 w 88"/>
                  <a:gd name="T11" fmla="*/ 6 h 31"/>
                  <a:gd name="T12" fmla="*/ 77 w 88"/>
                  <a:gd name="T13" fmla="*/ 15 h 31"/>
                  <a:gd name="T14" fmla="*/ 88 w 88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1">
                    <a:moveTo>
                      <a:pt x="0" y="31"/>
                    </a:moveTo>
                    <a:lnTo>
                      <a:pt x="6" y="18"/>
                    </a:lnTo>
                    <a:lnTo>
                      <a:pt x="16" y="8"/>
                    </a:lnTo>
                    <a:lnTo>
                      <a:pt x="39" y="0"/>
                    </a:lnTo>
                    <a:lnTo>
                      <a:pt x="52" y="1"/>
                    </a:lnTo>
                    <a:lnTo>
                      <a:pt x="65" y="6"/>
                    </a:lnTo>
                    <a:lnTo>
                      <a:pt x="77" y="15"/>
                    </a:lnTo>
                    <a:lnTo>
                      <a:pt x="88" y="2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7" name="Freeform 282">
                <a:extLst>
                  <a:ext uri="{FF2B5EF4-FFF2-40B4-BE49-F238E27FC236}">
                    <a16:creationId xmlns:a16="http://schemas.microsoft.com/office/drawing/2014/main" id="{EA67CB73-3F13-4190-B204-1D91AEB09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3963" y="3103563"/>
                <a:ext cx="69850" cy="28575"/>
              </a:xfrm>
              <a:custGeom>
                <a:avLst/>
                <a:gdLst>
                  <a:gd name="T0" fmla="*/ 0 w 309"/>
                  <a:gd name="T1" fmla="*/ 114 h 168"/>
                  <a:gd name="T2" fmla="*/ 18 w 309"/>
                  <a:gd name="T3" fmla="*/ 118 h 168"/>
                  <a:gd name="T4" fmla="*/ 35 w 309"/>
                  <a:gd name="T5" fmla="*/ 117 h 168"/>
                  <a:gd name="T6" fmla="*/ 50 w 309"/>
                  <a:gd name="T7" fmla="*/ 113 h 168"/>
                  <a:gd name="T8" fmla="*/ 62 w 309"/>
                  <a:gd name="T9" fmla="*/ 105 h 168"/>
                  <a:gd name="T10" fmla="*/ 69 w 309"/>
                  <a:gd name="T11" fmla="*/ 94 h 168"/>
                  <a:gd name="T12" fmla="*/ 70 w 309"/>
                  <a:gd name="T13" fmla="*/ 81 h 168"/>
                  <a:gd name="T14" fmla="*/ 65 w 309"/>
                  <a:gd name="T15" fmla="*/ 68 h 168"/>
                  <a:gd name="T16" fmla="*/ 50 w 309"/>
                  <a:gd name="T17" fmla="*/ 55 h 168"/>
                  <a:gd name="T18" fmla="*/ 81 w 309"/>
                  <a:gd name="T19" fmla="*/ 33 h 168"/>
                  <a:gd name="T20" fmla="*/ 91 w 309"/>
                  <a:gd name="T21" fmla="*/ 18 h 168"/>
                  <a:gd name="T22" fmla="*/ 98 w 309"/>
                  <a:gd name="T23" fmla="*/ 0 h 168"/>
                  <a:gd name="T24" fmla="*/ 94 w 309"/>
                  <a:gd name="T25" fmla="*/ 15 h 168"/>
                  <a:gd name="T26" fmla="*/ 94 w 309"/>
                  <a:gd name="T27" fmla="*/ 30 h 168"/>
                  <a:gd name="T28" fmla="*/ 98 w 309"/>
                  <a:gd name="T29" fmla="*/ 44 h 168"/>
                  <a:gd name="T30" fmla="*/ 105 w 309"/>
                  <a:gd name="T31" fmla="*/ 56 h 168"/>
                  <a:gd name="T32" fmla="*/ 115 w 309"/>
                  <a:gd name="T33" fmla="*/ 68 h 168"/>
                  <a:gd name="T34" fmla="*/ 128 w 309"/>
                  <a:gd name="T35" fmla="*/ 77 h 168"/>
                  <a:gd name="T36" fmla="*/ 142 w 309"/>
                  <a:gd name="T37" fmla="*/ 83 h 168"/>
                  <a:gd name="T38" fmla="*/ 157 w 309"/>
                  <a:gd name="T39" fmla="*/ 85 h 168"/>
                  <a:gd name="T40" fmla="*/ 164 w 309"/>
                  <a:gd name="T41" fmla="*/ 112 h 168"/>
                  <a:gd name="T42" fmla="*/ 179 w 309"/>
                  <a:gd name="T43" fmla="*/ 128 h 168"/>
                  <a:gd name="T44" fmla="*/ 200 w 309"/>
                  <a:gd name="T45" fmla="*/ 136 h 168"/>
                  <a:gd name="T46" fmla="*/ 226 w 309"/>
                  <a:gd name="T47" fmla="*/ 133 h 168"/>
                  <a:gd name="T48" fmla="*/ 242 w 309"/>
                  <a:gd name="T49" fmla="*/ 156 h 168"/>
                  <a:gd name="T50" fmla="*/ 263 w 309"/>
                  <a:gd name="T51" fmla="*/ 167 h 168"/>
                  <a:gd name="T52" fmla="*/ 275 w 309"/>
                  <a:gd name="T53" fmla="*/ 168 h 168"/>
                  <a:gd name="T54" fmla="*/ 287 w 309"/>
                  <a:gd name="T55" fmla="*/ 166 h 168"/>
                  <a:gd name="T56" fmla="*/ 309 w 309"/>
                  <a:gd name="T57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9" h="168">
                    <a:moveTo>
                      <a:pt x="0" y="114"/>
                    </a:moveTo>
                    <a:lnTo>
                      <a:pt x="18" y="118"/>
                    </a:lnTo>
                    <a:lnTo>
                      <a:pt x="35" y="117"/>
                    </a:lnTo>
                    <a:lnTo>
                      <a:pt x="50" y="113"/>
                    </a:lnTo>
                    <a:lnTo>
                      <a:pt x="62" y="105"/>
                    </a:lnTo>
                    <a:lnTo>
                      <a:pt x="69" y="94"/>
                    </a:lnTo>
                    <a:lnTo>
                      <a:pt x="70" y="81"/>
                    </a:lnTo>
                    <a:lnTo>
                      <a:pt x="65" y="68"/>
                    </a:lnTo>
                    <a:lnTo>
                      <a:pt x="50" y="55"/>
                    </a:lnTo>
                    <a:lnTo>
                      <a:pt x="81" y="33"/>
                    </a:lnTo>
                    <a:lnTo>
                      <a:pt x="91" y="18"/>
                    </a:lnTo>
                    <a:lnTo>
                      <a:pt x="98" y="0"/>
                    </a:lnTo>
                    <a:lnTo>
                      <a:pt x="94" y="15"/>
                    </a:lnTo>
                    <a:lnTo>
                      <a:pt x="94" y="30"/>
                    </a:lnTo>
                    <a:lnTo>
                      <a:pt x="98" y="44"/>
                    </a:lnTo>
                    <a:lnTo>
                      <a:pt x="105" y="56"/>
                    </a:lnTo>
                    <a:lnTo>
                      <a:pt x="115" y="68"/>
                    </a:lnTo>
                    <a:lnTo>
                      <a:pt x="128" y="77"/>
                    </a:lnTo>
                    <a:lnTo>
                      <a:pt x="142" y="83"/>
                    </a:lnTo>
                    <a:lnTo>
                      <a:pt x="157" y="85"/>
                    </a:lnTo>
                    <a:lnTo>
                      <a:pt x="164" y="112"/>
                    </a:lnTo>
                    <a:lnTo>
                      <a:pt x="179" y="128"/>
                    </a:lnTo>
                    <a:lnTo>
                      <a:pt x="200" y="136"/>
                    </a:lnTo>
                    <a:lnTo>
                      <a:pt x="226" y="133"/>
                    </a:lnTo>
                    <a:lnTo>
                      <a:pt x="242" y="156"/>
                    </a:lnTo>
                    <a:lnTo>
                      <a:pt x="263" y="167"/>
                    </a:lnTo>
                    <a:lnTo>
                      <a:pt x="275" y="168"/>
                    </a:lnTo>
                    <a:lnTo>
                      <a:pt x="287" y="166"/>
                    </a:lnTo>
                    <a:lnTo>
                      <a:pt x="309" y="15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8" name="Freeform 283">
                <a:extLst>
                  <a:ext uri="{FF2B5EF4-FFF2-40B4-BE49-F238E27FC236}">
                    <a16:creationId xmlns:a16="http://schemas.microsoft.com/office/drawing/2014/main" id="{3706F00D-D18C-4806-B37A-0C6B52E12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351" y="3038475"/>
                <a:ext cx="96838" cy="58738"/>
              </a:xfrm>
              <a:custGeom>
                <a:avLst/>
                <a:gdLst>
                  <a:gd name="T0" fmla="*/ 46 w 422"/>
                  <a:gd name="T1" fmla="*/ 71 h 339"/>
                  <a:gd name="T2" fmla="*/ 26 w 422"/>
                  <a:gd name="T3" fmla="*/ 81 h 339"/>
                  <a:gd name="T4" fmla="*/ 12 w 422"/>
                  <a:gd name="T5" fmla="*/ 94 h 339"/>
                  <a:gd name="T6" fmla="*/ 2 w 422"/>
                  <a:gd name="T7" fmla="*/ 109 h 339"/>
                  <a:gd name="T8" fmla="*/ 0 w 422"/>
                  <a:gd name="T9" fmla="*/ 125 h 339"/>
                  <a:gd name="T10" fmla="*/ 4 w 422"/>
                  <a:gd name="T11" fmla="*/ 140 h 339"/>
                  <a:gd name="T12" fmla="*/ 14 w 422"/>
                  <a:gd name="T13" fmla="*/ 152 h 339"/>
                  <a:gd name="T14" fmla="*/ 32 w 422"/>
                  <a:gd name="T15" fmla="*/ 160 h 339"/>
                  <a:gd name="T16" fmla="*/ 57 w 422"/>
                  <a:gd name="T17" fmla="*/ 164 h 339"/>
                  <a:gd name="T18" fmla="*/ 41 w 422"/>
                  <a:gd name="T19" fmla="*/ 182 h 339"/>
                  <a:gd name="T20" fmla="*/ 32 w 422"/>
                  <a:gd name="T21" fmla="*/ 201 h 339"/>
                  <a:gd name="T22" fmla="*/ 30 w 422"/>
                  <a:gd name="T23" fmla="*/ 219 h 339"/>
                  <a:gd name="T24" fmla="*/ 34 w 422"/>
                  <a:gd name="T25" fmla="*/ 234 h 339"/>
                  <a:gd name="T26" fmla="*/ 42 w 422"/>
                  <a:gd name="T27" fmla="*/ 247 h 339"/>
                  <a:gd name="T28" fmla="*/ 55 w 422"/>
                  <a:gd name="T29" fmla="*/ 255 h 339"/>
                  <a:gd name="T30" fmla="*/ 71 w 422"/>
                  <a:gd name="T31" fmla="*/ 257 h 339"/>
                  <a:gd name="T32" fmla="*/ 91 w 422"/>
                  <a:gd name="T33" fmla="*/ 252 h 339"/>
                  <a:gd name="T34" fmla="*/ 89 w 422"/>
                  <a:gd name="T35" fmla="*/ 277 h 339"/>
                  <a:gd name="T36" fmla="*/ 91 w 422"/>
                  <a:gd name="T37" fmla="*/ 296 h 339"/>
                  <a:gd name="T38" fmla="*/ 97 w 422"/>
                  <a:gd name="T39" fmla="*/ 311 h 339"/>
                  <a:gd name="T40" fmla="*/ 107 w 422"/>
                  <a:gd name="T41" fmla="*/ 321 h 339"/>
                  <a:gd name="T42" fmla="*/ 120 w 422"/>
                  <a:gd name="T43" fmla="*/ 326 h 339"/>
                  <a:gd name="T44" fmla="*/ 135 w 422"/>
                  <a:gd name="T45" fmla="*/ 326 h 339"/>
                  <a:gd name="T46" fmla="*/ 152 w 422"/>
                  <a:gd name="T47" fmla="*/ 322 h 339"/>
                  <a:gd name="T48" fmla="*/ 170 w 422"/>
                  <a:gd name="T49" fmla="*/ 311 h 339"/>
                  <a:gd name="T50" fmla="*/ 182 w 422"/>
                  <a:gd name="T51" fmla="*/ 328 h 339"/>
                  <a:gd name="T52" fmla="*/ 195 w 422"/>
                  <a:gd name="T53" fmla="*/ 338 h 339"/>
                  <a:gd name="T54" fmla="*/ 210 w 422"/>
                  <a:gd name="T55" fmla="*/ 339 h 339"/>
                  <a:gd name="T56" fmla="*/ 224 w 422"/>
                  <a:gd name="T57" fmla="*/ 335 h 339"/>
                  <a:gd name="T58" fmla="*/ 237 w 422"/>
                  <a:gd name="T59" fmla="*/ 323 h 339"/>
                  <a:gd name="T60" fmla="*/ 246 w 422"/>
                  <a:gd name="T61" fmla="*/ 306 h 339"/>
                  <a:gd name="T62" fmla="*/ 250 w 422"/>
                  <a:gd name="T63" fmla="*/ 283 h 339"/>
                  <a:gd name="T64" fmla="*/ 248 w 422"/>
                  <a:gd name="T65" fmla="*/ 256 h 339"/>
                  <a:gd name="T66" fmla="*/ 272 w 422"/>
                  <a:gd name="T67" fmla="*/ 272 h 339"/>
                  <a:gd name="T68" fmla="*/ 292 w 422"/>
                  <a:gd name="T69" fmla="*/ 278 h 339"/>
                  <a:gd name="T70" fmla="*/ 311 w 422"/>
                  <a:gd name="T71" fmla="*/ 275 h 339"/>
                  <a:gd name="T72" fmla="*/ 325 w 422"/>
                  <a:gd name="T73" fmla="*/ 265 h 339"/>
                  <a:gd name="T74" fmla="*/ 332 w 422"/>
                  <a:gd name="T75" fmla="*/ 251 h 339"/>
                  <a:gd name="T76" fmla="*/ 333 w 422"/>
                  <a:gd name="T77" fmla="*/ 234 h 339"/>
                  <a:gd name="T78" fmla="*/ 328 w 422"/>
                  <a:gd name="T79" fmla="*/ 216 h 339"/>
                  <a:gd name="T80" fmla="*/ 313 w 422"/>
                  <a:gd name="T81" fmla="*/ 200 h 339"/>
                  <a:gd name="T82" fmla="*/ 337 w 422"/>
                  <a:gd name="T83" fmla="*/ 206 h 339"/>
                  <a:gd name="T84" fmla="*/ 358 w 422"/>
                  <a:gd name="T85" fmla="*/ 205 h 339"/>
                  <a:gd name="T86" fmla="*/ 375 w 422"/>
                  <a:gd name="T87" fmla="*/ 197 h 339"/>
                  <a:gd name="T88" fmla="*/ 388 w 422"/>
                  <a:gd name="T89" fmla="*/ 183 h 339"/>
                  <a:gd name="T90" fmla="*/ 396 w 422"/>
                  <a:gd name="T91" fmla="*/ 164 h 339"/>
                  <a:gd name="T92" fmla="*/ 396 w 422"/>
                  <a:gd name="T93" fmla="*/ 142 h 339"/>
                  <a:gd name="T94" fmla="*/ 388 w 422"/>
                  <a:gd name="T95" fmla="*/ 118 h 339"/>
                  <a:gd name="T96" fmla="*/ 372 w 422"/>
                  <a:gd name="T97" fmla="*/ 93 h 339"/>
                  <a:gd name="T98" fmla="*/ 390 w 422"/>
                  <a:gd name="T99" fmla="*/ 101 h 339"/>
                  <a:gd name="T100" fmla="*/ 404 w 422"/>
                  <a:gd name="T101" fmla="*/ 100 h 339"/>
                  <a:gd name="T102" fmla="*/ 414 w 422"/>
                  <a:gd name="T103" fmla="*/ 91 h 339"/>
                  <a:gd name="T104" fmla="*/ 421 w 422"/>
                  <a:gd name="T105" fmla="*/ 78 h 339"/>
                  <a:gd name="T106" fmla="*/ 422 w 422"/>
                  <a:gd name="T107" fmla="*/ 61 h 339"/>
                  <a:gd name="T108" fmla="*/ 417 w 422"/>
                  <a:gd name="T109" fmla="*/ 41 h 339"/>
                  <a:gd name="T110" fmla="*/ 409 w 422"/>
                  <a:gd name="T111" fmla="*/ 20 h 339"/>
                  <a:gd name="T112" fmla="*/ 395 w 422"/>
                  <a:gd name="T113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2" h="339">
                    <a:moveTo>
                      <a:pt x="46" y="71"/>
                    </a:moveTo>
                    <a:lnTo>
                      <a:pt x="26" y="81"/>
                    </a:lnTo>
                    <a:lnTo>
                      <a:pt x="12" y="94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4" y="140"/>
                    </a:lnTo>
                    <a:lnTo>
                      <a:pt x="14" y="152"/>
                    </a:lnTo>
                    <a:lnTo>
                      <a:pt x="32" y="160"/>
                    </a:lnTo>
                    <a:lnTo>
                      <a:pt x="57" y="164"/>
                    </a:lnTo>
                    <a:lnTo>
                      <a:pt x="41" y="182"/>
                    </a:lnTo>
                    <a:lnTo>
                      <a:pt x="32" y="201"/>
                    </a:lnTo>
                    <a:lnTo>
                      <a:pt x="30" y="219"/>
                    </a:lnTo>
                    <a:lnTo>
                      <a:pt x="34" y="234"/>
                    </a:lnTo>
                    <a:lnTo>
                      <a:pt x="42" y="247"/>
                    </a:lnTo>
                    <a:lnTo>
                      <a:pt x="55" y="255"/>
                    </a:lnTo>
                    <a:lnTo>
                      <a:pt x="71" y="257"/>
                    </a:lnTo>
                    <a:lnTo>
                      <a:pt x="91" y="252"/>
                    </a:lnTo>
                    <a:lnTo>
                      <a:pt x="89" y="277"/>
                    </a:lnTo>
                    <a:lnTo>
                      <a:pt x="91" y="296"/>
                    </a:lnTo>
                    <a:lnTo>
                      <a:pt x="97" y="311"/>
                    </a:lnTo>
                    <a:lnTo>
                      <a:pt x="107" y="321"/>
                    </a:lnTo>
                    <a:lnTo>
                      <a:pt x="120" y="326"/>
                    </a:lnTo>
                    <a:lnTo>
                      <a:pt x="135" y="326"/>
                    </a:lnTo>
                    <a:lnTo>
                      <a:pt x="152" y="322"/>
                    </a:lnTo>
                    <a:lnTo>
                      <a:pt x="170" y="311"/>
                    </a:lnTo>
                    <a:lnTo>
                      <a:pt x="182" y="328"/>
                    </a:lnTo>
                    <a:lnTo>
                      <a:pt x="195" y="338"/>
                    </a:lnTo>
                    <a:lnTo>
                      <a:pt x="210" y="339"/>
                    </a:lnTo>
                    <a:lnTo>
                      <a:pt x="224" y="335"/>
                    </a:lnTo>
                    <a:lnTo>
                      <a:pt x="237" y="323"/>
                    </a:lnTo>
                    <a:lnTo>
                      <a:pt x="246" y="306"/>
                    </a:lnTo>
                    <a:lnTo>
                      <a:pt x="250" y="283"/>
                    </a:lnTo>
                    <a:lnTo>
                      <a:pt x="248" y="256"/>
                    </a:lnTo>
                    <a:lnTo>
                      <a:pt x="272" y="272"/>
                    </a:lnTo>
                    <a:lnTo>
                      <a:pt x="292" y="278"/>
                    </a:lnTo>
                    <a:lnTo>
                      <a:pt x="311" y="275"/>
                    </a:lnTo>
                    <a:lnTo>
                      <a:pt x="325" y="265"/>
                    </a:lnTo>
                    <a:lnTo>
                      <a:pt x="332" y="251"/>
                    </a:lnTo>
                    <a:lnTo>
                      <a:pt x="333" y="234"/>
                    </a:lnTo>
                    <a:lnTo>
                      <a:pt x="328" y="216"/>
                    </a:lnTo>
                    <a:lnTo>
                      <a:pt x="313" y="200"/>
                    </a:lnTo>
                    <a:lnTo>
                      <a:pt x="337" y="206"/>
                    </a:lnTo>
                    <a:lnTo>
                      <a:pt x="358" y="205"/>
                    </a:lnTo>
                    <a:lnTo>
                      <a:pt x="375" y="197"/>
                    </a:lnTo>
                    <a:lnTo>
                      <a:pt x="388" y="183"/>
                    </a:lnTo>
                    <a:lnTo>
                      <a:pt x="396" y="164"/>
                    </a:lnTo>
                    <a:lnTo>
                      <a:pt x="396" y="142"/>
                    </a:lnTo>
                    <a:lnTo>
                      <a:pt x="388" y="118"/>
                    </a:lnTo>
                    <a:lnTo>
                      <a:pt x="372" y="93"/>
                    </a:lnTo>
                    <a:lnTo>
                      <a:pt x="390" y="101"/>
                    </a:lnTo>
                    <a:lnTo>
                      <a:pt x="404" y="100"/>
                    </a:lnTo>
                    <a:lnTo>
                      <a:pt x="414" y="91"/>
                    </a:lnTo>
                    <a:lnTo>
                      <a:pt x="421" y="78"/>
                    </a:lnTo>
                    <a:lnTo>
                      <a:pt x="422" y="61"/>
                    </a:lnTo>
                    <a:lnTo>
                      <a:pt x="417" y="41"/>
                    </a:lnTo>
                    <a:lnTo>
                      <a:pt x="409" y="20"/>
                    </a:lnTo>
                    <a:lnTo>
                      <a:pt x="39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9" name="Freeform 284">
                <a:extLst>
                  <a:ext uri="{FF2B5EF4-FFF2-40B4-BE49-F238E27FC236}">
                    <a16:creationId xmlns:a16="http://schemas.microsoft.com/office/drawing/2014/main" id="{6B006E65-9DC2-438D-928E-D3BACC8D1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3988" y="3103563"/>
                <a:ext cx="39688" cy="58738"/>
              </a:xfrm>
              <a:custGeom>
                <a:avLst/>
                <a:gdLst>
                  <a:gd name="T0" fmla="*/ 30 w 176"/>
                  <a:gd name="T1" fmla="*/ 0 h 330"/>
                  <a:gd name="T2" fmla="*/ 17 w 176"/>
                  <a:gd name="T3" fmla="*/ 6 h 330"/>
                  <a:gd name="T4" fmla="*/ 9 w 176"/>
                  <a:gd name="T5" fmla="*/ 14 h 330"/>
                  <a:gd name="T6" fmla="*/ 2 w 176"/>
                  <a:gd name="T7" fmla="*/ 25 h 330"/>
                  <a:gd name="T8" fmla="*/ 0 w 176"/>
                  <a:gd name="T9" fmla="*/ 36 h 330"/>
                  <a:gd name="T10" fmla="*/ 8 w 176"/>
                  <a:gd name="T11" fmla="*/ 55 h 330"/>
                  <a:gd name="T12" fmla="*/ 16 w 176"/>
                  <a:gd name="T13" fmla="*/ 61 h 330"/>
                  <a:gd name="T14" fmla="*/ 30 w 176"/>
                  <a:gd name="T15" fmla="*/ 63 h 330"/>
                  <a:gd name="T16" fmla="*/ 24 w 176"/>
                  <a:gd name="T17" fmla="*/ 103 h 330"/>
                  <a:gd name="T18" fmla="*/ 30 w 176"/>
                  <a:gd name="T19" fmla="*/ 135 h 330"/>
                  <a:gd name="T20" fmla="*/ 39 w 176"/>
                  <a:gd name="T21" fmla="*/ 148 h 330"/>
                  <a:gd name="T22" fmla="*/ 50 w 176"/>
                  <a:gd name="T23" fmla="*/ 157 h 330"/>
                  <a:gd name="T24" fmla="*/ 65 w 176"/>
                  <a:gd name="T25" fmla="*/ 164 h 330"/>
                  <a:gd name="T26" fmla="*/ 82 w 176"/>
                  <a:gd name="T27" fmla="*/ 167 h 330"/>
                  <a:gd name="T28" fmla="*/ 70 w 176"/>
                  <a:gd name="T29" fmla="*/ 199 h 330"/>
                  <a:gd name="T30" fmla="*/ 73 w 176"/>
                  <a:gd name="T31" fmla="*/ 226 h 330"/>
                  <a:gd name="T32" fmla="*/ 87 w 176"/>
                  <a:gd name="T33" fmla="*/ 245 h 330"/>
                  <a:gd name="T34" fmla="*/ 99 w 176"/>
                  <a:gd name="T35" fmla="*/ 250 h 330"/>
                  <a:gd name="T36" fmla="*/ 112 w 176"/>
                  <a:gd name="T37" fmla="*/ 253 h 330"/>
                  <a:gd name="T38" fmla="*/ 121 w 176"/>
                  <a:gd name="T39" fmla="*/ 282 h 330"/>
                  <a:gd name="T40" fmla="*/ 134 w 176"/>
                  <a:gd name="T41" fmla="*/ 306 h 330"/>
                  <a:gd name="T42" fmla="*/ 152 w 176"/>
                  <a:gd name="T43" fmla="*/ 322 h 330"/>
                  <a:gd name="T44" fmla="*/ 176 w 176"/>
                  <a:gd name="T45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6" h="330">
                    <a:moveTo>
                      <a:pt x="30" y="0"/>
                    </a:moveTo>
                    <a:lnTo>
                      <a:pt x="17" y="6"/>
                    </a:lnTo>
                    <a:lnTo>
                      <a:pt x="9" y="14"/>
                    </a:lnTo>
                    <a:lnTo>
                      <a:pt x="2" y="25"/>
                    </a:lnTo>
                    <a:lnTo>
                      <a:pt x="0" y="36"/>
                    </a:lnTo>
                    <a:lnTo>
                      <a:pt x="8" y="55"/>
                    </a:lnTo>
                    <a:lnTo>
                      <a:pt x="16" y="61"/>
                    </a:lnTo>
                    <a:lnTo>
                      <a:pt x="30" y="63"/>
                    </a:lnTo>
                    <a:lnTo>
                      <a:pt x="24" y="103"/>
                    </a:lnTo>
                    <a:lnTo>
                      <a:pt x="30" y="135"/>
                    </a:lnTo>
                    <a:lnTo>
                      <a:pt x="39" y="148"/>
                    </a:lnTo>
                    <a:lnTo>
                      <a:pt x="50" y="157"/>
                    </a:lnTo>
                    <a:lnTo>
                      <a:pt x="65" y="164"/>
                    </a:lnTo>
                    <a:lnTo>
                      <a:pt x="82" y="167"/>
                    </a:lnTo>
                    <a:lnTo>
                      <a:pt x="70" y="199"/>
                    </a:lnTo>
                    <a:lnTo>
                      <a:pt x="73" y="226"/>
                    </a:lnTo>
                    <a:lnTo>
                      <a:pt x="87" y="245"/>
                    </a:lnTo>
                    <a:lnTo>
                      <a:pt x="99" y="250"/>
                    </a:lnTo>
                    <a:lnTo>
                      <a:pt x="112" y="253"/>
                    </a:lnTo>
                    <a:lnTo>
                      <a:pt x="121" y="282"/>
                    </a:lnTo>
                    <a:lnTo>
                      <a:pt x="134" y="306"/>
                    </a:lnTo>
                    <a:lnTo>
                      <a:pt x="152" y="322"/>
                    </a:lnTo>
                    <a:lnTo>
                      <a:pt x="176" y="3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0" name="Freeform 285">
                <a:extLst>
                  <a:ext uri="{FF2B5EF4-FFF2-40B4-BE49-F238E27FC236}">
                    <a16:creationId xmlns:a16="http://schemas.microsoft.com/office/drawing/2014/main" id="{FD4B10D9-36CE-47AF-9C12-7D2DB3D8C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1626" y="3078163"/>
                <a:ext cx="103188" cy="92075"/>
              </a:xfrm>
              <a:custGeom>
                <a:avLst/>
                <a:gdLst>
                  <a:gd name="T0" fmla="*/ 19 w 456"/>
                  <a:gd name="T1" fmla="*/ 133 h 522"/>
                  <a:gd name="T2" fmla="*/ 55 w 456"/>
                  <a:gd name="T3" fmla="*/ 140 h 522"/>
                  <a:gd name="T4" fmla="*/ 83 w 456"/>
                  <a:gd name="T5" fmla="*/ 114 h 522"/>
                  <a:gd name="T6" fmla="*/ 107 w 456"/>
                  <a:gd name="T7" fmla="*/ 83 h 522"/>
                  <a:gd name="T8" fmla="*/ 142 w 456"/>
                  <a:gd name="T9" fmla="*/ 69 h 522"/>
                  <a:gd name="T10" fmla="*/ 186 w 456"/>
                  <a:gd name="T11" fmla="*/ 83 h 522"/>
                  <a:gd name="T12" fmla="*/ 213 w 456"/>
                  <a:gd name="T13" fmla="*/ 37 h 522"/>
                  <a:gd name="T14" fmla="*/ 247 w 456"/>
                  <a:gd name="T15" fmla="*/ 15 h 522"/>
                  <a:gd name="T16" fmla="*/ 285 w 456"/>
                  <a:gd name="T17" fmla="*/ 21 h 522"/>
                  <a:gd name="T18" fmla="*/ 322 w 456"/>
                  <a:gd name="T19" fmla="*/ 63 h 522"/>
                  <a:gd name="T20" fmla="*/ 351 w 456"/>
                  <a:gd name="T21" fmla="*/ 26 h 522"/>
                  <a:gd name="T22" fmla="*/ 413 w 456"/>
                  <a:gd name="T23" fmla="*/ 0 h 522"/>
                  <a:gd name="T24" fmla="*/ 447 w 456"/>
                  <a:gd name="T25" fmla="*/ 11 h 522"/>
                  <a:gd name="T26" fmla="*/ 456 w 456"/>
                  <a:gd name="T27" fmla="*/ 32 h 522"/>
                  <a:gd name="T28" fmla="*/ 448 w 456"/>
                  <a:gd name="T29" fmla="*/ 61 h 522"/>
                  <a:gd name="T30" fmla="*/ 395 w 456"/>
                  <a:gd name="T31" fmla="*/ 114 h 522"/>
                  <a:gd name="T32" fmla="*/ 425 w 456"/>
                  <a:gd name="T33" fmla="*/ 155 h 522"/>
                  <a:gd name="T34" fmla="*/ 422 w 456"/>
                  <a:gd name="T35" fmla="*/ 198 h 522"/>
                  <a:gd name="T36" fmla="*/ 391 w 456"/>
                  <a:gd name="T37" fmla="*/ 229 h 522"/>
                  <a:gd name="T38" fmla="*/ 337 w 456"/>
                  <a:gd name="T39" fmla="*/ 234 h 522"/>
                  <a:gd name="T40" fmla="*/ 366 w 456"/>
                  <a:gd name="T41" fmla="*/ 260 h 522"/>
                  <a:gd name="T42" fmla="*/ 371 w 456"/>
                  <a:gd name="T43" fmla="*/ 284 h 522"/>
                  <a:gd name="T44" fmla="*/ 360 w 456"/>
                  <a:gd name="T45" fmla="*/ 303 h 522"/>
                  <a:gd name="T46" fmla="*/ 350 w 456"/>
                  <a:gd name="T47" fmla="*/ 330 h 522"/>
                  <a:gd name="T48" fmla="*/ 363 w 456"/>
                  <a:gd name="T49" fmla="*/ 363 h 522"/>
                  <a:gd name="T50" fmla="*/ 379 w 456"/>
                  <a:gd name="T51" fmla="*/ 401 h 522"/>
                  <a:gd name="T52" fmla="*/ 390 w 456"/>
                  <a:gd name="T53" fmla="*/ 437 h 522"/>
                  <a:gd name="T54" fmla="*/ 369 w 456"/>
                  <a:gd name="T55" fmla="*/ 462 h 522"/>
                  <a:gd name="T56" fmla="*/ 326 w 456"/>
                  <a:gd name="T57" fmla="*/ 471 h 522"/>
                  <a:gd name="T58" fmla="*/ 297 w 456"/>
                  <a:gd name="T59" fmla="*/ 483 h 522"/>
                  <a:gd name="T60" fmla="*/ 283 w 456"/>
                  <a:gd name="T61" fmla="*/ 508 h 522"/>
                  <a:gd name="T62" fmla="*/ 257 w 456"/>
                  <a:gd name="T63" fmla="*/ 522 h 522"/>
                  <a:gd name="T64" fmla="*/ 225 w 456"/>
                  <a:gd name="T65" fmla="*/ 51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6" h="522">
                    <a:moveTo>
                      <a:pt x="0" y="143"/>
                    </a:moveTo>
                    <a:lnTo>
                      <a:pt x="19" y="133"/>
                    </a:lnTo>
                    <a:lnTo>
                      <a:pt x="38" y="133"/>
                    </a:lnTo>
                    <a:lnTo>
                      <a:pt x="55" y="140"/>
                    </a:lnTo>
                    <a:lnTo>
                      <a:pt x="69" y="154"/>
                    </a:lnTo>
                    <a:lnTo>
                      <a:pt x="83" y="114"/>
                    </a:lnTo>
                    <a:lnTo>
                      <a:pt x="94" y="97"/>
                    </a:lnTo>
                    <a:lnTo>
                      <a:pt x="107" y="83"/>
                    </a:lnTo>
                    <a:lnTo>
                      <a:pt x="123" y="72"/>
                    </a:lnTo>
                    <a:lnTo>
                      <a:pt x="142" y="69"/>
                    </a:lnTo>
                    <a:lnTo>
                      <a:pt x="163" y="71"/>
                    </a:lnTo>
                    <a:lnTo>
                      <a:pt x="186" y="83"/>
                    </a:lnTo>
                    <a:lnTo>
                      <a:pt x="198" y="57"/>
                    </a:lnTo>
                    <a:lnTo>
                      <a:pt x="213" y="37"/>
                    </a:lnTo>
                    <a:lnTo>
                      <a:pt x="229" y="22"/>
                    </a:lnTo>
                    <a:lnTo>
                      <a:pt x="247" y="15"/>
                    </a:lnTo>
                    <a:lnTo>
                      <a:pt x="266" y="14"/>
                    </a:lnTo>
                    <a:lnTo>
                      <a:pt x="285" y="21"/>
                    </a:lnTo>
                    <a:lnTo>
                      <a:pt x="303" y="37"/>
                    </a:lnTo>
                    <a:lnTo>
                      <a:pt x="322" y="63"/>
                    </a:lnTo>
                    <a:lnTo>
                      <a:pt x="336" y="42"/>
                    </a:lnTo>
                    <a:lnTo>
                      <a:pt x="351" y="26"/>
                    </a:lnTo>
                    <a:lnTo>
                      <a:pt x="382" y="6"/>
                    </a:lnTo>
                    <a:lnTo>
                      <a:pt x="413" y="0"/>
                    </a:lnTo>
                    <a:lnTo>
                      <a:pt x="438" y="5"/>
                    </a:lnTo>
                    <a:lnTo>
                      <a:pt x="447" y="11"/>
                    </a:lnTo>
                    <a:lnTo>
                      <a:pt x="453" y="20"/>
                    </a:lnTo>
                    <a:lnTo>
                      <a:pt x="456" y="32"/>
                    </a:lnTo>
                    <a:lnTo>
                      <a:pt x="454" y="46"/>
                    </a:lnTo>
                    <a:lnTo>
                      <a:pt x="448" y="61"/>
                    </a:lnTo>
                    <a:lnTo>
                      <a:pt x="436" y="77"/>
                    </a:lnTo>
                    <a:lnTo>
                      <a:pt x="395" y="114"/>
                    </a:lnTo>
                    <a:lnTo>
                      <a:pt x="415" y="133"/>
                    </a:lnTo>
                    <a:lnTo>
                      <a:pt x="425" y="155"/>
                    </a:lnTo>
                    <a:lnTo>
                      <a:pt x="427" y="177"/>
                    </a:lnTo>
                    <a:lnTo>
                      <a:pt x="422" y="198"/>
                    </a:lnTo>
                    <a:lnTo>
                      <a:pt x="409" y="217"/>
                    </a:lnTo>
                    <a:lnTo>
                      <a:pt x="391" y="229"/>
                    </a:lnTo>
                    <a:lnTo>
                      <a:pt x="366" y="236"/>
                    </a:lnTo>
                    <a:lnTo>
                      <a:pt x="337" y="234"/>
                    </a:lnTo>
                    <a:lnTo>
                      <a:pt x="354" y="248"/>
                    </a:lnTo>
                    <a:lnTo>
                      <a:pt x="366" y="260"/>
                    </a:lnTo>
                    <a:lnTo>
                      <a:pt x="371" y="273"/>
                    </a:lnTo>
                    <a:lnTo>
                      <a:pt x="371" y="284"/>
                    </a:lnTo>
                    <a:lnTo>
                      <a:pt x="368" y="295"/>
                    </a:lnTo>
                    <a:lnTo>
                      <a:pt x="360" y="303"/>
                    </a:lnTo>
                    <a:lnTo>
                      <a:pt x="335" y="315"/>
                    </a:lnTo>
                    <a:lnTo>
                      <a:pt x="350" y="330"/>
                    </a:lnTo>
                    <a:lnTo>
                      <a:pt x="358" y="346"/>
                    </a:lnTo>
                    <a:lnTo>
                      <a:pt x="363" y="363"/>
                    </a:lnTo>
                    <a:lnTo>
                      <a:pt x="360" y="381"/>
                    </a:lnTo>
                    <a:lnTo>
                      <a:pt x="379" y="401"/>
                    </a:lnTo>
                    <a:lnTo>
                      <a:pt x="389" y="420"/>
                    </a:lnTo>
                    <a:lnTo>
                      <a:pt x="390" y="437"/>
                    </a:lnTo>
                    <a:lnTo>
                      <a:pt x="383" y="452"/>
                    </a:lnTo>
                    <a:lnTo>
                      <a:pt x="369" y="462"/>
                    </a:lnTo>
                    <a:lnTo>
                      <a:pt x="350" y="469"/>
                    </a:lnTo>
                    <a:lnTo>
                      <a:pt x="326" y="471"/>
                    </a:lnTo>
                    <a:lnTo>
                      <a:pt x="298" y="467"/>
                    </a:lnTo>
                    <a:lnTo>
                      <a:pt x="297" y="483"/>
                    </a:lnTo>
                    <a:lnTo>
                      <a:pt x="292" y="497"/>
                    </a:lnTo>
                    <a:lnTo>
                      <a:pt x="283" y="508"/>
                    </a:lnTo>
                    <a:lnTo>
                      <a:pt x="271" y="517"/>
                    </a:lnTo>
                    <a:lnTo>
                      <a:pt x="257" y="522"/>
                    </a:lnTo>
                    <a:lnTo>
                      <a:pt x="241" y="522"/>
                    </a:lnTo>
                    <a:lnTo>
                      <a:pt x="225" y="518"/>
                    </a:lnTo>
                    <a:lnTo>
                      <a:pt x="207" y="50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1" name="Freeform 286">
                <a:extLst>
                  <a:ext uri="{FF2B5EF4-FFF2-40B4-BE49-F238E27FC236}">
                    <a16:creationId xmlns:a16="http://schemas.microsoft.com/office/drawing/2014/main" id="{493E1020-FA19-45A6-A321-317E34379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6863" y="3122613"/>
                <a:ext cx="38100" cy="55563"/>
              </a:xfrm>
              <a:custGeom>
                <a:avLst/>
                <a:gdLst>
                  <a:gd name="T0" fmla="*/ 29 w 168"/>
                  <a:gd name="T1" fmla="*/ 37 h 319"/>
                  <a:gd name="T2" fmla="*/ 37 w 168"/>
                  <a:gd name="T3" fmla="*/ 18 h 319"/>
                  <a:gd name="T4" fmla="*/ 51 w 168"/>
                  <a:gd name="T5" fmla="*/ 6 h 319"/>
                  <a:gd name="T6" fmla="*/ 67 w 168"/>
                  <a:gd name="T7" fmla="*/ 0 h 319"/>
                  <a:gd name="T8" fmla="*/ 83 w 168"/>
                  <a:gd name="T9" fmla="*/ 0 h 319"/>
                  <a:gd name="T10" fmla="*/ 97 w 168"/>
                  <a:gd name="T11" fmla="*/ 7 h 319"/>
                  <a:gd name="T12" fmla="*/ 108 w 168"/>
                  <a:gd name="T13" fmla="*/ 19 h 319"/>
                  <a:gd name="T14" fmla="*/ 113 w 168"/>
                  <a:gd name="T15" fmla="*/ 37 h 319"/>
                  <a:gd name="T16" fmla="*/ 112 w 168"/>
                  <a:gd name="T17" fmla="*/ 62 h 319"/>
                  <a:gd name="T18" fmla="*/ 144 w 168"/>
                  <a:gd name="T19" fmla="*/ 59 h 319"/>
                  <a:gd name="T20" fmla="*/ 155 w 168"/>
                  <a:gd name="T21" fmla="*/ 61 h 319"/>
                  <a:gd name="T22" fmla="*/ 163 w 168"/>
                  <a:gd name="T23" fmla="*/ 65 h 319"/>
                  <a:gd name="T24" fmla="*/ 168 w 168"/>
                  <a:gd name="T25" fmla="*/ 79 h 319"/>
                  <a:gd name="T26" fmla="*/ 165 w 168"/>
                  <a:gd name="T27" fmla="*/ 96 h 319"/>
                  <a:gd name="T28" fmla="*/ 153 w 168"/>
                  <a:gd name="T29" fmla="*/ 115 h 319"/>
                  <a:gd name="T30" fmla="*/ 137 w 168"/>
                  <a:gd name="T31" fmla="*/ 132 h 319"/>
                  <a:gd name="T32" fmla="*/ 118 w 168"/>
                  <a:gd name="T33" fmla="*/ 145 h 319"/>
                  <a:gd name="T34" fmla="*/ 100 w 168"/>
                  <a:gd name="T35" fmla="*/ 152 h 319"/>
                  <a:gd name="T36" fmla="*/ 124 w 168"/>
                  <a:gd name="T37" fmla="*/ 174 h 319"/>
                  <a:gd name="T38" fmla="*/ 133 w 168"/>
                  <a:gd name="T39" fmla="*/ 191 h 319"/>
                  <a:gd name="T40" fmla="*/ 132 w 168"/>
                  <a:gd name="T41" fmla="*/ 204 h 319"/>
                  <a:gd name="T42" fmla="*/ 123 w 168"/>
                  <a:gd name="T43" fmla="*/ 212 h 319"/>
                  <a:gd name="T44" fmla="*/ 105 w 168"/>
                  <a:gd name="T45" fmla="*/ 218 h 319"/>
                  <a:gd name="T46" fmla="*/ 85 w 168"/>
                  <a:gd name="T47" fmla="*/ 219 h 319"/>
                  <a:gd name="T48" fmla="*/ 41 w 168"/>
                  <a:gd name="T49" fmla="*/ 215 h 319"/>
                  <a:gd name="T50" fmla="*/ 69 w 168"/>
                  <a:gd name="T51" fmla="*/ 249 h 319"/>
                  <a:gd name="T52" fmla="*/ 74 w 168"/>
                  <a:gd name="T53" fmla="*/ 264 h 319"/>
                  <a:gd name="T54" fmla="*/ 75 w 168"/>
                  <a:gd name="T55" fmla="*/ 269 h 319"/>
                  <a:gd name="T56" fmla="*/ 74 w 168"/>
                  <a:gd name="T57" fmla="*/ 277 h 319"/>
                  <a:gd name="T58" fmla="*/ 66 w 168"/>
                  <a:gd name="T59" fmla="*/ 289 h 319"/>
                  <a:gd name="T60" fmla="*/ 51 w 168"/>
                  <a:gd name="T61" fmla="*/ 300 h 319"/>
                  <a:gd name="T62" fmla="*/ 0 w 168"/>
                  <a:gd name="T63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319">
                    <a:moveTo>
                      <a:pt x="29" y="37"/>
                    </a:moveTo>
                    <a:lnTo>
                      <a:pt x="37" y="18"/>
                    </a:lnTo>
                    <a:lnTo>
                      <a:pt x="51" y="6"/>
                    </a:lnTo>
                    <a:lnTo>
                      <a:pt x="67" y="0"/>
                    </a:lnTo>
                    <a:lnTo>
                      <a:pt x="83" y="0"/>
                    </a:lnTo>
                    <a:lnTo>
                      <a:pt x="97" y="7"/>
                    </a:lnTo>
                    <a:lnTo>
                      <a:pt x="108" y="19"/>
                    </a:lnTo>
                    <a:lnTo>
                      <a:pt x="113" y="37"/>
                    </a:lnTo>
                    <a:lnTo>
                      <a:pt x="112" y="62"/>
                    </a:lnTo>
                    <a:lnTo>
                      <a:pt x="144" y="59"/>
                    </a:lnTo>
                    <a:lnTo>
                      <a:pt x="155" y="61"/>
                    </a:lnTo>
                    <a:lnTo>
                      <a:pt x="163" y="65"/>
                    </a:lnTo>
                    <a:lnTo>
                      <a:pt x="168" y="79"/>
                    </a:lnTo>
                    <a:lnTo>
                      <a:pt x="165" y="96"/>
                    </a:lnTo>
                    <a:lnTo>
                      <a:pt x="153" y="115"/>
                    </a:lnTo>
                    <a:lnTo>
                      <a:pt x="137" y="132"/>
                    </a:lnTo>
                    <a:lnTo>
                      <a:pt x="118" y="145"/>
                    </a:lnTo>
                    <a:lnTo>
                      <a:pt x="100" y="152"/>
                    </a:lnTo>
                    <a:lnTo>
                      <a:pt x="124" y="174"/>
                    </a:lnTo>
                    <a:lnTo>
                      <a:pt x="133" y="191"/>
                    </a:lnTo>
                    <a:lnTo>
                      <a:pt x="132" y="204"/>
                    </a:lnTo>
                    <a:lnTo>
                      <a:pt x="123" y="212"/>
                    </a:lnTo>
                    <a:lnTo>
                      <a:pt x="105" y="218"/>
                    </a:lnTo>
                    <a:lnTo>
                      <a:pt x="85" y="219"/>
                    </a:lnTo>
                    <a:lnTo>
                      <a:pt x="41" y="215"/>
                    </a:lnTo>
                    <a:lnTo>
                      <a:pt x="69" y="249"/>
                    </a:lnTo>
                    <a:lnTo>
                      <a:pt x="74" y="264"/>
                    </a:lnTo>
                    <a:lnTo>
                      <a:pt x="75" y="269"/>
                    </a:lnTo>
                    <a:lnTo>
                      <a:pt x="74" y="277"/>
                    </a:lnTo>
                    <a:lnTo>
                      <a:pt x="66" y="289"/>
                    </a:lnTo>
                    <a:lnTo>
                      <a:pt x="51" y="300"/>
                    </a:lnTo>
                    <a:lnTo>
                      <a:pt x="0" y="3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2" name="Freeform 287">
                <a:extLst>
                  <a:ext uri="{FF2B5EF4-FFF2-40B4-BE49-F238E27FC236}">
                    <a16:creationId xmlns:a16="http://schemas.microsoft.com/office/drawing/2014/main" id="{4481BABE-4769-4CE1-94E8-18CA26653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001" y="2895600"/>
                <a:ext cx="190500" cy="53975"/>
              </a:xfrm>
              <a:custGeom>
                <a:avLst/>
                <a:gdLst>
                  <a:gd name="T0" fmla="*/ 3 w 838"/>
                  <a:gd name="T1" fmla="*/ 245 h 305"/>
                  <a:gd name="T2" fmla="*/ 33 w 838"/>
                  <a:gd name="T3" fmla="*/ 224 h 305"/>
                  <a:gd name="T4" fmla="*/ 69 w 838"/>
                  <a:gd name="T5" fmla="*/ 227 h 305"/>
                  <a:gd name="T6" fmla="*/ 89 w 838"/>
                  <a:gd name="T7" fmla="*/ 261 h 305"/>
                  <a:gd name="T8" fmla="*/ 120 w 838"/>
                  <a:gd name="T9" fmla="*/ 279 h 305"/>
                  <a:gd name="T10" fmla="*/ 187 w 838"/>
                  <a:gd name="T11" fmla="*/ 286 h 305"/>
                  <a:gd name="T12" fmla="*/ 230 w 838"/>
                  <a:gd name="T13" fmla="*/ 286 h 305"/>
                  <a:gd name="T14" fmla="*/ 267 w 838"/>
                  <a:gd name="T15" fmla="*/ 264 h 305"/>
                  <a:gd name="T16" fmla="*/ 294 w 838"/>
                  <a:gd name="T17" fmla="*/ 227 h 305"/>
                  <a:gd name="T18" fmla="*/ 328 w 838"/>
                  <a:gd name="T19" fmla="*/ 169 h 305"/>
                  <a:gd name="T20" fmla="*/ 356 w 838"/>
                  <a:gd name="T21" fmla="*/ 152 h 305"/>
                  <a:gd name="T22" fmla="*/ 340 w 838"/>
                  <a:gd name="T23" fmla="*/ 108 h 305"/>
                  <a:gd name="T24" fmla="*/ 348 w 838"/>
                  <a:gd name="T25" fmla="*/ 74 h 305"/>
                  <a:gd name="T26" fmla="*/ 381 w 838"/>
                  <a:gd name="T27" fmla="*/ 47 h 305"/>
                  <a:gd name="T28" fmla="*/ 418 w 838"/>
                  <a:gd name="T29" fmla="*/ 57 h 305"/>
                  <a:gd name="T30" fmla="*/ 441 w 838"/>
                  <a:gd name="T31" fmla="*/ 69 h 305"/>
                  <a:gd name="T32" fmla="*/ 465 w 838"/>
                  <a:gd name="T33" fmla="*/ 62 h 305"/>
                  <a:gd name="T34" fmla="*/ 484 w 838"/>
                  <a:gd name="T35" fmla="*/ 72 h 305"/>
                  <a:gd name="T36" fmla="*/ 493 w 838"/>
                  <a:gd name="T37" fmla="*/ 95 h 305"/>
                  <a:gd name="T38" fmla="*/ 506 w 838"/>
                  <a:gd name="T39" fmla="*/ 93 h 305"/>
                  <a:gd name="T40" fmla="*/ 566 w 838"/>
                  <a:gd name="T41" fmla="*/ 71 h 305"/>
                  <a:gd name="T42" fmla="*/ 572 w 838"/>
                  <a:gd name="T43" fmla="*/ 25 h 305"/>
                  <a:gd name="T44" fmla="*/ 593 w 838"/>
                  <a:gd name="T45" fmla="*/ 2 h 305"/>
                  <a:gd name="T46" fmla="*/ 619 w 838"/>
                  <a:gd name="T47" fmla="*/ 2 h 305"/>
                  <a:gd name="T48" fmla="*/ 637 w 838"/>
                  <a:gd name="T49" fmla="*/ 23 h 305"/>
                  <a:gd name="T50" fmla="*/ 666 w 838"/>
                  <a:gd name="T51" fmla="*/ 34 h 305"/>
                  <a:gd name="T52" fmla="*/ 681 w 838"/>
                  <a:gd name="T53" fmla="*/ 55 h 305"/>
                  <a:gd name="T54" fmla="*/ 682 w 838"/>
                  <a:gd name="T55" fmla="*/ 94 h 305"/>
                  <a:gd name="T56" fmla="*/ 698 w 838"/>
                  <a:gd name="T57" fmla="*/ 110 h 305"/>
                  <a:gd name="T58" fmla="*/ 735 w 838"/>
                  <a:gd name="T59" fmla="*/ 128 h 305"/>
                  <a:gd name="T60" fmla="*/ 758 w 838"/>
                  <a:gd name="T61" fmla="*/ 159 h 305"/>
                  <a:gd name="T62" fmla="*/ 766 w 838"/>
                  <a:gd name="T63" fmla="*/ 199 h 305"/>
                  <a:gd name="T64" fmla="*/ 781 w 838"/>
                  <a:gd name="T65" fmla="*/ 214 h 305"/>
                  <a:gd name="T66" fmla="*/ 812 w 838"/>
                  <a:gd name="T67" fmla="*/ 214 h 305"/>
                  <a:gd name="T68" fmla="*/ 832 w 838"/>
                  <a:gd name="T69" fmla="*/ 229 h 305"/>
                  <a:gd name="T70" fmla="*/ 838 w 838"/>
                  <a:gd name="T71" fmla="*/ 254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38" h="305">
                    <a:moveTo>
                      <a:pt x="0" y="264"/>
                    </a:moveTo>
                    <a:lnTo>
                      <a:pt x="3" y="245"/>
                    </a:lnTo>
                    <a:lnTo>
                      <a:pt x="15" y="231"/>
                    </a:lnTo>
                    <a:lnTo>
                      <a:pt x="33" y="224"/>
                    </a:lnTo>
                    <a:lnTo>
                      <a:pt x="52" y="221"/>
                    </a:lnTo>
                    <a:lnTo>
                      <a:pt x="69" y="227"/>
                    </a:lnTo>
                    <a:lnTo>
                      <a:pt x="83" y="240"/>
                    </a:lnTo>
                    <a:lnTo>
                      <a:pt x="89" y="261"/>
                    </a:lnTo>
                    <a:lnTo>
                      <a:pt x="82" y="291"/>
                    </a:lnTo>
                    <a:lnTo>
                      <a:pt x="120" y="279"/>
                    </a:lnTo>
                    <a:lnTo>
                      <a:pt x="154" y="277"/>
                    </a:lnTo>
                    <a:lnTo>
                      <a:pt x="187" y="286"/>
                    </a:lnTo>
                    <a:lnTo>
                      <a:pt x="218" y="305"/>
                    </a:lnTo>
                    <a:lnTo>
                      <a:pt x="230" y="286"/>
                    </a:lnTo>
                    <a:lnTo>
                      <a:pt x="247" y="272"/>
                    </a:lnTo>
                    <a:lnTo>
                      <a:pt x="267" y="264"/>
                    </a:lnTo>
                    <a:lnTo>
                      <a:pt x="288" y="264"/>
                    </a:lnTo>
                    <a:lnTo>
                      <a:pt x="294" y="227"/>
                    </a:lnTo>
                    <a:lnTo>
                      <a:pt x="306" y="195"/>
                    </a:lnTo>
                    <a:lnTo>
                      <a:pt x="328" y="169"/>
                    </a:lnTo>
                    <a:lnTo>
                      <a:pt x="341" y="159"/>
                    </a:lnTo>
                    <a:lnTo>
                      <a:pt x="356" y="152"/>
                    </a:lnTo>
                    <a:lnTo>
                      <a:pt x="342" y="122"/>
                    </a:lnTo>
                    <a:lnTo>
                      <a:pt x="340" y="108"/>
                    </a:lnTo>
                    <a:lnTo>
                      <a:pt x="340" y="95"/>
                    </a:lnTo>
                    <a:lnTo>
                      <a:pt x="348" y="74"/>
                    </a:lnTo>
                    <a:lnTo>
                      <a:pt x="363" y="57"/>
                    </a:lnTo>
                    <a:lnTo>
                      <a:pt x="381" y="47"/>
                    </a:lnTo>
                    <a:lnTo>
                      <a:pt x="400" y="47"/>
                    </a:lnTo>
                    <a:lnTo>
                      <a:pt x="418" y="57"/>
                    </a:lnTo>
                    <a:lnTo>
                      <a:pt x="430" y="78"/>
                    </a:lnTo>
                    <a:lnTo>
                      <a:pt x="441" y="69"/>
                    </a:lnTo>
                    <a:lnTo>
                      <a:pt x="453" y="64"/>
                    </a:lnTo>
                    <a:lnTo>
                      <a:pt x="465" y="62"/>
                    </a:lnTo>
                    <a:lnTo>
                      <a:pt x="476" y="65"/>
                    </a:lnTo>
                    <a:lnTo>
                      <a:pt x="484" y="72"/>
                    </a:lnTo>
                    <a:lnTo>
                      <a:pt x="490" y="81"/>
                    </a:lnTo>
                    <a:lnTo>
                      <a:pt x="493" y="95"/>
                    </a:lnTo>
                    <a:lnTo>
                      <a:pt x="491" y="112"/>
                    </a:lnTo>
                    <a:lnTo>
                      <a:pt x="506" y="93"/>
                    </a:lnTo>
                    <a:lnTo>
                      <a:pt x="524" y="81"/>
                    </a:lnTo>
                    <a:lnTo>
                      <a:pt x="566" y="71"/>
                    </a:lnTo>
                    <a:lnTo>
                      <a:pt x="566" y="45"/>
                    </a:lnTo>
                    <a:lnTo>
                      <a:pt x="572" y="25"/>
                    </a:lnTo>
                    <a:lnTo>
                      <a:pt x="581" y="11"/>
                    </a:lnTo>
                    <a:lnTo>
                      <a:pt x="593" y="2"/>
                    </a:lnTo>
                    <a:lnTo>
                      <a:pt x="606" y="0"/>
                    </a:lnTo>
                    <a:lnTo>
                      <a:pt x="619" y="2"/>
                    </a:lnTo>
                    <a:lnTo>
                      <a:pt x="630" y="10"/>
                    </a:lnTo>
                    <a:lnTo>
                      <a:pt x="637" y="23"/>
                    </a:lnTo>
                    <a:lnTo>
                      <a:pt x="653" y="27"/>
                    </a:lnTo>
                    <a:lnTo>
                      <a:pt x="666" y="34"/>
                    </a:lnTo>
                    <a:lnTo>
                      <a:pt x="674" y="43"/>
                    </a:lnTo>
                    <a:lnTo>
                      <a:pt x="681" y="55"/>
                    </a:lnTo>
                    <a:lnTo>
                      <a:pt x="685" y="80"/>
                    </a:lnTo>
                    <a:lnTo>
                      <a:pt x="682" y="94"/>
                    </a:lnTo>
                    <a:lnTo>
                      <a:pt x="675" y="108"/>
                    </a:lnTo>
                    <a:lnTo>
                      <a:pt x="698" y="110"/>
                    </a:lnTo>
                    <a:lnTo>
                      <a:pt x="717" y="118"/>
                    </a:lnTo>
                    <a:lnTo>
                      <a:pt x="735" y="128"/>
                    </a:lnTo>
                    <a:lnTo>
                      <a:pt x="749" y="142"/>
                    </a:lnTo>
                    <a:lnTo>
                      <a:pt x="758" y="159"/>
                    </a:lnTo>
                    <a:lnTo>
                      <a:pt x="765" y="179"/>
                    </a:lnTo>
                    <a:lnTo>
                      <a:pt x="766" y="199"/>
                    </a:lnTo>
                    <a:lnTo>
                      <a:pt x="761" y="220"/>
                    </a:lnTo>
                    <a:lnTo>
                      <a:pt x="781" y="214"/>
                    </a:lnTo>
                    <a:lnTo>
                      <a:pt x="798" y="212"/>
                    </a:lnTo>
                    <a:lnTo>
                      <a:pt x="812" y="214"/>
                    </a:lnTo>
                    <a:lnTo>
                      <a:pt x="824" y="219"/>
                    </a:lnTo>
                    <a:lnTo>
                      <a:pt x="832" y="229"/>
                    </a:lnTo>
                    <a:lnTo>
                      <a:pt x="837" y="240"/>
                    </a:lnTo>
                    <a:lnTo>
                      <a:pt x="838" y="254"/>
                    </a:lnTo>
                    <a:lnTo>
                      <a:pt x="836" y="26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3" name="Freeform 288">
                <a:extLst>
                  <a:ext uri="{FF2B5EF4-FFF2-40B4-BE49-F238E27FC236}">
                    <a16:creationId xmlns:a16="http://schemas.microsoft.com/office/drawing/2014/main" id="{387DFA96-56AF-451B-8CE5-BCAC83369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1913" y="2936875"/>
                <a:ext cx="17463" cy="3175"/>
              </a:xfrm>
              <a:custGeom>
                <a:avLst/>
                <a:gdLst>
                  <a:gd name="T0" fmla="*/ 0 w 73"/>
                  <a:gd name="T1" fmla="*/ 10 h 22"/>
                  <a:gd name="T2" fmla="*/ 19 w 73"/>
                  <a:gd name="T3" fmla="*/ 1 h 22"/>
                  <a:gd name="T4" fmla="*/ 40 w 73"/>
                  <a:gd name="T5" fmla="*/ 0 h 22"/>
                  <a:gd name="T6" fmla="*/ 58 w 73"/>
                  <a:gd name="T7" fmla="*/ 7 h 22"/>
                  <a:gd name="T8" fmla="*/ 73 w 7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2">
                    <a:moveTo>
                      <a:pt x="0" y="10"/>
                    </a:moveTo>
                    <a:lnTo>
                      <a:pt x="19" y="1"/>
                    </a:lnTo>
                    <a:lnTo>
                      <a:pt x="40" y="0"/>
                    </a:lnTo>
                    <a:lnTo>
                      <a:pt x="58" y="7"/>
                    </a:lnTo>
                    <a:lnTo>
                      <a:pt x="73" y="2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4" name="Freeform 289">
                <a:extLst>
                  <a:ext uri="{FF2B5EF4-FFF2-40B4-BE49-F238E27FC236}">
                    <a16:creationId xmlns:a16="http://schemas.microsoft.com/office/drawing/2014/main" id="{3DD741A5-0988-46F9-834E-AFFC8609D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1" y="2935288"/>
                <a:ext cx="22225" cy="11113"/>
              </a:xfrm>
              <a:custGeom>
                <a:avLst/>
                <a:gdLst>
                  <a:gd name="T0" fmla="*/ 0 w 97"/>
                  <a:gd name="T1" fmla="*/ 62 h 62"/>
                  <a:gd name="T2" fmla="*/ 6 w 97"/>
                  <a:gd name="T3" fmla="*/ 35 h 62"/>
                  <a:gd name="T4" fmla="*/ 18 w 97"/>
                  <a:gd name="T5" fmla="*/ 16 h 62"/>
                  <a:gd name="T6" fmla="*/ 34 w 97"/>
                  <a:gd name="T7" fmla="*/ 4 h 62"/>
                  <a:gd name="T8" fmla="*/ 51 w 97"/>
                  <a:gd name="T9" fmla="*/ 0 h 62"/>
                  <a:gd name="T10" fmla="*/ 67 w 97"/>
                  <a:gd name="T11" fmla="*/ 4 h 62"/>
                  <a:gd name="T12" fmla="*/ 83 w 97"/>
                  <a:gd name="T13" fmla="*/ 16 h 62"/>
                  <a:gd name="T14" fmla="*/ 92 w 97"/>
                  <a:gd name="T15" fmla="*/ 35 h 62"/>
                  <a:gd name="T16" fmla="*/ 97 w 9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62">
                    <a:moveTo>
                      <a:pt x="0" y="62"/>
                    </a:moveTo>
                    <a:lnTo>
                      <a:pt x="6" y="35"/>
                    </a:lnTo>
                    <a:lnTo>
                      <a:pt x="18" y="16"/>
                    </a:lnTo>
                    <a:lnTo>
                      <a:pt x="34" y="4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83" y="16"/>
                    </a:lnTo>
                    <a:lnTo>
                      <a:pt x="92" y="35"/>
                    </a:lnTo>
                    <a:lnTo>
                      <a:pt x="97" y="6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5" name="Freeform 290">
                <a:extLst>
                  <a:ext uri="{FF2B5EF4-FFF2-40B4-BE49-F238E27FC236}">
                    <a16:creationId xmlns:a16="http://schemas.microsoft.com/office/drawing/2014/main" id="{699B288A-30F2-411B-84EF-0217BE594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0176" y="2957513"/>
                <a:ext cx="71438" cy="34925"/>
              </a:xfrm>
              <a:custGeom>
                <a:avLst/>
                <a:gdLst>
                  <a:gd name="T0" fmla="*/ 10 w 315"/>
                  <a:gd name="T1" fmla="*/ 26 h 197"/>
                  <a:gd name="T2" fmla="*/ 1 w 315"/>
                  <a:gd name="T3" fmla="*/ 50 h 197"/>
                  <a:gd name="T4" fmla="*/ 0 w 315"/>
                  <a:gd name="T5" fmla="*/ 70 h 197"/>
                  <a:gd name="T6" fmla="*/ 4 w 315"/>
                  <a:gd name="T7" fmla="*/ 86 h 197"/>
                  <a:gd name="T8" fmla="*/ 14 w 315"/>
                  <a:gd name="T9" fmla="*/ 97 h 197"/>
                  <a:gd name="T10" fmla="*/ 28 w 315"/>
                  <a:gd name="T11" fmla="*/ 102 h 197"/>
                  <a:gd name="T12" fmla="*/ 45 w 315"/>
                  <a:gd name="T13" fmla="*/ 101 h 197"/>
                  <a:gd name="T14" fmla="*/ 66 w 315"/>
                  <a:gd name="T15" fmla="*/ 93 h 197"/>
                  <a:gd name="T16" fmla="*/ 87 w 315"/>
                  <a:gd name="T17" fmla="*/ 78 h 197"/>
                  <a:gd name="T18" fmla="*/ 70 w 315"/>
                  <a:gd name="T19" fmla="*/ 98 h 197"/>
                  <a:gd name="T20" fmla="*/ 61 w 315"/>
                  <a:gd name="T21" fmla="*/ 117 h 197"/>
                  <a:gd name="T22" fmla="*/ 62 w 315"/>
                  <a:gd name="T23" fmla="*/ 134 h 197"/>
                  <a:gd name="T24" fmla="*/ 70 w 315"/>
                  <a:gd name="T25" fmla="*/ 148 h 197"/>
                  <a:gd name="T26" fmla="*/ 83 w 315"/>
                  <a:gd name="T27" fmla="*/ 155 h 197"/>
                  <a:gd name="T28" fmla="*/ 101 w 315"/>
                  <a:gd name="T29" fmla="*/ 154 h 197"/>
                  <a:gd name="T30" fmla="*/ 123 w 315"/>
                  <a:gd name="T31" fmla="*/ 142 h 197"/>
                  <a:gd name="T32" fmla="*/ 148 w 315"/>
                  <a:gd name="T33" fmla="*/ 118 h 197"/>
                  <a:gd name="T34" fmla="*/ 148 w 315"/>
                  <a:gd name="T35" fmla="*/ 144 h 197"/>
                  <a:gd name="T36" fmla="*/ 153 w 315"/>
                  <a:gd name="T37" fmla="*/ 166 h 197"/>
                  <a:gd name="T38" fmla="*/ 162 w 315"/>
                  <a:gd name="T39" fmla="*/ 182 h 197"/>
                  <a:gd name="T40" fmla="*/ 173 w 315"/>
                  <a:gd name="T41" fmla="*/ 194 h 197"/>
                  <a:gd name="T42" fmla="*/ 187 w 315"/>
                  <a:gd name="T43" fmla="*/ 197 h 197"/>
                  <a:gd name="T44" fmla="*/ 203 w 315"/>
                  <a:gd name="T45" fmla="*/ 193 h 197"/>
                  <a:gd name="T46" fmla="*/ 219 w 315"/>
                  <a:gd name="T47" fmla="*/ 180 h 197"/>
                  <a:gd name="T48" fmla="*/ 234 w 315"/>
                  <a:gd name="T49" fmla="*/ 156 h 197"/>
                  <a:gd name="T50" fmla="*/ 255 w 315"/>
                  <a:gd name="T51" fmla="*/ 175 h 197"/>
                  <a:gd name="T52" fmla="*/ 274 w 315"/>
                  <a:gd name="T53" fmla="*/ 182 h 197"/>
                  <a:gd name="T54" fmla="*/ 289 w 315"/>
                  <a:gd name="T55" fmla="*/ 181 h 197"/>
                  <a:gd name="T56" fmla="*/ 300 w 315"/>
                  <a:gd name="T57" fmla="*/ 172 h 197"/>
                  <a:gd name="T58" fmla="*/ 304 w 315"/>
                  <a:gd name="T59" fmla="*/ 156 h 197"/>
                  <a:gd name="T60" fmla="*/ 303 w 315"/>
                  <a:gd name="T61" fmla="*/ 135 h 197"/>
                  <a:gd name="T62" fmla="*/ 293 w 315"/>
                  <a:gd name="T63" fmla="*/ 111 h 197"/>
                  <a:gd name="T64" fmla="*/ 275 w 315"/>
                  <a:gd name="T65" fmla="*/ 85 h 197"/>
                  <a:gd name="T66" fmla="*/ 294 w 315"/>
                  <a:gd name="T67" fmla="*/ 86 h 197"/>
                  <a:gd name="T68" fmla="*/ 307 w 315"/>
                  <a:gd name="T69" fmla="*/ 80 h 197"/>
                  <a:gd name="T70" fmla="*/ 315 w 315"/>
                  <a:gd name="T71" fmla="*/ 66 h 197"/>
                  <a:gd name="T72" fmla="*/ 314 w 315"/>
                  <a:gd name="T73" fmla="*/ 49 h 197"/>
                  <a:gd name="T74" fmla="*/ 305 w 315"/>
                  <a:gd name="T75" fmla="*/ 32 h 197"/>
                  <a:gd name="T76" fmla="*/ 288 w 315"/>
                  <a:gd name="T77" fmla="*/ 16 h 197"/>
                  <a:gd name="T78" fmla="*/ 261 w 315"/>
                  <a:gd name="T79" fmla="*/ 4 h 197"/>
                  <a:gd name="T80" fmla="*/ 223 w 315"/>
                  <a:gd name="T8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5" h="197">
                    <a:moveTo>
                      <a:pt x="10" y="26"/>
                    </a:moveTo>
                    <a:lnTo>
                      <a:pt x="1" y="50"/>
                    </a:lnTo>
                    <a:lnTo>
                      <a:pt x="0" y="70"/>
                    </a:lnTo>
                    <a:lnTo>
                      <a:pt x="4" y="86"/>
                    </a:lnTo>
                    <a:lnTo>
                      <a:pt x="14" y="97"/>
                    </a:lnTo>
                    <a:lnTo>
                      <a:pt x="28" y="102"/>
                    </a:lnTo>
                    <a:lnTo>
                      <a:pt x="45" y="101"/>
                    </a:lnTo>
                    <a:lnTo>
                      <a:pt x="66" y="93"/>
                    </a:lnTo>
                    <a:lnTo>
                      <a:pt x="87" y="78"/>
                    </a:lnTo>
                    <a:lnTo>
                      <a:pt x="70" y="98"/>
                    </a:lnTo>
                    <a:lnTo>
                      <a:pt x="61" y="117"/>
                    </a:lnTo>
                    <a:lnTo>
                      <a:pt x="62" y="134"/>
                    </a:lnTo>
                    <a:lnTo>
                      <a:pt x="70" y="148"/>
                    </a:lnTo>
                    <a:lnTo>
                      <a:pt x="83" y="155"/>
                    </a:lnTo>
                    <a:lnTo>
                      <a:pt x="101" y="154"/>
                    </a:lnTo>
                    <a:lnTo>
                      <a:pt x="123" y="142"/>
                    </a:lnTo>
                    <a:lnTo>
                      <a:pt x="148" y="118"/>
                    </a:lnTo>
                    <a:lnTo>
                      <a:pt x="148" y="144"/>
                    </a:lnTo>
                    <a:lnTo>
                      <a:pt x="153" y="166"/>
                    </a:lnTo>
                    <a:lnTo>
                      <a:pt x="162" y="182"/>
                    </a:lnTo>
                    <a:lnTo>
                      <a:pt x="173" y="194"/>
                    </a:lnTo>
                    <a:lnTo>
                      <a:pt x="187" y="197"/>
                    </a:lnTo>
                    <a:lnTo>
                      <a:pt x="203" y="193"/>
                    </a:lnTo>
                    <a:lnTo>
                      <a:pt x="219" y="180"/>
                    </a:lnTo>
                    <a:lnTo>
                      <a:pt x="234" y="156"/>
                    </a:lnTo>
                    <a:lnTo>
                      <a:pt x="255" y="175"/>
                    </a:lnTo>
                    <a:lnTo>
                      <a:pt x="274" y="182"/>
                    </a:lnTo>
                    <a:lnTo>
                      <a:pt x="289" y="181"/>
                    </a:lnTo>
                    <a:lnTo>
                      <a:pt x="300" y="172"/>
                    </a:lnTo>
                    <a:lnTo>
                      <a:pt x="304" y="156"/>
                    </a:lnTo>
                    <a:lnTo>
                      <a:pt x="303" y="135"/>
                    </a:lnTo>
                    <a:lnTo>
                      <a:pt x="293" y="111"/>
                    </a:lnTo>
                    <a:lnTo>
                      <a:pt x="275" y="85"/>
                    </a:lnTo>
                    <a:lnTo>
                      <a:pt x="294" y="86"/>
                    </a:lnTo>
                    <a:lnTo>
                      <a:pt x="307" y="80"/>
                    </a:lnTo>
                    <a:lnTo>
                      <a:pt x="315" y="66"/>
                    </a:lnTo>
                    <a:lnTo>
                      <a:pt x="314" y="49"/>
                    </a:lnTo>
                    <a:lnTo>
                      <a:pt x="305" y="32"/>
                    </a:lnTo>
                    <a:lnTo>
                      <a:pt x="288" y="16"/>
                    </a:lnTo>
                    <a:lnTo>
                      <a:pt x="261" y="4"/>
                    </a:lnTo>
                    <a:lnTo>
                      <a:pt x="22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6" name="Freeform 291">
                <a:extLst>
                  <a:ext uri="{FF2B5EF4-FFF2-40B4-BE49-F238E27FC236}">
                    <a16:creationId xmlns:a16="http://schemas.microsoft.com/office/drawing/2014/main" id="{8843F543-42CF-40F1-86ED-1C70C9875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1288" y="2871788"/>
                <a:ext cx="49213" cy="76200"/>
              </a:xfrm>
              <a:custGeom>
                <a:avLst/>
                <a:gdLst>
                  <a:gd name="T0" fmla="*/ 165 w 222"/>
                  <a:gd name="T1" fmla="*/ 430 h 430"/>
                  <a:gd name="T2" fmla="*/ 194 w 222"/>
                  <a:gd name="T3" fmla="*/ 423 h 430"/>
                  <a:gd name="T4" fmla="*/ 212 w 222"/>
                  <a:gd name="T5" fmla="*/ 411 h 430"/>
                  <a:gd name="T6" fmla="*/ 222 w 222"/>
                  <a:gd name="T7" fmla="*/ 398 h 430"/>
                  <a:gd name="T8" fmla="*/ 222 w 222"/>
                  <a:gd name="T9" fmla="*/ 384 h 430"/>
                  <a:gd name="T10" fmla="*/ 213 w 222"/>
                  <a:gd name="T11" fmla="*/ 371 h 430"/>
                  <a:gd name="T12" fmla="*/ 198 w 222"/>
                  <a:gd name="T13" fmla="*/ 362 h 430"/>
                  <a:gd name="T14" fmla="*/ 176 w 222"/>
                  <a:gd name="T15" fmla="*/ 357 h 430"/>
                  <a:gd name="T16" fmla="*/ 147 w 222"/>
                  <a:gd name="T17" fmla="*/ 360 h 430"/>
                  <a:gd name="T18" fmla="*/ 149 w 222"/>
                  <a:gd name="T19" fmla="*/ 345 h 430"/>
                  <a:gd name="T20" fmla="*/ 146 w 222"/>
                  <a:gd name="T21" fmla="*/ 332 h 430"/>
                  <a:gd name="T22" fmla="*/ 138 w 222"/>
                  <a:gd name="T23" fmla="*/ 320 h 430"/>
                  <a:gd name="T24" fmla="*/ 127 w 222"/>
                  <a:gd name="T25" fmla="*/ 312 h 430"/>
                  <a:gd name="T26" fmla="*/ 112 w 222"/>
                  <a:gd name="T27" fmla="*/ 305 h 430"/>
                  <a:gd name="T28" fmla="*/ 94 w 222"/>
                  <a:gd name="T29" fmla="*/ 303 h 430"/>
                  <a:gd name="T30" fmla="*/ 72 w 222"/>
                  <a:gd name="T31" fmla="*/ 304 h 430"/>
                  <a:gd name="T32" fmla="*/ 48 w 222"/>
                  <a:gd name="T33" fmla="*/ 310 h 430"/>
                  <a:gd name="T34" fmla="*/ 67 w 222"/>
                  <a:gd name="T35" fmla="*/ 302 h 430"/>
                  <a:gd name="T36" fmla="*/ 79 w 222"/>
                  <a:gd name="T37" fmla="*/ 291 h 430"/>
                  <a:gd name="T38" fmla="*/ 84 w 222"/>
                  <a:gd name="T39" fmla="*/ 281 h 430"/>
                  <a:gd name="T40" fmla="*/ 82 w 222"/>
                  <a:gd name="T41" fmla="*/ 269 h 430"/>
                  <a:gd name="T42" fmla="*/ 74 w 222"/>
                  <a:gd name="T43" fmla="*/ 259 h 430"/>
                  <a:gd name="T44" fmla="*/ 62 w 222"/>
                  <a:gd name="T45" fmla="*/ 252 h 430"/>
                  <a:gd name="T46" fmla="*/ 44 w 222"/>
                  <a:gd name="T47" fmla="*/ 247 h 430"/>
                  <a:gd name="T48" fmla="*/ 23 w 222"/>
                  <a:gd name="T49" fmla="*/ 248 h 430"/>
                  <a:gd name="T50" fmla="*/ 67 w 222"/>
                  <a:gd name="T51" fmla="*/ 240 h 430"/>
                  <a:gd name="T52" fmla="*/ 89 w 222"/>
                  <a:gd name="T53" fmla="*/ 259 h 430"/>
                  <a:gd name="T54" fmla="*/ 120 w 222"/>
                  <a:gd name="T55" fmla="*/ 271 h 430"/>
                  <a:gd name="T56" fmla="*/ 135 w 222"/>
                  <a:gd name="T57" fmla="*/ 272 h 430"/>
                  <a:gd name="T58" fmla="*/ 149 w 222"/>
                  <a:gd name="T59" fmla="*/ 268 h 430"/>
                  <a:gd name="T60" fmla="*/ 160 w 222"/>
                  <a:gd name="T61" fmla="*/ 259 h 430"/>
                  <a:gd name="T62" fmla="*/ 168 w 222"/>
                  <a:gd name="T63" fmla="*/ 244 h 430"/>
                  <a:gd name="T64" fmla="*/ 188 w 222"/>
                  <a:gd name="T65" fmla="*/ 251 h 430"/>
                  <a:gd name="T66" fmla="*/ 203 w 222"/>
                  <a:gd name="T67" fmla="*/ 251 h 430"/>
                  <a:gd name="T68" fmla="*/ 213 w 222"/>
                  <a:gd name="T69" fmla="*/ 246 h 430"/>
                  <a:gd name="T70" fmla="*/ 218 w 222"/>
                  <a:gd name="T71" fmla="*/ 237 h 430"/>
                  <a:gd name="T72" fmla="*/ 218 w 222"/>
                  <a:gd name="T73" fmla="*/ 225 h 430"/>
                  <a:gd name="T74" fmla="*/ 211 w 222"/>
                  <a:gd name="T75" fmla="*/ 211 h 430"/>
                  <a:gd name="T76" fmla="*/ 199 w 222"/>
                  <a:gd name="T77" fmla="*/ 196 h 430"/>
                  <a:gd name="T78" fmla="*/ 180 w 222"/>
                  <a:gd name="T79" fmla="*/ 181 h 430"/>
                  <a:gd name="T80" fmla="*/ 204 w 222"/>
                  <a:gd name="T81" fmla="*/ 171 h 430"/>
                  <a:gd name="T82" fmla="*/ 217 w 222"/>
                  <a:gd name="T83" fmla="*/ 159 h 430"/>
                  <a:gd name="T84" fmla="*/ 220 w 222"/>
                  <a:gd name="T85" fmla="*/ 144 h 430"/>
                  <a:gd name="T86" fmla="*/ 216 w 222"/>
                  <a:gd name="T87" fmla="*/ 130 h 430"/>
                  <a:gd name="T88" fmla="*/ 204 w 222"/>
                  <a:gd name="T89" fmla="*/ 117 h 430"/>
                  <a:gd name="T90" fmla="*/ 188 w 222"/>
                  <a:gd name="T91" fmla="*/ 108 h 430"/>
                  <a:gd name="T92" fmla="*/ 166 w 222"/>
                  <a:gd name="T93" fmla="*/ 104 h 430"/>
                  <a:gd name="T94" fmla="*/ 142 w 222"/>
                  <a:gd name="T95" fmla="*/ 107 h 430"/>
                  <a:gd name="T96" fmla="*/ 147 w 222"/>
                  <a:gd name="T97" fmla="*/ 93 h 430"/>
                  <a:gd name="T98" fmla="*/ 141 w 222"/>
                  <a:gd name="T99" fmla="*/ 81 h 430"/>
                  <a:gd name="T100" fmla="*/ 130 w 222"/>
                  <a:gd name="T101" fmla="*/ 71 h 430"/>
                  <a:gd name="T102" fmla="*/ 114 w 222"/>
                  <a:gd name="T103" fmla="*/ 64 h 430"/>
                  <a:gd name="T104" fmla="*/ 79 w 222"/>
                  <a:gd name="T105" fmla="*/ 55 h 430"/>
                  <a:gd name="T106" fmla="*/ 52 w 222"/>
                  <a:gd name="T107" fmla="*/ 55 h 430"/>
                  <a:gd name="T108" fmla="*/ 64 w 222"/>
                  <a:gd name="T109" fmla="*/ 45 h 430"/>
                  <a:gd name="T110" fmla="*/ 70 w 222"/>
                  <a:gd name="T111" fmla="*/ 34 h 430"/>
                  <a:gd name="T112" fmla="*/ 70 w 222"/>
                  <a:gd name="T113" fmla="*/ 22 h 430"/>
                  <a:gd name="T114" fmla="*/ 65 w 222"/>
                  <a:gd name="T115" fmla="*/ 12 h 430"/>
                  <a:gd name="T116" fmla="*/ 54 w 222"/>
                  <a:gd name="T117" fmla="*/ 4 h 430"/>
                  <a:gd name="T118" fmla="*/ 40 w 222"/>
                  <a:gd name="T119" fmla="*/ 0 h 430"/>
                  <a:gd name="T120" fmla="*/ 22 w 222"/>
                  <a:gd name="T121" fmla="*/ 2 h 430"/>
                  <a:gd name="T122" fmla="*/ 0 w 222"/>
                  <a:gd name="T123" fmla="*/ 1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2" h="430">
                    <a:moveTo>
                      <a:pt x="165" y="430"/>
                    </a:moveTo>
                    <a:lnTo>
                      <a:pt x="194" y="423"/>
                    </a:lnTo>
                    <a:lnTo>
                      <a:pt x="212" y="411"/>
                    </a:lnTo>
                    <a:lnTo>
                      <a:pt x="222" y="398"/>
                    </a:lnTo>
                    <a:lnTo>
                      <a:pt x="222" y="384"/>
                    </a:lnTo>
                    <a:lnTo>
                      <a:pt x="213" y="371"/>
                    </a:lnTo>
                    <a:lnTo>
                      <a:pt x="198" y="362"/>
                    </a:lnTo>
                    <a:lnTo>
                      <a:pt x="176" y="357"/>
                    </a:lnTo>
                    <a:lnTo>
                      <a:pt x="147" y="360"/>
                    </a:lnTo>
                    <a:lnTo>
                      <a:pt x="149" y="345"/>
                    </a:lnTo>
                    <a:lnTo>
                      <a:pt x="146" y="332"/>
                    </a:lnTo>
                    <a:lnTo>
                      <a:pt x="138" y="320"/>
                    </a:lnTo>
                    <a:lnTo>
                      <a:pt x="127" y="312"/>
                    </a:lnTo>
                    <a:lnTo>
                      <a:pt x="112" y="305"/>
                    </a:lnTo>
                    <a:lnTo>
                      <a:pt x="94" y="303"/>
                    </a:lnTo>
                    <a:lnTo>
                      <a:pt x="72" y="304"/>
                    </a:lnTo>
                    <a:lnTo>
                      <a:pt x="48" y="310"/>
                    </a:lnTo>
                    <a:lnTo>
                      <a:pt x="67" y="302"/>
                    </a:lnTo>
                    <a:lnTo>
                      <a:pt x="79" y="291"/>
                    </a:lnTo>
                    <a:lnTo>
                      <a:pt x="84" y="281"/>
                    </a:lnTo>
                    <a:lnTo>
                      <a:pt x="82" y="269"/>
                    </a:lnTo>
                    <a:lnTo>
                      <a:pt x="74" y="259"/>
                    </a:lnTo>
                    <a:lnTo>
                      <a:pt x="62" y="252"/>
                    </a:lnTo>
                    <a:lnTo>
                      <a:pt x="44" y="247"/>
                    </a:lnTo>
                    <a:lnTo>
                      <a:pt x="23" y="248"/>
                    </a:lnTo>
                    <a:lnTo>
                      <a:pt x="67" y="240"/>
                    </a:lnTo>
                    <a:lnTo>
                      <a:pt x="89" y="259"/>
                    </a:lnTo>
                    <a:lnTo>
                      <a:pt x="120" y="271"/>
                    </a:lnTo>
                    <a:lnTo>
                      <a:pt x="135" y="272"/>
                    </a:lnTo>
                    <a:lnTo>
                      <a:pt x="149" y="268"/>
                    </a:lnTo>
                    <a:lnTo>
                      <a:pt x="160" y="259"/>
                    </a:lnTo>
                    <a:lnTo>
                      <a:pt x="168" y="244"/>
                    </a:lnTo>
                    <a:lnTo>
                      <a:pt x="188" y="251"/>
                    </a:lnTo>
                    <a:lnTo>
                      <a:pt x="203" y="251"/>
                    </a:lnTo>
                    <a:lnTo>
                      <a:pt x="213" y="246"/>
                    </a:lnTo>
                    <a:lnTo>
                      <a:pt x="218" y="237"/>
                    </a:lnTo>
                    <a:lnTo>
                      <a:pt x="218" y="225"/>
                    </a:lnTo>
                    <a:lnTo>
                      <a:pt x="211" y="211"/>
                    </a:lnTo>
                    <a:lnTo>
                      <a:pt x="199" y="196"/>
                    </a:lnTo>
                    <a:lnTo>
                      <a:pt x="180" y="181"/>
                    </a:lnTo>
                    <a:lnTo>
                      <a:pt x="204" y="171"/>
                    </a:lnTo>
                    <a:lnTo>
                      <a:pt x="217" y="159"/>
                    </a:lnTo>
                    <a:lnTo>
                      <a:pt x="220" y="144"/>
                    </a:lnTo>
                    <a:lnTo>
                      <a:pt x="216" y="130"/>
                    </a:lnTo>
                    <a:lnTo>
                      <a:pt x="204" y="117"/>
                    </a:lnTo>
                    <a:lnTo>
                      <a:pt x="188" y="108"/>
                    </a:lnTo>
                    <a:lnTo>
                      <a:pt x="166" y="104"/>
                    </a:lnTo>
                    <a:lnTo>
                      <a:pt x="142" y="107"/>
                    </a:lnTo>
                    <a:lnTo>
                      <a:pt x="147" y="93"/>
                    </a:lnTo>
                    <a:lnTo>
                      <a:pt x="141" y="81"/>
                    </a:lnTo>
                    <a:lnTo>
                      <a:pt x="130" y="71"/>
                    </a:lnTo>
                    <a:lnTo>
                      <a:pt x="114" y="64"/>
                    </a:lnTo>
                    <a:lnTo>
                      <a:pt x="79" y="55"/>
                    </a:lnTo>
                    <a:lnTo>
                      <a:pt x="52" y="55"/>
                    </a:lnTo>
                    <a:lnTo>
                      <a:pt x="64" y="45"/>
                    </a:lnTo>
                    <a:lnTo>
                      <a:pt x="70" y="34"/>
                    </a:lnTo>
                    <a:lnTo>
                      <a:pt x="70" y="22"/>
                    </a:lnTo>
                    <a:lnTo>
                      <a:pt x="65" y="12"/>
                    </a:lnTo>
                    <a:lnTo>
                      <a:pt x="54" y="4"/>
                    </a:lnTo>
                    <a:lnTo>
                      <a:pt x="40" y="0"/>
                    </a:lnTo>
                    <a:lnTo>
                      <a:pt x="22" y="2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7" name="Freeform 292">
                <a:extLst>
                  <a:ext uri="{FF2B5EF4-FFF2-40B4-BE49-F238E27FC236}">
                    <a16:creationId xmlns:a16="http://schemas.microsoft.com/office/drawing/2014/main" id="{231D8CC9-9C91-4D2D-A37F-7D4787853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5738" y="3033713"/>
                <a:ext cx="30163" cy="22225"/>
              </a:xfrm>
              <a:custGeom>
                <a:avLst/>
                <a:gdLst>
                  <a:gd name="T0" fmla="*/ 30 w 128"/>
                  <a:gd name="T1" fmla="*/ 127 h 127"/>
                  <a:gd name="T2" fmla="*/ 15 w 128"/>
                  <a:gd name="T3" fmla="*/ 118 h 127"/>
                  <a:gd name="T4" fmla="*/ 4 w 128"/>
                  <a:gd name="T5" fmla="*/ 104 h 127"/>
                  <a:gd name="T6" fmla="*/ 0 w 128"/>
                  <a:gd name="T7" fmla="*/ 87 h 127"/>
                  <a:gd name="T8" fmla="*/ 1 w 128"/>
                  <a:gd name="T9" fmla="*/ 71 h 127"/>
                  <a:gd name="T10" fmla="*/ 7 w 128"/>
                  <a:gd name="T11" fmla="*/ 56 h 127"/>
                  <a:gd name="T12" fmla="*/ 21 w 128"/>
                  <a:gd name="T13" fmla="*/ 48 h 127"/>
                  <a:gd name="T14" fmla="*/ 41 w 128"/>
                  <a:gd name="T15" fmla="*/ 48 h 127"/>
                  <a:gd name="T16" fmla="*/ 68 w 128"/>
                  <a:gd name="T17" fmla="*/ 60 h 127"/>
                  <a:gd name="T18" fmla="*/ 66 w 128"/>
                  <a:gd name="T19" fmla="*/ 45 h 127"/>
                  <a:gd name="T20" fmla="*/ 70 w 128"/>
                  <a:gd name="T21" fmla="*/ 34 h 127"/>
                  <a:gd name="T22" fmla="*/ 76 w 128"/>
                  <a:gd name="T23" fmla="*/ 27 h 127"/>
                  <a:gd name="T24" fmla="*/ 84 w 128"/>
                  <a:gd name="T25" fmla="*/ 24 h 127"/>
                  <a:gd name="T26" fmla="*/ 103 w 128"/>
                  <a:gd name="T27" fmla="*/ 27 h 127"/>
                  <a:gd name="T28" fmla="*/ 120 w 128"/>
                  <a:gd name="T29" fmla="*/ 46 h 127"/>
                  <a:gd name="T30" fmla="*/ 117 w 128"/>
                  <a:gd name="T31" fmla="*/ 32 h 127"/>
                  <a:gd name="T32" fmla="*/ 118 w 128"/>
                  <a:gd name="T33" fmla="*/ 20 h 127"/>
                  <a:gd name="T34" fmla="*/ 128 w 128"/>
                  <a:gd name="T3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8" h="127">
                    <a:moveTo>
                      <a:pt x="30" y="127"/>
                    </a:moveTo>
                    <a:lnTo>
                      <a:pt x="15" y="118"/>
                    </a:lnTo>
                    <a:lnTo>
                      <a:pt x="4" y="104"/>
                    </a:lnTo>
                    <a:lnTo>
                      <a:pt x="0" y="87"/>
                    </a:lnTo>
                    <a:lnTo>
                      <a:pt x="1" y="71"/>
                    </a:lnTo>
                    <a:lnTo>
                      <a:pt x="7" y="56"/>
                    </a:lnTo>
                    <a:lnTo>
                      <a:pt x="21" y="48"/>
                    </a:lnTo>
                    <a:lnTo>
                      <a:pt x="41" y="48"/>
                    </a:lnTo>
                    <a:lnTo>
                      <a:pt x="68" y="60"/>
                    </a:lnTo>
                    <a:lnTo>
                      <a:pt x="66" y="45"/>
                    </a:lnTo>
                    <a:lnTo>
                      <a:pt x="70" y="34"/>
                    </a:lnTo>
                    <a:lnTo>
                      <a:pt x="76" y="27"/>
                    </a:lnTo>
                    <a:lnTo>
                      <a:pt x="84" y="24"/>
                    </a:lnTo>
                    <a:lnTo>
                      <a:pt x="103" y="27"/>
                    </a:lnTo>
                    <a:lnTo>
                      <a:pt x="120" y="46"/>
                    </a:lnTo>
                    <a:lnTo>
                      <a:pt x="117" y="32"/>
                    </a:lnTo>
                    <a:lnTo>
                      <a:pt x="118" y="20"/>
                    </a:lnTo>
                    <a:lnTo>
                      <a:pt x="12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8" name="Freeform 293">
                <a:extLst>
                  <a:ext uri="{FF2B5EF4-FFF2-40B4-BE49-F238E27FC236}">
                    <a16:creationId xmlns:a16="http://schemas.microsoft.com/office/drawing/2014/main" id="{27A75029-FC98-42A5-BC79-3420A9721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4313" y="3013075"/>
                <a:ext cx="63500" cy="55563"/>
              </a:xfrm>
              <a:custGeom>
                <a:avLst/>
                <a:gdLst>
                  <a:gd name="T0" fmla="*/ 18 w 280"/>
                  <a:gd name="T1" fmla="*/ 139 h 313"/>
                  <a:gd name="T2" fmla="*/ 7 w 280"/>
                  <a:gd name="T3" fmla="*/ 127 h 313"/>
                  <a:gd name="T4" fmla="*/ 1 w 280"/>
                  <a:gd name="T5" fmla="*/ 111 h 313"/>
                  <a:gd name="T6" fmla="*/ 0 w 280"/>
                  <a:gd name="T7" fmla="*/ 95 h 313"/>
                  <a:gd name="T8" fmla="*/ 2 w 280"/>
                  <a:gd name="T9" fmla="*/ 78 h 313"/>
                  <a:gd name="T10" fmla="*/ 8 w 280"/>
                  <a:gd name="T11" fmla="*/ 64 h 313"/>
                  <a:gd name="T12" fmla="*/ 19 w 280"/>
                  <a:gd name="T13" fmla="*/ 53 h 313"/>
                  <a:gd name="T14" fmla="*/ 33 w 280"/>
                  <a:gd name="T15" fmla="*/ 48 h 313"/>
                  <a:gd name="T16" fmla="*/ 51 w 280"/>
                  <a:gd name="T17" fmla="*/ 49 h 313"/>
                  <a:gd name="T18" fmla="*/ 68 w 280"/>
                  <a:gd name="T19" fmla="*/ 17 h 313"/>
                  <a:gd name="T20" fmla="*/ 76 w 280"/>
                  <a:gd name="T21" fmla="*/ 7 h 313"/>
                  <a:gd name="T22" fmla="*/ 85 w 280"/>
                  <a:gd name="T23" fmla="*/ 2 h 313"/>
                  <a:gd name="T24" fmla="*/ 94 w 280"/>
                  <a:gd name="T25" fmla="*/ 0 h 313"/>
                  <a:gd name="T26" fmla="*/ 103 w 280"/>
                  <a:gd name="T27" fmla="*/ 2 h 313"/>
                  <a:gd name="T28" fmla="*/ 118 w 280"/>
                  <a:gd name="T29" fmla="*/ 13 h 313"/>
                  <a:gd name="T30" fmla="*/ 129 w 280"/>
                  <a:gd name="T31" fmla="*/ 33 h 313"/>
                  <a:gd name="T32" fmla="*/ 133 w 280"/>
                  <a:gd name="T33" fmla="*/ 59 h 313"/>
                  <a:gd name="T34" fmla="*/ 128 w 280"/>
                  <a:gd name="T35" fmla="*/ 89 h 313"/>
                  <a:gd name="T36" fmla="*/ 112 w 280"/>
                  <a:gd name="T37" fmla="*/ 120 h 313"/>
                  <a:gd name="T38" fmla="*/ 147 w 280"/>
                  <a:gd name="T39" fmla="*/ 111 h 313"/>
                  <a:gd name="T40" fmla="*/ 162 w 280"/>
                  <a:gd name="T41" fmla="*/ 112 h 313"/>
                  <a:gd name="T42" fmla="*/ 173 w 280"/>
                  <a:gd name="T43" fmla="*/ 118 h 313"/>
                  <a:gd name="T44" fmla="*/ 181 w 280"/>
                  <a:gd name="T45" fmla="*/ 125 h 313"/>
                  <a:gd name="T46" fmla="*/ 183 w 280"/>
                  <a:gd name="T47" fmla="*/ 138 h 313"/>
                  <a:gd name="T48" fmla="*/ 181 w 280"/>
                  <a:gd name="T49" fmla="*/ 153 h 313"/>
                  <a:gd name="T50" fmla="*/ 172 w 280"/>
                  <a:gd name="T51" fmla="*/ 172 h 313"/>
                  <a:gd name="T52" fmla="*/ 189 w 280"/>
                  <a:gd name="T53" fmla="*/ 161 h 313"/>
                  <a:gd name="T54" fmla="*/ 203 w 280"/>
                  <a:gd name="T55" fmla="*/ 157 h 313"/>
                  <a:gd name="T56" fmla="*/ 215 w 280"/>
                  <a:gd name="T57" fmla="*/ 158 h 313"/>
                  <a:gd name="T58" fmla="*/ 224 w 280"/>
                  <a:gd name="T59" fmla="*/ 166 h 313"/>
                  <a:gd name="T60" fmla="*/ 228 w 280"/>
                  <a:gd name="T61" fmla="*/ 176 h 313"/>
                  <a:gd name="T62" fmla="*/ 228 w 280"/>
                  <a:gd name="T63" fmla="*/ 189 h 313"/>
                  <a:gd name="T64" fmla="*/ 217 w 280"/>
                  <a:gd name="T65" fmla="*/ 221 h 313"/>
                  <a:gd name="T66" fmla="*/ 230 w 280"/>
                  <a:gd name="T67" fmla="*/ 212 h 313"/>
                  <a:gd name="T68" fmla="*/ 241 w 280"/>
                  <a:gd name="T69" fmla="*/ 205 h 313"/>
                  <a:gd name="T70" fmla="*/ 259 w 280"/>
                  <a:gd name="T71" fmla="*/ 202 h 313"/>
                  <a:gd name="T72" fmla="*/ 272 w 280"/>
                  <a:gd name="T73" fmla="*/ 209 h 313"/>
                  <a:gd name="T74" fmla="*/ 280 w 280"/>
                  <a:gd name="T75" fmla="*/ 224 h 313"/>
                  <a:gd name="T76" fmla="*/ 280 w 280"/>
                  <a:gd name="T77" fmla="*/ 245 h 313"/>
                  <a:gd name="T78" fmla="*/ 272 w 280"/>
                  <a:gd name="T79" fmla="*/ 268 h 313"/>
                  <a:gd name="T80" fmla="*/ 258 w 280"/>
                  <a:gd name="T81" fmla="*/ 292 h 313"/>
                  <a:gd name="T82" fmla="*/ 236 w 280"/>
                  <a:gd name="T83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0" h="313">
                    <a:moveTo>
                      <a:pt x="18" y="139"/>
                    </a:moveTo>
                    <a:lnTo>
                      <a:pt x="7" y="127"/>
                    </a:lnTo>
                    <a:lnTo>
                      <a:pt x="1" y="111"/>
                    </a:lnTo>
                    <a:lnTo>
                      <a:pt x="0" y="95"/>
                    </a:lnTo>
                    <a:lnTo>
                      <a:pt x="2" y="78"/>
                    </a:lnTo>
                    <a:lnTo>
                      <a:pt x="8" y="64"/>
                    </a:lnTo>
                    <a:lnTo>
                      <a:pt x="19" y="53"/>
                    </a:lnTo>
                    <a:lnTo>
                      <a:pt x="33" y="48"/>
                    </a:lnTo>
                    <a:lnTo>
                      <a:pt x="51" y="49"/>
                    </a:lnTo>
                    <a:lnTo>
                      <a:pt x="68" y="17"/>
                    </a:lnTo>
                    <a:lnTo>
                      <a:pt x="76" y="7"/>
                    </a:lnTo>
                    <a:lnTo>
                      <a:pt x="85" y="2"/>
                    </a:lnTo>
                    <a:lnTo>
                      <a:pt x="94" y="0"/>
                    </a:lnTo>
                    <a:lnTo>
                      <a:pt x="103" y="2"/>
                    </a:lnTo>
                    <a:lnTo>
                      <a:pt x="118" y="13"/>
                    </a:lnTo>
                    <a:lnTo>
                      <a:pt x="129" y="33"/>
                    </a:lnTo>
                    <a:lnTo>
                      <a:pt x="133" y="59"/>
                    </a:lnTo>
                    <a:lnTo>
                      <a:pt x="128" y="89"/>
                    </a:lnTo>
                    <a:lnTo>
                      <a:pt x="112" y="120"/>
                    </a:lnTo>
                    <a:lnTo>
                      <a:pt x="147" y="111"/>
                    </a:lnTo>
                    <a:lnTo>
                      <a:pt x="162" y="112"/>
                    </a:lnTo>
                    <a:lnTo>
                      <a:pt x="173" y="118"/>
                    </a:lnTo>
                    <a:lnTo>
                      <a:pt x="181" y="125"/>
                    </a:lnTo>
                    <a:lnTo>
                      <a:pt x="183" y="138"/>
                    </a:lnTo>
                    <a:lnTo>
                      <a:pt x="181" y="153"/>
                    </a:lnTo>
                    <a:lnTo>
                      <a:pt x="172" y="172"/>
                    </a:lnTo>
                    <a:lnTo>
                      <a:pt x="189" y="161"/>
                    </a:lnTo>
                    <a:lnTo>
                      <a:pt x="203" y="157"/>
                    </a:lnTo>
                    <a:lnTo>
                      <a:pt x="215" y="158"/>
                    </a:lnTo>
                    <a:lnTo>
                      <a:pt x="224" y="166"/>
                    </a:lnTo>
                    <a:lnTo>
                      <a:pt x="228" y="176"/>
                    </a:lnTo>
                    <a:lnTo>
                      <a:pt x="228" y="189"/>
                    </a:lnTo>
                    <a:lnTo>
                      <a:pt x="217" y="221"/>
                    </a:lnTo>
                    <a:lnTo>
                      <a:pt x="230" y="212"/>
                    </a:lnTo>
                    <a:lnTo>
                      <a:pt x="241" y="205"/>
                    </a:lnTo>
                    <a:lnTo>
                      <a:pt x="259" y="202"/>
                    </a:lnTo>
                    <a:lnTo>
                      <a:pt x="272" y="209"/>
                    </a:lnTo>
                    <a:lnTo>
                      <a:pt x="280" y="224"/>
                    </a:lnTo>
                    <a:lnTo>
                      <a:pt x="280" y="245"/>
                    </a:lnTo>
                    <a:lnTo>
                      <a:pt x="272" y="268"/>
                    </a:lnTo>
                    <a:lnTo>
                      <a:pt x="258" y="292"/>
                    </a:lnTo>
                    <a:lnTo>
                      <a:pt x="236" y="3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9" name="Freeform 294">
                <a:extLst>
                  <a:ext uri="{FF2B5EF4-FFF2-40B4-BE49-F238E27FC236}">
                    <a16:creationId xmlns:a16="http://schemas.microsoft.com/office/drawing/2014/main" id="{2763F2BA-A2E4-4A2E-AD28-F47C8EA74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388" y="2763838"/>
                <a:ext cx="127000" cy="82550"/>
              </a:xfrm>
              <a:custGeom>
                <a:avLst/>
                <a:gdLst>
                  <a:gd name="T0" fmla="*/ 3 w 556"/>
                  <a:gd name="T1" fmla="*/ 432 h 464"/>
                  <a:gd name="T2" fmla="*/ 2 w 556"/>
                  <a:gd name="T3" fmla="*/ 383 h 464"/>
                  <a:gd name="T4" fmla="*/ 19 w 556"/>
                  <a:gd name="T5" fmla="*/ 358 h 464"/>
                  <a:gd name="T6" fmla="*/ 45 w 556"/>
                  <a:gd name="T7" fmla="*/ 367 h 464"/>
                  <a:gd name="T8" fmla="*/ 69 w 556"/>
                  <a:gd name="T9" fmla="*/ 367 h 464"/>
                  <a:gd name="T10" fmla="*/ 103 w 556"/>
                  <a:gd name="T11" fmla="*/ 349 h 464"/>
                  <a:gd name="T12" fmla="*/ 107 w 556"/>
                  <a:gd name="T13" fmla="*/ 311 h 464"/>
                  <a:gd name="T14" fmla="*/ 105 w 556"/>
                  <a:gd name="T15" fmla="*/ 272 h 464"/>
                  <a:gd name="T16" fmla="*/ 122 w 556"/>
                  <a:gd name="T17" fmla="*/ 239 h 464"/>
                  <a:gd name="T18" fmla="*/ 165 w 556"/>
                  <a:gd name="T19" fmla="*/ 221 h 464"/>
                  <a:gd name="T20" fmla="*/ 155 w 556"/>
                  <a:gd name="T21" fmla="*/ 169 h 464"/>
                  <a:gd name="T22" fmla="*/ 167 w 556"/>
                  <a:gd name="T23" fmla="*/ 130 h 464"/>
                  <a:gd name="T24" fmla="*/ 201 w 556"/>
                  <a:gd name="T25" fmla="*/ 110 h 464"/>
                  <a:gd name="T26" fmla="*/ 256 w 556"/>
                  <a:gd name="T27" fmla="*/ 119 h 464"/>
                  <a:gd name="T28" fmla="*/ 255 w 556"/>
                  <a:gd name="T29" fmla="*/ 74 h 464"/>
                  <a:gd name="T30" fmla="*/ 275 w 556"/>
                  <a:gd name="T31" fmla="*/ 24 h 464"/>
                  <a:gd name="T32" fmla="*/ 297 w 556"/>
                  <a:gd name="T33" fmla="*/ 6 h 464"/>
                  <a:gd name="T34" fmla="*/ 319 w 556"/>
                  <a:gd name="T35" fmla="*/ 0 h 464"/>
                  <a:gd name="T36" fmla="*/ 340 w 556"/>
                  <a:gd name="T37" fmla="*/ 11 h 464"/>
                  <a:gd name="T38" fmla="*/ 352 w 556"/>
                  <a:gd name="T39" fmla="*/ 38 h 464"/>
                  <a:gd name="T40" fmla="*/ 352 w 556"/>
                  <a:gd name="T41" fmla="*/ 81 h 464"/>
                  <a:gd name="T42" fmla="*/ 373 w 556"/>
                  <a:gd name="T43" fmla="*/ 113 h 464"/>
                  <a:gd name="T44" fmla="*/ 412 w 556"/>
                  <a:gd name="T45" fmla="*/ 140 h 464"/>
                  <a:gd name="T46" fmla="*/ 424 w 556"/>
                  <a:gd name="T47" fmla="*/ 182 h 464"/>
                  <a:gd name="T48" fmla="*/ 403 w 556"/>
                  <a:gd name="T49" fmla="*/ 225 h 464"/>
                  <a:gd name="T50" fmla="*/ 401 w 556"/>
                  <a:gd name="T51" fmla="*/ 240 h 464"/>
                  <a:gd name="T52" fmla="*/ 430 w 556"/>
                  <a:gd name="T53" fmla="*/ 249 h 464"/>
                  <a:gd name="T54" fmla="*/ 441 w 556"/>
                  <a:gd name="T55" fmla="*/ 280 h 464"/>
                  <a:gd name="T56" fmla="*/ 451 w 556"/>
                  <a:gd name="T57" fmla="*/ 307 h 464"/>
                  <a:gd name="T58" fmla="*/ 483 w 556"/>
                  <a:gd name="T59" fmla="*/ 324 h 464"/>
                  <a:gd name="T60" fmla="*/ 521 w 556"/>
                  <a:gd name="T61" fmla="*/ 342 h 464"/>
                  <a:gd name="T62" fmla="*/ 552 w 556"/>
                  <a:gd name="T63" fmla="*/ 363 h 464"/>
                  <a:gd name="T64" fmla="*/ 552 w 556"/>
                  <a:gd name="T65" fmla="*/ 396 h 464"/>
                  <a:gd name="T66" fmla="*/ 524 w 556"/>
                  <a:gd name="T67" fmla="*/ 43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6" h="464">
                    <a:moveTo>
                      <a:pt x="13" y="464"/>
                    </a:moveTo>
                    <a:lnTo>
                      <a:pt x="3" y="432"/>
                    </a:lnTo>
                    <a:lnTo>
                      <a:pt x="0" y="404"/>
                    </a:lnTo>
                    <a:lnTo>
                      <a:pt x="2" y="383"/>
                    </a:lnTo>
                    <a:lnTo>
                      <a:pt x="9" y="367"/>
                    </a:lnTo>
                    <a:lnTo>
                      <a:pt x="19" y="358"/>
                    </a:lnTo>
                    <a:lnTo>
                      <a:pt x="30" y="357"/>
                    </a:lnTo>
                    <a:lnTo>
                      <a:pt x="45" y="367"/>
                    </a:lnTo>
                    <a:lnTo>
                      <a:pt x="62" y="386"/>
                    </a:lnTo>
                    <a:lnTo>
                      <a:pt x="69" y="367"/>
                    </a:lnTo>
                    <a:lnTo>
                      <a:pt x="84" y="355"/>
                    </a:lnTo>
                    <a:lnTo>
                      <a:pt x="103" y="349"/>
                    </a:lnTo>
                    <a:lnTo>
                      <a:pt x="122" y="350"/>
                    </a:lnTo>
                    <a:lnTo>
                      <a:pt x="107" y="311"/>
                    </a:lnTo>
                    <a:lnTo>
                      <a:pt x="104" y="291"/>
                    </a:lnTo>
                    <a:lnTo>
                      <a:pt x="105" y="272"/>
                    </a:lnTo>
                    <a:lnTo>
                      <a:pt x="110" y="253"/>
                    </a:lnTo>
                    <a:lnTo>
                      <a:pt x="122" y="239"/>
                    </a:lnTo>
                    <a:lnTo>
                      <a:pt x="140" y="228"/>
                    </a:lnTo>
                    <a:lnTo>
                      <a:pt x="165" y="221"/>
                    </a:lnTo>
                    <a:lnTo>
                      <a:pt x="158" y="195"/>
                    </a:lnTo>
                    <a:lnTo>
                      <a:pt x="155" y="169"/>
                    </a:lnTo>
                    <a:lnTo>
                      <a:pt x="159" y="148"/>
                    </a:lnTo>
                    <a:lnTo>
                      <a:pt x="167" y="130"/>
                    </a:lnTo>
                    <a:lnTo>
                      <a:pt x="181" y="117"/>
                    </a:lnTo>
                    <a:lnTo>
                      <a:pt x="201" y="110"/>
                    </a:lnTo>
                    <a:lnTo>
                      <a:pt x="226" y="110"/>
                    </a:lnTo>
                    <a:lnTo>
                      <a:pt x="256" y="119"/>
                    </a:lnTo>
                    <a:lnTo>
                      <a:pt x="254" y="95"/>
                    </a:lnTo>
                    <a:lnTo>
                      <a:pt x="255" y="74"/>
                    </a:lnTo>
                    <a:lnTo>
                      <a:pt x="265" y="38"/>
                    </a:lnTo>
                    <a:lnTo>
                      <a:pt x="275" y="24"/>
                    </a:lnTo>
                    <a:lnTo>
                      <a:pt x="285" y="13"/>
                    </a:lnTo>
                    <a:lnTo>
                      <a:pt x="297" y="6"/>
                    </a:lnTo>
                    <a:lnTo>
                      <a:pt x="309" y="1"/>
                    </a:lnTo>
                    <a:lnTo>
                      <a:pt x="319" y="0"/>
                    </a:lnTo>
                    <a:lnTo>
                      <a:pt x="330" y="3"/>
                    </a:lnTo>
                    <a:lnTo>
                      <a:pt x="340" y="11"/>
                    </a:lnTo>
                    <a:lnTo>
                      <a:pt x="347" y="22"/>
                    </a:lnTo>
                    <a:lnTo>
                      <a:pt x="352" y="38"/>
                    </a:lnTo>
                    <a:lnTo>
                      <a:pt x="354" y="57"/>
                    </a:lnTo>
                    <a:lnTo>
                      <a:pt x="352" y="81"/>
                    </a:lnTo>
                    <a:lnTo>
                      <a:pt x="346" y="111"/>
                    </a:lnTo>
                    <a:lnTo>
                      <a:pt x="373" y="113"/>
                    </a:lnTo>
                    <a:lnTo>
                      <a:pt x="396" y="124"/>
                    </a:lnTo>
                    <a:lnTo>
                      <a:pt x="412" y="140"/>
                    </a:lnTo>
                    <a:lnTo>
                      <a:pt x="422" y="161"/>
                    </a:lnTo>
                    <a:lnTo>
                      <a:pt x="424" y="182"/>
                    </a:lnTo>
                    <a:lnTo>
                      <a:pt x="419" y="204"/>
                    </a:lnTo>
                    <a:lnTo>
                      <a:pt x="403" y="225"/>
                    </a:lnTo>
                    <a:lnTo>
                      <a:pt x="380" y="241"/>
                    </a:lnTo>
                    <a:lnTo>
                      <a:pt x="401" y="240"/>
                    </a:lnTo>
                    <a:lnTo>
                      <a:pt x="419" y="243"/>
                    </a:lnTo>
                    <a:lnTo>
                      <a:pt x="430" y="249"/>
                    </a:lnTo>
                    <a:lnTo>
                      <a:pt x="439" y="258"/>
                    </a:lnTo>
                    <a:lnTo>
                      <a:pt x="441" y="280"/>
                    </a:lnTo>
                    <a:lnTo>
                      <a:pt x="429" y="305"/>
                    </a:lnTo>
                    <a:lnTo>
                      <a:pt x="451" y="307"/>
                    </a:lnTo>
                    <a:lnTo>
                      <a:pt x="468" y="313"/>
                    </a:lnTo>
                    <a:lnTo>
                      <a:pt x="483" y="324"/>
                    </a:lnTo>
                    <a:lnTo>
                      <a:pt x="493" y="340"/>
                    </a:lnTo>
                    <a:lnTo>
                      <a:pt x="521" y="342"/>
                    </a:lnTo>
                    <a:lnTo>
                      <a:pt x="540" y="350"/>
                    </a:lnTo>
                    <a:lnTo>
                      <a:pt x="552" y="363"/>
                    </a:lnTo>
                    <a:lnTo>
                      <a:pt x="556" y="379"/>
                    </a:lnTo>
                    <a:lnTo>
                      <a:pt x="552" y="396"/>
                    </a:lnTo>
                    <a:lnTo>
                      <a:pt x="542" y="413"/>
                    </a:lnTo>
                    <a:lnTo>
                      <a:pt x="524" y="430"/>
                    </a:lnTo>
                    <a:lnTo>
                      <a:pt x="501" y="44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0" name="Freeform 295">
                <a:extLst>
                  <a:ext uri="{FF2B5EF4-FFF2-40B4-BE49-F238E27FC236}">
                    <a16:creationId xmlns:a16="http://schemas.microsoft.com/office/drawing/2014/main" id="{AB87AA85-E15B-4AE7-8A56-6E87F0C8D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1713" y="2843213"/>
                <a:ext cx="71438" cy="33338"/>
              </a:xfrm>
              <a:custGeom>
                <a:avLst/>
                <a:gdLst>
                  <a:gd name="T0" fmla="*/ 316 w 316"/>
                  <a:gd name="T1" fmla="*/ 123 h 188"/>
                  <a:gd name="T2" fmla="*/ 305 w 316"/>
                  <a:gd name="T3" fmla="*/ 140 h 188"/>
                  <a:gd name="T4" fmla="*/ 284 w 316"/>
                  <a:gd name="T5" fmla="*/ 159 h 188"/>
                  <a:gd name="T6" fmla="*/ 257 w 316"/>
                  <a:gd name="T7" fmla="*/ 174 h 188"/>
                  <a:gd name="T8" fmla="*/ 229 w 316"/>
                  <a:gd name="T9" fmla="*/ 185 h 188"/>
                  <a:gd name="T10" fmla="*/ 203 w 316"/>
                  <a:gd name="T11" fmla="*/ 188 h 188"/>
                  <a:gd name="T12" fmla="*/ 193 w 316"/>
                  <a:gd name="T13" fmla="*/ 187 h 188"/>
                  <a:gd name="T14" fmla="*/ 185 w 316"/>
                  <a:gd name="T15" fmla="*/ 183 h 188"/>
                  <a:gd name="T16" fmla="*/ 181 w 316"/>
                  <a:gd name="T17" fmla="*/ 176 h 188"/>
                  <a:gd name="T18" fmla="*/ 180 w 316"/>
                  <a:gd name="T19" fmla="*/ 164 h 188"/>
                  <a:gd name="T20" fmla="*/ 183 w 316"/>
                  <a:gd name="T21" fmla="*/ 150 h 188"/>
                  <a:gd name="T22" fmla="*/ 192 w 316"/>
                  <a:gd name="T23" fmla="*/ 131 h 188"/>
                  <a:gd name="T24" fmla="*/ 175 w 316"/>
                  <a:gd name="T25" fmla="*/ 149 h 188"/>
                  <a:gd name="T26" fmla="*/ 156 w 316"/>
                  <a:gd name="T27" fmla="*/ 160 h 188"/>
                  <a:gd name="T28" fmla="*/ 138 w 316"/>
                  <a:gd name="T29" fmla="*/ 165 h 188"/>
                  <a:gd name="T30" fmla="*/ 121 w 316"/>
                  <a:gd name="T31" fmla="*/ 163 h 188"/>
                  <a:gd name="T32" fmla="*/ 107 w 316"/>
                  <a:gd name="T33" fmla="*/ 155 h 188"/>
                  <a:gd name="T34" fmla="*/ 97 w 316"/>
                  <a:gd name="T35" fmla="*/ 141 h 188"/>
                  <a:gd name="T36" fmla="*/ 94 w 316"/>
                  <a:gd name="T37" fmla="*/ 121 h 188"/>
                  <a:gd name="T38" fmla="*/ 99 w 316"/>
                  <a:gd name="T39" fmla="*/ 94 h 188"/>
                  <a:gd name="T40" fmla="*/ 56 w 316"/>
                  <a:gd name="T41" fmla="*/ 97 h 188"/>
                  <a:gd name="T42" fmla="*/ 26 w 316"/>
                  <a:gd name="T43" fmla="*/ 88 h 188"/>
                  <a:gd name="T44" fmla="*/ 7 w 316"/>
                  <a:gd name="T45" fmla="*/ 72 h 188"/>
                  <a:gd name="T46" fmla="*/ 0 w 316"/>
                  <a:gd name="T47" fmla="*/ 53 h 188"/>
                  <a:gd name="T48" fmla="*/ 2 w 316"/>
                  <a:gd name="T49" fmla="*/ 32 h 188"/>
                  <a:gd name="T50" fmla="*/ 14 w 316"/>
                  <a:gd name="T51" fmla="*/ 15 h 188"/>
                  <a:gd name="T52" fmla="*/ 33 w 316"/>
                  <a:gd name="T53" fmla="*/ 4 h 188"/>
                  <a:gd name="T54" fmla="*/ 61 w 316"/>
                  <a:gd name="T5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6" h="188">
                    <a:moveTo>
                      <a:pt x="316" y="123"/>
                    </a:moveTo>
                    <a:lnTo>
                      <a:pt x="305" y="140"/>
                    </a:lnTo>
                    <a:lnTo>
                      <a:pt x="284" y="159"/>
                    </a:lnTo>
                    <a:lnTo>
                      <a:pt x="257" y="174"/>
                    </a:lnTo>
                    <a:lnTo>
                      <a:pt x="229" y="185"/>
                    </a:lnTo>
                    <a:lnTo>
                      <a:pt x="203" y="188"/>
                    </a:lnTo>
                    <a:lnTo>
                      <a:pt x="193" y="187"/>
                    </a:lnTo>
                    <a:lnTo>
                      <a:pt x="185" y="183"/>
                    </a:lnTo>
                    <a:lnTo>
                      <a:pt x="181" y="176"/>
                    </a:lnTo>
                    <a:lnTo>
                      <a:pt x="180" y="164"/>
                    </a:lnTo>
                    <a:lnTo>
                      <a:pt x="183" y="150"/>
                    </a:lnTo>
                    <a:lnTo>
                      <a:pt x="192" y="131"/>
                    </a:lnTo>
                    <a:lnTo>
                      <a:pt x="175" y="149"/>
                    </a:lnTo>
                    <a:lnTo>
                      <a:pt x="156" y="160"/>
                    </a:lnTo>
                    <a:lnTo>
                      <a:pt x="138" y="165"/>
                    </a:lnTo>
                    <a:lnTo>
                      <a:pt x="121" y="163"/>
                    </a:lnTo>
                    <a:lnTo>
                      <a:pt x="107" y="155"/>
                    </a:lnTo>
                    <a:lnTo>
                      <a:pt x="97" y="141"/>
                    </a:lnTo>
                    <a:lnTo>
                      <a:pt x="94" y="121"/>
                    </a:lnTo>
                    <a:lnTo>
                      <a:pt x="99" y="94"/>
                    </a:lnTo>
                    <a:lnTo>
                      <a:pt x="56" y="97"/>
                    </a:lnTo>
                    <a:lnTo>
                      <a:pt x="26" y="88"/>
                    </a:lnTo>
                    <a:lnTo>
                      <a:pt x="7" y="72"/>
                    </a:lnTo>
                    <a:lnTo>
                      <a:pt x="0" y="53"/>
                    </a:lnTo>
                    <a:lnTo>
                      <a:pt x="2" y="32"/>
                    </a:lnTo>
                    <a:lnTo>
                      <a:pt x="14" y="15"/>
                    </a:lnTo>
                    <a:lnTo>
                      <a:pt x="33" y="4"/>
                    </a:lnTo>
                    <a:lnTo>
                      <a:pt x="6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1" name="Line 296">
                <a:extLst>
                  <a:ext uri="{FF2B5EF4-FFF2-40B4-BE49-F238E27FC236}">
                    <a16:creationId xmlns:a16="http://schemas.microsoft.com/office/drawing/2014/main" id="{D0DB11AB-F86A-4A29-8CCD-6AF6C25D6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33845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2" name="Line 297">
                <a:extLst>
                  <a:ext uri="{FF2B5EF4-FFF2-40B4-BE49-F238E27FC236}">
                    <a16:creationId xmlns:a16="http://schemas.microsoft.com/office/drawing/2014/main" id="{CF3ACC11-96C7-414A-B7B5-F5D2B230C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26301" y="339566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3" name="Freeform 298">
                <a:extLst>
                  <a:ext uri="{FF2B5EF4-FFF2-40B4-BE49-F238E27FC236}">
                    <a16:creationId xmlns:a16="http://schemas.microsoft.com/office/drawing/2014/main" id="{50D88379-595C-40D1-A23F-A5B9B877F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263" y="3382963"/>
                <a:ext cx="6350" cy="3175"/>
              </a:xfrm>
              <a:custGeom>
                <a:avLst/>
                <a:gdLst>
                  <a:gd name="T0" fmla="*/ 0 w 31"/>
                  <a:gd name="T1" fmla="*/ 19 h 19"/>
                  <a:gd name="T2" fmla="*/ 15 w 31"/>
                  <a:gd name="T3" fmla="*/ 9 h 19"/>
                  <a:gd name="T4" fmla="*/ 31 w 31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9">
                    <a:moveTo>
                      <a:pt x="0" y="19"/>
                    </a:moveTo>
                    <a:lnTo>
                      <a:pt x="15" y="9"/>
                    </a:lnTo>
                    <a:lnTo>
                      <a:pt x="3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4" name="Line 299">
                <a:extLst>
                  <a:ext uri="{FF2B5EF4-FFF2-40B4-BE49-F238E27FC236}">
                    <a16:creationId xmlns:a16="http://schemas.microsoft.com/office/drawing/2014/main" id="{1B5EDBE3-E897-460D-9201-6855637D41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77076" y="3400425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5" name="Line 300">
                <a:extLst>
                  <a:ext uri="{FF2B5EF4-FFF2-40B4-BE49-F238E27FC236}">
                    <a16:creationId xmlns:a16="http://schemas.microsoft.com/office/drawing/2014/main" id="{B3A78468-99B8-45A4-9B43-72084FA7B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51663" y="343535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6" name="Freeform 301">
                <a:extLst>
                  <a:ext uri="{FF2B5EF4-FFF2-40B4-BE49-F238E27FC236}">
                    <a16:creationId xmlns:a16="http://schemas.microsoft.com/office/drawing/2014/main" id="{E19B7F07-7614-4446-BDA4-C76A598CA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901" y="3397250"/>
                <a:ext cx="11113" cy="3175"/>
              </a:xfrm>
              <a:custGeom>
                <a:avLst/>
                <a:gdLst>
                  <a:gd name="T0" fmla="*/ 0 w 52"/>
                  <a:gd name="T1" fmla="*/ 0 h 13"/>
                  <a:gd name="T2" fmla="*/ 23 w 52"/>
                  <a:gd name="T3" fmla="*/ 4 h 13"/>
                  <a:gd name="T4" fmla="*/ 52 w 52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23" y="4"/>
                    </a:lnTo>
                    <a:lnTo>
                      <a:pt x="52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7" name="Line 302">
                <a:extLst>
                  <a:ext uri="{FF2B5EF4-FFF2-40B4-BE49-F238E27FC236}">
                    <a16:creationId xmlns:a16="http://schemas.microsoft.com/office/drawing/2014/main" id="{1C3BD741-8C9C-4D49-BE6F-C3093479C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85001" y="3359150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8" name="Line 303">
                <a:extLst>
                  <a:ext uri="{FF2B5EF4-FFF2-40B4-BE49-F238E27FC236}">
                    <a16:creationId xmlns:a16="http://schemas.microsoft.com/office/drawing/2014/main" id="{8E1A5657-1729-40B3-9EE4-2832F155E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97701" y="335121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9" name="Line 304">
                <a:extLst>
                  <a:ext uri="{FF2B5EF4-FFF2-40B4-BE49-F238E27FC236}">
                    <a16:creationId xmlns:a16="http://schemas.microsoft.com/office/drawing/2014/main" id="{B17B2424-0EDA-4400-BE2F-6C7CAA8B6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7551" y="332105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0" name="Line 305">
                <a:extLst>
                  <a:ext uri="{FF2B5EF4-FFF2-40B4-BE49-F238E27FC236}">
                    <a16:creationId xmlns:a16="http://schemas.microsoft.com/office/drawing/2014/main" id="{1C6C7744-0CC4-455F-BB4B-B311CFF6D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73901" y="3314700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1" name="Freeform 306">
                <a:extLst>
                  <a:ext uri="{FF2B5EF4-FFF2-40B4-BE49-F238E27FC236}">
                    <a16:creationId xmlns:a16="http://schemas.microsoft.com/office/drawing/2014/main" id="{96EC4B90-B005-411D-B1C6-97F2FCD45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076" y="3276600"/>
                <a:ext cx="4763" cy="6350"/>
              </a:xfrm>
              <a:custGeom>
                <a:avLst/>
                <a:gdLst>
                  <a:gd name="T0" fmla="*/ 20 w 20"/>
                  <a:gd name="T1" fmla="*/ 0 h 32"/>
                  <a:gd name="T2" fmla="*/ 13 w 20"/>
                  <a:gd name="T3" fmla="*/ 16 h 32"/>
                  <a:gd name="T4" fmla="*/ 0 w 20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32">
                    <a:moveTo>
                      <a:pt x="20" y="0"/>
                    </a:moveTo>
                    <a:lnTo>
                      <a:pt x="13" y="16"/>
                    </a:lnTo>
                    <a:lnTo>
                      <a:pt x="0" y="3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2" name="Freeform 307">
                <a:extLst>
                  <a:ext uri="{FF2B5EF4-FFF2-40B4-BE49-F238E27FC236}">
                    <a16:creationId xmlns:a16="http://schemas.microsoft.com/office/drawing/2014/main" id="{F8F03AEB-0C81-4ED5-A711-47A6E34E7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9101" y="3246438"/>
                <a:ext cx="3175" cy="4763"/>
              </a:xfrm>
              <a:custGeom>
                <a:avLst/>
                <a:gdLst>
                  <a:gd name="T0" fmla="*/ 0 w 18"/>
                  <a:gd name="T1" fmla="*/ 0 h 28"/>
                  <a:gd name="T2" fmla="*/ 10 w 18"/>
                  <a:gd name="T3" fmla="*/ 12 h 28"/>
                  <a:gd name="T4" fmla="*/ 18 w 18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8">
                    <a:moveTo>
                      <a:pt x="0" y="0"/>
                    </a:moveTo>
                    <a:lnTo>
                      <a:pt x="10" y="12"/>
                    </a:lnTo>
                    <a:lnTo>
                      <a:pt x="18" y="2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3" name="Line 308">
                <a:extLst>
                  <a:ext uri="{FF2B5EF4-FFF2-40B4-BE49-F238E27FC236}">
                    <a16:creationId xmlns:a16="http://schemas.microsoft.com/office/drawing/2014/main" id="{61716566-F242-4600-8367-DC44C9416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83388" y="3230563"/>
                <a:ext cx="6350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4" name="Freeform 309">
                <a:extLst>
                  <a:ext uri="{FF2B5EF4-FFF2-40B4-BE49-F238E27FC236}">
                    <a16:creationId xmlns:a16="http://schemas.microsoft.com/office/drawing/2014/main" id="{E06BE7EE-6C6A-4116-80E7-36D2D1DC5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26" y="3219450"/>
                <a:ext cx="4763" cy="1588"/>
              </a:xfrm>
              <a:custGeom>
                <a:avLst/>
                <a:gdLst>
                  <a:gd name="T0" fmla="*/ 0 w 24"/>
                  <a:gd name="T1" fmla="*/ 15 h 15"/>
                  <a:gd name="T2" fmla="*/ 11 w 24"/>
                  <a:gd name="T3" fmla="*/ 7 h 15"/>
                  <a:gd name="T4" fmla="*/ 24 w 24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5">
                    <a:moveTo>
                      <a:pt x="0" y="15"/>
                    </a:moveTo>
                    <a:lnTo>
                      <a:pt x="11" y="7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5" name="Line 310">
                <a:extLst>
                  <a:ext uri="{FF2B5EF4-FFF2-40B4-BE49-F238E27FC236}">
                    <a16:creationId xmlns:a16="http://schemas.microsoft.com/office/drawing/2014/main" id="{8CDE5876-8924-4FED-BEE7-1D9E04AD6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67513" y="32131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6" name="Freeform 311">
                <a:extLst>
                  <a:ext uri="{FF2B5EF4-FFF2-40B4-BE49-F238E27FC236}">
                    <a16:creationId xmlns:a16="http://schemas.microsoft.com/office/drawing/2014/main" id="{84295D2F-8CF1-4E6C-9DFC-0865E0A41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9726" y="3208338"/>
                <a:ext cx="3175" cy="6350"/>
              </a:xfrm>
              <a:custGeom>
                <a:avLst/>
                <a:gdLst>
                  <a:gd name="T0" fmla="*/ 13 w 13"/>
                  <a:gd name="T1" fmla="*/ 28 h 28"/>
                  <a:gd name="T2" fmla="*/ 3 w 13"/>
                  <a:gd name="T3" fmla="*/ 16 h 28"/>
                  <a:gd name="T4" fmla="*/ 0 w 13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8">
                    <a:moveTo>
                      <a:pt x="13" y="28"/>
                    </a:move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7" name="Line 312">
                <a:extLst>
                  <a:ext uri="{FF2B5EF4-FFF2-40B4-BE49-F238E27FC236}">
                    <a16:creationId xmlns:a16="http://schemas.microsoft.com/office/drawing/2014/main" id="{57EA401A-145A-4752-AFCB-D7DF804621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70676" y="3201988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8" name="Freeform 313">
                <a:extLst>
                  <a:ext uri="{FF2B5EF4-FFF2-40B4-BE49-F238E27FC236}">
                    <a16:creationId xmlns:a16="http://schemas.microsoft.com/office/drawing/2014/main" id="{27C80111-644F-4128-9F59-27A76AA0D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2901" y="3132138"/>
                <a:ext cx="6350" cy="6350"/>
              </a:xfrm>
              <a:custGeom>
                <a:avLst/>
                <a:gdLst>
                  <a:gd name="T0" fmla="*/ 0 w 28"/>
                  <a:gd name="T1" fmla="*/ 0 h 32"/>
                  <a:gd name="T2" fmla="*/ 19 w 28"/>
                  <a:gd name="T3" fmla="*/ 12 h 32"/>
                  <a:gd name="T4" fmla="*/ 28 w 28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2">
                    <a:moveTo>
                      <a:pt x="0" y="0"/>
                    </a:moveTo>
                    <a:lnTo>
                      <a:pt x="19" y="12"/>
                    </a:lnTo>
                    <a:lnTo>
                      <a:pt x="28" y="3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9" name="Line 314">
                <a:extLst>
                  <a:ext uri="{FF2B5EF4-FFF2-40B4-BE49-F238E27FC236}">
                    <a16:creationId xmlns:a16="http://schemas.microsoft.com/office/drawing/2014/main" id="{BC3C8BE1-2772-40A4-8AA9-DF8EEFE74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1" y="306546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0" name="Line 315">
                <a:extLst>
                  <a:ext uri="{FF2B5EF4-FFF2-40B4-BE49-F238E27FC236}">
                    <a16:creationId xmlns:a16="http://schemas.microsoft.com/office/drawing/2014/main" id="{14768FEE-AF03-4BBB-97E4-6F611A6D9F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48476" y="2930525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1" name="Line 316">
                <a:extLst>
                  <a:ext uri="{FF2B5EF4-FFF2-40B4-BE49-F238E27FC236}">
                    <a16:creationId xmlns:a16="http://schemas.microsoft.com/office/drawing/2014/main" id="{29012777-B6D3-4482-9E48-768357CC6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37363" y="2916238"/>
                <a:ext cx="635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2" name="Line 317">
                <a:extLst>
                  <a:ext uri="{FF2B5EF4-FFF2-40B4-BE49-F238E27FC236}">
                    <a16:creationId xmlns:a16="http://schemas.microsoft.com/office/drawing/2014/main" id="{AE528FF4-A943-4A6A-B277-AB32E12A58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48488" y="2889250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3" name="Line 318">
                <a:extLst>
                  <a:ext uri="{FF2B5EF4-FFF2-40B4-BE49-F238E27FC236}">
                    <a16:creationId xmlns:a16="http://schemas.microsoft.com/office/drawing/2014/main" id="{FD8F54E4-D421-444E-834D-051544F451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9126" y="2889250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4" name="Line 319">
                <a:extLst>
                  <a:ext uri="{FF2B5EF4-FFF2-40B4-BE49-F238E27FC236}">
                    <a16:creationId xmlns:a16="http://schemas.microsoft.com/office/drawing/2014/main" id="{9820DD51-1BEB-4A79-BBA1-47E9B146A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45326" y="2887663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5" name="Line 320">
                <a:extLst>
                  <a:ext uri="{FF2B5EF4-FFF2-40B4-BE49-F238E27FC236}">
                    <a16:creationId xmlns:a16="http://schemas.microsoft.com/office/drawing/2014/main" id="{0BF8B5CD-648D-48C2-B9BA-D0B102304C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24688" y="2851150"/>
                <a:ext cx="635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6" name="Line 321">
                <a:extLst>
                  <a:ext uri="{FF2B5EF4-FFF2-40B4-BE49-F238E27FC236}">
                    <a16:creationId xmlns:a16="http://schemas.microsoft.com/office/drawing/2014/main" id="{F70A3AFF-840E-4EDD-A941-E196B4A0B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77076" y="2852738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7" name="Line 322">
                <a:extLst>
                  <a:ext uri="{FF2B5EF4-FFF2-40B4-BE49-F238E27FC236}">
                    <a16:creationId xmlns:a16="http://schemas.microsoft.com/office/drawing/2014/main" id="{25F4152A-C19B-4A01-A7DC-7CA281874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91363" y="2854325"/>
                <a:ext cx="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8" name="Line 323">
                <a:extLst>
                  <a:ext uri="{FF2B5EF4-FFF2-40B4-BE49-F238E27FC236}">
                    <a16:creationId xmlns:a16="http://schemas.microsoft.com/office/drawing/2014/main" id="{942EB5D7-40D1-462A-AA72-069EC346F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13588" y="2882900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9" name="Line 324">
                <a:extLst>
                  <a:ext uri="{FF2B5EF4-FFF2-40B4-BE49-F238E27FC236}">
                    <a16:creationId xmlns:a16="http://schemas.microsoft.com/office/drawing/2014/main" id="{5711291E-F623-4B0D-B4C3-562A1576D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83451" y="28511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0" name="Freeform 325">
                <a:extLst>
                  <a:ext uri="{FF2B5EF4-FFF2-40B4-BE49-F238E27FC236}">
                    <a16:creationId xmlns:a16="http://schemas.microsoft.com/office/drawing/2014/main" id="{8829BDA9-4598-417F-B2D2-FE1822E41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7576" y="2841625"/>
                <a:ext cx="7938" cy="4763"/>
              </a:xfrm>
              <a:custGeom>
                <a:avLst/>
                <a:gdLst>
                  <a:gd name="T0" fmla="*/ 35 w 35"/>
                  <a:gd name="T1" fmla="*/ 0 h 27"/>
                  <a:gd name="T2" fmla="*/ 20 w 35"/>
                  <a:gd name="T3" fmla="*/ 15 h 27"/>
                  <a:gd name="T4" fmla="*/ 0 w 35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7">
                    <a:moveTo>
                      <a:pt x="35" y="0"/>
                    </a:moveTo>
                    <a:lnTo>
                      <a:pt x="20" y="15"/>
                    </a:lnTo>
                    <a:lnTo>
                      <a:pt x="0" y="2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1" name="Line 326">
                <a:extLst>
                  <a:ext uri="{FF2B5EF4-FFF2-40B4-BE49-F238E27FC236}">
                    <a16:creationId xmlns:a16="http://schemas.microsoft.com/office/drawing/2014/main" id="{3C69BD15-6FCC-4F8F-98AE-7788E64CB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12013" y="2786063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2" name="Line 327">
                <a:extLst>
                  <a:ext uri="{FF2B5EF4-FFF2-40B4-BE49-F238E27FC236}">
                    <a16:creationId xmlns:a16="http://schemas.microsoft.com/office/drawing/2014/main" id="{034C29B3-A04C-49A6-9A69-B46E7B247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8838" y="277495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3" name="Line 328">
                <a:extLst>
                  <a:ext uri="{FF2B5EF4-FFF2-40B4-BE49-F238E27FC236}">
                    <a16:creationId xmlns:a16="http://schemas.microsoft.com/office/drawing/2014/main" id="{4757ABED-C74D-4C0B-AD5B-C83811884C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96138" y="2765425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4" name="Line 329">
                <a:extLst>
                  <a:ext uri="{FF2B5EF4-FFF2-40B4-BE49-F238E27FC236}">
                    <a16:creationId xmlns:a16="http://schemas.microsoft.com/office/drawing/2014/main" id="{044C6753-22BD-4EAD-AFE6-8398913AF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81851" y="2760663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5" name="Line 330">
                <a:extLst>
                  <a:ext uri="{FF2B5EF4-FFF2-40B4-BE49-F238E27FC236}">
                    <a16:creationId xmlns:a16="http://schemas.microsoft.com/office/drawing/2014/main" id="{1324F59A-4912-4561-97AE-A235487E62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19951" y="274320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6" name="Line 331">
                <a:extLst>
                  <a:ext uri="{FF2B5EF4-FFF2-40B4-BE49-F238E27FC236}">
                    <a16:creationId xmlns:a16="http://schemas.microsoft.com/office/drawing/2014/main" id="{DD832334-0789-47AD-99FB-C830723BF0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88213" y="2778125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7" name="Line 332">
                <a:extLst>
                  <a:ext uri="{FF2B5EF4-FFF2-40B4-BE49-F238E27FC236}">
                    <a16:creationId xmlns:a16="http://schemas.microsoft.com/office/drawing/2014/main" id="{3B2D3A51-D9BE-424F-90A9-0EC3AF99B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12026" y="277495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8" name="Line 333">
                <a:extLst>
                  <a:ext uri="{FF2B5EF4-FFF2-40B4-BE49-F238E27FC236}">
                    <a16:creationId xmlns:a16="http://schemas.microsoft.com/office/drawing/2014/main" id="{5DCD17E6-2063-4D62-A6E6-EF2B8C1BD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1551" y="2762250"/>
                <a:ext cx="793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9" name="Line 334">
                <a:extLst>
                  <a:ext uri="{FF2B5EF4-FFF2-40B4-BE49-F238E27FC236}">
                    <a16:creationId xmlns:a16="http://schemas.microsoft.com/office/drawing/2014/main" id="{F7EFD85B-7B01-42EF-94D3-E73D53E856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37438" y="2624138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0" name="Line 335">
                <a:extLst>
                  <a:ext uri="{FF2B5EF4-FFF2-40B4-BE49-F238E27FC236}">
                    <a16:creationId xmlns:a16="http://schemas.microsoft.com/office/drawing/2014/main" id="{A38F67A1-864B-484A-BB26-51E4A426D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8076" y="2589213"/>
                <a:ext cx="3175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1" name="Line 336">
                <a:extLst>
                  <a:ext uri="{FF2B5EF4-FFF2-40B4-BE49-F238E27FC236}">
                    <a16:creationId xmlns:a16="http://schemas.microsoft.com/office/drawing/2014/main" id="{23B8C479-3817-469B-878F-CF8DD96FA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08876" y="262890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2" name="Line 337">
                <a:extLst>
                  <a:ext uri="{FF2B5EF4-FFF2-40B4-BE49-F238E27FC236}">
                    <a16:creationId xmlns:a16="http://schemas.microsoft.com/office/drawing/2014/main" id="{421CF8CE-C54C-4431-832A-3A3B12778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5863" y="2655888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3" name="Freeform 338">
                <a:extLst>
                  <a:ext uri="{FF2B5EF4-FFF2-40B4-BE49-F238E27FC236}">
                    <a16:creationId xmlns:a16="http://schemas.microsoft.com/office/drawing/2014/main" id="{B1EF7B63-4573-4394-B620-2FB6CF5FD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463" y="2684463"/>
                <a:ext cx="4763" cy="4763"/>
              </a:xfrm>
              <a:custGeom>
                <a:avLst/>
                <a:gdLst>
                  <a:gd name="T0" fmla="*/ 0 w 22"/>
                  <a:gd name="T1" fmla="*/ 24 h 24"/>
                  <a:gd name="T2" fmla="*/ 10 w 22"/>
                  <a:gd name="T3" fmla="*/ 11 h 24"/>
                  <a:gd name="T4" fmla="*/ 22 w 22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4">
                    <a:moveTo>
                      <a:pt x="0" y="24"/>
                    </a:moveTo>
                    <a:lnTo>
                      <a:pt x="10" y="11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4" name="Line 339">
                <a:extLst>
                  <a:ext uri="{FF2B5EF4-FFF2-40B4-BE49-F238E27FC236}">
                    <a16:creationId xmlns:a16="http://schemas.microsoft.com/office/drawing/2014/main" id="{52A7E59B-4C9D-4838-9AB9-27E67C8B25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3351" y="2728913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5" name="Line 340">
                <a:extLst>
                  <a:ext uri="{FF2B5EF4-FFF2-40B4-BE49-F238E27FC236}">
                    <a16:creationId xmlns:a16="http://schemas.microsoft.com/office/drawing/2014/main" id="{74F91B38-B778-4772-8F6D-BF66C9942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761288" y="2719388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6" name="Line 341">
                <a:extLst>
                  <a:ext uri="{FF2B5EF4-FFF2-40B4-BE49-F238E27FC236}">
                    <a16:creationId xmlns:a16="http://schemas.microsoft.com/office/drawing/2014/main" id="{65DD2FF8-0937-45BC-BCD8-9B030A2C6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3" y="2695575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7" name="Line 342">
                <a:extLst>
                  <a:ext uri="{FF2B5EF4-FFF2-40B4-BE49-F238E27FC236}">
                    <a16:creationId xmlns:a16="http://schemas.microsoft.com/office/drawing/2014/main" id="{652BF045-E244-4406-9EC1-8B75C6AA2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829551" y="26924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8" name="Line 343">
                <a:extLst>
                  <a:ext uri="{FF2B5EF4-FFF2-40B4-BE49-F238E27FC236}">
                    <a16:creationId xmlns:a16="http://schemas.microsoft.com/office/drawing/2014/main" id="{AF04754C-FACD-4349-94E4-208B5BD06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02576" y="2665413"/>
                <a:ext cx="4763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9" name="Line 344">
                <a:extLst>
                  <a:ext uri="{FF2B5EF4-FFF2-40B4-BE49-F238E27FC236}">
                    <a16:creationId xmlns:a16="http://schemas.microsoft.com/office/drawing/2014/main" id="{46E5FF77-3638-4363-BAB1-EA0531286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8451" y="2670175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0" name="Line 346">
                <a:extLst>
                  <a:ext uri="{FF2B5EF4-FFF2-40B4-BE49-F238E27FC236}">
                    <a16:creationId xmlns:a16="http://schemas.microsoft.com/office/drawing/2014/main" id="{131E554A-046E-4325-BE7B-D6F13F775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7026" y="2789238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1" name="Line 347">
                <a:extLst>
                  <a:ext uri="{FF2B5EF4-FFF2-40B4-BE49-F238E27FC236}">
                    <a16:creationId xmlns:a16="http://schemas.microsoft.com/office/drawing/2014/main" id="{5F51377D-42D0-4AE6-A86C-711E03C88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88313" y="3006725"/>
                <a:ext cx="635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2" name="Line 348">
                <a:extLst>
                  <a:ext uri="{FF2B5EF4-FFF2-40B4-BE49-F238E27FC236}">
                    <a16:creationId xmlns:a16="http://schemas.microsoft.com/office/drawing/2014/main" id="{531D34C1-471B-445E-8235-BAABF8E528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2763" y="3060700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3" name="Freeform 349">
                <a:extLst>
                  <a:ext uri="{FF2B5EF4-FFF2-40B4-BE49-F238E27FC236}">
                    <a16:creationId xmlns:a16="http://schemas.microsoft.com/office/drawing/2014/main" id="{76FE8C6B-6129-4C5A-AE2A-EA99C40C5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6" y="3106738"/>
                <a:ext cx="7938" cy="3175"/>
              </a:xfrm>
              <a:custGeom>
                <a:avLst/>
                <a:gdLst>
                  <a:gd name="T0" fmla="*/ 33 w 33"/>
                  <a:gd name="T1" fmla="*/ 0 h 19"/>
                  <a:gd name="T2" fmla="*/ 18 w 33"/>
                  <a:gd name="T3" fmla="*/ 11 h 19"/>
                  <a:gd name="T4" fmla="*/ 0 w 33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9">
                    <a:moveTo>
                      <a:pt x="33" y="0"/>
                    </a:moveTo>
                    <a:lnTo>
                      <a:pt x="18" y="11"/>
                    </a:lnTo>
                    <a:lnTo>
                      <a:pt x="0" y="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" name="Line 350">
                <a:extLst>
                  <a:ext uri="{FF2B5EF4-FFF2-40B4-BE49-F238E27FC236}">
                    <a16:creationId xmlns:a16="http://schemas.microsoft.com/office/drawing/2014/main" id="{AFAE948B-E907-4DF2-A3A3-EB3AFED4F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35938" y="3159125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5" name="Line 351">
                <a:extLst>
                  <a:ext uri="{FF2B5EF4-FFF2-40B4-BE49-F238E27FC236}">
                    <a16:creationId xmlns:a16="http://schemas.microsoft.com/office/drawing/2014/main" id="{FA36AE90-9C17-469B-95CE-A62A7B6DB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9276" y="3241675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6" name="Freeform 352">
                <a:extLst>
                  <a:ext uri="{FF2B5EF4-FFF2-40B4-BE49-F238E27FC236}">
                    <a16:creationId xmlns:a16="http://schemas.microsoft.com/office/drawing/2014/main" id="{6901D3E3-D157-4DC2-8C75-0C579350D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8788" y="3203575"/>
                <a:ext cx="1588" cy="4763"/>
              </a:xfrm>
              <a:custGeom>
                <a:avLst/>
                <a:gdLst>
                  <a:gd name="T0" fmla="*/ 8 w 8"/>
                  <a:gd name="T1" fmla="*/ 23 h 23"/>
                  <a:gd name="T2" fmla="*/ 2 w 8"/>
                  <a:gd name="T3" fmla="*/ 13 h 23"/>
                  <a:gd name="T4" fmla="*/ 0 w 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3">
                    <a:moveTo>
                      <a:pt x="8" y="23"/>
                    </a:moveTo>
                    <a:lnTo>
                      <a:pt x="2" y="1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7" name="Line 353">
                <a:extLst>
                  <a:ext uri="{FF2B5EF4-FFF2-40B4-BE49-F238E27FC236}">
                    <a16:creationId xmlns:a16="http://schemas.microsoft.com/office/drawing/2014/main" id="{C297E543-51DB-4C6C-A789-CCBD9A891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58151" y="3240088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8" name="Line 354">
                <a:extLst>
                  <a:ext uri="{FF2B5EF4-FFF2-40B4-BE49-F238E27FC236}">
                    <a16:creationId xmlns:a16="http://schemas.microsoft.com/office/drawing/2014/main" id="{51075484-E115-496F-80E7-E22EF888D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7038" y="32385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9" name="Line 355">
                <a:extLst>
                  <a:ext uri="{FF2B5EF4-FFF2-40B4-BE49-F238E27FC236}">
                    <a16:creationId xmlns:a16="http://schemas.microsoft.com/office/drawing/2014/main" id="{B54B91A2-4A9B-472C-9761-4C4642693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93063" y="323691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0" name="Line 356">
                <a:extLst>
                  <a:ext uri="{FF2B5EF4-FFF2-40B4-BE49-F238E27FC236}">
                    <a16:creationId xmlns:a16="http://schemas.microsoft.com/office/drawing/2014/main" id="{5F9C252B-D606-4FC7-BF61-A4AF548F1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62888" y="331470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1" name="Line 357">
                <a:extLst>
                  <a:ext uri="{FF2B5EF4-FFF2-40B4-BE49-F238E27FC236}">
                    <a16:creationId xmlns:a16="http://schemas.microsoft.com/office/drawing/2014/main" id="{8F456A96-9428-44D6-9967-E06DEDA6CD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4001" y="3319463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2" name="Line 358">
                <a:extLst>
                  <a:ext uri="{FF2B5EF4-FFF2-40B4-BE49-F238E27FC236}">
                    <a16:creationId xmlns:a16="http://schemas.microsoft.com/office/drawing/2014/main" id="{1C26D78B-0291-4D0A-B971-201154A16C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12101" y="3351213"/>
                <a:ext cx="635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3" name="Line 359">
                <a:extLst>
                  <a:ext uri="{FF2B5EF4-FFF2-40B4-BE49-F238E27FC236}">
                    <a16:creationId xmlns:a16="http://schemas.microsoft.com/office/drawing/2014/main" id="{E52C6048-EC43-48D6-9566-908B2693F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8451" y="33591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4" name="Freeform 360">
                <a:extLst>
                  <a:ext uri="{FF2B5EF4-FFF2-40B4-BE49-F238E27FC236}">
                    <a16:creationId xmlns:a16="http://schemas.microsoft.com/office/drawing/2014/main" id="{78550880-059D-44B8-8AC3-7FD8B1298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5288" y="3357563"/>
                <a:ext cx="3175" cy="3175"/>
              </a:xfrm>
              <a:custGeom>
                <a:avLst/>
                <a:gdLst>
                  <a:gd name="T0" fmla="*/ 14 w 14"/>
                  <a:gd name="T1" fmla="*/ 0 h 23"/>
                  <a:gd name="T2" fmla="*/ 8 w 14"/>
                  <a:gd name="T3" fmla="*/ 11 h 23"/>
                  <a:gd name="T4" fmla="*/ 0 w 14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3">
                    <a:moveTo>
                      <a:pt x="14" y="0"/>
                    </a:moveTo>
                    <a:lnTo>
                      <a:pt x="8" y="11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5" name="Line 361">
                <a:extLst>
                  <a:ext uri="{FF2B5EF4-FFF2-40B4-BE49-F238E27FC236}">
                    <a16:creationId xmlns:a16="http://schemas.microsoft.com/office/drawing/2014/main" id="{948DE4E6-2044-4B23-97B0-23699E36B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27988" y="3354388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6" name="Line 362">
                <a:extLst>
                  <a:ext uri="{FF2B5EF4-FFF2-40B4-BE49-F238E27FC236}">
                    <a16:creationId xmlns:a16="http://schemas.microsoft.com/office/drawing/2014/main" id="{40AA9AC5-FB74-42E6-ADC0-D0AD1148B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96213" y="3441700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7" name="Line 363">
                <a:extLst>
                  <a:ext uri="{FF2B5EF4-FFF2-40B4-BE49-F238E27FC236}">
                    <a16:creationId xmlns:a16="http://schemas.microsoft.com/office/drawing/2014/main" id="{84F8C039-A13D-41B6-BE32-65643827CA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97788" y="3473450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8" name="Freeform 364">
                <a:extLst>
                  <a:ext uri="{FF2B5EF4-FFF2-40B4-BE49-F238E27FC236}">
                    <a16:creationId xmlns:a16="http://schemas.microsoft.com/office/drawing/2014/main" id="{CB535AC1-B601-44CF-B609-E791DF2AB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1913" y="3467100"/>
                <a:ext cx="3175" cy="4763"/>
              </a:xfrm>
              <a:custGeom>
                <a:avLst/>
                <a:gdLst>
                  <a:gd name="T0" fmla="*/ 9 w 9"/>
                  <a:gd name="T1" fmla="*/ 30 h 30"/>
                  <a:gd name="T2" fmla="*/ 2 w 9"/>
                  <a:gd name="T3" fmla="*/ 16 h 30"/>
                  <a:gd name="T4" fmla="*/ 0 w 9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0">
                    <a:moveTo>
                      <a:pt x="9" y="30"/>
                    </a:move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9" name="Freeform 365">
                <a:extLst>
                  <a:ext uri="{FF2B5EF4-FFF2-40B4-BE49-F238E27FC236}">
                    <a16:creationId xmlns:a16="http://schemas.microsoft.com/office/drawing/2014/main" id="{6D6E81C3-7737-49EE-80A8-53432CE97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638" y="3463925"/>
                <a:ext cx="3175" cy="4763"/>
              </a:xfrm>
              <a:custGeom>
                <a:avLst/>
                <a:gdLst>
                  <a:gd name="T0" fmla="*/ 0 w 10"/>
                  <a:gd name="T1" fmla="*/ 25 h 25"/>
                  <a:gd name="T2" fmla="*/ 3 w 10"/>
                  <a:gd name="T3" fmla="*/ 15 h 25"/>
                  <a:gd name="T4" fmla="*/ 10 w 1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5">
                    <a:moveTo>
                      <a:pt x="0" y="25"/>
                    </a:moveTo>
                    <a:lnTo>
                      <a:pt x="3" y="15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0" name="Line 366">
                <a:extLst>
                  <a:ext uri="{FF2B5EF4-FFF2-40B4-BE49-F238E27FC236}">
                    <a16:creationId xmlns:a16="http://schemas.microsoft.com/office/drawing/2014/main" id="{1E7B0891-2818-49AE-8802-A70761D72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8151" y="3463925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1" name="Line 367">
                <a:extLst>
                  <a:ext uri="{FF2B5EF4-FFF2-40B4-BE49-F238E27FC236}">
                    <a16:creationId xmlns:a16="http://schemas.microsoft.com/office/drawing/2014/main" id="{C3CB89F7-C3A9-4E5E-B217-AC20DDACE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69263" y="3462338"/>
                <a:ext cx="1588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977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286CAC3-3118-4BE1-8464-CB3C8FDD6B7A}"/>
              </a:ext>
            </a:extLst>
          </p:cNvPr>
          <p:cNvGrpSpPr/>
          <p:nvPr userDrawn="1"/>
        </p:nvGrpSpPr>
        <p:grpSpPr>
          <a:xfrm>
            <a:off x="-188711" y="1404918"/>
            <a:ext cx="13144733" cy="3600412"/>
            <a:chOff x="-188711" y="1404918"/>
            <a:chExt cx="13144733" cy="3600412"/>
          </a:xfrm>
        </p:grpSpPr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1E0BA3C9-A311-43FB-A3C4-AB08C59CD439}"/>
                </a:ext>
              </a:extLst>
            </p:cNvPr>
            <p:cNvSpPr/>
            <p:nvPr userDrawn="1"/>
          </p:nvSpPr>
          <p:spPr>
            <a:xfrm>
              <a:off x="-188711" y="2371766"/>
              <a:ext cx="13144733" cy="1134082"/>
            </a:xfrm>
            <a:custGeom>
              <a:avLst/>
              <a:gdLst>
                <a:gd name="connsiteX0" fmla="*/ 0 w 12801600"/>
                <a:gd name="connsiteY0" fmla="*/ 814387 h 814387"/>
                <a:gd name="connsiteX1" fmla="*/ 271462 w 12801600"/>
                <a:gd name="connsiteY1" fmla="*/ 271462 h 814387"/>
                <a:gd name="connsiteX2" fmla="*/ 3500437 w 12801600"/>
                <a:gd name="connsiteY2" fmla="*/ 0 h 814387"/>
                <a:gd name="connsiteX3" fmla="*/ 4657725 w 12801600"/>
                <a:gd name="connsiteY3" fmla="*/ 328612 h 814387"/>
                <a:gd name="connsiteX4" fmla="*/ 5572125 w 12801600"/>
                <a:gd name="connsiteY4" fmla="*/ 214312 h 814387"/>
                <a:gd name="connsiteX5" fmla="*/ 6600825 w 12801600"/>
                <a:gd name="connsiteY5" fmla="*/ 442912 h 814387"/>
                <a:gd name="connsiteX6" fmla="*/ 7386637 w 12801600"/>
                <a:gd name="connsiteY6" fmla="*/ 328612 h 814387"/>
                <a:gd name="connsiteX7" fmla="*/ 8115300 w 12801600"/>
                <a:gd name="connsiteY7" fmla="*/ 514350 h 814387"/>
                <a:gd name="connsiteX8" fmla="*/ 8586787 w 12801600"/>
                <a:gd name="connsiteY8" fmla="*/ 585787 h 814387"/>
                <a:gd name="connsiteX9" fmla="*/ 9144000 w 12801600"/>
                <a:gd name="connsiteY9" fmla="*/ 585787 h 814387"/>
                <a:gd name="connsiteX10" fmla="*/ 12144375 w 12801600"/>
                <a:gd name="connsiteY10" fmla="*/ 600075 h 814387"/>
                <a:gd name="connsiteX11" fmla="*/ 12801600 w 12801600"/>
                <a:gd name="connsiteY11" fmla="*/ 628650 h 814387"/>
                <a:gd name="connsiteX12" fmla="*/ 12801600 w 12801600"/>
                <a:gd name="connsiteY12" fmla="*/ 757237 h 814387"/>
                <a:gd name="connsiteX13" fmla="*/ 0 w 12801600"/>
                <a:gd name="connsiteY13" fmla="*/ 814387 h 814387"/>
                <a:gd name="connsiteX0" fmla="*/ 0 w 13062857"/>
                <a:gd name="connsiteY0" fmla="*/ 785359 h 785359"/>
                <a:gd name="connsiteX1" fmla="*/ 532719 w 13062857"/>
                <a:gd name="connsiteY1" fmla="*/ 271462 h 785359"/>
                <a:gd name="connsiteX2" fmla="*/ 3761694 w 13062857"/>
                <a:gd name="connsiteY2" fmla="*/ 0 h 785359"/>
                <a:gd name="connsiteX3" fmla="*/ 4918982 w 13062857"/>
                <a:gd name="connsiteY3" fmla="*/ 328612 h 785359"/>
                <a:gd name="connsiteX4" fmla="*/ 5833382 w 13062857"/>
                <a:gd name="connsiteY4" fmla="*/ 214312 h 785359"/>
                <a:gd name="connsiteX5" fmla="*/ 6862082 w 13062857"/>
                <a:gd name="connsiteY5" fmla="*/ 442912 h 785359"/>
                <a:gd name="connsiteX6" fmla="*/ 7647894 w 13062857"/>
                <a:gd name="connsiteY6" fmla="*/ 328612 h 785359"/>
                <a:gd name="connsiteX7" fmla="*/ 8376557 w 13062857"/>
                <a:gd name="connsiteY7" fmla="*/ 514350 h 785359"/>
                <a:gd name="connsiteX8" fmla="*/ 8848044 w 13062857"/>
                <a:gd name="connsiteY8" fmla="*/ 585787 h 785359"/>
                <a:gd name="connsiteX9" fmla="*/ 9405257 w 13062857"/>
                <a:gd name="connsiteY9" fmla="*/ 585787 h 785359"/>
                <a:gd name="connsiteX10" fmla="*/ 12405632 w 13062857"/>
                <a:gd name="connsiteY10" fmla="*/ 600075 h 785359"/>
                <a:gd name="connsiteX11" fmla="*/ 13062857 w 13062857"/>
                <a:gd name="connsiteY11" fmla="*/ 628650 h 785359"/>
                <a:gd name="connsiteX12" fmla="*/ 13062857 w 13062857"/>
                <a:gd name="connsiteY12" fmla="*/ 757237 h 785359"/>
                <a:gd name="connsiteX13" fmla="*/ 0 w 13062857"/>
                <a:gd name="connsiteY13" fmla="*/ 785359 h 785359"/>
                <a:gd name="connsiteX0" fmla="*/ 0 w 13062857"/>
                <a:gd name="connsiteY0" fmla="*/ 785359 h 785359"/>
                <a:gd name="connsiteX1" fmla="*/ 338138 w 13062857"/>
                <a:gd name="connsiteY1" fmla="*/ 428398 h 785359"/>
                <a:gd name="connsiteX2" fmla="*/ 532719 w 13062857"/>
                <a:gd name="connsiteY2" fmla="*/ 271462 h 785359"/>
                <a:gd name="connsiteX3" fmla="*/ 3761694 w 13062857"/>
                <a:gd name="connsiteY3" fmla="*/ 0 h 785359"/>
                <a:gd name="connsiteX4" fmla="*/ 4918982 w 13062857"/>
                <a:gd name="connsiteY4" fmla="*/ 328612 h 785359"/>
                <a:gd name="connsiteX5" fmla="*/ 5833382 w 13062857"/>
                <a:gd name="connsiteY5" fmla="*/ 214312 h 785359"/>
                <a:gd name="connsiteX6" fmla="*/ 6862082 w 13062857"/>
                <a:gd name="connsiteY6" fmla="*/ 442912 h 785359"/>
                <a:gd name="connsiteX7" fmla="*/ 7647894 w 13062857"/>
                <a:gd name="connsiteY7" fmla="*/ 328612 h 785359"/>
                <a:gd name="connsiteX8" fmla="*/ 8376557 w 13062857"/>
                <a:gd name="connsiteY8" fmla="*/ 514350 h 785359"/>
                <a:gd name="connsiteX9" fmla="*/ 8848044 w 13062857"/>
                <a:gd name="connsiteY9" fmla="*/ 585787 h 785359"/>
                <a:gd name="connsiteX10" fmla="*/ 9405257 w 13062857"/>
                <a:gd name="connsiteY10" fmla="*/ 585787 h 785359"/>
                <a:gd name="connsiteX11" fmla="*/ 12405632 w 13062857"/>
                <a:gd name="connsiteY11" fmla="*/ 600075 h 785359"/>
                <a:gd name="connsiteX12" fmla="*/ 13062857 w 13062857"/>
                <a:gd name="connsiteY12" fmla="*/ 628650 h 785359"/>
                <a:gd name="connsiteX13" fmla="*/ 13062857 w 13062857"/>
                <a:gd name="connsiteY13" fmla="*/ 757237 h 785359"/>
                <a:gd name="connsiteX14" fmla="*/ 0 w 13062857"/>
                <a:gd name="connsiteY14" fmla="*/ 785359 h 785359"/>
                <a:gd name="connsiteX0" fmla="*/ 0 w 13062857"/>
                <a:gd name="connsiteY0" fmla="*/ 785359 h 785359"/>
                <a:gd name="connsiteX1" fmla="*/ 4309 w 13062857"/>
                <a:gd name="connsiteY1" fmla="*/ 573541 h 785359"/>
                <a:gd name="connsiteX2" fmla="*/ 532719 w 13062857"/>
                <a:gd name="connsiteY2" fmla="*/ 271462 h 785359"/>
                <a:gd name="connsiteX3" fmla="*/ 3761694 w 13062857"/>
                <a:gd name="connsiteY3" fmla="*/ 0 h 785359"/>
                <a:gd name="connsiteX4" fmla="*/ 4918982 w 13062857"/>
                <a:gd name="connsiteY4" fmla="*/ 328612 h 785359"/>
                <a:gd name="connsiteX5" fmla="*/ 5833382 w 13062857"/>
                <a:gd name="connsiteY5" fmla="*/ 214312 h 785359"/>
                <a:gd name="connsiteX6" fmla="*/ 6862082 w 13062857"/>
                <a:gd name="connsiteY6" fmla="*/ 442912 h 785359"/>
                <a:gd name="connsiteX7" fmla="*/ 7647894 w 13062857"/>
                <a:gd name="connsiteY7" fmla="*/ 328612 h 785359"/>
                <a:gd name="connsiteX8" fmla="*/ 8376557 w 13062857"/>
                <a:gd name="connsiteY8" fmla="*/ 514350 h 785359"/>
                <a:gd name="connsiteX9" fmla="*/ 8848044 w 13062857"/>
                <a:gd name="connsiteY9" fmla="*/ 585787 h 785359"/>
                <a:gd name="connsiteX10" fmla="*/ 9405257 w 13062857"/>
                <a:gd name="connsiteY10" fmla="*/ 585787 h 785359"/>
                <a:gd name="connsiteX11" fmla="*/ 12405632 w 13062857"/>
                <a:gd name="connsiteY11" fmla="*/ 600075 h 785359"/>
                <a:gd name="connsiteX12" fmla="*/ 13062857 w 13062857"/>
                <a:gd name="connsiteY12" fmla="*/ 628650 h 785359"/>
                <a:gd name="connsiteX13" fmla="*/ 13062857 w 13062857"/>
                <a:gd name="connsiteY13" fmla="*/ 757237 h 785359"/>
                <a:gd name="connsiteX14" fmla="*/ 0 w 13062857"/>
                <a:gd name="connsiteY14" fmla="*/ 785359 h 785359"/>
                <a:gd name="connsiteX0" fmla="*/ 0 w 13062857"/>
                <a:gd name="connsiteY0" fmla="*/ 785359 h 785359"/>
                <a:gd name="connsiteX1" fmla="*/ 4309 w 13062857"/>
                <a:gd name="connsiteY1" fmla="*/ 573541 h 785359"/>
                <a:gd name="connsiteX2" fmla="*/ 532719 w 13062857"/>
                <a:gd name="connsiteY2" fmla="*/ 271462 h 785359"/>
                <a:gd name="connsiteX3" fmla="*/ 3761694 w 13062857"/>
                <a:gd name="connsiteY3" fmla="*/ 0 h 785359"/>
                <a:gd name="connsiteX4" fmla="*/ 4918982 w 13062857"/>
                <a:gd name="connsiteY4" fmla="*/ 328612 h 785359"/>
                <a:gd name="connsiteX5" fmla="*/ 5833382 w 13062857"/>
                <a:gd name="connsiteY5" fmla="*/ 214312 h 785359"/>
                <a:gd name="connsiteX6" fmla="*/ 6862082 w 13062857"/>
                <a:gd name="connsiteY6" fmla="*/ 442912 h 785359"/>
                <a:gd name="connsiteX7" fmla="*/ 7647894 w 13062857"/>
                <a:gd name="connsiteY7" fmla="*/ 328612 h 785359"/>
                <a:gd name="connsiteX8" fmla="*/ 8376557 w 13062857"/>
                <a:gd name="connsiteY8" fmla="*/ 514350 h 785359"/>
                <a:gd name="connsiteX9" fmla="*/ 8833530 w 13062857"/>
                <a:gd name="connsiteY9" fmla="*/ 440644 h 785359"/>
                <a:gd name="connsiteX10" fmla="*/ 9405257 w 13062857"/>
                <a:gd name="connsiteY10" fmla="*/ 585787 h 785359"/>
                <a:gd name="connsiteX11" fmla="*/ 12405632 w 13062857"/>
                <a:gd name="connsiteY11" fmla="*/ 600075 h 785359"/>
                <a:gd name="connsiteX12" fmla="*/ 13062857 w 13062857"/>
                <a:gd name="connsiteY12" fmla="*/ 628650 h 785359"/>
                <a:gd name="connsiteX13" fmla="*/ 13062857 w 13062857"/>
                <a:gd name="connsiteY13" fmla="*/ 757237 h 785359"/>
                <a:gd name="connsiteX14" fmla="*/ 0 w 13062857"/>
                <a:gd name="connsiteY14" fmla="*/ 785359 h 785359"/>
                <a:gd name="connsiteX0" fmla="*/ 0 w 13062857"/>
                <a:gd name="connsiteY0" fmla="*/ 785359 h 785359"/>
                <a:gd name="connsiteX1" fmla="*/ 4309 w 13062857"/>
                <a:gd name="connsiteY1" fmla="*/ 573541 h 785359"/>
                <a:gd name="connsiteX2" fmla="*/ 532719 w 13062857"/>
                <a:gd name="connsiteY2" fmla="*/ 271462 h 785359"/>
                <a:gd name="connsiteX3" fmla="*/ 3761694 w 13062857"/>
                <a:gd name="connsiteY3" fmla="*/ 0 h 785359"/>
                <a:gd name="connsiteX4" fmla="*/ 4918982 w 13062857"/>
                <a:gd name="connsiteY4" fmla="*/ 328612 h 785359"/>
                <a:gd name="connsiteX5" fmla="*/ 5833382 w 13062857"/>
                <a:gd name="connsiteY5" fmla="*/ 214312 h 785359"/>
                <a:gd name="connsiteX6" fmla="*/ 6862082 w 13062857"/>
                <a:gd name="connsiteY6" fmla="*/ 442912 h 785359"/>
                <a:gd name="connsiteX7" fmla="*/ 7647894 w 13062857"/>
                <a:gd name="connsiteY7" fmla="*/ 328612 h 785359"/>
                <a:gd name="connsiteX8" fmla="*/ 8376557 w 13062857"/>
                <a:gd name="connsiteY8" fmla="*/ 514350 h 785359"/>
                <a:gd name="connsiteX9" fmla="*/ 8833530 w 13062857"/>
                <a:gd name="connsiteY9" fmla="*/ 440644 h 785359"/>
                <a:gd name="connsiteX10" fmla="*/ 10218057 w 13062857"/>
                <a:gd name="connsiteY10" fmla="*/ 179387 h 785359"/>
                <a:gd name="connsiteX11" fmla="*/ 12405632 w 13062857"/>
                <a:gd name="connsiteY11" fmla="*/ 600075 h 785359"/>
                <a:gd name="connsiteX12" fmla="*/ 13062857 w 13062857"/>
                <a:gd name="connsiteY12" fmla="*/ 628650 h 785359"/>
                <a:gd name="connsiteX13" fmla="*/ 13062857 w 13062857"/>
                <a:gd name="connsiteY13" fmla="*/ 757237 h 785359"/>
                <a:gd name="connsiteX14" fmla="*/ 0 w 13062857"/>
                <a:gd name="connsiteY14" fmla="*/ 785359 h 785359"/>
                <a:gd name="connsiteX0" fmla="*/ 0 w 13062857"/>
                <a:gd name="connsiteY0" fmla="*/ 785359 h 785359"/>
                <a:gd name="connsiteX1" fmla="*/ 4309 w 13062857"/>
                <a:gd name="connsiteY1" fmla="*/ 573541 h 785359"/>
                <a:gd name="connsiteX2" fmla="*/ 532719 w 13062857"/>
                <a:gd name="connsiteY2" fmla="*/ 271462 h 785359"/>
                <a:gd name="connsiteX3" fmla="*/ 3761694 w 13062857"/>
                <a:gd name="connsiteY3" fmla="*/ 0 h 785359"/>
                <a:gd name="connsiteX4" fmla="*/ 4918982 w 13062857"/>
                <a:gd name="connsiteY4" fmla="*/ 328612 h 785359"/>
                <a:gd name="connsiteX5" fmla="*/ 5833382 w 13062857"/>
                <a:gd name="connsiteY5" fmla="*/ 214312 h 785359"/>
                <a:gd name="connsiteX6" fmla="*/ 6862082 w 13062857"/>
                <a:gd name="connsiteY6" fmla="*/ 442912 h 785359"/>
                <a:gd name="connsiteX7" fmla="*/ 7647894 w 13062857"/>
                <a:gd name="connsiteY7" fmla="*/ 328612 h 785359"/>
                <a:gd name="connsiteX8" fmla="*/ 8376557 w 13062857"/>
                <a:gd name="connsiteY8" fmla="*/ 514350 h 785359"/>
                <a:gd name="connsiteX9" fmla="*/ 8833530 w 13062857"/>
                <a:gd name="connsiteY9" fmla="*/ 440644 h 785359"/>
                <a:gd name="connsiteX10" fmla="*/ 10218057 w 13062857"/>
                <a:gd name="connsiteY10" fmla="*/ 179387 h 785359"/>
                <a:gd name="connsiteX11" fmla="*/ 12710432 w 13062857"/>
                <a:gd name="connsiteY11" fmla="*/ 382360 h 785359"/>
                <a:gd name="connsiteX12" fmla="*/ 13062857 w 13062857"/>
                <a:gd name="connsiteY12" fmla="*/ 628650 h 785359"/>
                <a:gd name="connsiteX13" fmla="*/ 13062857 w 13062857"/>
                <a:gd name="connsiteY13" fmla="*/ 757237 h 785359"/>
                <a:gd name="connsiteX14" fmla="*/ 0 w 13062857"/>
                <a:gd name="connsiteY14" fmla="*/ 785359 h 785359"/>
                <a:gd name="connsiteX0" fmla="*/ 0 w 13062857"/>
                <a:gd name="connsiteY0" fmla="*/ 785359 h 785359"/>
                <a:gd name="connsiteX1" fmla="*/ 4309 w 13062857"/>
                <a:gd name="connsiteY1" fmla="*/ 573541 h 785359"/>
                <a:gd name="connsiteX2" fmla="*/ 532719 w 13062857"/>
                <a:gd name="connsiteY2" fmla="*/ 271462 h 785359"/>
                <a:gd name="connsiteX3" fmla="*/ 3761694 w 13062857"/>
                <a:gd name="connsiteY3" fmla="*/ 0 h 785359"/>
                <a:gd name="connsiteX4" fmla="*/ 4918982 w 13062857"/>
                <a:gd name="connsiteY4" fmla="*/ 328612 h 785359"/>
                <a:gd name="connsiteX5" fmla="*/ 5833382 w 13062857"/>
                <a:gd name="connsiteY5" fmla="*/ 214312 h 785359"/>
                <a:gd name="connsiteX6" fmla="*/ 6862082 w 13062857"/>
                <a:gd name="connsiteY6" fmla="*/ 442912 h 785359"/>
                <a:gd name="connsiteX7" fmla="*/ 7647894 w 13062857"/>
                <a:gd name="connsiteY7" fmla="*/ 328612 h 785359"/>
                <a:gd name="connsiteX8" fmla="*/ 8376557 w 13062857"/>
                <a:gd name="connsiteY8" fmla="*/ 514350 h 785359"/>
                <a:gd name="connsiteX9" fmla="*/ 8833530 w 13062857"/>
                <a:gd name="connsiteY9" fmla="*/ 440644 h 785359"/>
                <a:gd name="connsiteX10" fmla="*/ 10218057 w 13062857"/>
                <a:gd name="connsiteY10" fmla="*/ 179387 h 785359"/>
                <a:gd name="connsiteX11" fmla="*/ 11514138 w 13062857"/>
                <a:gd name="connsiteY11" fmla="*/ 297769 h 785359"/>
                <a:gd name="connsiteX12" fmla="*/ 12710432 w 13062857"/>
                <a:gd name="connsiteY12" fmla="*/ 382360 h 785359"/>
                <a:gd name="connsiteX13" fmla="*/ 13062857 w 13062857"/>
                <a:gd name="connsiteY13" fmla="*/ 628650 h 785359"/>
                <a:gd name="connsiteX14" fmla="*/ 13062857 w 13062857"/>
                <a:gd name="connsiteY14" fmla="*/ 757237 h 785359"/>
                <a:gd name="connsiteX15" fmla="*/ 0 w 13062857"/>
                <a:gd name="connsiteY15" fmla="*/ 785359 h 785359"/>
                <a:gd name="connsiteX0" fmla="*/ 0 w 13062857"/>
                <a:gd name="connsiteY0" fmla="*/ 850447 h 850447"/>
                <a:gd name="connsiteX1" fmla="*/ 4309 w 13062857"/>
                <a:gd name="connsiteY1" fmla="*/ 638629 h 850447"/>
                <a:gd name="connsiteX2" fmla="*/ 532719 w 13062857"/>
                <a:gd name="connsiteY2" fmla="*/ 336550 h 850447"/>
                <a:gd name="connsiteX3" fmla="*/ 3761694 w 13062857"/>
                <a:gd name="connsiteY3" fmla="*/ 65088 h 850447"/>
                <a:gd name="connsiteX4" fmla="*/ 4918982 w 13062857"/>
                <a:gd name="connsiteY4" fmla="*/ 393700 h 850447"/>
                <a:gd name="connsiteX5" fmla="*/ 5833382 w 13062857"/>
                <a:gd name="connsiteY5" fmla="*/ 279400 h 850447"/>
                <a:gd name="connsiteX6" fmla="*/ 6862082 w 13062857"/>
                <a:gd name="connsiteY6" fmla="*/ 508000 h 850447"/>
                <a:gd name="connsiteX7" fmla="*/ 7647894 w 13062857"/>
                <a:gd name="connsiteY7" fmla="*/ 393700 h 850447"/>
                <a:gd name="connsiteX8" fmla="*/ 8376557 w 13062857"/>
                <a:gd name="connsiteY8" fmla="*/ 579438 h 850447"/>
                <a:gd name="connsiteX9" fmla="*/ 8833530 w 13062857"/>
                <a:gd name="connsiteY9" fmla="*/ 505732 h 850447"/>
                <a:gd name="connsiteX10" fmla="*/ 10218057 w 13062857"/>
                <a:gd name="connsiteY10" fmla="*/ 244475 h 850447"/>
                <a:gd name="connsiteX11" fmla="*/ 12094710 w 13062857"/>
                <a:gd name="connsiteY11" fmla="*/ 0 h 850447"/>
                <a:gd name="connsiteX12" fmla="*/ 12710432 w 13062857"/>
                <a:gd name="connsiteY12" fmla="*/ 447448 h 850447"/>
                <a:gd name="connsiteX13" fmla="*/ 13062857 w 13062857"/>
                <a:gd name="connsiteY13" fmla="*/ 693738 h 850447"/>
                <a:gd name="connsiteX14" fmla="*/ 13062857 w 13062857"/>
                <a:gd name="connsiteY14" fmla="*/ 822325 h 850447"/>
                <a:gd name="connsiteX15" fmla="*/ 0 w 13062857"/>
                <a:gd name="connsiteY15" fmla="*/ 850447 h 850447"/>
                <a:gd name="connsiteX0" fmla="*/ 0 w 13062857"/>
                <a:gd name="connsiteY0" fmla="*/ 850447 h 850447"/>
                <a:gd name="connsiteX1" fmla="*/ 4309 w 13062857"/>
                <a:gd name="connsiteY1" fmla="*/ 638629 h 850447"/>
                <a:gd name="connsiteX2" fmla="*/ 532719 w 13062857"/>
                <a:gd name="connsiteY2" fmla="*/ 336550 h 850447"/>
                <a:gd name="connsiteX3" fmla="*/ 3761694 w 13062857"/>
                <a:gd name="connsiteY3" fmla="*/ 65088 h 850447"/>
                <a:gd name="connsiteX4" fmla="*/ 4918982 w 13062857"/>
                <a:gd name="connsiteY4" fmla="*/ 393700 h 850447"/>
                <a:gd name="connsiteX5" fmla="*/ 5833382 w 13062857"/>
                <a:gd name="connsiteY5" fmla="*/ 279400 h 850447"/>
                <a:gd name="connsiteX6" fmla="*/ 6862082 w 13062857"/>
                <a:gd name="connsiteY6" fmla="*/ 508000 h 850447"/>
                <a:gd name="connsiteX7" fmla="*/ 7647894 w 13062857"/>
                <a:gd name="connsiteY7" fmla="*/ 393700 h 850447"/>
                <a:gd name="connsiteX8" fmla="*/ 8376557 w 13062857"/>
                <a:gd name="connsiteY8" fmla="*/ 579438 h 850447"/>
                <a:gd name="connsiteX9" fmla="*/ 8833530 w 13062857"/>
                <a:gd name="connsiteY9" fmla="*/ 505732 h 850447"/>
                <a:gd name="connsiteX10" fmla="*/ 10218057 w 13062857"/>
                <a:gd name="connsiteY10" fmla="*/ 244475 h 850447"/>
                <a:gd name="connsiteX11" fmla="*/ 12094710 w 13062857"/>
                <a:gd name="connsiteY11" fmla="*/ 0 h 850447"/>
                <a:gd name="connsiteX12" fmla="*/ 12710432 w 13062857"/>
                <a:gd name="connsiteY12" fmla="*/ 345848 h 850447"/>
                <a:gd name="connsiteX13" fmla="*/ 13062857 w 13062857"/>
                <a:gd name="connsiteY13" fmla="*/ 693738 h 850447"/>
                <a:gd name="connsiteX14" fmla="*/ 13062857 w 13062857"/>
                <a:gd name="connsiteY14" fmla="*/ 822325 h 850447"/>
                <a:gd name="connsiteX15" fmla="*/ 0 w 13062857"/>
                <a:gd name="connsiteY15" fmla="*/ 850447 h 850447"/>
                <a:gd name="connsiteX0" fmla="*/ 0 w 13062857"/>
                <a:gd name="connsiteY0" fmla="*/ 850447 h 850447"/>
                <a:gd name="connsiteX1" fmla="*/ 4309 w 13062857"/>
                <a:gd name="connsiteY1" fmla="*/ 638629 h 850447"/>
                <a:gd name="connsiteX2" fmla="*/ 532719 w 13062857"/>
                <a:gd name="connsiteY2" fmla="*/ 336550 h 850447"/>
                <a:gd name="connsiteX3" fmla="*/ 3761694 w 13062857"/>
                <a:gd name="connsiteY3" fmla="*/ 65088 h 850447"/>
                <a:gd name="connsiteX4" fmla="*/ 4918982 w 13062857"/>
                <a:gd name="connsiteY4" fmla="*/ 393700 h 850447"/>
                <a:gd name="connsiteX5" fmla="*/ 5833382 w 13062857"/>
                <a:gd name="connsiteY5" fmla="*/ 279400 h 850447"/>
                <a:gd name="connsiteX6" fmla="*/ 6862082 w 13062857"/>
                <a:gd name="connsiteY6" fmla="*/ 508000 h 850447"/>
                <a:gd name="connsiteX7" fmla="*/ 7647894 w 13062857"/>
                <a:gd name="connsiteY7" fmla="*/ 393700 h 850447"/>
                <a:gd name="connsiteX8" fmla="*/ 8376557 w 13062857"/>
                <a:gd name="connsiteY8" fmla="*/ 579438 h 850447"/>
                <a:gd name="connsiteX9" fmla="*/ 8833530 w 13062857"/>
                <a:gd name="connsiteY9" fmla="*/ 505732 h 850447"/>
                <a:gd name="connsiteX10" fmla="*/ 10218057 w 13062857"/>
                <a:gd name="connsiteY10" fmla="*/ 244475 h 850447"/>
                <a:gd name="connsiteX11" fmla="*/ 12094710 w 13062857"/>
                <a:gd name="connsiteY11" fmla="*/ 0 h 850447"/>
                <a:gd name="connsiteX12" fmla="*/ 12710432 w 13062857"/>
                <a:gd name="connsiteY12" fmla="*/ 345848 h 850447"/>
                <a:gd name="connsiteX13" fmla="*/ 13062857 w 13062857"/>
                <a:gd name="connsiteY13" fmla="*/ 693738 h 850447"/>
                <a:gd name="connsiteX14" fmla="*/ 13062857 w 13062857"/>
                <a:gd name="connsiteY14" fmla="*/ 822325 h 850447"/>
                <a:gd name="connsiteX15" fmla="*/ 0 w 13062857"/>
                <a:gd name="connsiteY15" fmla="*/ 850447 h 850447"/>
                <a:gd name="connsiteX0" fmla="*/ 0 w 13062857"/>
                <a:gd name="connsiteY0" fmla="*/ 850447 h 850447"/>
                <a:gd name="connsiteX1" fmla="*/ 4309 w 13062857"/>
                <a:gd name="connsiteY1" fmla="*/ 638629 h 850447"/>
                <a:gd name="connsiteX2" fmla="*/ 532719 w 13062857"/>
                <a:gd name="connsiteY2" fmla="*/ 336550 h 850447"/>
                <a:gd name="connsiteX3" fmla="*/ 3761694 w 13062857"/>
                <a:gd name="connsiteY3" fmla="*/ 65088 h 850447"/>
                <a:gd name="connsiteX4" fmla="*/ 4918982 w 13062857"/>
                <a:gd name="connsiteY4" fmla="*/ 393700 h 850447"/>
                <a:gd name="connsiteX5" fmla="*/ 5833382 w 13062857"/>
                <a:gd name="connsiteY5" fmla="*/ 279400 h 850447"/>
                <a:gd name="connsiteX6" fmla="*/ 6862082 w 13062857"/>
                <a:gd name="connsiteY6" fmla="*/ 508000 h 850447"/>
                <a:gd name="connsiteX7" fmla="*/ 7647894 w 13062857"/>
                <a:gd name="connsiteY7" fmla="*/ 393700 h 850447"/>
                <a:gd name="connsiteX8" fmla="*/ 8376557 w 13062857"/>
                <a:gd name="connsiteY8" fmla="*/ 579438 h 850447"/>
                <a:gd name="connsiteX9" fmla="*/ 8833530 w 13062857"/>
                <a:gd name="connsiteY9" fmla="*/ 505732 h 850447"/>
                <a:gd name="connsiteX10" fmla="*/ 10218057 w 13062857"/>
                <a:gd name="connsiteY10" fmla="*/ 244475 h 850447"/>
                <a:gd name="connsiteX11" fmla="*/ 12094710 w 13062857"/>
                <a:gd name="connsiteY11" fmla="*/ 0 h 850447"/>
                <a:gd name="connsiteX12" fmla="*/ 12710432 w 13062857"/>
                <a:gd name="connsiteY12" fmla="*/ 345848 h 850447"/>
                <a:gd name="connsiteX13" fmla="*/ 13062857 w 13062857"/>
                <a:gd name="connsiteY13" fmla="*/ 693738 h 850447"/>
                <a:gd name="connsiteX14" fmla="*/ 13062857 w 13062857"/>
                <a:gd name="connsiteY14" fmla="*/ 822325 h 850447"/>
                <a:gd name="connsiteX15" fmla="*/ 0 w 13062857"/>
                <a:gd name="connsiteY15" fmla="*/ 850447 h 850447"/>
                <a:gd name="connsiteX0" fmla="*/ 0 w 13062857"/>
                <a:gd name="connsiteY0" fmla="*/ 850447 h 850447"/>
                <a:gd name="connsiteX1" fmla="*/ 4309 w 13062857"/>
                <a:gd name="connsiteY1" fmla="*/ 638629 h 850447"/>
                <a:gd name="connsiteX2" fmla="*/ 532719 w 13062857"/>
                <a:gd name="connsiteY2" fmla="*/ 336550 h 850447"/>
                <a:gd name="connsiteX3" fmla="*/ 3761694 w 13062857"/>
                <a:gd name="connsiteY3" fmla="*/ 65088 h 850447"/>
                <a:gd name="connsiteX4" fmla="*/ 4918982 w 13062857"/>
                <a:gd name="connsiteY4" fmla="*/ 393700 h 850447"/>
                <a:gd name="connsiteX5" fmla="*/ 5833382 w 13062857"/>
                <a:gd name="connsiteY5" fmla="*/ 279400 h 850447"/>
                <a:gd name="connsiteX6" fmla="*/ 6862082 w 13062857"/>
                <a:gd name="connsiteY6" fmla="*/ 508000 h 850447"/>
                <a:gd name="connsiteX7" fmla="*/ 7647894 w 13062857"/>
                <a:gd name="connsiteY7" fmla="*/ 393700 h 850447"/>
                <a:gd name="connsiteX8" fmla="*/ 8376557 w 13062857"/>
                <a:gd name="connsiteY8" fmla="*/ 579438 h 850447"/>
                <a:gd name="connsiteX9" fmla="*/ 8833530 w 13062857"/>
                <a:gd name="connsiteY9" fmla="*/ 505732 h 850447"/>
                <a:gd name="connsiteX10" fmla="*/ 10218057 w 13062857"/>
                <a:gd name="connsiteY10" fmla="*/ 244475 h 850447"/>
                <a:gd name="connsiteX11" fmla="*/ 12094710 w 13062857"/>
                <a:gd name="connsiteY11" fmla="*/ 0 h 850447"/>
                <a:gd name="connsiteX12" fmla="*/ 12710432 w 13062857"/>
                <a:gd name="connsiteY12" fmla="*/ 345848 h 850447"/>
                <a:gd name="connsiteX13" fmla="*/ 13062857 w 13062857"/>
                <a:gd name="connsiteY13" fmla="*/ 693738 h 850447"/>
                <a:gd name="connsiteX14" fmla="*/ 13062857 w 13062857"/>
                <a:gd name="connsiteY14" fmla="*/ 822325 h 850447"/>
                <a:gd name="connsiteX15" fmla="*/ 0 w 13062857"/>
                <a:gd name="connsiteY15" fmla="*/ 850447 h 850447"/>
                <a:gd name="connsiteX0" fmla="*/ 0 w 13062857"/>
                <a:gd name="connsiteY0" fmla="*/ 850447 h 850447"/>
                <a:gd name="connsiteX1" fmla="*/ 4309 w 13062857"/>
                <a:gd name="connsiteY1" fmla="*/ 638629 h 850447"/>
                <a:gd name="connsiteX2" fmla="*/ 532719 w 13062857"/>
                <a:gd name="connsiteY2" fmla="*/ 336550 h 850447"/>
                <a:gd name="connsiteX3" fmla="*/ 3761694 w 13062857"/>
                <a:gd name="connsiteY3" fmla="*/ 65088 h 850447"/>
                <a:gd name="connsiteX4" fmla="*/ 4918982 w 13062857"/>
                <a:gd name="connsiteY4" fmla="*/ 393700 h 850447"/>
                <a:gd name="connsiteX5" fmla="*/ 5833382 w 13062857"/>
                <a:gd name="connsiteY5" fmla="*/ 279400 h 850447"/>
                <a:gd name="connsiteX6" fmla="*/ 6862082 w 13062857"/>
                <a:gd name="connsiteY6" fmla="*/ 508000 h 850447"/>
                <a:gd name="connsiteX7" fmla="*/ 7647894 w 13062857"/>
                <a:gd name="connsiteY7" fmla="*/ 393700 h 850447"/>
                <a:gd name="connsiteX8" fmla="*/ 8376557 w 13062857"/>
                <a:gd name="connsiteY8" fmla="*/ 579438 h 850447"/>
                <a:gd name="connsiteX9" fmla="*/ 8833530 w 13062857"/>
                <a:gd name="connsiteY9" fmla="*/ 505732 h 850447"/>
                <a:gd name="connsiteX10" fmla="*/ 10218057 w 13062857"/>
                <a:gd name="connsiteY10" fmla="*/ 244475 h 850447"/>
                <a:gd name="connsiteX11" fmla="*/ 12094710 w 13062857"/>
                <a:gd name="connsiteY11" fmla="*/ 0 h 850447"/>
                <a:gd name="connsiteX12" fmla="*/ 12710432 w 13062857"/>
                <a:gd name="connsiteY12" fmla="*/ 345848 h 850447"/>
                <a:gd name="connsiteX13" fmla="*/ 13062857 w 13062857"/>
                <a:gd name="connsiteY13" fmla="*/ 693738 h 850447"/>
                <a:gd name="connsiteX14" fmla="*/ 13062857 w 13062857"/>
                <a:gd name="connsiteY14" fmla="*/ 822325 h 850447"/>
                <a:gd name="connsiteX15" fmla="*/ 0 w 13062857"/>
                <a:gd name="connsiteY15" fmla="*/ 850447 h 850447"/>
                <a:gd name="connsiteX0" fmla="*/ 0 w 13062857"/>
                <a:gd name="connsiteY0" fmla="*/ 850447 h 850447"/>
                <a:gd name="connsiteX1" fmla="*/ 4309 w 13062857"/>
                <a:gd name="connsiteY1" fmla="*/ 638629 h 850447"/>
                <a:gd name="connsiteX2" fmla="*/ 532719 w 13062857"/>
                <a:gd name="connsiteY2" fmla="*/ 336550 h 850447"/>
                <a:gd name="connsiteX3" fmla="*/ 3761694 w 13062857"/>
                <a:gd name="connsiteY3" fmla="*/ 65088 h 850447"/>
                <a:gd name="connsiteX4" fmla="*/ 4918982 w 13062857"/>
                <a:gd name="connsiteY4" fmla="*/ 393700 h 850447"/>
                <a:gd name="connsiteX5" fmla="*/ 5833382 w 13062857"/>
                <a:gd name="connsiteY5" fmla="*/ 279400 h 850447"/>
                <a:gd name="connsiteX6" fmla="*/ 6862082 w 13062857"/>
                <a:gd name="connsiteY6" fmla="*/ 508000 h 850447"/>
                <a:gd name="connsiteX7" fmla="*/ 7647894 w 13062857"/>
                <a:gd name="connsiteY7" fmla="*/ 393700 h 850447"/>
                <a:gd name="connsiteX8" fmla="*/ 8376557 w 13062857"/>
                <a:gd name="connsiteY8" fmla="*/ 579438 h 850447"/>
                <a:gd name="connsiteX9" fmla="*/ 8833530 w 13062857"/>
                <a:gd name="connsiteY9" fmla="*/ 505732 h 850447"/>
                <a:gd name="connsiteX10" fmla="*/ 10218057 w 13062857"/>
                <a:gd name="connsiteY10" fmla="*/ 244475 h 850447"/>
                <a:gd name="connsiteX11" fmla="*/ 12094710 w 13062857"/>
                <a:gd name="connsiteY11" fmla="*/ 0 h 850447"/>
                <a:gd name="connsiteX12" fmla="*/ 12710432 w 13062857"/>
                <a:gd name="connsiteY12" fmla="*/ 345848 h 850447"/>
                <a:gd name="connsiteX13" fmla="*/ 13062857 w 13062857"/>
                <a:gd name="connsiteY13" fmla="*/ 693738 h 850447"/>
                <a:gd name="connsiteX14" fmla="*/ 13062857 w 13062857"/>
                <a:gd name="connsiteY14" fmla="*/ 822325 h 850447"/>
                <a:gd name="connsiteX15" fmla="*/ 0 w 13062857"/>
                <a:gd name="connsiteY15" fmla="*/ 850447 h 850447"/>
                <a:gd name="connsiteX0" fmla="*/ 0 w 13062857"/>
                <a:gd name="connsiteY0" fmla="*/ 850447 h 850447"/>
                <a:gd name="connsiteX1" fmla="*/ 4309 w 13062857"/>
                <a:gd name="connsiteY1" fmla="*/ 638629 h 850447"/>
                <a:gd name="connsiteX2" fmla="*/ 532719 w 13062857"/>
                <a:gd name="connsiteY2" fmla="*/ 336550 h 850447"/>
                <a:gd name="connsiteX3" fmla="*/ 3761694 w 13062857"/>
                <a:gd name="connsiteY3" fmla="*/ 65088 h 850447"/>
                <a:gd name="connsiteX4" fmla="*/ 4918982 w 13062857"/>
                <a:gd name="connsiteY4" fmla="*/ 393700 h 850447"/>
                <a:gd name="connsiteX5" fmla="*/ 5833382 w 13062857"/>
                <a:gd name="connsiteY5" fmla="*/ 279400 h 850447"/>
                <a:gd name="connsiteX6" fmla="*/ 6862082 w 13062857"/>
                <a:gd name="connsiteY6" fmla="*/ 508000 h 850447"/>
                <a:gd name="connsiteX7" fmla="*/ 7647894 w 13062857"/>
                <a:gd name="connsiteY7" fmla="*/ 393700 h 850447"/>
                <a:gd name="connsiteX8" fmla="*/ 8376557 w 13062857"/>
                <a:gd name="connsiteY8" fmla="*/ 579438 h 850447"/>
                <a:gd name="connsiteX9" fmla="*/ 8833530 w 13062857"/>
                <a:gd name="connsiteY9" fmla="*/ 505732 h 850447"/>
                <a:gd name="connsiteX10" fmla="*/ 10218057 w 13062857"/>
                <a:gd name="connsiteY10" fmla="*/ 244475 h 850447"/>
                <a:gd name="connsiteX11" fmla="*/ 12094710 w 13062857"/>
                <a:gd name="connsiteY11" fmla="*/ 0 h 850447"/>
                <a:gd name="connsiteX12" fmla="*/ 12710432 w 13062857"/>
                <a:gd name="connsiteY12" fmla="*/ 345848 h 850447"/>
                <a:gd name="connsiteX13" fmla="*/ 13062857 w 13062857"/>
                <a:gd name="connsiteY13" fmla="*/ 693738 h 850447"/>
                <a:gd name="connsiteX14" fmla="*/ 13062857 w 13062857"/>
                <a:gd name="connsiteY14" fmla="*/ 822325 h 850447"/>
                <a:gd name="connsiteX15" fmla="*/ 0 w 13062857"/>
                <a:gd name="connsiteY15" fmla="*/ 850447 h 850447"/>
                <a:gd name="connsiteX0" fmla="*/ 24773 w 13087630"/>
                <a:gd name="connsiteY0" fmla="*/ 850447 h 850447"/>
                <a:gd name="connsiteX1" fmla="*/ 54 w 13087630"/>
                <a:gd name="connsiteY1" fmla="*/ 711201 h 850447"/>
                <a:gd name="connsiteX2" fmla="*/ 557492 w 13087630"/>
                <a:gd name="connsiteY2" fmla="*/ 336550 h 850447"/>
                <a:gd name="connsiteX3" fmla="*/ 3786467 w 13087630"/>
                <a:gd name="connsiteY3" fmla="*/ 65088 h 850447"/>
                <a:gd name="connsiteX4" fmla="*/ 4943755 w 13087630"/>
                <a:gd name="connsiteY4" fmla="*/ 393700 h 850447"/>
                <a:gd name="connsiteX5" fmla="*/ 5858155 w 13087630"/>
                <a:gd name="connsiteY5" fmla="*/ 279400 h 850447"/>
                <a:gd name="connsiteX6" fmla="*/ 6886855 w 13087630"/>
                <a:gd name="connsiteY6" fmla="*/ 508000 h 850447"/>
                <a:gd name="connsiteX7" fmla="*/ 7672667 w 13087630"/>
                <a:gd name="connsiteY7" fmla="*/ 393700 h 850447"/>
                <a:gd name="connsiteX8" fmla="*/ 8401330 w 13087630"/>
                <a:gd name="connsiteY8" fmla="*/ 579438 h 850447"/>
                <a:gd name="connsiteX9" fmla="*/ 8858303 w 13087630"/>
                <a:gd name="connsiteY9" fmla="*/ 505732 h 850447"/>
                <a:gd name="connsiteX10" fmla="*/ 10242830 w 13087630"/>
                <a:gd name="connsiteY10" fmla="*/ 244475 h 850447"/>
                <a:gd name="connsiteX11" fmla="*/ 12119483 w 13087630"/>
                <a:gd name="connsiteY11" fmla="*/ 0 h 850447"/>
                <a:gd name="connsiteX12" fmla="*/ 12735205 w 13087630"/>
                <a:gd name="connsiteY12" fmla="*/ 345848 h 850447"/>
                <a:gd name="connsiteX13" fmla="*/ 13087630 w 13087630"/>
                <a:gd name="connsiteY13" fmla="*/ 693738 h 850447"/>
                <a:gd name="connsiteX14" fmla="*/ 13087630 w 13087630"/>
                <a:gd name="connsiteY14" fmla="*/ 822325 h 850447"/>
                <a:gd name="connsiteX15" fmla="*/ 24773 w 13087630"/>
                <a:gd name="connsiteY15" fmla="*/ 850447 h 850447"/>
                <a:gd name="connsiteX0" fmla="*/ 24773 w 13087630"/>
                <a:gd name="connsiteY0" fmla="*/ 850447 h 850447"/>
                <a:gd name="connsiteX1" fmla="*/ 54 w 13087630"/>
                <a:gd name="connsiteY1" fmla="*/ 711201 h 850447"/>
                <a:gd name="connsiteX2" fmla="*/ 557492 w 13087630"/>
                <a:gd name="connsiteY2" fmla="*/ 336550 h 850447"/>
                <a:gd name="connsiteX3" fmla="*/ 3214967 w 13087630"/>
                <a:gd name="connsiteY3" fmla="*/ 103188 h 850447"/>
                <a:gd name="connsiteX4" fmla="*/ 4943755 w 13087630"/>
                <a:gd name="connsiteY4" fmla="*/ 393700 h 850447"/>
                <a:gd name="connsiteX5" fmla="*/ 5858155 w 13087630"/>
                <a:gd name="connsiteY5" fmla="*/ 279400 h 850447"/>
                <a:gd name="connsiteX6" fmla="*/ 6886855 w 13087630"/>
                <a:gd name="connsiteY6" fmla="*/ 508000 h 850447"/>
                <a:gd name="connsiteX7" fmla="*/ 7672667 w 13087630"/>
                <a:gd name="connsiteY7" fmla="*/ 393700 h 850447"/>
                <a:gd name="connsiteX8" fmla="*/ 8401330 w 13087630"/>
                <a:gd name="connsiteY8" fmla="*/ 579438 h 850447"/>
                <a:gd name="connsiteX9" fmla="*/ 8858303 w 13087630"/>
                <a:gd name="connsiteY9" fmla="*/ 505732 h 850447"/>
                <a:gd name="connsiteX10" fmla="*/ 10242830 w 13087630"/>
                <a:gd name="connsiteY10" fmla="*/ 244475 h 850447"/>
                <a:gd name="connsiteX11" fmla="*/ 12119483 w 13087630"/>
                <a:gd name="connsiteY11" fmla="*/ 0 h 850447"/>
                <a:gd name="connsiteX12" fmla="*/ 12735205 w 13087630"/>
                <a:gd name="connsiteY12" fmla="*/ 345848 h 850447"/>
                <a:gd name="connsiteX13" fmla="*/ 13087630 w 13087630"/>
                <a:gd name="connsiteY13" fmla="*/ 693738 h 850447"/>
                <a:gd name="connsiteX14" fmla="*/ 13087630 w 13087630"/>
                <a:gd name="connsiteY14" fmla="*/ 822325 h 850447"/>
                <a:gd name="connsiteX15" fmla="*/ 24773 w 13087630"/>
                <a:gd name="connsiteY15" fmla="*/ 850447 h 850447"/>
                <a:gd name="connsiteX0" fmla="*/ 24773 w 13087630"/>
                <a:gd name="connsiteY0" fmla="*/ 988664 h 988664"/>
                <a:gd name="connsiteX1" fmla="*/ 54 w 13087630"/>
                <a:gd name="connsiteY1" fmla="*/ 849418 h 988664"/>
                <a:gd name="connsiteX2" fmla="*/ 557492 w 13087630"/>
                <a:gd name="connsiteY2" fmla="*/ 474767 h 988664"/>
                <a:gd name="connsiteX3" fmla="*/ 3214967 w 13087630"/>
                <a:gd name="connsiteY3" fmla="*/ 241405 h 988664"/>
                <a:gd name="connsiteX4" fmla="*/ 5172355 w 13087630"/>
                <a:gd name="connsiteY4" fmla="*/ 17567 h 988664"/>
                <a:gd name="connsiteX5" fmla="*/ 5858155 w 13087630"/>
                <a:gd name="connsiteY5" fmla="*/ 417617 h 988664"/>
                <a:gd name="connsiteX6" fmla="*/ 6886855 w 13087630"/>
                <a:gd name="connsiteY6" fmla="*/ 646217 h 988664"/>
                <a:gd name="connsiteX7" fmla="*/ 7672667 w 13087630"/>
                <a:gd name="connsiteY7" fmla="*/ 531917 h 988664"/>
                <a:gd name="connsiteX8" fmla="*/ 8401330 w 13087630"/>
                <a:gd name="connsiteY8" fmla="*/ 717655 h 988664"/>
                <a:gd name="connsiteX9" fmla="*/ 8858303 w 13087630"/>
                <a:gd name="connsiteY9" fmla="*/ 643949 h 988664"/>
                <a:gd name="connsiteX10" fmla="*/ 10242830 w 13087630"/>
                <a:gd name="connsiteY10" fmla="*/ 382692 h 988664"/>
                <a:gd name="connsiteX11" fmla="*/ 12119483 w 13087630"/>
                <a:gd name="connsiteY11" fmla="*/ 138217 h 988664"/>
                <a:gd name="connsiteX12" fmla="*/ 12735205 w 13087630"/>
                <a:gd name="connsiteY12" fmla="*/ 484065 h 988664"/>
                <a:gd name="connsiteX13" fmla="*/ 13087630 w 13087630"/>
                <a:gd name="connsiteY13" fmla="*/ 831955 h 988664"/>
                <a:gd name="connsiteX14" fmla="*/ 13087630 w 13087630"/>
                <a:gd name="connsiteY14" fmla="*/ 960542 h 988664"/>
                <a:gd name="connsiteX15" fmla="*/ 24773 w 13087630"/>
                <a:gd name="connsiteY15" fmla="*/ 988664 h 988664"/>
                <a:gd name="connsiteX0" fmla="*/ 24773 w 13087630"/>
                <a:gd name="connsiteY0" fmla="*/ 988664 h 988664"/>
                <a:gd name="connsiteX1" fmla="*/ 54 w 13087630"/>
                <a:gd name="connsiteY1" fmla="*/ 849418 h 988664"/>
                <a:gd name="connsiteX2" fmla="*/ 557492 w 13087630"/>
                <a:gd name="connsiteY2" fmla="*/ 474767 h 988664"/>
                <a:gd name="connsiteX3" fmla="*/ 3214967 w 13087630"/>
                <a:gd name="connsiteY3" fmla="*/ 241405 h 988664"/>
                <a:gd name="connsiteX4" fmla="*/ 5172355 w 13087630"/>
                <a:gd name="connsiteY4" fmla="*/ 17567 h 988664"/>
                <a:gd name="connsiteX5" fmla="*/ 5858155 w 13087630"/>
                <a:gd name="connsiteY5" fmla="*/ 417617 h 988664"/>
                <a:gd name="connsiteX6" fmla="*/ 7096405 w 13087630"/>
                <a:gd name="connsiteY6" fmla="*/ 131867 h 988664"/>
                <a:gd name="connsiteX7" fmla="*/ 7672667 w 13087630"/>
                <a:gd name="connsiteY7" fmla="*/ 531917 h 988664"/>
                <a:gd name="connsiteX8" fmla="*/ 8401330 w 13087630"/>
                <a:gd name="connsiteY8" fmla="*/ 717655 h 988664"/>
                <a:gd name="connsiteX9" fmla="*/ 8858303 w 13087630"/>
                <a:gd name="connsiteY9" fmla="*/ 643949 h 988664"/>
                <a:gd name="connsiteX10" fmla="*/ 10242830 w 13087630"/>
                <a:gd name="connsiteY10" fmla="*/ 382692 h 988664"/>
                <a:gd name="connsiteX11" fmla="*/ 12119483 w 13087630"/>
                <a:gd name="connsiteY11" fmla="*/ 138217 h 988664"/>
                <a:gd name="connsiteX12" fmla="*/ 12735205 w 13087630"/>
                <a:gd name="connsiteY12" fmla="*/ 484065 h 988664"/>
                <a:gd name="connsiteX13" fmla="*/ 13087630 w 13087630"/>
                <a:gd name="connsiteY13" fmla="*/ 831955 h 988664"/>
                <a:gd name="connsiteX14" fmla="*/ 13087630 w 13087630"/>
                <a:gd name="connsiteY14" fmla="*/ 960542 h 988664"/>
                <a:gd name="connsiteX15" fmla="*/ 24773 w 13087630"/>
                <a:gd name="connsiteY15" fmla="*/ 988664 h 988664"/>
                <a:gd name="connsiteX0" fmla="*/ 24773 w 13087630"/>
                <a:gd name="connsiteY0" fmla="*/ 988664 h 988664"/>
                <a:gd name="connsiteX1" fmla="*/ 54 w 13087630"/>
                <a:gd name="connsiteY1" fmla="*/ 849418 h 988664"/>
                <a:gd name="connsiteX2" fmla="*/ 557492 w 13087630"/>
                <a:gd name="connsiteY2" fmla="*/ 474767 h 988664"/>
                <a:gd name="connsiteX3" fmla="*/ 3214967 w 13087630"/>
                <a:gd name="connsiteY3" fmla="*/ 241405 h 988664"/>
                <a:gd name="connsiteX4" fmla="*/ 5172355 w 13087630"/>
                <a:gd name="connsiteY4" fmla="*/ 17567 h 988664"/>
                <a:gd name="connsiteX5" fmla="*/ 5858155 w 13087630"/>
                <a:gd name="connsiteY5" fmla="*/ 417617 h 988664"/>
                <a:gd name="connsiteX6" fmla="*/ 7096405 w 13087630"/>
                <a:gd name="connsiteY6" fmla="*/ 131867 h 988664"/>
                <a:gd name="connsiteX7" fmla="*/ 7672667 w 13087630"/>
                <a:gd name="connsiteY7" fmla="*/ 531917 h 988664"/>
                <a:gd name="connsiteX8" fmla="*/ 8915680 w 13087630"/>
                <a:gd name="connsiteY8" fmla="*/ 69955 h 988664"/>
                <a:gd name="connsiteX9" fmla="*/ 8858303 w 13087630"/>
                <a:gd name="connsiteY9" fmla="*/ 643949 h 988664"/>
                <a:gd name="connsiteX10" fmla="*/ 10242830 w 13087630"/>
                <a:gd name="connsiteY10" fmla="*/ 382692 h 988664"/>
                <a:gd name="connsiteX11" fmla="*/ 12119483 w 13087630"/>
                <a:gd name="connsiteY11" fmla="*/ 138217 h 988664"/>
                <a:gd name="connsiteX12" fmla="*/ 12735205 w 13087630"/>
                <a:gd name="connsiteY12" fmla="*/ 484065 h 988664"/>
                <a:gd name="connsiteX13" fmla="*/ 13087630 w 13087630"/>
                <a:gd name="connsiteY13" fmla="*/ 831955 h 988664"/>
                <a:gd name="connsiteX14" fmla="*/ 13087630 w 13087630"/>
                <a:gd name="connsiteY14" fmla="*/ 960542 h 988664"/>
                <a:gd name="connsiteX15" fmla="*/ 24773 w 13087630"/>
                <a:gd name="connsiteY15" fmla="*/ 988664 h 988664"/>
                <a:gd name="connsiteX0" fmla="*/ 24773 w 13087630"/>
                <a:gd name="connsiteY0" fmla="*/ 988664 h 988664"/>
                <a:gd name="connsiteX1" fmla="*/ 54 w 13087630"/>
                <a:gd name="connsiteY1" fmla="*/ 849418 h 988664"/>
                <a:gd name="connsiteX2" fmla="*/ 557492 w 13087630"/>
                <a:gd name="connsiteY2" fmla="*/ 474767 h 988664"/>
                <a:gd name="connsiteX3" fmla="*/ 3214967 w 13087630"/>
                <a:gd name="connsiteY3" fmla="*/ 241405 h 988664"/>
                <a:gd name="connsiteX4" fmla="*/ 5172355 w 13087630"/>
                <a:gd name="connsiteY4" fmla="*/ 17567 h 988664"/>
                <a:gd name="connsiteX5" fmla="*/ 5858155 w 13087630"/>
                <a:gd name="connsiteY5" fmla="*/ 417617 h 988664"/>
                <a:gd name="connsiteX6" fmla="*/ 7096405 w 13087630"/>
                <a:gd name="connsiteY6" fmla="*/ 131867 h 988664"/>
                <a:gd name="connsiteX7" fmla="*/ 7672667 w 13087630"/>
                <a:gd name="connsiteY7" fmla="*/ 531917 h 988664"/>
                <a:gd name="connsiteX8" fmla="*/ 8915680 w 13087630"/>
                <a:gd name="connsiteY8" fmla="*/ 69955 h 988664"/>
                <a:gd name="connsiteX9" fmla="*/ 10763303 w 13087630"/>
                <a:gd name="connsiteY9" fmla="*/ 53399 h 988664"/>
                <a:gd name="connsiteX10" fmla="*/ 10242830 w 13087630"/>
                <a:gd name="connsiteY10" fmla="*/ 382692 h 988664"/>
                <a:gd name="connsiteX11" fmla="*/ 12119483 w 13087630"/>
                <a:gd name="connsiteY11" fmla="*/ 138217 h 988664"/>
                <a:gd name="connsiteX12" fmla="*/ 12735205 w 13087630"/>
                <a:gd name="connsiteY12" fmla="*/ 484065 h 988664"/>
                <a:gd name="connsiteX13" fmla="*/ 13087630 w 13087630"/>
                <a:gd name="connsiteY13" fmla="*/ 831955 h 988664"/>
                <a:gd name="connsiteX14" fmla="*/ 13087630 w 13087630"/>
                <a:gd name="connsiteY14" fmla="*/ 960542 h 988664"/>
                <a:gd name="connsiteX15" fmla="*/ 24773 w 13087630"/>
                <a:gd name="connsiteY15" fmla="*/ 988664 h 988664"/>
                <a:gd name="connsiteX0" fmla="*/ 24773 w 13087630"/>
                <a:gd name="connsiteY0" fmla="*/ 988664 h 988664"/>
                <a:gd name="connsiteX1" fmla="*/ 54 w 13087630"/>
                <a:gd name="connsiteY1" fmla="*/ 849418 h 988664"/>
                <a:gd name="connsiteX2" fmla="*/ 557492 w 13087630"/>
                <a:gd name="connsiteY2" fmla="*/ 474767 h 988664"/>
                <a:gd name="connsiteX3" fmla="*/ 3214967 w 13087630"/>
                <a:gd name="connsiteY3" fmla="*/ 241405 h 988664"/>
                <a:gd name="connsiteX4" fmla="*/ 5172355 w 13087630"/>
                <a:gd name="connsiteY4" fmla="*/ 17567 h 988664"/>
                <a:gd name="connsiteX5" fmla="*/ 5858155 w 13087630"/>
                <a:gd name="connsiteY5" fmla="*/ 417617 h 988664"/>
                <a:gd name="connsiteX6" fmla="*/ 7096405 w 13087630"/>
                <a:gd name="connsiteY6" fmla="*/ 131867 h 988664"/>
                <a:gd name="connsiteX7" fmla="*/ 7901267 w 13087630"/>
                <a:gd name="connsiteY7" fmla="*/ 531917 h 988664"/>
                <a:gd name="connsiteX8" fmla="*/ 8915680 w 13087630"/>
                <a:gd name="connsiteY8" fmla="*/ 69955 h 988664"/>
                <a:gd name="connsiteX9" fmla="*/ 10763303 w 13087630"/>
                <a:gd name="connsiteY9" fmla="*/ 53399 h 988664"/>
                <a:gd name="connsiteX10" fmla="*/ 10242830 w 13087630"/>
                <a:gd name="connsiteY10" fmla="*/ 382692 h 988664"/>
                <a:gd name="connsiteX11" fmla="*/ 12119483 w 13087630"/>
                <a:gd name="connsiteY11" fmla="*/ 138217 h 988664"/>
                <a:gd name="connsiteX12" fmla="*/ 12735205 w 13087630"/>
                <a:gd name="connsiteY12" fmla="*/ 484065 h 988664"/>
                <a:gd name="connsiteX13" fmla="*/ 13087630 w 13087630"/>
                <a:gd name="connsiteY13" fmla="*/ 831955 h 988664"/>
                <a:gd name="connsiteX14" fmla="*/ 13087630 w 13087630"/>
                <a:gd name="connsiteY14" fmla="*/ 960542 h 988664"/>
                <a:gd name="connsiteX15" fmla="*/ 24773 w 13087630"/>
                <a:gd name="connsiteY15" fmla="*/ 988664 h 988664"/>
                <a:gd name="connsiteX0" fmla="*/ 24773 w 13087630"/>
                <a:gd name="connsiteY0" fmla="*/ 988664 h 988664"/>
                <a:gd name="connsiteX1" fmla="*/ 54 w 13087630"/>
                <a:gd name="connsiteY1" fmla="*/ 849418 h 988664"/>
                <a:gd name="connsiteX2" fmla="*/ 557492 w 13087630"/>
                <a:gd name="connsiteY2" fmla="*/ 474767 h 988664"/>
                <a:gd name="connsiteX3" fmla="*/ 3214967 w 13087630"/>
                <a:gd name="connsiteY3" fmla="*/ 241405 h 988664"/>
                <a:gd name="connsiteX4" fmla="*/ 5172355 w 13087630"/>
                <a:gd name="connsiteY4" fmla="*/ 17567 h 988664"/>
                <a:gd name="connsiteX5" fmla="*/ 5915305 w 13087630"/>
                <a:gd name="connsiteY5" fmla="*/ 322367 h 988664"/>
                <a:gd name="connsiteX6" fmla="*/ 7096405 w 13087630"/>
                <a:gd name="connsiteY6" fmla="*/ 131867 h 988664"/>
                <a:gd name="connsiteX7" fmla="*/ 7901267 w 13087630"/>
                <a:gd name="connsiteY7" fmla="*/ 531917 h 988664"/>
                <a:gd name="connsiteX8" fmla="*/ 8915680 w 13087630"/>
                <a:gd name="connsiteY8" fmla="*/ 69955 h 988664"/>
                <a:gd name="connsiteX9" fmla="*/ 10763303 w 13087630"/>
                <a:gd name="connsiteY9" fmla="*/ 53399 h 988664"/>
                <a:gd name="connsiteX10" fmla="*/ 10242830 w 13087630"/>
                <a:gd name="connsiteY10" fmla="*/ 382692 h 988664"/>
                <a:gd name="connsiteX11" fmla="*/ 12119483 w 13087630"/>
                <a:gd name="connsiteY11" fmla="*/ 138217 h 988664"/>
                <a:gd name="connsiteX12" fmla="*/ 12735205 w 13087630"/>
                <a:gd name="connsiteY12" fmla="*/ 484065 h 988664"/>
                <a:gd name="connsiteX13" fmla="*/ 13087630 w 13087630"/>
                <a:gd name="connsiteY13" fmla="*/ 831955 h 988664"/>
                <a:gd name="connsiteX14" fmla="*/ 13087630 w 13087630"/>
                <a:gd name="connsiteY14" fmla="*/ 960542 h 988664"/>
                <a:gd name="connsiteX15" fmla="*/ 24773 w 13087630"/>
                <a:gd name="connsiteY15" fmla="*/ 988664 h 988664"/>
                <a:gd name="connsiteX0" fmla="*/ 24773 w 13087630"/>
                <a:gd name="connsiteY0" fmla="*/ 1105054 h 1105054"/>
                <a:gd name="connsiteX1" fmla="*/ 54 w 13087630"/>
                <a:gd name="connsiteY1" fmla="*/ 965808 h 1105054"/>
                <a:gd name="connsiteX2" fmla="*/ 557492 w 13087630"/>
                <a:gd name="connsiteY2" fmla="*/ 591157 h 1105054"/>
                <a:gd name="connsiteX3" fmla="*/ 3214967 w 13087630"/>
                <a:gd name="connsiteY3" fmla="*/ 357795 h 1105054"/>
                <a:gd name="connsiteX4" fmla="*/ 5172355 w 13087630"/>
                <a:gd name="connsiteY4" fmla="*/ 133957 h 1105054"/>
                <a:gd name="connsiteX5" fmla="*/ 5915305 w 13087630"/>
                <a:gd name="connsiteY5" fmla="*/ 438757 h 1105054"/>
                <a:gd name="connsiteX6" fmla="*/ 7286905 w 13087630"/>
                <a:gd name="connsiteY6" fmla="*/ 607 h 1105054"/>
                <a:gd name="connsiteX7" fmla="*/ 7901267 w 13087630"/>
                <a:gd name="connsiteY7" fmla="*/ 648307 h 1105054"/>
                <a:gd name="connsiteX8" fmla="*/ 8915680 w 13087630"/>
                <a:gd name="connsiteY8" fmla="*/ 186345 h 1105054"/>
                <a:gd name="connsiteX9" fmla="*/ 10763303 w 13087630"/>
                <a:gd name="connsiteY9" fmla="*/ 169789 h 1105054"/>
                <a:gd name="connsiteX10" fmla="*/ 10242830 w 13087630"/>
                <a:gd name="connsiteY10" fmla="*/ 499082 h 1105054"/>
                <a:gd name="connsiteX11" fmla="*/ 12119483 w 13087630"/>
                <a:gd name="connsiteY11" fmla="*/ 254607 h 1105054"/>
                <a:gd name="connsiteX12" fmla="*/ 12735205 w 13087630"/>
                <a:gd name="connsiteY12" fmla="*/ 600455 h 1105054"/>
                <a:gd name="connsiteX13" fmla="*/ 13087630 w 13087630"/>
                <a:gd name="connsiteY13" fmla="*/ 948345 h 1105054"/>
                <a:gd name="connsiteX14" fmla="*/ 13087630 w 13087630"/>
                <a:gd name="connsiteY14" fmla="*/ 1076932 h 1105054"/>
                <a:gd name="connsiteX15" fmla="*/ 24773 w 13087630"/>
                <a:gd name="connsiteY15" fmla="*/ 1105054 h 1105054"/>
                <a:gd name="connsiteX0" fmla="*/ 24773 w 13087630"/>
                <a:gd name="connsiteY0" fmla="*/ 1105054 h 1105054"/>
                <a:gd name="connsiteX1" fmla="*/ 54 w 13087630"/>
                <a:gd name="connsiteY1" fmla="*/ 965808 h 1105054"/>
                <a:gd name="connsiteX2" fmla="*/ 557492 w 13087630"/>
                <a:gd name="connsiteY2" fmla="*/ 591157 h 1105054"/>
                <a:gd name="connsiteX3" fmla="*/ 3214967 w 13087630"/>
                <a:gd name="connsiteY3" fmla="*/ 357795 h 1105054"/>
                <a:gd name="connsiteX4" fmla="*/ 5172355 w 13087630"/>
                <a:gd name="connsiteY4" fmla="*/ 133957 h 1105054"/>
                <a:gd name="connsiteX5" fmla="*/ 5915305 w 13087630"/>
                <a:gd name="connsiteY5" fmla="*/ 438757 h 1105054"/>
                <a:gd name="connsiteX6" fmla="*/ 7286905 w 13087630"/>
                <a:gd name="connsiteY6" fmla="*/ 607 h 1105054"/>
                <a:gd name="connsiteX7" fmla="*/ 8110817 w 13087630"/>
                <a:gd name="connsiteY7" fmla="*/ 495907 h 1105054"/>
                <a:gd name="connsiteX8" fmla="*/ 8915680 w 13087630"/>
                <a:gd name="connsiteY8" fmla="*/ 186345 h 1105054"/>
                <a:gd name="connsiteX9" fmla="*/ 10763303 w 13087630"/>
                <a:gd name="connsiteY9" fmla="*/ 169789 h 1105054"/>
                <a:gd name="connsiteX10" fmla="*/ 10242830 w 13087630"/>
                <a:gd name="connsiteY10" fmla="*/ 499082 h 1105054"/>
                <a:gd name="connsiteX11" fmla="*/ 12119483 w 13087630"/>
                <a:gd name="connsiteY11" fmla="*/ 254607 h 1105054"/>
                <a:gd name="connsiteX12" fmla="*/ 12735205 w 13087630"/>
                <a:gd name="connsiteY12" fmla="*/ 600455 h 1105054"/>
                <a:gd name="connsiteX13" fmla="*/ 13087630 w 13087630"/>
                <a:gd name="connsiteY13" fmla="*/ 948345 h 1105054"/>
                <a:gd name="connsiteX14" fmla="*/ 13087630 w 13087630"/>
                <a:gd name="connsiteY14" fmla="*/ 1076932 h 1105054"/>
                <a:gd name="connsiteX15" fmla="*/ 24773 w 13087630"/>
                <a:gd name="connsiteY15" fmla="*/ 1105054 h 1105054"/>
                <a:gd name="connsiteX0" fmla="*/ 24773 w 13087630"/>
                <a:gd name="connsiteY0" fmla="*/ 1105054 h 1105054"/>
                <a:gd name="connsiteX1" fmla="*/ 54 w 13087630"/>
                <a:gd name="connsiteY1" fmla="*/ 965808 h 1105054"/>
                <a:gd name="connsiteX2" fmla="*/ 557492 w 13087630"/>
                <a:gd name="connsiteY2" fmla="*/ 591157 h 1105054"/>
                <a:gd name="connsiteX3" fmla="*/ 3214967 w 13087630"/>
                <a:gd name="connsiteY3" fmla="*/ 357795 h 1105054"/>
                <a:gd name="connsiteX4" fmla="*/ 5172355 w 13087630"/>
                <a:gd name="connsiteY4" fmla="*/ 133957 h 1105054"/>
                <a:gd name="connsiteX5" fmla="*/ 5915305 w 13087630"/>
                <a:gd name="connsiteY5" fmla="*/ 438757 h 1105054"/>
                <a:gd name="connsiteX6" fmla="*/ 7286905 w 13087630"/>
                <a:gd name="connsiteY6" fmla="*/ 607 h 1105054"/>
                <a:gd name="connsiteX7" fmla="*/ 7958417 w 13087630"/>
                <a:gd name="connsiteY7" fmla="*/ 248257 h 1105054"/>
                <a:gd name="connsiteX8" fmla="*/ 8915680 w 13087630"/>
                <a:gd name="connsiteY8" fmla="*/ 186345 h 1105054"/>
                <a:gd name="connsiteX9" fmla="*/ 10763303 w 13087630"/>
                <a:gd name="connsiteY9" fmla="*/ 169789 h 1105054"/>
                <a:gd name="connsiteX10" fmla="*/ 10242830 w 13087630"/>
                <a:gd name="connsiteY10" fmla="*/ 499082 h 1105054"/>
                <a:gd name="connsiteX11" fmla="*/ 12119483 w 13087630"/>
                <a:gd name="connsiteY11" fmla="*/ 254607 h 1105054"/>
                <a:gd name="connsiteX12" fmla="*/ 12735205 w 13087630"/>
                <a:gd name="connsiteY12" fmla="*/ 600455 h 1105054"/>
                <a:gd name="connsiteX13" fmla="*/ 13087630 w 13087630"/>
                <a:gd name="connsiteY13" fmla="*/ 948345 h 1105054"/>
                <a:gd name="connsiteX14" fmla="*/ 13087630 w 13087630"/>
                <a:gd name="connsiteY14" fmla="*/ 1076932 h 1105054"/>
                <a:gd name="connsiteX15" fmla="*/ 24773 w 13087630"/>
                <a:gd name="connsiteY15" fmla="*/ 1105054 h 1105054"/>
                <a:gd name="connsiteX0" fmla="*/ 24773 w 13087630"/>
                <a:gd name="connsiteY0" fmla="*/ 1105054 h 1105054"/>
                <a:gd name="connsiteX1" fmla="*/ 54 w 13087630"/>
                <a:gd name="connsiteY1" fmla="*/ 965808 h 1105054"/>
                <a:gd name="connsiteX2" fmla="*/ 557492 w 13087630"/>
                <a:gd name="connsiteY2" fmla="*/ 591157 h 1105054"/>
                <a:gd name="connsiteX3" fmla="*/ 3214967 w 13087630"/>
                <a:gd name="connsiteY3" fmla="*/ 357795 h 1105054"/>
                <a:gd name="connsiteX4" fmla="*/ 5172355 w 13087630"/>
                <a:gd name="connsiteY4" fmla="*/ 133957 h 1105054"/>
                <a:gd name="connsiteX5" fmla="*/ 5915305 w 13087630"/>
                <a:gd name="connsiteY5" fmla="*/ 438757 h 1105054"/>
                <a:gd name="connsiteX6" fmla="*/ 7286905 w 13087630"/>
                <a:gd name="connsiteY6" fmla="*/ 607 h 1105054"/>
                <a:gd name="connsiteX7" fmla="*/ 7958417 w 13087630"/>
                <a:gd name="connsiteY7" fmla="*/ 248257 h 1105054"/>
                <a:gd name="connsiteX8" fmla="*/ 9125230 w 13087630"/>
                <a:gd name="connsiteY8" fmla="*/ 319695 h 1105054"/>
                <a:gd name="connsiteX9" fmla="*/ 10763303 w 13087630"/>
                <a:gd name="connsiteY9" fmla="*/ 169789 h 1105054"/>
                <a:gd name="connsiteX10" fmla="*/ 10242830 w 13087630"/>
                <a:gd name="connsiteY10" fmla="*/ 499082 h 1105054"/>
                <a:gd name="connsiteX11" fmla="*/ 12119483 w 13087630"/>
                <a:gd name="connsiteY11" fmla="*/ 254607 h 1105054"/>
                <a:gd name="connsiteX12" fmla="*/ 12735205 w 13087630"/>
                <a:gd name="connsiteY12" fmla="*/ 600455 h 1105054"/>
                <a:gd name="connsiteX13" fmla="*/ 13087630 w 13087630"/>
                <a:gd name="connsiteY13" fmla="*/ 948345 h 1105054"/>
                <a:gd name="connsiteX14" fmla="*/ 13087630 w 13087630"/>
                <a:gd name="connsiteY14" fmla="*/ 1076932 h 1105054"/>
                <a:gd name="connsiteX15" fmla="*/ 24773 w 13087630"/>
                <a:gd name="connsiteY15" fmla="*/ 1105054 h 1105054"/>
                <a:gd name="connsiteX0" fmla="*/ 24773 w 13087630"/>
                <a:gd name="connsiteY0" fmla="*/ 1105054 h 1105054"/>
                <a:gd name="connsiteX1" fmla="*/ 54 w 13087630"/>
                <a:gd name="connsiteY1" fmla="*/ 965808 h 1105054"/>
                <a:gd name="connsiteX2" fmla="*/ 557492 w 13087630"/>
                <a:gd name="connsiteY2" fmla="*/ 591157 h 1105054"/>
                <a:gd name="connsiteX3" fmla="*/ 3214967 w 13087630"/>
                <a:gd name="connsiteY3" fmla="*/ 357795 h 1105054"/>
                <a:gd name="connsiteX4" fmla="*/ 5172355 w 13087630"/>
                <a:gd name="connsiteY4" fmla="*/ 133957 h 1105054"/>
                <a:gd name="connsiteX5" fmla="*/ 5915305 w 13087630"/>
                <a:gd name="connsiteY5" fmla="*/ 438757 h 1105054"/>
                <a:gd name="connsiteX6" fmla="*/ 7286905 w 13087630"/>
                <a:gd name="connsiteY6" fmla="*/ 607 h 1105054"/>
                <a:gd name="connsiteX7" fmla="*/ 7958417 w 13087630"/>
                <a:gd name="connsiteY7" fmla="*/ 248257 h 1105054"/>
                <a:gd name="connsiteX8" fmla="*/ 9239530 w 13087630"/>
                <a:gd name="connsiteY8" fmla="*/ 548295 h 1105054"/>
                <a:gd name="connsiteX9" fmla="*/ 10763303 w 13087630"/>
                <a:gd name="connsiteY9" fmla="*/ 169789 h 1105054"/>
                <a:gd name="connsiteX10" fmla="*/ 10242830 w 13087630"/>
                <a:gd name="connsiteY10" fmla="*/ 499082 h 1105054"/>
                <a:gd name="connsiteX11" fmla="*/ 12119483 w 13087630"/>
                <a:gd name="connsiteY11" fmla="*/ 254607 h 1105054"/>
                <a:gd name="connsiteX12" fmla="*/ 12735205 w 13087630"/>
                <a:gd name="connsiteY12" fmla="*/ 600455 h 1105054"/>
                <a:gd name="connsiteX13" fmla="*/ 13087630 w 13087630"/>
                <a:gd name="connsiteY13" fmla="*/ 948345 h 1105054"/>
                <a:gd name="connsiteX14" fmla="*/ 13087630 w 13087630"/>
                <a:gd name="connsiteY14" fmla="*/ 1076932 h 1105054"/>
                <a:gd name="connsiteX15" fmla="*/ 24773 w 13087630"/>
                <a:gd name="connsiteY15" fmla="*/ 1105054 h 1105054"/>
                <a:gd name="connsiteX0" fmla="*/ 24773 w 13087630"/>
                <a:gd name="connsiteY0" fmla="*/ 1105054 h 1105054"/>
                <a:gd name="connsiteX1" fmla="*/ 54 w 13087630"/>
                <a:gd name="connsiteY1" fmla="*/ 965808 h 1105054"/>
                <a:gd name="connsiteX2" fmla="*/ 557492 w 13087630"/>
                <a:gd name="connsiteY2" fmla="*/ 591157 h 1105054"/>
                <a:gd name="connsiteX3" fmla="*/ 3214967 w 13087630"/>
                <a:gd name="connsiteY3" fmla="*/ 357795 h 1105054"/>
                <a:gd name="connsiteX4" fmla="*/ 5172355 w 13087630"/>
                <a:gd name="connsiteY4" fmla="*/ 133957 h 1105054"/>
                <a:gd name="connsiteX5" fmla="*/ 5915305 w 13087630"/>
                <a:gd name="connsiteY5" fmla="*/ 438757 h 1105054"/>
                <a:gd name="connsiteX6" fmla="*/ 7286905 w 13087630"/>
                <a:gd name="connsiteY6" fmla="*/ 607 h 1105054"/>
                <a:gd name="connsiteX7" fmla="*/ 7958417 w 13087630"/>
                <a:gd name="connsiteY7" fmla="*/ 248257 h 1105054"/>
                <a:gd name="connsiteX8" fmla="*/ 9239530 w 13087630"/>
                <a:gd name="connsiteY8" fmla="*/ 548295 h 1105054"/>
                <a:gd name="connsiteX9" fmla="*/ 10268003 w 13087630"/>
                <a:gd name="connsiteY9" fmla="*/ 284089 h 1105054"/>
                <a:gd name="connsiteX10" fmla="*/ 10242830 w 13087630"/>
                <a:gd name="connsiteY10" fmla="*/ 499082 h 1105054"/>
                <a:gd name="connsiteX11" fmla="*/ 12119483 w 13087630"/>
                <a:gd name="connsiteY11" fmla="*/ 254607 h 1105054"/>
                <a:gd name="connsiteX12" fmla="*/ 12735205 w 13087630"/>
                <a:gd name="connsiteY12" fmla="*/ 600455 h 1105054"/>
                <a:gd name="connsiteX13" fmla="*/ 13087630 w 13087630"/>
                <a:gd name="connsiteY13" fmla="*/ 948345 h 1105054"/>
                <a:gd name="connsiteX14" fmla="*/ 13087630 w 13087630"/>
                <a:gd name="connsiteY14" fmla="*/ 1076932 h 1105054"/>
                <a:gd name="connsiteX15" fmla="*/ 24773 w 13087630"/>
                <a:gd name="connsiteY15" fmla="*/ 1105054 h 1105054"/>
                <a:gd name="connsiteX0" fmla="*/ 24773 w 13087630"/>
                <a:gd name="connsiteY0" fmla="*/ 1105054 h 1105054"/>
                <a:gd name="connsiteX1" fmla="*/ 54 w 13087630"/>
                <a:gd name="connsiteY1" fmla="*/ 965808 h 1105054"/>
                <a:gd name="connsiteX2" fmla="*/ 557492 w 13087630"/>
                <a:gd name="connsiteY2" fmla="*/ 591157 h 1105054"/>
                <a:gd name="connsiteX3" fmla="*/ 3214967 w 13087630"/>
                <a:gd name="connsiteY3" fmla="*/ 357795 h 1105054"/>
                <a:gd name="connsiteX4" fmla="*/ 5172355 w 13087630"/>
                <a:gd name="connsiteY4" fmla="*/ 133957 h 1105054"/>
                <a:gd name="connsiteX5" fmla="*/ 5915305 w 13087630"/>
                <a:gd name="connsiteY5" fmla="*/ 438757 h 1105054"/>
                <a:gd name="connsiteX6" fmla="*/ 7286905 w 13087630"/>
                <a:gd name="connsiteY6" fmla="*/ 607 h 1105054"/>
                <a:gd name="connsiteX7" fmla="*/ 7958417 w 13087630"/>
                <a:gd name="connsiteY7" fmla="*/ 248257 h 1105054"/>
                <a:gd name="connsiteX8" fmla="*/ 9125230 w 13087630"/>
                <a:gd name="connsiteY8" fmla="*/ 414945 h 1105054"/>
                <a:gd name="connsiteX9" fmla="*/ 10268003 w 13087630"/>
                <a:gd name="connsiteY9" fmla="*/ 284089 h 1105054"/>
                <a:gd name="connsiteX10" fmla="*/ 10242830 w 13087630"/>
                <a:gd name="connsiteY10" fmla="*/ 499082 h 1105054"/>
                <a:gd name="connsiteX11" fmla="*/ 12119483 w 13087630"/>
                <a:gd name="connsiteY11" fmla="*/ 254607 h 1105054"/>
                <a:gd name="connsiteX12" fmla="*/ 12735205 w 13087630"/>
                <a:gd name="connsiteY12" fmla="*/ 600455 h 1105054"/>
                <a:gd name="connsiteX13" fmla="*/ 13087630 w 13087630"/>
                <a:gd name="connsiteY13" fmla="*/ 948345 h 1105054"/>
                <a:gd name="connsiteX14" fmla="*/ 13087630 w 13087630"/>
                <a:gd name="connsiteY14" fmla="*/ 1076932 h 1105054"/>
                <a:gd name="connsiteX15" fmla="*/ 24773 w 13087630"/>
                <a:gd name="connsiteY15" fmla="*/ 1105054 h 1105054"/>
                <a:gd name="connsiteX0" fmla="*/ 0 w 13062857"/>
                <a:gd name="connsiteY0" fmla="*/ 1105054 h 1105054"/>
                <a:gd name="connsiteX1" fmla="*/ 165781 w 13062857"/>
                <a:gd name="connsiteY1" fmla="*/ 946758 h 1105054"/>
                <a:gd name="connsiteX2" fmla="*/ 532719 w 13062857"/>
                <a:gd name="connsiteY2" fmla="*/ 591157 h 1105054"/>
                <a:gd name="connsiteX3" fmla="*/ 3190194 w 13062857"/>
                <a:gd name="connsiteY3" fmla="*/ 357795 h 1105054"/>
                <a:gd name="connsiteX4" fmla="*/ 5147582 w 13062857"/>
                <a:gd name="connsiteY4" fmla="*/ 133957 h 1105054"/>
                <a:gd name="connsiteX5" fmla="*/ 5890532 w 13062857"/>
                <a:gd name="connsiteY5" fmla="*/ 438757 h 1105054"/>
                <a:gd name="connsiteX6" fmla="*/ 7262132 w 13062857"/>
                <a:gd name="connsiteY6" fmla="*/ 607 h 1105054"/>
                <a:gd name="connsiteX7" fmla="*/ 7933644 w 13062857"/>
                <a:gd name="connsiteY7" fmla="*/ 248257 h 1105054"/>
                <a:gd name="connsiteX8" fmla="*/ 9100457 w 13062857"/>
                <a:gd name="connsiteY8" fmla="*/ 414945 h 1105054"/>
                <a:gd name="connsiteX9" fmla="*/ 10243230 w 13062857"/>
                <a:gd name="connsiteY9" fmla="*/ 284089 h 1105054"/>
                <a:gd name="connsiteX10" fmla="*/ 10218057 w 13062857"/>
                <a:gd name="connsiteY10" fmla="*/ 499082 h 1105054"/>
                <a:gd name="connsiteX11" fmla="*/ 12094710 w 13062857"/>
                <a:gd name="connsiteY11" fmla="*/ 254607 h 1105054"/>
                <a:gd name="connsiteX12" fmla="*/ 12710432 w 13062857"/>
                <a:gd name="connsiteY12" fmla="*/ 600455 h 1105054"/>
                <a:gd name="connsiteX13" fmla="*/ 13062857 w 13062857"/>
                <a:gd name="connsiteY13" fmla="*/ 948345 h 1105054"/>
                <a:gd name="connsiteX14" fmla="*/ 13062857 w 13062857"/>
                <a:gd name="connsiteY14" fmla="*/ 1076932 h 1105054"/>
                <a:gd name="connsiteX15" fmla="*/ 0 w 13062857"/>
                <a:gd name="connsiteY15" fmla="*/ 1105054 h 1105054"/>
                <a:gd name="connsiteX0" fmla="*/ 0 w 13062857"/>
                <a:gd name="connsiteY0" fmla="*/ 1105054 h 1105054"/>
                <a:gd name="connsiteX1" fmla="*/ 165781 w 13062857"/>
                <a:gd name="connsiteY1" fmla="*/ 946758 h 1105054"/>
                <a:gd name="connsiteX2" fmla="*/ 1351869 w 13062857"/>
                <a:gd name="connsiteY2" fmla="*/ 514957 h 1105054"/>
                <a:gd name="connsiteX3" fmla="*/ 3190194 w 13062857"/>
                <a:gd name="connsiteY3" fmla="*/ 357795 h 1105054"/>
                <a:gd name="connsiteX4" fmla="*/ 5147582 w 13062857"/>
                <a:gd name="connsiteY4" fmla="*/ 133957 h 1105054"/>
                <a:gd name="connsiteX5" fmla="*/ 5890532 w 13062857"/>
                <a:gd name="connsiteY5" fmla="*/ 438757 h 1105054"/>
                <a:gd name="connsiteX6" fmla="*/ 7262132 w 13062857"/>
                <a:gd name="connsiteY6" fmla="*/ 607 h 1105054"/>
                <a:gd name="connsiteX7" fmla="*/ 7933644 w 13062857"/>
                <a:gd name="connsiteY7" fmla="*/ 248257 h 1105054"/>
                <a:gd name="connsiteX8" fmla="*/ 9100457 w 13062857"/>
                <a:gd name="connsiteY8" fmla="*/ 414945 h 1105054"/>
                <a:gd name="connsiteX9" fmla="*/ 10243230 w 13062857"/>
                <a:gd name="connsiteY9" fmla="*/ 284089 h 1105054"/>
                <a:gd name="connsiteX10" fmla="*/ 10218057 w 13062857"/>
                <a:gd name="connsiteY10" fmla="*/ 499082 h 1105054"/>
                <a:gd name="connsiteX11" fmla="*/ 12094710 w 13062857"/>
                <a:gd name="connsiteY11" fmla="*/ 254607 h 1105054"/>
                <a:gd name="connsiteX12" fmla="*/ 12710432 w 13062857"/>
                <a:gd name="connsiteY12" fmla="*/ 600455 h 1105054"/>
                <a:gd name="connsiteX13" fmla="*/ 13062857 w 13062857"/>
                <a:gd name="connsiteY13" fmla="*/ 948345 h 1105054"/>
                <a:gd name="connsiteX14" fmla="*/ 13062857 w 13062857"/>
                <a:gd name="connsiteY14" fmla="*/ 1076932 h 1105054"/>
                <a:gd name="connsiteX15" fmla="*/ 0 w 13062857"/>
                <a:gd name="connsiteY15" fmla="*/ 1105054 h 1105054"/>
                <a:gd name="connsiteX0" fmla="*/ 0 w 13062857"/>
                <a:gd name="connsiteY0" fmla="*/ 1105054 h 1105054"/>
                <a:gd name="connsiteX1" fmla="*/ 13381 w 13062857"/>
                <a:gd name="connsiteY1" fmla="*/ 661008 h 1105054"/>
                <a:gd name="connsiteX2" fmla="*/ 1351869 w 13062857"/>
                <a:gd name="connsiteY2" fmla="*/ 514957 h 1105054"/>
                <a:gd name="connsiteX3" fmla="*/ 3190194 w 13062857"/>
                <a:gd name="connsiteY3" fmla="*/ 357795 h 1105054"/>
                <a:gd name="connsiteX4" fmla="*/ 5147582 w 13062857"/>
                <a:gd name="connsiteY4" fmla="*/ 133957 h 1105054"/>
                <a:gd name="connsiteX5" fmla="*/ 5890532 w 13062857"/>
                <a:gd name="connsiteY5" fmla="*/ 438757 h 1105054"/>
                <a:gd name="connsiteX6" fmla="*/ 7262132 w 13062857"/>
                <a:gd name="connsiteY6" fmla="*/ 607 h 1105054"/>
                <a:gd name="connsiteX7" fmla="*/ 7933644 w 13062857"/>
                <a:gd name="connsiteY7" fmla="*/ 248257 h 1105054"/>
                <a:gd name="connsiteX8" fmla="*/ 9100457 w 13062857"/>
                <a:gd name="connsiteY8" fmla="*/ 414945 h 1105054"/>
                <a:gd name="connsiteX9" fmla="*/ 10243230 w 13062857"/>
                <a:gd name="connsiteY9" fmla="*/ 284089 h 1105054"/>
                <a:gd name="connsiteX10" fmla="*/ 10218057 w 13062857"/>
                <a:gd name="connsiteY10" fmla="*/ 499082 h 1105054"/>
                <a:gd name="connsiteX11" fmla="*/ 12094710 w 13062857"/>
                <a:gd name="connsiteY11" fmla="*/ 254607 h 1105054"/>
                <a:gd name="connsiteX12" fmla="*/ 12710432 w 13062857"/>
                <a:gd name="connsiteY12" fmla="*/ 600455 h 1105054"/>
                <a:gd name="connsiteX13" fmla="*/ 13062857 w 13062857"/>
                <a:gd name="connsiteY13" fmla="*/ 948345 h 1105054"/>
                <a:gd name="connsiteX14" fmla="*/ 13062857 w 13062857"/>
                <a:gd name="connsiteY14" fmla="*/ 1076932 h 1105054"/>
                <a:gd name="connsiteX15" fmla="*/ 0 w 13062857"/>
                <a:gd name="connsiteY15" fmla="*/ 1105054 h 1105054"/>
                <a:gd name="connsiteX0" fmla="*/ 234276 w 13049483"/>
                <a:gd name="connsiteY0" fmla="*/ 1143154 h 1143154"/>
                <a:gd name="connsiteX1" fmla="*/ 7 w 13049483"/>
                <a:gd name="connsiteY1" fmla="*/ 661008 h 1143154"/>
                <a:gd name="connsiteX2" fmla="*/ 1338495 w 13049483"/>
                <a:gd name="connsiteY2" fmla="*/ 514957 h 1143154"/>
                <a:gd name="connsiteX3" fmla="*/ 3176820 w 13049483"/>
                <a:gd name="connsiteY3" fmla="*/ 357795 h 1143154"/>
                <a:gd name="connsiteX4" fmla="*/ 5134208 w 13049483"/>
                <a:gd name="connsiteY4" fmla="*/ 133957 h 1143154"/>
                <a:gd name="connsiteX5" fmla="*/ 5877158 w 13049483"/>
                <a:gd name="connsiteY5" fmla="*/ 438757 h 1143154"/>
                <a:gd name="connsiteX6" fmla="*/ 7248758 w 13049483"/>
                <a:gd name="connsiteY6" fmla="*/ 607 h 1143154"/>
                <a:gd name="connsiteX7" fmla="*/ 7920270 w 13049483"/>
                <a:gd name="connsiteY7" fmla="*/ 248257 h 1143154"/>
                <a:gd name="connsiteX8" fmla="*/ 9087083 w 13049483"/>
                <a:gd name="connsiteY8" fmla="*/ 414945 h 1143154"/>
                <a:gd name="connsiteX9" fmla="*/ 10229856 w 13049483"/>
                <a:gd name="connsiteY9" fmla="*/ 284089 h 1143154"/>
                <a:gd name="connsiteX10" fmla="*/ 10204683 w 13049483"/>
                <a:gd name="connsiteY10" fmla="*/ 499082 h 1143154"/>
                <a:gd name="connsiteX11" fmla="*/ 12081336 w 13049483"/>
                <a:gd name="connsiteY11" fmla="*/ 254607 h 1143154"/>
                <a:gd name="connsiteX12" fmla="*/ 12697058 w 13049483"/>
                <a:gd name="connsiteY12" fmla="*/ 600455 h 1143154"/>
                <a:gd name="connsiteX13" fmla="*/ 13049483 w 13049483"/>
                <a:gd name="connsiteY13" fmla="*/ 948345 h 1143154"/>
                <a:gd name="connsiteX14" fmla="*/ 13049483 w 13049483"/>
                <a:gd name="connsiteY14" fmla="*/ 1076932 h 1143154"/>
                <a:gd name="connsiteX15" fmla="*/ 234276 w 13049483"/>
                <a:gd name="connsiteY15" fmla="*/ 1143154 h 1143154"/>
                <a:gd name="connsiteX0" fmla="*/ 215226 w 13049483"/>
                <a:gd name="connsiteY0" fmla="*/ 1124104 h 1124104"/>
                <a:gd name="connsiteX1" fmla="*/ 7 w 13049483"/>
                <a:gd name="connsiteY1" fmla="*/ 661008 h 1124104"/>
                <a:gd name="connsiteX2" fmla="*/ 1338495 w 13049483"/>
                <a:gd name="connsiteY2" fmla="*/ 514957 h 1124104"/>
                <a:gd name="connsiteX3" fmla="*/ 3176820 w 13049483"/>
                <a:gd name="connsiteY3" fmla="*/ 357795 h 1124104"/>
                <a:gd name="connsiteX4" fmla="*/ 5134208 w 13049483"/>
                <a:gd name="connsiteY4" fmla="*/ 133957 h 1124104"/>
                <a:gd name="connsiteX5" fmla="*/ 5877158 w 13049483"/>
                <a:gd name="connsiteY5" fmla="*/ 438757 h 1124104"/>
                <a:gd name="connsiteX6" fmla="*/ 7248758 w 13049483"/>
                <a:gd name="connsiteY6" fmla="*/ 607 h 1124104"/>
                <a:gd name="connsiteX7" fmla="*/ 7920270 w 13049483"/>
                <a:gd name="connsiteY7" fmla="*/ 248257 h 1124104"/>
                <a:gd name="connsiteX8" fmla="*/ 9087083 w 13049483"/>
                <a:gd name="connsiteY8" fmla="*/ 414945 h 1124104"/>
                <a:gd name="connsiteX9" fmla="*/ 10229856 w 13049483"/>
                <a:gd name="connsiteY9" fmla="*/ 284089 h 1124104"/>
                <a:gd name="connsiteX10" fmla="*/ 10204683 w 13049483"/>
                <a:gd name="connsiteY10" fmla="*/ 499082 h 1124104"/>
                <a:gd name="connsiteX11" fmla="*/ 12081336 w 13049483"/>
                <a:gd name="connsiteY11" fmla="*/ 254607 h 1124104"/>
                <a:gd name="connsiteX12" fmla="*/ 12697058 w 13049483"/>
                <a:gd name="connsiteY12" fmla="*/ 600455 h 1124104"/>
                <a:gd name="connsiteX13" fmla="*/ 13049483 w 13049483"/>
                <a:gd name="connsiteY13" fmla="*/ 948345 h 1124104"/>
                <a:gd name="connsiteX14" fmla="*/ 13049483 w 13049483"/>
                <a:gd name="connsiteY14" fmla="*/ 1076932 h 1124104"/>
                <a:gd name="connsiteX15" fmla="*/ 215226 w 13049483"/>
                <a:gd name="connsiteY15" fmla="*/ 1124104 h 1124104"/>
                <a:gd name="connsiteX0" fmla="*/ 215226 w 13049483"/>
                <a:gd name="connsiteY0" fmla="*/ 1124104 h 1124104"/>
                <a:gd name="connsiteX1" fmla="*/ 7 w 13049483"/>
                <a:gd name="connsiteY1" fmla="*/ 661008 h 1124104"/>
                <a:gd name="connsiteX2" fmla="*/ 1338495 w 13049483"/>
                <a:gd name="connsiteY2" fmla="*/ 514957 h 1124104"/>
                <a:gd name="connsiteX3" fmla="*/ 3176820 w 13049483"/>
                <a:gd name="connsiteY3" fmla="*/ 357795 h 1124104"/>
                <a:gd name="connsiteX4" fmla="*/ 5134208 w 13049483"/>
                <a:gd name="connsiteY4" fmla="*/ 133957 h 1124104"/>
                <a:gd name="connsiteX5" fmla="*/ 5877158 w 13049483"/>
                <a:gd name="connsiteY5" fmla="*/ 438757 h 1124104"/>
                <a:gd name="connsiteX6" fmla="*/ 7248758 w 13049483"/>
                <a:gd name="connsiteY6" fmla="*/ 607 h 1124104"/>
                <a:gd name="connsiteX7" fmla="*/ 7920270 w 13049483"/>
                <a:gd name="connsiteY7" fmla="*/ 248257 h 1124104"/>
                <a:gd name="connsiteX8" fmla="*/ 9087083 w 13049483"/>
                <a:gd name="connsiteY8" fmla="*/ 414945 h 1124104"/>
                <a:gd name="connsiteX9" fmla="*/ 10229856 w 13049483"/>
                <a:gd name="connsiteY9" fmla="*/ 284089 h 1124104"/>
                <a:gd name="connsiteX10" fmla="*/ 10204683 w 13049483"/>
                <a:gd name="connsiteY10" fmla="*/ 499082 h 1124104"/>
                <a:gd name="connsiteX11" fmla="*/ 12081336 w 13049483"/>
                <a:gd name="connsiteY11" fmla="*/ 254607 h 1124104"/>
                <a:gd name="connsiteX12" fmla="*/ 12697058 w 13049483"/>
                <a:gd name="connsiteY12" fmla="*/ 600455 h 1124104"/>
                <a:gd name="connsiteX13" fmla="*/ 13049483 w 13049483"/>
                <a:gd name="connsiteY13" fmla="*/ 948345 h 1124104"/>
                <a:gd name="connsiteX14" fmla="*/ 10401533 w 13049483"/>
                <a:gd name="connsiteY14" fmla="*/ 1057882 h 1124104"/>
                <a:gd name="connsiteX15" fmla="*/ 215226 w 13049483"/>
                <a:gd name="connsiteY15" fmla="*/ 1124104 h 1124104"/>
                <a:gd name="connsiteX0" fmla="*/ 215226 w 13144733"/>
                <a:gd name="connsiteY0" fmla="*/ 1124104 h 1124104"/>
                <a:gd name="connsiteX1" fmla="*/ 7 w 13144733"/>
                <a:gd name="connsiteY1" fmla="*/ 661008 h 1124104"/>
                <a:gd name="connsiteX2" fmla="*/ 1338495 w 13144733"/>
                <a:gd name="connsiteY2" fmla="*/ 514957 h 1124104"/>
                <a:gd name="connsiteX3" fmla="*/ 3176820 w 13144733"/>
                <a:gd name="connsiteY3" fmla="*/ 357795 h 1124104"/>
                <a:gd name="connsiteX4" fmla="*/ 5134208 w 13144733"/>
                <a:gd name="connsiteY4" fmla="*/ 133957 h 1124104"/>
                <a:gd name="connsiteX5" fmla="*/ 5877158 w 13144733"/>
                <a:gd name="connsiteY5" fmla="*/ 438757 h 1124104"/>
                <a:gd name="connsiteX6" fmla="*/ 7248758 w 13144733"/>
                <a:gd name="connsiteY6" fmla="*/ 607 h 1124104"/>
                <a:gd name="connsiteX7" fmla="*/ 7920270 w 13144733"/>
                <a:gd name="connsiteY7" fmla="*/ 248257 h 1124104"/>
                <a:gd name="connsiteX8" fmla="*/ 9087083 w 13144733"/>
                <a:gd name="connsiteY8" fmla="*/ 414945 h 1124104"/>
                <a:gd name="connsiteX9" fmla="*/ 10229856 w 13144733"/>
                <a:gd name="connsiteY9" fmla="*/ 284089 h 1124104"/>
                <a:gd name="connsiteX10" fmla="*/ 10204683 w 13144733"/>
                <a:gd name="connsiteY10" fmla="*/ 499082 h 1124104"/>
                <a:gd name="connsiteX11" fmla="*/ 12081336 w 13144733"/>
                <a:gd name="connsiteY11" fmla="*/ 254607 h 1124104"/>
                <a:gd name="connsiteX12" fmla="*/ 12697058 w 13144733"/>
                <a:gd name="connsiteY12" fmla="*/ 600455 h 1124104"/>
                <a:gd name="connsiteX13" fmla="*/ 13144733 w 13144733"/>
                <a:gd name="connsiteY13" fmla="*/ 1043595 h 1124104"/>
                <a:gd name="connsiteX14" fmla="*/ 10401533 w 13144733"/>
                <a:gd name="connsiteY14" fmla="*/ 1057882 h 1124104"/>
                <a:gd name="connsiteX15" fmla="*/ 215226 w 13144733"/>
                <a:gd name="connsiteY15" fmla="*/ 1124104 h 1124104"/>
                <a:gd name="connsiteX0" fmla="*/ 215226 w 13144733"/>
                <a:gd name="connsiteY0" fmla="*/ 1124104 h 1134082"/>
                <a:gd name="connsiteX1" fmla="*/ 7 w 13144733"/>
                <a:gd name="connsiteY1" fmla="*/ 661008 h 1134082"/>
                <a:gd name="connsiteX2" fmla="*/ 1338495 w 13144733"/>
                <a:gd name="connsiteY2" fmla="*/ 514957 h 1134082"/>
                <a:gd name="connsiteX3" fmla="*/ 3176820 w 13144733"/>
                <a:gd name="connsiteY3" fmla="*/ 357795 h 1134082"/>
                <a:gd name="connsiteX4" fmla="*/ 5134208 w 13144733"/>
                <a:gd name="connsiteY4" fmla="*/ 133957 h 1134082"/>
                <a:gd name="connsiteX5" fmla="*/ 5877158 w 13144733"/>
                <a:gd name="connsiteY5" fmla="*/ 438757 h 1134082"/>
                <a:gd name="connsiteX6" fmla="*/ 7248758 w 13144733"/>
                <a:gd name="connsiteY6" fmla="*/ 607 h 1134082"/>
                <a:gd name="connsiteX7" fmla="*/ 7920270 w 13144733"/>
                <a:gd name="connsiteY7" fmla="*/ 248257 h 1134082"/>
                <a:gd name="connsiteX8" fmla="*/ 9087083 w 13144733"/>
                <a:gd name="connsiteY8" fmla="*/ 414945 h 1134082"/>
                <a:gd name="connsiteX9" fmla="*/ 10229856 w 13144733"/>
                <a:gd name="connsiteY9" fmla="*/ 284089 h 1134082"/>
                <a:gd name="connsiteX10" fmla="*/ 10204683 w 13144733"/>
                <a:gd name="connsiteY10" fmla="*/ 499082 h 1134082"/>
                <a:gd name="connsiteX11" fmla="*/ 12081336 w 13144733"/>
                <a:gd name="connsiteY11" fmla="*/ 254607 h 1134082"/>
                <a:gd name="connsiteX12" fmla="*/ 12697058 w 13144733"/>
                <a:gd name="connsiteY12" fmla="*/ 600455 h 1134082"/>
                <a:gd name="connsiteX13" fmla="*/ 13144733 w 13144733"/>
                <a:gd name="connsiteY13" fmla="*/ 1043595 h 1134082"/>
                <a:gd name="connsiteX14" fmla="*/ 10401533 w 13144733"/>
                <a:gd name="connsiteY14" fmla="*/ 1134082 h 1134082"/>
                <a:gd name="connsiteX15" fmla="*/ 215226 w 13144733"/>
                <a:gd name="connsiteY15" fmla="*/ 1124104 h 113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44733" h="1134082">
                  <a:moveTo>
                    <a:pt x="215226" y="1124104"/>
                  </a:moveTo>
                  <a:cubicBezTo>
                    <a:pt x="216662" y="1053498"/>
                    <a:pt x="-1429" y="731614"/>
                    <a:pt x="7" y="661008"/>
                  </a:cubicBezTo>
                  <a:cubicBezTo>
                    <a:pt x="88794" y="575359"/>
                    <a:pt x="809026" y="565493"/>
                    <a:pt x="1338495" y="514957"/>
                  </a:cubicBezTo>
                  <a:cubicBezTo>
                    <a:pt x="1867964" y="464422"/>
                    <a:pt x="2445776" y="348270"/>
                    <a:pt x="3176820" y="357795"/>
                  </a:cubicBezTo>
                  <a:cubicBezTo>
                    <a:pt x="3562583" y="467332"/>
                    <a:pt x="4748445" y="24420"/>
                    <a:pt x="5134208" y="133957"/>
                  </a:cubicBezTo>
                  <a:cubicBezTo>
                    <a:pt x="5479489" y="169676"/>
                    <a:pt x="5524733" y="460982"/>
                    <a:pt x="5877158" y="438757"/>
                  </a:cubicBezTo>
                  <a:cubicBezTo>
                    <a:pt x="6229583" y="416532"/>
                    <a:pt x="6946339" y="-18443"/>
                    <a:pt x="7248758" y="607"/>
                  </a:cubicBezTo>
                  <a:lnTo>
                    <a:pt x="7920270" y="248257"/>
                  </a:lnTo>
                  <a:lnTo>
                    <a:pt x="9087083" y="414945"/>
                  </a:lnTo>
                  <a:lnTo>
                    <a:pt x="10229856" y="284089"/>
                  </a:lnTo>
                  <a:lnTo>
                    <a:pt x="10204683" y="499082"/>
                  </a:lnTo>
                  <a:lnTo>
                    <a:pt x="12081336" y="254607"/>
                  </a:lnTo>
                  <a:cubicBezTo>
                    <a:pt x="12496732" y="271502"/>
                    <a:pt x="12519825" y="468957"/>
                    <a:pt x="12697058" y="600455"/>
                  </a:cubicBezTo>
                  <a:cubicBezTo>
                    <a:pt x="12874291" y="731953"/>
                    <a:pt x="13085996" y="964182"/>
                    <a:pt x="13144733" y="1043595"/>
                  </a:cubicBezTo>
                  <a:lnTo>
                    <a:pt x="10401533" y="1134082"/>
                  </a:lnTo>
                  <a:lnTo>
                    <a:pt x="215226" y="11241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86" name="Group 885">
              <a:extLst>
                <a:ext uri="{FF2B5EF4-FFF2-40B4-BE49-F238E27FC236}">
                  <a16:creationId xmlns:a16="http://schemas.microsoft.com/office/drawing/2014/main" id="{11678877-0161-4C6C-8837-B9A17EE62270}"/>
                </a:ext>
              </a:extLst>
            </p:cNvPr>
            <p:cNvGrpSpPr/>
            <p:nvPr userDrawn="1"/>
          </p:nvGrpSpPr>
          <p:grpSpPr>
            <a:xfrm>
              <a:off x="493498" y="2239119"/>
              <a:ext cx="966536" cy="1499090"/>
              <a:chOff x="5106862" y="567617"/>
              <a:chExt cx="966536" cy="1499090"/>
            </a:xfrm>
          </p:grpSpPr>
          <p:sp>
            <p:nvSpPr>
              <p:cNvPr id="2003" name="Freeform 44">
                <a:extLst>
                  <a:ext uri="{FF2B5EF4-FFF2-40B4-BE49-F238E27FC236}">
                    <a16:creationId xmlns:a16="http://schemas.microsoft.com/office/drawing/2014/main" id="{7E517301-5C08-48CB-AC45-942C2A420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862" y="567617"/>
                <a:ext cx="966536" cy="1499089"/>
              </a:xfrm>
              <a:custGeom>
                <a:avLst/>
                <a:gdLst>
                  <a:gd name="T0" fmla="*/ 1172 w 3651"/>
                  <a:gd name="T1" fmla="*/ 4201 h 6078"/>
                  <a:gd name="T2" fmla="*/ 942 w 3651"/>
                  <a:gd name="T3" fmla="*/ 4069 h 6078"/>
                  <a:gd name="T4" fmla="*/ 767 w 3651"/>
                  <a:gd name="T5" fmla="*/ 4145 h 6078"/>
                  <a:gd name="T6" fmla="*/ 543 w 3651"/>
                  <a:gd name="T7" fmla="*/ 4197 h 6078"/>
                  <a:gd name="T8" fmla="*/ 478 w 3651"/>
                  <a:gd name="T9" fmla="*/ 3963 h 6078"/>
                  <a:gd name="T10" fmla="*/ 518 w 3651"/>
                  <a:gd name="T11" fmla="*/ 3896 h 6078"/>
                  <a:gd name="T12" fmla="*/ 297 w 3651"/>
                  <a:gd name="T13" fmla="*/ 3703 h 6078"/>
                  <a:gd name="T14" fmla="*/ 272 w 3651"/>
                  <a:gd name="T15" fmla="*/ 3439 h 6078"/>
                  <a:gd name="T16" fmla="*/ 536 w 3651"/>
                  <a:gd name="T17" fmla="*/ 3393 h 6078"/>
                  <a:gd name="T18" fmla="*/ 492 w 3651"/>
                  <a:gd name="T19" fmla="*/ 3163 h 6078"/>
                  <a:gd name="T20" fmla="*/ 763 w 3651"/>
                  <a:gd name="T21" fmla="*/ 2977 h 6078"/>
                  <a:gd name="T22" fmla="*/ 279 w 3651"/>
                  <a:gd name="T23" fmla="*/ 2859 h 6078"/>
                  <a:gd name="T24" fmla="*/ 163 w 3651"/>
                  <a:gd name="T25" fmla="*/ 2387 h 6078"/>
                  <a:gd name="T26" fmla="*/ 251 w 3651"/>
                  <a:gd name="T27" fmla="*/ 2151 h 6078"/>
                  <a:gd name="T28" fmla="*/ 14 w 3651"/>
                  <a:gd name="T29" fmla="*/ 2057 h 6078"/>
                  <a:gd name="T30" fmla="*/ 87 w 3651"/>
                  <a:gd name="T31" fmla="*/ 1774 h 6078"/>
                  <a:gd name="T32" fmla="*/ 303 w 3651"/>
                  <a:gd name="T33" fmla="*/ 1570 h 6078"/>
                  <a:gd name="T34" fmla="*/ 354 w 3651"/>
                  <a:gd name="T35" fmla="*/ 1344 h 6078"/>
                  <a:gd name="T36" fmla="*/ 222 w 3651"/>
                  <a:gd name="T37" fmla="*/ 1087 h 6078"/>
                  <a:gd name="T38" fmla="*/ 330 w 3651"/>
                  <a:gd name="T39" fmla="*/ 894 h 6078"/>
                  <a:gd name="T40" fmla="*/ 533 w 3651"/>
                  <a:gd name="T41" fmla="*/ 788 h 6078"/>
                  <a:gd name="T42" fmla="*/ 668 w 3651"/>
                  <a:gd name="T43" fmla="*/ 527 h 6078"/>
                  <a:gd name="T44" fmla="*/ 1069 w 3651"/>
                  <a:gd name="T45" fmla="*/ 344 h 6078"/>
                  <a:gd name="T46" fmla="*/ 1210 w 3651"/>
                  <a:gd name="T47" fmla="*/ 199 h 6078"/>
                  <a:gd name="T48" fmla="*/ 1379 w 3651"/>
                  <a:gd name="T49" fmla="*/ 59 h 6078"/>
                  <a:gd name="T50" fmla="*/ 1688 w 3651"/>
                  <a:gd name="T51" fmla="*/ 110 h 6078"/>
                  <a:gd name="T52" fmla="*/ 1929 w 3651"/>
                  <a:gd name="T53" fmla="*/ 18 h 6078"/>
                  <a:gd name="T54" fmla="*/ 2170 w 3651"/>
                  <a:gd name="T55" fmla="*/ 263 h 6078"/>
                  <a:gd name="T56" fmla="*/ 2370 w 3651"/>
                  <a:gd name="T57" fmla="*/ 486 h 6078"/>
                  <a:gd name="T58" fmla="*/ 2652 w 3651"/>
                  <a:gd name="T59" fmla="*/ 565 h 6078"/>
                  <a:gd name="T60" fmla="*/ 3064 w 3651"/>
                  <a:gd name="T61" fmla="*/ 664 h 6078"/>
                  <a:gd name="T62" fmla="*/ 3202 w 3651"/>
                  <a:gd name="T63" fmla="*/ 889 h 6078"/>
                  <a:gd name="T64" fmla="*/ 3193 w 3651"/>
                  <a:gd name="T65" fmla="*/ 1109 h 6078"/>
                  <a:gd name="T66" fmla="*/ 3301 w 3651"/>
                  <a:gd name="T67" fmla="*/ 1256 h 6078"/>
                  <a:gd name="T68" fmla="*/ 3466 w 3651"/>
                  <a:gd name="T69" fmla="*/ 1412 h 6078"/>
                  <a:gd name="T70" fmla="*/ 3503 w 3651"/>
                  <a:gd name="T71" fmla="*/ 1699 h 6078"/>
                  <a:gd name="T72" fmla="*/ 3618 w 3651"/>
                  <a:gd name="T73" fmla="*/ 1908 h 6078"/>
                  <a:gd name="T74" fmla="*/ 3629 w 3651"/>
                  <a:gd name="T75" fmla="*/ 2137 h 6078"/>
                  <a:gd name="T76" fmla="*/ 3541 w 3651"/>
                  <a:gd name="T77" fmla="*/ 2321 h 6078"/>
                  <a:gd name="T78" fmla="*/ 3550 w 3651"/>
                  <a:gd name="T79" fmla="*/ 2490 h 6078"/>
                  <a:gd name="T80" fmla="*/ 3462 w 3651"/>
                  <a:gd name="T81" fmla="*/ 2654 h 6078"/>
                  <a:gd name="T82" fmla="*/ 3424 w 3651"/>
                  <a:gd name="T83" fmla="*/ 2838 h 6078"/>
                  <a:gd name="T84" fmla="*/ 3230 w 3651"/>
                  <a:gd name="T85" fmla="*/ 3040 h 6078"/>
                  <a:gd name="T86" fmla="*/ 3234 w 3651"/>
                  <a:gd name="T87" fmla="*/ 3242 h 6078"/>
                  <a:gd name="T88" fmla="*/ 3209 w 3651"/>
                  <a:gd name="T89" fmla="*/ 3458 h 6078"/>
                  <a:gd name="T90" fmla="*/ 2801 w 3651"/>
                  <a:gd name="T91" fmla="*/ 3698 h 6078"/>
                  <a:gd name="T92" fmla="*/ 2565 w 3651"/>
                  <a:gd name="T93" fmla="*/ 3858 h 6078"/>
                  <a:gd name="T94" fmla="*/ 2446 w 3651"/>
                  <a:gd name="T95" fmla="*/ 3759 h 6078"/>
                  <a:gd name="T96" fmla="*/ 2372 w 3651"/>
                  <a:gd name="T97" fmla="*/ 3551 h 6078"/>
                  <a:gd name="T98" fmla="*/ 2155 w 3651"/>
                  <a:gd name="T99" fmla="*/ 3602 h 6078"/>
                  <a:gd name="T100" fmla="*/ 1957 w 3651"/>
                  <a:gd name="T101" fmla="*/ 5748 h 6078"/>
                  <a:gd name="T102" fmla="*/ 1582 w 3651"/>
                  <a:gd name="T103" fmla="*/ 5040 h 6078"/>
                  <a:gd name="T104" fmla="*/ 1624 w 3651"/>
                  <a:gd name="T105" fmla="*/ 4153 h 6078"/>
                  <a:gd name="T106" fmla="*/ 1732 w 3651"/>
                  <a:gd name="T107" fmla="*/ 4464 h 6078"/>
                  <a:gd name="T108" fmla="*/ 1565 w 3651"/>
                  <a:gd name="T109" fmla="*/ 4190 h 6078"/>
                  <a:gd name="T110" fmla="*/ 1419 w 3651"/>
                  <a:gd name="T111" fmla="*/ 3421 h 6078"/>
                  <a:gd name="T112" fmla="*/ 1589 w 3651"/>
                  <a:gd name="T113" fmla="*/ 3865 h 6078"/>
                  <a:gd name="T114" fmla="*/ 1511 w 3651"/>
                  <a:gd name="T115" fmla="*/ 3716 h 6078"/>
                  <a:gd name="T116" fmla="*/ 1670 w 3651"/>
                  <a:gd name="T117" fmla="*/ 3386 h 6078"/>
                  <a:gd name="T118" fmla="*/ 1486 w 3651"/>
                  <a:gd name="T119" fmla="*/ 4206 h 6078"/>
                  <a:gd name="T120" fmla="*/ 2106 w 3651"/>
                  <a:gd name="T121" fmla="*/ 3403 h 6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51" h="6078">
                    <a:moveTo>
                      <a:pt x="1486" y="4206"/>
                    </a:moveTo>
                    <a:lnTo>
                      <a:pt x="1466" y="4200"/>
                    </a:lnTo>
                    <a:lnTo>
                      <a:pt x="1448" y="4197"/>
                    </a:lnTo>
                    <a:lnTo>
                      <a:pt x="1411" y="4198"/>
                    </a:lnTo>
                    <a:lnTo>
                      <a:pt x="1338" y="4216"/>
                    </a:lnTo>
                    <a:lnTo>
                      <a:pt x="1302" y="4226"/>
                    </a:lnTo>
                    <a:lnTo>
                      <a:pt x="1267" y="4232"/>
                    </a:lnTo>
                    <a:lnTo>
                      <a:pt x="1231" y="4228"/>
                    </a:lnTo>
                    <a:lnTo>
                      <a:pt x="1193" y="4212"/>
                    </a:lnTo>
                    <a:lnTo>
                      <a:pt x="1172" y="4201"/>
                    </a:lnTo>
                    <a:lnTo>
                      <a:pt x="1145" y="4193"/>
                    </a:lnTo>
                    <a:lnTo>
                      <a:pt x="1085" y="4182"/>
                    </a:lnTo>
                    <a:lnTo>
                      <a:pt x="1054" y="4176"/>
                    </a:lnTo>
                    <a:lnTo>
                      <a:pt x="1028" y="4166"/>
                    </a:lnTo>
                    <a:lnTo>
                      <a:pt x="1007" y="4152"/>
                    </a:lnTo>
                    <a:lnTo>
                      <a:pt x="994" y="4133"/>
                    </a:lnTo>
                    <a:lnTo>
                      <a:pt x="979" y="4100"/>
                    </a:lnTo>
                    <a:lnTo>
                      <a:pt x="966" y="4080"/>
                    </a:lnTo>
                    <a:lnTo>
                      <a:pt x="954" y="4070"/>
                    </a:lnTo>
                    <a:lnTo>
                      <a:pt x="942" y="4069"/>
                    </a:lnTo>
                    <a:lnTo>
                      <a:pt x="930" y="4074"/>
                    </a:lnTo>
                    <a:lnTo>
                      <a:pt x="920" y="4085"/>
                    </a:lnTo>
                    <a:lnTo>
                      <a:pt x="897" y="4117"/>
                    </a:lnTo>
                    <a:lnTo>
                      <a:pt x="872" y="4151"/>
                    </a:lnTo>
                    <a:lnTo>
                      <a:pt x="858" y="4165"/>
                    </a:lnTo>
                    <a:lnTo>
                      <a:pt x="843" y="4176"/>
                    </a:lnTo>
                    <a:lnTo>
                      <a:pt x="828" y="4181"/>
                    </a:lnTo>
                    <a:lnTo>
                      <a:pt x="809" y="4179"/>
                    </a:lnTo>
                    <a:lnTo>
                      <a:pt x="789" y="4166"/>
                    </a:lnTo>
                    <a:lnTo>
                      <a:pt x="767" y="4145"/>
                    </a:lnTo>
                    <a:lnTo>
                      <a:pt x="710" y="4163"/>
                    </a:lnTo>
                    <a:lnTo>
                      <a:pt x="694" y="4165"/>
                    </a:lnTo>
                    <a:lnTo>
                      <a:pt x="680" y="4164"/>
                    </a:lnTo>
                    <a:lnTo>
                      <a:pt x="669" y="4162"/>
                    </a:lnTo>
                    <a:lnTo>
                      <a:pt x="656" y="4149"/>
                    </a:lnTo>
                    <a:lnTo>
                      <a:pt x="631" y="4179"/>
                    </a:lnTo>
                    <a:lnTo>
                      <a:pt x="618" y="4189"/>
                    </a:lnTo>
                    <a:lnTo>
                      <a:pt x="603" y="4196"/>
                    </a:lnTo>
                    <a:lnTo>
                      <a:pt x="573" y="4201"/>
                    </a:lnTo>
                    <a:lnTo>
                      <a:pt x="543" y="4197"/>
                    </a:lnTo>
                    <a:lnTo>
                      <a:pt x="514" y="4184"/>
                    </a:lnTo>
                    <a:lnTo>
                      <a:pt x="485" y="4165"/>
                    </a:lnTo>
                    <a:lnTo>
                      <a:pt x="461" y="4141"/>
                    </a:lnTo>
                    <a:lnTo>
                      <a:pt x="440" y="4114"/>
                    </a:lnTo>
                    <a:lnTo>
                      <a:pt x="425" y="4083"/>
                    </a:lnTo>
                    <a:lnTo>
                      <a:pt x="417" y="4054"/>
                    </a:lnTo>
                    <a:lnTo>
                      <a:pt x="417" y="4025"/>
                    </a:lnTo>
                    <a:lnTo>
                      <a:pt x="427" y="4000"/>
                    </a:lnTo>
                    <a:lnTo>
                      <a:pt x="446" y="3978"/>
                    </a:lnTo>
                    <a:lnTo>
                      <a:pt x="478" y="3963"/>
                    </a:lnTo>
                    <a:lnTo>
                      <a:pt x="523" y="3956"/>
                    </a:lnTo>
                    <a:lnTo>
                      <a:pt x="551" y="3956"/>
                    </a:lnTo>
                    <a:lnTo>
                      <a:pt x="582" y="3958"/>
                    </a:lnTo>
                    <a:lnTo>
                      <a:pt x="593" y="3871"/>
                    </a:lnTo>
                    <a:lnTo>
                      <a:pt x="593" y="3836"/>
                    </a:lnTo>
                    <a:lnTo>
                      <a:pt x="590" y="3833"/>
                    </a:lnTo>
                    <a:lnTo>
                      <a:pt x="585" y="3837"/>
                    </a:lnTo>
                    <a:lnTo>
                      <a:pt x="566" y="3860"/>
                    </a:lnTo>
                    <a:lnTo>
                      <a:pt x="536" y="3887"/>
                    </a:lnTo>
                    <a:lnTo>
                      <a:pt x="518" y="3896"/>
                    </a:lnTo>
                    <a:lnTo>
                      <a:pt x="511" y="3899"/>
                    </a:lnTo>
                    <a:lnTo>
                      <a:pt x="496" y="3901"/>
                    </a:lnTo>
                    <a:lnTo>
                      <a:pt x="471" y="3899"/>
                    </a:lnTo>
                    <a:lnTo>
                      <a:pt x="445" y="3888"/>
                    </a:lnTo>
                    <a:lnTo>
                      <a:pt x="413" y="3867"/>
                    </a:lnTo>
                    <a:lnTo>
                      <a:pt x="380" y="3831"/>
                    </a:lnTo>
                    <a:lnTo>
                      <a:pt x="342" y="3802"/>
                    </a:lnTo>
                    <a:lnTo>
                      <a:pt x="317" y="3770"/>
                    </a:lnTo>
                    <a:lnTo>
                      <a:pt x="304" y="3738"/>
                    </a:lnTo>
                    <a:lnTo>
                      <a:pt x="297" y="3703"/>
                    </a:lnTo>
                    <a:lnTo>
                      <a:pt x="287" y="3637"/>
                    </a:lnTo>
                    <a:lnTo>
                      <a:pt x="275" y="3607"/>
                    </a:lnTo>
                    <a:lnTo>
                      <a:pt x="270" y="3595"/>
                    </a:lnTo>
                    <a:lnTo>
                      <a:pt x="254" y="3578"/>
                    </a:lnTo>
                    <a:lnTo>
                      <a:pt x="221" y="3526"/>
                    </a:lnTo>
                    <a:lnTo>
                      <a:pt x="209" y="3492"/>
                    </a:lnTo>
                    <a:lnTo>
                      <a:pt x="211" y="3471"/>
                    </a:lnTo>
                    <a:lnTo>
                      <a:pt x="226" y="3459"/>
                    </a:lnTo>
                    <a:lnTo>
                      <a:pt x="247" y="3450"/>
                    </a:lnTo>
                    <a:lnTo>
                      <a:pt x="272" y="3439"/>
                    </a:lnTo>
                    <a:lnTo>
                      <a:pt x="295" y="3420"/>
                    </a:lnTo>
                    <a:lnTo>
                      <a:pt x="312" y="3388"/>
                    </a:lnTo>
                    <a:lnTo>
                      <a:pt x="329" y="3373"/>
                    </a:lnTo>
                    <a:lnTo>
                      <a:pt x="347" y="3364"/>
                    </a:lnTo>
                    <a:lnTo>
                      <a:pt x="370" y="3361"/>
                    </a:lnTo>
                    <a:lnTo>
                      <a:pt x="392" y="3361"/>
                    </a:lnTo>
                    <a:lnTo>
                      <a:pt x="440" y="3371"/>
                    </a:lnTo>
                    <a:lnTo>
                      <a:pt x="485" y="3384"/>
                    </a:lnTo>
                    <a:lnTo>
                      <a:pt x="521" y="3393"/>
                    </a:lnTo>
                    <a:lnTo>
                      <a:pt x="536" y="3393"/>
                    </a:lnTo>
                    <a:lnTo>
                      <a:pt x="545" y="3389"/>
                    </a:lnTo>
                    <a:lnTo>
                      <a:pt x="551" y="3380"/>
                    </a:lnTo>
                    <a:lnTo>
                      <a:pt x="552" y="3364"/>
                    </a:lnTo>
                    <a:lnTo>
                      <a:pt x="545" y="3339"/>
                    </a:lnTo>
                    <a:lnTo>
                      <a:pt x="533" y="3307"/>
                    </a:lnTo>
                    <a:lnTo>
                      <a:pt x="514" y="3276"/>
                    </a:lnTo>
                    <a:lnTo>
                      <a:pt x="500" y="3246"/>
                    </a:lnTo>
                    <a:lnTo>
                      <a:pt x="492" y="3217"/>
                    </a:lnTo>
                    <a:lnTo>
                      <a:pt x="490" y="3190"/>
                    </a:lnTo>
                    <a:lnTo>
                      <a:pt x="492" y="3163"/>
                    </a:lnTo>
                    <a:lnTo>
                      <a:pt x="499" y="3138"/>
                    </a:lnTo>
                    <a:lnTo>
                      <a:pt x="511" y="3115"/>
                    </a:lnTo>
                    <a:lnTo>
                      <a:pt x="527" y="3092"/>
                    </a:lnTo>
                    <a:lnTo>
                      <a:pt x="547" y="3072"/>
                    </a:lnTo>
                    <a:lnTo>
                      <a:pt x="569" y="3053"/>
                    </a:lnTo>
                    <a:lnTo>
                      <a:pt x="595" y="3035"/>
                    </a:lnTo>
                    <a:lnTo>
                      <a:pt x="624" y="3019"/>
                    </a:lnTo>
                    <a:lnTo>
                      <a:pt x="692" y="2994"/>
                    </a:lnTo>
                    <a:lnTo>
                      <a:pt x="767" y="2975"/>
                    </a:lnTo>
                    <a:lnTo>
                      <a:pt x="763" y="2977"/>
                    </a:lnTo>
                    <a:lnTo>
                      <a:pt x="764" y="2975"/>
                    </a:lnTo>
                    <a:lnTo>
                      <a:pt x="767" y="2975"/>
                    </a:lnTo>
                    <a:lnTo>
                      <a:pt x="678" y="2973"/>
                    </a:lnTo>
                    <a:lnTo>
                      <a:pt x="599" y="2968"/>
                    </a:lnTo>
                    <a:lnTo>
                      <a:pt x="528" y="2958"/>
                    </a:lnTo>
                    <a:lnTo>
                      <a:pt x="465" y="2945"/>
                    </a:lnTo>
                    <a:lnTo>
                      <a:pt x="409" y="2928"/>
                    </a:lnTo>
                    <a:lnTo>
                      <a:pt x="359" y="2907"/>
                    </a:lnTo>
                    <a:lnTo>
                      <a:pt x="317" y="2885"/>
                    </a:lnTo>
                    <a:lnTo>
                      <a:pt x="279" y="2859"/>
                    </a:lnTo>
                    <a:lnTo>
                      <a:pt x="246" y="2830"/>
                    </a:lnTo>
                    <a:lnTo>
                      <a:pt x="217" y="2800"/>
                    </a:lnTo>
                    <a:lnTo>
                      <a:pt x="168" y="2732"/>
                    </a:lnTo>
                    <a:lnTo>
                      <a:pt x="127" y="2656"/>
                    </a:lnTo>
                    <a:lnTo>
                      <a:pt x="90" y="2576"/>
                    </a:lnTo>
                    <a:lnTo>
                      <a:pt x="89" y="2551"/>
                    </a:lnTo>
                    <a:lnTo>
                      <a:pt x="91" y="2525"/>
                    </a:lnTo>
                    <a:lnTo>
                      <a:pt x="106" y="2476"/>
                    </a:lnTo>
                    <a:lnTo>
                      <a:pt x="131" y="2429"/>
                    </a:lnTo>
                    <a:lnTo>
                      <a:pt x="163" y="2387"/>
                    </a:lnTo>
                    <a:lnTo>
                      <a:pt x="201" y="2351"/>
                    </a:lnTo>
                    <a:lnTo>
                      <a:pt x="241" y="2323"/>
                    </a:lnTo>
                    <a:lnTo>
                      <a:pt x="283" y="2305"/>
                    </a:lnTo>
                    <a:lnTo>
                      <a:pt x="322" y="2299"/>
                    </a:lnTo>
                    <a:lnTo>
                      <a:pt x="324" y="2272"/>
                    </a:lnTo>
                    <a:lnTo>
                      <a:pt x="320" y="2244"/>
                    </a:lnTo>
                    <a:lnTo>
                      <a:pt x="313" y="2214"/>
                    </a:lnTo>
                    <a:lnTo>
                      <a:pt x="299" y="2188"/>
                    </a:lnTo>
                    <a:lnTo>
                      <a:pt x="279" y="2167"/>
                    </a:lnTo>
                    <a:lnTo>
                      <a:pt x="251" y="2151"/>
                    </a:lnTo>
                    <a:lnTo>
                      <a:pt x="214" y="2145"/>
                    </a:lnTo>
                    <a:lnTo>
                      <a:pt x="193" y="2146"/>
                    </a:lnTo>
                    <a:lnTo>
                      <a:pt x="168" y="2151"/>
                    </a:lnTo>
                    <a:lnTo>
                      <a:pt x="119" y="2162"/>
                    </a:lnTo>
                    <a:lnTo>
                      <a:pt x="98" y="2162"/>
                    </a:lnTo>
                    <a:lnTo>
                      <a:pt x="80" y="2157"/>
                    </a:lnTo>
                    <a:lnTo>
                      <a:pt x="49" y="2142"/>
                    </a:lnTo>
                    <a:lnTo>
                      <a:pt x="27" y="2118"/>
                    </a:lnTo>
                    <a:lnTo>
                      <a:pt x="15" y="2088"/>
                    </a:lnTo>
                    <a:lnTo>
                      <a:pt x="14" y="2057"/>
                    </a:lnTo>
                    <a:lnTo>
                      <a:pt x="22" y="2026"/>
                    </a:lnTo>
                    <a:lnTo>
                      <a:pt x="29" y="2012"/>
                    </a:lnTo>
                    <a:lnTo>
                      <a:pt x="40" y="2000"/>
                    </a:lnTo>
                    <a:lnTo>
                      <a:pt x="20" y="1991"/>
                    </a:lnTo>
                    <a:lnTo>
                      <a:pt x="8" y="1977"/>
                    </a:lnTo>
                    <a:lnTo>
                      <a:pt x="2" y="1957"/>
                    </a:lnTo>
                    <a:lnTo>
                      <a:pt x="0" y="1935"/>
                    </a:lnTo>
                    <a:lnTo>
                      <a:pt x="15" y="1883"/>
                    </a:lnTo>
                    <a:lnTo>
                      <a:pt x="45" y="1827"/>
                    </a:lnTo>
                    <a:lnTo>
                      <a:pt x="87" y="1774"/>
                    </a:lnTo>
                    <a:lnTo>
                      <a:pt x="113" y="1751"/>
                    </a:lnTo>
                    <a:lnTo>
                      <a:pt x="138" y="1731"/>
                    </a:lnTo>
                    <a:lnTo>
                      <a:pt x="165" y="1715"/>
                    </a:lnTo>
                    <a:lnTo>
                      <a:pt x="192" y="1704"/>
                    </a:lnTo>
                    <a:lnTo>
                      <a:pt x="219" y="1699"/>
                    </a:lnTo>
                    <a:lnTo>
                      <a:pt x="246" y="1701"/>
                    </a:lnTo>
                    <a:lnTo>
                      <a:pt x="256" y="1654"/>
                    </a:lnTo>
                    <a:lnTo>
                      <a:pt x="271" y="1619"/>
                    </a:lnTo>
                    <a:lnTo>
                      <a:pt x="287" y="1591"/>
                    </a:lnTo>
                    <a:lnTo>
                      <a:pt x="303" y="1570"/>
                    </a:lnTo>
                    <a:lnTo>
                      <a:pt x="320" y="1556"/>
                    </a:lnTo>
                    <a:lnTo>
                      <a:pt x="337" y="1545"/>
                    </a:lnTo>
                    <a:lnTo>
                      <a:pt x="368" y="1530"/>
                    </a:lnTo>
                    <a:lnTo>
                      <a:pt x="380" y="1523"/>
                    </a:lnTo>
                    <a:lnTo>
                      <a:pt x="391" y="1515"/>
                    </a:lnTo>
                    <a:lnTo>
                      <a:pt x="397" y="1503"/>
                    </a:lnTo>
                    <a:lnTo>
                      <a:pt x="399" y="1487"/>
                    </a:lnTo>
                    <a:lnTo>
                      <a:pt x="397" y="1464"/>
                    </a:lnTo>
                    <a:lnTo>
                      <a:pt x="390" y="1434"/>
                    </a:lnTo>
                    <a:lnTo>
                      <a:pt x="354" y="1344"/>
                    </a:lnTo>
                    <a:lnTo>
                      <a:pt x="329" y="1335"/>
                    </a:lnTo>
                    <a:lnTo>
                      <a:pt x="308" y="1323"/>
                    </a:lnTo>
                    <a:lnTo>
                      <a:pt x="293" y="1310"/>
                    </a:lnTo>
                    <a:lnTo>
                      <a:pt x="281" y="1296"/>
                    </a:lnTo>
                    <a:lnTo>
                      <a:pt x="268" y="1263"/>
                    </a:lnTo>
                    <a:lnTo>
                      <a:pt x="263" y="1228"/>
                    </a:lnTo>
                    <a:lnTo>
                      <a:pt x="262" y="1191"/>
                    </a:lnTo>
                    <a:lnTo>
                      <a:pt x="258" y="1153"/>
                    </a:lnTo>
                    <a:lnTo>
                      <a:pt x="246" y="1119"/>
                    </a:lnTo>
                    <a:lnTo>
                      <a:pt x="222" y="1087"/>
                    </a:lnTo>
                    <a:lnTo>
                      <a:pt x="210" y="1066"/>
                    </a:lnTo>
                    <a:lnTo>
                      <a:pt x="206" y="1047"/>
                    </a:lnTo>
                    <a:lnTo>
                      <a:pt x="208" y="1030"/>
                    </a:lnTo>
                    <a:lnTo>
                      <a:pt x="213" y="1015"/>
                    </a:lnTo>
                    <a:lnTo>
                      <a:pt x="235" y="991"/>
                    </a:lnTo>
                    <a:lnTo>
                      <a:pt x="267" y="970"/>
                    </a:lnTo>
                    <a:lnTo>
                      <a:pt x="297" y="951"/>
                    </a:lnTo>
                    <a:lnTo>
                      <a:pt x="322" y="931"/>
                    </a:lnTo>
                    <a:lnTo>
                      <a:pt x="333" y="908"/>
                    </a:lnTo>
                    <a:lnTo>
                      <a:pt x="330" y="894"/>
                    </a:lnTo>
                    <a:lnTo>
                      <a:pt x="322" y="879"/>
                    </a:lnTo>
                    <a:lnTo>
                      <a:pt x="295" y="852"/>
                    </a:lnTo>
                    <a:lnTo>
                      <a:pt x="288" y="829"/>
                    </a:lnTo>
                    <a:lnTo>
                      <a:pt x="297" y="812"/>
                    </a:lnTo>
                    <a:lnTo>
                      <a:pt x="321" y="801"/>
                    </a:lnTo>
                    <a:lnTo>
                      <a:pt x="355" y="796"/>
                    </a:lnTo>
                    <a:lnTo>
                      <a:pt x="396" y="797"/>
                    </a:lnTo>
                    <a:lnTo>
                      <a:pt x="440" y="806"/>
                    </a:lnTo>
                    <a:lnTo>
                      <a:pt x="485" y="822"/>
                    </a:lnTo>
                    <a:lnTo>
                      <a:pt x="533" y="788"/>
                    </a:lnTo>
                    <a:lnTo>
                      <a:pt x="568" y="766"/>
                    </a:lnTo>
                    <a:lnTo>
                      <a:pt x="615" y="744"/>
                    </a:lnTo>
                    <a:lnTo>
                      <a:pt x="634" y="732"/>
                    </a:lnTo>
                    <a:lnTo>
                      <a:pt x="655" y="711"/>
                    </a:lnTo>
                    <a:lnTo>
                      <a:pt x="714" y="631"/>
                    </a:lnTo>
                    <a:lnTo>
                      <a:pt x="682" y="611"/>
                    </a:lnTo>
                    <a:lnTo>
                      <a:pt x="663" y="589"/>
                    </a:lnTo>
                    <a:lnTo>
                      <a:pt x="655" y="568"/>
                    </a:lnTo>
                    <a:lnTo>
                      <a:pt x="657" y="548"/>
                    </a:lnTo>
                    <a:lnTo>
                      <a:pt x="668" y="527"/>
                    </a:lnTo>
                    <a:lnTo>
                      <a:pt x="686" y="507"/>
                    </a:lnTo>
                    <a:lnTo>
                      <a:pt x="711" y="489"/>
                    </a:lnTo>
                    <a:lnTo>
                      <a:pt x="742" y="472"/>
                    </a:lnTo>
                    <a:lnTo>
                      <a:pt x="812" y="441"/>
                    </a:lnTo>
                    <a:lnTo>
                      <a:pt x="886" y="421"/>
                    </a:lnTo>
                    <a:lnTo>
                      <a:pt x="953" y="411"/>
                    </a:lnTo>
                    <a:lnTo>
                      <a:pt x="982" y="411"/>
                    </a:lnTo>
                    <a:lnTo>
                      <a:pt x="1004" y="415"/>
                    </a:lnTo>
                    <a:lnTo>
                      <a:pt x="1043" y="366"/>
                    </a:lnTo>
                    <a:lnTo>
                      <a:pt x="1069" y="344"/>
                    </a:lnTo>
                    <a:lnTo>
                      <a:pt x="1086" y="338"/>
                    </a:lnTo>
                    <a:lnTo>
                      <a:pt x="1099" y="342"/>
                    </a:lnTo>
                    <a:lnTo>
                      <a:pt x="1114" y="347"/>
                    </a:lnTo>
                    <a:lnTo>
                      <a:pt x="1135" y="340"/>
                    </a:lnTo>
                    <a:lnTo>
                      <a:pt x="1165" y="318"/>
                    </a:lnTo>
                    <a:lnTo>
                      <a:pt x="1211" y="268"/>
                    </a:lnTo>
                    <a:lnTo>
                      <a:pt x="1192" y="248"/>
                    </a:lnTo>
                    <a:lnTo>
                      <a:pt x="1188" y="229"/>
                    </a:lnTo>
                    <a:lnTo>
                      <a:pt x="1194" y="212"/>
                    </a:lnTo>
                    <a:lnTo>
                      <a:pt x="1210" y="199"/>
                    </a:lnTo>
                    <a:lnTo>
                      <a:pt x="1231" y="191"/>
                    </a:lnTo>
                    <a:lnTo>
                      <a:pt x="1256" y="187"/>
                    </a:lnTo>
                    <a:lnTo>
                      <a:pt x="1280" y="189"/>
                    </a:lnTo>
                    <a:lnTo>
                      <a:pt x="1301" y="198"/>
                    </a:lnTo>
                    <a:lnTo>
                      <a:pt x="1289" y="170"/>
                    </a:lnTo>
                    <a:lnTo>
                      <a:pt x="1288" y="143"/>
                    </a:lnTo>
                    <a:lnTo>
                      <a:pt x="1298" y="118"/>
                    </a:lnTo>
                    <a:lnTo>
                      <a:pt x="1318" y="96"/>
                    </a:lnTo>
                    <a:lnTo>
                      <a:pt x="1346" y="75"/>
                    </a:lnTo>
                    <a:lnTo>
                      <a:pt x="1379" y="59"/>
                    </a:lnTo>
                    <a:lnTo>
                      <a:pt x="1416" y="45"/>
                    </a:lnTo>
                    <a:lnTo>
                      <a:pt x="1457" y="34"/>
                    </a:lnTo>
                    <a:lnTo>
                      <a:pt x="1498" y="27"/>
                    </a:lnTo>
                    <a:lnTo>
                      <a:pt x="1539" y="24"/>
                    </a:lnTo>
                    <a:lnTo>
                      <a:pt x="1578" y="26"/>
                    </a:lnTo>
                    <a:lnTo>
                      <a:pt x="1612" y="33"/>
                    </a:lnTo>
                    <a:lnTo>
                      <a:pt x="1643" y="44"/>
                    </a:lnTo>
                    <a:lnTo>
                      <a:pt x="1667" y="60"/>
                    </a:lnTo>
                    <a:lnTo>
                      <a:pt x="1682" y="82"/>
                    </a:lnTo>
                    <a:lnTo>
                      <a:pt x="1688" y="110"/>
                    </a:lnTo>
                    <a:lnTo>
                      <a:pt x="1700" y="79"/>
                    </a:lnTo>
                    <a:lnTo>
                      <a:pt x="1717" y="55"/>
                    </a:lnTo>
                    <a:lnTo>
                      <a:pt x="1738" y="35"/>
                    </a:lnTo>
                    <a:lnTo>
                      <a:pt x="1762" y="19"/>
                    </a:lnTo>
                    <a:lnTo>
                      <a:pt x="1788" y="8"/>
                    </a:lnTo>
                    <a:lnTo>
                      <a:pt x="1817" y="2"/>
                    </a:lnTo>
                    <a:lnTo>
                      <a:pt x="1845" y="0"/>
                    </a:lnTo>
                    <a:lnTo>
                      <a:pt x="1874" y="2"/>
                    </a:lnTo>
                    <a:lnTo>
                      <a:pt x="1903" y="8"/>
                    </a:lnTo>
                    <a:lnTo>
                      <a:pt x="1929" y="18"/>
                    </a:lnTo>
                    <a:lnTo>
                      <a:pt x="1953" y="32"/>
                    </a:lnTo>
                    <a:lnTo>
                      <a:pt x="1974" y="49"/>
                    </a:lnTo>
                    <a:lnTo>
                      <a:pt x="1991" y="69"/>
                    </a:lnTo>
                    <a:lnTo>
                      <a:pt x="2004" y="94"/>
                    </a:lnTo>
                    <a:lnTo>
                      <a:pt x="2011" y="120"/>
                    </a:lnTo>
                    <a:lnTo>
                      <a:pt x="2012" y="150"/>
                    </a:lnTo>
                    <a:lnTo>
                      <a:pt x="2043" y="165"/>
                    </a:lnTo>
                    <a:lnTo>
                      <a:pt x="2083" y="190"/>
                    </a:lnTo>
                    <a:lnTo>
                      <a:pt x="2127" y="225"/>
                    </a:lnTo>
                    <a:lnTo>
                      <a:pt x="2170" y="263"/>
                    </a:lnTo>
                    <a:lnTo>
                      <a:pt x="2206" y="304"/>
                    </a:lnTo>
                    <a:lnTo>
                      <a:pt x="2229" y="344"/>
                    </a:lnTo>
                    <a:lnTo>
                      <a:pt x="2234" y="362"/>
                    </a:lnTo>
                    <a:lnTo>
                      <a:pt x="2234" y="379"/>
                    </a:lnTo>
                    <a:lnTo>
                      <a:pt x="2229" y="394"/>
                    </a:lnTo>
                    <a:lnTo>
                      <a:pt x="2217" y="407"/>
                    </a:lnTo>
                    <a:lnTo>
                      <a:pt x="2259" y="421"/>
                    </a:lnTo>
                    <a:lnTo>
                      <a:pt x="2298" y="439"/>
                    </a:lnTo>
                    <a:lnTo>
                      <a:pt x="2337" y="460"/>
                    </a:lnTo>
                    <a:lnTo>
                      <a:pt x="2370" y="486"/>
                    </a:lnTo>
                    <a:lnTo>
                      <a:pt x="2399" y="514"/>
                    </a:lnTo>
                    <a:lnTo>
                      <a:pt x="2421" y="546"/>
                    </a:lnTo>
                    <a:lnTo>
                      <a:pt x="2437" y="579"/>
                    </a:lnTo>
                    <a:lnTo>
                      <a:pt x="2444" y="615"/>
                    </a:lnTo>
                    <a:lnTo>
                      <a:pt x="2469" y="588"/>
                    </a:lnTo>
                    <a:lnTo>
                      <a:pt x="2499" y="570"/>
                    </a:lnTo>
                    <a:lnTo>
                      <a:pt x="2535" y="560"/>
                    </a:lnTo>
                    <a:lnTo>
                      <a:pt x="2574" y="555"/>
                    </a:lnTo>
                    <a:lnTo>
                      <a:pt x="2612" y="557"/>
                    </a:lnTo>
                    <a:lnTo>
                      <a:pt x="2652" y="565"/>
                    </a:lnTo>
                    <a:lnTo>
                      <a:pt x="2688" y="577"/>
                    </a:lnTo>
                    <a:lnTo>
                      <a:pt x="2719" y="595"/>
                    </a:lnTo>
                    <a:lnTo>
                      <a:pt x="2765" y="578"/>
                    </a:lnTo>
                    <a:lnTo>
                      <a:pt x="2813" y="570"/>
                    </a:lnTo>
                    <a:lnTo>
                      <a:pt x="2862" y="570"/>
                    </a:lnTo>
                    <a:lnTo>
                      <a:pt x="2909" y="577"/>
                    </a:lnTo>
                    <a:lnTo>
                      <a:pt x="2954" y="591"/>
                    </a:lnTo>
                    <a:lnTo>
                      <a:pt x="2996" y="611"/>
                    </a:lnTo>
                    <a:lnTo>
                      <a:pt x="3033" y="635"/>
                    </a:lnTo>
                    <a:lnTo>
                      <a:pt x="3064" y="664"/>
                    </a:lnTo>
                    <a:lnTo>
                      <a:pt x="3103" y="676"/>
                    </a:lnTo>
                    <a:lnTo>
                      <a:pt x="3136" y="695"/>
                    </a:lnTo>
                    <a:lnTo>
                      <a:pt x="3162" y="722"/>
                    </a:lnTo>
                    <a:lnTo>
                      <a:pt x="3181" y="751"/>
                    </a:lnTo>
                    <a:lnTo>
                      <a:pt x="3190" y="783"/>
                    </a:lnTo>
                    <a:lnTo>
                      <a:pt x="3188" y="814"/>
                    </a:lnTo>
                    <a:lnTo>
                      <a:pt x="3174" y="845"/>
                    </a:lnTo>
                    <a:lnTo>
                      <a:pt x="3148" y="872"/>
                    </a:lnTo>
                    <a:lnTo>
                      <a:pt x="3177" y="878"/>
                    </a:lnTo>
                    <a:lnTo>
                      <a:pt x="3202" y="889"/>
                    </a:lnTo>
                    <a:lnTo>
                      <a:pt x="3223" y="903"/>
                    </a:lnTo>
                    <a:lnTo>
                      <a:pt x="3242" y="921"/>
                    </a:lnTo>
                    <a:lnTo>
                      <a:pt x="3255" y="940"/>
                    </a:lnTo>
                    <a:lnTo>
                      <a:pt x="3265" y="960"/>
                    </a:lnTo>
                    <a:lnTo>
                      <a:pt x="3272" y="1005"/>
                    </a:lnTo>
                    <a:lnTo>
                      <a:pt x="3263" y="1048"/>
                    </a:lnTo>
                    <a:lnTo>
                      <a:pt x="3252" y="1067"/>
                    </a:lnTo>
                    <a:lnTo>
                      <a:pt x="3236" y="1084"/>
                    </a:lnTo>
                    <a:lnTo>
                      <a:pt x="3218" y="1098"/>
                    </a:lnTo>
                    <a:lnTo>
                      <a:pt x="3193" y="1109"/>
                    </a:lnTo>
                    <a:lnTo>
                      <a:pt x="3165" y="1115"/>
                    </a:lnTo>
                    <a:lnTo>
                      <a:pt x="3132" y="1116"/>
                    </a:lnTo>
                    <a:lnTo>
                      <a:pt x="3141" y="1159"/>
                    </a:lnTo>
                    <a:lnTo>
                      <a:pt x="3152" y="1197"/>
                    </a:lnTo>
                    <a:lnTo>
                      <a:pt x="3170" y="1234"/>
                    </a:lnTo>
                    <a:lnTo>
                      <a:pt x="3195" y="1271"/>
                    </a:lnTo>
                    <a:lnTo>
                      <a:pt x="3221" y="1262"/>
                    </a:lnTo>
                    <a:lnTo>
                      <a:pt x="3247" y="1257"/>
                    </a:lnTo>
                    <a:lnTo>
                      <a:pt x="3273" y="1255"/>
                    </a:lnTo>
                    <a:lnTo>
                      <a:pt x="3301" y="1256"/>
                    </a:lnTo>
                    <a:lnTo>
                      <a:pt x="3327" y="1260"/>
                    </a:lnTo>
                    <a:lnTo>
                      <a:pt x="3354" y="1267"/>
                    </a:lnTo>
                    <a:lnTo>
                      <a:pt x="3401" y="1288"/>
                    </a:lnTo>
                    <a:lnTo>
                      <a:pt x="3421" y="1301"/>
                    </a:lnTo>
                    <a:lnTo>
                      <a:pt x="3440" y="1315"/>
                    </a:lnTo>
                    <a:lnTo>
                      <a:pt x="3454" y="1332"/>
                    </a:lnTo>
                    <a:lnTo>
                      <a:pt x="3463" y="1351"/>
                    </a:lnTo>
                    <a:lnTo>
                      <a:pt x="3470" y="1370"/>
                    </a:lnTo>
                    <a:lnTo>
                      <a:pt x="3471" y="1390"/>
                    </a:lnTo>
                    <a:lnTo>
                      <a:pt x="3466" y="1412"/>
                    </a:lnTo>
                    <a:lnTo>
                      <a:pt x="3455" y="1434"/>
                    </a:lnTo>
                    <a:lnTo>
                      <a:pt x="3478" y="1444"/>
                    </a:lnTo>
                    <a:lnTo>
                      <a:pt x="3498" y="1456"/>
                    </a:lnTo>
                    <a:lnTo>
                      <a:pt x="3528" y="1486"/>
                    </a:lnTo>
                    <a:lnTo>
                      <a:pt x="3546" y="1519"/>
                    </a:lnTo>
                    <a:lnTo>
                      <a:pt x="3554" y="1556"/>
                    </a:lnTo>
                    <a:lnTo>
                      <a:pt x="3553" y="1594"/>
                    </a:lnTo>
                    <a:lnTo>
                      <a:pt x="3544" y="1632"/>
                    </a:lnTo>
                    <a:lnTo>
                      <a:pt x="3527" y="1668"/>
                    </a:lnTo>
                    <a:lnTo>
                      <a:pt x="3503" y="1699"/>
                    </a:lnTo>
                    <a:lnTo>
                      <a:pt x="3533" y="1711"/>
                    </a:lnTo>
                    <a:lnTo>
                      <a:pt x="3557" y="1730"/>
                    </a:lnTo>
                    <a:lnTo>
                      <a:pt x="3573" y="1751"/>
                    </a:lnTo>
                    <a:lnTo>
                      <a:pt x="3582" y="1774"/>
                    </a:lnTo>
                    <a:lnTo>
                      <a:pt x="3586" y="1800"/>
                    </a:lnTo>
                    <a:lnTo>
                      <a:pt x="3586" y="1825"/>
                    </a:lnTo>
                    <a:lnTo>
                      <a:pt x="3581" y="1851"/>
                    </a:lnTo>
                    <a:lnTo>
                      <a:pt x="3571" y="1874"/>
                    </a:lnTo>
                    <a:lnTo>
                      <a:pt x="3596" y="1888"/>
                    </a:lnTo>
                    <a:lnTo>
                      <a:pt x="3618" y="1908"/>
                    </a:lnTo>
                    <a:lnTo>
                      <a:pt x="3635" y="1932"/>
                    </a:lnTo>
                    <a:lnTo>
                      <a:pt x="3645" y="1958"/>
                    </a:lnTo>
                    <a:lnTo>
                      <a:pt x="3651" y="1985"/>
                    </a:lnTo>
                    <a:lnTo>
                      <a:pt x="3647" y="2009"/>
                    </a:lnTo>
                    <a:lnTo>
                      <a:pt x="3632" y="2031"/>
                    </a:lnTo>
                    <a:lnTo>
                      <a:pt x="3608" y="2050"/>
                    </a:lnTo>
                    <a:lnTo>
                      <a:pt x="3623" y="2069"/>
                    </a:lnTo>
                    <a:lnTo>
                      <a:pt x="3631" y="2091"/>
                    </a:lnTo>
                    <a:lnTo>
                      <a:pt x="3633" y="2115"/>
                    </a:lnTo>
                    <a:lnTo>
                      <a:pt x="3629" y="2137"/>
                    </a:lnTo>
                    <a:lnTo>
                      <a:pt x="3620" y="2159"/>
                    </a:lnTo>
                    <a:lnTo>
                      <a:pt x="3606" y="2179"/>
                    </a:lnTo>
                    <a:lnTo>
                      <a:pt x="3586" y="2195"/>
                    </a:lnTo>
                    <a:lnTo>
                      <a:pt x="3560" y="2206"/>
                    </a:lnTo>
                    <a:lnTo>
                      <a:pt x="3577" y="2226"/>
                    </a:lnTo>
                    <a:lnTo>
                      <a:pt x="3583" y="2247"/>
                    </a:lnTo>
                    <a:lnTo>
                      <a:pt x="3582" y="2267"/>
                    </a:lnTo>
                    <a:lnTo>
                      <a:pt x="3574" y="2288"/>
                    </a:lnTo>
                    <a:lnTo>
                      <a:pt x="3561" y="2306"/>
                    </a:lnTo>
                    <a:lnTo>
                      <a:pt x="3541" y="2321"/>
                    </a:lnTo>
                    <a:lnTo>
                      <a:pt x="3495" y="2343"/>
                    </a:lnTo>
                    <a:lnTo>
                      <a:pt x="3529" y="2369"/>
                    </a:lnTo>
                    <a:lnTo>
                      <a:pt x="3542" y="2386"/>
                    </a:lnTo>
                    <a:lnTo>
                      <a:pt x="3550" y="2403"/>
                    </a:lnTo>
                    <a:lnTo>
                      <a:pt x="3553" y="2422"/>
                    </a:lnTo>
                    <a:lnTo>
                      <a:pt x="3548" y="2440"/>
                    </a:lnTo>
                    <a:lnTo>
                      <a:pt x="3536" y="2456"/>
                    </a:lnTo>
                    <a:lnTo>
                      <a:pt x="3513" y="2469"/>
                    </a:lnTo>
                    <a:lnTo>
                      <a:pt x="3534" y="2478"/>
                    </a:lnTo>
                    <a:lnTo>
                      <a:pt x="3550" y="2490"/>
                    </a:lnTo>
                    <a:lnTo>
                      <a:pt x="3564" y="2503"/>
                    </a:lnTo>
                    <a:lnTo>
                      <a:pt x="3573" y="2518"/>
                    </a:lnTo>
                    <a:lnTo>
                      <a:pt x="3578" y="2534"/>
                    </a:lnTo>
                    <a:lnTo>
                      <a:pt x="3579" y="2552"/>
                    </a:lnTo>
                    <a:lnTo>
                      <a:pt x="3578" y="2569"/>
                    </a:lnTo>
                    <a:lnTo>
                      <a:pt x="3573" y="2586"/>
                    </a:lnTo>
                    <a:lnTo>
                      <a:pt x="3554" y="2617"/>
                    </a:lnTo>
                    <a:lnTo>
                      <a:pt x="3524" y="2640"/>
                    </a:lnTo>
                    <a:lnTo>
                      <a:pt x="3484" y="2653"/>
                    </a:lnTo>
                    <a:lnTo>
                      <a:pt x="3462" y="2654"/>
                    </a:lnTo>
                    <a:lnTo>
                      <a:pt x="3437" y="2650"/>
                    </a:lnTo>
                    <a:lnTo>
                      <a:pt x="3447" y="2683"/>
                    </a:lnTo>
                    <a:lnTo>
                      <a:pt x="3459" y="2720"/>
                    </a:lnTo>
                    <a:lnTo>
                      <a:pt x="3459" y="2739"/>
                    </a:lnTo>
                    <a:lnTo>
                      <a:pt x="3455" y="2754"/>
                    </a:lnTo>
                    <a:lnTo>
                      <a:pt x="3442" y="2767"/>
                    </a:lnTo>
                    <a:lnTo>
                      <a:pt x="3418" y="2776"/>
                    </a:lnTo>
                    <a:lnTo>
                      <a:pt x="3430" y="2799"/>
                    </a:lnTo>
                    <a:lnTo>
                      <a:pt x="3432" y="2819"/>
                    </a:lnTo>
                    <a:lnTo>
                      <a:pt x="3424" y="2838"/>
                    </a:lnTo>
                    <a:lnTo>
                      <a:pt x="3408" y="2856"/>
                    </a:lnTo>
                    <a:lnTo>
                      <a:pt x="3385" y="2870"/>
                    </a:lnTo>
                    <a:lnTo>
                      <a:pt x="3360" y="2880"/>
                    </a:lnTo>
                    <a:lnTo>
                      <a:pt x="3333" y="2885"/>
                    </a:lnTo>
                    <a:lnTo>
                      <a:pt x="3306" y="2886"/>
                    </a:lnTo>
                    <a:lnTo>
                      <a:pt x="3312" y="2916"/>
                    </a:lnTo>
                    <a:lnTo>
                      <a:pt x="3308" y="2944"/>
                    </a:lnTo>
                    <a:lnTo>
                      <a:pt x="3297" y="2970"/>
                    </a:lnTo>
                    <a:lnTo>
                      <a:pt x="3279" y="2995"/>
                    </a:lnTo>
                    <a:lnTo>
                      <a:pt x="3230" y="3040"/>
                    </a:lnTo>
                    <a:lnTo>
                      <a:pt x="3174" y="3077"/>
                    </a:lnTo>
                    <a:lnTo>
                      <a:pt x="3199" y="3089"/>
                    </a:lnTo>
                    <a:lnTo>
                      <a:pt x="3217" y="3105"/>
                    </a:lnTo>
                    <a:lnTo>
                      <a:pt x="3227" y="3123"/>
                    </a:lnTo>
                    <a:lnTo>
                      <a:pt x="3232" y="3143"/>
                    </a:lnTo>
                    <a:lnTo>
                      <a:pt x="3232" y="3165"/>
                    </a:lnTo>
                    <a:lnTo>
                      <a:pt x="3227" y="3186"/>
                    </a:lnTo>
                    <a:lnTo>
                      <a:pt x="3218" y="3205"/>
                    </a:lnTo>
                    <a:lnTo>
                      <a:pt x="3206" y="3223"/>
                    </a:lnTo>
                    <a:lnTo>
                      <a:pt x="3234" y="3242"/>
                    </a:lnTo>
                    <a:lnTo>
                      <a:pt x="3256" y="3266"/>
                    </a:lnTo>
                    <a:lnTo>
                      <a:pt x="3272" y="3294"/>
                    </a:lnTo>
                    <a:lnTo>
                      <a:pt x="3280" y="3322"/>
                    </a:lnTo>
                    <a:lnTo>
                      <a:pt x="3279" y="3350"/>
                    </a:lnTo>
                    <a:lnTo>
                      <a:pt x="3265" y="3377"/>
                    </a:lnTo>
                    <a:lnTo>
                      <a:pt x="3255" y="3388"/>
                    </a:lnTo>
                    <a:lnTo>
                      <a:pt x="3240" y="3397"/>
                    </a:lnTo>
                    <a:lnTo>
                      <a:pt x="3201" y="3411"/>
                    </a:lnTo>
                    <a:lnTo>
                      <a:pt x="3211" y="3437"/>
                    </a:lnTo>
                    <a:lnTo>
                      <a:pt x="3209" y="3458"/>
                    </a:lnTo>
                    <a:lnTo>
                      <a:pt x="3195" y="3476"/>
                    </a:lnTo>
                    <a:lnTo>
                      <a:pt x="3176" y="3492"/>
                    </a:lnTo>
                    <a:lnTo>
                      <a:pt x="3149" y="3503"/>
                    </a:lnTo>
                    <a:lnTo>
                      <a:pt x="3120" y="3512"/>
                    </a:lnTo>
                    <a:lnTo>
                      <a:pt x="3064" y="3521"/>
                    </a:lnTo>
                    <a:lnTo>
                      <a:pt x="3024" y="3567"/>
                    </a:lnTo>
                    <a:lnTo>
                      <a:pt x="2976" y="3607"/>
                    </a:lnTo>
                    <a:lnTo>
                      <a:pt x="2922" y="3641"/>
                    </a:lnTo>
                    <a:lnTo>
                      <a:pt x="2864" y="3672"/>
                    </a:lnTo>
                    <a:lnTo>
                      <a:pt x="2801" y="3698"/>
                    </a:lnTo>
                    <a:lnTo>
                      <a:pt x="2736" y="3721"/>
                    </a:lnTo>
                    <a:lnTo>
                      <a:pt x="2608" y="3766"/>
                    </a:lnTo>
                    <a:lnTo>
                      <a:pt x="2618" y="3794"/>
                    </a:lnTo>
                    <a:lnTo>
                      <a:pt x="2620" y="3817"/>
                    </a:lnTo>
                    <a:lnTo>
                      <a:pt x="2619" y="3834"/>
                    </a:lnTo>
                    <a:lnTo>
                      <a:pt x="2614" y="3847"/>
                    </a:lnTo>
                    <a:lnTo>
                      <a:pt x="2604" y="3856"/>
                    </a:lnTo>
                    <a:lnTo>
                      <a:pt x="2593" y="3861"/>
                    </a:lnTo>
                    <a:lnTo>
                      <a:pt x="2579" y="3861"/>
                    </a:lnTo>
                    <a:lnTo>
                      <a:pt x="2565" y="3858"/>
                    </a:lnTo>
                    <a:lnTo>
                      <a:pt x="2550" y="3851"/>
                    </a:lnTo>
                    <a:lnTo>
                      <a:pt x="2537" y="3842"/>
                    </a:lnTo>
                    <a:lnTo>
                      <a:pt x="2525" y="3830"/>
                    </a:lnTo>
                    <a:lnTo>
                      <a:pt x="2516" y="3816"/>
                    </a:lnTo>
                    <a:lnTo>
                      <a:pt x="2509" y="3799"/>
                    </a:lnTo>
                    <a:lnTo>
                      <a:pt x="2508" y="3780"/>
                    </a:lnTo>
                    <a:lnTo>
                      <a:pt x="2511" y="3760"/>
                    </a:lnTo>
                    <a:lnTo>
                      <a:pt x="2519" y="3738"/>
                    </a:lnTo>
                    <a:lnTo>
                      <a:pt x="2482" y="3756"/>
                    </a:lnTo>
                    <a:lnTo>
                      <a:pt x="2446" y="3759"/>
                    </a:lnTo>
                    <a:lnTo>
                      <a:pt x="2415" y="3750"/>
                    </a:lnTo>
                    <a:lnTo>
                      <a:pt x="2389" y="3733"/>
                    </a:lnTo>
                    <a:lnTo>
                      <a:pt x="2372" y="3708"/>
                    </a:lnTo>
                    <a:lnTo>
                      <a:pt x="2366" y="3682"/>
                    </a:lnTo>
                    <a:lnTo>
                      <a:pt x="2371" y="3654"/>
                    </a:lnTo>
                    <a:lnTo>
                      <a:pt x="2380" y="3642"/>
                    </a:lnTo>
                    <a:lnTo>
                      <a:pt x="2392" y="3631"/>
                    </a:lnTo>
                    <a:lnTo>
                      <a:pt x="2395" y="3594"/>
                    </a:lnTo>
                    <a:lnTo>
                      <a:pt x="2387" y="3569"/>
                    </a:lnTo>
                    <a:lnTo>
                      <a:pt x="2372" y="3551"/>
                    </a:lnTo>
                    <a:lnTo>
                      <a:pt x="2353" y="3534"/>
                    </a:lnTo>
                    <a:lnTo>
                      <a:pt x="2333" y="3517"/>
                    </a:lnTo>
                    <a:lnTo>
                      <a:pt x="2317" y="3495"/>
                    </a:lnTo>
                    <a:lnTo>
                      <a:pt x="2306" y="3463"/>
                    </a:lnTo>
                    <a:lnTo>
                      <a:pt x="2306" y="3420"/>
                    </a:lnTo>
                    <a:lnTo>
                      <a:pt x="2301" y="3408"/>
                    </a:lnTo>
                    <a:lnTo>
                      <a:pt x="2292" y="3403"/>
                    </a:lnTo>
                    <a:lnTo>
                      <a:pt x="2265" y="3408"/>
                    </a:lnTo>
                    <a:lnTo>
                      <a:pt x="2201" y="3441"/>
                    </a:lnTo>
                    <a:lnTo>
                      <a:pt x="2155" y="3602"/>
                    </a:lnTo>
                    <a:lnTo>
                      <a:pt x="2112" y="3765"/>
                    </a:lnTo>
                    <a:lnTo>
                      <a:pt x="2040" y="4092"/>
                    </a:lnTo>
                    <a:lnTo>
                      <a:pt x="1986" y="4422"/>
                    </a:lnTo>
                    <a:lnTo>
                      <a:pt x="1950" y="4752"/>
                    </a:lnTo>
                    <a:lnTo>
                      <a:pt x="1938" y="4917"/>
                    </a:lnTo>
                    <a:lnTo>
                      <a:pt x="1932" y="5083"/>
                    </a:lnTo>
                    <a:lnTo>
                      <a:pt x="1930" y="5250"/>
                    </a:lnTo>
                    <a:lnTo>
                      <a:pt x="1934" y="5415"/>
                    </a:lnTo>
                    <a:lnTo>
                      <a:pt x="1942" y="5581"/>
                    </a:lnTo>
                    <a:lnTo>
                      <a:pt x="1957" y="5748"/>
                    </a:lnTo>
                    <a:lnTo>
                      <a:pt x="1975" y="5912"/>
                    </a:lnTo>
                    <a:lnTo>
                      <a:pt x="1999" y="6078"/>
                    </a:lnTo>
                    <a:lnTo>
                      <a:pt x="1508" y="6078"/>
                    </a:lnTo>
                    <a:lnTo>
                      <a:pt x="1531" y="6036"/>
                    </a:lnTo>
                    <a:lnTo>
                      <a:pt x="1549" y="5975"/>
                    </a:lnTo>
                    <a:lnTo>
                      <a:pt x="1565" y="5898"/>
                    </a:lnTo>
                    <a:lnTo>
                      <a:pt x="1577" y="5806"/>
                    </a:lnTo>
                    <a:lnTo>
                      <a:pt x="1591" y="5583"/>
                    </a:lnTo>
                    <a:lnTo>
                      <a:pt x="1593" y="5323"/>
                    </a:lnTo>
                    <a:lnTo>
                      <a:pt x="1582" y="5040"/>
                    </a:lnTo>
                    <a:lnTo>
                      <a:pt x="1561" y="4750"/>
                    </a:lnTo>
                    <a:lnTo>
                      <a:pt x="1546" y="4607"/>
                    </a:lnTo>
                    <a:lnTo>
                      <a:pt x="1528" y="4467"/>
                    </a:lnTo>
                    <a:lnTo>
                      <a:pt x="1486" y="4206"/>
                    </a:lnTo>
                    <a:lnTo>
                      <a:pt x="1565" y="4190"/>
                    </a:lnTo>
                    <a:lnTo>
                      <a:pt x="1576" y="4169"/>
                    </a:lnTo>
                    <a:lnTo>
                      <a:pt x="1586" y="4155"/>
                    </a:lnTo>
                    <a:lnTo>
                      <a:pt x="1595" y="4147"/>
                    </a:lnTo>
                    <a:lnTo>
                      <a:pt x="1606" y="4145"/>
                    </a:lnTo>
                    <a:lnTo>
                      <a:pt x="1624" y="4153"/>
                    </a:lnTo>
                    <a:lnTo>
                      <a:pt x="1643" y="4169"/>
                    </a:lnTo>
                    <a:lnTo>
                      <a:pt x="1664" y="4186"/>
                    </a:lnTo>
                    <a:lnTo>
                      <a:pt x="1674" y="4191"/>
                    </a:lnTo>
                    <a:lnTo>
                      <a:pt x="1686" y="4194"/>
                    </a:lnTo>
                    <a:lnTo>
                      <a:pt x="1698" y="4192"/>
                    </a:lnTo>
                    <a:lnTo>
                      <a:pt x="1711" y="4186"/>
                    </a:lnTo>
                    <a:lnTo>
                      <a:pt x="1725" y="4174"/>
                    </a:lnTo>
                    <a:lnTo>
                      <a:pt x="1740" y="4153"/>
                    </a:lnTo>
                    <a:lnTo>
                      <a:pt x="1742" y="4334"/>
                    </a:lnTo>
                    <a:lnTo>
                      <a:pt x="1732" y="4464"/>
                    </a:lnTo>
                    <a:lnTo>
                      <a:pt x="1717" y="4545"/>
                    </a:lnTo>
                    <a:lnTo>
                      <a:pt x="1705" y="4566"/>
                    </a:lnTo>
                    <a:lnTo>
                      <a:pt x="1701" y="4571"/>
                    </a:lnTo>
                    <a:lnTo>
                      <a:pt x="1693" y="4574"/>
                    </a:lnTo>
                    <a:lnTo>
                      <a:pt x="1680" y="4570"/>
                    </a:lnTo>
                    <a:lnTo>
                      <a:pt x="1665" y="4554"/>
                    </a:lnTo>
                    <a:lnTo>
                      <a:pt x="1649" y="4524"/>
                    </a:lnTo>
                    <a:lnTo>
                      <a:pt x="1634" y="4483"/>
                    </a:lnTo>
                    <a:lnTo>
                      <a:pt x="1599" y="4362"/>
                    </a:lnTo>
                    <a:lnTo>
                      <a:pt x="1565" y="4190"/>
                    </a:lnTo>
                    <a:lnTo>
                      <a:pt x="1486" y="4206"/>
                    </a:lnTo>
                    <a:lnTo>
                      <a:pt x="1434" y="3746"/>
                    </a:lnTo>
                    <a:lnTo>
                      <a:pt x="1388" y="3611"/>
                    </a:lnTo>
                    <a:lnTo>
                      <a:pt x="1360" y="3541"/>
                    </a:lnTo>
                    <a:lnTo>
                      <a:pt x="1349" y="3514"/>
                    </a:lnTo>
                    <a:lnTo>
                      <a:pt x="1328" y="3472"/>
                    </a:lnTo>
                    <a:lnTo>
                      <a:pt x="1362" y="3472"/>
                    </a:lnTo>
                    <a:lnTo>
                      <a:pt x="1386" y="3462"/>
                    </a:lnTo>
                    <a:lnTo>
                      <a:pt x="1403" y="3444"/>
                    </a:lnTo>
                    <a:lnTo>
                      <a:pt x="1419" y="3421"/>
                    </a:lnTo>
                    <a:lnTo>
                      <a:pt x="1436" y="3397"/>
                    </a:lnTo>
                    <a:lnTo>
                      <a:pt x="1461" y="3377"/>
                    </a:lnTo>
                    <a:lnTo>
                      <a:pt x="1496" y="3363"/>
                    </a:lnTo>
                    <a:lnTo>
                      <a:pt x="1519" y="3360"/>
                    </a:lnTo>
                    <a:lnTo>
                      <a:pt x="1546" y="3359"/>
                    </a:lnTo>
                    <a:lnTo>
                      <a:pt x="1630" y="3604"/>
                    </a:lnTo>
                    <a:lnTo>
                      <a:pt x="1668" y="3725"/>
                    </a:lnTo>
                    <a:lnTo>
                      <a:pt x="1700" y="3848"/>
                    </a:lnTo>
                    <a:lnTo>
                      <a:pt x="1636" y="3861"/>
                    </a:lnTo>
                    <a:lnTo>
                      <a:pt x="1589" y="3865"/>
                    </a:lnTo>
                    <a:lnTo>
                      <a:pt x="1556" y="3862"/>
                    </a:lnTo>
                    <a:lnTo>
                      <a:pt x="1535" y="3852"/>
                    </a:lnTo>
                    <a:lnTo>
                      <a:pt x="1524" y="3838"/>
                    </a:lnTo>
                    <a:lnTo>
                      <a:pt x="1520" y="3822"/>
                    </a:lnTo>
                    <a:lnTo>
                      <a:pt x="1528" y="3782"/>
                    </a:lnTo>
                    <a:lnTo>
                      <a:pt x="1540" y="3745"/>
                    </a:lnTo>
                    <a:lnTo>
                      <a:pt x="1543" y="3730"/>
                    </a:lnTo>
                    <a:lnTo>
                      <a:pt x="1540" y="3719"/>
                    </a:lnTo>
                    <a:lnTo>
                      <a:pt x="1529" y="3714"/>
                    </a:lnTo>
                    <a:lnTo>
                      <a:pt x="1511" y="3716"/>
                    </a:lnTo>
                    <a:lnTo>
                      <a:pt x="1479" y="3726"/>
                    </a:lnTo>
                    <a:lnTo>
                      <a:pt x="1434" y="3746"/>
                    </a:lnTo>
                    <a:lnTo>
                      <a:pt x="1486" y="4206"/>
                    </a:lnTo>
                    <a:lnTo>
                      <a:pt x="1780" y="3810"/>
                    </a:lnTo>
                    <a:lnTo>
                      <a:pt x="1775" y="3813"/>
                    </a:lnTo>
                    <a:lnTo>
                      <a:pt x="1768" y="3810"/>
                    </a:lnTo>
                    <a:lnTo>
                      <a:pt x="1755" y="3785"/>
                    </a:lnTo>
                    <a:lnTo>
                      <a:pt x="1721" y="3680"/>
                    </a:lnTo>
                    <a:lnTo>
                      <a:pt x="1640" y="3362"/>
                    </a:lnTo>
                    <a:lnTo>
                      <a:pt x="1670" y="3386"/>
                    </a:lnTo>
                    <a:lnTo>
                      <a:pt x="1690" y="3393"/>
                    </a:lnTo>
                    <a:lnTo>
                      <a:pt x="1711" y="3399"/>
                    </a:lnTo>
                    <a:lnTo>
                      <a:pt x="1732" y="3401"/>
                    </a:lnTo>
                    <a:lnTo>
                      <a:pt x="1754" y="3399"/>
                    </a:lnTo>
                    <a:lnTo>
                      <a:pt x="1793" y="3387"/>
                    </a:lnTo>
                    <a:lnTo>
                      <a:pt x="1797" y="3569"/>
                    </a:lnTo>
                    <a:lnTo>
                      <a:pt x="1794" y="3696"/>
                    </a:lnTo>
                    <a:lnTo>
                      <a:pt x="1789" y="3774"/>
                    </a:lnTo>
                    <a:lnTo>
                      <a:pt x="1780" y="3810"/>
                    </a:lnTo>
                    <a:lnTo>
                      <a:pt x="1486" y="4206"/>
                    </a:lnTo>
                    <a:lnTo>
                      <a:pt x="1858" y="3905"/>
                    </a:lnTo>
                    <a:lnTo>
                      <a:pt x="1878" y="3399"/>
                    </a:lnTo>
                    <a:lnTo>
                      <a:pt x="1907" y="3410"/>
                    </a:lnTo>
                    <a:lnTo>
                      <a:pt x="1936" y="3411"/>
                    </a:lnTo>
                    <a:lnTo>
                      <a:pt x="1965" y="3407"/>
                    </a:lnTo>
                    <a:lnTo>
                      <a:pt x="1994" y="3399"/>
                    </a:lnTo>
                    <a:lnTo>
                      <a:pt x="2023" y="3391"/>
                    </a:lnTo>
                    <a:lnTo>
                      <a:pt x="2052" y="3387"/>
                    </a:lnTo>
                    <a:lnTo>
                      <a:pt x="2079" y="3390"/>
                    </a:lnTo>
                    <a:lnTo>
                      <a:pt x="2106" y="3403"/>
                    </a:lnTo>
                    <a:lnTo>
                      <a:pt x="2056" y="3626"/>
                    </a:lnTo>
                    <a:lnTo>
                      <a:pt x="1998" y="3858"/>
                    </a:lnTo>
                    <a:lnTo>
                      <a:pt x="1926" y="4090"/>
                    </a:lnTo>
                    <a:lnTo>
                      <a:pt x="1886" y="4203"/>
                    </a:lnTo>
                    <a:lnTo>
                      <a:pt x="1841" y="4312"/>
                    </a:lnTo>
                    <a:lnTo>
                      <a:pt x="1858" y="3905"/>
                    </a:lnTo>
                    <a:lnTo>
                      <a:pt x="1486" y="4206"/>
                    </a:lnTo>
                    <a:close/>
                  </a:path>
                </a:pathLst>
              </a:custGeom>
              <a:solidFill>
                <a:srgbClr val="7CBF33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4" name="Freeform 45">
                <a:extLst>
                  <a:ext uri="{FF2B5EF4-FFF2-40B4-BE49-F238E27FC236}">
                    <a16:creationId xmlns:a16="http://schemas.microsoft.com/office/drawing/2014/main" id="{37843C4D-C231-453A-AB65-7D26476B7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862" y="567617"/>
                <a:ext cx="966536" cy="1499089"/>
              </a:xfrm>
              <a:custGeom>
                <a:avLst/>
                <a:gdLst>
                  <a:gd name="T0" fmla="*/ 1193 w 3651"/>
                  <a:gd name="T1" fmla="*/ 4212 h 6078"/>
                  <a:gd name="T2" fmla="*/ 966 w 3651"/>
                  <a:gd name="T3" fmla="*/ 4080 h 6078"/>
                  <a:gd name="T4" fmla="*/ 828 w 3651"/>
                  <a:gd name="T5" fmla="*/ 4181 h 6078"/>
                  <a:gd name="T6" fmla="*/ 631 w 3651"/>
                  <a:gd name="T7" fmla="*/ 4179 h 6078"/>
                  <a:gd name="T8" fmla="*/ 425 w 3651"/>
                  <a:gd name="T9" fmla="*/ 4083 h 6078"/>
                  <a:gd name="T10" fmla="*/ 593 w 3651"/>
                  <a:gd name="T11" fmla="*/ 3871 h 6078"/>
                  <a:gd name="T12" fmla="*/ 471 w 3651"/>
                  <a:gd name="T13" fmla="*/ 3899 h 6078"/>
                  <a:gd name="T14" fmla="*/ 275 w 3651"/>
                  <a:gd name="T15" fmla="*/ 3607 h 6078"/>
                  <a:gd name="T16" fmla="*/ 295 w 3651"/>
                  <a:gd name="T17" fmla="*/ 3420 h 6078"/>
                  <a:gd name="T18" fmla="*/ 536 w 3651"/>
                  <a:gd name="T19" fmla="*/ 3393 h 6078"/>
                  <a:gd name="T20" fmla="*/ 490 w 3651"/>
                  <a:gd name="T21" fmla="*/ 3190 h 6078"/>
                  <a:gd name="T22" fmla="*/ 692 w 3651"/>
                  <a:gd name="T23" fmla="*/ 2994 h 6078"/>
                  <a:gd name="T24" fmla="*/ 409 w 3651"/>
                  <a:gd name="T25" fmla="*/ 2928 h 6078"/>
                  <a:gd name="T26" fmla="*/ 89 w 3651"/>
                  <a:gd name="T27" fmla="*/ 2551 h 6078"/>
                  <a:gd name="T28" fmla="*/ 324 w 3651"/>
                  <a:gd name="T29" fmla="*/ 2272 h 6078"/>
                  <a:gd name="T30" fmla="*/ 119 w 3651"/>
                  <a:gd name="T31" fmla="*/ 2162 h 6078"/>
                  <a:gd name="T32" fmla="*/ 40 w 3651"/>
                  <a:gd name="T33" fmla="*/ 2000 h 6078"/>
                  <a:gd name="T34" fmla="*/ 138 w 3651"/>
                  <a:gd name="T35" fmla="*/ 1731 h 6078"/>
                  <a:gd name="T36" fmla="*/ 320 w 3651"/>
                  <a:gd name="T37" fmla="*/ 1556 h 6078"/>
                  <a:gd name="T38" fmla="*/ 354 w 3651"/>
                  <a:gd name="T39" fmla="*/ 1344 h 6078"/>
                  <a:gd name="T40" fmla="*/ 246 w 3651"/>
                  <a:gd name="T41" fmla="*/ 1119 h 6078"/>
                  <a:gd name="T42" fmla="*/ 322 w 3651"/>
                  <a:gd name="T43" fmla="*/ 931 h 6078"/>
                  <a:gd name="T44" fmla="*/ 396 w 3651"/>
                  <a:gd name="T45" fmla="*/ 797 h 6078"/>
                  <a:gd name="T46" fmla="*/ 682 w 3651"/>
                  <a:gd name="T47" fmla="*/ 611 h 6078"/>
                  <a:gd name="T48" fmla="*/ 886 w 3651"/>
                  <a:gd name="T49" fmla="*/ 421 h 6078"/>
                  <a:gd name="T50" fmla="*/ 1135 w 3651"/>
                  <a:gd name="T51" fmla="*/ 340 h 6078"/>
                  <a:gd name="T52" fmla="*/ 1280 w 3651"/>
                  <a:gd name="T53" fmla="*/ 189 h 6078"/>
                  <a:gd name="T54" fmla="*/ 1457 w 3651"/>
                  <a:gd name="T55" fmla="*/ 34 h 6078"/>
                  <a:gd name="T56" fmla="*/ 1700 w 3651"/>
                  <a:gd name="T57" fmla="*/ 79 h 6078"/>
                  <a:gd name="T58" fmla="*/ 1929 w 3651"/>
                  <a:gd name="T59" fmla="*/ 18 h 6078"/>
                  <a:gd name="T60" fmla="*/ 2127 w 3651"/>
                  <a:gd name="T61" fmla="*/ 225 h 6078"/>
                  <a:gd name="T62" fmla="*/ 2298 w 3651"/>
                  <a:gd name="T63" fmla="*/ 439 h 6078"/>
                  <a:gd name="T64" fmla="*/ 2535 w 3651"/>
                  <a:gd name="T65" fmla="*/ 560 h 6078"/>
                  <a:gd name="T66" fmla="*/ 2909 w 3651"/>
                  <a:gd name="T67" fmla="*/ 577 h 6078"/>
                  <a:gd name="T68" fmla="*/ 3190 w 3651"/>
                  <a:gd name="T69" fmla="*/ 783 h 6078"/>
                  <a:gd name="T70" fmla="*/ 3265 w 3651"/>
                  <a:gd name="T71" fmla="*/ 960 h 6078"/>
                  <a:gd name="T72" fmla="*/ 3141 w 3651"/>
                  <a:gd name="T73" fmla="*/ 1159 h 6078"/>
                  <a:gd name="T74" fmla="*/ 3354 w 3651"/>
                  <a:gd name="T75" fmla="*/ 1267 h 6078"/>
                  <a:gd name="T76" fmla="*/ 3455 w 3651"/>
                  <a:gd name="T77" fmla="*/ 1434 h 6078"/>
                  <a:gd name="T78" fmla="*/ 3503 w 3651"/>
                  <a:gd name="T79" fmla="*/ 1699 h 6078"/>
                  <a:gd name="T80" fmla="*/ 3596 w 3651"/>
                  <a:gd name="T81" fmla="*/ 1888 h 6078"/>
                  <a:gd name="T82" fmla="*/ 3631 w 3651"/>
                  <a:gd name="T83" fmla="*/ 2091 h 6078"/>
                  <a:gd name="T84" fmla="*/ 3582 w 3651"/>
                  <a:gd name="T85" fmla="*/ 2267 h 6078"/>
                  <a:gd name="T86" fmla="*/ 3548 w 3651"/>
                  <a:gd name="T87" fmla="*/ 2440 h 6078"/>
                  <a:gd name="T88" fmla="*/ 3578 w 3651"/>
                  <a:gd name="T89" fmla="*/ 2569 h 6078"/>
                  <a:gd name="T90" fmla="*/ 3459 w 3651"/>
                  <a:gd name="T91" fmla="*/ 2739 h 6078"/>
                  <a:gd name="T92" fmla="*/ 3360 w 3651"/>
                  <a:gd name="T93" fmla="*/ 2880 h 6078"/>
                  <a:gd name="T94" fmla="*/ 3199 w 3651"/>
                  <a:gd name="T95" fmla="*/ 3089 h 6078"/>
                  <a:gd name="T96" fmla="*/ 3256 w 3651"/>
                  <a:gd name="T97" fmla="*/ 3266 h 6078"/>
                  <a:gd name="T98" fmla="*/ 3209 w 3651"/>
                  <a:gd name="T99" fmla="*/ 3458 h 6078"/>
                  <a:gd name="T100" fmla="*/ 2864 w 3651"/>
                  <a:gd name="T101" fmla="*/ 3672 h 6078"/>
                  <a:gd name="T102" fmla="*/ 2593 w 3651"/>
                  <a:gd name="T103" fmla="*/ 3861 h 6078"/>
                  <a:gd name="T104" fmla="*/ 2511 w 3651"/>
                  <a:gd name="T105" fmla="*/ 3760 h 6078"/>
                  <a:gd name="T106" fmla="*/ 2380 w 3651"/>
                  <a:gd name="T107" fmla="*/ 3642 h 6078"/>
                  <a:gd name="T108" fmla="*/ 2306 w 3651"/>
                  <a:gd name="T109" fmla="*/ 3420 h 6078"/>
                  <a:gd name="T110" fmla="*/ 1950 w 3651"/>
                  <a:gd name="T111" fmla="*/ 4752 h 6078"/>
                  <a:gd name="T112" fmla="*/ 1508 w 3651"/>
                  <a:gd name="T113" fmla="*/ 6078 h 6078"/>
                  <a:gd name="T114" fmla="*/ 1546 w 3651"/>
                  <a:gd name="T115" fmla="*/ 4607 h 6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651" h="6078">
                    <a:moveTo>
                      <a:pt x="1486" y="4206"/>
                    </a:moveTo>
                    <a:lnTo>
                      <a:pt x="1466" y="4200"/>
                    </a:lnTo>
                    <a:lnTo>
                      <a:pt x="1448" y="4197"/>
                    </a:lnTo>
                    <a:lnTo>
                      <a:pt x="1411" y="4198"/>
                    </a:lnTo>
                    <a:lnTo>
                      <a:pt x="1338" y="4216"/>
                    </a:lnTo>
                    <a:lnTo>
                      <a:pt x="1302" y="4226"/>
                    </a:lnTo>
                    <a:lnTo>
                      <a:pt x="1267" y="4232"/>
                    </a:lnTo>
                    <a:lnTo>
                      <a:pt x="1231" y="4228"/>
                    </a:lnTo>
                    <a:lnTo>
                      <a:pt x="1193" y="4212"/>
                    </a:lnTo>
                    <a:lnTo>
                      <a:pt x="1172" y="4201"/>
                    </a:lnTo>
                    <a:lnTo>
                      <a:pt x="1145" y="4193"/>
                    </a:lnTo>
                    <a:lnTo>
                      <a:pt x="1085" y="4182"/>
                    </a:lnTo>
                    <a:lnTo>
                      <a:pt x="1054" y="4176"/>
                    </a:lnTo>
                    <a:lnTo>
                      <a:pt x="1028" y="4166"/>
                    </a:lnTo>
                    <a:lnTo>
                      <a:pt x="1007" y="4152"/>
                    </a:lnTo>
                    <a:lnTo>
                      <a:pt x="994" y="4133"/>
                    </a:lnTo>
                    <a:lnTo>
                      <a:pt x="979" y="4100"/>
                    </a:lnTo>
                    <a:lnTo>
                      <a:pt x="966" y="4080"/>
                    </a:lnTo>
                    <a:lnTo>
                      <a:pt x="954" y="4070"/>
                    </a:lnTo>
                    <a:lnTo>
                      <a:pt x="942" y="4069"/>
                    </a:lnTo>
                    <a:lnTo>
                      <a:pt x="930" y="4074"/>
                    </a:lnTo>
                    <a:lnTo>
                      <a:pt x="920" y="4085"/>
                    </a:lnTo>
                    <a:lnTo>
                      <a:pt x="897" y="4117"/>
                    </a:lnTo>
                    <a:lnTo>
                      <a:pt x="872" y="4151"/>
                    </a:lnTo>
                    <a:lnTo>
                      <a:pt x="858" y="4165"/>
                    </a:lnTo>
                    <a:lnTo>
                      <a:pt x="843" y="4176"/>
                    </a:lnTo>
                    <a:lnTo>
                      <a:pt x="828" y="4181"/>
                    </a:lnTo>
                    <a:lnTo>
                      <a:pt x="809" y="4179"/>
                    </a:lnTo>
                    <a:lnTo>
                      <a:pt x="789" y="4166"/>
                    </a:lnTo>
                    <a:lnTo>
                      <a:pt x="767" y="4145"/>
                    </a:lnTo>
                    <a:lnTo>
                      <a:pt x="710" y="4163"/>
                    </a:lnTo>
                    <a:lnTo>
                      <a:pt x="694" y="4165"/>
                    </a:lnTo>
                    <a:lnTo>
                      <a:pt x="680" y="4164"/>
                    </a:lnTo>
                    <a:lnTo>
                      <a:pt x="669" y="4162"/>
                    </a:lnTo>
                    <a:lnTo>
                      <a:pt x="656" y="4149"/>
                    </a:lnTo>
                    <a:lnTo>
                      <a:pt x="631" y="4179"/>
                    </a:lnTo>
                    <a:lnTo>
                      <a:pt x="618" y="4189"/>
                    </a:lnTo>
                    <a:lnTo>
                      <a:pt x="603" y="4196"/>
                    </a:lnTo>
                    <a:lnTo>
                      <a:pt x="573" y="4201"/>
                    </a:lnTo>
                    <a:lnTo>
                      <a:pt x="543" y="4197"/>
                    </a:lnTo>
                    <a:lnTo>
                      <a:pt x="514" y="4184"/>
                    </a:lnTo>
                    <a:lnTo>
                      <a:pt x="485" y="4165"/>
                    </a:lnTo>
                    <a:lnTo>
                      <a:pt x="461" y="4141"/>
                    </a:lnTo>
                    <a:lnTo>
                      <a:pt x="440" y="4114"/>
                    </a:lnTo>
                    <a:lnTo>
                      <a:pt x="425" y="4083"/>
                    </a:lnTo>
                    <a:lnTo>
                      <a:pt x="417" y="4054"/>
                    </a:lnTo>
                    <a:lnTo>
                      <a:pt x="417" y="4025"/>
                    </a:lnTo>
                    <a:lnTo>
                      <a:pt x="427" y="4000"/>
                    </a:lnTo>
                    <a:lnTo>
                      <a:pt x="446" y="3978"/>
                    </a:lnTo>
                    <a:lnTo>
                      <a:pt x="478" y="3963"/>
                    </a:lnTo>
                    <a:lnTo>
                      <a:pt x="523" y="3956"/>
                    </a:lnTo>
                    <a:lnTo>
                      <a:pt x="551" y="3956"/>
                    </a:lnTo>
                    <a:lnTo>
                      <a:pt x="582" y="3958"/>
                    </a:lnTo>
                    <a:lnTo>
                      <a:pt x="593" y="3871"/>
                    </a:lnTo>
                    <a:lnTo>
                      <a:pt x="593" y="3836"/>
                    </a:lnTo>
                    <a:lnTo>
                      <a:pt x="590" y="3833"/>
                    </a:lnTo>
                    <a:lnTo>
                      <a:pt x="585" y="3837"/>
                    </a:lnTo>
                    <a:lnTo>
                      <a:pt x="566" y="3860"/>
                    </a:lnTo>
                    <a:lnTo>
                      <a:pt x="536" y="3887"/>
                    </a:lnTo>
                    <a:lnTo>
                      <a:pt x="518" y="3896"/>
                    </a:lnTo>
                    <a:lnTo>
                      <a:pt x="511" y="3899"/>
                    </a:lnTo>
                    <a:lnTo>
                      <a:pt x="496" y="3901"/>
                    </a:lnTo>
                    <a:lnTo>
                      <a:pt x="471" y="3899"/>
                    </a:lnTo>
                    <a:lnTo>
                      <a:pt x="445" y="3888"/>
                    </a:lnTo>
                    <a:lnTo>
                      <a:pt x="413" y="3867"/>
                    </a:lnTo>
                    <a:lnTo>
                      <a:pt x="380" y="3831"/>
                    </a:lnTo>
                    <a:lnTo>
                      <a:pt x="342" y="3802"/>
                    </a:lnTo>
                    <a:lnTo>
                      <a:pt x="317" y="3770"/>
                    </a:lnTo>
                    <a:lnTo>
                      <a:pt x="304" y="3738"/>
                    </a:lnTo>
                    <a:lnTo>
                      <a:pt x="297" y="3703"/>
                    </a:lnTo>
                    <a:lnTo>
                      <a:pt x="287" y="3637"/>
                    </a:lnTo>
                    <a:lnTo>
                      <a:pt x="275" y="3607"/>
                    </a:lnTo>
                    <a:lnTo>
                      <a:pt x="270" y="3595"/>
                    </a:lnTo>
                    <a:lnTo>
                      <a:pt x="254" y="3578"/>
                    </a:lnTo>
                    <a:lnTo>
                      <a:pt x="221" y="3526"/>
                    </a:lnTo>
                    <a:lnTo>
                      <a:pt x="209" y="3492"/>
                    </a:lnTo>
                    <a:lnTo>
                      <a:pt x="211" y="3471"/>
                    </a:lnTo>
                    <a:lnTo>
                      <a:pt x="226" y="3459"/>
                    </a:lnTo>
                    <a:lnTo>
                      <a:pt x="247" y="3450"/>
                    </a:lnTo>
                    <a:lnTo>
                      <a:pt x="272" y="3439"/>
                    </a:lnTo>
                    <a:lnTo>
                      <a:pt x="295" y="3420"/>
                    </a:lnTo>
                    <a:lnTo>
                      <a:pt x="312" y="3388"/>
                    </a:lnTo>
                    <a:lnTo>
                      <a:pt x="329" y="3373"/>
                    </a:lnTo>
                    <a:lnTo>
                      <a:pt x="347" y="3364"/>
                    </a:lnTo>
                    <a:lnTo>
                      <a:pt x="370" y="3361"/>
                    </a:lnTo>
                    <a:lnTo>
                      <a:pt x="392" y="3361"/>
                    </a:lnTo>
                    <a:lnTo>
                      <a:pt x="440" y="3371"/>
                    </a:lnTo>
                    <a:lnTo>
                      <a:pt x="485" y="3384"/>
                    </a:lnTo>
                    <a:lnTo>
                      <a:pt x="521" y="3393"/>
                    </a:lnTo>
                    <a:lnTo>
                      <a:pt x="536" y="3393"/>
                    </a:lnTo>
                    <a:lnTo>
                      <a:pt x="545" y="3389"/>
                    </a:lnTo>
                    <a:lnTo>
                      <a:pt x="551" y="3380"/>
                    </a:lnTo>
                    <a:lnTo>
                      <a:pt x="552" y="3364"/>
                    </a:lnTo>
                    <a:lnTo>
                      <a:pt x="545" y="3339"/>
                    </a:lnTo>
                    <a:lnTo>
                      <a:pt x="533" y="3307"/>
                    </a:lnTo>
                    <a:lnTo>
                      <a:pt x="514" y="3276"/>
                    </a:lnTo>
                    <a:lnTo>
                      <a:pt x="500" y="3246"/>
                    </a:lnTo>
                    <a:lnTo>
                      <a:pt x="492" y="3217"/>
                    </a:lnTo>
                    <a:lnTo>
                      <a:pt x="490" y="3190"/>
                    </a:lnTo>
                    <a:lnTo>
                      <a:pt x="492" y="3163"/>
                    </a:lnTo>
                    <a:lnTo>
                      <a:pt x="499" y="3138"/>
                    </a:lnTo>
                    <a:lnTo>
                      <a:pt x="511" y="3115"/>
                    </a:lnTo>
                    <a:lnTo>
                      <a:pt x="527" y="3092"/>
                    </a:lnTo>
                    <a:lnTo>
                      <a:pt x="547" y="3072"/>
                    </a:lnTo>
                    <a:lnTo>
                      <a:pt x="569" y="3053"/>
                    </a:lnTo>
                    <a:lnTo>
                      <a:pt x="595" y="3035"/>
                    </a:lnTo>
                    <a:lnTo>
                      <a:pt x="624" y="3019"/>
                    </a:lnTo>
                    <a:lnTo>
                      <a:pt x="692" y="2994"/>
                    </a:lnTo>
                    <a:lnTo>
                      <a:pt x="767" y="2975"/>
                    </a:lnTo>
                    <a:lnTo>
                      <a:pt x="763" y="2977"/>
                    </a:lnTo>
                    <a:lnTo>
                      <a:pt x="764" y="2975"/>
                    </a:lnTo>
                    <a:lnTo>
                      <a:pt x="767" y="2975"/>
                    </a:lnTo>
                    <a:lnTo>
                      <a:pt x="678" y="2973"/>
                    </a:lnTo>
                    <a:lnTo>
                      <a:pt x="599" y="2968"/>
                    </a:lnTo>
                    <a:lnTo>
                      <a:pt x="528" y="2958"/>
                    </a:lnTo>
                    <a:lnTo>
                      <a:pt x="465" y="2945"/>
                    </a:lnTo>
                    <a:lnTo>
                      <a:pt x="409" y="2928"/>
                    </a:lnTo>
                    <a:lnTo>
                      <a:pt x="359" y="2907"/>
                    </a:lnTo>
                    <a:lnTo>
                      <a:pt x="317" y="2885"/>
                    </a:lnTo>
                    <a:lnTo>
                      <a:pt x="279" y="2859"/>
                    </a:lnTo>
                    <a:lnTo>
                      <a:pt x="246" y="2830"/>
                    </a:lnTo>
                    <a:lnTo>
                      <a:pt x="217" y="2800"/>
                    </a:lnTo>
                    <a:lnTo>
                      <a:pt x="168" y="2732"/>
                    </a:lnTo>
                    <a:lnTo>
                      <a:pt x="127" y="2656"/>
                    </a:lnTo>
                    <a:lnTo>
                      <a:pt x="90" y="2576"/>
                    </a:lnTo>
                    <a:lnTo>
                      <a:pt x="89" y="2551"/>
                    </a:lnTo>
                    <a:lnTo>
                      <a:pt x="91" y="2525"/>
                    </a:lnTo>
                    <a:lnTo>
                      <a:pt x="106" y="2476"/>
                    </a:lnTo>
                    <a:lnTo>
                      <a:pt x="131" y="2429"/>
                    </a:lnTo>
                    <a:lnTo>
                      <a:pt x="163" y="2387"/>
                    </a:lnTo>
                    <a:lnTo>
                      <a:pt x="201" y="2351"/>
                    </a:lnTo>
                    <a:lnTo>
                      <a:pt x="241" y="2323"/>
                    </a:lnTo>
                    <a:lnTo>
                      <a:pt x="283" y="2305"/>
                    </a:lnTo>
                    <a:lnTo>
                      <a:pt x="322" y="2299"/>
                    </a:lnTo>
                    <a:lnTo>
                      <a:pt x="324" y="2272"/>
                    </a:lnTo>
                    <a:lnTo>
                      <a:pt x="320" y="2244"/>
                    </a:lnTo>
                    <a:lnTo>
                      <a:pt x="313" y="2214"/>
                    </a:lnTo>
                    <a:lnTo>
                      <a:pt x="299" y="2188"/>
                    </a:lnTo>
                    <a:lnTo>
                      <a:pt x="279" y="2167"/>
                    </a:lnTo>
                    <a:lnTo>
                      <a:pt x="251" y="2151"/>
                    </a:lnTo>
                    <a:lnTo>
                      <a:pt x="214" y="2145"/>
                    </a:lnTo>
                    <a:lnTo>
                      <a:pt x="193" y="2146"/>
                    </a:lnTo>
                    <a:lnTo>
                      <a:pt x="168" y="2151"/>
                    </a:lnTo>
                    <a:lnTo>
                      <a:pt x="119" y="2162"/>
                    </a:lnTo>
                    <a:lnTo>
                      <a:pt x="98" y="2162"/>
                    </a:lnTo>
                    <a:lnTo>
                      <a:pt x="80" y="2157"/>
                    </a:lnTo>
                    <a:lnTo>
                      <a:pt x="49" y="2142"/>
                    </a:lnTo>
                    <a:lnTo>
                      <a:pt x="27" y="2118"/>
                    </a:lnTo>
                    <a:lnTo>
                      <a:pt x="15" y="2088"/>
                    </a:lnTo>
                    <a:lnTo>
                      <a:pt x="14" y="2057"/>
                    </a:lnTo>
                    <a:lnTo>
                      <a:pt x="22" y="2026"/>
                    </a:lnTo>
                    <a:lnTo>
                      <a:pt x="29" y="2012"/>
                    </a:lnTo>
                    <a:lnTo>
                      <a:pt x="40" y="2000"/>
                    </a:lnTo>
                    <a:lnTo>
                      <a:pt x="20" y="1991"/>
                    </a:lnTo>
                    <a:lnTo>
                      <a:pt x="8" y="1977"/>
                    </a:lnTo>
                    <a:lnTo>
                      <a:pt x="2" y="1957"/>
                    </a:lnTo>
                    <a:lnTo>
                      <a:pt x="0" y="1935"/>
                    </a:lnTo>
                    <a:lnTo>
                      <a:pt x="15" y="1883"/>
                    </a:lnTo>
                    <a:lnTo>
                      <a:pt x="45" y="1827"/>
                    </a:lnTo>
                    <a:lnTo>
                      <a:pt x="87" y="1774"/>
                    </a:lnTo>
                    <a:lnTo>
                      <a:pt x="113" y="1751"/>
                    </a:lnTo>
                    <a:lnTo>
                      <a:pt x="138" y="1731"/>
                    </a:lnTo>
                    <a:lnTo>
                      <a:pt x="165" y="1715"/>
                    </a:lnTo>
                    <a:lnTo>
                      <a:pt x="192" y="1704"/>
                    </a:lnTo>
                    <a:lnTo>
                      <a:pt x="219" y="1699"/>
                    </a:lnTo>
                    <a:lnTo>
                      <a:pt x="246" y="1701"/>
                    </a:lnTo>
                    <a:lnTo>
                      <a:pt x="256" y="1654"/>
                    </a:lnTo>
                    <a:lnTo>
                      <a:pt x="271" y="1619"/>
                    </a:lnTo>
                    <a:lnTo>
                      <a:pt x="287" y="1591"/>
                    </a:lnTo>
                    <a:lnTo>
                      <a:pt x="303" y="1570"/>
                    </a:lnTo>
                    <a:lnTo>
                      <a:pt x="320" y="1556"/>
                    </a:lnTo>
                    <a:lnTo>
                      <a:pt x="337" y="1545"/>
                    </a:lnTo>
                    <a:lnTo>
                      <a:pt x="368" y="1530"/>
                    </a:lnTo>
                    <a:lnTo>
                      <a:pt x="380" y="1523"/>
                    </a:lnTo>
                    <a:lnTo>
                      <a:pt x="391" y="1515"/>
                    </a:lnTo>
                    <a:lnTo>
                      <a:pt x="397" y="1503"/>
                    </a:lnTo>
                    <a:lnTo>
                      <a:pt x="399" y="1487"/>
                    </a:lnTo>
                    <a:lnTo>
                      <a:pt x="397" y="1464"/>
                    </a:lnTo>
                    <a:lnTo>
                      <a:pt x="390" y="1434"/>
                    </a:lnTo>
                    <a:lnTo>
                      <a:pt x="354" y="1344"/>
                    </a:lnTo>
                    <a:lnTo>
                      <a:pt x="329" y="1335"/>
                    </a:lnTo>
                    <a:lnTo>
                      <a:pt x="308" y="1323"/>
                    </a:lnTo>
                    <a:lnTo>
                      <a:pt x="293" y="1310"/>
                    </a:lnTo>
                    <a:lnTo>
                      <a:pt x="281" y="1296"/>
                    </a:lnTo>
                    <a:lnTo>
                      <a:pt x="268" y="1263"/>
                    </a:lnTo>
                    <a:lnTo>
                      <a:pt x="263" y="1228"/>
                    </a:lnTo>
                    <a:lnTo>
                      <a:pt x="262" y="1191"/>
                    </a:lnTo>
                    <a:lnTo>
                      <a:pt x="258" y="1153"/>
                    </a:lnTo>
                    <a:lnTo>
                      <a:pt x="246" y="1119"/>
                    </a:lnTo>
                    <a:lnTo>
                      <a:pt x="222" y="1087"/>
                    </a:lnTo>
                    <a:lnTo>
                      <a:pt x="210" y="1066"/>
                    </a:lnTo>
                    <a:lnTo>
                      <a:pt x="206" y="1047"/>
                    </a:lnTo>
                    <a:lnTo>
                      <a:pt x="208" y="1030"/>
                    </a:lnTo>
                    <a:lnTo>
                      <a:pt x="213" y="1015"/>
                    </a:lnTo>
                    <a:lnTo>
                      <a:pt x="235" y="991"/>
                    </a:lnTo>
                    <a:lnTo>
                      <a:pt x="267" y="970"/>
                    </a:lnTo>
                    <a:lnTo>
                      <a:pt x="297" y="951"/>
                    </a:lnTo>
                    <a:lnTo>
                      <a:pt x="322" y="931"/>
                    </a:lnTo>
                    <a:lnTo>
                      <a:pt x="333" y="908"/>
                    </a:lnTo>
                    <a:lnTo>
                      <a:pt x="330" y="894"/>
                    </a:lnTo>
                    <a:lnTo>
                      <a:pt x="322" y="879"/>
                    </a:lnTo>
                    <a:lnTo>
                      <a:pt x="295" y="852"/>
                    </a:lnTo>
                    <a:lnTo>
                      <a:pt x="288" y="829"/>
                    </a:lnTo>
                    <a:lnTo>
                      <a:pt x="297" y="812"/>
                    </a:lnTo>
                    <a:lnTo>
                      <a:pt x="321" y="801"/>
                    </a:lnTo>
                    <a:lnTo>
                      <a:pt x="355" y="796"/>
                    </a:lnTo>
                    <a:lnTo>
                      <a:pt x="396" y="797"/>
                    </a:lnTo>
                    <a:lnTo>
                      <a:pt x="440" y="806"/>
                    </a:lnTo>
                    <a:lnTo>
                      <a:pt x="485" y="822"/>
                    </a:lnTo>
                    <a:lnTo>
                      <a:pt x="533" y="788"/>
                    </a:lnTo>
                    <a:lnTo>
                      <a:pt x="568" y="766"/>
                    </a:lnTo>
                    <a:lnTo>
                      <a:pt x="615" y="744"/>
                    </a:lnTo>
                    <a:lnTo>
                      <a:pt x="634" y="732"/>
                    </a:lnTo>
                    <a:lnTo>
                      <a:pt x="655" y="711"/>
                    </a:lnTo>
                    <a:lnTo>
                      <a:pt x="714" y="631"/>
                    </a:lnTo>
                    <a:lnTo>
                      <a:pt x="682" y="611"/>
                    </a:lnTo>
                    <a:lnTo>
                      <a:pt x="663" y="589"/>
                    </a:lnTo>
                    <a:lnTo>
                      <a:pt x="655" y="568"/>
                    </a:lnTo>
                    <a:lnTo>
                      <a:pt x="657" y="548"/>
                    </a:lnTo>
                    <a:lnTo>
                      <a:pt x="668" y="527"/>
                    </a:lnTo>
                    <a:lnTo>
                      <a:pt x="686" y="507"/>
                    </a:lnTo>
                    <a:lnTo>
                      <a:pt x="711" y="489"/>
                    </a:lnTo>
                    <a:lnTo>
                      <a:pt x="742" y="472"/>
                    </a:lnTo>
                    <a:lnTo>
                      <a:pt x="812" y="441"/>
                    </a:lnTo>
                    <a:lnTo>
                      <a:pt x="886" y="421"/>
                    </a:lnTo>
                    <a:lnTo>
                      <a:pt x="953" y="411"/>
                    </a:lnTo>
                    <a:lnTo>
                      <a:pt x="982" y="411"/>
                    </a:lnTo>
                    <a:lnTo>
                      <a:pt x="1004" y="415"/>
                    </a:lnTo>
                    <a:lnTo>
                      <a:pt x="1043" y="366"/>
                    </a:lnTo>
                    <a:lnTo>
                      <a:pt x="1069" y="344"/>
                    </a:lnTo>
                    <a:lnTo>
                      <a:pt x="1086" y="338"/>
                    </a:lnTo>
                    <a:lnTo>
                      <a:pt x="1099" y="342"/>
                    </a:lnTo>
                    <a:lnTo>
                      <a:pt x="1114" y="347"/>
                    </a:lnTo>
                    <a:lnTo>
                      <a:pt x="1135" y="340"/>
                    </a:lnTo>
                    <a:lnTo>
                      <a:pt x="1165" y="318"/>
                    </a:lnTo>
                    <a:lnTo>
                      <a:pt x="1211" y="268"/>
                    </a:lnTo>
                    <a:lnTo>
                      <a:pt x="1192" y="248"/>
                    </a:lnTo>
                    <a:lnTo>
                      <a:pt x="1188" y="229"/>
                    </a:lnTo>
                    <a:lnTo>
                      <a:pt x="1194" y="212"/>
                    </a:lnTo>
                    <a:lnTo>
                      <a:pt x="1210" y="199"/>
                    </a:lnTo>
                    <a:lnTo>
                      <a:pt x="1231" y="191"/>
                    </a:lnTo>
                    <a:lnTo>
                      <a:pt x="1256" y="187"/>
                    </a:lnTo>
                    <a:lnTo>
                      <a:pt x="1280" y="189"/>
                    </a:lnTo>
                    <a:lnTo>
                      <a:pt x="1301" y="198"/>
                    </a:lnTo>
                    <a:lnTo>
                      <a:pt x="1289" y="170"/>
                    </a:lnTo>
                    <a:lnTo>
                      <a:pt x="1288" y="143"/>
                    </a:lnTo>
                    <a:lnTo>
                      <a:pt x="1298" y="118"/>
                    </a:lnTo>
                    <a:lnTo>
                      <a:pt x="1318" y="96"/>
                    </a:lnTo>
                    <a:lnTo>
                      <a:pt x="1346" y="75"/>
                    </a:lnTo>
                    <a:lnTo>
                      <a:pt x="1379" y="59"/>
                    </a:lnTo>
                    <a:lnTo>
                      <a:pt x="1416" y="45"/>
                    </a:lnTo>
                    <a:lnTo>
                      <a:pt x="1457" y="34"/>
                    </a:lnTo>
                    <a:lnTo>
                      <a:pt x="1498" y="27"/>
                    </a:lnTo>
                    <a:lnTo>
                      <a:pt x="1539" y="24"/>
                    </a:lnTo>
                    <a:lnTo>
                      <a:pt x="1578" y="26"/>
                    </a:lnTo>
                    <a:lnTo>
                      <a:pt x="1612" y="33"/>
                    </a:lnTo>
                    <a:lnTo>
                      <a:pt x="1643" y="44"/>
                    </a:lnTo>
                    <a:lnTo>
                      <a:pt x="1667" y="60"/>
                    </a:lnTo>
                    <a:lnTo>
                      <a:pt x="1682" y="82"/>
                    </a:lnTo>
                    <a:lnTo>
                      <a:pt x="1688" y="110"/>
                    </a:lnTo>
                    <a:lnTo>
                      <a:pt x="1700" y="79"/>
                    </a:lnTo>
                    <a:lnTo>
                      <a:pt x="1717" y="55"/>
                    </a:lnTo>
                    <a:lnTo>
                      <a:pt x="1738" y="35"/>
                    </a:lnTo>
                    <a:lnTo>
                      <a:pt x="1762" y="19"/>
                    </a:lnTo>
                    <a:lnTo>
                      <a:pt x="1788" y="8"/>
                    </a:lnTo>
                    <a:lnTo>
                      <a:pt x="1817" y="2"/>
                    </a:lnTo>
                    <a:lnTo>
                      <a:pt x="1845" y="0"/>
                    </a:lnTo>
                    <a:lnTo>
                      <a:pt x="1874" y="2"/>
                    </a:lnTo>
                    <a:lnTo>
                      <a:pt x="1903" y="8"/>
                    </a:lnTo>
                    <a:lnTo>
                      <a:pt x="1929" y="18"/>
                    </a:lnTo>
                    <a:lnTo>
                      <a:pt x="1953" y="32"/>
                    </a:lnTo>
                    <a:lnTo>
                      <a:pt x="1974" y="49"/>
                    </a:lnTo>
                    <a:lnTo>
                      <a:pt x="1991" y="69"/>
                    </a:lnTo>
                    <a:lnTo>
                      <a:pt x="2004" y="94"/>
                    </a:lnTo>
                    <a:lnTo>
                      <a:pt x="2011" y="120"/>
                    </a:lnTo>
                    <a:lnTo>
                      <a:pt x="2012" y="150"/>
                    </a:lnTo>
                    <a:lnTo>
                      <a:pt x="2043" y="165"/>
                    </a:lnTo>
                    <a:lnTo>
                      <a:pt x="2083" y="190"/>
                    </a:lnTo>
                    <a:lnTo>
                      <a:pt x="2127" y="225"/>
                    </a:lnTo>
                    <a:lnTo>
                      <a:pt x="2170" y="263"/>
                    </a:lnTo>
                    <a:lnTo>
                      <a:pt x="2206" y="304"/>
                    </a:lnTo>
                    <a:lnTo>
                      <a:pt x="2229" y="344"/>
                    </a:lnTo>
                    <a:lnTo>
                      <a:pt x="2234" y="362"/>
                    </a:lnTo>
                    <a:lnTo>
                      <a:pt x="2234" y="379"/>
                    </a:lnTo>
                    <a:lnTo>
                      <a:pt x="2229" y="394"/>
                    </a:lnTo>
                    <a:lnTo>
                      <a:pt x="2217" y="407"/>
                    </a:lnTo>
                    <a:lnTo>
                      <a:pt x="2259" y="421"/>
                    </a:lnTo>
                    <a:lnTo>
                      <a:pt x="2298" y="439"/>
                    </a:lnTo>
                    <a:lnTo>
                      <a:pt x="2337" y="460"/>
                    </a:lnTo>
                    <a:lnTo>
                      <a:pt x="2370" y="486"/>
                    </a:lnTo>
                    <a:lnTo>
                      <a:pt x="2399" y="514"/>
                    </a:lnTo>
                    <a:lnTo>
                      <a:pt x="2421" y="546"/>
                    </a:lnTo>
                    <a:lnTo>
                      <a:pt x="2437" y="579"/>
                    </a:lnTo>
                    <a:lnTo>
                      <a:pt x="2444" y="615"/>
                    </a:lnTo>
                    <a:lnTo>
                      <a:pt x="2469" y="588"/>
                    </a:lnTo>
                    <a:lnTo>
                      <a:pt x="2499" y="570"/>
                    </a:lnTo>
                    <a:lnTo>
                      <a:pt x="2535" y="560"/>
                    </a:lnTo>
                    <a:lnTo>
                      <a:pt x="2574" y="555"/>
                    </a:lnTo>
                    <a:lnTo>
                      <a:pt x="2612" y="557"/>
                    </a:lnTo>
                    <a:lnTo>
                      <a:pt x="2652" y="565"/>
                    </a:lnTo>
                    <a:lnTo>
                      <a:pt x="2688" y="577"/>
                    </a:lnTo>
                    <a:lnTo>
                      <a:pt x="2719" y="595"/>
                    </a:lnTo>
                    <a:lnTo>
                      <a:pt x="2765" y="578"/>
                    </a:lnTo>
                    <a:lnTo>
                      <a:pt x="2813" y="570"/>
                    </a:lnTo>
                    <a:lnTo>
                      <a:pt x="2862" y="570"/>
                    </a:lnTo>
                    <a:lnTo>
                      <a:pt x="2909" y="577"/>
                    </a:lnTo>
                    <a:lnTo>
                      <a:pt x="2954" y="591"/>
                    </a:lnTo>
                    <a:lnTo>
                      <a:pt x="2996" y="611"/>
                    </a:lnTo>
                    <a:lnTo>
                      <a:pt x="3033" y="635"/>
                    </a:lnTo>
                    <a:lnTo>
                      <a:pt x="3064" y="664"/>
                    </a:lnTo>
                    <a:lnTo>
                      <a:pt x="3103" y="676"/>
                    </a:lnTo>
                    <a:lnTo>
                      <a:pt x="3136" y="695"/>
                    </a:lnTo>
                    <a:lnTo>
                      <a:pt x="3162" y="722"/>
                    </a:lnTo>
                    <a:lnTo>
                      <a:pt x="3181" y="751"/>
                    </a:lnTo>
                    <a:lnTo>
                      <a:pt x="3190" y="783"/>
                    </a:lnTo>
                    <a:lnTo>
                      <a:pt x="3188" y="814"/>
                    </a:lnTo>
                    <a:lnTo>
                      <a:pt x="3174" y="845"/>
                    </a:lnTo>
                    <a:lnTo>
                      <a:pt x="3148" y="872"/>
                    </a:lnTo>
                    <a:lnTo>
                      <a:pt x="3177" y="878"/>
                    </a:lnTo>
                    <a:lnTo>
                      <a:pt x="3202" y="889"/>
                    </a:lnTo>
                    <a:lnTo>
                      <a:pt x="3223" y="903"/>
                    </a:lnTo>
                    <a:lnTo>
                      <a:pt x="3242" y="921"/>
                    </a:lnTo>
                    <a:lnTo>
                      <a:pt x="3255" y="940"/>
                    </a:lnTo>
                    <a:lnTo>
                      <a:pt x="3265" y="960"/>
                    </a:lnTo>
                    <a:lnTo>
                      <a:pt x="3272" y="1005"/>
                    </a:lnTo>
                    <a:lnTo>
                      <a:pt x="3263" y="1048"/>
                    </a:lnTo>
                    <a:lnTo>
                      <a:pt x="3252" y="1067"/>
                    </a:lnTo>
                    <a:lnTo>
                      <a:pt x="3236" y="1084"/>
                    </a:lnTo>
                    <a:lnTo>
                      <a:pt x="3218" y="1098"/>
                    </a:lnTo>
                    <a:lnTo>
                      <a:pt x="3193" y="1109"/>
                    </a:lnTo>
                    <a:lnTo>
                      <a:pt x="3165" y="1115"/>
                    </a:lnTo>
                    <a:lnTo>
                      <a:pt x="3132" y="1116"/>
                    </a:lnTo>
                    <a:lnTo>
                      <a:pt x="3141" y="1159"/>
                    </a:lnTo>
                    <a:lnTo>
                      <a:pt x="3152" y="1197"/>
                    </a:lnTo>
                    <a:lnTo>
                      <a:pt x="3170" y="1234"/>
                    </a:lnTo>
                    <a:lnTo>
                      <a:pt x="3195" y="1271"/>
                    </a:lnTo>
                    <a:lnTo>
                      <a:pt x="3221" y="1262"/>
                    </a:lnTo>
                    <a:lnTo>
                      <a:pt x="3247" y="1257"/>
                    </a:lnTo>
                    <a:lnTo>
                      <a:pt x="3273" y="1255"/>
                    </a:lnTo>
                    <a:lnTo>
                      <a:pt x="3301" y="1256"/>
                    </a:lnTo>
                    <a:lnTo>
                      <a:pt x="3327" y="1260"/>
                    </a:lnTo>
                    <a:lnTo>
                      <a:pt x="3354" y="1267"/>
                    </a:lnTo>
                    <a:lnTo>
                      <a:pt x="3401" y="1288"/>
                    </a:lnTo>
                    <a:lnTo>
                      <a:pt x="3421" y="1301"/>
                    </a:lnTo>
                    <a:lnTo>
                      <a:pt x="3440" y="1315"/>
                    </a:lnTo>
                    <a:lnTo>
                      <a:pt x="3454" y="1332"/>
                    </a:lnTo>
                    <a:lnTo>
                      <a:pt x="3463" y="1351"/>
                    </a:lnTo>
                    <a:lnTo>
                      <a:pt x="3470" y="1370"/>
                    </a:lnTo>
                    <a:lnTo>
                      <a:pt x="3471" y="1390"/>
                    </a:lnTo>
                    <a:lnTo>
                      <a:pt x="3466" y="1412"/>
                    </a:lnTo>
                    <a:lnTo>
                      <a:pt x="3455" y="1434"/>
                    </a:lnTo>
                    <a:lnTo>
                      <a:pt x="3478" y="1444"/>
                    </a:lnTo>
                    <a:lnTo>
                      <a:pt x="3498" y="1456"/>
                    </a:lnTo>
                    <a:lnTo>
                      <a:pt x="3528" y="1486"/>
                    </a:lnTo>
                    <a:lnTo>
                      <a:pt x="3546" y="1519"/>
                    </a:lnTo>
                    <a:lnTo>
                      <a:pt x="3554" y="1556"/>
                    </a:lnTo>
                    <a:lnTo>
                      <a:pt x="3553" y="1594"/>
                    </a:lnTo>
                    <a:lnTo>
                      <a:pt x="3544" y="1632"/>
                    </a:lnTo>
                    <a:lnTo>
                      <a:pt x="3527" y="1668"/>
                    </a:lnTo>
                    <a:lnTo>
                      <a:pt x="3503" y="1699"/>
                    </a:lnTo>
                    <a:lnTo>
                      <a:pt x="3533" y="1711"/>
                    </a:lnTo>
                    <a:lnTo>
                      <a:pt x="3557" y="1730"/>
                    </a:lnTo>
                    <a:lnTo>
                      <a:pt x="3573" y="1751"/>
                    </a:lnTo>
                    <a:lnTo>
                      <a:pt x="3582" y="1774"/>
                    </a:lnTo>
                    <a:lnTo>
                      <a:pt x="3586" y="1800"/>
                    </a:lnTo>
                    <a:lnTo>
                      <a:pt x="3586" y="1825"/>
                    </a:lnTo>
                    <a:lnTo>
                      <a:pt x="3581" y="1851"/>
                    </a:lnTo>
                    <a:lnTo>
                      <a:pt x="3571" y="1874"/>
                    </a:lnTo>
                    <a:lnTo>
                      <a:pt x="3596" y="1888"/>
                    </a:lnTo>
                    <a:lnTo>
                      <a:pt x="3618" y="1908"/>
                    </a:lnTo>
                    <a:lnTo>
                      <a:pt x="3635" y="1932"/>
                    </a:lnTo>
                    <a:lnTo>
                      <a:pt x="3645" y="1958"/>
                    </a:lnTo>
                    <a:lnTo>
                      <a:pt x="3651" y="1985"/>
                    </a:lnTo>
                    <a:lnTo>
                      <a:pt x="3647" y="2009"/>
                    </a:lnTo>
                    <a:lnTo>
                      <a:pt x="3632" y="2031"/>
                    </a:lnTo>
                    <a:lnTo>
                      <a:pt x="3608" y="2050"/>
                    </a:lnTo>
                    <a:lnTo>
                      <a:pt x="3623" y="2069"/>
                    </a:lnTo>
                    <a:lnTo>
                      <a:pt x="3631" y="2091"/>
                    </a:lnTo>
                    <a:lnTo>
                      <a:pt x="3633" y="2115"/>
                    </a:lnTo>
                    <a:lnTo>
                      <a:pt x="3629" y="2137"/>
                    </a:lnTo>
                    <a:lnTo>
                      <a:pt x="3620" y="2159"/>
                    </a:lnTo>
                    <a:lnTo>
                      <a:pt x="3606" y="2179"/>
                    </a:lnTo>
                    <a:lnTo>
                      <a:pt x="3586" y="2195"/>
                    </a:lnTo>
                    <a:lnTo>
                      <a:pt x="3560" y="2206"/>
                    </a:lnTo>
                    <a:lnTo>
                      <a:pt x="3577" y="2226"/>
                    </a:lnTo>
                    <a:lnTo>
                      <a:pt x="3583" y="2247"/>
                    </a:lnTo>
                    <a:lnTo>
                      <a:pt x="3582" y="2267"/>
                    </a:lnTo>
                    <a:lnTo>
                      <a:pt x="3574" y="2288"/>
                    </a:lnTo>
                    <a:lnTo>
                      <a:pt x="3561" y="2306"/>
                    </a:lnTo>
                    <a:lnTo>
                      <a:pt x="3541" y="2321"/>
                    </a:lnTo>
                    <a:lnTo>
                      <a:pt x="3495" y="2343"/>
                    </a:lnTo>
                    <a:lnTo>
                      <a:pt x="3529" y="2369"/>
                    </a:lnTo>
                    <a:lnTo>
                      <a:pt x="3542" y="2386"/>
                    </a:lnTo>
                    <a:lnTo>
                      <a:pt x="3550" y="2403"/>
                    </a:lnTo>
                    <a:lnTo>
                      <a:pt x="3553" y="2422"/>
                    </a:lnTo>
                    <a:lnTo>
                      <a:pt x="3548" y="2440"/>
                    </a:lnTo>
                    <a:lnTo>
                      <a:pt x="3536" y="2456"/>
                    </a:lnTo>
                    <a:lnTo>
                      <a:pt x="3513" y="2469"/>
                    </a:lnTo>
                    <a:lnTo>
                      <a:pt x="3534" y="2478"/>
                    </a:lnTo>
                    <a:lnTo>
                      <a:pt x="3550" y="2490"/>
                    </a:lnTo>
                    <a:lnTo>
                      <a:pt x="3564" y="2503"/>
                    </a:lnTo>
                    <a:lnTo>
                      <a:pt x="3573" y="2518"/>
                    </a:lnTo>
                    <a:lnTo>
                      <a:pt x="3578" y="2534"/>
                    </a:lnTo>
                    <a:lnTo>
                      <a:pt x="3579" y="2552"/>
                    </a:lnTo>
                    <a:lnTo>
                      <a:pt x="3578" y="2569"/>
                    </a:lnTo>
                    <a:lnTo>
                      <a:pt x="3573" y="2586"/>
                    </a:lnTo>
                    <a:lnTo>
                      <a:pt x="3554" y="2617"/>
                    </a:lnTo>
                    <a:lnTo>
                      <a:pt x="3524" y="2640"/>
                    </a:lnTo>
                    <a:lnTo>
                      <a:pt x="3484" y="2653"/>
                    </a:lnTo>
                    <a:lnTo>
                      <a:pt x="3462" y="2654"/>
                    </a:lnTo>
                    <a:lnTo>
                      <a:pt x="3437" y="2650"/>
                    </a:lnTo>
                    <a:lnTo>
                      <a:pt x="3447" y="2683"/>
                    </a:lnTo>
                    <a:lnTo>
                      <a:pt x="3459" y="2720"/>
                    </a:lnTo>
                    <a:lnTo>
                      <a:pt x="3459" y="2739"/>
                    </a:lnTo>
                    <a:lnTo>
                      <a:pt x="3455" y="2754"/>
                    </a:lnTo>
                    <a:lnTo>
                      <a:pt x="3442" y="2767"/>
                    </a:lnTo>
                    <a:lnTo>
                      <a:pt x="3418" y="2776"/>
                    </a:lnTo>
                    <a:lnTo>
                      <a:pt x="3430" y="2799"/>
                    </a:lnTo>
                    <a:lnTo>
                      <a:pt x="3432" y="2819"/>
                    </a:lnTo>
                    <a:lnTo>
                      <a:pt x="3424" y="2838"/>
                    </a:lnTo>
                    <a:lnTo>
                      <a:pt x="3408" y="2856"/>
                    </a:lnTo>
                    <a:lnTo>
                      <a:pt x="3385" y="2870"/>
                    </a:lnTo>
                    <a:lnTo>
                      <a:pt x="3360" y="2880"/>
                    </a:lnTo>
                    <a:lnTo>
                      <a:pt x="3333" y="2885"/>
                    </a:lnTo>
                    <a:lnTo>
                      <a:pt x="3306" y="2886"/>
                    </a:lnTo>
                    <a:lnTo>
                      <a:pt x="3312" y="2916"/>
                    </a:lnTo>
                    <a:lnTo>
                      <a:pt x="3308" y="2944"/>
                    </a:lnTo>
                    <a:lnTo>
                      <a:pt x="3297" y="2970"/>
                    </a:lnTo>
                    <a:lnTo>
                      <a:pt x="3279" y="2995"/>
                    </a:lnTo>
                    <a:lnTo>
                      <a:pt x="3230" y="3040"/>
                    </a:lnTo>
                    <a:lnTo>
                      <a:pt x="3174" y="3077"/>
                    </a:lnTo>
                    <a:lnTo>
                      <a:pt x="3199" y="3089"/>
                    </a:lnTo>
                    <a:lnTo>
                      <a:pt x="3217" y="3105"/>
                    </a:lnTo>
                    <a:lnTo>
                      <a:pt x="3227" y="3123"/>
                    </a:lnTo>
                    <a:lnTo>
                      <a:pt x="3232" y="3143"/>
                    </a:lnTo>
                    <a:lnTo>
                      <a:pt x="3232" y="3165"/>
                    </a:lnTo>
                    <a:lnTo>
                      <a:pt x="3227" y="3186"/>
                    </a:lnTo>
                    <a:lnTo>
                      <a:pt x="3218" y="3205"/>
                    </a:lnTo>
                    <a:lnTo>
                      <a:pt x="3206" y="3223"/>
                    </a:lnTo>
                    <a:lnTo>
                      <a:pt x="3234" y="3242"/>
                    </a:lnTo>
                    <a:lnTo>
                      <a:pt x="3256" y="3266"/>
                    </a:lnTo>
                    <a:lnTo>
                      <a:pt x="3272" y="3294"/>
                    </a:lnTo>
                    <a:lnTo>
                      <a:pt x="3280" y="3322"/>
                    </a:lnTo>
                    <a:lnTo>
                      <a:pt x="3279" y="3350"/>
                    </a:lnTo>
                    <a:lnTo>
                      <a:pt x="3265" y="3377"/>
                    </a:lnTo>
                    <a:lnTo>
                      <a:pt x="3255" y="3388"/>
                    </a:lnTo>
                    <a:lnTo>
                      <a:pt x="3240" y="3397"/>
                    </a:lnTo>
                    <a:lnTo>
                      <a:pt x="3201" y="3411"/>
                    </a:lnTo>
                    <a:lnTo>
                      <a:pt x="3211" y="3437"/>
                    </a:lnTo>
                    <a:lnTo>
                      <a:pt x="3209" y="3458"/>
                    </a:lnTo>
                    <a:lnTo>
                      <a:pt x="3195" y="3476"/>
                    </a:lnTo>
                    <a:lnTo>
                      <a:pt x="3176" y="3492"/>
                    </a:lnTo>
                    <a:lnTo>
                      <a:pt x="3149" y="3503"/>
                    </a:lnTo>
                    <a:lnTo>
                      <a:pt x="3120" y="3512"/>
                    </a:lnTo>
                    <a:lnTo>
                      <a:pt x="3064" y="3521"/>
                    </a:lnTo>
                    <a:lnTo>
                      <a:pt x="3024" y="3567"/>
                    </a:lnTo>
                    <a:lnTo>
                      <a:pt x="2976" y="3607"/>
                    </a:lnTo>
                    <a:lnTo>
                      <a:pt x="2922" y="3641"/>
                    </a:lnTo>
                    <a:lnTo>
                      <a:pt x="2864" y="3672"/>
                    </a:lnTo>
                    <a:lnTo>
                      <a:pt x="2801" y="3698"/>
                    </a:lnTo>
                    <a:lnTo>
                      <a:pt x="2736" y="3721"/>
                    </a:lnTo>
                    <a:lnTo>
                      <a:pt x="2608" y="3766"/>
                    </a:lnTo>
                    <a:lnTo>
                      <a:pt x="2618" y="3794"/>
                    </a:lnTo>
                    <a:lnTo>
                      <a:pt x="2620" y="3817"/>
                    </a:lnTo>
                    <a:lnTo>
                      <a:pt x="2619" y="3834"/>
                    </a:lnTo>
                    <a:lnTo>
                      <a:pt x="2614" y="3847"/>
                    </a:lnTo>
                    <a:lnTo>
                      <a:pt x="2604" y="3856"/>
                    </a:lnTo>
                    <a:lnTo>
                      <a:pt x="2593" y="3861"/>
                    </a:lnTo>
                    <a:lnTo>
                      <a:pt x="2579" y="3861"/>
                    </a:lnTo>
                    <a:lnTo>
                      <a:pt x="2565" y="3858"/>
                    </a:lnTo>
                    <a:lnTo>
                      <a:pt x="2550" y="3851"/>
                    </a:lnTo>
                    <a:lnTo>
                      <a:pt x="2537" y="3842"/>
                    </a:lnTo>
                    <a:lnTo>
                      <a:pt x="2525" y="3830"/>
                    </a:lnTo>
                    <a:lnTo>
                      <a:pt x="2516" y="3816"/>
                    </a:lnTo>
                    <a:lnTo>
                      <a:pt x="2509" y="3799"/>
                    </a:lnTo>
                    <a:lnTo>
                      <a:pt x="2508" y="3780"/>
                    </a:lnTo>
                    <a:lnTo>
                      <a:pt x="2511" y="3760"/>
                    </a:lnTo>
                    <a:lnTo>
                      <a:pt x="2519" y="3738"/>
                    </a:lnTo>
                    <a:lnTo>
                      <a:pt x="2482" y="3756"/>
                    </a:lnTo>
                    <a:lnTo>
                      <a:pt x="2446" y="3759"/>
                    </a:lnTo>
                    <a:lnTo>
                      <a:pt x="2415" y="3750"/>
                    </a:lnTo>
                    <a:lnTo>
                      <a:pt x="2389" y="3733"/>
                    </a:lnTo>
                    <a:lnTo>
                      <a:pt x="2372" y="3708"/>
                    </a:lnTo>
                    <a:lnTo>
                      <a:pt x="2366" y="3682"/>
                    </a:lnTo>
                    <a:lnTo>
                      <a:pt x="2371" y="3654"/>
                    </a:lnTo>
                    <a:lnTo>
                      <a:pt x="2380" y="3642"/>
                    </a:lnTo>
                    <a:lnTo>
                      <a:pt x="2392" y="3631"/>
                    </a:lnTo>
                    <a:lnTo>
                      <a:pt x="2395" y="3594"/>
                    </a:lnTo>
                    <a:lnTo>
                      <a:pt x="2387" y="3569"/>
                    </a:lnTo>
                    <a:lnTo>
                      <a:pt x="2372" y="3551"/>
                    </a:lnTo>
                    <a:lnTo>
                      <a:pt x="2353" y="3534"/>
                    </a:lnTo>
                    <a:lnTo>
                      <a:pt x="2333" y="3517"/>
                    </a:lnTo>
                    <a:lnTo>
                      <a:pt x="2317" y="3495"/>
                    </a:lnTo>
                    <a:lnTo>
                      <a:pt x="2306" y="3463"/>
                    </a:lnTo>
                    <a:lnTo>
                      <a:pt x="2306" y="3420"/>
                    </a:lnTo>
                    <a:lnTo>
                      <a:pt x="2301" y="3408"/>
                    </a:lnTo>
                    <a:lnTo>
                      <a:pt x="2292" y="3403"/>
                    </a:lnTo>
                    <a:lnTo>
                      <a:pt x="2265" y="3408"/>
                    </a:lnTo>
                    <a:lnTo>
                      <a:pt x="2201" y="3441"/>
                    </a:lnTo>
                    <a:lnTo>
                      <a:pt x="2155" y="3602"/>
                    </a:lnTo>
                    <a:lnTo>
                      <a:pt x="2112" y="3765"/>
                    </a:lnTo>
                    <a:lnTo>
                      <a:pt x="2040" y="4092"/>
                    </a:lnTo>
                    <a:lnTo>
                      <a:pt x="1986" y="4422"/>
                    </a:lnTo>
                    <a:lnTo>
                      <a:pt x="1950" y="4752"/>
                    </a:lnTo>
                    <a:lnTo>
                      <a:pt x="1938" y="4917"/>
                    </a:lnTo>
                    <a:lnTo>
                      <a:pt x="1932" y="5083"/>
                    </a:lnTo>
                    <a:lnTo>
                      <a:pt x="1930" y="5250"/>
                    </a:lnTo>
                    <a:lnTo>
                      <a:pt x="1934" y="5415"/>
                    </a:lnTo>
                    <a:lnTo>
                      <a:pt x="1942" y="5581"/>
                    </a:lnTo>
                    <a:lnTo>
                      <a:pt x="1957" y="5748"/>
                    </a:lnTo>
                    <a:lnTo>
                      <a:pt x="1975" y="5912"/>
                    </a:lnTo>
                    <a:lnTo>
                      <a:pt x="1999" y="6078"/>
                    </a:lnTo>
                    <a:lnTo>
                      <a:pt x="1508" y="6078"/>
                    </a:lnTo>
                    <a:lnTo>
                      <a:pt x="1531" y="6036"/>
                    </a:lnTo>
                    <a:lnTo>
                      <a:pt x="1549" y="5975"/>
                    </a:lnTo>
                    <a:lnTo>
                      <a:pt x="1565" y="5898"/>
                    </a:lnTo>
                    <a:lnTo>
                      <a:pt x="1577" y="5806"/>
                    </a:lnTo>
                    <a:lnTo>
                      <a:pt x="1591" y="5583"/>
                    </a:lnTo>
                    <a:lnTo>
                      <a:pt x="1593" y="5323"/>
                    </a:lnTo>
                    <a:lnTo>
                      <a:pt x="1582" y="5040"/>
                    </a:lnTo>
                    <a:lnTo>
                      <a:pt x="1561" y="4750"/>
                    </a:lnTo>
                    <a:lnTo>
                      <a:pt x="1546" y="4607"/>
                    </a:lnTo>
                    <a:lnTo>
                      <a:pt x="1528" y="4467"/>
                    </a:lnTo>
                    <a:lnTo>
                      <a:pt x="1486" y="4206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5" name="Freeform 46">
                <a:extLst>
                  <a:ext uri="{FF2B5EF4-FFF2-40B4-BE49-F238E27FC236}">
                    <a16:creationId xmlns:a16="http://schemas.microsoft.com/office/drawing/2014/main" id="{CAC17791-9954-43D3-B86B-1FB0C6659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433" y="1589454"/>
                <a:ext cx="46857" cy="105809"/>
              </a:xfrm>
              <a:custGeom>
                <a:avLst/>
                <a:gdLst>
                  <a:gd name="T0" fmla="*/ 0 w 177"/>
                  <a:gd name="T1" fmla="*/ 45 h 429"/>
                  <a:gd name="T2" fmla="*/ 11 w 177"/>
                  <a:gd name="T3" fmla="*/ 24 h 429"/>
                  <a:gd name="T4" fmla="*/ 21 w 177"/>
                  <a:gd name="T5" fmla="*/ 10 h 429"/>
                  <a:gd name="T6" fmla="*/ 30 w 177"/>
                  <a:gd name="T7" fmla="*/ 2 h 429"/>
                  <a:gd name="T8" fmla="*/ 41 w 177"/>
                  <a:gd name="T9" fmla="*/ 0 h 429"/>
                  <a:gd name="T10" fmla="*/ 59 w 177"/>
                  <a:gd name="T11" fmla="*/ 8 h 429"/>
                  <a:gd name="T12" fmla="*/ 78 w 177"/>
                  <a:gd name="T13" fmla="*/ 24 h 429"/>
                  <a:gd name="T14" fmla="*/ 99 w 177"/>
                  <a:gd name="T15" fmla="*/ 41 h 429"/>
                  <a:gd name="T16" fmla="*/ 109 w 177"/>
                  <a:gd name="T17" fmla="*/ 46 h 429"/>
                  <a:gd name="T18" fmla="*/ 121 w 177"/>
                  <a:gd name="T19" fmla="*/ 49 h 429"/>
                  <a:gd name="T20" fmla="*/ 133 w 177"/>
                  <a:gd name="T21" fmla="*/ 47 h 429"/>
                  <a:gd name="T22" fmla="*/ 146 w 177"/>
                  <a:gd name="T23" fmla="*/ 41 h 429"/>
                  <a:gd name="T24" fmla="*/ 160 w 177"/>
                  <a:gd name="T25" fmla="*/ 29 h 429"/>
                  <a:gd name="T26" fmla="*/ 175 w 177"/>
                  <a:gd name="T27" fmla="*/ 8 h 429"/>
                  <a:gd name="T28" fmla="*/ 177 w 177"/>
                  <a:gd name="T29" fmla="*/ 189 h 429"/>
                  <a:gd name="T30" fmla="*/ 167 w 177"/>
                  <a:gd name="T31" fmla="*/ 319 h 429"/>
                  <a:gd name="T32" fmla="*/ 152 w 177"/>
                  <a:gd name="T33" fmla="*/ 400 h 429"/>
                  <a:gd name="T34" fmla="*/ 140 w 177"/>
                  <a:gd name="T35" fmla="*/ 421 h 429"/>
                  <a:gd name="T36" fmla="*/ 136 w 177"/>
                  <a:gd name="T37" fmla="*/ 426 h 429"/>
                  <a:gd name="T38" fmla="*/ 128 w 177"/>
                  <a:gd name="T39" fmla="*/ 429 h 429"/>
                  <a:gd name="T40" fmla="*/ 115 w 177"/>
                  <a:gd name="T41" fmla="*/ 425 h 429"/>
                  <a:gd name="T42" fmla="*/ 100 w 177"/>
                  <a:gd name="T43" fmla="*/ 409 h 429"/>
                  <a:gd name="T44" fmla="*/ 84 w 177"/>
                  <a:gd name="T45" fmla="*/ 379 h 429"/>
                  <a:gd name="T46" fmla="*/ 69 w 177"/>
                  <a:gd name="T47" fmla="*/ 338 h 429"/>
                  <a:gd name="T48" fmla="*/ 34 w 177"/>
                  <a:gd name="T49" fmla="*/ 217 h 429"/>
                  <a:gd name="T50" fmla="*/ 0 w 177"/>
                  <a:gd name="T51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429">
                    <a:moveTo>
                      <a:pt x="0" y="45"/>
                    </a:moveTo>
                    <a:lnTo>
                      <a:pt x="11" y="24"/>
                    </a:lnTo>
                    <a:lnTo>
                      <a:pt x="21" y="10"/>
                    </a:lnTo>
                    <a:lnTo>
                      <a:pt x="30" y="2"/>
                    </a:lnTo>
                    <a:lnTo>
                      <a:pt x="41" y="0"/>
                    </a:lnTo>
                    <a:lnTo>
                      <a:pt x="59" y="8"/>
                    </a:lnTo>
                    <a:lnTo>
                      <a:pt x="78" y="24"/>
                    </a:lnTo>
                    <a:lnTo>
                      <a:pt x="99" y="41"/>
                    </a:lnTo>
                    <a:lnTo>
                      <a:pt x="109" y="46"/>
                    </a:lnTo>
                    <a:lnTo>
                      <a:pt x="121" y="49"/>
                    </a:lnTo>
                    <a:lnTo>
                      <a:pt x="133" y="47"/>
                    </a:lnTo>
                    <a:lnTo>
                      <a:pt x="146" y="41"/>
                    </a:lnTo>
                    <a:lnTo>
                      <a:pt x="160" y="29"/>
                    </a:lnTo>
                    <a:lnTo>
                      <a:pt x="175" y="8"/>
                    </a:lnTo>
                    <a:lnTo>
                      <a:pt x="177" y="189"/>
                    </a:lnTo>
                    <a:lnTo>
                      <a:pt x="167" y="319"/>
                    </a:lnTo>
                    <a:lnTo>
                      <a:pt x="152" y="400"/>
                    </a:lnTo>
                    <a:lnTo>
                      <a:pt x="140" y="421"/>
                    </a:lnTo>
                    <a:lnTo>
                      <a:pt x="136" y="426"/>
                    </a:lnTo>
                    <a:lnTo>
                      <a:pt x="128" y="429"/>
                    </a:lnTo>
                    <a:lnTo>
                      <a:pt x="115" y="425"/>
                    </a:lnTo>
                    <a:lnTo>
                      <a:pt x="100" y="409"/>
                    </a:lnTo>
                    <a:lnTo>
                      <a:pt x="84" y="379"/>
                    </a:lnTo>
                    <a:lnTo>
                      <a:pt x="69" y="338"/>
                    </a:lnTo>
                    <a:lnTo>
                      <a:pt x="34" y="217"/>
                    </a:lnTo>
                    <a:lnTo>
                      <a:pt x="0" y="4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6" name="Freeform 47">
                <a:extLst>
                  <a:ext uri="{FF2B5EF4-FFF2-40B4-BE49-F238E27FC236}">
                    <a16:creationId xmlns:a16="http://schemas.microsoft.com/office/drawing/2014/main" id="{BF55BE71-F62A-45FA-86F4-731965741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691" y="1395594"/>
                <a:ext cx="98480" cy="125047"/>
              </a:xfrm>
              <a:custGeom>
                <a:avLst/>
                <a:gdLst>
                  <a:gd name="T0" fmla="*/ 106 w 372"/>
                  <a:gd name="T1" fmla="*/ 387 h 506"/>
                  <a:gd name="T2" fmla="*/ 60 w 372"/>
                  <a:gd name="T3" fmla="*/ 252 h 506"/>
                  <a:gd name="T4" fmla="*/ 32 w 372"/>
                  <a:gd name="T5" fmla="*/ 182 h 506"/>
                  <a:gd name="T6" fmla="*/ 21 w 372"/>
                  <a:gd name="T7" fmla="*/ 155 h 506"/>
                  <a:gd name="T8" fmla="*/ 0 w 372"/>
                  <a:gd name="T9" fmla="*/ 113 h 506"/>
                  <a:gd name="T10" fmla="*/ 34 w 372"/>
                  <a:gd name="T11" fmla="*/ 113 h 506"/>
                  <a:gd name="T12" fmla="*/ 58 w 372"/>
                  <a:gd name="T13" fmla="*/ 103 h 506"/>
                  <a:gd name="T14" fmla="*/ 75 w 372"/>
                  <a:gd name="T15" fmla="*/ 85 h 506"/>
                  <a:gd name="T16" fmla="*/ 91 w 372"/>
                  <a:gd name="T17" fmla="*/ 62 h 506"/>
                  <a:gd name="T18" fmla="*/ 108 w 372"/>
                  <a:gd name="T19" fmla="*/ 38 h 506"/>
                  <a:gd name="T20" fmla="*/ 133 w 372"/>
                  <a:gd name="T21" fmla="*/ 18 h 506"/>
                  <a:gd name="T22" fmla="*/ 168 w 372"/>
                  <a:gd name="T23" fmla="*/ 4 h 506"/>
                  <a:gd name="T24" fmla="*/ 191 w 372"/>
                  <a:gd name="T25" fmla="*/ 1 h 506"/>
                  <a:gd name="T26" fmla="*/ 218 w 372"/>
                  <a:gd name="T27" fmla="*/ 0 h 506"/>
                  <a:gd name="T28" fmla="*/ 302 w 372"/>
                  <a:gd name="T29" fmla="*/ 245 h 506"/>
                  <a:gd name="T30" fmla="*/ 340 w 372"/>
                  <a:gd name="T31" fmla="*/ 366 h 506"/>
                  <a:gd name="T32" fmla="*/ 372 w 372"/>
                  <a:gd name="T33" fmla="*/ 489 h 506"/>
                  <a:gd name="T34" fmla="*/ 308 w 372"/>
                  <a:gd name="T35" fmla="*/ 502 h 506"/>
                  <a:gd name="T36" fmla="*/ 261 w 372"/>
                  <a:gd name="T37" fmla="*/ 506 h 506"/>
                  <a:gd name="T38" fmla="*/ 228 w 372"/>
                  <a:gd name="T39" fmla="*/ 503 h 506"/>
                  <a:gd name="T40" fmla="*/ 207 w 372"/>
                  <a:gd name="T41" fmla="*/ 493 h 506"/>
                  <a:gd name="T42" fmla="*/ 196 w 372"/>
                  <a:gd name="T43" fmla="*/ 479 h 506"/>
                  <a:gd name="T44" fmla="*/ 192 w 372"/>
                  <a:gd name="T45" fmla="*/ 463 h 506"/>
                  <a:gd name="T46" fmla="*/ 200 w 372"/>
                  <a:gd name="T47" fmla="*/ 423 h 506"/>
                  <a:gd name="T48" fmla="*/ 212 w 372"/>
                  <a:gd name="T49" fmla="*/ 386 h 506"/>
                  <a:gd name="T50" fmla="*/ 215 w 372"/>
                  <a:gd name="T51" fmla="*/ 371 h 506"/>
                  <a:gd name="T52" fmla="*/ 212 w 372"/>
                  <a:gd name="T53" fmla="*/ 360 h 506"/>
                  <a:gd name="T54" fmla="*/ 201 w 372"/>
                  <a:gd name="T55" fmla="*/ 355 h 506"/>
                  <a:gd name="T56" fmla="*/ 183 w 372"/>
                  <a:gd name="T57" fmla="*/ 357 h 506"/>
                  <a:gd name="T58" fmla="*/ 151 w 372"/>
                  <a:gd name="T59" fmla="*/ 367 h 506"/>
                  <a:gd name="T60" fmla="*/ 106 w 372"/>
                  <a:gd name="T61" fmla="*/ 387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2" h="506">
                    <a:moveTo>
                      <a:pt x="106" y="387"/>
                    </a:moveTo>
                    <a:lnTo>
                      <a:pt x="60" y="252"/>
                    </a:lnTo>
                    <a:lnTo>
                      <a:pt x="32" y="182"/>
                    </a:lnTo>
                    <a:lnTo>
                      <a:pt x="21" y="155"/>
                    </a:lnTo>
                    <a:lnTo>
                      <a:pt x="0" y="113"/>
                    </a:lnTo>
                    <a:lnTo>
                      <a:pt x="34" y="113"/>
                    </a:lnTo>
                    <a:lnTo>
                      <a:pt x="58" y="103"/>
                    </a:lnTo>
                    <a:lnTo>
                      <a:pt x="75" y="85"/>
                    </a:lnTo>
                    <a:lnTo>
                      <a:pt x="91" y="62"/>
                    </a:lnTo>
                    <a:lnTo>
                      <a:pt x="108" y="38"/>
                    </a:lnTo>
                    <a:lnTo>
                      <a:pt x="133" y="18"/>
                    </a:lnTo>
                    <a:lnTo>
                      <a:pt x="168" y="4"/>
                    </a:lnTo>
                    <a:lnTo>
                      <a:pt x="191" y="1"/>
                    </a:lnTo>
                    <a:lnTo>
                      <a:pt x="218" y="0"/>
                    </a:lnTo>
                    <a:lnTo>
                      <a:pt x="302" y="245"/>
                    </a:lnTo>
                    <a:lnTo>
                      <a:pt x="340" y="366"/>
                    </a:lnTo>
                    <a:lnTo>
                      <a:pt x="372" y="489"/>
                    </a:lnTo>
                    <a:lnTo>
                      <a:pt x="308" y="502"/>
                    </a:lnTo>
                    <a:lnTo>
                      <a:pt x="261" y="506"/>
                    </a:lnTo>
                    <a:lnTo>
                      <a:pt x="228" y="503"/>
                    </a:lnTo>
                    <a:lnTo>
                      <a:pt x="207" y="493"/>
                    </a:lnTo>
                    <a:lnTo>
                      <a:pt x="196" y="479"/>
                    </a:lnTo>
                    <a:lnTo>
                      <a:pt x="192" y="463"/>
                    </a:lnTo>
                    <a:lnTo>
                      <a:pt x="200" y="423"/>
                    </a:lnTo>
                    <a:lnTo>
                      <a:pt x="212" y="386"/>
                    </a:lnTo>
                    <a:lnTo>
                      <a:pt x="215" y="371"/>
                    </a:lnTo>
                    <a:lnTo>
                      <a:pt x="212" y="360"/>
                    </a:lnTo>
                    <a:lnTo>
                      <a:pt x="201" y="355"/>
                    </a:lnTo>
                    <a:lnTo>
                      <a:pt x="183" y="357"/>
                    </a:lnTo>
                    <a:lnTo>
                      <a:pt x="151" y="367"/>
                    </a:lnTo>
                    <a:lnTo>
                      <a:pt x="106" y="38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7" name="Freeform 48">
                <a:extLst>
                  <a:ext uri="{FF2B5EF4-FFF2-40B4-BE49-F238E27FC236}">
                    <a16:creationId xmlns:a16="http://schemas.microsoft.com/office/drawing/2014/main" id="{60E447FC-0FF6-4CFD-8D79-47BBF220E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1287" y="1396334"/>
                <a:ext cx="41298" cy="111729"/>
              </a:xfrm>
              <a:custGeom>
                <a:avLst/>
                <a:gdLst>
                  <a:gd name="T0" fmla="*/ 140 w 157"/>
                  <a:gd name="T1" fmla="*/ 448 h 451"/>
                  <a:gd name="T2" fmla="*/ 135 w 157"/>
                  <a:gd name="T3" fmla="*/ 451 h 451"/>
                  <a:gd name="T4" fmla="*/ 128 w 157"/>
                  <a:gd name="T5" fmla="*/ 448 h 451"/>
                  <a:gd name="T6" fmla="*/ 115 w 157"/>
                  <a:gd name="T7" fmla="*/ 423 h 451"/>
                  <a:gd name="T8" fmla="*/ 81 w 157"/>
                  <a:gd name="T9" fmla="*/ 318 h 451"/>
                  <a:gd name="T10" fmla="*/ 0 w 157"/>
                  <a:gd name="T11" fmla="*/ 0 h 451"/>
                  <a:gd name="T12" fmla="*/ 30 w 157"/>
                  <a:gd name="T13" fmla="*/ 24 h 451"/>
                  <a:gd name="T14" fmla="*/ 50 w 157"/>
                  <a:gd name="T15" fmla="*/ 31 h 451"/>
                  <a:gd name="T16" fmla="*/ 71 w 157"/>
                  <a:gd name="T17" fmla="*/ 37 h 451"/>
                  <a:gd name="T18" fmla="*/ 92 w 157"/>
                  <a:gd name="T19" fmla="*/ 39 h 451"/>
                  <a:gd name="T20" fmla="*/ 114 w 157"/>
                  <a:gd name="T21" fmla="*/ 37 h 451"/>
                  <a:gd name="T22" fmla="*/ 153 w 157"/>
                  <a:gd name="T23" fmla="*/ 25 h 451"/>
                  <a:gd name="T24" fmla="*/ 157 w 157"/>
                  <a:gd name="T25" fmla="*/ 207 h 451"/>
                  <a:gd name="T26" fmla="*/ 154 w 157"/>
                  <a:gd name="T27" fmla="*/ 334 h 451"/>
                  <a:gd name="T28" fmla="*/ 149 w 157"/>
                  <a:gd name="T29" fmla="*/ 412 h 451"/>
                  <a:gd name="T30" fmla="*/ 140 w 157"/>
                  <a:gd name="T31" fmla="*/ 448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451">
                    <a:moveTo>
                      <a:pt x="140" y="448"/>
                    </a:moveTo>
                    <a:lnTo>
                      <a:pt x="135" y="451"/>
                    </a:lnTo>
                    <a:lnTo>
                      <a:pt x="128" y="448"/>
                    </a:lnTo>
                    <a:lnTo>
                      <a:pt x="115" y="423"/>
                    </a:lnTo>
                    <a:lnTo>
                      <a:pt x="81" y="318"/>
                    </a:lnTo>
                    <a:lnTo>
                      <a:pt x="0" y="0"/>
                    </a:lnTo>
                    <a:lnTo>
                      <a:pt x="30" y="24"/>
                    </a:lnTo>
                    <a:lnTo>
                      <a:pt x="50" y="31"/>
                    </a:lnTo>
                    <a:lnTo>
                      <a:pt x="71" y="37"/>
                    </a:lnTo>
                    <a:lnTo>
                      <a:pt x="92" y="39"/>
                    </a:lnTo>
                    <a:lnTo>
                      <a:pt x="114" y="37"/>
                    </a:lnTo>
                    <a:lnTo>
                      <a:pt x="153" y="25"/>
                    </a:lnTo>
                    <a:lnTo>
                      <a:pt x="157" y="207"/>
                    </a:lnTo>
                    <a:lnTo>
                      <a:pt x="154" y="334"/>
                    </a:lnTo>
                    <a:lnTo>
                      <a:pt x="149" y="412"/>
                    </a:lnTo>
                    <a:lnTo>
                      <a:pt x="140" y="44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8" name="Freeform 49">
                <a:extLst>
                  <a:ext uri="{FF2B5EF4-FFF2-40B4-BE49-F238E27FC236}">
                    <a16:creationId xmlns:a16="http://schemas.microsoft.com/office/drawing/2014/main" id="{D1EFF1AA-945B-40F8-962B-D189BA667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4499" y="1402993"/>
                <a:ext cx="69889" cy="227897"/>
              </a:xfrm>
              <a:custGeom>
                <a:avLst/>
                <a:gdLst>
                  <a:gd name="T0" fmla="*/ 17 w 265"/>
                  <a:gd name="T1" fmla="*/ 518 h 925"/>
                  <a:gd name="T2" fmla="*/ 37 w 265"/>
                  <a:gd name="T3" fmla="*/ 12 h 925"/>
                  <a:gd name="T4" fmla="*/ 66 w 265"/>
                  <a:gd name="T5" fmla="*/ 23 h 925"/>
                  <a:gd name="T6" fmla="*/ 95 w 265"/>
                  <a:gd name="T7" fmla="*/ 24 h 925"/>
                  <a:gd name="T8" fmla="*/ 124 w 265"/>
                  <a:gd name="T9" fmla="*/ 20 h 925"/>
                  <a:gd name="T10" fmla="*/ 153 w 265"/>
                  <a:gd name="T11" fmla="*/ 12 h 925"/>
                  <a:gd name="T12" fmla="*/ 182 w 265"/>
                  <a:gd name="T13" fmla="*/ 4 h 925"/>
                  <a:gd name="T14" fmla="*/ 211 w 265"/>
                  <a:gd name="T15" fmla="*/ 0 h 925"/>
                  <a:gd name="T16" fmla="*/ 238 w 265"/>
                  <a:gd name="T17" fmla="*/ 3 h 925"/>
                  <a:gd name="T18" fmla="*/ 265 w 265"/>
                  <a:gd name="T19" fmla="*/ 16 h 925"/>
                  <a:gd name="T20" fmla="*/ 215 w 265"/>
                  <a:gd name="T21" fmla="*/ 239 h 925"/>
                  <a:gd name="T22" fmla="*/ 157 w 265"/>
                  <a:gd name="T23" fmla="*/ 471 h 925"/>
                  <a:gd name="T24" fmla="*/ 85 w 265"/>
                  <a:gd name="T25" fmla="*/ 703 h 925"/>
                  <a:gd name="T26" fmla="*/ 45 w 265"/>
                  <a:gd name="T27" fmla="*/ 816 h 925"/>
                  <a:gd name="T28" fmla="*/ 0 w 265"/>
                  <a:gd name="T29" fmla="*/ 925 h 925"/>
                  <a:gd name="T30" fmla="*/ 17 w 265"/>
                  <a:gd name="T31" fmla="*/ 518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5" h="925">
                    <a:moveTo>
                      <a:pt x="17" y="518"/>
                    </a:moveTo>
                    <a:lnTo>
                      <a:pt x="37" y="12"/>
                    </a:lnTo>
                    <a:lnTo>
                      <a:pt x="66" y="23"/>
                    </a:lnTo>
                    <a:lnTo>
                      <a:pt x="95" y="24"/>
                    </a:lnTo>
                    <a:lnTo>
                      <a:pt x="124" y="20"/>
                    </a:lnTo>
                    <a:lnTo>
                      <a:pt x="153" y="12"/>
                    </a:lnTo>
                    <a:lnTo>
                      <a:pt x="182" y="4"/>
                    </a:lnTo>
                    <a:lnTo>
                      <a:pt x="211" y="0"/>
                    </a:lnTo>
                    <a:lnTo>
                      <a:pt x="238" y="3"/>
                    </a:lnTo>
                    <a:lnTo>
                      <a:pt x="265" y="16"/>
                    </a:lnTo>
                    <a:lnTo>
                      <a:pt x="215" y="239"/>
                    </a:lnTo>
                    <a:lnTo>
                      <a:pt x="157" y="471"/>
                    </a:lnTo>
                    <a:lnTo>
                      <a:pt x="85" y="703"/>
                    </a:lnTo>
                    <a:lnTo>
                      <a:pt x="45" y="816"/>
                    </a:lnTo>
                    <a:lnTo>
                      <a:pt x="0" y="925"/>
                    </a:lnTo>
                    <a:lnTo>
                      <a:pt x="17" y="51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9" name="Freeform 50">
                <a:extLst>
                  <a:ext uri="{FF2B5EF4-FFF2-40B4-BE49-F238E27FC236}">
                    <a16:creationId xmlns:a16="http://schemas.microsoft.com/office/drawing/2014/main" id="{C44B979F-099B-4315-8A68-B98C7E2C4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836" y="1430371"/>
                <a:ext cx="61153" cy="174622"/>
              </a:xfrm>
              <a:custGeom>
                <a:avLst/>
                <a:gdLst>
                  <a:gd name="T0" fmla="*/ 232 w 232"/>
                  <a:gd name="T1" fmla="*/ 706 h 706"/>
                  <a:gd name="T2" fmla="*/ 196 w 232"/>
                  <a:gd name="T3" fmla="*/ 566 h 706"/>
                  <a:gd name="T4" fmla="*/ 134 w 232"/>
                  <a:gd name="T5" fmla="*/ 352 h 706"/>
                  <a:gd name="T6" fmla="*/ 62 w 232"/>
                  <a:gd name="T7" fmla="*/ 140 h 706"/>
                  <a:gd name="T8" fmla="*/ 29 w 232"/>
                  <a:gd name="T9" fmla="*/ 56 h 706"/>
                  <a:gd name="T10" fmla="*/ 17 w 232"/>
                  <a:gd name="T11" fmla="*/ 29 h 706"/>
                  <a:gd name="T12" fmla="*/ 0 w 232"/>
                  <a:gd name="T13" fmla="*/ 0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706">
                    <a:moveTo>
                      <a:pt x="232" y="706"/>
                    </a:moveTo>
                    <a:lnTo>
                      <a:pt x="196" y="566"/>
                    </a:lnTo>
                    <a:lnTo>
                      <a:pt x="134" y="352"/>
                    </a:lnTo>
                    <a:lnTo>
                      <a:pt x="62" y="140"/>
                    </a:lnTo>
                    <a:lnTo>
                      <a:pt x="29" y="56"/>
                    </a:lnTo>
                    <a:lnTo>
                      <a:pt x="17" y="2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0" name="Freeform 51">
                <a:extLst>
                  <a:ext uri="{FF2B5EF4-FFF2-40B4-BE49-F238E27FC236}">
                    <a16:creationId xmlns:a16="http://schemas.microsoft.com/office/drawing/2014/main" id="{9E7EBD5A-FC78-4D0A-B7A3-A05AEE187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488" y="1491045"/>
                <a:ext cx="34945" cy="109509"/>
              </a:xfrm>
              <a:custGeom>
                <a:avLst/>
                <a:gdLst>
                  <a:gd name="T0" fmla="*/ 0 w 131"/>
                  <a:gd name="T1" fmla="*/ 0 h 444"/>
                  <a:gd name="T2" fmla="*/ 74 w 131"/>
                  <a:gd name="T3" fmla="*/ 221 h 444"/>
                  <a:gd name="T4" fmla="*/ 106 w 131"/>
                  <a:gd name="T5" fmla="*/ 333 h 444"/>
                  <a:gd name="T6" fmla="*/ 118 w 131"/>
                  <a:gd name="T7" fmla="*/ 375 h 444"/>
                  <a:gd name="T8" fmla="*/ 131 w 131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444">
                    <a:moveTo>
                      <a:pt x="0" y="0"/>
                    </a:moveTo>
                    <a:lnTo>
                      <a:pt x="74" y="221"/>
                    </a:lnTo>
                    <a:lnTo>
                      <a:pt x="106" y="333"/>
                    </a:lnTo>
                    <a:lnTo>
                      <a:pt x="118" y="375"/>
                    </a:lnTo>
                    <a:lnTo>
                      <a:pt x="131" y="44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1" name="Freeform 52">
                <a:extLst>
                  <a:ext uri="{FF2B5EF4-FFF2-40B4-BE49-F238E27FC236}">
                    <a16:creationId xmlns:a16="http://schemas.microsoft.com/office/drawing/2014/main" id="{9B6838E8-B1B9-430F-BA6E-ED43720C5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7171" y="1516202"/>
                <a:ext cx="10324" cy="75472"/>
              </a:xfrm>
              <a:custGeom>
                <a:avLst/>
                <a:gdLst>
                  <a:gd name="T0" fmla="*/ 40 w 40"/>
                  <a:gd name="T1" fmla="*/ 305 h 305"/>
                  <a:gd name="T2" fmla="*/ 36 w 40"/>
                  <a:gd name="T3" fmla="*/ 228 h 305"/>
                  <a:gd name="T4" fmla="*/ 27 w 40"/>
                  <a:gd name="T5" fmla="*/ 152 h 305"/>
                  <a:gd name="T6" fmla="*/ 0 w 40"/>
                  <a:gd name="T7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05">
                    <a:moveTo>
                      <a:pt x="40" y="305"/>
                    </a:moveTo>
                    <a:lnTo>
                      <a:pt x="36" y="228"/>
                    </a:lnTo>
                    <a:lnTo>
                      <a:pt x="27" y="15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2" name="Freeform 53">
                <a:extLst>
                  <a:ext uri="{FF2B5EF4-FFF2-40B4-BE49-F238E27FC236}">
                    <a16:creationId xmlns:a16="http://schemas.microsoft.com/office/drawing/2014/main" id="{B2E7A071-7DDC-4430-BD1F-22913860F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997" y="1630890"/>
                <a:ext cx="13501" cy="82872"/>
              </a:xfrm>
              <a:custGeom>
                <a:avLst/>
                <a:gdLst>
                  <a:gd name="T0" fmla="*/ 50 w 51"/>
                  <a:gd name="T1" fmla="*/ 0 h 335"/>
                  <a:gd name="T2" fmla="*/ 51 w 51"/>
                  <a:gd name="T3" fmla="*/ 172 h 335"/>
                  <a:gd name="T4" fmla="*/ 46 w 51"/>
                  <a:gd name="T5" fmla="*/ 214 h 335"/>
                  <a:gd name="T6" fmla="*/ 38 w 51"/>
                  <a:gd name="T7" fmla="*/ 256 h 335"/>
                  <a:gd name="T8" fmla="*/ 29 w 51"/>
                  <a:gd name="T9" fmla="*/ 287 h 335"/>
                  <a:gd name="T10" fmla="*/ 0 w 51"/>
                  <a:gd name="T11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335">
                    <a:moveTo>
                      <a:pt x="50" y="0"/>
                    </a:moveTo>
                    <a:lnTo>
                      <a:pt x="51" y="172"/>
                    </a:lnTo>
                    <a:lnTo>
                      <a:pt x="46" y="214"/>
                    </a:lnTo>
                    <a:lnTo>
                      <a:pt x="38" y="256"/>
                    </a:lnTo>
                    <a:lnTo>
                      <a:pt x="29" y="287"/>
                    </a:lnTo>
                    <a:lnTo>
                      <a:pt x="0" y="33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3" name="Freeform 54">
                <a:extLst>
                  <a:ext uri="{FF2B5EF4-FFF2-40B4-BE49-F238E27FC236}">
                    <a16:creationId xmlns:a16="http://schemas.microsoft.com/office/drawing/2014/main" id="{60713456-C08C-44CF-9A18-89BCE11FC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9451" y="1422971"/>
                <a:ext cx="49240" cy="7399"/>
              </a:xfrm>
              <a:custGeom>
                <a:avLst/>
                <a:gdLst>
                  <a:gd name="T0" fmla="*/ 185 w 185"/>
                  <a:gd name="T1" fmla="*/ 2 h 30"/>
                  <a:gd name="T2" fmla="*/ 163 w 185"/>
                  <a:gd name="T3" fmla="*/ 18 h 30"/>
                  <a:gd name="T4" fmla="*/ 141 w 185"/>
                  <a:gd name="T5" fmla="*/ 26 h 30"/>
                  <a:gd name="T6" fmla="*/ 117 w 185"/>
                  <a:gd name="T7" fmla="*/ 30 h 30"/>
                  <a:gd name="T8" fmla="*/ 92 w 185"/>
                  <a:gd name="T9" fmla="*/ 29 h 30"/>
                  <a:gd name="T10" fmla="*/ 45 w 185"/>
                  <a:gd name="T11" fmla="*/ 18 h 30"/>
                  <a:gd name="T12" fmla="*/ 0 w 185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30">
                    <a:moveTo>
                      <a:pt x="185" y="2"/>
                    </a:moveTo>
                    <a:lnTo>
                      <a:pt x="163" y="18"/>
                    </a:lnTo>
                    <a:lnTo>
                      <a:pt x="141" y="26"/>
                    </a:lnTo>
                    <a:lnTo>
                      <a:pt x="117" y="30"/>
                    </a:lnTo>
                    <a:lnTo>
                      <a:pt x="92" y="29"/>
                    </a:lnTo>
                    <a:lnTo>
                      <a:pt x="45" y="1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4" name="Freeform 55">
                <a:extLst>
                  <a:ext uri="{FF2B5EF4-FFF2-40B4-BE49-F238E27FC236}">
                    <a16:creationId xmlns:a16="http://schemas.microsoft.com/office/drawing/2014/main" id="{AE70DF19-D983-4437-9D2A-27BC5A15E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361" y="1432590"/>
                <a:ext cx="38121" cy="35516"/>
              </a:xfrm>
              <a:custGeom>
                <a:avLst/>
                <a:gdLst>
                  <a:gd name="T0" fmla="*/ 0 w 145"/>
                  <a:gd name="T1" fmla="*/ 2 h 142"/>
                  <a:gd name="T2" fmla="*/ 21 w 145"/>
                  <a:gd name="T3" fmla="*/ 0 h 142"/>
                  <a:gd name="T4" fmla="*/ 41 w 145"/>
                  <a:gd name="T5" fmla="*/ 2 h 142"/>
                  <a:gd name="T6" fmla="*/ 58 w 145"/>
                  <a:gd name="T7" fmla="*/ 8 h 142"/>
                  <a:gd name="T8" fmla="*/ 71 w 145"/>
                  <a:gd name="T9" fmla="*/ 17 h 142"/>
                  <a:gd name="T10" fmla="*/ 78 w 145"/>
                  <a:gd name="T11" fmla="*/ 28 h 142"/>
                  <a:gd name="T12" fmla="*/ 78 w 145"/>
                  <a:gd name="T13" fmla="*/ 41 h 142"/>
                  <a:gd name="T14" fmla="*/ 68 w 145"/>
                  <a:gd name="T15" fmla="*/ 54 h 142"/>
                  <a:gd name="T16" fmla="*/ 49 w 145"/>
                  <a:gd name="T17" fmla="*/ 68 h 142"/>
                  <a:gd name="T18" fmla="*/ 75 w 145"/>
                  <a:gd name="T19" fmla="*/ 61 h 142"/>
                  <a:gd name="T20" fmla="*/ 100 w 145"/>
                  <a:gd name="T21" fmla="*/ 59 h 142"/>
                  <a:gd name="T22" fmla="*/ 120 w 145"/>
                  <a:gd name="T23" fmla="*/ 64 h 142"/>
                  <a:gd name="T24" fmla="*/ 134 w 145"/>
                  <a:gd name="T25" fmla="*/ 73 h 142"/>
                  <a:gd name="T26" fmla="*/ 144 w 145"/>
                  <a:gd name="T27" fmla="*/ 86 h 142"/>
                  <a:gd name="T28" fmla="*/ 145 w 145"/>
                  <a:gd name="T29" fmla="*/ 103 h 142"/>
                  <a:gd name="T30" fmla="*/ 138 w 145"/>
                  <a:gd name="T31" fmla="*/ 122 h 142"/>
                  <a:gd name="T32" fmla="*/ 124 w 145"/>
                  <a:gd name="T3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5" h="142">
                    <a:moveTo>
                      <a:pt x="0" y="2"/>
                    </a:moveTo>
                    <a:lnTo>
                      <a:pt x="21" y="0"/>
                    </a:lnTo>
                    <a:lnTo>
                      <a:pt x="41" y="2"/>
                    </a:lnTo>
                    <a:lnTo>
                      <a:pt x="58" y="8"/>
                    </a:lnTo>
                    <a:lnTo>
                      <a:pt x="71" y="17"/>
                    </a:lnTo>
                    <a:lnTo>
                      <a:pt x="78" y="28"/>
                    </a:lnTo>
                    <a:lnTo>
                      <a:pt x="78" y="41"/>
                    </a:lnTo>
                    <a:lnTo>
                      <a:pt x="68" y="54"/>
                    </a:lnTo>
                    <a:lnTo>
                      <a:pt x="49" y="68"/>
                    </a:lnTo>
                    <a:lnTo>
                      <a:pt x="75" y="61"/>
                    </a:lnTo>
                    <a:lnTo>
                      <a:pt x="100" y="59"/>
                    </a:lnTo>
                    <a:lnTo>
                      <a:pt x="120" y="64"/>
                    </a:lnTo>
                    <a:lnTo>
                      <a:pt x="134" y="73"/>
                    </a:lnTo>
                    <a:lnTo>
                      <a:pt x="144" y="86"/>
                    </a:lnTo>
                    <a:lnTo>
                      <a:pt x="145" y="103"/>
                    </a:lnTo>
                    <a:lnTo>
                      <a:pt x="138" y="122"/>
                    </a:lnTo>
                    <a:lnTo>
                      <a:pt x="124" y="14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5" name="Freeform 56">
                <a:extLst>
                  <a:ext uri="{FF2B5EF4-FFF2-40B4-BE49-F238E27FC236}">
                    <a16:creationId xmlns:a16="http://schemas.microsoft.com/office/drawing/2014/main" id="{B827D602-8541-4F55-AE18-2E68C33AD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177" y="1573176"/>
                <a:ext cx="8736" cy="16278"/>
              </a:xfrm>
              <a:custGeom>
                <a:avLst/>
                <a:gdLst>
                  <a:gd name="T0" fmla="*/ 28 w 33"/>
                  <a:gd name="T1" fmla="*/ 0 h 68"/>
                  <a:gd name="T2" fmla="*/ 33 w 33"/>
                  <a:gd name="T3" fmla="*/ 16 h 68"/>
                  <a:gd name="T4" fmla="*/ 28 w 33"/>
                  <a:gd name="T5" fmla="*/ 38 h 68"/>
                  <a:gd name="T6" fmla="*/ 14 w 33"/>
                  <a:gd name="T7" fmla="*/ 57 h 68"/>
                  <a:gd name="T8" fmla="*/ 0 w 33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68">
                    <a:moveTo>
                      <a:pt x="28" y="0"/>
                    </a:moveTo>
                    <a:lnTo>
                      <a:pt x="33" y="16"/>
                    </a:lnTo>
                    <a:lnTo>
                      <a:pt x="28" y="38"/>
                    </a:lnTo>
                    <a:lnTo>
                      <a:pt x="14" y="57"/>
                    </a:lnTo>
                    <a:lnTo>
                      <a:pt x="0" y="6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6" name="Freeform 57">
                <a:extLst>
                  <a:ext uri="{FF2B5EF4-FFF2-40B4-BE49-F238E27FC236}">
                    <a16:creationId xmlns:a16="http://schemas.microsoft.com/office/drawing/2014/main" id="{1F6DF9D8-B936-46D7-B6A2-F7E8832AD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878" y="1566517"/>
                <a:ext cx="11913" cy="24417"/>
              </a:xfrm>
              <a:custGeom>
                <a:avLst/>
                <a:gdLst>
                  <a:gd name="T0" fmla="*/ 43 w 43"/>
                  <a:gd name="T1" fmla="*/ 97 h 97"/>
                  <a:gd name="T2" fmla="*/ 29 w 43"/>
                  <a:gd name="T3" fmla="*/ 84 h 97"/>
                  <a:gd name="T4" fmla="*/ 10 w 43"/>
                  <a:gd name="T5" fmla="*/ 66 h 97"/>
                  <a:gd name="T6" fmla="*/ 3 w 43"/>
                  <a:gd name="T7" fmla="*/ 54 h 97"/>
                  <a:gd name="T8" fmla="*/ 0 w 43"/>
                  <a:gd name="T9" fmla="*/ 39 h 97"/>
                  <a:gd name="T10" fmla="*/ 0 w 43"/>
                  <a:gd name="T11" fmla="*/ 21 h 97"/>
                  <a:gd name="T12" fmla="*/ 5 w 43"/>
                  <a:gd name="T1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97">
                    <a:moveTo>
                      <a:pt x="43" y="97"/>
                    </a:moveTo>
                    <a:lnTo>
                      <a:pt x="29" y="84"/>
                    </a:lnTo>
                    <a:lnTo>
                      <a:pt x="10" y="66"/>
                    </a:lnTo>
                    <a:lnTo>
                      <a:pt x="3" y="54"/>
                    </a:lnTo>
                    <a:lnTo>
                      <a:pt x="0" y="39"/>
                    </a:lnTo>
                    <a:lnTo>
                      <a:pt x="0" y="21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7" name="Freeform 58">
                <a:extLst>
                  <a:ext uri="{FF2B5EF4-FFF2-40B4-BE49-F238E27FC236}">
                    <a16:creationId xmlns:a16="http://schemas.microsoft.com/office/drawing/2014/main" id="{52ED0B2A-89A7-4C96-BC5D-0A3B8DA2D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8664" y="1407433"/>
                <a:ext cx="19855" cy="8139"/>
              </a:xfrm>
              <a:custGeom>
                <a:avLst/>
                <a:gdLst>
                  <a:gd name="T0" fmla="*/ 0 w 76"/>
                  <a:gd name="T1" fmla="*/ 13 h 31"/>
                  <a:gd name="T2" fmla="*/ 13 w 76"/>
                  <a:gd name="T3" fmla="*/ 3 h 31"/>
                  <a:gd name="T4" fmla="*/ 25 w 76"/>
                  <a:gd name="T5" fmla="*/ 0 h 31"/>
                  <a:gd name="T6" fmla="*/ 45 w 76"/>
                  <a:gd name="T7" fmla="*/ 5 h 31"/>
                  <a:gd name="T8" fmla="*/ 60 w 76"/>
                  <a:gd name="T9" fmla="*/ 19 h 31"/>
                  <a:gd name="T10" fmla="*/ 76 w 76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31">
                    <a:moveTo>
                      <a:pt x="0" y="13"/>
                    </a:moveTo>
                    <a:lnTo>
                      <a:pt x="13" y="3"/>
                    </a:lnTo>
                    <a:lnTo>
                      <a:pt x="25" y="0"/>
                    </a:lnTo>
                    <a:lnTo>
                      <a:pt x="45" y="5"/>
                    </a:lnTo>
                    <a:lnTo>
                      <a:pt x="60" y="19"/>
                    </a:lnTo>
                    <a:lnTo>
                      <a:pt x="76" y="3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8" name="Freeform 59">
                <a:extLst>
                  <a:ext uri="{FF2B5EF4-FFF2-40B4-BE49-F238E27FC236}">
                    <a16:creationId xmlns:a16="http://schemas.microsoft.com/office/drawing/2014/main" id="{98A4B04D-51E2-4AEB-9379-99C36A200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177" y="1291265"/>
                <a:ext cx="95303" cy="34037"/>
              </a:xfrm>
              <a:custGeom>
                <a:avLst/>
                <a:gdLst>
                  <a:gd name="T0" fmla="*/ 0 w 361"/>
                  <a:gd name="T1" fmla="*/ 41 h 139"/>
                  <a:gd name="T2" fmla="*/ 30 w 361"/>
                  <a:gd name="T3" fmla="*/ 18 h 139"/>
                  <a:gd name="T4" fmla="*/ 58 w 361"/>
                  <a:gd name="T5" fmla="*/ 4 h 139"/>
                  <a:gd name="T6" fmla="*/ 83 w 361"/>
                  <a:gd name="T7" fmla="*/ 0 h 139"/>
                  <a:gd name="T8" fmla="*/ 107 w 361"/>
                  <a:gd name="T9" fmla="*/ 3 h 139"/>
                  <a:gd name="T10" fmla="*/ 129 w 361"/>
                  <a:gd name="T11" fmla="*/ 12 h 139"/>
                  <a:gd name="T12" fmla="*/ 152 w 361"/>
                  <a:gd name="T13" fmla="*/ 25 h 139"/>
                  <a:gd name="T14" fmla="*/ 191 w 361"/>
                  <a:gd name="T15" fmla="*/ 62 h 139"/>
                  <a:gd name="T16" fmla="*/ 229 w 361"/>
                  <a:gd name="T17" fmla="*/ 99 h 139"/>
                  <a:gd name="T18" fmla="*/ 249 w 361"/>
                  <a:gd name="T19" fmla="*/ 117 h 139"/>
                  <a:gd name="T20" fmla="*/ 269 w 361"/>
                  <a:gd name="T21" fmla="*/ 129 h 139"/>
                  <a:gd name="T22" fmla="*/ 290 w 361"/>
                  <a:gd name="T23" fmla="*/ 137 h 139"/>
                  <a:gd name="T24" fmla="*/ 313 w 361"/>
                  <a:gd name="T25" fmla="*/ 139 h 139"/>
                  <a:gd name="T26" fmla="*/ 336 w 361"/>
                  <a:gd name="T27" fmla="*/ 133 h 139"/>
                  <a:gd name="T28" fmla="*/ 361 w 361"/>
                  <a:gd name="T29" fmla="*/ 11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" h="139">
                    <a:moveTo>
                      <a:pt x="0" y="41"/>
                    </a:moveTo>
                    <a:lnTo>
                      <a:pt x="30" y="18"/>
                    </a:lnTo>
                    <a:lnTo>
                      <a:pt x="58" y="4"/>
                    </a:lnTo>
                    <a:lnTo>
                      <a:pt x="83" y="0"/>
                    </a:lnTo>
                    <a:lnTo>
                      <a:pt x="107" y="3"/>
                    </a:lnTo>
                    <a:lnTo>
                      <a:pt x="129" y="12"/>
                    </a:lnTo>
                    <a:lnTo>
                      <a:pt x="152" y="25"/>
                    </a:lnTo>
                    <a:lnTo>
                      <a:pt x="191" y="62"/>
                    </a:lnTo>
                    <a:lnTo>
                      <a:pt x="229" y="99"/>
                    </a:lnTo>
                    <a:lnTo>
                      <a:pt x="249" y="117"/>
                    </a:lnTo>
                    <a:lnTo>
                      <a:pt x="269" y="129"/>
                    </a:lnTo>
                    <a:lnTo>
                      <a:pt x="290" y="137"/>
                    </a:lnTo>
                    <a:lnTo>
                      <a:pt x="313" y="139"/>
                    </a:lnTo>
                    <a:lnTo>
                      <a:pt x="336" y="133"/>
                    </a:lnTo>
                    <a:lnTo>
                      <a:pt x="361" y="11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9" name="Freeform 60">
                <a:extLst>
                  <a:ext uri="{FF2B5EF4-FFF2-40B4-BE49-F238E27FC236}">
                    <a16:creationId xmlns:a16="http://schemas.microsoft.com/office/drawing/2014/main" id="{4A344BEF-0E95-4786-B55B-C199740FB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55" y="1210613"/>
                <a:ext cx="80214" cy="121348"/>
              </a:xfrm>
              <a:custGeom>
                <a:avLst/>
                <a:gdLst>
                  <a:gd name="T0" fmla="*/ 301 w 301"/>
                  <a:gd name="T1" fmla="*/ 490 h 490"/>
                  <a:gd name="T2" fmla="*/ 236 w 301"/>
                  <a:gd name="T3" fmla="*/ 408 h 490"/>
                  <a:gd name="T4" fmla="*/ 189 w 301"/>
                  <a:gd name="T5" fmla="*/ 334 h 490"/>
                  <a:gd name="T6" fmla="*/ 153 w 301"/>
                  <a:gd name="T7" fmla="*/ 267 h 490"/>
                  <a:gd name="T8" fmla="*/ 125 w 301"/>
                  <a:gd name="T9" fmla="*/ 206 h 490"/>
                  <a:gd name="T10" fmla="*/ 74 w 301"/>
                  <a:gd name="T11" fmla="*/ 97 h 490"/>
                  <a:gd name="T12" fmla="*/ 42 w 301"/>
                  <a:gd name="T13" fmla="*/ 47 h 490"/>
                  <a:gd name="T14" fmla="*/ 29 w 301"/>
                  <a:gd name="T15" fmla="*/ 29 h 490"/>
                  <a:gd name="T16" fmla="*/ 0 w 301"/>
                  <a:gd name="T17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1" h="490">
                    <a:moveTo>
                      <a:pt x="301" y="490"/>
                    </a:moveTo>
                    <a:lnTo>
                      <a:pt x="236" y="408"/>
                    </a:lnTo>
                    <a:lnTo>
                      <a:pt x="189" y="334"/>
                    </a:lnTo>
                    <a:lnTo>
                      <a:pt x="153" y="267"/>
                    </a:lnTo>
                    <a:lnTo>
                      <a:pt x="125" y="206"/>
                    </a:lnTo>
                    <a:lnTo>
                      <a:pt x="74" y="97"/>
                    </a:lnTo>
                    <a:lnTo>
                      <a:pt x="42" y="47"/>
                    </a:lnTo>
                    <a:lnTo>
                      <a:pt x="29" y="2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0" name="Freeform 61">
                <a:extLst>
                  <a:ext uri="{FF2B5EF4-FFF2-40B4-BE49-F238E27FC236}">
                    <a16:creationId xmlns:a16="http://schemas.microsoft.com/office/drawing/2014/main" id="{FE5D1B89-8B61-4900-8558-9F2EBC35C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422" y="1198034"/>
                <a:ext cx="66712" cy="105809"/>
              </a:xfrm>
              <a:custGeom>
                <a:avLst/>
                <a:gdLst>
                  <a:gd name="T0" fmla="*/ 0 w 252"/>
                  <a:gd name="T1" fmla="*/ 0 h 431"/>
                  <a:gd name="T2" fmla="*/ 41 w 252"/>
                  <a:gd name="T3" fmla="*/ 51 h 431"/>
                  <a:gd name="T4" fmla="*/ 72 w 252"/>
                  <a:gd name="T5" fmla="*/ 104 h 431"/>
                  <a:gd name="T6" fmla="*/ 95 w 252"/>
                  <a:gd name="T7" fmla="*/ 160 h 431"/>
                  <a:gd name="T8" fmla="*/ 116 w 252"/>
                  <a:gd name="T9" fmla="*/ 217 h 431"/>
                  <a:gd name="T10" fmla="*/ 139 w 252"/>
                  <a:gd name="T11" fmla="*/ 274 h 431"/>
                  <a:gd name="T12" fmla="*/ 167 w 252"/>
                  <a:gd name="T13" fmla="*/ 329 h 431"/>
                  <a:gd name="T14" fmla="*/ 203 w 252"/>
                  <a:gd name="T15" fmla="*/ 382 h 431"/>
                  <a:gd name="T16" fmla="*/ 252 w 252"/>
                  <a:gd name="T17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2" h="431">
                    <a:moveTo>
                      <a:pt x="0" y="0"/>
                    </a:moveTo>
                    <a:lnTo>
                      <a:pt x="41" y="51"/>
                    </a:lnTo>
                    <a:lnTo>
                      <a:pt x="72" y="104"/>
                    </a:lnTo>
                    <a:lnTo>
                      <a:pt x="95" y="160"/>
                    </a:lnTo>
                    <a:lnTo>
                      <a:pt x="116" y="217"/>
                    </a:lnTo>
                    <a:lnTo>
                      <a:pt x="139" y="274"/>
                    </a:lnTo>
                    <a:lnTo>
                      <a:pt x="167" y="329"/>
                    </a:lnTo>
                    <a:lnTo>
                      <a:pt x="203" y="382"/>
                    </a:lnTo>
                    <a:lnTo>
                      <a:pt x="252" y="43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1" name="Freeform 62">
                <a:extLst>
                  <a:ext uri="{FF2B5EF4-FFF2-40B4-BE49-F238E27FC236}">
                    <a16:creationId xmlns:a16="http://schemas.microsoft.com/office/drawing/2014/main" id="{95AA047C-AF1B-40B6-B2DE-A0EA527B1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427" y="1175836"/>
                <a:ext cx="15089" cy="139846"/>
              </a:xfrm>
              <a:custGeom>
                <a:avLst/>
                <a:gdLst>
                  <a:gd name="T0" fmla="*/ 38 w 57"/>
                  <a:gd name="T1" fmla="*/ 566 h 566"/>
                  <a:gd name="T2" fmla="*/ 54 w 57"/>
                  <a:gd name="T3" fmla="*/ 459 h 566"/>
                  <a:gd name="T4" fmla="*/ 57 w 57"/>
                  <a:gd name="T5" fmla="*/ 390 h 566"/>
                  <a:gd name="T6" fmla="*/ 55 w 57"/>
                  <a:gd name="T7" fmla="*/ 313 h 566"/>
                  <a:gd name="T8" fmla="*/ 50 w 57"/>
                  <a:gd name="T9" fmla="*/ 233 h 566"/>
                  <a:gd name="T10" fmla="*/ 39 w 57"/>
                  <a:gd name="T11" fmla="*/ 153 h 566"/>
                  <a:gd name="T12" fmla="*/ 22 w 57"/>
                  <a:gd name="T13" fmla="*/ 75 h 566"/>
                  <a:gd name="T14" fmla="*/ 0 w 57"/>
                  <a:gd name="T15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566">
                    <a:moveTo>
                      <a:pt x="38" y="566"/>
                    </a:moveTo>
                    <a:lnTo>
                      <a:pt x="54" y="459"/>
                    </a:lnTo>
                    <a:lnTo>
                      <a:pt x="57" y="390"/>
                    </a:lnTo>
                    <a:lnTo>
                      <a:pt x="55" y="313"/>
                    </a:lnTo>
                    <a:lnTo>
                      <a:pt x="50" y="233"/>
                    </a:lnTo>
                    <a:lnTo>
                      <a:pt x="39" y="153"/>
                    </a:lnTo>
                    <a:lnTo>
                      <a:pt x="22" y="7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2" name="Freeform 63">
                <a:extLst>
                  <a:ext uri="{FF2B5EF4-FFF2-40B4-BE49-F238E27FC236}">
                    <a16:creationId xmlns:a16="http://schemas.microsoft.com/office/drawing/2014/main" id="{DDE16DD4-BAD7-4449-9619-516D94DEB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8870" y="1172877"/>
                <a:ext cx="11913" cy="156864"/>
              </a:xfrm>
              <a:custGeom>
                <a:avLst/>
                <a:gdLst>
                  <a:gd name="T0" fmla="*/ 0 w 43"/>
                  <a:gd name="T1" fmla="*/ 0 h 635"/>
                  <a:gd name="T2" fmla="*/ 29 w 43"/>
                  <a:gd name="T3" fmla="*/ 158 h 635"/>
                  <a:gd name="T4" fmla="*/ 38 w 43"/>
                  <a:gd name="T5" fmla="*/ 237 h 635"/>
                  <a:gd name="T6" fmla="*/ 43 w 43"/>
                  <a:gd name="T7" fmla="*/ 317 h 635"/>
                  <a:gd name="T8" fmla="*/ 42 w 43"/>
                  <a:gd name="T9" fmla="*/ 477 h 635"/>
                  <a:gd name="T10" fmla="*/ 27 w 43"/>
                  <a:gd name="T11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635">
                    <a:moveTo>
                      <a:pt x="0" y="0"/>
                    </a:moveTo>
                    <a:lnTo>
                      <a:pt x="29" y="158"/>
                    </a:lnTo>
                    <a:lnTo>
                      <a:pt x="38" y="237"/>
                    </a:lnTo>
                    <a:lnTo>
                      <a:pt x="43" y="317"/>
                    </a:lnTo>
                    <a:lnTo>
                      <a:pt x="42" y="477"/>
                    </a:lnTo>
                    <a:lnTo>
                      <a:pt x="27" y="63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3" name="Freeform 64">
                <a:extLst>
                  <a:ext uri="{FF2B5EF4-FFF2-40B4-BE49-F238E27FC236}">
                    <a16:creationId xmlns:a16="http://schemas.microsoft.com/office/drawing/2014/main" id="{5DFF354F-DF90-4E3D-9CDF-3C9685467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5762" y="1277206"/>
                <a:ext cx="6354" cy="48095"/>
              </a:xfrm>
              <a:custGeom>
                <a:avLst/>
                <a:gdLst>
                  <a:gd name="T0" fmla="*/ 0 w 23"/>
                  <a:gd name="T1" fmla="*/ 195 h 195"/>
                  <a:gd name="T2" fmla="*/ 14 w 23"/>
                  <a:gd name="T3" fmla="*/ 149 h 195"/>
                  <a:gd name="T4" fmla="*/ 23 w 23"/>
                  <a:gd name="T5" fmla="*/ 100 h 195"/>
                  <a:gd name="T6" fmla="*/ 20 w 23"/>
                  <a:gd name="T7" fmla="*/ 48 h 195"/>
                  <a:gd name="T8" fmla="*/ 15 w 23"/>
                  <a:gd name="T9" fmla="*/ 23 h 195"/>
                  <a:gd name="T10" fmla="*/ 4 w 23"/>
                  <a:gd name="T11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95">
                    <a:moveTo>
                      <a:pt x="0" y="195"/>
                    </a:moveTo>
                    <a:lnTo>
                      <a:pt x="14" y="149"/>
                    </a:lnTo>
                    <a:lnTo>
                      <a:pt x="23" y="100"/>
                    </a:lnTo>
                    <a:lnTo>
                      <a:pt x="20" y="48"/>
                    </a:lnTo>
                    <a:lnTo>
                      <a:pt x="15" y="23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4" name="Freeform 65">
                <a:extLst>
                  <a:ext uri="{FF2B5EF4-FFF2-40B4-BE49-F238E27FC236}">
                    <a16:creationId xmlns:a16="http://schemas.microsoft.com/office/drawing/2014/main" id="{D71D19F2-F633-4362-AA32-97EB7E7EF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2876" y="1276466"/>
                <a:ext cx="74654" cy="58454"/>
              </a:xfrm>
              <a:custGeom>
                <a:avLst/>
                <a:gdLst>
                  <a:gd name="T0" fmla="*/ 272 w 280"/>
                  <a:gd name="T1" fmla="*/ 0 h 236"/>
                  <a:gd name="T2" fmla="*/ 280 w 280"/>
                  <a:gd name="T3" fmla="*/ 55 h 236"/>
                  <a:gd name="T4" fmla="*/ 276 w 280"/>
                  <a:gd name="T5" fmla="*/ 118 h 236"/>
                  <a:gd name="T6" fmla="*/ 264 w 280"/>
                  <a:gd name="T7" fmla="*/ 181 h 236"/>
                  <a:gd name="T8" fmla="*/ 248 w 280"/>
                  <a:gd name="T9" fmla="*/ 236 h 236"/>
                  <a:gd name="T10" fmla="*/ 240 w 280"/>
                  <a:gd name="T11" fmla="*/ 218 h 236"/>
                  <a:gd name="T12" fmla="*/ 227 w 280"/>
                  <a:gd name="T13" fmla="*/ 206 h 236"/>
                  <a:gd name="T14" fmla="*/ 210 w 280"/>
                  <a:gd name="T15" fmla="*/ 200 h 236"/>
                  <a:gd name="T16" fmla="*/ 190 w 280"/>
                  <a:gd name="T17" fmla="*/ 198 h 236"/>
                  <a:gd name="T18" fmla="*/ 143 w 280"/>
                  <a:gd name="T19" fmla="*/ 202 h 236"/>
                  <a:gd name="T20" fmla="*/ 94 w 280"/>
                  <a:gd name="T21" fmla="*/ 213 h 236"/>
                  <a:gd name="T22" fmla="*/ 49 w 280"/>
                  <a:gd name="T23" fmla="*/ 221 h 236"/>
                  <a:gd name="T24" fmla="*/ 30 w 280"/>
                  <a:gd name="T25" fmla="*/ 222 h 236"/>
                  <a:gd name="T26" fmla="*/ 16 w 280"/>
                  <a:gd name="T27" fmla="*/ 221 h 236"/>
                  <a:gd name="T28" fmla="*/ 5 w 280"/>
                  <a:gd name="T29" fmla="*/ 215 h 236"/>
                  <a:gd name="T30" fmla="*/ 0 w 280"/>
                  <a:gd name="T31" fmla="*/ 204 h 236"/>
                  <a:gd name="T32" fmla="*/ 1 w 280"/>
                  <a:gd name="T33" fmla="*/ 187 h 236"/>
                  <a:gd name="T34" fmla="*/ 9 w 280"/>
                  <a:gd name="T35" fmla="*/ 1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0" h="236">
                    <a:moveTo>
                      <a:pt x="272" y="0"/>
                    </a:moveTo>
                    <a:lnTo>
                      <a:pt x="280" y="55"/>
                    </a:lnTo>
                    <a:lnTo>
                      <a:pt x="276" y="118"/>
                    </a:lnTo>
                    <a:lnTo>
                      <a:pt x="264" y="181"/>
                    </a:lnTo>
                    <a:lnTo>
                      <a:pt x="248" y="236"/>
                    </a:lnTo>
                    <a:lnTo>
                      <a:pt x="240" y="218"/>
                    </a:lnTo>
                    <a:lnTo>
                      <a:pt x="227" y="206"/>
                    </a:lnTo>
                    <a:lnTo>
                      <a:pt x="210" y="200"/>
                    </a:lnTo>
                    <a:lnTo>
                      <a:pt x="190" y="198"/>
                    </a:lnTo>
                    <a:lnTo>
                      <a:pt x="143" y="202"/>
                    </a:lnTo>
                    <a:lnTo>
                      <a:pt x="94" y="213"/>
                    </a:lnTo>
                    <a:lnTo>
                      <a:pt x="49" y="221"/>
                    </a:lnTo>
                    <a:lnTo>
                      <a:pt x="30" y="222"/>
                    </a:lnTo>
                    <a:lnTo>
                      <a:pt x="16" y="221"/>
                    </a:lnTo>
                    <a:lnTo>
                      <a:pt x="5" y="215"/>
                    </a:lnTo>
                    <a:lnTo>
                      <a:pt x="0" y="204"/>
                    </a:lnTo>
                    <a:lnTo>
                      <a:pt x="1" y="187"/>
                    </a:lnTo>
                    <a:lnTo>
                      <a:pt x="9" y="16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5" name="Freeform 66">
                <a:extLst>
                  <a:ext uri="{FF2B5EF4-FFF2-40B4-BE49-F238E27FC236}">
                    <a16:creationId xmlns:a16="http://schemas.microsoft.com/office/drawing/2014/main" id="{D8C9B1EA-62D1-440E-800C-CC5C7817A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7026" y="1274986"/>
                <a:ext cx="59564" cy="2960"/>
              </a:xfrm>
              <a:custGeom>
                <a:avLst/>
                <a:gdLst>
                  <a:gd name="T0" fmla="*/ 0 w 225"/>
                  <a:gd name="T1" fmla="*/ 0 h 12"/>
                  <a:gd name="T2" fmla="*/ 27 w 225"/>
                  <a:gd name="T3" fmla="*/ 9 h 12"/>
                  <a:gd name="T4" fmla="*/ 54 w 225"/>
                  <a:gd name="T5" fmla="*/ 12 h 12"/>
                  <a:gd name="T6" fmla="*/ 111 w 225"/>
                  <a:gd name="T7" fmla="*/ 10 h 12"/>
                  <a:gd name="T8" fmla="*/ 168 w 225"/>
                  <a:gd name="T9" fmla="*/ 6 h 12"/>
                  <a:gd name="T10" fmla="*/ 197 w 225"/>
                  <a:gd name="T11" fmla="*/ 6 h 12"/>
                  <a:gd name="T12" fmla="*/ 225 w 225"/>
                  <a:gd name="T1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" h="12">
                    <a:moveTo>
                      <a:pt x="0" y="0"/>
                    </a:moveTo>
                    <a:lnTo>
                      <a:pt x="27" y="9"/>
                    </a:lnTo>
                    <a:lnTo>
                      <a:pt x="54" y="12"/>
                    </a:lnTo>
                    <a:lnTo>
                      <a:pt x="111" y="10"/>
                    </a:lnTo>
                    <a:lnTo>
                      <a:pt x="168" y="6"/>
                    </a:lnTo>
                    <a:lnTo>
                      <a:pt x="197" y="6"/>
                    </a:lnTo>
                    <a:lnTo>
                      <a:pt x="225" y="1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6" name="Freeform 67">
                <a:extLst>
                  <a:ext uri="{FF2B5EF4-FFF2-40B4-BE49-F238E27FC236}">
                    <a16:creationId xmlns:a16="http://schemas.microsoft.com/office/drawing/2014/main" id="{E4918127-9AED-4246-B304-419CF8561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5045" y="1329741"/>
                <a:ext cx="54005" cy="23678"/>
              </a:xfrm>
              <a:custGeom>
                <a:avLst/>
                <a:gdLst>
                  <a:gd name="T0" fmla="*/ 204 w 204"/>
                  <a:gd name="T1" fmla="*/ 46 h 98"/>
                  <a:gd name="T2" fmla="*/ 180 w 204"/>
                  <a:gd name="T3" fmla="*/ 24 h 98"/>
                  <a:gd name="T4" fmla="*/ 146 w 204"/>
                  <a:gd name="T5" fmla="*/ 8 h 98"/>
                  <a:gd name="T6" fmla="*/ 108 w 204"/>
                  <a:gd name="T7" fmla="*/ 0 h 98"/>
                  <a:gd name="T8" fmla="*/ 68 w 204"/>
                  <a:gd name="T9" fmla="*/ 1 h 98"/>
                  <a:gd name="T10" fmla="*/ 34 w 204"/>
                  <a:gd name="T11" fmla="*/ 12 h 98"/>
                  <a:gd name="T12" fmla="*/ 19 w 204"/>
                  <a:gd name="T13" fmla="*/ 20 h 98"/>
                  <a:gd name="T14" fmla="*/ 9 w 204"/>
                  <a:gd name="T15" fmla="*/ 30 h 98"/>
                  <a:gd name="T16" fmla="*/ 2 w 204"/>
                  <a:gd name="T17" fmla="*/ 43 h 98"/>
                  <a:gd name="T18" fmla="*/ 0 w 204"/>
                  <a:gd name="T19" fmla="*/ 58 h 98"/>
                  <a:gd name="T20" fmla="*/ 1 w 204"/>
                  <a:gd name="T21" fmla="*/ 77 h 98"/>
                  <a:gd name="T22" fmla="*/ 9 w 204"/>
                  <a:gd name="T2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4" h="98">
                    <a:moveTo>
                      <a:pt x="204" y="46"/>
                    </a:moveTo>
                    <a:lnTo>
                      <a:pt x="180" y="24"/>
                    </a:lnTo>
                    <a:lnTo>
                      <a:pt x="146" y="8"/>
                    </a:lnTo>
                    <a:lnTo>
                      <a:pt x="108" y="0"/>
                    </a:lnTo>
                    <a:lnTo>
                      <a:pt x="68" y="1"/>
                    </a:lnTo>
                    <a:lnTo>
                      <a:pt x="34" y="12"/>
                    </a:lnTo>
                    <a:lnTo>
                      <a:pt x="19" y="20"/>
                    </a:lnTo>
                    <a:lnTo>
                      <a:pt x="9" y="30"/>
                    </a:lnTo>
                    <a:lnTo>
                      <a:pt x="2" y="43"/>
                    </a:lnTo>
                    <a:lnTo>
                      <a:pt x="0" y="58"/>
                    </a:lnTo>
                    <a:lnTo>
                      <a:pt x="1" y="77"/>
                    </a:lnTo>
                    <a:lnTo>
                      <a:pt x="9" y="9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7" name="Freeform 68">
                <a:extLst>
                  <a:ext uri="{FF2B5EF4-FFF2-40B4-BE49-F238E27FC236}">
                    <a16:creationId xmlns:a16="http://schemas.microsoft.com/office/drawing/2014/main" id="{857CC4C7-7809-4E0B-AD28-0E9B70641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9741" y="1178796"/>
                <a:ext cx="68301" cy="36996"/>
              </a:xfrm>
              <a:custGeom>
                <a:avLst/>
                <a:gdLst>
                  <a:gd name="T0" fmla="*/ 0 w 258"/>
                  <a:gd name="T1" fmla="*/ 150 h 150"/>
                  <a:gd name="T2" fmla="*/ 53 w 258"/>
                  <a:gd name="T3" fmla="*/ 144 h 150"/>
                  <a:gd name="T4" fmla="*/ 92 w 258"/>
                  <a:gd name="T5" fmla="*/ 132 h 150"/>
                  <a:gd name="T6" fmla="*/ 124 w 258"/>
                  <a:gd name="T7" fmla="*/ 113 h 150"/>
                  <a:gd name="T8" fmla="*/ 149 w 258"/>
                  <a:gd name="T9" fmla="*/ 91 h 150"/>
                  <a:gd name="T10" fmla="*/ 195 w 258"/>
                  <a:gd name="T11" fmla="*/ 43 h 150"/>
                  <a:gd name="T12" fmla="*/ 223 w 258"/>
                  <a:gd name="T13" fmla="*/ 20 h 150"/>
                  <a:gd name="T14" fmla="*/ 235 w 258"/>
                  <a:gd name="T15" fmla="*/ 12 h 150"/>
                  <a:gd name="T16" fmla="*/ 258 w 258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8" h="150">
                    <a:moveTo>
                      <a:pt x="0" y="150"/>
                    </a:moveTo>
                    <a:lnTo>
                      <a:pt x="53" y="144"/>
                    </a:lnTo>
                    <a:lnTo>
                      <a:pt x="92" y="132"/>
                    </a:lnTo>
                    <a:lnTo>
                      <a:pt x="124" y="113"/>
                    </a:lnTo>
                    <a:lnTo>
                      <a:pt x="149" y="91"/>
                    </a:lnTo>
                    <a:lnTo>
                      <a:pt x="195" y="43"/>
                    </a:lnTo>
                    <a:lnTo>
                      <a:pt x="223" y="20"/>
                    </a:lnTo>
                    <a:lnTo>
                      <a:pt x="235" y="12"/>
                    </a:lnTo>
                    <a:lnTo>
                      <a:pt x="25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8" name="Freeform 69">
                <a:extLst>
                  <a:ext uri="{FF2B5EF4-FFF2-40B4-BE49-F238E27FC236}">
                    <a16:creationId xmlns:a16="http://schemas.microsoft.com/office/drawing/2014/main" id="{0096E4E4-D1EC-48B3-A39C-0443337FC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427" y="1161038"/>
                <a:ext cx="61947" cy="14799"/>
              </a:xfrm>
              <a:custGeom>
                <a:avLst/>
                <a:gdLst>
                  <a:gd name="T0" fmla="*/ 0 w 233"/>
                  <a:gd name="T1" fmla="*/ 59 h 59"/>
                  <a:gd name="T2" fmla="*/ 60 w 233"/>
                  <a:gd name="T3" fmla="*/ 51 h 59"/>
                  <a:gd name="T4" fmla="*/ 121 w 233"/>
                  <a:gd name="T5" fmla="*/ 41 h 59"/>
                  <a:gd name="T6" fmla="*/ 179 w 233"/>
                  <a:gd name="T7" fmla="*/ 25 h 59"/>
                  <a:gd name="T8" fmla="*/ 233 w 2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59">
                    <a:moveTo>
                      <a:pt x="0" y="59"/>
                    </a:moveTo>
                    <a:lnTo>
                      <a:pt x="60" y="51"/>
                    </a:lnTo>
                    <a:lnTo>
                      <a:pt x="121" y="41"/>
                    </a:lnTo>
                    <a:lnTo>
                      <a:pt x="179" y="25"/>
                    </a:lnTo>
                    <a:lnTo>
                      <a:pt x="23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9" name="Freeform 70">
                <a:extLst>
                  <a:ext uri="{FF2B5EF4-FFF2-40B4-BE49-F238E27FC236}">
                    <a16:creationId xmlns:a16="http://schemas.microsoft.com/office/drawing/2014/main" id="{CA8C8831-854E-4873-9E3C-B4DBBA543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8469" y="1144759"/>
                <a:ext cx="10324" cy="101370"/>
              </a:xfrm>
              <a:custGeom>
                <a:avLst/>
                <a:gdLst>
                  <a:gd name="T0" fmla="*/ 0 w 39"/>
                  <a:gd name="T1" fmla="*/ 409 h 409"/>
                  <a:gd name="T2" fmla="*/ 22 w 39"/>
                  <a:gd name="T3" fmla="*/ 205 h 409"/>
                  <a:gd name="T4" fmla="*/ 39 w 39"/>
                  <a:gd name="T5" fmla="*/ 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409">
                    <a:moveTo>
                      <a:pt x="0" y="409"/>
                    </a:moveTo>
                    <a:lnTo>
                      <a:pt x="22" y="205"/>
                    </a:lnTo>
                    <a:lnTo>
                      <a:pt x="3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0" name="Freeform 71">
                <a:extLst>
                  <a:ext uri="{FF2B5EF4-FFF2-40B4-BE49-F238E27FC236}">
                    <a16:creationId xmlns:a16="http://schemas.microsoft.com/office/drawing/2014/main" id="{CE9F3BA8-3093-42FA-8831-4F82FD7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116" y="1132180"/>
                <a:ext cx="68301" cy="19238"/>
              </a:xfrm>
              <a:custGeom>
                <a:avLst/>
                <a:gdLst>
                  <a:gd name="T0" fmla="*/ 0 w 257"/>
                  <a:gd name="T1" fmla="*/ 0 h 77"/>
                  <a:gd name="T2" fmla="*/ 24 w 257"/>
                  <a:gd name="T3" fmla="*/ 25 h 77"/>
                  <a:gd name="T4" fmla="*/ 45 w 257"/>
                  <a:gd name="T5" fmla="*/ 41 h 77"/>
                  <a:gd name="T6" fmla="*/ 63 w 257"/>
                  <a:gd name="T7" fmla="*/ 52 h 77"/>
                  <a:gd name="T8" fmla="*/ 82 w 257"/>
                  <a:gd name="T9" fmla="*/ 56 h 77"/>
                  <a:gd name="T10" fmla="*/ 98 w 257"/>
                  <a:gd name="T11" fmla="*/ 56 h 77"/>
                  <a:gd name="T12" fmla="*/ 112 w 257"/>
                  <a:gd name="T13" fmla="*/ 53 h 77"/>
                  <a:gd name="T14" fmla="*/ 140 w 257"/>
                  <a:gd name="T15" fmla="*/ 41 h 77"/>
                  <a:gd name="T16" fmla="*/ 165 w 257"/>
                  <a:gd name="T17" fmla="*/ 28 h 77"/>
                  <a:gd name="T18" fmla="*/ 178 w 257"/>
                  <a:gd name="T19" fmla="*/ 24 h 77"/>
                  <a:gd name="T20" fmla="*/ 193 w 257"/>
                  <a:gd name="T21" fmla="*/ 24 h 77"/>
                  <a:gd name="T22" fmla="*/ 207 w 257"/>
                  <a:gd name="T23" fmla="*/ 28 h 77"/>
                  <a:gd name="T24" fmla="*/ 222 w 257"/>
                  <a:gd name="T25" fmla="*/ 37 h 77"/>
                  <a:gd name="T26" fmla="*/ 239 w 257"/>
                  <a:gd name="T27" fmla="*/ 53 h 77"/>
                  <a:gd name="T28" fmla="*/ 257 w 257"/>
                  <a:gd name="T2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7" h="77">
                    <a:moveTo>
                      <a:pt x="0" y="0"/>
                    </a:moveTo>
                    <a:lnTo>
                      <a:pt x="24" y="25"/>
                    </a:lnTo>
                    <a:lnTo>
                      <a:pt x="45" y="41"/>
                    </a:lnTo>
                    <a:lnTo>
                      <a:pt x="63" y="52"/>
                    </a:lnTo>
                    <a:lnTo>
                      <a:pt x="82" y="56"/>
                    </a:lnTo>
                    <a:lnTo>
                      <a:pt x="98" y="56"/>
                    </a:lnTo>
                    <a:lnTo>
                      <a:pt x="112" y="53"/>
                    </a:lnTo>
                    <a:lnTo>
                      <a:pt x="140" y="41"/>
                    </a:lnTo>
                    <a:lnTo>
                      <a:pt x="165" y="28"/>
                    </a:lnTo>
                    <a:lnTo>
                      <a:pt x="178" y="24"/>
                    </a:lnTo>
                    <a:lnTo>
                      <a:pt x="193" y="24"/>
                    </a:lnTo>
                    <a:lnTo>
                      <a:pt x="207" y="28"/>
                    </a:lnTo>
                    <a:lnTo>
                      <a:pt x="222" y="37"/>
                    </a:lnTo>
                    <a:lnTo>
                      <a:pt x="239" y="53"/>
                    </a:lnTo>
                    <a:lnTo>
                      <a:pt x="257" y="7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1" name="Line 72">
                <a:extLst>
                  <a:ext uri="{FF2B5EF4-FFF2-40B4-BE49-F238E27FC236}">
                    <a16:creationId xmlns:a16="http://schemas.microsoft.com/office/drawing/2014/main" id="{3C914A3E-F4D8-4D96-B95C-553213872D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19913" y="1141060"/>
                <a:ext cx="12707" cy="10950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2" name="Freeform 73">
                <a:extLst>
                  <a:ext uri="{FF2B5EF4-FFF2-40B4-BE49-F238E27FC236}">
                    <a16:creationId xmlns:a16="http://schemas.microsoft.com/office/drawing/2014/main" id="{33E937AE-BD70-489B-A2FF-A02E9C3CA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372" y="1188415"/>
                <a:ext cx="61947" cy="15538"/>
              </a:xfrm>
              <a:custGeom>
                <a:avLst/>
                <a:gdLst>
                  <a:gd name="T0" fmla="*/ 234 w 234"/>
                  <a:gd name="T1" fmla="*/ 63 h 63"/>
                  <a:gd name="T2" fmla="*/ 216 w 234"/>
                  <a:gd name="T3" fmla="*/ 37 h 63"/>
                  <a:gd name="T4" fmla="*/ 190 w 234"/>
                  <a:gd name="T5" fmla="*/ 17 h 63"/>
                  <a:gd name="T6" fmla="*/ 157 w 234"/>
                  <a:gd name="T7" fmla="*/ 5 h 63"/>
                  <a:gd name="T8" fmla="*/ 120 w 234"/>
                  <a:gd name="T9" fmla="*/ 0 h 63"/>
                  <a:gd name="T10" fmla="*/ 82 w 234"/>
                  <a:gd name="T11" fmla="*/ 3 h 63"/>
                  <a:gd name="T12" fmla="*/ 48 w 234"/>
                  <a:gd name="T13" fmla="*/ 13 h 63"/>
                  <a:gd name="T14" fmla="*/ 19 w 234"/>
                  <a:gd name="T15" fmla="*/ 33 h 63"/>
                  <a:gd name="T16" fmla="*/ 8 w 234"/>
                  <a:gd name="T17" fmla="*/ 45 h 63"/>
                  <a:gd name="T18" fmla="*/ 0 w 234"/>
                  <a:gd name="T19" fmla="*/ 5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4" h="63">
                    <a:moveTo>
                      <a:pt x="234" y="63"/>
                    </a:moveTo>
                    <a:lnTo>
                      <a:pt x="216" y="37"/>
                    </a:lnTo>
                    <a:lnTo>
                      <a:pt x="190" y="17"/>
                    </a:lnTo>
                    <a:lnTo>
                      <a:pt x="157" y="5"/>
                    </a:lnTo>
                    <a:lnTo>
                      <a:pt x="120" y="0"/>
                    </a:lnTo>
                    <a:lnTo>
                      <a:pt x="82" y="3"/>
                    </a:lnTo>
                    <a:lnTo>
                      <a:pt x="48" y="13"/>
                    </a:lnTo>
                    <a:lnTo>
                      <a:pt x="19" y="33"/>
                    </a:lnTo>
                    <a:lnTo>
                      <a:pt x="8" y="45"/>
                    </a:lnTo>
                    <a:lnTo>
                      <a:pt x="0" y="5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3" name="Freeform 74">
                <a:extLst>
                  <a:ext uri="{FF2B5EF4-FFF2-40B4-BE49-F238E27FC236}">
                    <a16:creationId xmlns:a16="http://schemas.microsoft.com/office/drawing/2014/main" id="{19EAA476-4570-4F53-B23F-4161F8217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3456" y="1054488"/>
                <a:ext cx="79420" cy="44396"/>
              </a:xfrm>
              <a:custGeom>
                <a:avLst/>
                <a:gdLst>
                  <a:gd name="T0" fmla="*/ 292 w 300"/>
                  <a:gd name="T1" fmla="*/ 181 h 181"/>
                  <a:gd name="T2" fmla="*/ 298 w 300"/>
                  <a:gd name="T3" fmla="*/ 158 h 181"/>
                  <a:gd name="T4" fmla="*/ 300 w 300"/>
                  <a:gd name="T5" fmla="*/ 136 h 181"/>
                  <a:gd name="T6" fmla="*/ 294 w 300"/>
                  <a:gd name="T7" fmla="*/ 114 h 181"/>
                  <a:gd name="T8" fmla="*/ 287 w 300"/>
                  <a:gd name="T9" fmla="*/ 94 h 181"/>
                  <a:gd name="T10" fmla="*/ 273 w 300"/>
                  <a:gd name="T11" fmla="*/ 76 h 181"/>
                  <a:gd name="T12" fmla="*/ 258 w 300"/>
                  <a:gd name="T13" fmla="*/ 58 h 181"/>
                  <a:gd name="T14" fmla="*/ 215 w 300"/>
                  <a:gd name="T15" fmla="*/ 29 h 181"/>
                  <a:gd name="T16" fmla="*/ 192 w 300"/>
                  <a:gd name="T17" fmla="*/ 18 h 181"/>
                  <a:gd name="T18" fmla="*/ 165 w 300"/>
                  <a:gd name="T19" fmla="*/ 9 h 181"/>
                  <a:gd name="T20" fmla="*/ 137 w 300"/>
                  <a:gd name="T21" fmla="*/ 3 h 181"/>
                  <a:gd name="T22" fmla="*/ 110 w 300"/>
                  <a:gd name="T23" fmla="*/ 0 h 181"/>
                  <a:gd name="T24" fmla="*/ 53 w 300"/>
                  <a:gd name="T25" fmla="*/ 3 h 181"/>
                  <a:gd name="T26" fmla="*/ 27 w 300"/>
                  <a:gd name="T27" fmla="*/ 10 h 181"/>
                  <a:gd name="T28" fmla="*/ 0 w 300"/>
                  <a:gd name="T29" fmla="*/ 2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0" h="181">
                    <a:moveTo>
                      <a:pt x="292" y="181"/>
                    </a:moveTo>
                    <a:lnTo>
                      <a:pt x="298" y="158"/>
                    </a:lnTo>
                    <a:lnTo>
                      <a:pt x="300" y="136"/>
                    </a:lnTo>
                    <a:lnTo>
                      <a:pt x="294" y="114"/>
                    </a:lnTo>
                    <a:lnTo>
                      <a:pt x="287" y="94"/>
                    </a:lnTo>
                    <a:lnTo>
                      <a:pt x="273" y="76"/>
                    </a:lnTo>
                    <a:lnTo>
                      <a:pt x="258" y="58"/>
                    </a:lnTo>
                    <a:lnTo>
                      <a:pt x="215" y="29"/>
                    </a:lnTo>
                    <a:lnTo>
                      <a:pt x="192" y="18"/>
                    </a:lnTo>
                    <a:lnTo>
                      <a:pt x="165" y="9"/>
                    </a:lnTo>
                    <a:lnTo>
                      <a:pt x="137" y="3"/>
                    </a:lnTo>
                    <a:lnTo>
                      <a:pt x="110" y="0"/>
                    </a:lnTo>
                    <a:lnTo>
                      <a:pt x="53" y="3"/>
                    </a:lnTo>
                    <a:lnTo>
                      <a:pt x="27" y="10"/>
                    </a:lnTo>
                    <a:lnTo>
                      <a:pt x="0" y="2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4" name="Freeform 75">
                <a:extLst>
                  <a:ext uri="{FF2B5EF4-FFF2-40B4-BE49-F238E27FC236}">
                    <a16:creationId xmlns:a16="http://schemas.microsoft.com/office/drawing/2014/main" id="{08B76BF9-1831-4D5D-8685-35DEA0531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9451" y="1044869"/>
                <a:ext cx="56388" cy="32557"/>
              </a:xfrm>
              <a:custGeom>
                <a:avLst/>
                <a:gdLst>
                  <a:gd name="T0" fmla="*/ 191 w 212"/>
                  <a:gd name="T1" fmla="*/ 132 h 132"/>
                  <a:gd name="T2" fmla="*/ 204 w 212"/>
                  <a:gd name="T3" fmla="*/ 116 h 132"/>
                  <a:gd name="T4" fmla="*/ 211 w 212"/>
                  <a:gd name="T5" fmla="*/ 101 h 132"/>
                  <a:gd name="T6" fmla="*/ 212 w 212"/>
                  <a:gd name="T7" fmla="*/ 84 h 132"/>
                  <a:gd name="T8" fmla="*/ 208 w 212"/>
                  <a:gd name="T9" fmla="*/ 68 h 132"/>
                  <a:gd name="T10" fmla="*/ 191 w 212"/>
                  <a:gd name="T11" fmla="*/ 39 h 132"/>
                  <a:gd name="T12" fmla="*/ 161 w 212"/>
                  <a:gd name="T13" fmla="*/ 16 h 132"/>
                  <a:gd name="T14" fmla="*/ 121 w 212"/>
                  <a:gd name="T15" fmla="*/ 2 h 132"/>
                  <a:gd name="T16" fmla="*/ 100 w 212"/>
                  <a:gd name="T17" fmla="*/ 0 h 132"/>
                  <a:gd name="T18" fmla="*/ 79 w 212"/>
                  <a:gd name="T19" fmla="*/ 0 h 132"/>
                  <a:gd name="T20" fmla="*/ 58 w 212"/>
                  <a:gd name="T21" fmla="*/ 5 h 132"/>
                  <a:gd name="T22" fmla="*/ 37 w 212"/>
                  <a:gd name="T23" fmla="*/ 14 h 132"/>
                  <a:gd name="T24" fmla="*/ 18 w 212"/>
                  <a:gd name="T25" fmla="*/ 28 h 132"/>
                  <a:gd name="T26" fmla="*/ 0 w 212"/>
                  <a:gd name="T27" fmla="*/ 4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2" h="132">
                    <a:moveTo>
                      <a:pt x="191" y="132"/>
                    </a:moveTo>
                    <a:lnTo>
                      <a:pt x="204" y="116"/>
                    </a:lnTo>
                    <a:lnTo>
                      <a:pt x="211" y="101"/>
                    </a:lnTo>
                    <a:lnTo>
                      <a:pt x="212" y="84"/>
                    </a:lnTo>
                    <a:lnTo>
                      <a:pt x="208" y="68"/>
                    </a:lnTo>
                    <a:lnTo>
                      <a:pt x="191" y="39"/>
                    </a:lnTo>
                    <a:lnTo>
                      <a:pt x="161" y="16"/>
                    </a:lnTo>
                    <a:lnTo>
                      <a:pt x="121" y="2"/>
                    </a:lnTo>
                    <a:lnTo>
                      <a:pt x="100" y="0"/>
                    </a:lnTo>
                    <a:lnTo>
                      <a:pt x="79" y="0"/>
                    </a:lnTo>
                    <a:lnTo>
                      <a:pt x="58" y="5"/>
                    </a:lnTo>
                    <a:lnTo>
                      <a:pt x="37" y="14"/>
                    </a:lnTo>
                    <a:lnTo>
                      <a:pt x="18" y="28"/>
                    </a:lnTo>
                    <a:lnTo>
                      <a:pt x="0" y="4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5" name="Freeform 76">
                <a:extLst>
                  <a:ext uri="{FF2B5EF4-FFF2-40B4-BE49-F238E27FC236}">
                    <a16:creationId xmlns:a16="http://schemas.microsoft.com/office/drawing/2014/main" id="{6F73BF6C-11BC-4E8D-993E-6C9F782FD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1841" y="1054488"/>
                <a:ext cx="226346" cy="88791"/>
              </a:xfrm>
              <a:custGeom>
                <a:avLst/>
                <a:gdLst>
                  <a:gd name="T0" fmla="*/ 854 w 854"/>
                  <a:gd name="T1" fmla="*/ 34 h 361"/>
                  <a:gd name="T2" fmla="*/ 834 w 854"/>
                  <a:gd name="T3" fmla="*/ 16 h 361"/>
                  <a:gd name="T4" fmla="*/ 810 w 854"/>
                  <a:gd name="T5" fmla="*/ 5 h 361"/>
                  <a:gd name="T6" fmla="*/ 787 w 854"/>
                  <a:gd name="T7" fmla="*/ 0 h 361"/>
                  <a:gd name="T8" fmla="*/ 760 w 854"/>
                  <a:gd name="T9" fmla="*/ 0 h 361"/>
                  <a:gd name="T10" fmla="*/ 734 w 854"/>
                  <a:gd name="T11" fmla="*/ 6 h 361"/>
                  <a:gd name="T12" fmla="*/ 707 w 854"/>
                  <a:gd name="T13" fmla="*/ 16 h 361"/>
                  <a:gd name="T14" fmla="*/ 681 w 854"/>
                  <a:gd name="T15" fmla="*/ 30 h 361"/>
                  <a:gd name="T16" fmla="*/ 657 w 854"/>
                  <a:gd name="T17" fmla="*/ 47 h 361"/>
                  <a:gd name="T18" fmla="*/ 612 w 854"/>
                  <a:gd name="T19" fmla="*/ 90 h 361"/>
                  <a:gd name="T20" fmla="*/ 578 w 854"/>
                  <a:gd name="T21" fmla="*/ 139 h 361"/>
                  <a:gd name="T22" fmla="*/ 568 w 854"/>
                  <a:gd name="T23" fmla="*/ 164 h 361"/>
                  <a:gd name="T24" fmla="*/ 561 w 854"/>
                  <a:gd name="T25" fmla="*/ 189 h 361"/>
                  <a:gd name="T26" fmla="*/ 558 w 854"/>
                  <a:gd name="T27" fmla="*/ 213 h 361"/>
                  <a:gd name="T28" fmla="*/ 562 w 854"/>
                  <a:gd name="T29" fmla="*/ 236 h 361"/>
                  <a:gd name="T30" fmla="*/ 550 w 854"/>
                  <a:gd name="T31" fmla="*/ 276 h 361"/>
                  <a:gd name="T32" fmla="*/ 532 w 854"/>
                  <a:gd name="T33" fmla="*/ 299 h 361"/>
                  <a:gd name="T34" fmla="*/ 520 w 854"/>
                  <a:gd name="T35" fmla="*/ 306 h 361"/>
                  <a:gd name="T36" fmla="*/ 507 w 854"/>
                  <a:gd name="T37" fmla="*/ 310 h 361"/>
                  <a:gd name="T38" fmla="*/ 478 w 854"/>
                  <a:gd name="T39" fmla="*/ 309 h 361"/>
                  <a:gd name="T40" fmla="*/ 445 w 854"/>
                  <a:gd name="T41" fmla="*/ 300 h 361"/>
                  <a:gd name="T42" fmla="*/ 408 w 854"/>
                  <a:gd name="T43" fmla="*/ 284 h 361"/>
                  <a:gd name="T44" fmla="*/ 327 w 854"/>
                  <a:gd name="T45" fmla="*/ 244 h 361"/>
                  <a:gd name="T46" fmla="*/ 284 w 854"/>
                  <a:gd name="T47" fmla="*/ 225 h 361"/>
                  <a:gd name="T48" fmla="*/ 240 w 854"/>
                  <a:gd name="T49" fmla="*/ 210 h 361"/>
                  <a:gd name="T50" fmla="*/ 196 w 854"/>
                  <a:gd name="T51" fmla="*/ 200 h 361"/>
                  <a:gd name="T52" fmla="*/ 153 w 854"/>
                  <a:gd name="T53" fmla="*/ 198 h 361"/>
                  <a:gd name="T54" fmla="*/ 111 w 854"/>
                  <a:gd name="T55" fmla="*/ 208 h 361"/>
                  <a:gd name="T56" fmla="*/ 72 w 854"/>
                  <a:gd name="T57" fmla="*/ 230 h 361"/>
                  <a:gd name="T58" fmla="*/ 33 w 854"/>
                  <a:gd name="T59" fmla="*/ 268 h 361"/>
                  <a:gd name="T60" fmla="*/ 0 w 854"/>
                  <a:gd name="T61" fmla="*/ 325 h 361"/>
                  <a:gd name="T62" fmla="*/ 21 w 854"/>
                  <a:gd name="T63" fmla="*/ 327 h 361"/>
                  <a:gd name="T64" fmla="*/ 35 w 854"/>
                  <a:gd name="T65" fmla="*/ 334 h 361"/>
                  <a:gd name="T66" fmla="*/ 43 w 854"/>
                  <a:gd name="T67" fmla="*/ 345 h 361"/>
                  <a:gd name="T68" fmla="*/ 48 w 854"/>
                  <a:gd name="T69" fmla="*/ 36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4" h="361">
                    <a:moveTo>
                      <a:pt x="854" y="34"/>
                    </a:moveTo>
                    <a:lnTo>
                      <a:pt x="834" y="16"/>
                    </a:lnTo>
                    <a:lnTo>
                      <a:pt x="810" y="5"/>
                    </a:lnTo>
                    <a:lnTo>
                      <a:pt x="787" y="0"/>
                    </a:lnTo>
                    <a:lnTo>
                      <a:pt x="760" y="0"/>
                    </a:lnTo>
                    <a:lnTo>
                      <a:pt x="734" y="6"/>
                    </a:lnTo>
                    <a:lnTo>
                      <a:pt x="707" y="16"/>
                    </a:lnTo>
                    <a:lnTo>
                      <a:pt x="681" y="30"/>
                    </a:lnTo>
                    <a:lnTo>
                      <a:pt x="657" y="47"/>
                    </a:lnTo>
                    <a:lnTo>
                      <a:pt x="612" y="90"/>
                    </a:lnTo>
                    <a:lnTo>
                      <a:pt x="578" y="139"/>
                    </a:lnTo>
                    <a:lnTo>
                      <a:pt x="568" y="164"/>
                    </a:lnTo>
                    <a:lnTo>
                      <a:pt x="561" y="189"/>
                    </a:lnTo>
                    <a:lnTo>
                      <a:pt x="558" y="213"/>
                    </a:lnTo>
                    <a:lnTo>
                      <a:pt x="562" y="236"/>
                    </a:lnTo>
                    <a:lnTo>
                      <a:pt x="550" y="276"/>
                    </a:lnTo>
                    <a:lnTo>
                      <a:pt x="532" y="299"/>
                    </a:lnTo>
                    <a:lnTo>
                      <a:pt x="520" y="306"/>
                    </a:lnTo>
                    <a:lnTo>
                      <a:pt x="507" y="310"/>
                    </a:lnTo>
                    <a:lnTo>
                      <a:pt x="478" y="309"/>
                    </a:lnTo>
                    <a:lnTo>
                      <a:pt x="445" y="300"/>
                    </a:lnTo>
                    <a:lnTo>
                      <a:pt x="408" y="284"/>
                    </a:lnTo>
                    <a:lnTo>
                      <a:pt x="327" y="244"/>
                    </a:lnTo>
                    <a:lnTo>
                      <a:pt x="284" y="225"/>
                    </a:lnTo>
                    <a:lnTo>
                      <a:pt x="240" y="210"/>
                    </a:lnTo>
                    <a:lnTo>
                      <a:pt x="196" y="200"/>
                    </a:lnTo>
                    <a:lnTo>
                      <a:pt x="153" y="198"/>
                    </a:lnTo>
                    <a:lnTo>
                      <a:pt x="111" y="208"/>
                    </a:lnTo>
                    <a:lnTo>
                      <a:pt x="72" y="230"/>
                    </a:lnTo>
                    <a:lnTo>
                      <a:pt x="33" y="268"/>
                    </a:lnTo>
                    <a:lnTo>
                      <a:pt x="0" y="325"/>
                    </a:lnTo>
                    <a:lnTo>
                      <a:pt x="21" y="327"/>
                    </a:lnTo>
                    <a:lnTo>
                      <a:pt x="35" y="334"/>
                    </a:lnTo>
                    <a:lnTo>
                      <a:pt x="43" y="345"/>
                    </a:lnTo>
                    <a:lnTo>
                      <a:pt x="48" y="36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6" name="Freeform 77">
                <a:extLst>
                  <a:ext uri="{FF2B5EF4-FFF2-40B4-BE49-F238E27FC236}">
                    <a16:creationId xmlns:a16="http://schemas.microsoft.com/office/drawing/2014/main" id="{90F124F2-D03B-41C0-B077-FB2A907AB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6247" y="1169177"/>
                <a:ext cx="30973" cy="9619"/>
              </a:xfrm>
              <a:custGeom>
                <a:avLst/>
                <a:gdLst>
                  <a:gd name="T0" fmla="*/ 116 w 116"/>
                  <a:gd name="T1" fmla="*/ 39 h 39"/>
                  <a:gd name="T2" fmla="*/ 104 w 116"/>
                  <a:gd name="T3" fmla="*/ 21 h 39"/>
                  <a:gd name="T4" fmla="*/ 90 w 116"/>
                  <a:gd name="T5" fmla="*/ 9 h 39"/>
                  <a:gd name="T6" fmla="*/ 73 w 116"/>
                  <a:gd name="T7" fmla="*/ 2 h 39"/>
                  <a:gd name="T8" fmla="*/ 54 w 116"/>
                  <a:gd name="T9" fmla="*/ 0 h 39"/>
                  <a:gd name="T10" fmla="*/ 36 w 116"/>
                  <a:gd name="T11" fmla="*/ 1 h 39"/>
                  <a:gd name="T12" fmla="*/ 20 w 116"/>
                  <a:gd name="T13" fmla="*/ 6 h 39"/>
                  <a:gd name="T14" fmla="*/ 8 w 116"/>
                  <a:gd name="T15" fmla="*/ 13 h 39"/>
                  <a:gd name="T16" fmla="*/ 0 w 116"/>
                  <a:gd name="T17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9">
                    <a:moveTo>
                      <a:pt x="116" y="39"/>
                    </a:moveTo>
                    <a:lnTo>
                      <a:pt x="104" y="21"/>
                    </a:lnTo>
                    <a:lnTo>
                      <a:pt x="90" y="9"/>
                    </a:lnTo>
                    <a:lnTo>
                      <a:pt x="73" y="2"/>
                    </a:lnTo>
                    <a:lnTo>
                      <a:pt x="54" y="0"/>
                    </a:lnTo>
                    <a:lnTo>
                      <a:pt x="36" y="1"/>
                    </a:lnTo>
                    <a:lnTo>
                      <a:pt x="20" y="6"/>
                    </a:lnTo>
                    <a:lnTo>
                      <a:pt x="8" y="13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7" name="Line 78">
                <a:extLst>
                  <a:ext uri="{FF2B5EF4-FFF2-40B4-BE49-F238E27FC236}">
                    <a16:creationId xmlns:a16="http://schemas.microsoft.com/office/drawing/2014/main" id="{E8F51317-9E1E-40BF-8B5F-3DC393B5B7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17187" y="1053009"/>
                <a:ext cx="8736" cy="739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8" name="Line 79">
                <a:extLst>
                  <a:ext uri="{FF2B5EF4-FFF2-40B4-BE49-F238E27FC236}">
                    <a16:creationId xmlns:a16="http://schemas.microsoft.com/office/drawing/2014/main" id="{16250942-B64C-42DD-A19A-F30FDE0C4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1987" y="987155"/>
                <a:ext cx="16678" cy="296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9" name="Freeform 80">
                <a:extLst>
                  <a:ext uri="{FF2B5EF4-FFF2-40B4-BE49-F238E27FC236}">
                    <a16:creationId xmlns:a16="http://schemas.microsoft.com/office/drawing/2014/main" id="{712079FE-E25A-4043-9CEB-A8DCBF77A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9886" y="964957"/>
                <a:ext cx="33356" cy="91751"/>
              </a:xfrm>
              <a:custGeom>
                <a:avLst/>
                <a:gdLst>
                  <a:gd name="T0" fmla="*/ 0 w 125"/>
                  <a:gd name="T1" fmla="*/ 0 h 373"/>
                  <a:gd name="T2" fmla="*/ 75 w 125"/>
                  <a:gd name="T3" fmla="*/ 185 h 373"/>
                  <a:gd name="T4" fmla="*/ 106 w 125"/>
                  <a:gd name="T5" fmla="*/ 278 h 373"/>
                  <a:gd name="T6" fmla="*/ 117 w 125"/>
                  <a:gd name="T7" fmla="*/ 313 h 373"/>
                  <a:gd name="T8" fmla="*/ 120 w 125"/>
                  <a:gd name="T9" fmla="*/ 323 h 373"/>
                  <a:gd name="T10" fmla="*/ 125 w 125"/>
                  <a:gd name="T11" fmla="*/ 37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5" h="373">
                    <a:moveTo>
                      <a:pt x="0" y="0"/>
                    </a:moveTo>
                    <a:lnTo>
                      <a:pt x="75" y="185"/>
                    </a:lnTo>
                    <a:lnTo>
                      <a:pt x="106" y="278"/>
                    </a:lnTo>
                    <a:lnTo>
                      <a:pt x="117" y="313"/>
                    </a:lnTo>
                    <a:lnTo>
                      <a:pt x="120" y="323"/>
                    </a:lnTo>
                    <a:lnTo>
                      <a:pt x="125" y="37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0" name="Freeform 81">
                <a:extLst>
                  <a:ext uri="{FF2B5EF4-FFF2-40B4-BE49-F238E27FC236}">
                    <a16:creationId xmlns:a16="http://schemas.microsoft.com/office/drawing/2014/main" id="{0567ABDB-8575-41CF-80ED-6E5DE4A89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6274" y="895404"/>
                <a:ext cx="28591" cy="160564"/>
              </a:xfrm>
              <a:custGeom>
                <a:avLst/>
                <a:gdLst>
                  <a:gd name="T0" fmla="*/ 11 w 106"/>
                  <a:gd name="T1" fmla="*/ 651 h 651"/>
                  <a:gd name="T2" fmla="*/ 0 w 106"/>
                  <a:gd name="T3" fmla="*/ 569 h 651"/>
                  <a:gd name="T4" fmla="*/ 0 w 106"/>
                  <a:gd name="T5" fmla="*/ 489 h 651"/>
                  <a:gd name="T6" fmla="*/ 7 w 106"/>
                  <a:gd name="T7" fmla="*/ 410 h 651"/>
                  <a:gd name="T8" fmla="*/ 21 w 106"/>
                  <a:gd name="T9" fmla="*/ 331 h 651"/>
                  <a:gd name="T10" fmla="*/ 61 w 106"/>
                  <a:gd name="T11" fmla="*/ 169 h 651"/>
                  <a:gd name="T12" fmla="*/ 106 w 106"/>
                  <a:gd name="T13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651">
                    <a:moveTo>
                      <a:pt x="11" y="651"/>
                    </a:moveTo>
                    <a:lnTo>
                      <a:pt x="0" y="569"/>
                    </a:lnTo>
                    <a:lnTo>
                      <a:pt x="0" y="489"/>
                    </a:lnTo>
                    <a:lnTo>
                      <a:pt x="7" y="410"/>
                    </a:lnTo>
                    <a:lnTo>
                      <a:pt x="21" y="331"/>
                    </a:lnTo>
                    <a:lnTo>
                      <a:pt x="61" y="169"/>
                    </a:lnTo>
                    <a:lnTo>
                      <a:pt x="10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1" name="Freeform 82">
                <a:extLst>
                  <a:ext uri="{FF2B5EF4-FFF2-40B4-BE49-F238E27FC236}">
                    <a16:creationId xmlns:a16="http://schemas.microsoft.com/office/drawing/2014/main" id="{217CCF7F-7EFE-4B12-BF24-137950841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329" y="897624"/>
                <a:ext cx="44475" cy="105069"/>
              </a:xfrm>
              <a:custGeom>
                <a:avLst/>
                <a:gdLst>
                  <a:gd name="T0" fmla="*/ 168 w 168"/>
                  <a:gd name="T1" fmla="*/ 0 h 426"/>
                  <a:gd name="T2" fmla="*/ 112 w 168"/>
                  <a:gd name="T3" fmla="*/ 212 h 426"/>
                  <a:gd name="T4" fmla="*/ 90 w 168"/>
                  <a:gd name="T5" fmla="*/ 318 h 426"/>
                  <a:gd name="T6" fmla="*/ 82 w 168"/>
                  <a:gd name="T7" fmla="*/ 358 h 426"/>
                  <a:gd name="T8" fmla="*/ 78 w 168"/>
                  <a:gd name="T9" fmla="*/ 426 h 426"/>
                  <a:gd name="T10" fmla="*/ 0 w 168"/>
                  <a:gd name="T11" fmla="*/ 239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8" h="426">
                    <a:moveTo>
                      <a:pt x="168" y="0"/>
                    </a:moveTo>
                    <a:lnTo>
                      <a:pt x="112" y="212"/>
                    </a:lnTo>
                    <a:lnTo>
                      <a:pt x="90" y="318"/>
                    </a:lnTo>
                    <a:lnTo>
                      <a:pt x="82" y="358"/>
                    </a:lnTo>
                    <a:lnTo>
                      <a:pt x="78" y="426"/>
                    </a:lnTo>
                    <a:lnTo>
                      <a:pt x="0" y="23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2" name="Freeform 83">
                <a:extLst>
                  <a:ext uri="{FF2B5EF4-FFF2-40B4-BE49-F238E27FC236}">
                    <a16:creationId xmlns:a16="http://schemas.microsoft.com/office/drawing/2014/main" id="{4A40B54E-8977-4D48-AA90-A641231BC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5804" y="895404"/>
                <a:ext cx="44475" cy="5919"/>
              </a:xfrm>
              <a:custGeom>
                <a:avLst/>
                <a:gdLst>
                  <a:gd name="T0" fmla="*/ 167 w 167"/>
                  <a:gd name="T1" fmla="*/ 24 h 24"/>
                  <a:gd name="T2" fmla="*/ 126 w 167"/>
                  <a:gd name="T3" fmla="*/ 14 h 24"/>
                  <a:gd name="T4" fmla="*/ 84 w 167"/>
                  <a:gd name="T5" fmla="*/ 4 h 24"/>
                  <a:gd name="T6" fmla="*/ 43 w 167"/>
                  <a:gd name="T7" fmla="*/ 0 h 24"/>
                  <a:gd name="T8" fmla="*/ 21 w 167"/>
                  <a:gd name="T9" fmla="*/ 2 h 24"/>
                  <a:gd name="T10" fmla="*/ 0 w 167"/>
                  <a:gd name="T11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24">
                    <a:moveTo>
                      <a:pt x="167" y="24"/>
                    </a:moveTo>
                    <a:lnTo>
                      <a:pt x="126" y="14"/>
                    </a:lnTo>
                    <a:lnTo>
                      <a:pt x="84" y="4"/>
                    </a:lnTo>
                    <a:lnTo>
                      <a:pt x="43" y="0"/>
                    </a:lnTo>
                    <a:lnTo>
                      <a:pt x="21" y="2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3" name="Freeform 84">
                <a:extLst>
                  <a:ext uri="{FF2B5EF4-FFF2-40B4-BE49-F238E27FC236}">
                    <a16:creationId xmlns:a16="http://schemas.microsoft.com/office/drawing/2014/main" id="{D3FE12D7-73AC-40B9-931B-DACDEE1D1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8119" y="939060"/>
                <a:ext cx="65918" cy="26637"/>
              </a:xfrm>
              <a:custGeom>
                <a:avLst/>
                <a:gdLst>
                  <a:gd name="T0" fmla="*/ 249 w 249"/>
                  <a:gd name="T1" fmla="*/ 0 h 108"/>
                  <a:gd name="T2" fmla="*/ 237 w 249"/>
                  <a:gd name="T3" fmla="*/ 31 h 108"/>
                  <a:gd name="T4" fmla="*/ 217 w 249"/>
                  <a:gd name="T5" fmla="*/ 56 h 108"/>
                  <a:gd name="T6" fmla="*/ 188 w 249"/>
                  <a:gd name="T7" fmla="*/ 77 h 108"/>
                  <a:gd name="T8" fmla="*/ 155 w 249"/>
                  <a:gd name="T9" fmla="*/ 94 h 108"/>
                  <a:gd name="T10" fmla="*/ 117 w 249"/>
                  <a:gd name="T11" fmla="*/ 104 h 108"/>
                  <a:gd name="T12" fmla="*/ 77 w 249"/>
                  <a:gd name="T13" fmla="*/ 108 h 108"/>
                  <a:gd name="T14" fmla="*/ 38 w 249"/>
                  <a:gd name="T15" fmla="*/ 105 h 108"/>
                  <a:gd name="T16" fmla="*/ 0 w 249"/>
                  <a:gd name="T17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9" h="108">
                    <a:moveTo>
                      <a:pt x="249" y="0"/>
                    </a:moveTo>
                    <a:lnTo>
                      <a:pt x="237" y="31"/>
                    </a:lnTo>
                    <a:lnTo>
                      <a:pt x="217" y="56"/>
                    </a:lnTo>
                    <a:lnTo>
                      <a:pt x="188" y="77"/>
                    </a:lnTo>
                    <a:lnTo>
                      <a:pt x="155" y="94"/>
                    </a:lnTo>
                    <a:lnTo>
                      <a:pt x="117" y="104"/>
                    </a:lnTo>
                    <a:lnTo>
                      <a:pt x="77" y="108"/>
                    </a:lnTo>
                    <a:lnTo>
                      <a:pt x="38" y="105"/>
                    </a:lnTo>
                    <a:lnTo>
                      <a:pt x="0" y="9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4" name="Freeform 85">
                <a:extLst>
                  <a:ext uri="{FF2B5EF4-FFF2-40B4-BE49-F238E27FC236}">
                    <a16:creationId xmlns:a16="http://schemas.microsoft.com/office/drawing/2014/main" id="{B950DB13-3A5F-4D48-895C-D0E40EAC1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554" y="809573"/>
                <a:ext cx="37327" cy="58454"/>
              </a:xfrm>
              <a:custGeom>
                <a:avLst/>
                <a:gdLst>
                  <a:gd name="T0" fmla="*/ 135 w 140"/>
                  <a:gd name="T1" fmla="*/ 235 h 235"/>
                  <a:gd name="T2" fmla="*/ 103 w 140"/>
                  <a:gd name="T3" fmla="*/ 231 h 235"/>
                  <a:gd name="T4" fmla="*/ 75 w 140"/>
                  <a:gd name="T5" fmla="*/ 223 h 235"/>
                  <a:gd name="T6" fmla="*/ 52 w 140"/>
                  <a:gd name="T7" fmla="*/ 210 h 235"/>
                  <a:gd name="T8" fmla="*/ 33 w 140"/>
                  <a:gd name="T9" fmla="*/ 195 h 235"/>
                  <a:gd name="T10" fmla="*/ 19 w 140"/>
                  <a:gd name="T11" fmla="*/ 177 h 235"/>
                  <a:gd name="T12" fmla="*/ 8 w 140"/>
                  <a:gd name="T13" fmla="*/ 156 h 235"/>
                  <a:gd name="T14" fmla="*/ 3 w 140"/>
                  <a:gd name="T15" fmla="*/ 135 h 235"/>
                  <a:gd name="T16" fmla="*/ 0 w 140"/>
                  <a:gd name="T17" fmla="*/ 114 h 235"/>
                  <a:gd name="T18" fmla="*/ 3 w 140"/>
                  <a:gd name="T19" fmla="*/ 91 h 235"/>
                  <a:gd name="T20" fmla="*/ 10 w 140"/>
                  <a:gd name="T21" fmla="*/ 71 h 235"/>
                  <a:gd name="T22" fmla="*/ 20 w 140"/>
                  <a:gd name="T23" fmla="*/ 51 h 235"/>
                  <a:gd name="T24" fmla="*/ 36 w 140"/>
                  <a:gd name="T25" fmla="*/ 33 h 235"/>
                  <a:gd name="T26" fmla="*/ 56 w 140"/>
                  <a:gd name="T27" fmla="*/ 19 h 235"/>
                  <a:gd name="T28" fmla="*/ 79 w 140"/>
                  <a:gd name="T29" fmla="*/ 8 h 235"/>
                  <a:gd name="T30" fmla="*/ 107 w 140"/>
                  <a:gd name="T31" fmla="*/ 2 h 235"/>
                  <a:gd name="T32" fmla="*/ 140 w 140"/>
                  <a:gd name="T33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0" h="235">
                    <a:moveTo>
                      <a:pt x="135" y="235"/>
                    </a:moveTo>
                    <a:lnTo>
                      <a:pt x="103" y="231"/>
                    </a:lnTo>
                    <a:lnTo>
                      <a:pt x="75" y="223"/>
                    </a:lnTo>
                    <a:lnTo>
                      <a:pt x="52" y="210"/>
                    </a:lnTo>
                    <a:lnTo>
                      <a:pt x="33" y="195"/>
                    </a:lnTo>
                    <a:lnTo>
                      <a:pt x="19" y="177"/>
                    </a:lnTo>
                    <a:lnTo>
                      <a:pt x="8" y="156"/>
                    </a:lnTo>
                    <a:lnTo>
                      <a:pt x="3" y="135"/>
                    </a:lnTo>
                    <a:lnTo>
                      <a:pt x="0" y="114"/>
                    </a:lnTo>
                    <a:lnTo>
                      <a:pt x="3" y="91"/>
                    </a:lnTo>
                    <a:lnTo>
                      <a:pt x="10" y="71"/>
                    </a:lnTo>
                    <a:lnTo>
                      <a:pt x="20" y="51"/>
                    </a:lnTo>
                    <a:lnTo>
                      <a:pt x="36" y="33"/>
                    </a:lnTo>
                    <a:lnTo>
                      <a:pt x="56" y="19"/>
                    </a:lnTo>
                    <a:lnTo>
                      <a:pt x="79" y="8"/>
                    </a:lnTo>
                    <a:lnTo>
                      <a:pt x="107" y="2"/>
                    </a:lnTo>
                    <a:lnTo>
                      <a:pt x="14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5" name="Freeform 86">
                <a:extLst>
                  <a:ext uri="{FF2B5EF4-FFF2-40B4-BE49-F238E27FC236}">
                    <a16:creationId xmlns:a16="http://schemas.microsoft.com/office/drawing/2014/main" id="{FD6D9654-691B-49A4-8FBB-19004D35E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881" y="779976"/>
                <a:ext cx="57976" cy="51795"/>
              </a:xfrm>
              <a:custGeom>
                <a:avLst/>
                <a:gdLst>
                  <a:gd name="T0" fmla="*/ 95 w 220"/>
                  <a:gd name="T1" fmla="*/ 208 h 208"/>
                  <a:gd name="T2" fmla="*/ 66 w 220"/>
                  <a:gd name="T3" fmla="*/ 199 h 208"/>
                  <a:gd name="T4" fmla="*/ 42 w 220"/>
                  <a:gd name="T5" fmla="*/ 186 h 208"/>
                  <a:gd name="T6" fmla="*/ 24 w 220"/>
                  <a:gd name="T7" fmla="*/ 170 h 208"/>
                  <a:gd name="T8" fmla="*/ 10 w 220"/>
                  <a:gd name="T9" fmla="*/ 150 h 208"/>
                  <a:gd name="T10" fmla="*/ 2 w 220"/>
                  <a:gd name="T11" fmla="*/ 129 h 208"/>
                  <a:gd name="T12" fmla="*/ 0 w 220"/>
                  <a:gd name="T13" fmla="*/ 108 h 208"/>
                  <a:gd name="T14" fmla="*/ 2 w 220"/>
                  <a:gd name="T15" fmla="*/ 85 h 208"/>
                  <a:gd name="T16" fmla="*/ 9 w 220"/>
                  <a:gd name="T17" fmla="*/ 64 h 208"/>
                  <a:gd name="T18" fmla="*/ 21 w 220"/>
                  <a:gd name="T19" fmla="*/ 45 h 208"/>
                  <a:gd name="T20" fmla="*/ 37 w 220"/>
                  <a:gd name="T21" fmla="*/ 27 h 208"/>
                  <a:gd name="T22" fmla="*/ 58 w 220"/>
                  <a:gd name="T23" fmla="*/ 13 h 208"/>
                  <a:gd name="T24" fmla="*/ 82 w 220"/>
                  <a:gd name="T25" fmla="*/ 4 h 208"/>
                  <a:gd name="T26" fmla="*/ 111 w 220"/>
                  <a:gd name="T27" fmla="*/ 0 h 208"/>
                  <a:gd name="T28" fmla="*/ 144 w 220"/>
                  <a:gd name="T29" fmla="*/ 1 h 208"/>
                  <a:gd name="T30" fmla="*/ 181 w 220"/>
                  <a:gd name="T31" fmla="*/ 9 h 208"/>
                  <a:gd name="T32" fmla="*/ 220 w 220"/>
                  <a:gd name="T33" fmla="*/ 2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0" h="208">
                    <a:moveTo>
                      <a:pt x="95" y="208"/>
                    </a:moveTo>
                    <a:lnTo>
                      <a:pt x="66" y="199"/>
                    </a:lnTo>
                    <a:lnTo>
                      <a:pt x="42" y="186"/>
                    </a:lnTo>
                    <a:lnTo>
                      <a:pt x="24" y="170"/>
                    </a:lnTo>
                    <a:lnTo>
                      <a:pt x="10" y="150"/>
                    </a:lnTo>
                    <a:lnTo>
                      <a:pt x="2" y="129"/>
                    </a:lnTo>
                    <a:lnTo>
                      <a:pt x="0" y="108"/>
                    </a:lnTo>
                    <a:lnTo>
                      <a:pt x="2" y="85"/>
                    </a:lnTo>
                    <a:lnTo>
                      <a:pt x="9" y="64"/>
                    </a:lnTo>
                    <a:lnTo>
                      <a:pt x="21" y="45"/>
                    </a:lnTo>
                    <a:lnTo>
                      <a:pt x="37" y="27"/>
                    </a:lnTo>
                    <a:lnTo>
                      <a:pt x="58" y="13"/>
                    </a:lnTo>
                    <a:lnTo>
                      <a:pt x="82" y="4"/>
                    </a:lnTo>
                    <a:lnTo>
                      <a:pt x="111" y="0"/>
                    </a:lnTo>
                    <a:lnTo>
                      <a:pt x="144" y="1"/>
                    </a:lnTo>
                    <a:lnTo>
                      <a:pt x="181" y="9"/>
                    </a:lnTo>
                    <a:lnTo>
                      <a:pt x="220" y="2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6" name="Line 87">
                <a:extLst>
                  <a:ext uri="{FF2B5EF4-FFF2-40B4-BE49-F238E27FC236}">
                    <a16:creationId xmlns:a16="http://schemas.microsoft.com/office/drawing/2014/main" id="{BADF7BD9-F0AA-4DFF-A323-86D19CE05D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235522" y="770357"/>
                <a:ext cx="13501" cy="665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7" name="Line 88">
                <a:extLst>
                  <a:ext uri="{FF2B5EF4-FFF2-40B4-BE49-F238E27FC236}">
                    <a16:creationId xmlns:a16="http://schemas.microsoft.com/office/drawing/2014/main" id="{CF30E5D0-562C-42B9-AA34-5FCD5E378E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5881" y="723002"/>
                <a:ext cx="26208" cy="125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8" name="Line 89">
                <a:extLst>
                  <a:ext uri="{FF2B5EF4-FFF2-40B4-BE49-F238E27FC236}">
                    <a16:creationId xmlns:a16="http://schemas.microsoft.com/office/drawing/2014/main" id="{CE8F3E65-4D6D-49BE-9548-EB52C3404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72918" y="669727"/>
                <a:ext cx="15089" cy="444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9" name="Line 90">
                <a:extLst>
                  <a:ext uri="{FF2B5EF4-FFF2-40B4-BE49-F238E27FC236}">
                    <a16:creationId xmlns:a16="http://schemas.microsoft.com/office/drawing/2014/main" id="{B33D7E6D-6559-4CAE-8C25-478758E8FC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7718" y="633471"/>
                <a:ext cx="10324" cy="739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0" name="Line 91">
                <a:extLst>
                  <a:ext uri="{FF2B5EF4-FFF2-40B4-BE49-F238E27FC236}">
                    <a16:creationId xmlns:a16="http://schemas.microsoft.com/office/drawing/2014/main" id="{6788604B-5CB5-424F-ABDF-2668BBD83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1543" y="616452"/>
                <a:ext cx="5559" cy="813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1" name="Freeform 92">
                <a:extLst>
                  <a:ext uri="{FF2B5EF4-FFF2-40B4-BE49-F238E27FC236}">
                    <a16:creationId xmlns:a16="http://schemas.microsoft.com/office/drawing/2014/main" id="{4C37A956-FE08-4C95-B7E7-DB60BD15D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3994" y="591295"/>
                <a:ext cx="85773" cy="20718"/>
              </a:xfrm>
              <a:custGeom>
                <a:avLst/>
                <a:gdLst>
                  <a:gd name="T0" fmla="*/ 0 w 324"/>
                  <a:gd name="T1" fmla="*/ 68 h 86"/>
                  <a:gd name="T2" fmla="*/ 0 w 324"/>
                  <a:gd name="T3" fmla="*/ 14 h 86"/>
                  <a:gd name="T4" fmla="*/ 23 w 324"/>
                  <a:gd name="T5" fmla="*/ 3 h 86"/>
                  <a:gd name="T6" fmla="*/ 46 w 324"/>
                  <a:gd name="T7" fmla="*/ 0 h 86"/>
                  <a:gd name="T8" fmla="*/ 68 w 324"/>
                  <a:gd name="T9" fmla="*/ 6 h 86"/>
                  <a:gd name="T10" fmla="*/ 87 w 324"/>
                  <a:gd name="T11" fmla="*/ 17 h 86"/>
                  <a:gd name="T12" fmla="*/ 103 w 324"/>
                  <a:gd name="T13" fmla="*/ 32 h 86"/>
                  <a:gd name="T14" fmla="*/ 114 w 324"/>
                  <a:gd name="T15" fmla="*/ 49 h 86"/>
                  <a:gd name="T16" fmla="*/ 121 w 324"/>
                  <a:gd name="T17" fmla="*/ 69 h 86"/>
                  <a:gd name="T18" fmla="*/ 122 w 324"/>
                  <a:gd name="T19" fmla="*/ 86 h 86"/>
                  <a:gd name="T20" fmla="*/ 145 w 324"/>
                  <a:gd name="T21" fmla="*/ 73 h 86"/>
                  <a:gd name="T22" fmla="*/ 167 w 324"/>
                  <a:gd name="T23" fmla="*/ 64 h 86"/>
                  <a:gd name="T24" fmla="*/ 219 w 324"/>
                  <a:gd name="T25" fmla="*/ 53 h 86"/>
                  <a:gd name="T26" fmla="*/ 271 w 324"/>
                  <a:gd name="T27" fmla="*/ 52 h 86"/>
                  <a:gd name="T28" fmla="*/ 324 w 324"/>
                  <a:gd name="T29" fmla="*/ 5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4" h="86">
                    <a:moveTo>
                      <a:pt x="0" y="68"/>
                    </a:moveTo>
                    <a:lnTo>
                      <a:pt x="0" y="14"/>
                    </a:lnTo>
                    <a:lnTo>
                      <a:pt x="23" y="3"/>
                    </a:lnTo>
                    <a:lnTo>
                      <a:pt x="46" y="0"/>
                    </a:lnTo>
                    <a:lnTo>
                      <a:pt x="68" y="6"/>
                    </a:lnTo>
                    <a:lnTo>
                      <a:pt x="87" y="17"/>
                    </a:lnTo>
                    <a:lnTo>
                      <a:pt x="103" y="32"/>
                    </a:lnTo>
                    <a:lnTo>
                      <a:pt x="114" y="49"/>
                    </a:lnTo>
                    <a:lnTo>
                      <a:pt x="121" y="69"/>
                    </a:lnTo>
                    <a:lnTo>
                      <a:pt x="122" y="86"/>
                    </a:lnTo>
                    <a:lnTo>
                      <a:pt x="145" y="73"/>
                    </a:lnTo>
                    <a:lnTo>
                      <a:pt x="167" y="64"/>
                    </a:lnTo>
                    <a:lnTo>
                      <a:pt x="219" y="53"/>
                    </a:lnTo>
                    <a:lnTo>
                      <a:pt x="271" y="52"/>
                    </a:lnTo>
                    <a:lnTo>
                      <a:pt x="324" y="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2" name="Line 93">
                <a:extLst>
                  <a:ext uri="{FF2B5EF4-FFF2-40B4-BE49-F238E27FC236}">
                    <a16:creationId xmlns:a16="http://schemas.microsoft.com/office/drawing/2014/main" id="{C184851F-4470-4547-A687-416AF51AEB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79477" y="667507"/>
                <a:ext cx="14296" cy="961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3" name="Line 94">
                <a:extLst>
                  <a:ext uri="{FF2B5EF4-FFF2-40B4-BE49-F238E27FC236}">
                    <a16:creationId xmlns:a16="http://schemas.microsoft.com/office/drawing/2014/main" id="{869D8CE1-FCE7-4FB4-9BFC-4A2E3798C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4132" y="719302"/>
                <a:ext cx="0" cy="1405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4" name="Freeform 95">
                <a:extLst>
                  <a:ext uri="{FF2B5EF4-FFF2-40B4-BE49-F238E27FC236}">
                    <a16:creationId xmlns:a16="http://schemas.microsoft.com/office/drawing/2014/main" id="{9B8BF7BE-7444-4B3A-A48F-E5E6DE700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7736" y="731141"/>
                <a:ext cx="6354" cy="41436"/>
              </a:xfrm>
              <a:custGeom>
                <a:avLst/>
                <a:gdLst>
                  <a:gd name="T0" fmla="*/ 0 w 22"/>
                  <a:gd name="T1" fmla="*/ 0 h 168"/>
                  <a:gd name="T2" fmla="*/ 17 w 22"/>
                  <a:gd name="T3" fmla="*/ 40 h 168"/>
                  <a:gd name="T4" fmla="*/ 22 w 22"/>
                  <a:gd name="T5" fmla="*/ 83 h 168"/>
                  <a:gd name="T6" fmla="*/ 18 w 22"/>
                  <a:gd name="T7" fmla="*/ 127 h 168"/>
                  <a:gd name="T8" fmla="*/ 5 w 22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68">
                    <a:moveTo>
                      <a:pt x="0" y="0"/>
                    </a:moveTo>
                    <a:lnTo>
                      <a:pt x="17" y="40"/>
                    </a:lnTo>
                    <a:lnTo>
                      <a:pt x="22" y="83"/>
                    </a:lnTo>
                    <a:lnTo>
                      <a:pt x="18" y="127"/>
                    </a:lnTo>
                    <a:lnTo>
                      <a:pt x="5" y="16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5" name="Line 96">
                <a:extLst>
                  <a:ext uri="{FF2B5EF4-FFF2-40B4-BE49-F238E27FC236}">
                    <a16:creationId xmlns:a16="http://schemas.microsoft.com/office/drawing/2014/main" id="{69C43B98-D3C2-47CF-8864-E9CC820404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28061" y="782196"/>
                <a:ext cx="11913" cy="88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6" name="Freeform 97">
                <a:extLst>
                  <a:ext uri="{FF2B5EF4-FFF2-40B4-BE49-F238E27FC236}">
                    <a16:creationId xmlns:a16="http://schemas.microsoft.com/office/drawing/2014/main" id="{281D0F1A-1658-4737-810C-3C08E8F97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6617" y="879866"/>
                <a:ext cx="46063" cy="21458"/>
              </a:xfrm>
              <a:custGeom>
                <a:avLst/>
                <a:gdLst>
                  <a:gd name="T0" fmla="*/ 174 w 174"/>
                  <a:gd name="T1" fmla="*/ 5 h 88"/>
                  <a:gd name="T2" fmla="*/ 147 w 174"/>
                  <a:gd name="T3" fmla="*/ 0 h 88"/>
                  <a:gd name="T4" fmla="*/ 116 w 174"/>
                  <a:gd name="T5" fmla="*/ 1 h 88"/>
                  <a:gd name="T6" fmla="*/ 87 w 174"/>
                  <a:gd name="T7" fmla="*/ 6 h 88"/>
                  <a:gd name="T8" fmla="*/ 60 w 174"/>
                  <a:gd name="T9" fmla="*/ 15 h 88"/>
                  <a:gd name="T10" fmla="*/ 36 w 174"/>
                  <a:gd name="T11" fmla="*/ 29 h 88"/>
                  <a:gd name="T12" fmla="*/ 17 w 174"/>
                  <a:gd name="T13" fmla="*/ 46 h 88"/>
                  <a:gd name="T14" fmla="*/ 4 w 174"/>
                  <a:gd name="T15" fmla="*/ 65 h 88"/>
                  <a:gd name="T16" fmla="*/ 0 w 174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4" h="88">
                    <a:moveTo>
                      <a:pt x="174" y="5"/>
                    </a:moveTo>
                    <a:lnTo>
                      <a:pt x="147" y="0"/>
                    </a:lnTo>
                    <a:lnTo>
                      <a:pt x="116" y="1"/>
                    </a:lnTo>
                    <a:lnTo>
                      <a:pt x="87" y="6"/>
                    </a:lnTo>
                    <a:lnTo>
                      <a:pt x="60" y="15"/>
                    </a:lnTo>
                    <a:lnTo>
                      <a:pt x="36" y="29"/>
                    </a:lnTo>
                    <a:lnTo>
                      <a:pt x="17" y="46"/>
                    </a:lnTo>
                    <a:lnTo>
                      <a:pt x="4" y="65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7" name="Freeform 98">
                <a:extLst>
                  <a:ext uri="{FF2B5EF4-FFF2-40B4-BE49-F238E27FC236}">
                    <a16:creationId xmlns:a16="http://schemas.microsoft.com/office/drawing/2014/main" id="{C62B5674-4B6D-4EAE-9D75-52EA9BD17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3704" y="802174"/>
                <a:ext cx="64330" cy="36256"/>
              </a:xfrm>
              <a:custGeom>
                <a:avLst/>
                <a:gdLst>
                  <a:gd name="T0" fmla="*/ 243 w 243"/>
                  <a:gd name="T1" fmla="*/ 35 h 148"/>
                  <a:gd name="T2" fmla="*/ 223 w 243"/>
                  <a:gd name="T3" fmla="*/ 21 h 148"/>
                  <a:gd name="T4" fmla="*/ 201 w 243"/>
                  <a:gd name="T5" fmla="*/ 10 h 148"/>
                  <a:gd name="T6" fmla="*/ 178 w 243"/>
                  <a:gd name="T7" fmla="*/ 4 h 148"/>
                  <a:gd name="T8" fmla="*/ 155 w 243"/>
                  <a:gd name="T9" fmla="*/ 0 h 148"/>
                  <a:gd name="T10" fmla="*/ 107 w 243"/>
                  <a:gd name="T11" fmla="*/ 3 h 148"/>
                  <a:gd name="T12" fmla="*/ 64 w 243"/>
                  <a:gd name="T13" fmla="*/ 16 h 148"/>
                  <a:gd name="T14" fmla="*/ 29 w 243"/>
                  <a:gd name="T15" fmla="*/ 40 h 148"/>
                  <a:gd name="T16" fmla="*/ 7 w 243"/>
                  <a:gd name="T17" fmla="*/ 70 h 148"/>
                  <a:gd name="T18" fmla="*/ 2 w 243"/>
                  <a:gd name="T19" fmla="*/ 88 h 148"/>
                  <a:gd name="T20" fmla="*/ 0 w 243"/>
                  <a:gd name="T21" fmla="*/ 107 h 148"/>
                  <a:gd name="T22" fmla="*/ 4 w 243"/>
                  <a:gd name="T23" fmla="*/ 127 h 148"/>
                  <a:gd name="T24" fmla="*/ 15 w 243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3" h="148">
                    <a:moveTo>
                      <a:pt x="243" y="35"/>
                    </a:moveTo>
                    <a:lnTo>
                      <a:pt x="223" y="21"/>
                    </a:lnTo>
                    <a:lnTo>
                      <a:pt x="201" y="10"/>
                    </a:lnTo>
                    <a:lnTo>
                      <a:pt x="178" y="4"/>
                    </a:lnTo>
                    <a:lnTo>
                      <a:pt x="155" y="0"/>
                    </a:lnTo>
                    <a:lnTo>
                      <a:pt x="107" y="3"/>
                    </a:lnTo>
                    <a:lnTo>
                      <a:pt x="64" y="16"/>
                    </a:lnTo>
                    <a:lnTo>
                      <a:pt x="29" y="40"/>
                    </a:lnTo>
                    <a:lnTo>
                      <a:pt x="7" y="70"/>
                    </a:lnTo>
                    <a:lnTo>
                      <a:pt x="2" y="88"/>
                    </a:lnTo>
                    <a:lnTo>
                      <a:pt x="0" y="107"/>
                    </a:lnTo>
                    <a:lnTo>
                      <a:pt x="4" y="127"/>
                    </a:lnTo>
                    <a:lnTo>
                      <a:pt x="15" y="1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8" name="Freeform 99">
                <a:extLst>
                  <a:ext uri="{FF2B5EF4-FFF2-40B4-BE49-F238E27FC236}">
                    <a16:creationId xmlns:a16="http://schemas.microsoft.com/office/drawing/2014/main" id="{C29A0610-7A4D-4E0A-B1D5-71A1FACD8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9195" y="814753"/>
                <a:ext cx="86567" cy="59194"/>
              </a:xfrm>
              <a:custGeom>
                <a:avLst/>
                <a:gdLst>
                  <a:gd name="T0" fmla="*/ 329 w 329"/>
                  <a:gd name="T1" fmla="*/ 6 h 242"/>
                  <a:gd name="T2" fmla="*/ 302 w 329"/>
                  <a:gd name="T3" fmla="*/ 0 h 242"/>
                  <a:gd name="T4" fmla="*/ 279 w 329"/>
                  <a:gd name="T5" fmla="*/ 1 h 242"/>
                  <a:gd name="T6" fmla="*/ 259 w 329"/>
                  <a:gd name="T7" fmla="*/ 9 h 242"/>
                  <a:gd name="T8" fmla="*/ 242 w 329"/>
                  <a:gd name="T9" fmla="*/ 22 h 242"/>
                  <a:gd name="T10" fmla="*/ 215 w 329"/>
                  <a:gd name="T11" fmla="*/ 61 h 242"/>
                  <a:gd name="T12" fmla="*/ 191 w 329"/>
                  <a:gd name="T13" fmla="*/ 111 h 242"/>
                  <a:gd name="T14" fmla="*/ 162 w 329"/>
                  <a:gd name="T15" fmla="*/ 161 h 242"/>
                  <a:gd name="T16" fmla="*/ 145 w 329"/>
                  <a:gd name="T17" fmla="*/ 185 h 242"/>
                  <a:gd name="T18" fmla="*/ 125 w 329"/>
                  <a:gd name="T19" fmla="*/ 205 h 242"/>
                  <a:gd name="T20" fmla="*/ 101 w 329"/>
                  <a:gd name="T21" fmla="*/ 223 h 242"/>
                  <a:gd name="T22" fmla="*/ 72 w 329"/>
                  <a:gd name="T23" fmla="*/ 235 h 242"/>
                  <a:gd name="T24" fmla="*/ 39 w 329"/>
                  <a:gd name="T25" fmla="*/ 242 h 242"/>
                  <a:gd name="T26" fmla="*/ 0 w 329"/>
                  <a:gd name="T27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9" h="242">
                    <a:moveTo>
                      <a:pt x="329" y="6"/>
                    </a:moveTo>
                    <a:lnTo>
                      <a:pt x="302" y="0"/>
                    </a:lnTo>
                    <a:lnTo>
                      <a:pt x="279" y="1"/>
                    </a:lnTo>
                    <a:lnTo>
                      <a:pt x="259" y="9"/>
                    </a:lnTo>
                    <a:lnTo>
                      <a:pt x="242" y="22"/>
                    </a:lnTo>
                    <a:lnTo>
                      <a:pt x="215" y="61"/>
                    </a:lnTo>
                    <a:lnTo>
                      <a:pt x="191" y="111"/>
                    </a:lnTo>
                    <a:lnTo>
                      <a:pt x="162" y="161"/>
                    </a:lnTo>
                    <a:lnTo>
                      <a:pt x="145" y="185"/>
                    </a:lnTo>
                    <a:lnTo>
                      <a:pt x="125" y="205"/>
                    </a:lnTo>
                    <a:lnTo>
                      <a:pt x="101" y="223"/>
                    </a:lnTo>
                    <a:lnTo>
                      <a:pt x="72" y="235"/>
                    </a:lnTo>
                    <a:lnTo>
                      <a:pt x="39" y="242"/>
                    </a:lnTo>
                    <a:lnTo>
                      <a:pt x="0" y="24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9" name="Freeform 100">
                <a:extLst>
                  <a:ext uri="{FF2B5EF4-FFF2-40B4-BE49-F238E27FC236}">
                    <a16:creationId xmlns:a16="http://schemas.microsoft.com/office/drawing/2014/main" id="{0B0359AB-0FB8-415C-9F8C-D90618569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559" y="949419"/>
                <a:ext cx="11913" cy="100630"/>
              </a:xfrm>
              <a:custGeom>
                <a:avLst/>
                <a:gdLst>
                  <a:gd name="T0" fmla="*/ 9 w 44"/>
                  <a:gd name="T1" fmla="*/ 0 h 406"/>
                  <a:gd name="T2" fmla="*/ 26 w 44"/>
                  <a:gd name="T3" fmla="*/ 24 h 406"/>
                  <a:gd name="T4" fmla="*/ 38 w 44"/>
                  <a:gd name="T5" fmla="*/ 50 h 406"/>
                  <a:gd name="T6" fmla="*/ 43 w 44"/>
                  <a:gd name="T7" fmla="*/ 75 h 406"/>
                  <a:gd name="T8" fmla="*/ 44 w 44"/>
                  <a:gd name="T9" fmla="*/ 100 h 406"/>
                  <a:gd name="T10" fmla="*/ 36 w 44"/>
                  <a:gd name="T11" fmla="*/ 151 h 406"/>
                  <a:gd name="T12" fmla="*/ 22 w 44"/>
                  <a:gd name="T13" fmla="*/ 203 h 406"/>
                  <a:gd name="T14" fmla="*/ 7 w 44"/>
                  <a:gd name="T15" fmla="*/ 254 h 406"/>
                  <a:gd name="T16" fmla="*/ 0 w 44"/>
                  <a:gd name="T17" fmla="*/ 306 h 406"/>
                  <a:gd name="T18" fmla="*/ 1 w 44"/>
                  <a:gd name="T19" fmla="*/ 331 h 406"/>
                  <a:gd name="T20" fmla="*/ 6 w 44"/>
                  <a:gd name="T21" fmla="*/ 356 h 406"/>
                  <a:gd name="T22" fmla="*/ 17 w 44"/>
                  <a:gd name="T23" fmla="*/ 381 h 406"/>
                  <a:gd name="T24" fmla="*/ 34 w 44"/>
                  <a:gd name="T25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406">
                    <a:moveTo>
                      <a:pt x="9" y="0"/>
                    </a:moveTo>
                    <a:lnTo>
                      <a:pt x="26" y="24"/>
                    </a:lnTo>
                    <a:lnTo>
                      <a:pt x="38" y="50"/>
                    </a:lnTo>
                    <a:lnTo>
                      <a:pt x="43" y="75"/>
                    </a:lnTo>
                    <a:lnTo>
                      <a:pt x="44" y="100"/>
                    </a:lnTo>
                    <a:lnTo>
                      <a:pt x="36" y="151"/>
                    </a:lnTo>
                    <a:lnTo>
                      <a:pt x="22" y="203"/>
                    </a:lnTo>
                    <a:lnTo>
                      <a:pt x="7" y="254"/>
                    </a:lnTo>
                    <a:lnTo>
                      <a:pt x="0" y="306"/>
                    </a:lnTo>
                    <a:lnTo>
                      <a:pt x="1" y="331"/>
                    </a:lnTo>
                    <a:lnTo>
                      <a:pt x="6" y="356"/>
                    </a:lnTo>
                    <a:lnTo>
                      <a:pt x="17" y="381"/>
                    </a:lnTo>
                    <a:lnTo>
                      <a:pt x="34" y="40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0" name="Freeform 101">
                <a:extLst>
                  <a:ext uri="{FF2B5EF4-FFF2-40B4-BE49-F238E27FC236}">
                    <a16:creationId xmlns:a16="http://schemas.microsoft.com/office/drawing/2014/main" id="{6A7D7137-3707-4195-81F0-4BF7E039B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9298" y="953118"/>
                <a:ext cx="53211" cy="98410"/>
              </a:xfrm>
              <a:custGeom>
                <a:avLst/>
                <a:gdLst>
                  <a:gd name="T0" fmla="*/ 0 w 201"/>
                  <a:gd name="T1" fmla="*/ 400 h 400"/>
                  <a:gd name="T2" fmla="*/ 104 w 201"/>
                  <a:gd name="T3" fmla="*/ 176 h 400"/>
                  <a:gd name="T4" fmla="*/ 153 w 201"/>
                  <a:gd name="T5" fmla="*/ 77 h 400"/>
                  <a:gd name="T6" fmla="*/ 172 w 201"/>
                  <a:gd name="T7" fmla="*/ 43 h 400"/>
                  <a:gd name="T8" fmla="*/ 201 w 201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400">
                    <a:moveTo>
                      <a:pt x="0" y="400"/>
                    </a:moveTo>
                    <a:lnTo>
                      <a:pt x="104" y="176"/>
                    </a:lnTo>
                    <a:lnTo>
                      <a:pt x="153" y="77"/>
                    </a:lnTo>
                    <a:lnTo>
                      <a:pt x="172" y="43"/>
                    </a:lnTo>
                    <a:lnTo>
                      <a:pt x="20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1" name="Freeform 102">
                <a:extLst>
                  <a:ext uri="{FF2B5EF4-FFF2-40B4-BE49-F238E27FC236}">
                    <a16:creationId xmlns:a16="http://schemas.microsoft.com/office/drawing/2014/main" id="{38DF7D84-EBB2-4592-9339-48803C737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2620" y="942020"/>
                <a:ext cx="54799" cy="92490"/>
              </a:xfrm>
              <a:custGeom>
                <a:avLst/>
                <a:gdLst>
                  <a:gd name="T0" fmla="*/ 19 w 205"/>
                  <a:gd name="T1" fmla="*/ 4 h 375"/>
                  <a:gd name="T2" fmla="*/ 34 w 205"/>
                  <a:gd name="T3" fmla="*/ 28 h 375"/>
                  <a:gd name="T4" fmla="*/ 44 w 205"/>
                  <a:gd name="T5" fmla="*/ 51 h 375"/>
                  <a:gd name="T6" fmla="*/ 49 w 205"/>
                  <a:gd name="T7" fmla="*/ 97 h 375"/>
                  <a:gd name="T8" fmla="*/ 42 w 205"/>
                  <a:gd name="T9" fmla="*/ 143 h 375"/>
                  <a:gd name="T10" fmla="*/ 26 w 205"/>
                  <a:gd name="T11" fmla="*/ 188 h 375"/>
                  <a:gd name="T12" fmla="*/ 11 w 205"/>
                  <a:gd name="T13" fmla="*/ 235 h 375"/>
                  <a:gd name="T14" fmla="*/ 0 w 205"/>
                  <a:gd name="T15" fmla="*/ 281 h 375"/>
                  <a:gd name="T16" fmla="*/ 0 w 205"/>
                  <a:gd name="T17" fmla="*/ 327 h 375"/>
                  <a:gd name="T18" fmla="*/ 7 w 205"/>
                  <a:gd name="T19" fmla="*/ 351 h 375"/>
                  <a:gd name="T20" fmla="*/ 19 w 205"/>
                  <a:gd name="T21" fmla="*/ 375 h 375"/>
                  <a:gd name="T22" fmla="*/ 59 w 205"/>
                  <a:gd name="T23" fmla="*/ 274 h 375"/>
                  <a:gd name="T24" fmla="*/ 107 w 205"/>
                  <a:gd name="T25" fmla="*/ 174 h 375"/>
                  <a:gd name="T26" fmla="*/ 156 w 205"/>
                  <a:gd name="T27" fmla="*/ 82 h 375"/>
                  <a:gd name="T28" fmla="*/ 205 w 205"/>
                  <a:gd name="T29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5" h="375">
                    <a:moveTo>
                      <a:pt x="19" y="4"/>
                    </a:moveTo>
                    <a:lnTo>
                      <a:pt x="34" y="28"/>
                    </a:lnTo>
                    <a:lnTo>
                      <a:pt x="44" y="51"/>
                    </a:lnTo>
                    <a:lnTo>
                      <a:pt x="49" y="97"/>
                    </a:lnTo>
                    <a:lnTo>
                      <a:pt x="42" y="143"/>
                    </a:lnTo>
                    <a:lnTo>
                      <a:pt x="26" y="188"/>
                    </a:lnTo>
                    <a:lnTo>
                      <a:pt x="11" y="235"/>
                    </a:lnTo>
                    <a:lnTo>
                      <a:pt x="0" y="281"/>
                    </a:lnTo>
                    <a:lnTo>
                      <a:pt x="0" y="327"/>
                    </a:lnTo>
                    <a:lnTo>
                      <a:pt x="7" y="351"/>
                    </a:lnTo>
                    <a:lnTo>
                      <a:pt x="19" y="375"/>
                    </a:lnTo>
                    <a:lnTo>
                      <a:pt x="59" y="274"/>
                    </a:lnTo>
                    <a:lnTo>
                      <a:pt x="107" y="174"/>
                    </a:lnTo>
                    <a:lnTo>
                      <a:pt x="156" y="82"/>
                    </a:lnTo>
                    <a:lnTo>
                      <a:pt x="20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2" name="Freeform 103">
                <a:extLst>
                  <a:ext uri="{FF2B5EF4-FFF2-40B4-BE49-F238E27FC236}">
                    <a16:creationId xmlns:a16="http://schemas.microsoft.com/office/drawing/2014/main" id="{16F1DEEB-BAE6-498D-904A-768818302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3090" y="1047829"/>
                <a:ext cx="52417" cy="20718"/>
              </a:xfrm>
              <a:custGeom>
                <a:avLst/>
                <a:gdLst>
                  <a:gd name="T0" fmla="*/ 200 w 200"/>
                  <a:gd name="T1" fmla="*/ 85 h 85"/>
                  <a:gd name="T2" fmla="*/ 175 w 200"/>
                  <a:gd name="T3" fmla="*/ 73 h 85"/>
                  <a:gd name="T4" fmla="*/ 154 w 200"/>
                  <a:gd name="T5" fmla="*/ 57 h 85"/>
                  <a:gd name="T6" fmla="*/ 112 w 200"/>
                  <a:gd name="T7" fmla="*/ 24 h 85"/>
                  <a:gd name="T8" fmla="*/ 91 w 200"/>
                  <a:gd name="T9" fmla="*/ 10 h 85"/>
                  <a:gd name="T10" fmla="*/ 64 w 200"/>
                  <a:gd name="T11" fmla="*/ 2 h 85"/>
                  <a:gd name="T12" fmla="*/ 35 w 200"/>
                  <a:gd name="T13" fmla="*/ 0 h 85"/>
                  <a:gd name="T14" fmla="*/ 0 w 200"/>
                  <a:gd name="T15" fmla="*/ 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" h="85">
                    <a:moveTo>
                      <a:pt x="200" y="85"/>
                    </a:moveTo>
                    <a:lnTo>
                      <a:pt x="175" y="73"/>
                    </a:lnTo>
                    <a:lnTo>
                      <a:pt x="154" y="57"/>
                    </a:lnTo>
                    <a:lnTo>
                      <a:pt x="112" y="24"/>
                    </a:lnTo>
                    <a:lnTo>
                      <a:pt x="91" y="10"/>
                    </a:lnTo>
                    <a:lnTo>
                      <a:pt x="64" y="2"/>
                    </a:lnTo>
                    <a:lnTo>
                      <a:pt x="35" y="0"/>
                    </a:lnTo>
                    <a:lnTo>
                      <a:pt x="0" y="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3" name="Freeform 104">
                <a:extLst>
                  <a:ext uri="{FF2B5EF4-FFF2-40B4-BE49-F238E27FC236}">
                    <a16:creationId xmlns:a16="http://schemas.microsoft.com/office/drawing/2014/main" id="{456DC567-4EAE-4F8A-A982-98DC1C2B2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6087" y="918342"/>
                <a:ext cx="108011" cy="51055"/>
              </a:xfrm>
              <a:custGeom>
                <a:avLst/>
                <a:gdLst>
                  <a:gd name="T0" fmla="*/ 0 w 406"/>
                  <a:gd name="T1" fmla="*/ 205 h 205"/>
                  <a:gd name="T2" fmla="*/ 19 w 406"/>
                  <a:gd name="T3" fmla="*/ 176 h 205"/>
                  <a:gd name="T4" fmla="*/ 39 w 406"/>
                  <a:gd name="T5" fmla="*/ 152 h 205"/>
                  <a:gd name="T6" fmla="*/ 62 w 406"/>
                  <a:gd name="T7" fmla="*/ 134 h 205"/>
                  <a:gd name="T8" fmla="*/ 85 w 406"/>
                  <a:gd name="T9" fmla="*/ 121 h 205"/>
                  <a:gd name="T10" fmla="*/ 109 w 406"/>
                  <a:gd name="T11" fmla="*/ 111 h 205"/>
                  <a:gd name="T12" fmla="*/ 134 w 406"/>
                  <a:gd name="T13" fmla="*/ 103 h 205"/>
                  <a:gd name="T14" fmla="*/ 187 w 406"/>
                  <a:gd name="T15" fmla="*/ 94 h 205"/>
                  <a:gd name="T16" fmla="*/ 242 w 406"/>
                  <a:gd name="T17" fmla="*/ 86 h 205"/>
                  <a:gd name="T18" fmla="*/ 298 w 406"/>
                  <a:gd name="T19" fmla="*/ 72 h 205"/>
                  <a:gd name="T20" fmla="*/ 325 w 406"/>
                  <a:gd name="T21" fmla="*/ 61 h 205"/>
                  <a:gd name="T22" fmla="*/ 353 w 406"/>
                  <a:gd name="T23" fmla="*/ 45 h 205"/>
                  <a:gd name="T24" fmla="*/ 380 w 406"/>
                  <a:gd name="T25" fmla="*/ 25 h 205"/>
                  <a:gd name="T26" fmla="*/ 406 w 406"/>
                  <a:gd name="T2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6" h="205">
                    <a:moveTo>
                      <a:pt x="0" y="205"/>
                    </a:moveTo>
                    <a:lnTo>
                      <a:pt x="19" y="176"/>
                    </a:lnTo>
                    <a:lnTo>
                      <a:pt x="39" y="152"/>
                    </a:lnTo>
                    <a:lnTo>
                      <a:pt x="62" y="134"/>
                    </a:lnTo>
                    <a:lnTo>
                      <a:pt x="85" y="121"/>
                    </a:lnTo>
                    <a:lnTo>
                      <a:pt x="109" y="111"/>
                    </a:lnTo>
                    <a:lnTo>
                      <a:pt x="134" y="103"/>
                    </a:lnTo>
                    <a:lnTo>
                      <a:pt x="187" y="94"/>
                    </a:lnTo>
                    <a:lnTo>
                      <a:pt x="242" y="86"/>
                    </a:lnTo>
                    <a:lnTo>
                      <a:pt x="298" y="72"/>
                    </a:lnTo>
                    <a:lnTo>
                      <a:pt x="325" y="61"/>
                    </a:lnTo>
                    <a:lnTo>
                      <a:pt x="353" y="45"/>
                    </a:lnTo>
                    <a:lnTo>
                      <a:pt x="380" y="25"/>
                    </a:lnTo>
                    <a:lnTo>
                      <a:pt x="40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4" name="Freeform 105">
                <a:extLst>
                  <a:ext uri="{FF2B5EF4-FFF2-40B4-BE49-F238E27FC236}">
                    <a16:creationId xmlns:a16="http://schemas.microsoft.com/office/drawing/2014/main" id="{7C9A442D-F7B0-488F-BA0C-9A7922571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7419" y="942020"/>
                <a:ext cx="67506" cy="17758"/>
              </a:xfrm>
              <a:custGeom>
                <a:avLst/>
                <a:gdLst>
                  <a:gd name="T0" fmla="*/ 0 w 257"/>
                  <a:gd name="T1" fmla="*/ 0 h 71"/>
                  <a:gd name="T2" fmla="*/ 19 w 257"/>
                  <a:gd name="T3" fmla="*/ 20 h 71"/>
                  <a:gd name="T4" fmla="*/ 46 w 257"/>
                  <a:gd name="T5" fmla="*/ 38 h 71"/>
                  <a:gd name="T6" fmla="*/ 76 w 257"/>
                  <a:gd name="T7" fmla="*/ 54 h 71"/>
                  <a:gd name="T8" fmla="*/ 112 w 257"/>
                  <a:gd name="T9" fmla="*/ 66 h 71"/>
                  <a:gd name="T10" fmla="*/ 149 w 257"/>
                  <a:gd name="T11" fmla="*/ 71 h 71"/>
                  <a:gd name="T12" fmla="*/ 186 w 257"/>
                  <a:gd name="T13" fmla="*/ 69 h 71"/>
                  <a:gd name="T14" fmla="*/ 223 w 257"/>
                  <a:gd name="T15" fmla="*/ 57 h 71"/>
                  <a:gd name="T16" fmla="*/ 257 w 257"/>
                  <a:gd name="T17" fmla="*/ 3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71">
                    <a:moveTo>
                      <a:pt x="0" y="0"/>
                    </a:moveTo>
                    <a:lnTo>
                      <a:pt x="19" y="20"/>
                    </a:lnTo>
                    <a:lnTo>
                      <a:pt x="46" y="38"/>
                    </a:lnTo>
                    <a:lnTo>
                      <a:pt x="76" y="54"/>
                    </a:lnTo>
                    <a:lnTo>
                      <a:pt x="112" y="66"/>
                    </a:lnTo>
                    <a:lnTo>
                      <a:pt x="149" y="71"/>
                    </a:lnTo>
                    <a:lnTo>
                      <a:pt x="186" y="69"/>
                    </a:lnTo>
                    <a:lnTo>
                      <a:pt x="223" y="57"/>
                    </a:lnTo>
                    <a:lnTo>
                      <a:pt x="257" y="3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5" name="Freeform 106">
                <a:extLst>
                  <a:ext uri="{FF2B5EF4-FFF2-40B4-BE49-F238E27FC236}">
                    <a16:creationId xmlns:a16="http://schemas.microsoft.com/office/drawing/2014/main" id="{7F8C0380-D012-4BEF-A5B4-AC4543D6F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9401" y="1021192"/>
                <a:ext cx="32562" cy="34776"/>
              </a:xfrm>
              <a:custGeom>
                <a:avLst/>
                <a:gdLst>
                  <a:gd name="T0" fmla="*/ 124 w 124"/>
                  <a:gd name="T1" fmla="*/ 0 h 143"/>
                  <a:gd name="T2" fmla="*/ 97 w 124"/>
                  <a:gd name="T3" fmla="*/ 11 h 143"/>
                  <a:gd name="T4" fmla="*/ 74 w 124"/>
                  <a:gd name="T5" fmla="*/ 24 h 143"/>
                  <a:gd name="T6" fmla="*/ 37 w 124"/>
                  <a:gd name="T7" fmla="*/ 58 h 143"/>
                  <a:gd name="T8" fmla="*/ 14 w 124"/>
                  <a:gd name="T9" fmla="*/ 99 h 143"/>
                  <a:gd name="T10" fmla="*/ 0 w 124"/>
                  <a:gd name="T11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43">
                    <a:moveTo>
                      <a:pt x="124" y="0"/>
                    </a:moveTo>
                    <a:lnTo>
                      <a:pt x="97" y="11"/>
                    </a:lnTo>
                    <a:lnTo>
                      <a:pt x="74" y="24"/>
                    </a:lnTo>
                    <a:lnTo>
                      <a:pt x="37" y="58"/>
                    </a:lnTo>
                    <a:lnTo>
                      <a:pt x="14" y="99"/>
                    </a:lnTo>
                    <a:lnTo>
                      <a:pt x="0" y="14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6" name="Freeform 107">
                <a:extLst>
                  <a:ext uri="{FF2B5EF4-FFF2-40B4-BE49-F238E27FC236}">
                    <a16:creationId xmlns:a16="http://schemas.microsoft.com/office/drawing/2014/main" id="{56490445-48D1-4C23-9E97-E49A250BA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4892" y="1051529"/>
                <a:ext cx="37327" cy="43655"/>
              </a:xfrm>
              <a:custGeom>
                <a:avLst/>
                <a:gdLst>
                  <a:gd name="T0" fmla="*/ 141 w 141"/>
                  <a:gd name="T1" fmla="*/ 0 h 177"/>
                  <a:gd name="T2" fmla="*/ 124 w 141"/>
                  <a:gd name="T3" fmla="*/ 23 h 177"/>
                  <a:gd name="T4" fmla="*/ 100 w 141"/>
                  <a:gd name="T5" fmla="*/ 44 h 177"/>
                  <a:gd name="T6" fmla="*/ 48 w 141"/>
                  <a:gd name="T7" fmla="*/ 85 h 177"/>
                  <a:gd name="T8" fmla="*/ 25 w 141"/>
                  <a:gd name="T9" fmla="*/ 105 h 177"/>
                  <a:gd name="T10" fmla="*/ 8 w 141"/>
                  <a:gd name="T11" fmla="*/ 127 h 177"/>
                  <a:gd name="T12" fmla="*/ 0 w 141"/>
                  <a:gd name="T13" fmla="*/ 151 h 177"/>
                  <a:gd name="T14" fmla="*/ 4 w 141"/>
                  <a:gd name="T15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177">
                    <a:moveTo>
                      <a:pt x="141" y="0"/>
                    </a:moveTo>
                    <a:lnTo>
                      <a:pt x="124" y="23"/>
                    </a:lnTo>
                    <a:lnTo>
                      <a:pt x="100" y="44"/>
                    </a:lnTo>
                    <a:lnTo>
                      <a:pt x="48" y="85"/>
                    </a:lnTo>
                    <a:lnTo>
                      <a:pt x="25" y="105"/>
                    </a:lnTo>
                    <a:lnTo>
                      <a:pt x="8" y="127"/>
                    </a:lnTo>
                    <a:lnTo>
                      <a:pt x="0" y="151"/>
                    </a:lnTo>
                    <a:lnTo>
                      <a:pt x="4" y="17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7" name="Freeform 108">
                <a:extLst>
                  <a:ext uri="{FF2B5EF4-FFF2-40B4-BE49-F238E27FC236}">
                    <a16:creationId xmlns:a16="http://schemas.microsoft.com/office/drawing/2014/main" id="{2B60F053-1B82-448C-9C1C-B789DBA80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2834" y="1223931"/>
                <a:ext cx="61153" cy="17018"/>
              </a:xfrm>
              <a:custGeom>
                <a:avLst/>
                <a:gdLst>
                  <a:gd name="T0" fmla="*/ 0 w 233"/>
                  <a:gd name="T1" fmla="*/ 0 h 67"/>
                  <a:gd name="T2" fmla="*/ 21 w 233"/>
                  <a:gd name="T3" fmla="*/ 18 h 67"/>
                  <a:gd name="T4" fmla="*/ 46 w 233"/>
                  <a:gd name="T5" fmla="*/ 34 h 67"/>
                  <a:gd name="T6" fmla="*/ 74 w 233"/>
                  <a:gd name="T7" fmla="*/ 48 h 67"/>
                  <a:gd name="T8" fmla="*/ 104 w 233"/>
                  <a:gd name="T9" fmla="*/ 58 h 67"/>
                  <a:gd name="T10" fmla="*/ 136 w 233"/>
                  <a:gd name="T11" fmla="*/ 65 h 67"/>
                  <a:gd name="T12" fmla="*/ 169 w 233"/>
                  <a:gd name="T13" fmla="*/ 67 h 67"/>
                  <a:gd name="T14" fmla="*/ 202 w 233"/>
                  <a:gd name="T15" fmla="*/ 64 h 67"/>
                  <a:gd name="T16" fmla="*/ 233 w 233"/>
                  <a:gd name="T17" fmla="*/ 5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67">
                    <a:moveTo>
                      <a:pt x="0" y="0"/>
                    </a:moveTo>
                    <a:lnTo>
                      <a:pt x="21" y="18"/>
                    </a:lnTo>
                    <a:lnTo>
                      <a:pt x="46" y="34"/>
                    </a:lnTo>
                    <a:lnTo>
                      <a:pt x="74" y="48"/>
                    </a:lnTo>
                    <a:lnTo>
                      <a:pt x="104" y="58"/>
                    </a:lnTo>
                    <a:lnTo>
                      <a:pt x="136" y="65"/>
                    </a:lnTo>
                    <a:lnTo>
                      <a:pt x="169" y="67"/>
                    </a:lnTo>
                    <a:lnTo>
                      <a:pt x="202" y="64"/>
                    </a:lnTo>
                    <a:lnTo>
                      <a:pt x="233" y="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8" name="Freeform 109">
                <a:extLst>
                  <a:ext uri="{FF2B5EF4-FFF2-40B4-BE49-F238E27FC236}">
                    <a16:creationId xmlns:a16="http://schemas.microsoft.com/office/drawing/2014/main" id="{A1F7113A-FF67-4CE7-A51F-5EEBE68E9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2219" y="1051529"/>
                <a:ext cx="112776" cy="94710"/>
              </a:xfrm>
              <a:custGeom>
                <a:avLst/>
                <a:gdLst>
                  <a:gd name="T0" fmla="*/ 425 w 425"/>
                  <a:gd name="T1" fmla="*/ 129 h 383"/>
                  <a:gd name="T2" fmla="*/ 420 w 425"/>
                  <a:gd name="T3" fmla="*/ 112 h 383"/>
                  <a:gd name="T4" fmla="*/ 408 w 425"/>
                  <a:gd name="T5" fmla="*/ 100 h 383"/>
                  <a:gd name="T6" fmla="*/ 376 w 425"/>
                  <a:gd name="T7" fmla="*/ 84 h 383"/>
                  <a:gd name="T8" fmla="*/ 339 w 425"/>
                  <a:gd name="T9" fmla="*/ 70 h 383"/>
                  <a:gd name="T10" fmla="*/ 324 w 425"/>
                  <a:gd name="T11" fmla="*/ 61 h 383"/>
                  <a:gd name="T12" fmla="*/ 310 w 425"/>
                  <a:gd name="T13" fmla="*/ 49 h 383"/>
                  <a:gd name="T14" fmla="*/ 200 w 425"/>
                  <a:gd name="T15" fmla="*/ 219 h 383"/>
                  <a:gd name="T16" fmla="*/ 141 w 425"/>
                  <a:gd name="T17" fmla="*/ 302 h 383"/>
                  <a:gd name="T18" fmla="*/ 119 w 425"/>
                  <a:gd name="T19" fmla="*/ 334 h 383"/>
                  <a:gd name="T20" fmla="*/ 112 w 425"/>
                  <a:gd name="T21" fmla="*/ 343 h 383"/>
                  <a:gd name="T22" fmla="*/ 77 w 425"/>
                  <a:gd name="T23" fmla="*/ 383 h 383"/>
                  <a:gd name="T24" fmla="*/ 91 w 425"/>
                  <a:gd name="T25" fmla="*/ 285 h 383"/>
                  <a:gd name="T26" fmla="*/ 94 w 425"/>
                  <a:gd name="T27" fmla="*/ 234 h 383"/>
                  <a:gd name="T28" fmla="*/ 93 w 425"/>
                  <a:gd name="T29" fmla="*/ 183 h 383"/>
                  <a:gd name="T30" fmla="*/ 85 w 425"/>
                  <a:gd name="T31" fmla="*/ 133 h 383"/>
                  <a:gd name="T32" fmla="*/ 68 w 425"/>
                  <a:gd name="T33" fmla="*/ 86 h 383"/>
                  <a:gd name="T34" fmla="*/ 40 w 425"/>
                  <a:gd name="T35" fmla="*/ 41 h 383"/>
                  <a:gd name="T36" fmla="*/ 0 w 425"/>
                  <a:gd name="T37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5" h="383">
                    <a:moveTo>
                      <a:pt x="425" y="129"/>
                    </a:moveTo>
                    <a:lnTo>
                      <a:pt x="420" y="112"/>
                    </a:lnTo>
                    <a:lnTo>
                      <a:pt x="408" y="100"/>
                    </a:lnTo>
                    <a:lnTo>
                      <a:pt x="376" y="84"/>
                    </a:lnTo>
                    <a:lnTo>
                      <a:pt x="339" y="70"/>
                    </a:lnTo>
                    <a:lnTo>
                      <a:pt x="324" y="61"/>
                    </a:lnTo>
                    <a:lnTo>
                      <a:pt x="310" y="49"/>
                    </a:lnTo>
                    <a:lnTo>
                      <a:pt x="200" y="219"/>
                    </a:lnTo>
                    <a:lnTo>
                      <a:pt x="141" y="302"/>
                    </a:lnTo>
                    <a:lnTo>
                      <a:pt x="119" y="334"/>
                    </a:lnTo>
                    <a:lnTo>
                      <a:pt x="112" y="343"/>
                    </a:lnTo>
                    <a:lnTo>
                      <a:pt x="77" y="383"/>
                    </a:lnTo>
                    <a:lnTo>
                      <a:pt x="91" y="285"/>
                    </a:lnTo>
                    <a:lnTo>
                      <a:pt x="94" y="234"/>
                    </a:lnTo>
                    <a:lnTo>
                      <a:pt x="93" y="183"/>
                    </a:lnTo>
                    <a:lnTo>
                      <a:pt x="85" y="133"/>
                    </a:lnTo>
                    <a:lnTo>
                      <a:pt x="68" y="86"/>
                    </a:lnTo>
                    <a:lnTo>
                      <a:pt x="40" y="4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9" name="Freeform 110">
                <a:extLst>
                  <a:ext uri="{FF2B5EF4-FFF2-40B4-BE49-F238E27FC236}">
                    <a16:creationId xmlns:a16="http://schemas.microsoft.com/office/drawing/2014/main" id="{C3E8E5A7-31CA-428B-B14D-DA15D5B19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2834" y="1061148"/>
                <a:ext cx="38915" cy="162784"/>
              </a:xfrm>
              <a:custGeom>
                <a:avLst/>
                <a:gdLst>
                  <a:gd name="T0" fmla="*/ 80 w 149"/>
                  <a:gd name="T1" fmla="*/ 0 h 662"/>
                  <a:gd name="T2" fmla="*/ 108 w 149"/>
                  <a:gd name="T3" fmla="*/ 30 h 662"/>
                  <a:gd name="T4" fmla="*/ 128 w 149"/>
                  <a:gd name="T5" fmla="*/ 65 h 662"/>
                  <a:gd name="T6" fmla="*/ 141 w 149"/>
                  <a:gd name="T7" fmla="*/ 104 h 662"/>
                  <a:gd name="T8" fmla="*/ 148 w 149"/>
                  <a:gd name="T9" fmla="*/ 145 h 662"/>
                  <a:gd name="T10" fmla="*/ 149 w 149"/>
                  <a:gd name="T11" fmla="*/ 189 h 662"/>
                  <a:gd name="T12" fmla="*/ 144 w 149"/>
                  <a:gd name="T13" fmla="*/ 234 h 662"/>
                  <a:gd name="T14" fmla="*/ 124 w 149"/>
                  <a:gd name="T15" fmla="*/ 328 h 662"/>
                  <a:gd name="T16" fmla="*/ 94 w 149"/>
                  <a:gd name="T17" fmla="*/ 423 h 662"/>
                  <a:gd name="T18" fmla="*/ 59 w 149"/>
                  <a:gd name="T19" fmla="*/ 513 h 662"/>
                  <a:gd name="T20" fmla="*/ 0 w 149"/>
                  <a:gd name="T21" fmla="*/ 662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662">
                    <a:moveTo>
                      <a:pt x="80" y="0"/>
                    </a:moveTo>
                    <a:lnTo>
                      <a:pt x="108" y="30"/>
                    </a:lnTo>
                    <a:lnTo>
                      <a:pt x="128" y="65"/>
                    </a:lnTo>
                    <a:lnTo>
                      <a:pt x="141" y="104"/>
                    </a:lnTo>
                    <a:lnTo>
                      <a:pt x="148" y="145"/>
                    </a:lnTo>
                    <a:lnTo>
                      <a:pt x="149" y="189"/>
                    </a:lnTo>
                    <a:lnTo>
                      <a:pt x="144" y="234"/>
                    </a:lnTo>
                    <a:lnTo>
                      <a:pt x="124" y="328"/>
                    </a:lnTo>
                    <a:lnTo>
                      <a:pt x="94" y="423"/>
                    </a:lnTo>
                    <a:lnTo>
                      <a:pt x="59" y="513"/>
                    </a:lnTo>
                    <a:lnTo>
                      <a:pt x="0" y="66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0" name="Freeform 111">
                <a:extLst>
                  <a:ext uri="{FF2B5EF4-FFF2-40B4-BE49-F238E27FC236}">
                    <a16:creationId xmlns:a16="http://schemas.microsoft.com/office/drawing/2014/main" id="{66930A27-6D1B-45AA-860D-91B0FA756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1100" y="1070767"/>
                <a:ext cx="106422" cy="165003"/>
              </a:xfrm>
              <a:custGeom>
                <a:avLst/>
                <a:gdLst>
                  <a:gd name="T0" fmla="*/ 0 w 400"/>
                  <a:gd name="T1" fmla="*/ 669 h 669"/>
                  <a:gd name="T2" fmla="*/ 33 w 400"/>
                  <a:gd name="T3" fmla="*/ 538 h 669"/>
                  <a:gd name="T4" fmla="*/ 67 w 400"/>
                  <a:gd name="T5" fmla="*/ 450 h 669"/>
                  <a:gd name="T6" fmla="*/ 86 w 400"/>
                  <a:gd name="T7" fmla="*/ 417 h 669"/>
                  <a:gd name="T8" fmla="*/ 106 w 400"/>
                  <a:gd name="T9" fmla="*/ 390 h 669"/>
                  <a:gd name="T10" fmla="*/ 149 w 400"/>
                  <a:gd name="T11" fmla="*/ 343 h 669"/>
                  <a:gd name="T12" fmla="*/ 198 w 400"/>
                  <a:gd name="T13" fmla="*/ 295 h 669"/>
                  <a:gd name="T14" fmla="*/ 255 w 400"/>
                  <a:gd name="T15" fmla="*/ 232 h 669"/>
                  <a:gd name="T16" fmla="*/ 322 w 400"/>
                  <a:gd name="T17" fmla="*/ 139 h 669"/>
                  <a:gd name="T18" fmla="*/ 359 w 400"/>
                  <a:gd name="T19" fmla="*/ 76 h 669"/>
                  <a:gd name="T20" fmla="*/ 400 w 400"/>
                  <a:gd name="T21" fmla="*/ 0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0" h="669">
                    <a:moveTo>
                      <a:pt x="0" y="669"/>
                    </a:moveTo>
                    <a:lnTo>
                      <a:pt x="33" y="538"/>
                    </a:lnTo>
                    <a:lnTo>
                      <a:pt x="67" y="450"/>
                    </a:lnTo>
                    <a:lnTo>
                      <a:pt x="86" y="417"/>
                    </a:lnTo>
                    <a:lnTo>
                      <a:pt x="106" y="390"/>
                    </a:lnTo>
                    <a:lnTo>
                      <a:pt x="149" y="343"/>
                    </a:lnTo>
                    <a:lnTo>
                      <a:pt x="198" y="295"/>
                    </a:lnTo>
                    <a:lnTo>
                      <a:pt x="255" y="232"/>
                    </a:lnTo>
                    <a:lnTo>
                      <a:pt x="322" y="139"/>
                    </a:lnTo>
                    <a:lnTo>
                      <a:pt x="359" y="76"/>
                    </a:lnTo>
                    <a:lnTo>
                      <a:pt x="40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1" name="Line 112">
                <a:extLst>
                  <a:ext uri="{FF2B5EF4-FFF2-40B4-BE49-F238E27FC236}">
                    <a16:creationId xmlns:a16="http://schemas.microsoft.com/office/drawing/2014/main" id="{9EFAEB14-8837-4D0E-A967-D5368F1620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5422" y="981236"/>
                <a:ext cx="19061" cy="51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2" name="Line 113">
                <a:extLst>
                  <a:ext uri="{FF2B5EF4-FFF2-40B4-BE49-F238E27FC236}">
                    <a16:creationId xmlns:a16="http://schemas.microsoft.com/office/drawing/2014/main" id="{8E539FC9-C6BA-4268-AFEA-45EB2FC16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5277" y="1022671"/>
                <a:ext cx="16678" cy="665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3" name="Line 114">
                <a:extLst>
                  <a:ext uri="{FF2B5EF4-FFF2-40B4-BE49-F238E27FC236}">
                    <a16:creationId xmlns:a16="http://schemas.microsoft.com/office/drawing/2014/main" id="{41A7B30B-FBDD-4C66-92B4-B5CE5D6A6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3544" y="1064107"/>
                <a:ext cx="8736" cy="88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4" name="Freeform 115">
                <a:extLst>
                  <a:ext uri="{FF2B5EF4-FFF2-40B4-BE49-F238E27FC236}">
                    <a16:creationId xmlns:a16="http://schemas.microsoft.com/office/drawing/2014/main" id="{A07854FF-39B1-4E75-A68D-3DD1F159D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5388" y="1134400"/>
                <a:ext cx="66712" cy="11099"/>
              </a:xfrm>
              <a:custGeom>
                <a:avLst/>
                <a:gdLst>
                  <a:gd name="T0" fmla="*/ 253 w 253"/>
                  <a:gd name="T1" fmla="*/ 45 h 45"/>
                  <a:gd name="T2" fmla="*/ 229 w 253"/>
                  <a:gd name="T3" fmla="*/ 25 h 45"/>
                  <a:gd name="T4" fmla="*/ 200 w 253"/>
                  <a:gd name="T5" fmla="*/ 11 h 45"/>
                  <a:gd name="T6" fmla="*/ 167 w 253"/>
                  <a:gd name="T7" fmla="*/ 3 h 45"/>
                  <a:gd name="T8" fmla="*/ 133 w 253"/>
                  <a:gd name="T9" fmla="*/ 0 h 45"/>
                  <a:gd name="T10" fmla="*/ 97 w 253"/>
                  <a:gd name="T11" fmla="*/ 1 h 45"/>
                  <a:gd name="T12" fmla="*/ 62 w 253"/>
                  <a:gd name="T13" fmla="*/ 7 h 45"/>
                  <a:gd name="T14" fmla="*/ 29 w 253"/>
                  <a:gd name="T15" fmla="*/ 17 h 45"/>
                  <a:gd name="T16" fmla="*/ 0 w 253"/>
                  <a:gd name="T17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3" h="45">
                    <a:moveTo>
                      <a:pt x="253" y="45"/>
                    </a:moveTo>
                    <a:lnTo>
                      <a:pt x="229" y="25"/>
                    </a:lnTo>
                    <a:lnTo>
                      <a:pt x="200" y="11"/>
                    </a:lnTo>
                    <a:lnTo>
                      <a:pt x="167" y="3"/>
                    </a:lnTo>
                    <a:lnTo>
                      <a:pt x="133" y="0"/>
                    </a:lnTo>
                    <a:lnTo>
                      <a:pt x="97" y="1"/>
                    </a:lnTo>
                    <a:lnTo>
                      <a:pt x="62" y="7"/>
                    </a:lnTo>
                    <a:lnTo>
                      <a:pt x="29" y="17"/>
                    </a:lnTo>
                    <a:lnTo>
                      <a:pt x="0" y="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5" name="Freeform 116">
                <a:extLst>
                  <a:ext uri="{FF2B5EF4-FFF2-40B4-BE49-F238E27FC236}">
                    <a16:creationId xmlns:a16="http://schemas.microsoft.com/office/drawing/2014/main" id="{4432EE68-301E-4AF9-89AE-026749F02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9940" y="1121082"/>
                <a:ext cx="93715" cy="28857"/>
              </a:xfrm>
              <a:custGeom>
                <a:avLst/>
                <a:gdLst>
                  <a:gd name="T0" fmla="*/ 354 w 354"/>
                  <a:gd name="T1" fmla="*/ 17 h 117"/>
                  <a:gd name="T2" fmla="*/ 308 w 354"/>
                  <a:gd name="T3" fmla="*/ 4 h 117"/>
                  <a:gd name="T4" fmla="*/ 256 w 354"/>
                  <a:gd name="T5" fmla="*/ 0 h 117"/>
                  <a:gd name="T6" fmla="*/ 203 w 354"/>
                  <a:gd name="T7" fmla="*/ 2 h 117"/>
                  <a:gd name="T8" fmla="*/ 149 w 354"/>
                  <a:gd name="T9" fmla="*/ 12 h 117"/>
                  <a:gd name="T10" fmla="*/ 101 w 354"/>
                  <a:gd name="T11" fmla="*/ 29 h 117"/>
                  <a:gd name="T12" fmla="*/ 57 w 354"/>
                  <a:gd name="T13" fmla="*/ 53 h 117"/>
                  <a:gd name="T14" fmla="*/ 23 w 354"/>
                  <a:gd name="T15" fmla="*/ 82 h 117"/>
                  <a:gd name="T16" fmla="*/ 10 w 354"/>
                  <a:gd name="T17" fmla="*/ 98 h 117"/>
                  <a:gd name="T18" fmla="*/ 0 w 354"/>
                  <a:gd name="T1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4" h="117">
                    <a:moveTo>
                      <a:pt x="354" y="17"/>
                    </a:moveTo>
                    <a:lnTo>
                      <a:pt x="308" y="4"/>
                    </a:lnTo>
                    <a:lnTo>
                      <a:pt x="256" y="0"/>
                    </a:lnTo>
                    <a:lnTo>
                      <a:pt x="203" y="2"/>
                    </a:lnTo>
                    <a:lnTo>
                      <a:pt x="149" y="12"/>
                    </a:lnTo>
                    <a:lnTo>
                      <a:pt x="101" y="29"/>
                    </a:lnTo>
                    <a:lnTo>
                      <a:pt x="57" y="53"/>
                    </a:lnTo>
                    <a:lnTo>
                      <a:pt x="23" y="82"/>
                    </a:lnTo>
                    <a:lnTo>
                      <a:pt x="10" y="98"/>
                    </a:lnTo>
                    <a:lnTo>
                      <a:pt x="0" y="11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6" name="Freeform 117">
                <a:extLst>
                  <a:ext uri="{FF2B5EF4-FFF2-40B4-BE49-F238E27FC236}">
                    <a16:creationId xmlns:a16="http://schemas.microsoft.com/office/drawing/2014/main" id="{CECA90DD-7FDC-4AC1-8AD7-B646DDD5E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462" y="1139580"/>
                <a:ext cx="57182" cy="21458"/>
              </a:xfrm>
              <a:custGeom>
                <a:avLst/>
                <a:gdLst>
                  <a:gd name="T0" fmla="*/ 215 w 215"/>
                  <a:gd name="T1" fmla="*/ 3 h 87"/>
                  <a:gd name="T2" fmla="*/ 183 w 215"/>
                  <a:gd name="T3" fmla="*/ 0 h 87"/>
                  <a:gd name="T4" fmla="*/ 150 w 215"/>
                  <a:gd name="T5" fmla="*/ 2 h 87"/>
                  <a:gd name="T6" fmla="*/ 120 w 215"/>
                  <a:gd name="T7" fmla="*/ 8 h 87"/>
                  <a:gd name="T8" fmla="*/ 89 w 215"/>
                  <a:gd name="T9" fmla="*/ 17 h 87"/>
                  <a:gd name="T10" fmla="*/ 62 w 215"/>
                  <a:gd name="T11" fmla="*/ 31 h 87"/>
                  <a:gd name="T12" fmla="*/ 38 w 215"/>
                  <a:gd name="T13" fmla="*/ 47 h 87"/>
                  <a:gd name="T14" fmla="*/ 17 w 215"/>
                  <a:gd name="T15" fmla="*/ 66 h 87"/>
                  <a:gd name="T16" fmla="*/ 0 w 215"/>
                  <a:gd name="T1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87">
                    <a:moveTo>
                      <a:pt x="215" y="3"/>
                    </a:moveTo>
                    <a:lnTo>
                      <a:pt x="183" y="0"/>
                    </a:lnTo>
                    <a:lnTo>
                      <a:pt x="150" y="2"/>
                    </a:lnTo>
                    <a:lnTo>
                      <a:pt x="120" y="8"/>
                    </a:lnTo>
                    <a:lnTo>
                      <a:pt x="89" y="17"/>
                    </a:lnTo>
                    <a:lnTo>
                      <a:pt x="62" y="31"/>
                    </a:lnTo>
                    <a:lnTo>
                      <a:pt x="38" y="47"/>
                    </a:lnTo>
                    <a:lnTo>
                      <a:pt x="17" y="66"/>
                    </a:lnTo>
                    <a:lnTo>
                      <a:pt x="0" y="8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7" name="Freeform 118">
                <a:extLst>
                  <a:ext uri="{FF2B5EF4-FFF2-40B4-BE49-F238E27FC236}">
                    <a16:creationId xmlns:a16="http://schemas.microsoft.com/office/drawing/2014/main" id="{CD2BDC45-5D9F-4AAE-A32A-3026B6E1B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7778" y="1187675"/>
                <a:ext cx="26208" cy="28117"/>
              </a:xfrm>
              <a:custGeom>
                <a:avLst/>
                <a:gdLst>
                  <a:gd name="T0" fmla="*/ 100 w 100"/>
                  <a:gd name="T1" fmla="*/ 0 h 114"/>
                  <a:gd name="T2" fmla="*/ 82 w 100"/>
                  <a:gd name="T3" fmla="*/ 32 h 114"/>
                  <a:gd name="T4" fmla="*/ 61 w 100"/>
                  <a:gd name="T5" fmla="*/ 63 h 114"/>
                  <a:gd name="T6" fmla="*/ 34 w 100"/>
                  <a:gd name="T7" fmla="*/ 91 h 114"/>
                  <a:gd name="T8" fmla="*/ 0 w 100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14">
                    <a:moveTo>
                      <a:pt x="100" y="0"/>
                    </a:moveTo>
                    <a:lnTo>
                      <a:pt x="82" y="32"/>
                    </a:lnTo>
                    <a:lnTo>
                      <a:pt x="61" y="63"/>
                    </a:lnTo>
                    <a:lnTo>
                      <a:pt x="34" y="91"/>
                    </a:lnTo>
                    <a:lnTo>
                      <a:pt x="0" y="11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8" name="Freeform 119">
                <a:extLst>
                  <a:ext uri="{FF2B5EF4-FFF2-40B4-BE49-F238E27FC236}">
                    <a16:creationId xmlns:a16="http://schemas.microsoft.com/office/drawing/2014/main" id="{8B824DB8-E716-4750-97D1-55B170BDF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9913" y="1240210"/>
                <a:ext cx="61947" cy="19238"/>
              </a:xfrm>
              <a:custGeom>
                <a:avLst/>
                <a:gdLst>
                  <a:gd name="T0" fmla="*/ 235 w 235"/>
                  <a:gd name="T1" fmla="*/ 0 h 76"/>
                  <a:gd name="T2" fmla="*/ 213 w 235"/>
                  <a:gd name="T3" fmla="*/ 2 h 76"/>
                  <a:gd name="T4" fmla="*/ 193 w 235"/>
                  <a:gd name="T5" fmla="*/ 6 h 76"/>
                  <a:gd name="T6" fmla="*/ 164 w 235"/>
                  <a:gd name="T7" fmla="*/ 21 h 76"/>
                  <a:gd name="T8" fmla="*/ 144 w 235"/>
                  <a:gd name="T9" fmla="*/ 39 h 76"/>
                  <a:gd name="T10" fmla="*/ 127 w 235"/>
                  <a:gd name="T11" fmla="*/ 58 h 76"/>
                  <a:gd name="T12" fmla="*/ 110 w 235"/>
                  <a:gd name="T13" fmla="*/ 72 h 76"/>
                  <a:gd name="T14" fmla="*/ 98 w 235"/>
                  <a:gd name="T15" fmla="*/ 76 h 76"/>
                  <a:gd name="T16" fmla="*/ 86 w 235"/>
                  <a:gd name="T17" fmla="*/ 76 h 76"/>
                  <a:gd name="T18" fmla="*/ 70 w 235"/>
                  <a:gd name="T19" fmla="*/ 74 h 76"/>
                  <a:gd name="T20" fmla="*/ 50 w 235"/>
                  <a:gd name="T21" fmla="*/ 68 h 76"/>
                  <a:gd name="T22" fmla="*/ 0 w 235"/>
                  <a:gd name="T23" fmla="*/ 4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5" h="76">
                    <a:moveTo>
                      <a:pt x="235" y="0"/>
                    </a:moveTo>
                    <a:lnTo>
                      <a:pt x="213" y="2"/>
                    </a:lnTo>
                    <a:lnTo>
                      <a:pt x="193" y="6"/>
                    </a:lnTo>
                    <a:lnTo>
                      <a:pt x="164" y="21"/>
                    </a:lnTo>
                    <a:lnTo>
                      <a:pt x="144" y="39"/>
                    </a:lnTo>
                    <a:lnTo>
                      <a:pt x="127" y="58"/>
                    </a:lnTo>
                    <a:lnTo>
                      <a:pt x="110" y="72"/>
                    </a:lnTo>
                    <a:lnTo>
                      <a:pt x="98" y="76"/>
                    </a:lnTo>
                    <a:lnTo>
                      <a:pt x="86" y="76"/>
                    </a:lnTo>
                    <a:lnTo>
                      <a:pt x="70" y="74"/>
                    </a:lnTo>
                    <a:lnTo>
                      <a:pt x="50" y="68"/>
                    </a:lnTo>
                    <a:lnTo>
                      <a:pt x="0" y="4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9" name="Freeform 120">
                <a:extLst>
                  <a:ext uri="{FF2B5EF4-FFF2-40B4-BE49-F238E27FC236}">
                    <a16:creationId xmlns:a16="http://schemas.microsoft.com/office/drawing/2014/main" id="{95FF5B0F-5664-46D2-887E-8F688C412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4644" y="1246129"/>
                <a:ext cx="53211" cy="17018"/>
              </a:xfrm>
              <a:custGeom>
                <a:avLst/>
                <a:gdLst>
                  <a:gd name="T0" fmla="*/ 199 w 199"/>
                  <a:gd name="T1" fmla="*/ 68 h 68"/>
                  <a:gd name="T2" fmla="*/ 198 w 199"/>
                  <a:gd name="T3" fmla="*/ 54 h 68"/>
                  <a:gd name="T4" fmla="*/ 194 w 199"/>
                  <a:gd name="T5" fmla="*/ 41 h 68"/>
                  <a:gd name="T6" fmla="*/ 185 w 199"/>
                  <a:gd name="T7" fmla="*/ 29 h 68"/>
                  <a:gd name="T8" fmla="*/ 174 w 199"/>
                  <a:gd name="T9" fmla="*/ 19 h 68"/>
                  <a:gd name="T10" fmla="*/ 144 w 199"/>
                  <a:gd name="T11" fmla="*/ 6 h 68"/>
                  <a:gd name="T12" fmla="*/ 110 w 199"/>
                  <a:gd name="T13" fmla="*/ 0 h 68"/>
                  <a:gd name="T14" fmla="*/ 73 w 199"/>
                  <a:gd name="T15" fmla="*/ 1 h 68"/>
                  <a:gd name="T16" fmla="*/ 40 w 199"/>
                  <a:gd name="T17" fmla="*/ 10 h 68"/>
                  <a:gd name="T18" fmla="*/ 13 w 199"/>
                  <a:gd name="T19" fmla="*/ 27 h 68"/>
                  <a:gd name="T20" fmla="*/ 5 w 199"/>
                  <a:gd name="T21" fmla="*/ 40 h 68"/>
                  <a:gd name="T22" fmla="*/ 0 w 199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9" h="68">
                    <a:moveTo>
                      <a:pt x="199" y="68"/>
                    </a:moveTo>
                    <a:lnTo>
                      <a:pt x="198" y="54"/>
                    </a:lnTo>
                    <a:lnTo>
                      <a:pt x="194" y="41"/>
                    </a:lnTo>
                    <a:lnTo>
                      <a:pt x="185" y="29"/>
                    </a:lnTo>
                    <a:lnTo>
                      <a:pt x="174" y="19"/>
                    </a:lnTo>
                    <a:lnTo>
                      <a:pt x="144" y="6"/>
                    </a:lnTo>
                    <a:lnTo>
                      <a:pt x="110" y="0"/>
                    </a:lnTo>
                    <a:lnTo>
                      <a:pt x="73" y="1"/>
                    </a:lnTo>
                    <a:lnTo>
                      <a:pt x="40" y="10"/>
                    </a:lnTo>
                    <a:lnTo>
                      <a:pt x="13" y="27"/>
                    </a:lnTo>
                    <a:lnTo>
                      <a:pt x="5" y="40"/>
                    </a:lnTo>
                    <a:lnTo>
                      <a:pt x="0" y="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0" name="Line 121">
                <a:extLst>
                  <a:ext uri="{FF2B5EF4-FFF2-40B4-BE49-F238E27FC236}">
                    <a16:creationId xmlns:a16="http://schemas.microsoft.com/office/drawing/2014/main" id="{AFACCA3A-6715-434F-A903-70C374F07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5873" y="1395594"/>
                <a:ext cx="25414" cy="74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1" name="Line 122">
                <a:extLst>
                  <a:ext uri="{FF2B5EF4-FFF2-40B4-BE49-F238E27FC236}">
                    <a16:creationId xmlns:a16="http://schemas.microsoft.com/office/drawing/2014/main" id="{18ADD993-5B37-4A36-919B-0569CD7E73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1792" y="1402993"/>
                <a:ext cx="22237" cy="296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2" name="Line 123">
                <a:extLst>
                  <a:ext uri="{FF2B5EF4-FFF2-40B4-BE49-F238E27FC236}">
                    <a16:creationId xmlns:a16="http://schemas.microsoft.com/office/drawing/2014/main" id="{C0630CC4-F71A-4A79-8139-4E46504CC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64388" y="1406693"/>
                <a:ext cx="25414" cy="961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3" name="Freeform 124">
                <a:extLst>
                  <a:ext uri="{FF2B5EF4-FFF2-40B4-BE49-F238E27FC236}">
                    <a16:creationId xmlns:a16="http://schemas.microsoft.com/office/drawing/2014/main" id="{AB124E92-81CD-4377-9D68-ECA83DD1A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683" y="1293484"/>
                <a:ext cx="15884" cy="73993"/>
              </a:xfrm>
              <a:custGeom>
                <a:avLst/>
                <a:gdLst>
                  <a:gd name="T0" fmla="*/ 0 w 62"/>
                  <a:gd name="T1" fmla="*/ 298 h 298"/>
                  <a:gd name="T2" fmla="*/ 27 w 62"/>
                  <a:gd name="T3" fmla="*/ 148 h 298"/>
                  <a:gd name="T4" fmla="*/ 62 w 62"/>
                  <a:gd name="T5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298">
                    <a:moveTo>
                      <a:pt x="0" y="298"/>
                    </a:moveTo>
                    <a:lnTo>
                      <a:pt x="27" y="148"/>
                    </a:lnTo>
                    <a:lnTo>
                      <a:pt x="6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4" name="Freeform 125">
                <a:extLst>
                  <a:ext uri="{FF2B5EF4-FFF2-40B4-BE49-F238E27FC236}">
                    <a16:creationId xmlns:a16="http://schemas.microsoft.com/office/drawing/2014/main" id="{B30F4BFD-7909-4CAC-86CE-7C7C31FBA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5652" y="1309023"/>
                <a:ext cx="57182" cy="59934"/>
              </a:xfrm>
              <a:custGeom>
                <a:avLst/>
                <a:gdLst>
                  <a:gd name="T0" fmla="*/ 215 w 215"/>
                  <a:gd name="T1" fmla="*/ 0 h 242"/>
                  <a:gd name="T2" fmla="*/ 210 w 215"/>
                  <a:gd name="T3" fmla="*/ 58 h 242"/>
                  <a:gd name="T4" fmla="*/ 198 w 215"/>
                  <a:gd name="T5" fmla="*/ 116 h 242"/>
                  <a:gd name="T6" fmla="*/ 186 w 215"/>
                  <a:gd name="T7" fmla="*/ 174 h 242"/>
                  <a:gd name="T8" fmla="*/ 177 w 215"/>
                  <a:gd name="T9" fmla="*/ 232 h 242"/>
                  <a:gd name="T10" fmla="*/ 120 w 215"/>
                  <a:gd name="T11" fmla="*/ 232 h 242"/>
                  <a:gd name="T12" fmla="*/ 79 w 215"/>
                  <a:gd name="T13" fmla="*/ 237 h 242"/>
                  <a:gd name="T14" fmla="*/ 51 w 215"/>
                  <a:gd name="T15" fmla="*/ 241 h 242"/>
                  <a:gd name="T16" fmla="*/ 33 w 215"/>
                  <a:gd name="T17" fmla="*/ 242 h 242"/>
                  <a:gd name="T18" fmla="*/ 21 w 215"/>
                  <a:gd name="T19" fmla="*/ 235 h 242"/>
                  <a:gd name="T20" fmla="*/ 13 w 215"/>
                  <a:gd name="T21" fmla="*/ 217 h 242"/>
                  <a:gd name="T22" fmla="*/ 0 w 215"/>
                  <a:gd name="T23" fmla="*/ 13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5" h="242">
                    <a:moveTo>
                      <a:pt x="215" y="0"/>
                    </a:moveTo>
                    <a:lnTo>
                      <a:pt x="210" y="58"/>
                    </a:lnTo>
                    <a:lnTo>
                      <a:pt x="198" y="116"/>
                    </a:lnTo>
                    <a:lnTo>
                      <a:pt x="186" y="174"/>
                    </a:lnTo>
                    <a:lnTo>
                      <a:pt x="177" y="232"/>
                    </a:lnTo>
                    <a:lnTo>
                      <a:pt x="120" y="232"/>
                    </a:lnTo>
                    <a:lnTo>
                      <a:pt x="79" y="237"/>
                    </a:lnTo>
                    <a:lnTo>
                      <a:pt x="51" y="241"/>
                    </a:lnTo>
                    <a:lnTo>
                      <a:pt x="33" y="242"/>
                    </a:lnTo>
                    <a:lnTo>
                      <a:pt x="21" y="235"/>
                    </a:lnTo>
                    <a:lnTo>
                      <a:pt x="13" y="217"/>
                    </a:lnTo>
                    <a:lnTo>
                      <a:pt x="0" y="13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5" name="Freeform 126">
                <a:extLst>
                  <a:ext uri="{FF2B5EF4-FFF2-40B4-BE49-F238E27FC236}">
                    <a16:creationId xmlns:a16="http://schemas.microsoft.com/office/drawing/2014/main" id="{7DCEAE10-0DB3-473D-A6B3-F87E927D1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567" y="1293484"/>
                <a:ext cx="59564" cy="22198"/>
              </a:xfrm>
              <a:custGeom>
                <a:avLst/>
                <a:gdLst>
                  <a:gd name="T0" fmla="*/ 0 w 224"/>
                  <a:gd name="T1" fmla="*/ 0 h 90"/>
                  <a:gd name="T2" fmla="*/ 17 w 224"/>
                  <a:gd name="T3" fmla="*/ 21 h 90"/>
                  <a:gd name="T4" fmla="*/ 38 w 224"/>
                  <a:gd name="T5" fmla="*/ 43 h 90"/>
                  <a:gd name="T6" fmla="*/ 64 w 224"/>
                  <a:gd name="T7" fmla="*/ 61 h 90"/>
                  <a:gd name="T8" fmla="*/ 92 w 224"/>
                  <a:gd name="T9" fmla="*/ 75 h 90"/>
                  <a:gd name="T10" fmla="*/ 124 w 224"/>
                  <a:gd name="T11" fmla="*/ 86 h 90"/>
                  <a:gd name="T12" fmla="*/ 157 w 224"/>
                  <a:gd name="T13" fmla="*/ 90 h 90"/>
                  <a:gd name="T14" fmla="*/ 190 w 224"/>
                  <a:gd name="T15" fmla="*/ 88 h 90"/>
                  <a:gd name="T16" fmla="*/ 224 w 224"/>
                  <a:gd name="T17" fmla="*/ 7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90">
                    <a:moveTo>
                      <a:pt x="0" y="0"/>
                    </a:moveTo>
                    <a:lnTo>
                      <a:pt x="17" y="21"/>
                    </a:lnTo>
                    <a:lnTo>
                      <a:pt x="38" y="43"/>
                    </a:lnTo>
                    <a:lnTo>
                      <a:pt x="64" y="61"/>
                    </a:lnTo>
                    <a:lnTo>
                      <a:pt x="92" y="75"/>
                    </a:lnTo>
                    <a:lnTo>
                      <a:pt x="124" y="86"/>
                    </a:lnTo>
                    <a:lnTo>
                      <a:pt x="157" y="90"/>
                    </a:lnTo>
                    <a:lnTo>
                      <a:pt x="190" y="88"/>
                    </a:lnTo>
                    <a:lnTo>
                      <a:pt x="224" y="7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6" name="Freeform 127">
                <a:extLst>
                  <a:ext uri="{FF2B5EF4-FFF2-40B4-BE49-F238E27FC236}">
                    <a16:creationId xmlns:a16="http://schemas.microsoft.com/office/drawing/2014/main" id="{E7EB833E-FD8E-4C7E-9A07-1665C3B46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3697" y="1268327"/>
                <a:ext cx="134219" cy="69553"/>
              </a:xfrm>
              <a:custGeom>
                <a:avLst/>
                <a:gdLst>
                  <a:gd name="T0" fmla="*/ 0 w 508"/>
                  <a:gd name="T1" fmla="*/ 91 h 282"/>
                  <a:gd name="T2" fmla="*/ 12 w 508"/>
                  <a:gd name="T3" fmla="*/ 65 h 282"/>
                  <a:gd name="T4" fmla="*/ 30 w 508"/>
                  <a:gd name="T5" fmla="*/ 44 h 282"/>
                  <a:gd name="T6" fmla="*/ 53 w 508"/>
                  <a:gd name="T7" fmla="*/ 27 h 282"/>
                  <a:gd name="T8" fmla="*/ 79 w 508"/>
                  <a:gd name="T9" fmla="*/ 15 h 282"/>
                  <a:gd name="T10" fmla="*/ 108 w 508"/>
                  <a:gd name="T11" fmla="*/ 5 h 282"/>
                  <a:gd name="T12" fmla="*/ 140 w 508"/>
                  <a:gd name="T13" fmla="*/ 1 h 282"/>
                  <a:gd name="T14" fmla="*/ 170 w 508"/>
                  <a:gd name="T15" fmla="*/ 0 h 282"/>
                  <a:gd name="T16" fmla="*/ 202 w 508"/>
                  <a:gd name="T17" fmla="*/ 3 h 282"/>
                  <a:gd name="T18" fmla="*/ 231 w 508"/>
                  <a:gd name="T19" fmla="*/ 10 h 282"/>
                  <a:gd name="T20" fmla="*/ 257 w 508"/>
                  <a:gd name="T21" fmla="*/ 21 h 282"/>
                  <a:gd name="T22" fmla="*/ 281 w 508"/>
                  <a:gd name="T23" fmla="*/ 34 h 282"/>
                  <a:gd name="T24" fmla="*/ 300 w 508"/>
                  <a:gd name="T25" fmla="*/ 51 h 282"/>
                  <a:gd name="T26" fmla="*/ 313 w 508"/>
                  <a:gd name="T27" fmla="*/ 72 h 282"/>
                  <a:gd name="T28" fmla="*/ 318 w 508"/>
                  <a:gd name="T29" fmla="*/ 95 h 282"/>
                  <a:gd name="T30" fmla="*/ 317 w 508"/>
                  <a:gd name="T31" fmla="*/ 120 h 282"/>
                  <a:gd name="T32" fmla="*/ 306 w 508"/>
                  <a:gd name="T33" fmla="*/ 150 h 282"/>
                  <a:gd name="T34" fmla="*/ 318 w 508"/>
                  <a:gd name="T35" fmla="*/ 145 h 282"/>
                  <a:gd name="T36" fmla="*/ 333 w 508"/>
                  <a:gd name="T37" fmla="*/ 144 h 282"/>
                  <a:gd name="T38" fmla="*/ 372 w 508"/>
                  <a:gd name="T39" fmla="*/ 150 h 282"/>
                  <a:gd name="T40" fmla="*/ 416 w 508"/>
                  <a:gd name="T41" fmla="*/ 165 h 282"/>
                  <a:gd name="T42" fmla="*/ 458 w 508"/>
                  <a:gd name="T43" fmla="*/ 187 h 282"/>
                  <a:gd name="T44" fmla="*/ 491 w 508"/>
                  <a:gd name="T45" fmla="*/ 214 h 282"/>
                  <a:gd name="T46" fmla="*/ 508 w 508"/>
                  <a:gd name="T47" fmla="*/ 239 h 282"/>
                  <a:gd name="T48" fmla="*/ 508 w 508"/>
                  <a:gd name="T49" fmla="*/ 252 h 282"/>
                  <a:gd name="T50" fmla="*/ 501 w 508"/>
                  <a:gd name="T51" fmla="*/ 264 h 282"/>
                  <a:gd name="T52" fmla="*/ 488 w 508"/>
                  <a:gd name="T53" fmla="*/ 274 h 282"/>
                  <a:gd name="T54" fmla="*/ 467 w 508"/>
                  <a:gd name="T55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8" h="282">
                    <a:moveTo>
                      <a:pt x="0" y="91"/>
                    </a:moveTo>
                    <a:lnTo>
                      <a:pt x="12" y="65"/>
                    </a:lnTo>
                    <a:lnTo>
                      <a:pt x="30" y="44"/>
                    </a:lnTo>
                    <a:lnTo>
                      <a:pt x="53" y="27"/>
                    </a:lnTo>
                    <a:lnTo>
                      <a:pt x="79" y="15"/>
                    </a:lnTo>
                    <a:lnTo>
                      <a:pt x="108" y="5"/>
                    </a:lnTo>
                    <a:lnTo>
                      <a:pt x="140" y="1"/>
                    </a:lnTo>
                    <a:lnTo>
                      <a:pt x="170" y="0"/>
                    </a:lnTo>
                    <a:lnTo>
                      <a:pt x="202" y="3"/>
                    </a:lnTo>
                    <a:lnTo>
                      <a:pt x="231" y="10"/>
                    </a:lnTo>
                    <a:lnTo>
                      <a:pt x="257" y="21"/>
                    </a:lnTo>
                    <a:lnTo>
                      <a:pt x="281" y="34"/>
                    </a:lnTo>
                    <a:lnTo>
                      <a:pt x="300" y="51"/>
                    </a:lnTo>
                    <a:lnTo>
                      <a:pt x="313" y="72"/>
                    </a:lnTo>
                    <a:lnTo>
                      <a:pt x="318" y="95"/>
                    </a:lnTo>
                    <a:lnTo>
                      <a:pt x="317" y="120"/>
                    </a:lnTo>
                    <a:lnTo>
                      <a:pt x="306" y="150"/>
                    </a:lnTo>
                    <a:lnTo>
                      <a:pt x="318" y="145"/>
                    </a:lnTo>
                    <a:lnTo>
                      <a:pt x="333" y="144"/>
                    </a:lnTo>
                    <a:lnTo>
                      <a:pt x="372" y="150"/>
                    </a:lnTo>
                    <a:lnTo>
                      <a:pt x="416" y="165"/>
                    </a:lnTo>
                    <a:lnTo>
                      <a:pt x="458" y="187"/>
                    </a:lnTo>
                    <a:lnTo>
                      <a:pt x="491" y="214"/>
                    </a:lnTo>
                    <a:lnTo>
                      <a:pt x="508" y="239"/>
                    </a:lnTo>
                    <a:lnTo>
                      <a:pt x="508" y="252"/>
                    </a:lnTo>
                    <a:lnTo>
                      <a:pt x="501" y="264"/>
                    </a:lnTo>
                    <a:lnTo>
                      <a:pt x="488" y="274"/>
                    </a:lnTo>
                    <a:lnTo>
                      <a:pt x="467" y="28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7" name="Line 128">
                <a:extLst>
                  <a:ext uri="{FF2B5EF4-FFF2-40B4-BE49-F238E27FC236}">
                    <a16:creationId xmlns:a16="http://schemas.microsoft.com/office/drawing/2014/main" id="{36612A5E-5171-477E-8085-6F6EA69D5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0768" y="1355638"/>
                <a:ext cx="15089" cy="665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8" name="Line 129">
                <a:extLst>
                  <a:ext uri="{FF2B5EF4-FFF2-40B4-BE49-F238E27FC236}">
                    <a16:creationId xmlns:a16="http://schemas.microsoft.com/office/drawing/2014/main" id="{2EBADF9C-F35F-404C-A2E7-BBBB1CF47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7122" y="1397814"/>
                <a:ext cx="7148" cy="1109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9" name="Line 130">
                <a:extLst>
                  <a:ext uri="{FF2B5EF4-FFF2-40B4-BE49-F238E27FC236}">
                    <a16:creationId xmlns:a16="http://schemas.microsoft.com/office/drawing/2014/main" id="{92402436-EE67-4D60-AE5C-11402EDE1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17736" y="1422971"/>
                <a:ext cx="9530" cy="125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0" name="Freeform 131">
                <a:extLst>
                  <a:ext uri="{FF2B5EF4-FFF2-40B4-BE49-F238E27FC236}">
                    <a16:creationId xmlns:a16="http://schemas.microsoft.com/office/drawing/2014/main" id="{3E22E3D1-B9C6-4987-AB32-6188E46CCD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9886" y="895404"/>
                <a:ext cx="486842" cy="1171302"/>
              </a:xfrm>
              <a:custGeom>
                <a:avLst/>
                <a:gdLst>
                  <a:gd name="T0" fmla="*/ 646 w 1838"/>
                  <a:gd name="T1" fmla="*/ 4568 h 4748"/>
                  <a:gd name="T2" fmla="*/ 674 w 1838"/>
                  <a:gd name="T3" fmla="*/ 3993 h 4748"/>
                  <a:gd name="T4" fmla="*/ 609 w 1838"/>
                  <a:gd name="T5" fmla="*/ 3137 h 4748"/>
                  <a:gd name="T6" fmla="*/ 397 w 1838"/>
                  <a:gd name="T7" fmla="*/ 2310 h 4748"/>
                  <a:gd name="T8" fmla="*/ 373 w 1838"/>
                  <a:gd name="T9" fmla="*/ 2164 h 4748"/>
                  <a:gd name="T10" fmla="*/ 514 w 1838"/>
                  <a:gd name="T11" fmla="*/ 2416 h 4748"/>
                  <a:gd name="T12" fmla="*/ 646 w 1838"/>
                  <a:gd name="T13" fmla="*/ 2860 h 4748"/>
                  <a:gd name="T14" fmla="*/ 746 w 1838"/>
                  <a:gd name="T15" fmla="*/ 3224 h 4748"/>
                  <a:gd name="T16" fmla="*/ 786 w 1838"/>
                  <a:gd name="T17" fmla="*/ 3236 h 4748"/>
                  <a:gd name="T18" fmla="*/ 819 w 1838"/>
                  <a:gd name="T19" fmla="*/ 3076 h 4748"/>
                  <a:gd name="T20" fmla="*/ 796 w 1838"/>
                  <a:gd name="T21" fmla="*/ 2569 h 4748"/>
                  <a:gd name="T22" fmla="*/ 720 w 1838"/>
                  <a:gd name="T23" fmla="*/ 2033 h 4748"/>
                  <a:gd name="T24" fmla="*/ 839 w 1838"/>
                  <a:gd name="T25" fmla="*/ 2464 h 4748"/>
                  <a:gd name="T26" fmla="*/ 866 w 1838"/>
                  <a:gd name="T27" fmla="*/ 2466 h 4748"/>
                  <a:gd name="T28" fmla="*/ 959 w 1838"/>
                  <a:gd name="T29" fmla="*/ 2069 h 4748"/>
                  <a:gd name="T30" fmla="*/ 1077 w 1838"/>
                  <a:gd name="T31" fmla="*/ 2528 h 4748"/>
                  <a:gd name="T32" fmla="*/ 1234 w 1838"/>
                  <a:gd name="T33" fmla="*/ 2272 h 4748"/>
                  <a:gd name="T34" fmla="*/ 1065 w 1838"/>
                  <a:gd name="T35" fmla="*/ 3092 h 4748"/>
                  <a:gd name="T36" fmla="*/ 1013 w 1838"/>
                  <a:gd name="T37" fmla="*/ 3754 h 4748"/>
                  <a:gd name="T38" fmla="*/ 1036 w 1838"/>
                  <a:gd name="T39" fmla="*/ 4418 h 4748"/>
                  <a:gd name="T40" fmla="*/ 471 w 1838"/>
                  <a:gd name="T41" fmla="*/ 1769 h 4748"/>
                  <a:gd name="T42" fmla="*/ 296 w 1838"/>
                  <a:gd name="T43" fmla="*/ 1485 h 4748"/>
                  <a:gd name="T44" fmla="*/ 171 w 1838"/>
                  <a:gd name="T45" fmla="*/ 1279 h 4748"/>
                  <a:gd name="T46" fmla="*/ 310 w 1838"/>
                  <a:gd name="T47" fmla="*/ 1330 h 4748"/>
                  <a:gd name="T48" fmla="*/ 440 w 1838"/>
                  <a:gd name="T49" fmla="*/ 1608 h 4748"/>
                  <a:gd name="T50" fmla="*/ 489 w 1838"/>
                  <a:gd name="T51" fmla="*/ 1341 h 4748"/>
                  <a:gd name="T52" fmla="*/ 523 w 1838"/>
                  <a:gd name="T53" fmla="*/ 1126 h 4748"/>
                  <a:gd name="T54" fmla="*/ 552 w 1838"/>
                  <a:gd name="T55" fmla="*/ 1762 h 4748"/>
                  <a:gd name="T56" fmla="*/ 117 w 1838"/>
                  <a:gd name="T57" fmla="*/ 606 h 4748"/>
                  <a:gd name="T58" fmla="*/ 43 w 1838"/>
                  <a:gd name="T59" fmla="*/ 269 h 4748"/>
                  <a:gd name="T60" fmla="*/ 192 w 1838"/>
                  <a:gd name="T61" fmla="*/ 222 h 4748"/>
                  <a:gd name="T62" fmla="*/ 274 w 1838"/>
                  <a:gd name="T63" fmla="*/ 171 h 4748"/>
                  <a:gd name="T64" fmla="*/ 213 w 1838"/>
                  <a:gd name="T65" fmla="*/ 571 h 4748"/>
                  <a:gd name="T66" fmla="*/ 150 w 1838"/>
                  <a:gd name="T67" fmla="*/ 647 h 4748"/>
                  <a:gd name="T68" fmla="*/ 1002 w 1838"/>
                  <a:gd name="T69" fmla="*/ 576 h 4748"/>
                  <a:gd name="T70" fmla="*/ 1018 w 1838"/>
                  <a:gd name="T71" fmla="*/ 423 h 4748"/>
                  <a:gd name="T72" fmla="*/ 1032 w 1838"/>
                  <a:gd name="T73" fmla="*/ 270 h 4748"/>
                  <a:gd name="T74" fmla="*/ 1087 w 1838"/>
                  <a:gd name="T75" fmla="*/ 193 h 4748"/>
                  <a:gd name="T76" fmla="*/ 1117 w 1838"/>
                  <a:gd name="T77" fmla="*/ 286 h 4748"/>
                  <a:gd name="T78" fmla="*/ 1068 w 1838"/>
                  <a:gd name="T79" fmla="*/ 470 h 4748"/>
                  <a:gd name="T80" fmla="*/ 1087 w 1838"/>
                  <a:gd name="T81" fmla="*/ 564 h 4748"/>
                  <a:gd name="T82" fmla="*/ 1273 w 1838"/>
                  <a:gd name="T83" fmla="*/ 190 h 4748"/>
                  <a:gd name="T84" fmla="*/ 1233 w 1838"/>
                  <a:gd name="T85" fmla="*/ 409 h 4748"/>
                  <a:gd name="T86" fmla="*/ 1060 w 1838"/>
                  <a:gd name="T87" fmla="*/ 620 h 4748"/>
                  <a:gd name="T88" fmla="*/ 977 w 1838"/>
                  <a:gd name="T89" fmla="*/ 1012 h 4748"/>
                  <a:gd name="T90" fmla="*/ 1019 w 1838"/>
                  <a:gd name="T91" fmla="*/ 1440 h 4748"/>
                  <a:gd name="T92" fmla="*/ 1368 w 1838"/>
                  <a:gd name="T93" fmla="*/ 1333 h 4748"/>
                  <a:gd name="T94" fmla="*/ 1492 w 1838"/>
                  <a:gd name="T95" fmla="*/ 1000 h 4748"/>
                  <a:gd name="T96" fmla="*/ 1510 w 1838"/>
                  <a:gd name="T97" fmla="*/ 775 h 4748"/>
                  <a:gd name="T98" fmla="*/ 1468 w 1838"/>
                  <a:gd name="T99" fmla="*/ 654 h 4748"/>
                  <a:gd name="T100" fmla="*/ 1567 w 1838"/>
                  <a:gd name="T101" fmla="*/ 766 h 4748"/>
                  <a:gd name="T102" fmla="*/ 1559 w 1838"/>
                  <a:gd name="T103" fmla="*/ 1016 h 4748"/>
                  <a:gd name="T104" fmla="*/ 1812 w 1838"/>
                  <a:gd name="T105" fmla="*/ 700 h 4748"/>
                  <a:gd name="T106" fmla="*/ 1638 w 1838"/>
                  <a:gd name="T107" fmla="*/ 1007 h 4748"/>
                  <a:gd name="T108" fmla="*/ 1489 w 1838"/>
                  <a:gd name="T109" fmla="*/ 1200 h 4748"/>
                  <a:gd name="T110" fmla="*/ 1399 w 1838"/>
                  <a:gd name="T111" fmla="*/ 1359 h 4748"/>
                  <a:gd name="T112" fmla="*/ 912 w 1838"/>
                  <a:gd name="T113" fmla="*/ 1649 h 4748"/>
                  <a:gd name="T114" fmla="*/ 948 w 1838"/>
                  <a:gd name="T115" fmla="*/ 1551 h 4748"/>
                  <a:gd name="T116" fmla="*/ 993 w 1838"/>
                  <a:gd name="T117" fmla="*/ 1727 h 4748"/>
                  <a:gd name="T118" fmla="*/ 919 w 1838"/>
                  <a:gd name="T119" fmla="*/ 1742 h 4748"/>
                  <a:gd name="T120" fmla="*/ 1300 w 1838"/>
                  <a:gd name="T121" fmla="*/ 1615 h 4748"/>
                  <a:gd name="T122" fmla="*/ 1350 w 1838"/>
                  <a:gd name="T123" fmla="*/ 1794 h 4748"/>
                  <a:gd name="T124" fmla="*/ 1240 w 1838"/>
                  <a:gd name="T125" fmla="*/ 1913 h 4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38" h="4748">
                    <a:moveTo>
                      <a:pt x="588" y="4748"/>
                    </a:moveTo>
                    <a:lnTo>
                      <a:pt x="610" y="4706"/>
                    </a:lnTo>
                    <a:lnTo>
                      <a:pt x="630" y="4645"/>
                    </a:lnTo>
                    <a:lnTo>
                      <a:pt x="646" y="4568"/>
                    </a:lnTo>
                    <a:lnTo>
                      <a:pt x="658" y="4476"/>
                    </a:lnTo>
                    <a:lnTo>
                      <a:pt x="666" y="4370"/>
                    </a:lnTo>
                    <a:lnTo>
                      <a:pt x="672" y="4253"/>
                    </a:lnTo>
                    <a:lnTo>
                      <a:pt x="674" y="3993"/>
                    </a:lnTo>
                    <a:lnTo>
                      <a:pt x="663" y="3710"/>
                    </a:lnTo>
                    <a:lnTo>
                      <a:pt x="642" y="3420"/>
                    </a:lnTo>
                    <a:lnTo>
                      <a:pt x="627" y="3277"/>
                    </a:lnTo>
                    <a:lnTo>
                      <a:pt x="609" y="3137"/>
                    </a:lnTo>
                    <a:lnTo>
                      <a:pt x="567" y="2876"/>
                    </a:lnTo>
                    <a:lnTo>
                      <a:pt x="531" y="2736"/>
                    </a:lnTo>
                    <a:lnTo>
                      <a:pt x="469" y="2523"/>
                    </a:lnTo>
                    <a:lnTo>
                      <a:pt x="397" y="2310"/>
                    </a:lnTo>
                    <a:lnTo>
                      <a:pt x="364" y="2227"/>
                    </a:lnTo>
                    <a:lnTo>
                      <a:pt x="352" y="2199"/>
                    </a:lnTo>
                    <a:lnTo>
                      <a:pt x="335" y="2170"/>
                    </a:lnTo>
                    <a:lnTo>
                      <a:pt x="373" y="2164"/>
                    </a:lnTo>
                    <a:lnTo>
                      <a:pt x="409" y="2143"/>
                    </a:lnTo>
                    <a:lnTo>
                      <a:pt x="440" y="2212"/>
                    </a:lnTo>
                    <a:lnTo>
                      <a:pt x="468" y="2282"/>
                    </a:lnTo>
                    <a:lnTo>
                      <a:pt x="514" y="2416"/>
                    </a:lnTo>
                    <a:lnTo>
                      <a:pt x="588" y="2637"/>
                    </a:lnTo>
                    <a:lnTo>
                      <a:pt x="621" y="2749"/>
                    </a:lnTo>
                    <a:lnTo>
                      <a:pt x="633" y="2791"/>
                    </a:lnTo>
                    <a:lnTo>
                      <a:pt x="646" y="2860"/>
                    </a:lnTo>
                    <a:lnTo>
                      <a:pt x="680" y="3032"/>
                    </a:lnTo>
                    <a:lnTo>
                      <a:pt x="715" y="3153"/>
                    </a:lnTo>
                    <a:lnTo>
                      <a:pt x="730" y="3194"/>
                    </a:lnTo>
                    <a:lnTo>
                      <a:pt x="746" y="3224"/>
                    </a:lnTo>
                    <a:lnTo>
                      <a:pt x="761" y="3241"/>
                    </a:lnTo>
                    <a:lnTo>
                      <a:pt x="774" y="3245"/>
                    </a:lnTo>
                    <a:lnTo>
                      <a:pt x="781" y="3242"/>
                    </a:lnTo>
                    <a:lnTo>
                      <a:pt x="786" y="3236"/>
                    </a:lnTo>
                    <a:lnTo>
                      <a:pt x="796" y="3216"/>
                    </a:lnTo>
                    <a:lnTo>
                      <a:pt x="806" y="3181"/>
                    </a:lnTo>
                    <a:lnTo>
                      <a:pt x="813" y="3135"/>
                    </a:lnTo>
                    <a:lnTo>
                      <a:pt x="819" y="3076"/>
                    </a:lnTo>
                    <a:lnTo>
                      <a:pt x="823" y="3004"/>
                    </a:lnTo>
                    <a:lnTo>
                      <a:pt x="821" y="2823"/>
                    </a:lnTo>
                    <a:lnTo>
                      <a:pt x="813" y="2696"/>
                    </a:lnTo>
                    <a:lnTo>
                      <a:pt x="796" y="2569"/>
                    </a:lnTo>
                    <a:lnTo>
                      <a:pt x="773" y="2482"/>
                    </a:lnTo>
                    <a:lnTo>
                      <a:pt x="716" y="2302"/>
                    </a:lnTo>
                    <a:lnTo>
                      <a:pt x="626" y="2030"/>
                    </a:lnTo>
                    <a:lnTo>
                      <a:pt x="720" y="2033"/>
                    </a:lnTo>
                    <a:lnTo>
                      <a:pt x="784" y="2288"/>
                    </a:lnTo>
                    <a:lnTo>
                      <a:pt x="813" y="2393"/>
                    </a:lnTo>
                    <a:lnTo>
                      <a:pt x="824" y="2428"/>
                    </a:lnTo>
                    <a:lnTo>
                      <a:pt x="839" y="2464"/>
                    </a:lnTo>
                    <a:lnTo>
                      <a:pt x="849" y="2480"/>
                    </a:lnTo>
                    <a:lnTo>
                      <a:pt x="854" y="2483"/>
                    </a:lnTo>
                    <a:lnTo>
                      <a:pt x="858" y="2482"/>
                    </a:lnTo>
                    <a:lnTo>
                      <a:pt x="866" y="2466"/>
                    </a:lnTo>
                    <a:lnTo>
                      <a:pt x="872" y="2430"/>
                    </a:lnTo>
                    <a:lnTo>
                      <a:pt x="877" y="2295"/>
                    </a:lnTo>
                    <a:lnTo>
                      <a:pt x="874" y="2057"/>
                    </a:lnTo>
                    <a:lnTo>
                      <a:pt x="959" y="2069"/>
                    </a:lnTo>
                    <a:lnTo>
                      <a:pt x="922" y="2982"/>
                    </a:lnTo>
                    <a:lnTo>
                      <a:pt x="967" y="2873"/>
                    </a:lnTo>
                    <a:lnTo>
                      <a:pt x="1007" y="2760"/>
                    </a:lnTo>
                    <a:lnTo>
                      <a:pt x="1077" y="2528"/>
                    </a:lnTo>
                    <a:lnTo>
                      <a:pt x="1135" y="2296"/>
                    </a:lnTo>
                    <a:lnTo>
                      <a:pt x="1187" y="2073"/>
                    </a:lnTo>
                    <a:lnTo>
                      <a:pt x="1280" y="2111"/>
                    </a:lnTo>
                    <a:lnTo>
                      <a:pt x="1234" y="2272"/>
                    </a:lnTo>
                    <a:lnTo>
                      <a:pt x="1192" y="2435"/>
                    </a:lnTo>
                    <a:lnTo>
                      <a:pt x="1120" y="2762"/>
                    </a:lnTo>
                    <a:lnTo>
                      <a:pt x="1091" y="2927"/>
                    </a:lnTo>
                    <a:lnTo>
                      <a:pt x="1065" y="3092"/>
                    </a:lnTo>
                    <a:lnTo>
                      <a:pt x="1046" y="3257"/>
                    </a:lnTo>
                    <a:lnTo>
                      <a:pt x="1030" y="3422"/>
                    </a:lnTo>
                    <a:lnTo>
                      <a:pt x="1018" y="3587"/>
                    </a:lnTo>
                    <a:lnTo>
                      <a:pt x="1013" y="3754"/>
                    </a:lnTo>
                    <a:lnTo>
                      <a:pt x="1010" y="3920"/>
                    </a:lnTo>
                    <a:lnTo>
                      <a:pt x="1014" y="4085"/>
                    </a:lnTo>
                    <a:lnTo>
                      <a:pt x="1023" y="4252"/>
                    </a:lnTo>
                    <a:lnTo>
                      <a:pt x="1036" y="4418"/>
                    </a:lnTo>
                    <a:lnTo>
                      <a:pt x="1056" y="4582"/>
                    </a:lnTo>
                    <a:lnTo>
                      <a:pt x="1080" y="4748"/>
                    </a:lnTo>
                    <a:lnTo>
                      <a:pt x="588" y="4748"/>
                    </a:lnTo>
                    <a:close/>
                    <a:moveTo>
                      <a:pt x="471" y="1769"/>
                    </a:moveTo>
                    <a:lnTo>
                      <a:pt x="407" y="1687"/>
                    </a:lnTo>
                    <a:lnTo>
                      <a:pt x="360" y="1613"/>
                    </a:lnTo>
                    <a:lnTo>
                      <a:pt x="324" y="1546"/>
                    </a:lnTo>
                    <a:lnTo>
                      <a:pt x="296" y="1485"/>
                    </a:lnTo>
                    <a:lnTo>
                      <a:pt x="245" y="1376"/>
                    </a:lnTo>
                    <a:lnTo>
                      <a:pt x="213" y="1326"/>
                    </a:lnTo>
                    <a:lnTo>
                      <a:pt x="200" y="1308"/>
                    </a:lnTo>
                    <a:lnTo>
                      <a:pt x="171" y="1279"/>
                    </a:lnTo>
                    <a:lnTo>
                      <a:pt x="208" y="1255"/>
                    </a:lnTo>
                    <a:lnTo>
                      <a:pt x="238" y="1226"/>
                    </a:lnTo>
                    <a:lnTo>
                      <a:pt x="279" y="1277"/>
                    </a:lnTo>
                    <a:lnTo>
                      <a:pt x="310" y="1330"/>
                    </a:lnTo>
                    <a:lnTo>
                      <a:pt x="354" y="1443"/>
                    </a:lnTo>
                    <a:lnTo>
                      <a:pt x="377" y="1500"/>
                    </a:lnTo>
                    <a:lnTo>
                      <a:pt x="405" y="1555"/>
                    </a:lnTo>
                    <a:lnTo>
                      <a:pt x="440" y="1608"/>
                    </a:lnTo>
                    <a:lnTo>
                      <a:pt x="490" y="1657"/>
                    </a:lnTo>
                    <a:lnTo>
                      <a:pt x="500" y="1545"/>
                    </a:lnTo>
                    <a:lnTo>
                      <a:pt x="496" y="1412"/>
                    </a:lnTo>
                    <a:lnTo>
                      <a:pt x="489" y="1341"/>
                    </a:lnTo>
                    <a:lnTo>
                      <a:pt x="478" y="1271"/>
                    </a:lnTo>
                    <a:lnTo>
                      <a:pt x="463" y="1202"/>
                    </a:lnTo>
                    <a:lnTo>
                      <a:pt x="443" y="1137"/>
                    </a:lnTo>
                    <a:lnTo>
                      <a:pt x="523" y="1126"/>
                    </a:lnTo>
                    <a:lnTo>
                      <a:pt x="552" y="1284"/>
                    </a:lnTo>
                    <a:lnTo>
                      <a:pt x="567" y="1443"/>
                    </a:lnTo>
                    <a:lnTo>
                      <a:pt x="567" y="1603"/>
                    </a:lnTo>
                    <a:lnTo>
                      <a:pt x="552" y="1762"/>
                    </a:lnTo>
                    <a:lnTo>
                      <a:pt x="510" y="1761"/>
                    </a:lnTo>
                    <a:lnTo>
                      <a:pt x="471" y="1769"/>
                    </a:lnTo>
                    <a:close/>
                    <a:moveTo>
                      <a:pt x="124" y="654"/>
                    </a:moveTo>
                    <a:lnTo>
                      <a:pt x="117" y="606"/>
                    </a:lnTo>
                    <a:lnTo>
                      <a:pt x="106" y="559"/>
                    </a:lnTo>
                    <a:lnTo>
                      <a:pt x="75" y="466"/>
                    </a:lnTo>
                    <a:lnTo>
                      <a:pt x="0" y="282"/>
                    </a:lnTo>
                    <a:lnTo>
                      <a:pt x="43" y="269"/>
                    </a:lnTo>
                    <a:lnTo>
                      <a:pt x="80" y="248"/>
                    </a:lnTo>
                    <a:lnTo>
                      <a:pt x="158" y="436"/>
                    </a:lnTo>
                    <a:lnTo>
                      <a:pt x="170" y="328"/>
                    </a:lnTo>
                    <a:lnTo>
                      <a:pt x="192" y="222"/>
                    </a:lnTo>
                    <a:lnTo>
                      <a:pt x="248" y="9"/>
                    </a:lnTo>
                    <a:lnTo>
                      <a:pt x="283" y="0"/>
                    </a:lnTo>
                    <a:lnTo>
                      <a:pt x="319" y="2"/>
                    </a:lnTo>
                    <a:lnTo>
                      <a:pt x="274" y="171"/>
                    </a:lnTo>
                    <a:lnTo>
                      <a:pt x="234" y="332"/>
                    </a:lnTo>
                    <a:lnTo>
                      <a:pt x="220" y="411"/>
                    </a:lnTo>
                    <a:lnTo>
                      <a:pt x="213" y="491"/>
                    </a:lnTo>
                    <a:lnTo>
                      <a:pt x="213" y="571"/>
                    </a:lnTo>
                    <a:lnTo>
                      <a:pt x="224" y="653"/>
                    </a:lnTo>
                    <a:lnTo>
                      <a:pt x="200" y="646"/>
                    </a:lnTo>
                    <a:lnTo>
                      <a:pt x="176" y="644"/>
                    </a:lnTo>
                    <a:lnTo>
                      <a:pt x="150" y="647"/>
                    </a:lnTo>
                    <a:lnTo>
                      <a:pt x="124" y="654"/>
                    </a:lnTo>
                    <a:close/>
                    <a:moveTo>
                      <a:pt x="1030" y="627"/>
                    </a:moveTo>
                    <a:lnTo>
                      <a:pt x="1013" y="602"/>
                    </a:lnTo>
                    <a:lnTo>
                      <a:pt x="1002" y="576"/>
                    </a:lnTo>
                    <a:lnTo>
                      <a:pt x="997" y="551"/>
                    </a:lnTo>
                    <a:lnTo>
                      <a:pt x="996" y="526"/>
                    </a:lnTo>
                    <a:lnTo>
                      <a:pt x="1003" y="475"/>
                    </a:lnTo>
                    <a:lnTo>
                      <a:pt x="1018" y="423"/>
                    </a:lnTo>
                    <a:lnTo>
                      <a:pt x="1032" y="372"/>
                    </a:lnTo>
                    <a:lnTo>
                      <a:pt x="1039" y="320"/>
                    </a:lnTo>
                    <a:lnTo>
                      <a:pt x="1038" y="295"/>
                    </a:lnTo>
                    <a:lnTo>
                      <a:pt x="1032" y="270"/>
                    </a:lnTo>
                    <a:lnTo>
                      <a:pt x="1021" y="245"/>
                    </a:lnTo>
                    <a:lnTo>
                      <a:pt x="1003" y="220"/>
                    </a:lnTo>
                    <a:lnTo>
                      <a:pt x="1044" y="203"/>
                    </a:lnTo>
                    <a:lnTo>
                      <a:pt x="1087" y="193"/>
                    </a:lnTo>
                    <a:lnTo>
                      <a:pt x="1102" y="217"/>
                    </a:lnTo>
                    <a:lnTo>
                      <a:pt x="1112" y="240"/>
                    </a:lnTo>
                    <a:lnTo>
                      <a:pt x="1116" y="263"/>
                    </a:lnTo>
                    <a:lnTo>
                      <a:pt x="1117" y="286"/>
                    </a:lnTo>
                    <a:lnTo>
                      <a:pt x="1109" y="332"/>
                    </a:lnTo>
                    <a:lnTo>
                      <a:pt x="1094" y="377"/>
                    </a:lnTo>
                    <a:lnTo>
                      <a:pt x="1079" y="424"/>
                    </a:lnTo>
                    <a:lnTo>
                      <a:pt x="1068" y="470"/>
                    </a:lnTo>
                    <a:lnTo>
                      <a:pt x="1065" y="493"/>
                    </a:lnTo>
                    <a:lnTo>
                      <a:pt x="1068" y="516"/>
                    </a:lnTo>
                    <a:lnTo>
                      <a:pt x="1075" y="540"/>
                    </a:lnTo>
                    <a:lnTo>
                      <a:pt x="1087" y="564"/>
                    </a:lnTo>
                    <a:lnTo>
                      <a:pt x="1126" y="463"/>
                    </a:lnTo>
                    <a:lnTo>
                      <a:pt x="1174" y="364"/>
                    </a:lnTo>
                    <a:lnTo>
                      <a:pt x="1224" y="272"/>
                    </a:lnTo>
                    <a:lnTo>
                      <a:pt x="1273" y="190"/>
                    </a:lnTo>
                    <a:lnTo>
                      <a:pt x="1296" y="213"/>
                    </a:lnTo>
                    <a:lnTo>
                      <a:pt x="1329" y="234"/>
                    </a:lnTo>
                    <a:lnTo>
                      <a:pt x="1282" y="311"/>
                    </a:lnTo>
                    <a:lnTo>
                      <a:pt x="1233" y="409"/>
                    </a:lnTo>
                    <a:lnTo>
                      <a:pt x="1129" y="634"/>
                    </a:lnTo>
                    <a:lnTo>
                      <a:pt x="1109" y="624"/>
                    </a:lnTo>
                    <a:lnTo>
                      <a:pt x="1087" y="619"/>
                    </a:lnTo>
                    <a:lnTo>
                      <a:pt x="1060" y="620"/>
                    </a:lnTo>
                    <a:lnTo>
                      <a:pt x="1030" y="627"/>
                    </a:lnTo>
                    <a:close/>
                    <a:moveTo>
                      <a:pt x="938" y="1422"/>
                    </a:moveTo>
                    <a:lnTo>
                      <a:pt x="960" y="1218"/>
                    </a:lnTo>
                    <a:lnTo>
                      <a:pt x="977" y="1012"/>
                    </a:lnTo>
                    <a:lnTo>
                      <a:pt x="1002" y="1018"/>
                    </a:lnTo>
                    <a:lnTo>
                      <a:pt x="1026" y="1015"/>
                    </a:lnTo>
                    <a:lnTo>
                      <a:pt x="1065" y="996"/>
                    </a:lnTo>
                    <a:lnTo>
                      <a:pt x="1019" y="1440"/>
                    </a:lnTo>
                    <a:lnTo>
                      <a:pt x="1002" y="1432"/>
                    </a:lnTo>
                    <a:lnTo>
                      <a:pt x="981" y="1426"/>
                    </a:lnTo>
                    <a:lnTo>
                      <a:pt x="938" y="1422"/>
                    </a:lnTo>
                    <a:close/>
                    <a:moveTo>
                      <a:pt x="1368" y="1333"/>
                    </a:moveTo>
                    <a:lnTo>
                      <a:pt x="1427" y="1185"/>
                    </a:lnTo>
                    <a:lnTo>
                      <a:pt x="1461" y="1095"/>
                    </a:lnTo>
                    <a:lnTo>
                      <a:pt x="1474" y="1059"/>
                    </a:lnTo>
                    <a:lnTo>
                      <a:pt x="1492" y="1000"/>
                    </a:lnTo>
                    <a:lnTo>
                      <a:pt x="1513" y="906"/>
                    </a:lnTo>
                    <a:lnTo>
                      <a:pt x="1517" y="860"/>
                    </a:lnTo>
                    <a:lnTo>
                      <a:pt x="1515" y="816"/>
                    </a:lnTo>
                    <a:lnTo>
                      <a:pt x="1510" y="775"/>
                    </a:lnTo>
                    <a:lnTo>
                      <a:pt x="1497" y="736"/>
                    </a:lnTo>
                    <a:lnTo>
                      <a:pt x="1477" y="701"/>
                    </a:lnTo>
                    <a:lnTo>
                      <a:pt x="1449" y="671"/>
                    </a:lnTo>
                    <a:lnTo>
                      <a:pt x="1468" y="654"/>
                    </a:lnTo>
                    <a:lnTo>
                      <a:pt x="1482" y="634"/>
                    </a:lnTo>
                    <a:lnTo>
                      <a:pt x="1522" y="675"/>
                    </a:lnTo>
                    <a:lnTo>
                      <a:pt x="1550" y="720"/>
                    </a:lnTo>
                    <a:lnTo>
                      <a:pt x="1567" y="766"/>
                    </a:lnTo>
                    <a:lnTo>
                      <a:pt x="1575" y="816"/>
                    </a:lnTo>
                    <a:lnTo>
                      <a:pt x="1576" y="867"/>
                    </a:lnTo>
                    <a:lnTo>
                      <a:pt x="1572" y="918"/>
                    </a:lnTo>
                    <a:lnTo>
                      <a:pt x="1559" y="1016"/>
                    </a:lnTo>
                    <a:lnTo>
                      <a:pt x="1623" y="935"/>
                    </a:lnTo>
                    <a:lnTo>
                      <a:pt x="1682" y="852"/>
                    </a:lnTo>
                    <a:lnTo>
                      <a:pt x="1792" y="682"/>
                    </a:lnTo>
                    <a:lnTo>
                      <a:pt x="1812" y="700"/>
                    </a:lnTo>
                    <a:lnTo>
                      <a:pt x="1838" y="712"/>
                    </a:lnTo>
                    <a:lnTo>
                      <a:pt x="1761" y="850"/>
                    </a:lnTo>
                    <a:lnTo>
                      <a:pt x="1695" y="944"/>
                    </a:lnTo>
                    <a:lnTo>
                      <a:pt x="1638" y="1007"/>
                    </a:lnTo>
                    <a:lnTo>
                      <a:pt x="1588" y="1054"/>
                    </a:lnTo>
                    <a:lnTo>
                      <a:pt x="1546" y="1101"/>
                    </a:lnTo>
                    <a:lnTo>
                      <a:pt x="1507" y="1161"/>
                    </a:lnTo>
                    <a:lnTo>
                      <a:pt x="1489" y="1200"/>
                    </a:lnTo>
                    <a:lnTo>
                      <a:pt x="1472" y="1249"/>
                    </a:lnTo>
                    <a:lnTo>
                      <a:pt x="1456" y="1308"/>
                    </a:lnTo>
                    <a:lnTo>
                      <a:pt x="1439" y="1380"/>
                    </a:lnTo>
                    <a:lnTo>
                      <a:pt x="1399" y="1359"/>
                    </a:lnTo>
                    <a:lnTo>
                      <a:pt x="1368" y="1333"/>
                    </a:lnTo>
                    <a:close/>
                    <a:moveTo>
                      <a:pt x="890" y="1744"/>
                    </a:moveTo>
                    <a:lnTo>
                      <a:pt x="905" y="1698"/>
                    </a:lnTo>
                    <a:lnTo>
                      <a:pt x="912" y="1649"/>
                    </a:lnTo>
                    <a:lnTo>
                      <a:pt x="911" y="1597"/>
                    </a:lnTo>
                    <a:lnTo>
                      <a:pt x="906" y="1572"/>
                    </a:lnTo>
                    <a:lnTo>
                      <a:pt x="895" y="1549"/>
                    </a:lnTo>
                    <a:lnTo>
                      <a:pt x="948" y="1551"/>
                    </a:lnTo>
                    <a:lnTo>
                      <a:pt x="1000" y="1546"/>
                    </a:lnTo>
                    <a:lnTo>
                      <a:pt x="1007" y="1600"/>
                    </a:lnTo>
                    <a:lnTo>
                      <a:pt x="1005" y="1664"/>
                    </a:lnTo>
                    <a:lnTo>
                      <a:pt x="993" y="1727"/>
                    </a:lnTo>
                    <a:lnTo>
                      <a:pt x="977" y="1781"/>
                    </a:lnTo>
                    <a:lnTo>
                      <a:pt x="965" y="1758"/>
                    </a:lnTo>
                    <a:lnTo>
                      <a:pt x="945" y="1747"/>
                    </a:lnTo>
                    <a:lnTo>
                      <a:pt x="919" y="1742"/>
                    </a:lnTo>
                    <a:lnTo>
                      <a:pt x="890" y="1744"/>
                    </a:lnTo>
                    <a:close/>
                    <a:moveTo>
                      <a:pt x="1240" y="1913"/>
                    </a:moveTo>
                    <a:lnTo>
                      <a:pt x="1266" y="1763"/>
                    </a:lnTo>
                    <a:lnTo>
                      <a:pt x="1300" y="1615"/>
                    </a:lnTo>
                    <a:lnTo>
                      <a:pt x="1329" y="1649"/>
                    </a:lnTo>
                    <a:lnTo>
                      <a:pt x="1368" y="1677"/>
                    </a:lnTo>
                    <a:lnTo>
                      <a:pt x="1362" y="1736"/>
                    </a:lnTo>
                    <a:lnTo>
                      <a:pt x="1350" y="1794"/>
                    </a:lnTo>
                    <a:lnTo>
                      <a:pt x="1339" y="1851"/>
                    </a:lnTo>
                    <a:lnTo>
                      <a:pt x="1329" y="1909"/>
                    </a:lnTo>
                    <a:lnTo>
                      <a:pt x="1278" y="1910"/>
                    </a:lnTo>
                    <a:lnTo>
                      <a:pt x="1240" y="1913"/>
                    </a:lnTo>
                    <a:close/>
                  </a:path>
                </a:pathLst>
              </a:custGeom>
              <a:solidFill>
                <a:srgbClr val="BF8000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1" name="Freeform 132">
                <a:extLst>
                  <a:ext uri="{FF2B5EF4-FFF2-40B4-BE49-F238E27FC236}">
                    <a16:creationId xmlns:a16="http://schemas.microsoft.com/office/drawing/2014/main" id="{D0DB2915-135E-4CEB-9806-6CCE590C0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836" y="1396334"/>
                <a:ext cx="250171" cy="670373"/>
              </a:xfrm>
              <a:custGeom>
                <a:avLst/>
                <a:gdLst>
                  <a:gd name="T0" fmla="*/ 275 w 945"/>
                  <a:gd name="T1" fmla="*/ 2676 h 2718"/>
                  <a:gd name="T2" fmla="*/ 311 w 945"/>
                  <a:gd name="T3" fmla="*/ 2538 h 2718"/>
                  <a:gd name="T4" fmla="*/ 331 w 945"/>
                  <a:gd name="T5" fmla="*/ 2340 h 2718"/>
                  <a:gd name="T6" fmla="*/ 339 w 945"/>
                  <a:gd name="T7" fmla="*/ 1963 h 2718"/>
                  <a:gd name="T8" fmla="*/ 307 w 945"/>
                  <a:gd name="T9" fmla="*/ 1390 h 2718"/>
                  <a:gd name="T10" fmla="*/ 274 w 945"/>
                  <a:gd name="T11" fmla="*/ 1107 h 2718"/>
                  <a:gd name="T12" fmla="*/ 196 w 945"/>
                  <a:gd name="T13" fmla="*/ 706 h 2718"/>
                  <a:gd name="T14" fmla="*/ 62 w 945"/>
                  <a:gd name="T15" fmla="*/ 280 h 2718"/>
                  <a:gd name="T16" fmla="*/ 17 w 945"/>
                  <a:gd name="T17" fmla="*/ 169 h 2718"/>
                  <a:gd name="T18" fmla="*/ 38 w 945"/>
                  <a:gd name="T19" fmla="*/ 134 h 2718"/>
                  <a:gd name="T20" fmla="*/ 105 w 945"/>
                  <a:gd name="T21" fmla="*/ 182 h 2718"/>
                  <a:gd name="T22" fmla="*/ 179 w 945"/>
                  <a:gd name="T23" fmla="*/ 386 h 2718"/>
                  <a:gd name="T24" fmla="*/ 286 w 945"/>
                  <a:gd name="T25" fmla="*/ 719 h 2718"/>
                  <a:gd name="T26" fmla="*/ 311 w 945"/>
                  <a:gd name="T27" fmla="*/ 830 h 2718"/>
                  <a:gd name="T28" fmla="*/ 380 w 945"/>
                  <a:gd name="T29" fmla="*/ 1123 h 2718"/>
                  <a:gd name="T30" fmla="*/ 411 w 945"/>
                  <a:gd name="T31" fmla="*/ 1194 h 2718"/>
                  <a:gd name="T32" fmla="*/ 439 w 945"/>
                  <a:gd name="T33" fmla="*/ 1215 h 2718"/>
                  <a:gd name="T34" fmla="*/ 451 w 945"/>
                  <a:gd name="T35" fmla="*/ 1206 h 2718"/>
                  <a:gd name="T36" fmla="*/ 471 w 945"/>
                  <a:gd name="T37" fmla="*/ 1151 h 2718"/>
                  <a:gd name="T38" fmla="*/ 484 w 945"/>
                  <a:gd name="T39" fmla="*/ 1046 h 2718"/>
                  <a:gd name="T40" fmla="*/ 486 w 945"/>
                  <a:gd name="T41" fmla="*/ 793 h 2718"/>
                  <a:gd name="T42" fmla="*/ 461 w 945"/>
                  <a:gd name="T43" fmla="*/ 539 h 2718"/>
                  <a:gd name="T44" fmla="*/ 381 w 945"/>
                  <a:gd name="T45" fmla="*/ 272 h 2718"/>
                  <a:gd name="T46" fmla="*/ 385 w 945"/>
                  <a:gd name="T47" fmla="*/ 3 h 2718"/>
                  <a:gd name="T48" fmla="*/ 478 w 945"/>
                  <a:gd name="T49" fmla="*/ 363 h 2718"/>
                  <a:gd name="T50" fmla="*/ 504 w 945"/>
                  <a:gd name="T51" fmla="*/ 434 h 2718"/>
                  <a:gd name="T52" fmla="*/ 519 w 945"/>
                  <a:gd name="T53" fmla="*/ 453 h 2718"/>
                  <a:gd name="T54" fmla="*/ 531 w 945"/>
                  <a:gd name="T55" fmla="*/ 436 h 2718"/>
                  <a:gd name="T56" fmla="*/ 542 w 945"/>
                  <a:gd name="T57" fmla="*/ 265 h 2718"/>
                  <a:gd name="T58" fmla="*/ 624 w 945"/>
                  <a:gd name="T59" fmla="*/ 39 h 2718"/>
                  <a:gd name="T60" fmla="*/ 632 w 945"/>
                  <a:gd name="T61" fmla="*/ 843 h 2718"/>
                  <a:gd name="T62" fmla="*/ 742 w 945"/>
                  <a:gd name="T63" fmla="*/ 498 h 2718"/>
                  <a:gd name="T64" fmla="*/ 852 w 945"/>
                  <a:gd name="T65" fmla="*/ 43 h 2718"/>
                  <a:gd name="T66" fmla="*/ 899 w 945"/>
                  <a:gd name="T67" fmla="*/ 242 h 2718"/>
                  <a:gd name="T68" fmla="*/ 785 w 945"/>
                  <a:gd name="T69" fmla="*/ 732 h 2718"/>
                  <a:gd name="T70" fmla="*/ 730 w 945"/>
                  <a:gd name="T71" fmla="*/ 1062 h 2718"/>
                  <a:gd name="T72" fmla="*/ 695 w 945"/>
                  <a:gd name="T73" fmla="*/ 1392 h 2718"/>
                  <a:gd name="T74" fmla="*/ 678 w 945"/>
                  <a:gd name="T75" fmla="*/ 1724 h 2718"/>
                  <a:gd name="T76" fmla="*/ 679 w 945"/>
                  <a:gd name="T77" fmla="*/ 2055 h 2718"/>
                  <a:gd name="T78" fmla="*/ 701 w 945"/>
                  <a:gd name="T79" fmla="*/ 2388 h 2718"/>
                  <a:gd name="T80" fmla="*/ 745 w 945"/>
                  <a:gd name="T81" fmla="*/ 2718 h 2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45" h="2718">
                    <a:moveTo>
                      <a:pt x="253" y="2718"/>
                    </a:moveTo>
                    <a:lnTo>
                      <a:pt x="275" y="2676"/>
                    </a:lnTo>
                    <a:lnTo>
                      <a:pt x="295" y="2615"/>
                    </a:lnTo>
                    <a:lnTo>
                      <a:pt x="311" y="2538"/>
                    </a:lnTo>
                    <a:lnTo>
                      <a:pt x="323" y="2446"/>
                    </a:lnTo>
                    <a:lnTo>
                      <a:pt x="331" y="2340"/>
                    </a:lnTo>
                    <a:lnTo>
                      <a:pt x="337" y="2223"/>
                    </a:lnTo>
                    <a:lnTo>
                      <a:pt x="339" y="1963"/>
                    </a:lnTo>
                    <a:lnTo>
                      <a:pt x="328" y="1680"/>
                    </a:lnTo>
                    <a:lnTo>
                      <a:pt x="307" y="1390"/>
                    </a:lnTo>
                    <a:lnTo>
                      <a:pt x="292" y="1247"/>
                    </a:lnTo>
                    <a:lnTo>
                      <a:pt x="274" y="1107"/>
                    </a:lnTo>
                    <a:lnTo>
                      <a:pt x="232" y="846"/>
                    </a:lnTo>
                    <a:lnTo>
                      <a:pt x="196" y="706"/>
                    </a:lnTo>
                    <a:lnTo>
                      <a:pt x="134" y="493"/>
                    </a:lnTo>
                    <a:lnTo>
                      <a:pt x="62" y="280"/>
                    </a:lnTo>
                    <a:lnTo>
                      <a:pt x="29" y="197"/>
                    </a:lnTo>
                    <a:lnTo>
                      <a:pt x="17" y="169"/>
                    </a:lnTo>
                    <a:lnTo>
                      <a:pt x="0" y="140"/>
                    </a:lnTo>
                    <a:lnTo>
                      <a:pt x="38" y="134"/>
                    </a:lnTo>
                    <a:lnTo>
                      <a:pt x="74" y="113"/>
                    </a:lnTo>
                    <a:lnTo>
                      <a:pt x="105" y="182"/>
                    </a:lnTo>
                    <a:lnTo>
                      <a:pt x="133" y="252"/>
                    </a:lnTo>
                    <a:lnTo>
                      <a:pt x="179" y="386"/>
                    </a:lnTo>
                    <a:lnTo>
                      <a:pt x="253" y="607"/>
                    </a:lnTo>
                    <a:lnTo>
                      <a:pt x="286" y="719"/>
                    </a:lnTo>
                    <a:lnTo>
                      <a:pt x="298" y="761"/>
                    </a:lnTo>
                    <a:lnTo>
                      <a:pt x="311" y="830"/>
                    </a:lnTo>
                    <a:lnTo>
                      <a:pt x="345" y="1002"/>
                    </a:lnTo>
                    <a:lnTo>
                      <a:pt x="380" y="1123"/>
                    </a:lnTo>
                    <a:lnTo>
                      <a:pt x="395" y="1164"/>
                    </a:lnTo>
                    <a:lnTo>
                      <a:pt x="411" y="1194"/>
                    </a:lnTo>
                    <a:lnTo>
                      <a:pt x="426" y="1211"/>
                    </a:lnTo>
                    <a:lnTo>
                      <a:pt x="439" y="1215"/>
                    </a:lnTo>
                    <a:lnTo>
                      <a:pt x="446" y="1212"/>
                    </a:lnTo>
                    <a:lnTo>
                      <a:pt x="451" y="1206"/>
                    </a:lnTo>
                    <a:lnTo>
                      <a:pt x="461" y="1186"/>
                    </a:lnTo>
                    <a:lnTo>
                      <a:pt x="471" y="1151"/>
                    </a:lnTo>
                    <a:lnTo>
                      <a:pt x="478" y="1105"/>
                    </a:lnTo>
                    <a:lnTo>
                      <a:pt x="484" y="1046"/>
                    </a:lnTo>
                    <a:lnTo>
                      <a:pt x="488" y="974"/>
                    </a:lnTo>
                    <a:lnTo>
                      <a:pt x="486" y="793"/>
                    </a:lnTo>
                    <a:lnTo>
                      <a:pt x="478" y="666"/>
                    </a:lnTo>
                    <a:lnTo>
                      <a:pt x="461" y="539"/>
                    </a:lnTo>
                    <a:lnTo>
                      <a:pt x="438" y="452"/>
                    </a:lnTo>
                    <a:lnTo>
                      <a:pt x="381" y="272"/>
                    </a:lnTo>
                    <a:lnTo>
                      <a:pt x="291" y="0"/>
                    </a:lnTo>
                    <a:lnTo>
                      <a:pt x="385" y="3"/>
                    </a:lnTo>
                    <a:lnTo>
                      <a:pt x="449" y="258"/>
                    </a:lnTo>
                    <a:lnTo>
                      <a:pt x="478" y="363"/>
                    </a:lnTo>
                    <a:lnTo>
                      <a:pt x="489" y="398"/>
                    </a:lnTo>
                    <a:lnTo>
                      <a:pt x="504" y="434"/>
                    </a:lnTo>
                    <a:lnTo>
                      <a:pt x="514" y="450"/>
                    </a:lnTo>
                    <a:lnTo>
                      <a:pt x="519" y="453"/>
                    </a:lnTo>
                    <a:lnTo>
                      <a:pt x="523" y="452"/>
                    </a:lnTo>
                    <a:lnTo>
                      <a:pt x="531" y="436"/>
                    </a:lnTo>
                    <a:lnTo>
                      <a:pt x="537" y="400"/>
                    </a:lnTo>
                    <a:lnTo>
                      <a:pt x="542" y="265"/>
                    </a:lnTo>
                    <a:lnTo>
                      <a:pt x="539" y="27"/>
                    </a:lnTo>
                    <a:lnTo>
                      <a:pt x="624" y="39"/>
                    </a:lnTo>
                    <a:lnTo>
                      <a:pt x="587" y="952"/>
                    </a:lnTo>
                    <a:lnTo>
                      <a:pt x="632" y="843"/>
                    </a:lnTo>
                    <a:lnTo>
                      <a:pt x="672" y="730"/>
                    </a:lnTo>
                    <a:lnTo>
                      <a:pt x="742" y="498"/>
                    </a:lnTo>
                    <a:lnTo>
                      <a:pt x="800" y="266"/>
                    </a:lnTo>
                    <a:lnTo>
                      <a:pt x="852" y="43"/>
                    </a:lnTo>
                    <a:lnTo>
                      <a:pt x="945" y="81"/>
                    </a:lnTo>
                    <a:lnTo>
                      <a:pt x="899" y="242"/>
                    </a:lnTo>
                    <a:lnTo>
                      <a:pt x="857" y="405"/>
                    </a:lnTo>
                    <a:lnTo>
                      <a:pt x="785" y="732"/>
                    </a:lnTo>
                    <a:lnTo>
                      <a:pt x="756" y="897"/>
                    </a:lnTo>
                    <a:lnTo>
                      <a:pt x="730" y="1062"/>
                    </a:lnTo>
                    <a:lnTo>
                      <a:pt x="711" y="1227"/>
                    </a:lnTo>
                    <a:lnTo>
                      <a:pt x="695" y="1392"/>
                    </a:lnTo>
                    <a:lnTo>
                      <a:pt x="683" y="1557"/>
                    </a:lnTo>
                    <a:lnTo>
                      <a:pt x="678" y="1724"/>
                    </a:lnTo>
                    <a:lnTo>
                      <a:pt x="675" y="1890"/>
                    </a:lnTo>
                    <a:lnTo>
                      <a:pt x="679" y="2055"/>
                    </a:lnTo>
                    <a:lnTo>
                      <a:pt x="688" y="2222"/>
                    </a:lnTo>
                    <a:lnTo>
                      <a:pt x="701" y="2388"/>
                    </a:lnTo>
                    <a:lnTo>
                      <a:pt x="721" y="2552"/>
                    </a:lnTo>
                    <a:lnTo>
                      <a:pt x="745" y="2718"/>
                    </a:lnTo>
                    <a:lnTo>
                      <a:pt x="253" y="271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2" name="Freeform 133">
                <a:extLst>
                  <a:ext uri="{FF2B5EF4-FFF2-40B4-BE49-F238E27FC236}">
                    <a16:creationId xmlns:a16="http://schemas.microsoft.com/office/drawing/2014/main" id="{13804CC8-0A41-41CF-96C3-49035C76D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55" y="1172877"/>
                <a:ext cx="104834" cy="159084"/>
              </a:xfrm>
              <a:custGeom>
                <a:avLst/>
                <a:gdLst>
                  <a:gd name="T0" fmla="*/ 300 w 396"/>
                  <a:gd name="T1" fmla="*/ 643 h 643"/>
                  <a:gd name="T2" fmla="*/ 236 w 396"/>
                  <a:gd name="T3" fmla="*/ 561 h 643"/>
                  <a:gd name="T4" fmla="*/ 189 w 396"/>
                  <a:gd name="T5" fmla="*/ 487 h 643"/>
                  <a:gd name="T6" fmla="*/ 153 w 396"/>
                  <a:gd name="T7" fmla="*/ 420 h 643"/>
                  <a:gd name="T8" fmla="*/ 125 w 396"/>
                  <a:gd name="T9" fmla="*/ 359 h 643"/>
                  <a:gd name="T10" fmla="*/ 74 w 396"/>
                  <a:gd name="T11" fmla="*/ 250 h 643"/>
                  <a:gd name="T12" fmla="*/ 42 w 396"/>
                  <a:gd name="T13" fmla="*/ 200 h 643"/>
                  <a:gd name="T14" fmla="*/ 29 w 396"/>
                  <a:gd name="T15" fmla="*/ 182 h 643"/>
                  <a:gd name="T16" fmla="*/ 0 w 396"/>
                  <a:gd name="T17" fmla="*/ 153 h 643"/>
                  <a:gd name="T18" fmla="*/ 37 w 396"/>
                  <a:gd name="T19" fmla="*/ 129 h 643"/>
                  <a:gd name="T20" fmla="*/ 67 w 396"/>
                  <a:gd name="T21" fmla="*/ 100 h 643"/>
                  <a:gd name="T22" fmla="*/ 108 w 396"/>
                  <a:gd name="T23" fmla="*/ 151 h 643"/>
                  <a:gd name="T24" fmla="*/ 139 w 396"/>
                  <a:gd name="T25" fmla="*/ 204 h 643"/>
                  <a:gd name="T26" fmla="*/ 183 w 396"/>
                  <a:gd name="T27" fmla="*/ 317 h 643"/>
                  <a:gd name="T28" fmla="*/ 206 w 396"/>
                  <a:gd name="T29" fmla="*/ 374 h 643"/>
                  <a:gd name="T30" fmla="*/ 234 w 396"/>
                  <a:gd name="T31" fmla="*/ 429 h 643"/>
                  <a:gd name="T32" fmla="*/ 269 w 396"/>
                  <a:gd name="T33" fmla="*/ 482 h 643"/>
                  <a:gd name="T34" fmla="*/ 319 w 396"/>
                  <a:gd name="T35" fmla="*/ 531 h 643"/>
                  <a:gd name="T36" fmla="*/ 329 w 396"/>
                  <a:gd name="T37" fmla="*/ 419 h 643"/>
                  <a:gd name="T38" fmla="*/ 325 w 396"/>
                  <a:gd name="T39" fmla="*/ 286 h 643"/>
                  <a:gd name="T40" fmla="*/ 318 w 396"/>
                  <a:gd name="T41" fmla="*/ 215 h 643"/>
                  <a:gd name="T42" fmla="*/ 307 w 396"/>
                  <a:gd name="T43" fmla="*/ 145 h 643"/>
                  <a:gd name="T44" fmla="*/ 292 w 396"/>
                  <a:gd name="T45" fmla="*/ 76 h 643"/>
                  <a:gd name="T46" fmla="*/ 272 w 396"/>
                  <a:gd name="T47" fmla="*/ 11 h 643"/>
                  <a:gd name="T48" fmla="*/ 352 w 396"/>
                  <a:gd name="T49" fmla="*/ 0 h 643"/>
                  <a:gd name="T50" fmla="*/ 381 w 396"/>
                  <a:gd name="T51" fmla="*/ 158 h 643"/>
                  <a:gd name="T52" fmla="*/ 396 w 396"/>
                  <a:gd name="T53" fmla="*/ 317 h 643"/>
                  <a:gd name="T54" fmla="*/ 396 w 396"/>
                  <a:gd name="T55" fmla="*/ 477 h 643"/>
                  <a:gd name="T56" fmla="*/ 381 w 396"/>
                  <a:gd name="T57" fmla="*/ 636 h 643"/>
                  <a:gd name="T58" fmla="*/ 339 w 396"/>
                  <a:gd name="T59" fmla="*/ 635 h 643"/>
                  <a:gd name="T60" fmla="*/ 300 w 396"/>
                  <a:gd name="T61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6" h="643">
                    <a:moveTo>
                      <a:pt x="300" y="643"/>
                    </a:moveTo>
                    <a:lnTo>
                      <a:pt x="236" y="561"/>
                    </a:lnTo>
                    <a:lnTo>
                      <a:pt x="189" y="487"/>
                    </a:lnTo>
                    <a:lnTo>
                      <a:pt x="153" y="420"/>
                    </a:lnTo>
                    <a:lnTo>
                      <a:pt x="125" y="359"/>
                    </a:lnTo>
                    <a:lnTo>
                      <a:pt x="74" y="250"/>
                    </a:lnTo>
                    <a:lnTo>
                      <a:pt x="42" y="200"/>
                    </a:lnTo>
                    <a:lnTo>
                      <a:pt x="29" y="182"/>
                    </a:lnTo>
                    <a:lnTo>
                      <a:pt x="0" y="153"/>
                    </a:lnTo>
                    <a:lnTo>
                      <a:pt x="37" y="129"/>
                    </a:lnTo>
                    <a:lnTo>
                      <a:pt x="67" y="100"/>
                    </a:lnTo>
                    <a:lnTo>
                      <a:pt x="108" y="151"/>
                    </a:lnTo>
                    <a:lnTo>
                      <a:pt x="139" y="204"/>
                    </a:lnTo>
                    <a:lnTo>
                      <a:pt x="183" y="317"/>
                    </a:lnTo>
                    <a:lnTo>
                      <a:pt x="206" y="374"/>
                    </a:lnTo>
                    <a:lnTo>
                      <a:pt x="234" y="429"/>
                    </a:lnTo>
                    <a:lnTo>
                      <a:pt x="269" y="482"/>
                    </a:lnTo>
                    <a:lnTo>
                      <a:pt x="319" y="531"/>
                    </a:lnTo>
                    <a:lnTo>
                      <a:pt x="329" y="419"/>
                    </a:lnTo>
                    <a:lnTo>
                      <a:pt x="325" y="286"/>
                    </a:lnTo>
                    <a:lnTo>
                      <a:pt x="318" y="215"/>
                    </a:lnTo>
                    <a:lnTo>
                      <a:pt x="307" y="145"/>
                    </a:lnTo>
                    <a:lnTo>
                      <a:pt x="292" y="76"/>
                    </a:lnTo>
                    <a:lnTo>
                      <a:pt x="272" y="11"/>
                    </a:lnTo>
                    <a:lnTo>
                      <a:pt x="352" y="0"/>
                    </a:lnTo>
                    <a:lnTo>
                      <a:pt x="381" y="158"/>
                    </a:lnTo>
                    <a:lnTo>
                      <a:pt x="396" y="317"/>
                    </a:lnTo>
                    <a:lnTo>
                      <a:pt x="396" y="477"/>
                    </a:lnTo>
                    <a:lnTo>
                      <a:pt x="381" y="636"/>
                    </a:lnTo>
                    <a:lnTo>
                      <a:pt x="339" y="635"/>
                    </a:lnTo>
                    <a:lnTo>
                      <a:pt x="300" y="643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3" name="Freeform 134">
                <a:extLst>
                  <a:ext uri="{FF2B5EF4-FFF2-40B4-BE49-F238E27FC236}">
                    <a16:creationId xmlns:a16="http://schemas.microsoft.com/office/drawing/2014/main" id="{E9B77935-03E7-4039-A695-147F4A628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9886" y="895404"/>
                <a:ext cx="84979" cy="161304"/>
              </a:xfrm>
              <a:custGeom>
                <a:avLst/>
                <a:gdLst>
                  <a:gd name="T0" fmla="*/ 124 w 319"/>
                  <a:gd name="T1" fmla="*/ 654 h 654"/>
                  <a:gd name="T2" fmla="*/ 117 w 319"/>
                  <a:gd name="T3" fmla="*/ 606 h 654"/>
                  <a:gd name="T4" fmla="*/ 106 w 319"/>
                  <a:gd name="T5" fmla="*/ 559 h 654"/>
                  <a:gd name="T6" fmla="*/ 75 w 319"/>
                  <a:gd name="T7" fmla="*/ 466 h 654"/>
                  <a:gd name="T8" fmla="*/ 0 w 319"/>
                  <a:gd name="T9" fmla="*/ 282 h 654"/>
                  <a:gd name="T10" fmla="*/ 43 w 319"/>
                  <a:gd name="T11" fmla="*/ 269 h 654"/>
                  <a:gd name="T12" fmla="*/ 80 w 319"/>
                  <a:gd name="T13" fmla="*/ 248 h 654"/>
                  <a:gd name="T14" fmla="*/ 158 w 319"/>
                  <a:gd name="T15" fmla="*/ 436 h 654"/>
                  <a:gd name="T16" fmla="*/ 170 w 319"/>
                  <a:gd name="T17" fmla="*/ 328 h 654"/>
                  <a:gd name="T18" fmla="*/ 192 w 319"/>
                  <a:gd name="T19" fmla="*/ 222 h 654"/>
                  <a:gd name="T20" fmla="*/ 248 w 319"/>
                  <a:gd name="T21" fmla="*/ 9 h 654"/>
                  <a:gd name="T22" fmla="*/ 283 w 319"/>
                  <a:gd name="T23" fmla="*/ 0 h 654"/>
                  <a:gd name="T24" fmla="*/ 319 w 319"/>
                  <a:gd name="T25" fmla="*/ 2 h 654"/>
                  <a:gd name="T26" fmla="*/ 274 w 319"/>
                  <a:gd name="T27" fmla="*/ 171 h 654"/>
                  <a:gd name="T28" fmla="*/ 234 w 319"/>
                  <a:gd name="T29" fmla="*/ 332 h 654"/>
                  <a:gd name="T30" fmla="*/ 220 w 319"/>
                  <a:gd name="T31" fmla="*/ 411 h 654"/>
                  <a:gd name="T32" fmla="*/ 213 w 319"/>
                  <a:gd name="T33" fmla="*/ 491 h 654"/>
                  <a:gd name="T34" fmla="*/ 213 w 319"/>
                  <a:gd name="T35" fmla="*/ 571 h 654"/>
                  <a:gd name="T36" fmla="*/ 224 w 319"/>
                  <a:gd name="T37" fmla="*/ 653 h 654"/>
                  <a:gd name="T38" fmla="*/ 200 w 319"/>
                  <a:gd name="T39" fmla="*/ 646 h 654"/>
                  <a:gd name="T40" fmla="*/ 176 w 319"/>
                  <a:gd name="T41" fmla="*/ 644 h 654"/>
                  <a:gd name="T42" fmla="*/ 150 w 319"/>
                  <a:gd name="T43" fmla="*/ 647 h 654"/>
                  <a:gd name="T44" fmla="*/ 124 w 319"/>
                  <a:gd name="T45" fmla="*/ 65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9" h="654">
                    <a:moveTo>
                      <a:pt x="124" y="654"/>
                    </a:moveTo>
                    <a:lnTo>
                      <a:pt x="117" y="606"/>
                    </a:lnTo>
                    <a:lnTo>
                      <a:pt x="106" y="559"/>
                    </a:lnTo>
                    <a:lnTo>
                      <a:pt x="75" y="466"/>
                    </a:lnTo>
                    <a:lnTo>
                      <a:pt x="0" y="282"/>
                    </a:lnTo>
                    <a:lnTo>
                      <a:pt x="43" y="269"/>
                    </a:lnTo>
                    <a:lnTo>
                      <a:pt x="80" y="248"/>
                    </a:lnTo>
                    <a:lnTo>
                      <a:pt x="158" y="436"/>
                    </a:lnTo>
                    <a:lnTo>
                      <a:pt x="170" y="328"/>
                    </a:lnTo>
                    <a:lnTo>
                      <a:pt x="192" y="222"/>
                    </a:lnTo>
                    <a:lnTo>
                      <a:pt x="248" y="9"/>
                    </a:lnTo>
                    <a:lnTo>
                      <a:pt x="283" y="0"/>
                    </a:lnTo>
                    <a:lnTo>
                      <a:pt x="319" y="2"/>
                    </a:lnTo>
                    <a:lnTo>
                      <a:pt x="274" y="171"/>
                    </a:lnTo>
                    <a:lnTo>
                      <a:pt x="234" y="332"/>
                    </a:lnTo>
                    <a:lnTo>
                      <a:pt x="220" y="411"/>
                    </a:lnTo>
                    <a:lnTo>
                      <a:pt x="213" y="491"/>
                    </a:lnTo>
                    <a:lnTo>
                      <a:pt x="213" y="571"/>
                    </a:lnTo>
                    <a:lnTo>
                      <a:pt x="224" y="653"/>
                    </a:lnTo>
                    <a:lnTo>
                      <a:pt x="200" y="646"/>
                    </a:lnTo>
                    <a:lnTo>
                      <a:pt x="176" y="644"/>
                    </a:lnTo>
                    <a:lnTo>
                      <a:pt x="150" y="647"/>
                    </a:lnTo>
                    <a:lnTo>
                      <a:pt x="124" y="65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4" name="Freeform 135">
                <a:extLst>
                  <a:ext uri="{FF2B5EF4-FFF2-40B4-BE49-F238E27FC236}">
                    <a16:creationId xmlns:a16="http://schemas.microsoft.com/office/drawing/2014/main" id="{8AE6C669-1265-4847-AE6A-CE2229CC8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559" y="942020"/>
                <a:ext cx="88155" cy="109509"/>
              </a:xfrm>
              <a:custGeom>
                <a:avLst/>
                <a:gdLst>
                  <a:gd name="T0" fmla="*/ 34 w 333"/>
                  <a:gd name="T1" fmla="*/ 437 h 444"/>
                  <a:gd name="T2" fmla="*/ 17 w 333"/>
                  <a:gd name="T3" fmla="*/ 412 h 444"/>
                  <a:gd name="T4" fmla="*/ 6 w 333"/>
                  <a:gd name="T5" fmla="*/ 386 h 444"/>
                  <a:gd name="T6" fmla="*/ 1 w 333"/>
                  <a:gd name="T7" fmla="*/ 361 h 444"/>
                  <a:gd name="T8" fmla="*/ 0 w 333"/>
                  <a:gd name="T9" fmla="*/ 336 h 444"/>
                  <a:gd name="T10" fmla="*/ 7 w 333"/>
                  <a:gd name="T11" fmla="*/ 285 h 444"/>
                  <a:gd name="T12" fmla="*/ 22 w 333"/>
                  <a:gd name="T13" fmla="*/ 233 h 444"/>
                  <a:gd name="T14" fmla="*/ 36 w 333"/>
                  <a:gd name="T15" fmla="*/ 182 h 444"/>
                  <a:gd name="T16" fmla="*/ 43 w 333"/>
                  <a:gd name="T17" fmla="*/ 130 h 444"/>
                  <a:gd name="T18" fmla="*/ 42 w 333"/>
                  <a:gd name="T19" fmla="*/ 105 h 444"/>
                  <a:gd name="T20" fmla="*/ 36 w 333"/>
                  <a:gd name="T21" fmla="*/ 80 h 444"/>
                  <a:gd name="T22" fmla="*/ 25 w 333"/>
                  <a:gd name="T23" fmla="*/ 55 h 444"/>
                  <a:gd name="T24" fmla="*/ 7 w 333"/>
                  <a:gd name="T25" fmla="*/ 30 h 444"/>
                  <a:gd name="T26" fmla="*/ 48 w 333"/>
                  <a:gd name="T27" fmla="*/ 13 h 444"/>
                  <a:gd name="T28" fmla="*/ 91 w 333"/>
                  <a:gd name="T29" fmla="*/ 3 h 444"/>
                  <a:gd name="T30" fmla="*/ 106 w 333"/>
                  <a:gd name="T31" fmla="*/ 27 h 444"/>
                  <a:gd name="T32" fmla="*/ 116 w 333"/>
                  <a:gd name="T33" fmla="*/ 50 h 444"/>
                  <a:gd name="T34" fmla="*/ 120 w 333"/>
                  <a:gd name="T35" fmla="*/ 73 h 444"/>
                  <a:gd name="T36" fmla="*/ 121 w 333"/>
                  <a:gd name="T37" fmla="*/ 96 h 444"/>
                  <a:gd name="T38" fmla="*/ 113 w 333"/>
                  <a:gd name="T39" fmla="*/ 142 h 444"/>
                  <a:gd name="T40" fmla="*/ 98 w 333"/>
                  <a:gd name="T41" fmla="*/ 187 h 444"/>
                  <a:gd name="T42" fmla="*/ 83 w 333"/>
                  <a:gd name="T43" fmla="*/ 234 h 444"/>
                  <a:gd name="T44" fmla="*/ 72 w 333"/>
                  <a:gd name="T45" fmla="*/ 280 h 444"/>
                  <a:gd name="T46" fmla="*/ 69 w 333"/>
                  <a:gd name="T47" fmla="*/ 303 h 444"/>
                  <a:gd name="T48" fmla="*/ 72 w 333"/>
                  <a:gd name="T49" fmla="*/ 326 h 444"/>
                  <a:gd name="T50" fmla="*/ 79 w 333"/>
                  <a:gd name="T51" fmla="*/ 350 h 444"/>
                  <a:gd name="T52" fmla="*/ 91 w 333"/>
                  <a:gd name="T53" fmla="*/ 374 h 444"/>
                  <a:gd name="T54" fmla="*/ 130 w 333"/>
                  <a:gd name="T55" fmla="*/ 273 h 444"/>
                  <a:gd name="T56" fmla="*/ 178 w 333"/>
                  <a:gd name="T57" fmla="*/ 174 h 444"/>
                  <a:gd name="T58" fmla="*/ 228 w 333"/>
                  <a:gd name="T59" fmla="*/ 82 h 444"/>
                  <a:gd name="T60" fmla="*/ 277 w 333"/>
                  <a:gd name="T61" fmla="*/ 0 h 444"/>
                  <a:gd name="T62" fmla="*/ 300 w 333"/>
                  <a:gd name="T63" fmla="*/ 23 h 444"/>
                  <a:gd name="T64" fmla="*/ 333 w 333"/>
                  <a:gd name="T65" fmla="*/ 44 h 444"/>
                  <a:gd name="T66" fmla="*/ 286 w 333"/>
                  <a:gd name="T67" fmla="*/ 121 h 444"/>
                  <a:gd name="T68" fmla="*/ 237 w 333"/>
                  <a:gd name="T69" fmla="*/ 219 h 444"/>
                  <a:gd name="T70" fmla="*/ 133 w 333"/>
                  <a:gd name="T71" fmla="*/ 444 h 444"/>
                  <a:gd name="T72" fmla="*/ 113 w 333"/>
                  <a:gd name="T73" fmla="*/ 434 h 444"/>
                  <a:gd name="T74" fmla="*/ 91 w 333"/>
                  <a:gd name="T75" fmla="*/ 429 h 444"/>
                  <a:gd name="T76" fmla="*/ 64 w 333"/>
                  <a:gd name="T77" fmla="*/ 430 h 444"/>
                  <a:gd name="T78" fmla="*/ 34 w 333"/>
                  <a:gd name="T79" fmla="*/ 437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3" h="444">
                    <a:moveTo>
                      <a:pt x="34" y="437"/>
                    </a:moveTo>
                    <a:lnTo>
                      <a:pt x="17" y="412"/>
                    </a:lnTo>
                    <a:lnTo>
                      <a:pt x="6" y="386"/>
                    </a:lnTo>
                    <a:lnTo>
                      <a:pt x="1" y="361"/>
                    </a:lnTo>
                    <a:lnTo>
                      <a:pt x="0" y="336"/>
                    </a:lnTo>
                    <a:lnTo>
                      <a:pt x="7" y="285"/>
                    </a:lnTo>
                    <a:lnTo>
                      <a:pt x="22" y="233"/>
                    </a:lnTo>
                    <a:lnTo>
                      <a:pt x="36" y="182"/>
                    </a:lnTo>
                    <a:lnTo>
                      <a:pt x="43" y="130"/>
                    </a:lnTo>
                    <a:lnTo>
                      <a:pt x="42" y="105"/>
                    </a:lnTo>
                    <a:lnTo>
                      <a:pt x="36" y="80"/>
                    </a:lnTo>
                    <a:lnTo>
                      <a:pt x="25" y="55"/>
                    </a:lnTo>
                    <a:lnTo>
                      <a:pt x="7" y="30"/>
                    </a:lnTo>
                    <a:lnTo>
                      <a:pt x="48" y="13"/>
                    </a:lnTo>
                    <a:lnTo>
                      <a:pt x="91" y="3"/>
                    </a:lnTo>
                    <a:lnTo>
                      <a:pt x="106" y="27"/>
                    </a:lnTo>
                    <a:lnTo>
                      <a:pt x="116" y="50"/>
                    </a:lnTo>
                    <a:lnTo>
                      <a:pt x="120" y="73"/>
                    </a:lnTo>
                    <a:lnTo>
                      <a:pt x="121" y="96"/>
                    </a:lnTo>
                    <a:lnTo>
                      <a:pt x="113" y="142"/>
                    </a:lnTo>
                    <a:lnTo>
                      <a:pt x="98" y="187"/>
                    </a:lnTo>
                    <a:lnTo>
                      <a:pt x="83" y="234"/>
                    </a:lnTo>
                    <a:lnTo>
                      <a:pt x="72" y="280"/>
                    </a:lnTo>
                    <a:lnTo>
                      <a:pt x="69" y="303"/>
                    </a:lnTo>
                    <a:lnTo>
                      <a:pt x="72" y="326"/>
                    </a:lnTo>
                    <a:lnTo>
                      <a:pt x="79" y="350"/>
                    </a:lnTo>
                    <a:lnTo>
                      <a:pt x="91" y="374"/>
                    </a:lnTo>
                    <a:lnTo>
                      <a:pt x="130" y="273"/>
                    </a:lnTo>
                    <a:lnTo>
                      <a:pt x="178" y="174"/>
                    </a:lnTo>
                    <a:lnTo>
                      <a:pt x="228" y="82"/>
                    </a:lnTo>
                    <a:lnTo>
                      <a:pt x="277" y="0"/>
                    </a:lnTo>
                    <a:lnTo>
                      <a:pt x="300" y="23"/>
                    </a:lnTo>
                    <a:lnTo>
                      <a:pt x="333" y="44"/>
                    </a:lnTo>
                    <a:lnTo>
                      <a:pt x="286" y="121"/>
                    </a:lnTo>
                    <a:lnTo>
                      <a:pt x="237" y="219"/>
                    </a:lnTo>
                    <a:lnTo>
                      <a:pt x="133" y="444"/>
                    </a:lnTo>
                    <a:lnTo>
                      <a:pt x="113" y="434"/>
                    </a:lnTo>
                    <a:lnTo>
                      <a:pt x="91" y="429"/>
                    </a:lnTo>
                    <a:lnTo>
                      <a:pt x="64" y="430"/>
                    </a:lnTo>
                    <a:lnTo>
                      <a:pt x="34" y="43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5" name="Freeform 136">
                <a:extLst>
                  <a:ext uri="{FF2B5EF4-FFF2-40B4-BE49-F238E27FC236}">
                    <a16:creationId xmlns:a16="http://schemas.microsoft.com/office/drawing/2014/main" id="{8D3105CF-58CE-45D6-9CC3-6EE99958C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8469" y="1141060"/>
                <a:ext cx="33356" cy="109509"/>
              </a:xfrm>
              <a:custGeom>
                <a:avLst/>
                <a:gdLst>
                  <a:gd name="T0" fmla="*/ 0 w 127"/>
                  <a:gd name="T1" fmla="*/ 426 h 444"/>
                  <a:gd name="T2" fmla="*/ 22 w 127"/>
                  <a:gd name="T3" fmla="*/ 222 h 444"/>
                  <a:gd name="T4" fmla="*/ 39 w 127"/>
                  <a:gd name="T5" fmla="*/ 16 h 444"/>
                  <a:gd name="T6" fmla="*/ 64 w 127"/>
                  <a:gd name="T7" fmla="*/ 22 h 444"/>
                  <a:gd name="T8" fmla="*/ 88 w 127"/>
                  <a:gd name="T9" fmla="*/ 19 h 444"/>
                  <a:gd name="T10" fmla="*/ 127 w 127"/>
                  <a:gd name="T11" fmla="*/ 0 h 444"/>
                  <a:gd name="T12" fmla="*/ 81 w 127"/>
                  <a:gd name="T13" fmla="*/ 444 h 444"/>
                  <a:gd name="T14" fmla="*/ 64 w 127"/>
                  <a:gd name="T15" fmla="*/ 436 h 444"/>
                  <a:gd name="T16" fmla="*/ 43 w 127"/>
                  <a:gd name="T17" fmla="*/ 430 h 444"/>
                  <a:gd name="T18" fmla="*/ 0 w 127"/>
                  <a:gd name="T19" fmla="*/ 426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444">
                    <a:moveTo>
                      <a:pt x="0" y="426"/>
                    </a:moveTo>
                    <a:lnTo>
                      <a:pt x="22" y="222"/>
                    </a:lnTo>
                    <a:lnTo>
                      <a:pt x="39" y="16"/>
                    </a:lnTo>
                    <a:lnTo>
                      <a:pt x="64" y="22"/>
                    </a:lnTo>
                    <a:lnTo>
                      <a:pt x="88" y="19"/>
                    </a:lnTo>
                    <a:lnTo>
                      <a:pt x="127" y="0"/>
                    </a:lnTo>
                    <a:lnTo>
                      <a:pt x="81" y="444"/>
                    </a:lnTo>
                    <a:lnTo>
                      <a:pt x="64" y="436"/>
                    </a:lnTo>
                    <a:lnTo>
                      <a:pt x="43" y="430"/>
                    </a:lnTo>
                    <a:lnTo>
                      <a:pt x="0" y="426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6" name="Freeform 137">
                <a:extLst>
                  <a:ext uri="{FF2B5EF4-FFF2-40B4-BE49-F238E27FC236}">
                    <a16:creationId xmlns:a16="http://schemas.microsoft.com/office/drawing/2014/main" id="{BD7C974C-C8D0-4F97-B5C5-3F938BE27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2040" y="1051529"/>
                <a:ext cx="124688" cy="184241"/>
              </a:xfrm>
              <a:custGeom>
                <a:avLst/>
                <a:gdLst>
                  <a:gd name="T0" fmla="*/ 0 w 470"/>
                  <a:gd name="T1" fmla="*/ 699 h 746"/>
                  <a:gd name="T2" fmla="*/ 59 w 470"/>
                  <a:gd name="T3" fmla="*/ 551 h 746"/>
                  <a:gd name="T4" fmla="*/ 93 w 470"/>
                  <a:gd name="T5" fmla="*/ 461 h 746"/>
                  <a:gd name="T6" fmla="*/ 106 w 470"/>
                  <a:gd name="T7" fmla="*/ 425 h 746"/>
                  <a:gd name="T8" fmla="*/ 124 w 470"/>
                  <a:gd name="T9" fmla="*/ 366 h 746"/>
                  <a:gd name="T10" fmla="*/ 145 w 470"/>
                  <a:gd name="T11" fmla="*/ 272 h 746"/>
                  <a:gd name="T12" fmla="*/ 149 w 470"/>
                  <a:gd name="T13" fmla="*/ 226 h 746"/>
                  <a:gd name="T14" fmla="*/ 147 w 470"/>
                  <a:gd name="T15" fmla="*/ 182 h 746"/>
                  <a:gd name="T16" fmla="*/ 142 w 470"/>
                  <a:gd name="T17" fmla="*/ 141 h 746"/>
                  <a:gd name="T18" fmla="*/ 129 w 470"/>
                  <a:gd name="T19" fmla="*/ 102 h 746"/>
                  <a:gd name="T20" fmla="*/ 109 w 470"/>
                  <a:gd name="T21" fmla="*/ 67 h 746"/>
                  <a:gd name="T22" fmla="*/ 81 w 470"/>
                  <a:gd name="T23" fmla="*/ 37 h 746"/>
                  <a:gd name="T24" fmla="*/ 100 w 470"/>
                  <a:gd name="T25" fmla="*/ 20 h 746"/>
                  <a:gd name="T26" fmla="*/ 114 w 470"/>
                  <a:gd name="T27" fmla="*/ 0 h 746"/>
                  <a:gd name="T28" fmla="*/ 154 w 470"/>
                  <a:gd name="T29" fmla="*/ 41 h 746"/>
                  <a:gd name="T30" fmla="*/ 182 w 470"/>
                  <a:gd name="T31" fmla="*/ 86 h 746"/>
                  <a:gd name="T32" fmla="*/ 199 w 470"/>
                  <a:gd name="T33" fmla="*/ 132 h 746"/>
                  <a:gd name="T34" fmla="*/ 207 w 470"/>
                  <a:gd name="T35" fmla="*/ 182 h 746"/>
                  <a:gd name="T36" fmla="*/ 208 w 470"/>
                  <a:gd name="T37" fmla="*/ 233 h 746"/>
                  <a:gd name="T38" fmla="*/ 204 w 470"/>
                  <a:gd name="T39" fmla="*/ 284 h 746"/>
                  <a:gd name="T40" fmla="*/ 191 w 470"/>
                  <a:gd name="T41" fmla="*/ 382 h 746"/>
                  <a:gd name="T42" fmla="*/ 255 w 470"/>
                  <a:gd name="T43" fmla="*/ 301 h 746"/>
                  <a:gd name="T44" fmla="*/ 314 w 470"/>
                  <a:gd name="T45" fmla="*/ 218 h 746"/>
                  <a:gd name="T46" fmla="*/ 424 w 470"/>
                  <a:gd name="T47" fmla="*/ 48 h 746"/>
                  <a:gd name="T48" fmla="*/ 444 w 470"/>
                  <a:gd name="T49" fmla="*/ 66 h 746"/>
                  <a:gd name="T50" fmla="*/ 470 w 470"/>
                  <a:gd name="T51" fmla="*/ 78 h 746"/>
                  <a:gd name="T52" fmla="*/ 393 w 470"/>
                  <a:gd name="T53" fmla="*/ 216 h 746"/>
                  <a:gd name="T54" fmla="*/ 327 w 470"/>
                  <a:gd name="T55" fmla="*/ 310 h 746"/>
                  <a:gd name="T56" fmla="*/ 270 w 470"/>
                  <a:gd name="T57" fmla="*/ 373 h 746"/>
                  <a:gd name="T58" fmla="*/ 220 w 470"/>
                  <a:gd name="T59" fmla="*/ 420 h 746"/>
                  <a:gd name="T60" fmla="*/ 178 w 470"/>
                  <a:gd name="T61" fmla="*/ 467 h 746"/>
                  <a:gd name="T62" fmla="*/ 139 w 470"/>
                  <a:gd name="T63" fmla="*/ 527 h 746"/>
                  <a:gd name="T64" fmla="*/ 121 w 470"/>
                  <a:gd name="T65" fmla="*/ 566 h 746"/>
                  <a:gd name="T66" fmla="*/ 104 w 470"/>
                  <a:gd name="T67" fmla="*/ 615 h 746"/>
                  <a:gd name="T68" fmla="*/ 88 w 470"/>
                  <a:gd name="T69" fmla="*/ 674 h 746"/>
                  <a:gd name="T70" fmla="*/ 71 w 470"/>
                  <a:gd name="T71" fmla="*/ 746 h 746"/>
                  <a:gd name="T72" fmla="*/ 31 w 470"/>
                  <a:gd name="T73" fmla="*/ 725 h 746"/>
                  <a:gd name="T74" fmla="*/ 0 w 470"/>
                  <a:gd name="T75" fmla="*/ 699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0" h="746">
                    <a:moveTo>
                      <a:pt x="0" y="699"/>
                    </a:moveTo>
                    <a:lnTo>
                      <a:pt x="59" y="551"/>
                    </a:lnTo>
                    <a:lnTo>
                      <a:pt x="93" y="461"/>
                    </a:lnTo>
                    <a:lnTo>
                      <a:pt x="106" y="425"/>
                    </a:lnTo>
                    <a:lnTo>
                      <a:pt x="124" y="366"/>
                    </a:lnTo>
                    <a:lnTo>
                      <a:pt x="145" y="272"/>
                    </a:lnTo>
                    <a:lnTo>
                      <a:pt x="149" y="226"/>
                    </a:lnTo>
                    <a:lnTo>
                      <a:pt x="147" y="182"/>
                    </a:lnTo>
                    <a:lnTo>
                      <a:pt x="142" y="141"/>
                    </a:lnTo>
                    <a:lnTo>
                      <a:pt x="129" y="102"/>
                    </a:lnTo>
                    <a:lnTo>
                      <a:pt x="109" y="67"/>
                    </a:lnTo>
                    <a:lnTo>
                      <a:pt x="81" y="37"/>
                    </a:lnTo>
                    <a:lnTo>
                      <a:pt x="100" y="20"/>
                    </a:lnTo>
                    <a:lnTo>
                      <a:pt x="114" y="0"/>
                    </a:lnTo>
                    <a:lnTo>
                      <a:pt x="154" y="41"/>
                    </a:lnTo>
                    <a:lnTo>
                      <a:pt x="182" y="86"/>
                    </a:lnTo>
                    <a:lnTo>
                      <a:pt x="199" y="132"/>
                    </a:lnTo>
                    <a:lnTo>
                      <a:pt x="207" y="182"/>
                    </a:lnTo>
                    <a:lnTo>
                      <a:pt x="208" y="233"/>
                    </a:lnTo>
                    <a:lnTo>
                      <a:pt x="204" y="284"/>
                    </a:lnTo>
                    <a:lnTo>
                      <a:pt x="191" y="382"/>
                    </a:lnTo>
                    <a:lnTo>
                      <a:pt x="255" y="301"/>
                    </a:lnTo>
                    <a:lnTo>
                      <a:pt x="314" y="218"/>
                    </a:lnTo>
                    <a:lnTo>
                      <a:pt x="424" y="48"/>
                    </a:lnTo>
                    <a:lnTo>
                      <a:pt x="444" y="66"/>
                    </a:lnTo>
                    <a:lnTo>
                      <a:pt x="470" y="78"/>
                    </a:lnTo>
                    <a:lnTo>
                      <a:pt x="393" y="216"/>
                    </a:lnTo>
                    <a:lnTo>
                      <a:pt x="327" y="310"/>
                    </a:lnTo>
                    <a:lnTo>
                      <a:pt x="270" y="373"/>
                    </a:lnTo>
                    <a:lnTo>
                      <a:pt x="220" y="420"/>
                    </a:lnTo>
                    <a:lnTo>
                      <a:pt x="178" y="467"/>
                    </a:lnTo>
                    <a:lnTo>
                      <a:pt x="139" y="527"/>
                    </a:lnTo>
                    <a:lnTo>
                      <a:pt x="121" y="566"/>
                    </a:lnTo>
                    <a:lnTo>
                      <a:pt x="104" y="615"/>
                    </a:lnTo>
                    <a:lnTo>
                      <a:pt x="88" y="674"/>
                    </a:lnTo>
                    <a:lnTo>
                      <a:pt x="71" y="746"/>
                    </a:lnTo>
                    <a:lnTo>
                      <a:pt x="31" y="725"/>
                    </a:lnTo>
                    <a:lnTo>
                      <a:pt x="0" y="699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7" name="Freeform 138">
                <a:extLst>
                  <a:ext uri="{FF2B5EF4-FFF2-40B4-BE49-F238E27FC236}">
                    <a16:creationId xmlns:a16="http://schemas.microsoft.com/office/drawing/2014/main" id="{0FCC9A7A-8717-433C-BB6C-10A14E408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5762" y="1276466"/>
                <a:ext cx="30973" cy="58454"/>
              </a:xfrm>
              <a:custGeom>
                <a:avLst/>
                <a:gdLst>
                  <a:gd name="T0" fmla="*/ 0 w 117"/>
                  <a:gd name="T1" fmla="*/ 198 h 235"/>
                  <a:gd name="T2" fmla="*/ 15 w 117"/>
                  <a:gd name="T3" fmla="*/ 152 h 235"/>
                  <a:gd name="T4" fmla="*/ 22 w 117"/>
                  <a:gd name="T5" fmla="*/ 103 h 235"/>
                  <a:gd name="T6" fmla="*/ 21 w 117"/>
                  <a:gd name="T7" fmla="*/ 51 h 235"/>
                  <a:gd name="T8" fmla="*/ 16 w 117"/>
                  <a:gd name="T9" fmla="*/ 26 h 235"/>
                  <a:gd name="T10" fmla="*/ 5 w 117"/>
                  <a:gd name="T11" fmla="*/ 3 h 235"/>
                  <a:gd name="T12" fmla="*/ 58 w 117"/>
                  <a:gd name="T13" fmla="*/ 5 h 235"/>
                  <a:gd name="T14" fmla="*/ 110 w 117"/>
                  <a:gd name="T15" fmla="*/ 0 h 235"/>
                  <a:gd name="T16" fmla="*/ 117 w 117"/>
                  <a:gd name="T17" fmla="*/ 54 h 235"/>
                  <a:gd name="T18" fmla="*/ 115 w 117"/>
                  <a:gd name="T19" fmla="*/ 118 h 235"/>
                  <a:gd name="T20" fmla="*/ 103 w 117"/>
                  <a:gd name="T21" fmla="*/ 181 h 235"/>
                  <a:gd name="T22" fmla="*/ 87 w 117"/>
                  <a:gd name="T23" fmla="*/ 235 h 235"/>
                  <a:gd name="T24" fmla="*/ 75 w 117"/>
                  <a:gd name="T25" fmla="*/ 212 h 235"/>
                  <a:gd name="T26" fmla="*/ 55 w 117"/>
                  <a:gd name="T27" fmla="*/ 201 h 235"/>
                  <a:gd name="T28" fmla="*/ 29 w 117"/>
                  <a:gd name="T29" fmla="*/ 196 h 235"/>
                  <a:gd name="T30" fmla="*/ 0 w 117"/>
                  <a:gd name="T31" fmla="*/ 19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235">
                    <a:moveTo>
                      <a:pt x="0" y="198"/>
                    </a:moveTo>
                    <a:lnTo>
                      <a:pt x="15" y="152"/>
                    </a:lnTo>
                    <a:lnTo>
                      <a:pt x="22" y="103"/>
                    </a:lnTo>
                    <a:lnTo>
                      <a:pt x="21" y="51"/>
                    </a:lnTo>
                    <a:lnTo>
                      <a:pt x="16" y="26"/>
                    </a:lnTo>
                    <a:lnTo>
                      <a:pt x="5" y="3"/>
                    </a:lnTo>
                    <a:lnTo>
                      <a:pt x="58" y="5"/>
                    </a:lnTo>
                    <a:lnTo>
                      <a:pt x="110" y="0"/>
                    </a:lnTo>
                    <a:lnTo>
                      <a:pt x="117" y="54"/>
                    </a:lnTo>
                    <a:lnTo>
                      <a:pt x="115" y="118"/>
                    </a:lnTo>
                    <a:lnTo>
                      <a:pt x="103" y="181"/>
                    </a:lnTo>
                    <a:lnTo>
                      <a:pt x="87" y="235"/>
                    </a:lnTo>
                    <a:lnTo>
                      <a:pt x="75" y="212"/>
                    </a:lnTo>
                    <a:lnTo>
                      <a:pt x="55" y="201"/>
                    </a:lnTo>
                    <a:lnTo>
                      <a:pt x="29" y="196"/>
                    </a:lnTo>
                    <a:lnTo>
                      <a:pt x="0" y="19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8" name="Freeform 139">
                <a:extLst>
                  <a:ext uri="{FF2B5EF4-FFF2-40B4-BE49-F238E27FC236}">
                    <a16:creationId xmlns:a16="http://schemas.microsoft.com/office/drawing/2014/main" id="{3F1FBF75-3F10-4B49-9D93-34931F7C3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683" y="1293484"/>
                <a:ext cx="33356" cy="73993"/>
              </a:xfrm>
              <a:custGeom>
                <a:avLst/>
                <a:gdLst>
                  <a:gd name="T0" fmla="*/ 0 w 128"/>
                  <a:gd name="T1" fmla="*/ 298 h 298"/>
                  <a:gd name="T2" fmla="*/ 26 w 128"/>
                  <a:gd name="T3" fmla="*/ 148 h 298"/>
                  <a:gd name="T4" fmla="*/ 60 w 128"/>
                  <a:gd name="T5" fmla="*/ 0 h 298"/>
                  <a:gd name="T6" fmla="*/ 89 w 128"/>
                  <a:gd name="T7" fmla="*/ 34 h 298"/>
                  <a:gd name="T8" fmla="*/ 128 w 128"/>
                  <a:gd name="T9" fmla="*/ 62 h 298"/>
                  <a:gd name="T10" fmla="*/ 122 w 128"/>
                  <a:gd name="T11" fmla="*/ 121 h 298"/>
                  <a:gd name="T12" fmla="*/ 110 w 128"/>
                  <a:gd name="T13" fmla="*/ 179 h 298"/>
                  <a:gd name="T14" fmla="*/ 99 w 128"/>
                  <a:gd name="T15" fmla="*/ 236 h 298"/>
                  <a:gd name="T16" fmla="*/ 89 w 128"/>
                  <a:gd name="T17" fmla="*/ 294 h 298"/>
                  <a:gd name="T18" fmla="*/ 38 w 128"/>
                  <a:gd name="T19" fmla="*/ 295 h 298"/>
                  <a:gd name="T20" fmla="*/ 0 w 128"/>
                  <a:gd name="T21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98">
                    <a:moveTo>
                      <a:pt x="0" y="298"/>
                    </a:moveTo>
                    <a:lnTo>
                      <a:pt x="26" y="148"/>
                    </a:lnTo>
                    <a:lnTo>
                      <a:pt x="60" y="0"/>
                    </a:lnTo>
                    <a:lnTo>
                      <a:pt x="89" y="34"/>
                    </a:lnTo>
                    <a:lnTo>
                      <a:pt x="128" y="62"/>
                    </a:lnTo>
                    <a:lnTo>
                      <a:pt x="122" y="121"/>
                    </a:lnTo>
                    <a:lnTo>
                      <a:pt x="110" y="179"/>
                    </a:lnTo>
                    <a:lnTo>
                      <a:pt x="99" y="236"/>
                    </a:lnTo>
                    <a:lnTo>
                      <a:pt x="89" y="294"/>
                    </a:lnTo>
                    <a:lnTo>
                      <a:pt x="38" y="295"/>
                    </a:lnTo>
                    <a:lnTo>
                      <a:pt x="0" y="29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9" name="Freeform 140">
                <a:extLst>
                  <a:ext uri="{FF2B5EF4-FFF2-40B4-BE49-F238E27FC236}">
                    <a16:creationId xmlns:a16="http://schemas.microsoft.com/office/drawing/2014/main" id="{631E4BD8-35A9-4BEF-9584-DB57D70F0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203" y="1630890"/>
                <a:ext cx="14296" cy="82872"/>
              </a:xfrm>
              <a:custGeom>
                <a:avLst/>
                <a:gdLst>
                  <a:gd name="T0" fmla="*/ 0 w 52"/>
                  <a:gd name="T1" fmla="*/ 335 h 335"/>
                  <a:gd name="T2" fmla="*/ 23 w 52"/>
                  <a:gd name="T3" fmla="*/ 297 h 335"/>
                  <a:gd name="T4" fmla="*/ 38 w 52"/>
                  <a:gd name="T5" fmla="*/ 256 h 335"/>
                  <a:gd name="T6" fmla="*/ 48 w 52"/>
                  <a:gd name="T7" fmla="*/ 214 h 335"/>
                  <a:gd name="T8" fmla="*/ 52 w 52"/>
                  <a:gd name="T9" fmla="*/ 172 h 335"/>
                  <a:gd name="T10" fmla="*/ 52 w 52"/>
                  <a:gd name="T11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335">
                    <a:moveTo>
                      <a:pt x="0" y="335"/>
                    </a:moveTo>
                    <a:lnTo>
                      <a:pt x="23" y="297"/>
                    </a:lnTo>
                    <a:lnTo>
                      <a:pt x="38" y="256"/>
                    </a:lnTo>
                    <a:lnTo>
                      <a:pt x="48" y="214"/>
                    </a:lnTo>
                    <a:lnTo>
                      <a:pt x="52" y="172"/>
                    </a:lnTo>
                    <a:lnTo>
                      <a:pt x="5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0" name="Line 141">
                <a:extLst>
                  <a:ext uri="{FF2B5EF4-FFF2-40B4-BE49-F238E27FC236}">
                    <a16:creationId xmlns:a16="http://schemas.microsoft.com/office/drawing/2014/main" id="{6A97AAF5-0517-4430-A65A-0E659479A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77752" y="1303843"/>
                <a:ext cx="2382" cy="1183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87" name="Group 886">
              <a:extLst>
                <a:ext uri="{FF2B5EF4-FFF2-40B4-BE49-F238E27FC236}">
                  <a16:creationId xmlns:a16="http://schemas.microsoft.com/office/drawing/2014/main" id="{09C33EB4-AED3-4F9E-BD0F-F60F2384BA6B}"/>
                </a:ext>
              </a:extLst>
            </p:cNvPr>
            <p:cNvGrpSpPr/>
            <p:nvPr userDrawn="1"/>
          </p:nvGrpSpPr>
          <p:grpSpPr>
            <a:xfrm>
              <a:off x="4069259" y="2945275"/>
              <a:ext cx="785535" cy="714699"/>
              <a:chOff x="6592888" y="2581275"/>
              <a:chExt cx="1698625" cy="1370013"/>
            </a:xfrm>
          </p:grpSpPr>
          <p:sp>
            <p:nvSpPr>
              <p:cNvPr id="1781" name="Freeform 145">
                <a:extLst>
                  <a:ext uri="{FF2B5EF4-FFF2-40B4-BE49-F238E27FC236}">
                    <a16:creationId xmlns:a16="http://schemas.microsoft.com/office/drawing/2014/main" id="{9B84B3BE-4883-43DE-8838-4E86F591B9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92888" y="2581275"/>
                <a:ext cx="1697038" cy="1335088"/>
              </a:xfrm>
              <a:custGeom>
                <a:avLst/>
                <a:gdLst>
                  <a:gd name="T0" fmla="*/ 3303 w 7481"/>
                  <a:gd name="T1" fmla="*/ 7513 h 7563"/>
                  <a:gd name="T2" fmla="*/ 3481 w 7481"/>
                  <a:gd name="T3" fmla="*/ 4755 h 7563"/>
                  <a:gd name="T4" fmla="*/ 3150 w 7481"/>
                  <a:gd name="T5" fmla="*/ 4523 h 7563"/>
                  <a:gd name="T6" fmla="*/ 2861 w 7481"/>
                  <a:gd name="T7" fmla="*/ 4764 h 7563"/>
                  <a:gd name="T8" fmla="*/ 2551 w 7481"/>
                  <a:gd name="T9" fmla="*/ 4576 h 7563"/>
                  <a:gd name="T10" fmla="*/ 2134 w 7481"/>
                  <a:gd name="T11" fmla="*/ 4653 h 7563"/>
                  <a:gd name="T12" fmla="*/ 1459 w 7481"/>
                  <a:gd name="T13" fmla="*/ 4883 h 7563"/>
                  <a:gd name="T14" fmla="*/ 1800 w 7481"/>
                  <a:gd name="T15" fmla="*/ 4514 h 7563"/>
                  <a:gd name="T16" fmla="*/ 1927 w 7481"/>
                  <a:gd name="T17" fmla="*/ 4170 h 7563"/>
                  <a:gd name="T18" fmla="*/ 1905 w 7481"/>
                  <a:gd name="T19" fmla="*/ 3990 h 7563"/>
                  <a:gd name="T20" fmla="*/ 1320 w 7481"/>
                  <a:gd name="T21" fmla="*/ 4123 h 7563"/>
                  <a:gd name="T22" fmla="*/ 664 w 7481"/>
                  <a:gd name="T23" fmla="*/ 3963 h 7563"/>
                  <a:gd name="T24" fmla="*/ 799 w 7481"/>
                  <a:gd name="T25" fmla="*/ 3652 h 7563"/>
                  <a:gd name="T26" fmla="*/ 221 w 7481"/>
                  <a:gd name="T27" fmla="*/ 3454 h 7563"/>
                  <a:gd name="T28" fmla="*/ 355 w 7481"/>
                  <a:gd name="T29" fmla="*/ 3145 h 7563"/>
                  <a:gd name="T30" fmla="*/ 902 w 7481"/>
                  <a:gd name="T31" fmla="*/ 3083 h 7563"/>
                  <a:gd name="T32" fmla="*/ 1048 w 7481"/>
                  <a:gd name="T33" fmla="*/ 2783 h 7563"/>
                  <a:gd name="T34" fmla="*/ 1380 w 7481"/>
                  <a:gd name="T35" fmla="*/ 2354 h 7563"/>
                  <a:gd name="T36" fmla="*/ 1071 w 7481"/>
                  <a:gd name="T37" fmla="*/ 1934 h 7563"/>
                  <a:gd name="T38" fmla="*/ 1297 w 7481"/>
                  <a:gd name="T39" fmla="*/ 1667 h 7563"/>
                  <a:gd name="T40" fmla="*/ 1912 w 7481"/>
                  <a:gd name="T41" fmla="*/ 1862 h 7563"/>
                  <a:gd name="T42" fmla="*/ 2098 w 7481"/>
                  <a:gd name="T43" fmla="*/ 1478 h 7563"/>
                  <a:gd name="T44" fmla="*/ 2654 w 7481"/>
                  <a:gd name="T45" fmla="*/ 1739 h 7563"/>
                  <a:gd name="T46" fmla="*/ 2876 w 7481"/>
                  <a:gd name="T47" fmla="*/ 1469 h 7563"/>
                  <a:gd name="T48" fmla="*/ 2562 w 7481"/>
                  <a:gd name="T49" fmla="*/ 1004 h 7563"/>
                  <a:gd name="T50" fmla="*/ 3095 w 7481"/>
                  <a:gd name="T51" fmla="*/ 1097 h 7563"/>
                  <a:gd name="T52" fmla="*/ 3437 w 7481"/>
                  <a:gd name="T53" fmla="*/ 640 h 7563"/>
                  <a:gd name="T54" fmla="*/ 3707 w 7481"/>
                  <a:gd name="T55" fmla="*/ 151 h 7563"/>
                  <a:gd name="T56" fmla="*/ 4189 w 7481"/>
                  <a:gd name="T57" fmla="*/ 377 h 7563"/>
                  <a:gd name="T58" fmla="*/ 4619 w 7481"/>
                  <a:gd name="T59" fmla="*/ 444 h 7563"/>
                  <a:gd name="T60" fmla="*/ 4956 w 7481"/>
                  <a:gd name="T61" fmla="*/ 767 h 7563"/>
                  <a:gd name="T62" fmla="*/ 5096 w 7481"/>
                  <a:gd name="T63" fmla="*/ 840 h 7563"/>
                  <a:gd name="T64" fmla="*/ 5493 w 7481"/>
                  <a:gd name="T65" fmla="*/ 378 h 7563"/>
                  <a:gd name="T66" fmla="*/ 5902 w 7481"/>
                  <a:gd name="T67" fmla="*/ 607 h 7563"/>
                  <a:gd name="T68" fmla="*/ 5862 w 7481"/>
                  <a:gd name="T69" fmla="*/ 1098 h 7563"/>
                  <a:gd name="T70" fmla="*/ 5874 w 7481"/>
                  <a:gd name="T71" fmla="*/ 1616 h 7563"/>
                  <a:gd name="T72" fmla="*/ 5749 w 7481"/>
                  <a:gd name="T73" fmla="*/ 2118 h 7563"/>
                  <a:gd name="T74" fmla="*/ 6208 w 7481"/>
                  <a:gd name="T75" fmla="*/ 2150 h 7563"/>
                  <a:gd name="T76" fmla="*/ 6224 w 7481"/>
                  <a:gd name="T77" fmla="*/ 2449 h 7563"/>
                  <a:gd name="T78" fmla="*/ 6647 w 7481"/>
                  <a:gd name="T79" fmla="*/ 2385 h 7563"/>
                  <a:gd name="T80" fmla="*/ 6953 w 7481"/>
                  <a:gd name="T81" fmla="*/ 2719 h 7563"/>
                  <a:gd name="T82" fmla="*/ 7270 w 7481"/>
                  <a:gd name="T83" fmla="*/ 3026 h 7563"/>
                  <a:gd name="T84" fmla="*/ 6841 w 7481"/>
                  <a:gd name="T85" fmla="*/ 3246 h 7563"/>
                  <a:gd name="T86" fmla="*/ 7116 w 7481"/>
                  <a:gd name="T87" fmla="*/ 3669 h 7563"/>
                  <a:gd name="T88" fmla="*/ 6733 w 7481"/>
                  <a:gd name="T89" fmla="*/ 3652 h 7563"/>
                  <a:gd name="T90" fmla="*/ 6358 w 7481"/>
                  <a:gd name="T91" fmla="*/ 3776 h 7563"/>
                  <a:gd name="T92" fmla="*/ 6017 w 7481"/>
                  <a:gd name="T93" fmla="*/ 3829 h 7563"/>
                  <a:gd name="T94" fmla="*/ 5646 w 7481"/>
                  <a:gd name="T95" fmla="*/ 4087 h 7563"/>
                  <a:gd name="T96" fmla="*/ 5919 w 7481"/>
                  <a:gd name="T97" fmla="*/ 4458 h 7563"/>
                  <a:gd name="T98" fmla="*/ 6447 w 7481"/>
                  <a:gd name="T99" fmla="*/ 4341 h 7563"/>
                  <a:gd name="T100" fmla="*/ 6373 w 7481"/>
                  <a:gd name="T101" fmla="*/ 4854 h 7563"/>
                  <a:gd name="T102" fmla="*/ 6101 w 7481"/>
                  <a:gd name="T103" fmla="*/ 5132 h 7563"/>
                  <a:gd name="T104" fmla="*/ 5588 w 7481"/>
                  <a:gd name="T105" fmla="*/ 4985 h 7563"/>
                  <a:gd name="T106" fmla="*/ 5220 w 7481"/>
                  <a:gd name="T107" fmla="*/ 4891 h 7563"/>
                  <a:gd name="T108" fmla="*/ 5016 w 7481"/>
                  <a:gd name="T109" fmla="*/ 4854 h 7563"/>
                  <a:gd name="T110" fmla="*/ 4888 w 7481"/>
                  <a:gd name="T111" fmla="*/ 5177 h 7563"/>
                  <a:gd name="T112" fmla="*/ 4364 w 7481"/>
                  <a:gd name="T113" fmla="*/ 4985 h 7563"/>
                  <a:gd name="T114" fmla="*/ 3806 w 7481"/>
                  <a:gd name="T115" fmla="*/ 4725 h 7563"/>
                  <a:gd name="T116" fmla="*/ 6099 w 7481"/>
                  <a:gd name="T117" fmla="*/ 1428 h 7563"/>
                  <a:gd name="T118" fmla="*/ 7345 w 7481"/>
                  <a:gd name="T119" fmla="*/ 3317 h 7563"/>
                  <a:gd name="T120" fmla="*/ 6718 w 7481"/>
                  <a:gd name="T121" fmla="*/ 4933 h 7563"/>
                  <a:gd name="T122" fmla="*/ 6375 w 7481"/>
                  <a:gd name="T123" fmla="*/ 5413 h 7563"/>
                  <a:gd name="T124" fmla="*/ 6619 w 7481"/>
                  <a:gd name="T125" fmla="*/ 5243 h 7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81" h="7563">
                    <a:moveTo>
                      <a:pt x="3243" y="7563"/>
                    </a:moveTo>
                    <a:lnTo>
                      <a:pt x="3217" y="7529"/>
                    </a:lnTo>
                    <a:lnTo>
                      <a:pt x="3259" y="7519"/>
                    </a:lnTo>
                    <a:lnTo>
                      <a:pt x="3236" y="7492"/>
                    </a:lnTo>
                    <a:lnTo>
                      <a:pt x="3288" y="7492"/>
                    </a:lnTo>
                    <a:lnTo>
                      <a:pt x="3273" y="7461"/>
                    </a:lnTo>
                    <a:lnTo>
                      <a:pt x="3247" y="7433"/>
                    </a:lnTo>
                    <a:lnTo>
                      <a:pt x="3296" y="7444"/>
                    </a:lnTo>
                    <a:lnTo>
                      <a:pt x="3293" y="7412"/>
                    </a:lnTo>
                    <a:lnTo>
                      <a:pt x="3285" y="7379"/>
                    </a:lnTo>
                    <a:lnTo>
                      <a:pt x="3270" y="7345"/>
                    </a:lnTo>
                    <a:lnTo>
                      <a:pt x="3250" y="7310"/>
                    </a:lnTo>
                    <a:lnTo>
                      <a:pt x="3280" y="7332"/>
                    </a:lnTo>
                    <a:lnTo>
                      <a:pt x="3304" y="7357"/>
                    </a:lnTo>
                    <a:lnTo>
                      <a:pt x="3321" y="7386"/>
                    </a:lnTo>
                    <a:lnTo>
                      <a:pt x="3333" y="7418"/>
                    </a:lnTo>
                    <a:lnTo>
                      <a:pt x="3345" y="7383"/>
                    </a:lnTo>
                    <a:lnTo>
                      <a:pt x="3352" y="7344"/>
                    </a:lnTo>
                    <a:lnTo>
                      <a:pt x="3353" y="7302"/>
                    </a:lnTo>
                    <a:lnTo>
                      <a:pt x="3348" y="7259"/>
                    </a:lnTo>
                    <a:lnTo>
                      <a:pt x="3371" y="7322"/>
                    </a:lnTo>
                    <a:lnTo>
                      <a:pt x="3382" y="7242"/>
                    </a:lnTo>
                    <a:lnTo>
                      <a:pt x="3382" y="7136"/>
                    </a:lnTo>
                    <a:lnTo>
                      <a:pt x="3400" y="7184"/>
                    </a:lnTo>
                    <a:lnTo>
                      <a:pt x="3414" y="7241"/>
                    </a:lnTo>
                    <a:lnTo>
                      <a:pt x="3423" y="7304"/>
                    </a:lnTo>
                    <a:lnTo>
                      <a:pt x="3424" y="7370"/>
                    </a:lnTo>
                    <a:lnTo>
                      <a:pt x="3439" y="7314"/>
                    </a:lnTo>
                    <a:lnTo>
                      <a:pt x="3453" y="7248"/>
                    </a:lnTo>
                    <a:lnTo>
                      <a:pt x="3465" y="7176"/>
                    </a:lnTo>
                    <a:lnTo>
                      <a:pt x="3472" y="7096"/>
                    </a:lnTo>
                    <a:lnTo>
                      <a:pt x="3484" y="7178"/>
                    </a:lnTo>
                    <a:lnTo>
                      <a:pt x="3485" y="7259"/>
                    </a:lnTo>
                    <a:lnTo>
                      <a:pt x="3478" y="7339"/>
                    </a:lnTo>
                    <a:lnTo>
                      <a:pt x="3462" y="7418"/>
                    </a:lnTo>
                    <a:lnTo>
                      <a:pt x="3480" y="7407"/>
                    </a:lnTo>
                    <a:lnTo>
                      <a:pt x="3499" y="7388"/>
                    </a:lnTo>
                    <a:lnTo>
                      <a:pt x="3517" y="7366"/>
                    </a:lnTo>
                    <a:lnTo>
                      <a:pt x="3532" y="7340"/>
                    </a:lnTo>
                    <a:lnTo>
                      <a:pt x="3524" y="7378"/>
                    </a:lnTo>
                    <a:lnTo>
                      <a:pt x="3509" y="7417"/>
                    </a:lnTo>
                    <a:lnTo>
                      <a:pt x="3487" y="7456"/>
                    </a:lnTo>
                    <a:lnTo>
                      <a:pt x="3463" y="7490"/>
                    </a:lnTo>
                    <a:lnTo>
                      <a:pt x="3376" y="7509"/>
                    </a:lnTo>
                    <a:lnTo>
                      <a:pt x="3339" y="7515"/>
                    </a:lnTo>
                    <a:lnTo>
                      <a:pt x="3327" y="7516"/>
                    </a:lnTo>
                    <a:lnTo>
                      <a:pt x="3315" y="7515"/>
                    </a:lnTo>
                    <a:lnTo>
                      <a:pt x="3303" y="7513"/>
                    </a:lnTo>
                    <a:lnTo>
                      <a:pt x="3293" y="7516"/>
                    </a:lnTo>
                    <a:lnTo>
                      <a:pt x="3276" y="7526"/>
                    </a:lnTo>
                    <a:lnTo>
                      <a:pt x="3243" y="7563"/>
                    </a:lnTo>
                    <a:close/>
                    <a:moveTo>
                      <a:pt x="4333" y="7422"/>
                    </a:moveTo>
                    <a:lnTo>
                      <a:pt x="4292" y="7386"/>
                    </a:lnTo>
                    <a:lnTo>
                      <a:pt x="4311" y="7335"/>
                    </a:lnTo>
                    <a:lnTo>
                      <a:pt x="4335" y="7286"/>
                    </a:lnTo>
                    <a:lnTo>
                      <a:pt x="4364" y="7242"/>
                    </a:lnTo>
                    <a:lnTo>
                      <a:pt x="4380" y="7224"/>
                    </a:lnTo>
                    <a:lnTo>
                      <a:pt x="4398" y="7207"/>
                    </a:lnTo>
                    <a:lnTo>
                      <a:pt x="4377" y="7239"/>
                    </a:lnTo>
                    <a:lnTo>
                      <a:pt x="4361" y="7272"/>
                    </a:lnTo>
                    <a:lnTo>
                      <a:pt x="4349" y="7307"/>
                    </a:lnTo>
                    <a:lnTo>
                      <a:pt x="4345" y="7340"/>
                    </a:lnTo>
                    <a:lnTo>
                      <a:pt x="4381" y="7288"/>
                    </a:lnTo>
                    <a:lnTo>
                      <a:pt x="4423" y="7240"/>
                    </a:lnTo>
                    <a:lnTo>
                      <a:pt x="4472" y="7196"/>
                    </a:lnTo>
                    <a:lnTo>
                      <a:pt x="4525" y="7158"/>
                    </a:lnTo>
                    <a:lnTo>
                      <a:pt x="4457" y="7224"/>
                    </a:lnTo>
                    <a:lnTo>
                      <a:pt x="4426" y="7261"/>
                    </a:lnTo>
                    <a:lnTo>
                      <a:pt x="4398" y="7303"/>
                    </a:lnTo>
                    <a:lnTo>
                      <a:pt x="4435" y="7285"/>
                    </a:lnTo>
                    <a:lnTo>
                      <a:pt x="4457" y="7278"/>
                    </a:lnTo>
                    <a:lnTo>
                      <a:pt x="4481" y="7274"/>
                    </a:lnTo>
                    <a:lnTo>
                      <a:pt x="4457" y="7285"/>
                    </a:lnTo>
                    <a:lnTo>
                      <a:pt x="4433" y="7299"/>
                    </a:lnTo>
                    <a:lnTo>
                      <a:pt x="4390" y="7335"/>
                    </a:lnTo>
                    <a:lnTo>
                      <a:pt x="4355" y="7378"/>
                    </a:lnTo>
                    <a:lnTo>
                      <a:pt x="4343" y="7399"/>
                    </a:lnTo>
                    <a:lnTo>
                      <a:pt x="4333" y="7422"/>
                    </a:lnTo>
                    <a:close/>
                    <a:moveTo>
                      <a:pt x="3719" y="4744"/>
                    </a:moveTo>
                    <a:lnTo>
                      <a:pt x="3712" y="4763"/>
                    </a:lnTo>
                    <a:lnTo>
                      <a:pt x="3699" y="4777"/>
                    </a:lnTo>
                    <a:lnTo>
                      <a:pt x="3682" y="4787"/>
                    </a:lnTo>
                    <a:lnTo>
                      <a:pt x="3663" y="4790"/>
                    </a:lnTo>
                    <a:lnTo>
                      <a:pt x="3644" y="4787"/>
                    </a:lnTo>
                    <a:lnTo>
                      <a:pt x="3627" y="4779"/>
                    </a:lnTo>
                    <a:lnTo>
                      <a:pt x="3613" y="4766"/>
                    </a:lnTo>
                    <a:lnTo>
                      <a:pt x="3603" y="4746"/>
                    </a:lnTo>
                    <a:lnTo>
                      <a:pt x="3587" y="4769"/>
                    </a:lnTo>
                    <a:lnTo>
                      <a:pt x="3568" y="4784"/>
                    </a:lnTo>
                    <a:lnTo>
                      <a:pt x="3549" y="4791"/>
                    </a:lnTo>
                    <a:lnTo>
                      <a:pt x="3529" y="4793"/>
                    </a:lnTo>
                    <a:lnTo>
                      <a:pt x="3512" y="4788"/>
                    </a:lnTo>
                    <a:lnTo>
                      <a:pt x="3498" y="4776"/>
                    </a:lnTo>
                    <a:lnTo>
                      <a:pt x="3487" y="4759"/>
                    </a:lnTo>
                    <a:lnTo>
                      <a:pt x="3483" y="4736"/>
                    </a:lnTo>
                    <a:lnTo>
                      <a:pt x="3481" y="4755"/>
                    </a:lnTo>
                    <a:lnTo>
                      <a:pt x="3473" y="4771"/>
                    </a:lnTo>
                    <a:lnTo>
                      <a:pt x="3462" y="4784"/>
                    </a:lnTo>
                    <a:lnTo>
                      <a:pt x="3448" y="4792"/>
                    </a:lnTo>
                    <a:lnTo>
                      <a:pt x="3431" y="4793"/>
                    </a:lnTo>
                    <a:lnTo>
                      <a:pt x="3415" y="4789"/>
                    </a:lnTo>
                    <a:lnTo>
                      <a:pt x="3400" y="4776"/>
                    </a:lnTo>
                    <a:lnTo>
                      <a:pt x="3386" y="4755"/>
                    </a:lnTo>
                    <a:lnTo>
                      <a:pt x="3361" y="4760"/>
                    </a:lnTo>
                    <a:lnTo>
                      <a:pt x="3340" y="4759"/>
                    </a:lnTo>
                    <a:lnTo>
                      <a:pt x="3322" y="4752"/>
                    </a:lnTo>
                    <a:lnTo>
                      <a:pt x="3311" y="4739"/>
                    </a:lnTo>
                    <a:lnTo>
                      <a:pt x="3305" y="4723"/>
                    </a:lnTo>
                    <a:lnTo>
                      <a:pt x="3308" y="4704"/>
                    </a:lnTo>
                    <a:lnTo>
                      <a:pt x="3320" y="4683"/>
                    </a:lnTo>
                    <a:lnTo>
                      <a:pt x="3344" y="4662"/>
                    </a:lnTo>
                    <a:lnTo>
                      <a:pt x="3315" y="4661"/>
                    </a:lnTo>
                    <a:lnTo>
                      <a:pt x="3293" y="4652"/>
                    </a:lnTo>
                    <a:lnTo>
                      <a:pt x="3279" y="4637"/>
                    </a:lnTo>
                    <a:lnTo>
                      <a:pt x="3273" y="4620"/>
                    </a:lnTo>
                    <a:lnTo>
                      <a:pt x="3274" y="4601"/>
                    </a:lnTo>
                    <a:lnTo>
                      <a:pt x="3285" y="4583"/>
                    </a:lnTo>
                    <a:lnTo>
                      <a:pt x="3304" y="4567"/>
                    </a:lnTo>
                    <a:lnTo>
                      <a:pt x="3333" y="4557"/>
                    </a:lnTo>
                    <a:lnTo>
                      <a:pt x="3314" y="4559"/>
                    </a:lnTo>
                    <a:lnTo>
                      <a:pt x="3297" y="4556"/>
                    </a:lnTo>
                    <a:lnTo>
                      <a:pt x="3281" y="4550"/>
                    </a:lnTo>
                    <a:lnTo>
                      <a:pt x="3271" y="4541"/>
                    </a:lnTo>
                    <a:lnTo>
                      <a:pt x="3263" y="4530"/>
                    </a:lnTo>
                    <a:lnTo>
                      <a:pt x="3263" y="4518"/>
                    </a:lnTo>
                    <a:lnTo>
                      <a:pt x="3270" y="4505"/>
                    </a:lnTo>
                    <a:lnTo>
                      <a:pt x="3285" y="4491"/>
                    </a:lnTo>
                    <a:lnTo>
                      <a:pt x="3275" y="4496"/>
                    </a:lnTo>
                    <a:lnTo>
                      <a:pt x="3265" y="4497"/>
                    </a:lnTo>
                    <a:lnTo>
                      <a:pt x="3257" y="4495"/>
                    </a:lnTo>
                    <a:lnTo>
                      <a:pt x="3249" y="4490"/>
                    </a:lnTo>
                    <a:lnTo>
                      <a:pt x="3243" y="4481"/>
                    </a:lnTo>
                    <a:lnTo>
                      <a:pt x="3238" y="4469"/>
                    </a:lnTo>
                    <a:lnTo>
                      <a:pt x="3236" y="4438"/>
                    </a:lnTo>
                    <a:lnTo>
                      <a:pt x="3233" y="4461"/>
                    </a:lnTo>
                    <a:lnTo>
                      <a:pt x="3226" y="4480"/>
                    </a:lnTo>
                    <a:lnTo>
                      <a:pt x="3216" y="4496"/>
                    </a:lnTo>
                    <a:lnTo>
                      <a:pt x="3204" y="4508"/>
                    </a:lnTo>
                    <a:lnTo>
                      <a:pt x="3189" y="4513"/>
                    </a:lnTo>
                    <a:lnTo>
                      <a:pt x="3173" y="4512"/>
                    </a:lnTo>
                    <a:lnTo>
                      <a:pt x="3154" y="4504"/>
                    </a:lnTo>
                    <a:lnTo>
                      <a:pt x="3135" y="4487"/>
                    </a:lnTo>
                    <a:lnTo>
                      <a:pt x="3149" y="4511"/>
                    </a:lnTo>
                    <a:lnTo>
                      <a:pt x="3150" y="4523"/>
                    </a:lnTo>
                    <a:lnTo>
                      <a:pt x="3148" y="4533"/>
                    </a:lnTo>
                    <a:lnTo>
                      <a:pt x="3135" y="4548"/>
                    </a:lnTo>
                    <a:lnTo>
                      <a:pt x="3115" y="4553"/>
                    </a:lnTo>
                    <a:lnTo>
                      <a:pt x="3132" y="4561"/>
                    </a:lnTo>
                    <a:lnTo>
                      <a:pt x="3142" y="4570"/>
                    </a:lnTo>
                    <a:lnTo>
                      <a:pt x="3148" y="4581"/>
                    </a:lnTo>
                    <a:lnTo>
                      <a:pt x="3150" y="4590"/>
                    </a:lnTo>
                    <a:lnTo>
                      <a:pt x="3147" y="4600"/>
                    </a:lnTo>
                    <a:lnTo>
                      <a:pt x="3139" y="4608"/>
                    </a:lnTo>
                    <a:lnTo>
                      <a:pt x="3112" y="4621"/>
                    </a:lnTo>
                    <a:lnTo>
                      <a:pt x="3143" y="4631"/>
                    </a:lnTo>
                    <a:lnTo>
                      <a:pt x="3166" y="4643"/>
                    </a:lnTo>
                    <a:lnTo>
                      <a:pt x="3182" y="4657"/>
                    </a:lnTo>
                    <a:lnTo>
                      <a:pt x="3190" y="4670"/>
                    </a:lnTo>
                    <a:lnTo>
                      <a:pt x="3191" y="4685"/>
                    </a:lnTo>
                    <a:lnTo>
                      <a:pt x="3184" y="4699"/>
                    </a:lnTo>
                    <a:lnTo>
                      <a:pt x="3170" y="4711"/>
                    </a:lnTo>
                    <a:lnTo>
                      <a:pt x="3150" y="4722"/>
                    </a:lnTo>
                    <a:lnTo>
                      <a:pt x="3156" y="4750"/>
                    </a:lnTo>
                    <a:lnTo>
                      <a:pt x="3154" y="4769"/>
                    </a:lnTo>
                    <a:lnTo>
                      <a:pt x="3143" y="4781"/>
                    </a:lnTo>
                    <a:lnTo>
                      <a:pt x="3129" y="4784"/>
                    </a:lnTo>
                    <a:lnTo>
                      <a:pt x="3112" y="4781"/>
                    </a:lnTo>
                    <a:lnTo>
                      <a:pt x="3095" y="4771"/>
                    </a:lnTo>
                    <a:lnTo>
                      <a:pt x="3081" y="4756"/>
                    </a:lnTo>
                    <a:lnTo>
                      <a:pt x="3071" y="4736"/>
                    </a:lnTo>
                    <a:lnTo>
                      <a:pt x="3073" y="4752"/>
                    </a:lnTo>
                    <a:lnTo>
                      <a:pt x="3070" y="4763"/>
                    </a:lnTo>
                    <a:lnTo>
                      <a:pt x="3063" y="4772"/>
                    </a:lnTo>
                    <a:lnTo>
                      <a:pt x="3053" y="4778"/>
                    </a:lnTo>
                    <a:lnTo>
                      <a:pt x="3041" y="4781"/>
                    </a:lnTo>
                    <a:lnTo>
                      <a:pt x="3029" y="4779"/>
                    </a:lnTo>
                    <a:lnTo>
                      <a:pt x="3008" y="4770"/>
                    </a:lnTo>
                    <a:lnTo>
                      <a:pt x="3013" y="4792"/>
                    </a:lnTo>
                    <a:lnTo>
                      <a:pt x="3010" y="4812"/>
                    </a:lnTo>
                    <a:lnTo>
                      <a:pt x="3000" y="4828"/>
                    </a:lnTo>
                    <a:lnTo>
                      <a:pt x="2987" y="4837"/>
                    </a:lnTo>
                    <a:lnTo>
                      <a:pt x="2972" y="4840"/>
                    </a:lnTo>
                    <a:lnTo>
                      <a:pt x="2957" y="4835"/>
                    </a:lnTo>
                    <a:lnTo>
                      <a:pt x="2944" y="4819"/>
                    </a:lnTo>
                    <a:lnTo>
                      <a:pt x="2935" y="4792"/>
                    </a:lnTo>
                    <a:lnTo>
                      <a:pt x="2916" y="4809"/>
                    </a:lnTo>
                    <a:lnTo>
                      <a:pt x="2898" y="4819"/>
                    </a:lnTo>
                    <a:lnTo>
                      <a:pt x="2881" y="4820"/>
                    </a:lnTo>
                    <a:lnTo>
                      <a:pt x="2869" y="4815"/>
                    </a:lnTo>
                    <a:lnTo>
                      <a:pt x="2861" y="4803"/>
                    </a:lnTo>
                    <a:lnTo>
                      <a:pt x="2858" y="4786"/>
                    </a:lnTo>
                    <a:lnTo>
                      <a:pt x="2861" y="4764"/>
                    </a:lnTo>
                    <a:lnTo>
                      <a:pt x="2873" y="4740"/>
                    </a:lnTo>
                    <a:lnTo>
                      <a:pt x="2860" y="4747"/>
                    </a:lnTo>
                    <a:lnTo>
                      <a:pt x="2847" y="4750"/>
                    </a:lnTo>
                    <a:lnTo>
                      <a:pt x="2821" y="4740"/>
                    </a:lnTo>
                    <a:lnTo>
                      <a:pt x="2811" y="4730"/>
                    </a:lnTo>
                    <a:lnTo>
                      <a:pt x="2806" y="4719"/>
                    </a:lnTo>
                    <a:lnTo>
                      <a:pt x="2806" y="4706"/>
                    </a:lnTo>
                    <a:lnTo>
                      <a:pt x="2812" y="4692"/>
                    </a:lnTo>
                    <a:lnTo>
                      <a:pt x="2795" y="4704"/>
                    </a:lnTo>
                    <a:lnTo>
                      <a:pt x="2781" y="4708"/>
                    </a:lnTo>
                    <a:lnTo>
                      <a:pt x="2771" y="4706"/>
                    </a:lnTo>
                    <a:lnTo>
                      <a:pt x="2765" y="4698"/>
                    </a:lnTo>
                    <a:lnTo>
                      <a:pt x="2764" y="4685"/>
                    </a:lnTo>
                    <a:lnTo>
                      <a:pt x="2767" y="4669"/>
                    </a:lnTo>
                    <a:lnTo>
                      <a:pt x="2776" y="4651"/>
                    </a:lnTo>
                    <a:lnTo>
                      <a:pt x="2790" y="4632"/>
                    </a:lnTo>
                    <a:lnTo>
                      <a:pt x="2769" y="4651"/>
                    </a:lnTo>
                    <a:lnTo>
                      <a:pt x="2761" y="4654"/>
                    </a:lnTo>
                    <a:lnTo>
                      <a:pt x="2752" y="4654"/>
                    </a:lnTo>
                    <a:lnTo>
                      <a:pt x="2744" y="4650"/>
                    </a:lnTo>
                    <a:lnTo>
                      <a:pt x="2738" y="4644"/>
                    </a:lnTo>
                    <a:lnTo>
                      <a:pt x="2726" y="4621"/>
                    </a:lnTo>
                    <a:lnTo>
                      <a:pt x="2724" y="4643"/>
                    </a:lnTo>
                    <a:lnTo>
                      <a:pt x="2715" y="4668"/>
                    </a:lnTo>
                    <a:lnTo>
                      <a:pt x="2688" y="4717"/>
                    </a:lnTo>
                    <a:lnTo>
                      <a:pt x="2672" y="4732"/>
                    </a:lnTo>
                    <a:lnTo>
                      <a:pt x="2655" y="4735"/>
                    </a:lnTo>
                    <a:lnTo>
                      <a:pt x="2646" y="4730"/>
                    </a:lnTo>
                    <a:lnTo>
                      <a:pt x="2639" y="4722"/>
                    </a:lnTo>
                    <a:lnTo>
                      <a:pt x="2631" y="4708"/>
                    </a:lnTo>
                    <a:lnTo>
                      <a:pt x="2625" y="4688"/>
                    </a:lnTo>
                    <a:lnTo>
                      <a:pt x="2601" y="4714"/>
                    </a:lnTo>
                    <a:lnTo>
                      <a:pt x="2578" y="4725"/>
                    </a:lnTo>
                    <a:lnTo>
                      <a:pt x="2569" y="4726"/>
                    </a:lnTo>
                    <a:lnTo>
                      <a:pt x="2560" y="4724"/>
                    </a:lnTo>
                    <a:lnTo>
                      <a:pt x="2547" y="4713"/>
                    </a:lnTo>
                    <a:lnTo>
                      <a:pt x="2541" y="4696"/>
                    </a:lnTo>
                    <a:lnTo>
                      <a:pt x="2544" y="4676"/>
                    </a:lnTo>
                    <a:lnTo>
                      <a:pt x="2550" y="4665"/>
                    </a:lnTo>
                    <a:lnTo>
                      <a:pt x="2559" y="4654"/>
                    </a:lnTo>
                    <a:lnTo>
                      <a:pt x="2587" y="4636"/>
                    </a:lnTo>
                    <a:lnTo>
                      <a:pt x="2574" y="4629"/>
                    </a:lnTo>
                    <a:lnTo>
                      <a:pt x="2565" y="4621"/>
                    </a:lnTo>
                    <a:lnTo>
                      <a:pt x="2561" y="4612"/>
                    </a:lnTo>
                    <a:lnTo>
                      <a:pt x="2560" y="4602"/>
                    </a:lnTo>
                    <a:lnTo>
                      <a:pt x="2568" y="4582"/>
                    </a:lnTo>
                    <a:lnTo>
                      <a:pt x="2585" y="4562"/>
                    </a:lnTo>
                    <a:lnTo>
                      <a:pt x="2551" y="4576"/>
                    </a:lnTo>
                    <a:lnTo>
                      <a:pt x="2536" y="4577"/>
                    </a:lnTo>
                    <a:lnTo>
                      <a:pt x="2525" y="4575"/>
                    </a:lnTo>
                    <a:lnTo>
                      <a:pt x="2515" y="4568"/>
                    </a:lnTo>
                    <a:lnTo>
                      <a:pt x="2509" y="4557"/>
                    </a:lnTo>
                    <a:lnTo>
                      <a:pt x="2508" y="4543"/>
                    </a:lnTo>
                    <a:lnTo>
                      <a:pt x="2513" y="4524"/>
                    </a:lnTo>
                    <a:lnTo>
                      <a:pt x="2499" y="4548"/>
                    </a:lnTo>
                    <a:lnTo>
                      <a:pt x="2478" y="4560"/>
                    </a:lnTo>
                    <a:lnTo>
                      <a:pt x="2466" y="4562"/>
                    </a:lnTo>
                    <a:lnTo>
                      <a:pt x="2454" y="4562"/>
                    </a:lnTo>
                    <a:lnTo>
                      <a:pt x="2430" y="4554"/>
                    </a:lnTo>
                    <a:lnTo>
                      <a:pt x="2425" y="4570"/>
                    </a:lnTo>
                    <a:lnTo>
                      <a:pt x="2418" y="4583"/>
                    </a:lnTo>
                    <a:lnTo>
                      <a:pt x="2406" y="4591"/>
                    </a:lnTo>
                    <a:lnTo>
                      <a:pt x="2393" y="4598"/>
                    </a:lnTo>
                    <a:lnTo>
                      <a:pt x="2363" y="4602"/>
                    </a:lnTo>
                    <a:lnTo>
                      <a:pt x="2333" y="4599"/>
                    </a:lnTo>
                    <a:lnTo>
                      <a:pt x="2347" y="4627"/>
                    </a:lnTo>
                    <a:lnTo>
                      <a:pt x="2350" y="4643"/>
                    </a:lnTo>
                    <a:lnTo>
                      <a:pt x="2349" y="4660"/>
                    </a:lnTo>
                    <a:lnTo>
                      <a:pt x="2346" y="4675"/>
                    </a:lnTo>
                    <a:lnTo>
                      <a:pt x="2337" y="4688"/>
                    </a:lnTo>
                    <a:lnTo>
                      <a:pt x="2326" y="4697"/>
                    </a:lnTo>
                    <a:lnTo>
                      <a:pt x="2310" y="4702"/>
                    </a:lnTo>
                    <a:lnTo>
                      <a:pt x="2313" y="4721"/>
                    </a:lnTo>
                    <a:lnTo>
                      <a:pt x="2309" y="4743"/>
                    </a:lnTo>
                    <a:lnTo>
                      <a:pt x="2286" y="4785"/>
                    </a:lnTo>
                    <a:lnTo>
                      <a:pt x="2272" y="4797"/>
                    </a:lnTo>
                    <a:lnTo>
                      <a:pt x="2265" y="4799"/>
                    </a:lnTo>
                    <a:lnTo>
                      <a:pt x="2258" y="4799"/>
                    </a:lnTo>
                    <a:lnTo>
                      <a:pt x="2253" y="4794"/>
                    </a:lnTo>
                    <a:lnTo>
                      <a:pt x="2248" y="4786"/>
                    </a:lnTo>
                    <a:lnTo>
                      <a:pt x="2243" y="4755"/>
                    </a:lnTo>
                    <a:lnTo>
                      <a:pt x="2214" y="4769"/>
                    </a:lnTo>
                    <a:lnTo>
                      <a:pt x="2193" y="4772"/>
                    </a:lnTo>
                    <a:lnTo>
                      <a:pt x="2182" y="4768"/>
                    </a:lnTo>
                    <a:lnTo>
                      <a:pt x="2175" y="4757"/>
                    </a:lnTo>
                    <a:lnTo>
                      <a:pt x="2175" y="4741"/>
                    </a:lnTo>
                    <a:lnTo>
                      <a:pt x="2179" y="4722"/>
                    </a:lnTo>
                    <a:lnTo>
                      <a:pt x="2198" y="4680"/>
                    </a:lnTo>
                    <a:lnTo>
                      <a:pt x="2181" y="4693"/>
                    </a:lnTo>
                    <a:lnTo>
                      <a:pt x="2163" y="4698"/>
                    </a:lnTo>
                    <a:lnTo>
                      <a:pt x="2149" y="4699"/>
                    </a:lnTo>
                    <a:lnTo>
                      <a:pt x="2137" y="4696"/>
                    </a:lnTo>
                    <a:lnTo>
                      <a:pt x="2129" y="4689"/>
                    </a:lnTo>
                    <a:lnTo>
                      <a:pt x="2124" y="4679"/>
                    </a:lnTo>
                    <a:lnTo>
                      <a:pt x="2127" y="4666"/>
                    </a:lnTo>
                    <a:lnTo>
                      <a:pt x="2134" y="4653"/>
                    </a:lnTo>
                    <a:lnTo>
                      <a:pt x="2109" y="4663"/>
                    </a:lnTo>
                    <a:lnTo>
                      <a:pt x="2098" y="4664"/>
                    </a:lnTo>
                    <a:lnTo>
                      <a:pt x="2085" y="4662"/>
                    </a:lnTo>
                    <a:lnTo>
                      <a:pt x="2062" y="4650"/>
                    </a:lnTo>
                    <a:lnTo>
                      <a:pt x="2045" y="4628"/>
                    </a:lnTo>
                    <a:lnTo>
                      <a:pt x="2057" y="4664"/>
                    </a:lnTo>
                    <a:lnTo>
                      <a:pt x="2058" y="4680"/>
                    </a:lnTo>
                    <a:lnTo>
                      <a:pt x="2057" y="4695"/>
                    </a:lnTo>
                    <a:lnTo>
                      <a:pt x="2050" y="4709"/>
                    </a:lnTo>
                    <a:lnTo>
                      <a:pt x="2041" y="4722"/>
                    </a:lnTo>
                    <a:lnTo>
                      <a:pt x="2010" y="4744"/>
                    </a:lnTo>
                    <a:lnTo>
                      <a:pt x="2017" y="4767"/>
                    </a:lnTo>
                    <a:lnTo>
                      <a:pt x="2014" y="4788"/>
                    </a:lnTo>
                    <a:lnTo>
                      <a:pt x="2006" y="4806"/>
                    </a:lnTo>
                    <a:lnTo>
                      <a:pt x="1992" y="4821"/>
                    </a:lnTo>
                    <a:lnTo>
                      <a:pt x="1975" y="4829"/>
                    </a:lnTo>
                    <a:lnTo>
                      <a:pt x="1957" y="4829"/>
                    </a:lnTo>
                    <a:lnTo>
                      <a:pt x="1949" y="4824"/>
                    </a:lnTo>
                    <a:lnTo>
                      <a:pt x="1941" y="4818"/>
                    </a:lnTo>
                    <a:lnTo>
                      <a:pt x="1927" y="4795"/>
                    </a:lnTo>
                    <a:lnTo>
                      <a:pt x="1910" y="4808"/>
                    </a:lnTo>
                    <a:lnTo>
                      <a:pt x="1887" y="4812"/>
                    </a:lnTo>
                    <a:lnTo>
                      <a:pt x="1867" y="4805"/>
                    </a:lnTo>
                    <a:lnTo>
                      <a:pt x="1858" y="4798"/>
                    </a:lnTo>
                    <a:lnTo>
                      <a:pt x="1853" y="4788"/>
                    </a:lnTo>
                    <a:lnTo>
                      <a:pt x="1850" y="4816"/>
                    </a:lnTo>
                    <a:lnTo>
                      <a:pt x="1842" y="4838"/>
                    </a:lnTo>
                    <a:lnTo>
                      <a:pt x="1830" y="4854"/>
                    </a:lnTo>
                    <a:lnTo>
                      <a:pt x="1816" y="4864"/>
                    </a:lnTo>
                    <a:lnTo>
                      <a:pt x="1801" y="4866"/>
                    </a:lnTo>
                    <a:lnTo>
                      <a:pt x="1785" y="4862"/>
                    </a:lnTo>
                    <a:lnTo>
                      <a:pt x="1770" y="4851"/>
                    </a:lnTo>
                    <a:lnTo>
                      <a:pt x="1756" y="4832"/>
                    </a:lnTo>
                    <a:lnTo>
                      <a:pt x="1733" y="4859"/>
                    </a:lnTo>
                    <a:lnTo>
                      <a:pt x="1705" y="4883"/>
                    </a:lnTo>
                    <a:lnTo>
                      <a:pt x="1690" y="4892"/>
                    </a:lnTo>
                    <a:lnTo>
                      <a:pt x="1675" y="4894"/>
                    </a:lnTo>
                    <a:lnTo>
                      <a:pt x="1659" y="4890"/>
                    </a:lnTo>
                    <a:lnTo>
                      <a:pt x="1644" y="4877"/>
                    </a:lnTo>
                    <a:lnTo>
                      <a:pt x="1625" y="4888"/>
                    </a:lnTo>
                    <a:lnTo>
                      <a:pt x="1605" y="4890"/>
                    </a:lnTo>
                    <a:lnTo>
                      <a:pt x="1589" y="4881"/>
                    </a:lnTo>
                    <a:lnTo>
                      <a:pt x="1583" y="4873"/>
                    </a:lnTo>
                    <a:lnTo>
                      <a:pt x="1581" y="4863"/>
                    </a:lnTo>
                    <a:lnTo>
                      <a:pt x="1545" y="4884"/>
                    </a:lnTo>
                    <a:lnTo>
                      <a:pt x="1511" y="4894"/>
                    </a:lnTo>
                    <a:lnTo>
                      <a:pt x="1482" y="4893"/>
                    </a:lnTo>
                    <a:lnTo>
                      <a:pt x="1459" y="4883"/>
                    </a:lnTo>
                    <a:lnTo>
                      <a:pt x="1445" y="4867"/>
                    </a:lnTo>
                    <a:lnTo>
                      <a:pt x="1443" y="4856"/>
                    </a:lnTo>
                    <a:lnTo>
                      <a:pt x="1443" y="4846"/>
                    </a:lnTo>
                    <a:lnTo>
                      <a:pt x="1455" y="4820"/>
                    </a:lnTo>
                    <a:lnTo>
                      <a:pt x="1466" y="4806"/>
                    </a:lnTo>
                    <a:lnTo>
                      <a:pt x="1482" y="4792"/>
                    </a:lnTo>
                    <a:lnTo>
                      <a:pt x="1457" y="4784"/>
                    </a:lnTo>
                    <a:lnTo>
                      <a:pt x="1441" y="4769"/>
                    </a:lnTo>
                    <a:lnTo>
                      <a:pt x="1434" y="4752"/>
                    </a:lnTo>
                    <a:lnTo>
                      <a:pt x="1438" y="4735"/>
                    </a:lnTo>
                    <a:lnTo>
                      <a:pt x="1443" y="4727"/>
                    </a:lnTo>
                    <a:lnTo>
                      <a:pt x="1452" y="4720"/>
                    </a:lnTo>
                    <a:lnTo>
                      <a:pt x="1477" y="4710"/>
                    </a:lnTo>
                    <a:lnTo>
                      <a:pt x="1515" y="4707"/>
                    </a:lnTo>
                    <a:lnTo>
                      <a:pt x="1565" y="4713"/>
                    </a:lnTo>
                    <a:lnTo>
                      <a:pt x="1537" y="4677"/>
                    </a:lnTo>
                    <a:lnTo>
                      <a:pt x="1526" y="4648"/>
                    </a:lnTo>
                    <a:lnTo>
                      <a:pt x="1527" y="4637"/>
                    </a:lnTo>
                    <a:lnTo>
                      <a:pt x="1532" y="4630"/>
                    </a:lnTo>
                    <a:lnTo>
                      <a:pt x="1542" y="4624"/>
                    </a:lnTo>
                    <a:lnTo>
                      <a:pt x="1556" y="4623"/>
                    </a:lnTo>
                    <a:lnTo>
                      <a:pt x="1556" y="4609"/>
                    </a:lnTo>
                    <a:lnTo>
                      <a:pt x="1559" y="4597"/>
                    </a:lnTo>
                    <a:lnTo>
                      <a:pt x="1567" y="4586"/>
                    </a:lnTo>
                    <a:lnTo>
                      <a:pt x="1577" y="4577"/>
                    </a:lnTo>
                    <a:lnTo>
                      <a:pt x="1589" y="4571"/>
                    </a:lnTo>
                    <a:lnTo>
                      <a:pt x="1602" y="4567"/>
                    </a:lnTo>
                    <a:lnTo>
                      <a:pt x="1614" y="4567"/>
                    </a:lnTo>
                    <a:lnTo>
                      <a:pt x="1627" y="4569"/>
                    </a:lnTo>
                    <a:lnTo>
                      <a:pt x="1613" y="4543"/>
                    </a:lnTo>
                    <a:lnTo>
                      <a:pt x="1611" y="4523"/>
                    </a:lnTo>
                    <a:lnTo>
                      <a:pt x="1619" y="4508"/>
                    </a:lnTo>
                    <a:lnTo>
                      <a:pt x="1632" y="4499"/>
                    </a:lnTo>
                    <a:lnTo>
                      <a:pt x="1649" y="4497"/>
                    </a:lnTo>
                    <a:lnTo>
                      <a:pt x="1667" y="4503"/>
                    </a:lnTo>
                    <a:lnTo>
                      <a:pt x="1685" y="4514"/>
                    </a:lnTo>
                    <a:lnTo>
                      <a:pt x="1699" y="4535"/>
                    </a:lnTo>
                    <a:lnTo>
                      <a:pt x="1707" y="4522"/>
                    </a:lnTo>
                    <a:lnTo>
                      <a:pt x="1718" y="4513"/>
                    </a:lnTo>
                    <a:lnTo>
                      <a:pt x="1730" y="4509"/>
                    </a:lnTo>
                    <a:lnTo>
                      <a:pt x="1743" y="4508"/>
                    </a:lnTo>
                    <a:lnTo>
                      <a:pt x="1755" y="4512"/>
                    </a:lnTo>
                    <a:lnTo>
                      <a:pt x="1766" y="4521"/>
                    </a:lnTo>
                    <a:lnTo>
                      <a:pt x="1775" y="4534"/>
                    </a:lnTo>
                    <a:lnTo>
                      <a:pt x="1782" y="4551"/>
                    </a:lnTo>
                    <a:lnTo>
                      <a:pt x="1782" y="4538"/>
                    </a:lnTo>
                    <a:lnTo>
                      <a:pt x="1785" y="4527"/>
                    </a:lnTo>
                    <a:lnTo>
                      <a:pt x="1800" y="4514"/>
                    </a:lnTo>
                    <a:lnTo>
                      <a:pt x="1820" y="4511"/>
                    </a:lnTo>
                    <a:lnTo>
                      <a:pt x="1830" y="4514"/>
                    </a:lnTo>
                    <a:lnTo>
                      <a:pt x="1839" y="4520"/>
                    </a:lnTo>
                    <a:lnTo>
                      <a:pt x="1821" y="4505"/>
                    </a:lnTo>
                    <a:lnTo>
                      <a:pt x="1813" y="4491"/>
                    </a:lnTo>
                    <a:lnTo>
                      <a:pt x="1813" y="4475"/>
                    </a:lnTo>
                    <a:lnTo>
                      <a:pt x="1823" y="4458"/>
                    </a:lnTo>
                    <a:lnTo>
                      <a:pt x="1806" y="4467"/>
                    </a:lnTo>
                    <a:lnTo>
                      <a:pt x="1788" y="4473"/>
                    </a:lnTo>
                    <a:lnTo>
                      <a:pt x="1769" y="4473"/>
                    </a:lnTo>
                    <a:lnTo>
                      <a:pt x="1749" y="4469"/>
                    </a:lnTo>
                    <a:lnTo>
                      <a:pt x="1734" y="4461"/>
                    </a:lnTo>
                    <a:lnTo>
                      <a:pt x="1724" y="4448"/>
                    </a:lnTo>
                    <a:lnTo>
                      <a:pt x="1722" y="4431"/>
                    </a:lnTo>
                    <a:lnTo>
                      <a:pt x="1730" y="4410"/>
                    </a:lnTo>
                    <a:lnTo>
                      <a:pt x="1711" y="4397"/>
                    </a:lnTo>
                    <a:lnTo>
                      <a:pt x="1703" y="4382"/>
                    </a:lnTo>
                    <a:lnTo>
                      <a:pt x="1704" y="4366"/>
                    </a:lnTo>
                    <a:lnTo>
                      <a:pt x="1711" y="4353"/>
                    </a:lnTo>
                    <a:lnTo>
                      <a:pt x="1726" y="4344"/>
                    </a:lnTo>
                    <a:lnTo>
                      <a:pt x="1743" y="4341"/>
                    </a:lnTo>
                    <a:lnTo>
                      <a:pt x="1762" y="4346"/>
                    </a:lnTo>
                    <a:lnTo>
                      <a:pt x="1783" y="4359"/>
                    </a:lnTo>
                    <a:lnTo>
                      <a:pt x="1778" y="4347"/>
                    </a:lnTo>
                    <a:lnTo>
                      <a:pt x="1779" y="4334"/>
                    </a:lnTo>
                    <a:lnTo>
                      <a:pt x="1789" y="4312"/>
                    </a:lnTo>
                    <a:lnTo>
                      <a:pt x="1757" y="4311"/>
                    </a:lnTo>
                    <a:lnTo>
                      <a:pt x="1731" y="4303"/>
                    </a:lnTo>
                    <a:lnTo>
                      <a:pt x="1713" y="4290"/>
                    </a:lnTo>
                    <a:lnTo>
                      <a:pt x="1702" y="4274"/>
                    </a:lnTo>
                    <a:lnTo>
                      <a:pt x="1700" y="4260"/>
                    </a:lnTo>
                    <a:lnTo>
                      <a:pt x="1705" y="4247"/>
                    </a:lnTo>
                    <a:lnTo>
                      <a:pt x="1720" y="4241"/>
                    </a:lnTo>
                    <a:lnTo>
                      <a:pt x="1745" y="4242"/>
                    </a:lnTo>
                    <a:lnTo>
                      <a:pt x="1723" y="4216"/>
                    </a:lnTo>
                    <a:lnTo>
                      <a:pt x="1718" y="4195"/>
                    </a:lnTo>
                    <a:lnTo>
                      <a:pt x="1724" y="4180"/>
                    </a:lnTo>
                    <a:lnTo>
                      <a:pt x="1742" y="4169"/>
                    </a:lnTo>
                    <a:lnTo>
                      <a:pt x="1763" y="4164"/>
                    </a:lnTo>
                    <a:lnTo>
                      <a:pt x="1789" y="4164"/>
                    </a:lnTo>
                    <a:lnTo>
                      <a:pt x="1814" y="4169"/>
                    </a:lnTo>
                    <a:lnTo>
                      <a:pt x="1834" y="4179"/>
                    </a:lnTo>
                    <a:lnTo>
                      <a:pt x="1844" y="4154"/>
                    </a:lnTo>
                    <a:lnTo>
                      <a:pt x="1857" y="4141"/>
                    </a:lnTo>
                    <a:lnTo>
                      <a:pt x="1873" y="4138"/>
                    </a:lnTo>
                    <a:lnTo>
                      <a:pt x="1892" y="4143"/>
                    </a:lnTo>
                    <a:lnTo>
                      <a:pt x="1909" y="4154"/>
                    </a:lnTo>
                    <a:lnTo>
                      <a:pt x="1927" y="4170"/>
                    </a:lnTo>
                    <a:lnTo>
                      <a:pt x="1954" y="4209"/>
                    </a:lnTo>
                    <a:lnTo>
                      <a:pt x="1956" y="4193"/>
                    </a:lnTo>
                    <a:lnTo>
                      <a:pt x="1961" y="4180"/>
                    </a:lnTo>
                    <a:lnTo>
                      <a:pt x="1968" y="4169"/>
                    </a:lnTo>
                    <a:lnTo>
                      <a:pt x="1978" y="4163"/>
                    </a:lnTo>
                    <a:lnTo>
                      <a:pt x="1988" y="4162"/>
                    </a:lnTo>
                    <a:lnTo>
                      <a:pt x="1997" y="4165"/>
                    </a:lnTo>
                    <a:lnTo>
                      <a:pt x="2007" y="4173"/>
                    </a:lnTo>
                    <a:lnTo>
                      <a:pt x="2014" y="4189"/>
                    </a:lnTo>
                    <a:lnTo>
                      <a:pt x="2016" y="4169"/>
                    </a:lnTo>
                    <a:lnTo>
                      <a:pt x="2021" y="4155"/>
                    </a:lnTo>
                    <a:lnTo>
                      <a:pt x="2031" y="4148"/>
                    </a:lnTo>
                    <a:lnTo>
                      <a:pt x="2044" y="4147"/>
                    </a:lnTo>
                    <a:lnTo>
                      <a:pt x="2057" y="4150"/>
                    </a:lnTo>
                    <a:lnTo>
                      <a:pt x="2069" y="4160"/>
                    </a:lnTo>
                    <a:lnTo>
                      <a:pt x="2081" y="4174"/>
                    </a:lnTo>
                    <a:lnTo>
                      <a:pt x="2090" y="4194"/>
                    </a:lnTo>
                    <a:lnTo>
                      <a:pt x="2094" y="4181"/>
                    </a:lnTo>
                    <a:lnTo>
                      <a:pt x="2101" y="4170"/>
                    </a:lnTo>
                    <a:lnTo>
                      <a:pt x="2121" y="4154"/>
                    </a:lnTo>
                    <a:lnTo>
                      <a:pt x="2107" y="4133"/>
                    </a:lnTo>
                    <a:lnTo>
                      <a:pt x="2100" y="4110"/>
                    </a:lnTo>
                    <a:lnTo>
                      <a:pt x="2102" y="4088"/>
                    </a:lnTo>
                    <a:lnTo>
                      <a:pt x="2108" y="4077"/>
                    </a:lnTo>
                    <a:lnTo>
                      <a:pt x="2119" y="4067"/>
                    </a:lnTo>
                    <a:lnTo>
                      <a:pt x="2095" y="4065"/>
                    </a:lnTo>
                    <a:lnTo>
                      <a:pt x="2077" y="4057"/>
                    </a:lnTo>
                    <a:lnTo>
                      <a:pt x="2071" y="4051"/>
                    </a:lnTo>
                    <a:lnTo>
                      <a:pt x="2068" y="4042"/>
                    </a:lnTo>
                    <a:lnTo>
                      <a:pt x="2071" y="4031"/>
                    </a:lnTo>
                    <a:lnTo>
                      <a:pt x="2078" y="4018"/>
                    </a:lnTo>
                    <a:lnTo>
                      <a:pt x="2059" y="4031"/>
                    </a:lnTo>
                    <a:lnTo>
                      <a:pt x="2039" y="4037"/>
                    </a:lnTo>
                    <a:lnTo>
                      <a:pt x="2022" y="4038"/>
                    </a:lnTo>
                    <a:lnTo>
                      <a:pt x="2009" y="4032"/>
                    </a:lnTo>
                    <a:lnTo>
                      <a:pt x="1999" y="4022"/>
                    </a:lnTo>
                    <a:lnTo>
                      <a:pt x="1995" y="4008"/>
                    </a:lnTo>
                    <a:lnTo>
                      <a:pt x="1997" y="3990"/>
                    </a:lnTo>
                    <a:lnTo>
                      <a:pt x="2007" y="3967"/>
                    </a:lnTo>
                    <a:lnTo>
                      <a:pt x="1993" y="3985"/>
                    </a:lnTo>
                    <a:lnTo>
                      <a:pt x="1977" y="3998"/>
                    </a:lnTo>
                    <a:lnTo>
                      <a:pt x="1959" y="4006"/>
                    </a:lnTo>
                    <a:lnTo>
                      <a:pt x="1944" y="4007"/>
                    </a:lnTo>
                    <a:lnTo>
                      <a:pt x="1933" y="4002"/>
                    </a:lnTo>
                    <a:lnTo>
                      <a:pt x="1924" y="3994"/>
                    </a:lnTo>
                    <a:lnTo>
                      <a:pt x="1922" y="3979"/>
                    </a:lnTo>
                    <a:lnTo>
                      <a:pt x="1927" y="3960"/>
                    </a:lnTo>
                    <a:lnTo>
                      <a:pt x="1905" y="3990"/>
                    </a:lnTo>
                    <a:lnTo>
                      <a:pt x="1889" y="3999"/>
                    </a:lnTo>
                    <a:lnTo>
                      <a:pt x="1874" y="4007"/>
                    </a:lnTo>
                    <a:lnTo>
                      <a:pt x="1859" y="4011"/>
                    </a:lnTo>
                    <a:lnTo>
                      <a:pt x="1847" y="4011"/>
                    </a:lnTo>
                    <a:lnTo>
                      <a:pt x="1839" y="4007"/>
                    </a:lnTo>
                    <a:lnTo>
                      <a:pt x="1837" y="3998"/>
                    </a:lnTo>
                    <a:lnTo>
                      <a:pt x="1828" y="4023"/>
                    </a:lnTo>
                    <a:lnTo>
                      <a:pt x="1815" y="4044"/>
                    </a:lnTo>
                    <a:lnTo>
                      <a:pt x="1799" y="4059"/>
                    </a:lnTo>
                    <a:lnTo>
                      <a:pt x="1783" y="4067"/>
                    </a:lnTo>
                    <a:lnTo>
                      <a:pt x="1769" y="4064"/>
                    </a:lnTo>
                    <a:lnTo>
                      <a:pt x="1759" y="4052"/>
                    </a:lnTo>
                    <a:lnTo>
                      <a:pt x="1757" y="4026"/>
                    </a:lnTo>
                    <a:lnTo>
                      <a:pt x="1763" y="3985"/>
                    </a:lnTo>
                    <a:lnTo>
                      <a:pt x="1750" y="4003"/>
                    </a:lnTo>
                    <a:lnTo>
                      <a:pt x="1736" y="4015"/>
                    </a:lnTo>
                    <a:lnTo>
                      <a:pt x="1722" y="4021"/>
                    </a:lnTo>
                    <a:lnTo>
                      <a:pt x="1709" y="4022"/>
                    </a:lnTo>
                    <a:lnTo>
                      <a:pt x="1700" y="4016"/>
                    </a:lnTo>
                    <a:lnTo>
                      <a:pt x="1692" y="4006"/>
                    </a:lnTo>
                    <a:lnTo>
                      <a:pt x="1690" y="3991"/>
                    </a:lnTo>
                    <a:lnTo>
                      <a:pt x="1692" y="3970"/>
                    </a:lnTo>
                    <a:lnTo>
                      <a:pt x="1666" y="3993"/>
                    </a:lnTo>
                    <a:lnTo>
                      <a:pt x="1654" y="3998"/>
                    </a:lnTo>
                    <a:lnTo>
                      <a:pt x="1642" y="4000"/>
                    </a:lnTo>
                    <a:lnTo>
                      <a:pt x="1631" y="3997"/>
                    </a:lnTo>
                    <a:lnTo>
                      <a:pt x="1621" y="3990"/>
                    </a:lnTo>
                    <a:lnTo>
                      <a:pt x="1612" y="3979"/>
                    </a:lnTo>
                    <a:lnTo>
                      <a:pt x="1606" y="3963"/>
                    </a:lnTo>
                    <a:lnTo>
                      <a:pt x="1595" y="3999"/>
                    </a:lnTo>
                    <a:lnTo>
                      <a:pt x="1586" y="4014"/>
                    </a:lnTo>
                    <a:lnTo>
                      <a:pt x="1576" y="4027"/>
                    </a:lnTo>
                    <a:lnTo>
                      <a:pt x="1562" y="4036"/>
                    </a:lnTo>
                    <a:lnTo>
                      <a:pt x="1547" y="4041"/>
                    </a:lnTo>
                    <a:lnTo>
                      <a:pt x="1508" y="4041"/>
                    </a:lnTo>
                    <a:lnTo>
                      <a:pt x="1502" y="4063"/>
                    </a:lnTo>
                    <a:lnTo>
                      <a:pt x="1493" y="4080"/>
                    </a:lnTo>
                    <a:lnTo>
                      <a:pt x="1479" y="4092"/>
                    </a:lnTo>
                    <a:lnTo>
                      <a:pt x="1462" y="4098"/>
                    </a:lnTo>
                    <a:lnTo>
                      <a:pt x="1445" y="4098"/>
                    </a:lnTo>
                    <a:lnTo>
                      <a:pt x="1428" y="4091"/>
                    </a:lnTo>
                    <a:lnTo>
                      <a:pt x="1412" y="4078"/>
                    </a:lnTo>
                    <a:lnTo>
                      <a:pt x="1399" y="4060"/>
                    </a:lnTo>
                    <a:lnTo>
                      <a:pt x="1390" y="4088"/>
                    </a:lnTo>
                    <a:lnTo>
                      <a:pt x="1376" y="4108"/>
                    </a:lnTo>
                    <a:lnTo>
                      <a:pt x="1359" y="4121"/>
                    </a:lnTo>
                    <a:lnTo>
                      <a:pt x="1339" y="4125"/>
                    </a:lnTo>
                    <a:lnTo>
                      <a:pt x="1320" y="4123"/>
                    </a:lnTo>
                    <a:lnTo>
                      <a:pt x="1302" y="4113"/>
                    </a:lnTo>
                    <a:lnTo>
                      <a:pt x="1288" y="4095"/>
                    </a:lnTo>
                    <a:lnTo>
                      <a:pt x="1279" y="4071"/>
                    </a:lnTo>
                    <a:lnTo>
                      <a:pt x="1256" y="4087"/>
                    </a:lnTo>
                    <a:lnTo>
                      <a:pt x="1235" y="4095"/>
                    </a:lnTo>
                    <a:lnTo>
                      <a:pt x="1218" y="4099"/>
                    </a:lnTo>
                    <a:lnTo>
                      <a:pt x="1203" y="4095"/>
                    </a:lnTo>
                    <a:lnTo>
                      <a:pt x="1193" y="4086"/>
                    </a:lnTo>
                    <a:lnTo>
                      <a:pt x="1189" y="4072"/>
                    </a:lnTo>
                    <a:lnTo>
                      <a:pt x="1190" y="4053"/>
                    </a:lnTo>
                    <a:lnTo>
                      <a:pt x="1197" y="4030"/>
                    </a:lnTo>
                    <a:lnTo>
                      <a:pt x="1179" y="4044"/>
                    </a:lnTo>
                    <a:lnTo>
                      <a:pt x="1159" y="4053"/>
                    </a:lnTo>
                    <a:lnTo>
                      <a:pt x="1141" y="4056"/>
                    </a:lnTo>
                    <a:lnTo>
                      <a:pt x="1124" y="4055"/>
                    </a:lnTo>
                    <a:lnTo>
                      <a:pt x="1110" y="4048"/>
                    </a:lnTo>
                    <a:lnTo>
                      <a:pt x="1100" y="4037"/>
                    </a:lnTo>
                    <a:lnTo>
                      <a:pt x="1095" y="4021"/>
                    </a:lnTo>
                    <a:lnTo>
                      <a:pt x="1096" y="4000"/>
                    </a:lnTo>
                    <a:lnTo>
                      <a:pt x="1071" y="4003"/>
                    </a:lnTo>
                    <a:lnTo>
                      <a:pt x="1047" y="3998"/>
                    </a:lnTo>
                    <a:lnTo>
                      <a:pt x="1026" y="3987"/>
                    </a:lnTo>
                    <a:lnTo>
                      <a:pt x="1011" y="3972"/>
                    </a:lnTo>
                    <a:lnTo>
                      <a:pt x="975" y="4003"/>
                    </a:lnTo>
                    <a:lnTo>
                      <a:pt x="934" y="4023"/>
                    </a:lnTo>
                    <a:lnTo>
                      <a:pt x="916" y="4026"/>
                    </a:lnTo>
                    <a:lnTo>
                      <a:pt x="900" y="4023"/>
                    </a:lnTo>
                    <a:lnTo>
                      <a:pt x="889" y="4012"/>
                    </a:lnTo>
                    <a:lnTo>
                      <a:pt x="882" y="3993"/>
                    </a:lnTo>
                    <a:lnTo>
                      <a:pt x="871" y="4010"/>
                    </a:lnTo>
                    <a:lnTo>
                      <a:pt x="850" y="4028"/>
                    </a:lnTo>
                    <a:lnTo>
                      <a:pt x="823" y="4043"/>
                    </a:lnTo>
                    <a:lnTo>
                      <a:pt x="795" y="4055"/>
                    </a:lnTo>
                    <a:lnTo>
                      <a:pt x="769" y="4058"/>
                    </a:lnTo>
                    <a:lnTo>
                      <a:pt x="759" y="4057"/>
                    </a:lnTo>
                    <a:lnTo>
                      <a:pt x="752" y="4053"/>
                    </a:lnTo>
                    <a:lnTo>
                      <a:pt x="747" y="4045"/>
                    </a:lnTo>
                    <a:lnTo>
                      <a:pt x="746" y="4033"/>
                    </a:lnTo>
                    <a:lnTo>
                      <a:pt x="750" y="4020"/>
                    </a:lnTo>
                    <a:lnTo>
                      <a:pt x="758" y="4000"/>
                    </a:lnTo>
                    <a:lnTo>
                      <a:pt x="741" y="4017"/>
                    </a:lnTo>
                    <a:lnTo>
                      <a:pt x="723" y="4029"/>
                    </a:lnTo>
                    <a:lnTo>
                      <a:pt x="704" y="4033"/>
                    </a:lnTo>
                    <a:lnTo>
                      <a:pt x="687" y="4032"/>
                    </a:lnTo>
                    <a:lnTo>
                      <a:pt x="673" y="4024"/>
                    </a:lnTo>
                    <a:lnTo>
                      <a:pt x="663" y="4010"/>
                    </a:lnTo>
                    <a:lnTo>
                      <a:pt x="660" y="3990"/>
                    </a:lnTo>
                    <a:lnTo>
                      <a:pt x="664" y="3963"/>
                    </a:lnTo>
                    <a:lnTo>
                      <a:pt x="621" y="3965"/>
                    </a:lnTo>
                    <a:lnTo>
                      <a:pt x="591" y="3956"/>
                    </a:lnTo>
                    <a:lnTo>
                      <a:pt x="581" y="3949"/>
                    </a:lnTo>
                    <a:lnTo>
                      <a:pt x="573" y="3941"/>
                    </a:lnTo>
                    <a:lnTo>
                      <a:pt x="565" y="3922"/>
                    </a:lnTo>
                    <a:lnTo>
                      <a:pt x="568" y="3902"/>
                    </a:lnTo>
                    <a:lnTo>
                      <a:pt x="580" y="3885"/>
                    </a:lnTo>
                    <a:lnTo>
                      <a:pt x="600" y="3873"/>
                    </a:lnTo>
                    <a:lnTo>
                      <a:pt x="628" y="3870"/>
                    </a:lnTo>
                    <a:lnTo>
                      <a:pt x="608" y="3849"/>
                    </a:lnTo>
                    <a:lnTo>
                      <a:pt x="600" y="3828"/>
                    </a:lnTo>
                    <a:lnTo>
                      <a:pt x="601" y="3810"/>
                    </a:lnTo>
                    <a:lnTo>
                      <a:pt x="608" y="3795"/>
                    </a:lnTo>
                    <a:lnTo>
                      <a:pt x="622" y="3784"/>
                    </a:lnTo>
                    <a:lnTo>
                      <a:pt x="641" y="3780"/>
                    </a:lnTo>
                    <a:lnTo>
                      <a:pt x="662" y="3783"/>
                    </a:lnTo>
                    <a:lnTo>
                      <a:pt x="684" y="3796"/>
                    </a:lnTo>
                    <a:lnTo>
                      <a:pt x="684" y="3777"/>
                    </a:lnTo>
                    <a:lnTo>
                      <a:pt x="690" y="3762"/>
                    </a:lnTo>
                    <a:lnTo>
                      <a:pt x="700" y="3751"/>
                    </a:lnTo>
                    <a:lnTo>
                      <a:pt x="713" y="3745"/>
                    </a:lnTo>
                    <a:lnTo>
                      <a:pt x="728" y="3744"/>
                    </a:lnTo>
                    <a:lnTo>
                      <a:pt x="744" y="3747"/>
                    </a:lnTo>
                    <a:lnTo>
                      <a:pt x="760" y="3754"/>
                    </a:lnTo>
                    <a:lnTo>
                      <a:pt x="776" y="3768"/>
                    </a:lnTo>
                    <a:lnTo>
                      <a:pt x="801" y="3758"/>
                    </a:lnTo>
                    <a:lnTo>
                      <a:pt x="816" y="3757"/>
                    </a:lnTo>
                    <a:lnTo>
                      <a:pt x="832" y="3760"/>
                    </a:lnTo>
                    <a:lnTo>
                      <a:pt x="846" y="3765"/>
                    </a:lnTo>
                    <a:lnTo>
                      <a:pt x="859" y="3776"/>
                    </a:lnTo>
                    <a:lnTo>
                      <a:pt x="868" y="3791"/>
                    </a:lnTo>
                    <a:lnTo>
                      <a:pt x="875" y="3811"/>
                    </a:lnTo>
                    <a:lnTo>
                      <a:pt x="873" y="3793"/>
                    </a:lnTo>
                    <a:lnTo>
                      <a:pt x="875" y="3778"/>
                    </a:lnTo>
                    <a:lnTo>
                      <a:pt x="880" y="3766"/>
                    </a:lnTo>
                    <a:lnTo>
                      <a:pt x="887" y="3758"/>
                    </a:lnTo>
                    <a:lnTo>
                      <a:pt x="896" y="3752"/>
                    </a:lnTo>
                    <a:lnTo>
                      <a:pt x="907" y="3750"/>
                    </a:lnTo>
                    <a:lnTo>
                      <a:pt x="919" y="3751"/>
                    </a:lnTo>
                    <a:lnTo>
                      <a:pt x="931" y="3756"/>
                    </a:lnTo>
                    <a:lnTo>
                      <a:pt x="895" y="3737"/>
                    </a:lnTo>
                    <a:lnTo>
                      <a:pt x="869" y="3719"/>
                    </a:lnTo>
                    <a:lnTo>
                      <a:pt x="852" y="3699"/>
                    </a:lnTo>
                    <a:lnTo>
                      <a:pt x="841" y="3675"/>
                    </a:lnTo>
                    <a:lnTo>
                      <a:pt x="815" y="3671"/>
                    </a:lnTo>
                    <a:lnTo>
                      <a:pt x="807" y="3666"/>
                    </a:lnTo>
                    <a:lnTo>
                      <a:pt x="801" y="3659"/>
                    </a:lnTo>
                    <a:lnTo>
                      <a:pt x="799" y="3652"/>
                    </a:lnTo>
                    <a:lnTo>
                      <a:pt x="801" y="3643"/>
                    </a:lnTo>
                    <a:lnTo>
                      <a:pt x="816" y="3625"/>
                    </a:lnTo>
                    <a:lnTo>
                      <a:pt x="798" y="3626"/>
                    </a:lnTo>
                    <a:lnTo>
                      <a:pt x="782" y="3623"/>
                    </a:lnTo>
                    <a:lnTo>
                      <a:pt x="771" y="3614"/>
                    </a:lnTo>
                    <a:lnTo>
                      <a:pt x="766" y="3599"/>
                    </a:lnTo>
                    <a:lnTo>
                      <a:pt x="745" y="3613"/>
                    </a:lnTo>
                    <a:lnTo>
                      <a:pt x="732" y="3617"/>
                    </a:lnTo>
                    <a:lnTo>
                      <a:pt x="719" y="3618"/>
                    </a:lnTo>
                    <a:lnTo>
                      <a:pt x="708" y="3614"/>
                    </a:lnTo>
                    <a:lnTo>
                      <a:pt x="697" y="3607"/>
                    </a:lnTo>
                    <a:lnTo>
                      <a:pt x="688" y="3595"/>
                    </a:lnTo>
                    <a:lnTo>
                      <a:pt x="684" y="3577"/>
                    </a:lnTo>
                    <a:lnTo>
                      <a:pt x="677" y="3599"/>
                    </a:lnTo>
                    <a:lnTo>
                      <a:pt x="662" y="3618"/>
                    </a:lnTo>
                    <a:lnTo>
                      <a:pt x="642" y="3629"/>
                    </a:lnTo>
                    <a:lnTo>
                      <a:pt x="618" y="3635"/>
                    </a:lnTo>
                    <a:lnTo>
                      <a:pt x="594" y="3633"/>
                    </a:lnTo>
                    <a:lnTo>
                      <a:pt x="573" y="3622"/>
                    </a:lnTo>
                    <a:lnTo>
                      <a:pt x="554" y="3603"/>
                    </a:lnTo>
                    <a:lnTo>
                      <a:pt x="545" y="3573"/>
                    </a:lnTo>
                    <a:lnTo>
                      <a:pt x="536" y="3583"/>
                    </a:lnTo>
                    <a:lnTo>
                      <a:pt x="525" y="3591"/>
                    </a:lnTo>
                    <a:lnTo>
                      <a:pt x="511" y="3596"/>
                    </a:lnTo>
                    <a:lnTo>
                      <a:pt x="496" y="3599"/>
                    </a:lnTo>
                    <a:lnTo>
                      <a:pt x="466" y="3596"/>
                    </a:lnTo>
                    <a:lnTo>
                      <a:pt x="441" y="3583"/>
                    </a:lnTo>
                    <a:lnTo>
                      <a:pt x="401" y="3593"/>
                    </a:lnTo>
                    <a:lnTo>
                      <a:pt x="384" y="3593"/>
                    </a:lnTo>
                    <a:lnTo>
                      <a:pt x="369" y="3588"/>
                    </a:lnTo>
                    <a:lnTo>
                      <a:pt x="356" y="3578"/>
                    </a:lnTo>
                    <a:lnTo>
                      <a:pt x="346" y="3564"/>
                    </a:lnTo>
                    <a:lnTo>
                      <a:pt x="341" y="3546"/>
                    </a:lnTo>
                    <a:lnTo>
                      <a:pt x="339" y="3523"/>
                    </a:lnTo>
                    <a:lnTo>
                      <a:pt x="319" y="3526"/>
                    </a:lnTo>
                    <a:lnTo>
                      <a:pt x="303" y="3526"/>
                    </a:lnTo>
                    <a:lnTo>
                      <a:pt x="290" y="3523"/>
                    </a:lnTo>
                    <a:lnTo>
                      <a:pt x="283" y="3516"/>
                    </a:lnTo>
                    <a:lnTo>
                      <a:pt x="280" y="3505"/>
                    </a:lnTo>
                    <a:lnTo>
                      <a:pt x="283" y="3492"/>
                    </a:lnTo>
                    <a:lnTo>
                      <a:pt x="292" y="3474"/>
                    </a:lnTo>
                    <a:lnTo>
                      <a:pt x="309" y="3454"/>
                    </a:lnTo>
                    <a:lnTo>
                      <a:pt x="290" y="3469"/>
                    </a:lnTo>
                    <a:lnTo>
                      <a:pt x="272" y="3478"/>
                    </a:lnTo>
                    <a:lnTo>
                      <a:pt x="255" y="3481"/>
                    </a:lnTo>
                    <a:lnTo>
                      <a:pt x="241" y="3478"/>
                    </a:lnTo>
                    <a:lnTo>
                      <a:pt x="229" y="3469"/>
                    </a:lnTo>
                    <a:lnTo>
                      <a:pt x="221" y="3454"/>
                    </a:lnTo>
                    <a:lnTo>
                      <a:pt x="219" y="3435"/>
                    </a:lnTo>
                    <a:lnTo>
                      <a:pt x="222" y="3409"/>
                    </a:lnTo>
                    <a:lnTo>
                      <a:pt x="196" y="3428"/>
                    </a:lnTo>
                    <a:lnTo>
                      <a:pt x="165" y="3435"/>
                    </a:lnTo>
                    <a:lnTo>
                      <a:pt x="135" y="3427"/>
                    </a:lnTo>
                    <a:lnTo>
                      <a:pt x="121" y="3419"/>
                    </a:lnTo>
                    <a:lnTo>
                      <a:pt x="110" y="3406"/>
                    </a:lnTo>
                    <a:lnTo>
                      <a:pt x="75" y="3423"/>
                    </a:lnTo>
                    <a:lnTo>
                      <a:pt x="44" y="3427"/>
                    </a:lnTo>
                    <a:lnTo>
                      <a:pt x="21" y="3423"/>
                    </a:lnTo>
                    <a:lnTo>
                      <a:pt x="6" y="3411"/>
                    </a:lnTo>
                    <a:lnTo>
                      <a:pt x="1" y="3403"/>
                    </a:lnTo>
                    <a:lnTo>
                      <a:pt x="0" y="3394"/>
                    </a:lnTo>
                    <a:lnTo>
                      <a:pt x="7" y="3374"/>
                    </a:lnTo>
                    <a:lnTo>
                      <a:pt x="27" y="3354"/>
                    </a:lnTo>
                    <a:lnTo>
                      <a:pt x="62" y="3335"/>
                    </a:lnTo>
                    <a:lnTo>
                      <a:pt x="50" y="3323"/>
                    </a:lnTo>
                    <a:lnTo>
                      <a:pt x="43" y="3308"/>
                    </a:lnTo>
                    <a:lnTo>
                      <a:pt x="43" y="3294"/>
                    </a:lnTo>
                    <a:lnTo>
                      <a:pt x="48" y="3282"/>
                    </a:lnTo>
                    <a:lnTo>
                      <a:pt x="56" y="3271"/>
                    </a:lnTo>
                    <a:lnTo>
                      <a:pt x="67" y="3265"/>
                    </a:lnTo>
                    <a:lnTo>
                      <a:pt x="82" y="3264"/>
                    </a:lnTo>
                    <a:lnTo>
                      <a:pt x="98" y="3268"/>
                    </a:lnTo>
                    <a:lnTo>
                      <a:pt x="96" y="3250"/>
                    </a:lnTo>
                    <a:lnTo>
                      <a:pt x="99" y="3234"/>
                    </a:lnTo>
                    <a:lnTo>
                      <a:pt x="106" y="3220"/>
                    </a:lnTo>
                    <a:lnTo>
                      <a:pt x="115" y="3210"/>
                    </a:lnTo>
                    <a:lnTo>
                      <a:pt x="126" y="3204"/>
                    </a:lnTo>
                    <a:lnTo>
                      <a:pt x="140" y="3203"/>
                    </a:lnTo>
                    <a:lnTo>
                      <a:pt x="156" y="3207"/>
                    </a:lnTo>
                    <a:lnTo>
                      <a:pt x="171" y="3217"/>
                    </a:lnTo>
                    <a:lnTo>
                      <a:pt x="171" y="3188"/>
                    </a:lnTo>
                    <a:lnTo>
                      <a:pt x="178" y="3166"/>
                    </a:lnTo>
                    <a:lnTo>
                      <a:pt x="189" y="3148"/>
                    </a:lnTo>
                    <a:lnTo>
                      <a:pt x="205" y="3137"/>
                    </a:lnTo>
                    <a:lnTo>
                      <a:pt x="223" y="3131"/>
                    </a:lnTo>
                    <a:lnTo>
                      <a:pt x="245" y="3132"/>
                    </a:lnTo>
                    <a:lnTo>
                      <a:pt x="268" y="3141"/>
                    </a:lnTo>
                    <a:lnTo>
                      <a:pt x="290" y="3157"/>
                    </a:lnTo>
                    <a:lnTo>
                      <a:pt x="294" y="3144"/>
                    </a:lnTo>
                    <a:lnTo>
                      <a:pt x="301" y="3136"/>
                    </a:lnTo>
                    <a:lnTo>
                      <a:pt x="312" y="3131"/>
                    </a:lnTo>
                    <a:lnTo>
                      <a:pt x="323" y="3130"/>
                    </a:lnTo>
                    <a:lnTo>
                      <a:pt x="344" y="3140"/>
                    </a:lnTo>
                    <a:lnTo>
                      <a:pt x="352" y="3148"/>
                    </a:lnTo>
                    <a:lnTo>
                      <a:pt x="354" y="3160"/>
                    </a:lnTo>
                    <a:lnTo>
                      <a:pt x="355" y="3145"/>
                    </a:lnTo>
                    <a:lnTo>
                      <a:pt x="360" y="3132"/>
                    </a:lnTo>
                    <a:lnTo>
                      <a:pt x="370" y="3123"/>
                    </a:lnTo>
                    <a:lnTo>
                      <a:pt x="383" y="3116"/>
                    </a:lnTo>
                    <a:lnTo>
                      <a:pt x="412" y="3113"/>
                    </a:lnTo>
                    <a:lnTo>
                      <a:pt x="427" y="3115"/>
                    </a:lnTo>
                    <a:lnTo>
                      <a:pt x="441" y="3121"/>
                    </a:lnTo>
                    <a:lnTo>
                      <a:pt x="439" y="3105"/>
                    </a:lnTo>
                    <a:lnTo>
                      <a:pt x="443" y="3089"/>
                    </a:lnTo>
                    <a:lnTo>
                      <a:pt x="455" y="3077"/>
                    </a:lnTo>
                    <a:lnTo>
                      <a:pt x="474" y="3071"/>
                    </a:lnTo>
                    <a:lnTo>
                      <a:pt x="439" y="3047"/>
                    </a:lnTo>
                    <a:lnTo>
                      <a:pt x="419" y="3021"/>
                    </a:lnTo>
                    <a:lnTo>
                      <a:pt x="409" y="2998"/>
                    </a:lnTo>
                    <a:lnTo>
                      <a:pt x="409" y="2976"/>
                    </a:lnTo>
                    <a:lnTo>
                      <a:pt x="418" y="2960"/>
                    </a:lnTo>
                    <a:lnTo>
                      <a:pt x="434" y="2950"/>
                    </a:lnTo>
                    <a:lnTo>
                      <a:pt x="456" y="2947"/>
                    </a:lnTo>
                    <a:lnTo>
                      <a:pt x="484" y="2956"/>
                    </a:lnTo>
                    <a:lnTo>
                      <a:pt x="484" y="2914"/>
                    </a:lnTo>
                    <a:lnTo>
                      <a:pt x="489" y="2900"/>
                    </a:lnTo>
                    <a:lnTo>
                      <a:pt x="495" y="2891"/>
                    </a:lnTo>
                    <a:lnTo>
                      <a:pt x="504" y="2884"/>
                    </a:lnTo>
                    <a:lnTo>
                      <a:pt x="513" y="2882"/>
                    </a:lnTo>
                    <a:lnTo>
                      <a:pt x="536" y="2886"/>
                    </a:lnTo>
                    <a:lnTo>
                      <a:pt x="561" y="2899"/>
                    </a:lnTo>
                    <a:lnTo>
                      <a:pt x="584" y="2919"/>
                    </a:lnTo>
                    <a:lnTo>
                      <a:pt x="602" y="2943"/>
                    </a:lnTo>
                    <a:lnTo>
                      <a:pt x="613" y="2968"/>
                    </a:lnTo>
                    <a:lnTo>
                      <a:pt x="638" y="2960"/>
                    </a:lnTo>
                    <a:lnTo>
                      <a:pt x="659" y="2959"/>
                    </a:lnTo>
                    <a:lnTo>
                      <a:pt x="675" y="2965"/>
                    </a:lnTo>
                    <a:lnTo>
                      <a:pt x="688" y="2975"/>
                    </a:lnTo>
                    <a:lnTo>
                      <a:pt x="697" y="2989"/>
                    </a:lnTo>
                    <a:lnTo>
                      <a:pt x="700" y="3006"/>
                    </a:lnTo>
                    <a:lnTo>
                      <a:pt x="698" y="3026"/>
                    </a:lnTo>
                    <a:lnTo>
                      <a:pt x="691" y="3046"/>
                    </a:lnTo>
                    <a:lnTo>
                      <a:pt x="712" y="3033"/>
                    </a:lnTo>
                    <a:lnTo>
                      <a:pt x="735" y="3027"/>
                    </a:lnTo>
                    <a:lnTo>
                      <a:pt x="757" y="3028"/>
                    </a:lnTo>
                    <a:lnTo>
                      <a:pt x="778" y="3033"/>
                    </a:lnTo>
                    <a:lnTo>
                      <a:pt x="795" y="3043"/>
                    </a:lnTo>
                    <a:lnTo>
                      <a:pt x="808" y="3057"/>
                    </a:lnTo>
                    <a:lnTo>
                      <a:pt x="815" y="3073"/>
                    </a:lnTo>
                    <a:lnTo>
                      <a:pt x="815" y="3090"/>
                    </a:lnTo>
                    <a:lnTo>
                      <a:pt x="841" y="3077"/>
                    </a:lnTo>
                    <a:lnTo>
                      <a:pt x="865" y="3071"/>
                    </a:lnTo>
                    <a:lnTo>
                      <a:pt x="886" y="3075"/>
                    </a:lnTo>
                    <a:lnTo>
                      <a:pt x="902" y="3083"/>
                    </a:lnTo>
                    <a:lnTo>
                      <a:pt x="915" y="3098"/>
                    </a:lnTo>
                    <a:lnTo>
                      <a:pt x="921" y="3116"/>
                    </a:lnTo>
                    <a:lnTo>
                      <a:pt x="922" y="3138"/>
                    </a:lnTo>
                    <a:lnTo>
                      <a:pt x="916" y="3160"/>
                    </a:lnTo>
                    <a:lnTo>
                      <a:pt x="938" y="3151"/>
                    </a:lnTo>
                    <a:lnTo>
                      <a:pt x="958" y="3146"/>
                    </a:lnTo>
                    <a:lnTo>
                      <a:pt x="975" y="3146"/>
                    </a:lnTo>
                    <a:lnTo>
                      <a:pt x="990" y="3151"/>
                    </a:lnTo>
                    <a:lnTo>
                      <a:pt x="1002" y="3159"/>
                    </a:lnTo>
                    <a:lnTo>
                      <a:pt x="1012" y="3171"/>
                    </a:lnTo>
                    <a:lnTo>
                      <a:pt x="1025" y="3205"/>
                    </a:lnTo>
                    <a:lnTo>
                      <a:pt x="1034" y="3182"/>
                    </a:lnTo>
                    <a:lnTo>
                      <a:pt x="1052" y="3164"/>
                    </a:lnTo>
                    <a:lnTo>
                      <a:pt x="1074" y="3156"/>
                    </a:lnTo>
                    <a:lnTo>
                      <a:pt x="1099" y="3160"/>
                    </a:lnTo>
                    <a:lnTo>
                      <a:pt x="1090" y="3150"/>
                    </a:lnTo>
                    <a:lnTo>
                      <a:pt x="1087" y="3138"/>
                    </a:lnTo>
                    <a:lnTo>
                      <a:pt x="1087" y="3126"/>
                    </a:lnTo>
                    <a:lnTo>
                      <a:pt x="1090" y="3114"/>
                    </a:lnTo>
                    <a:lnTo>
                      <a:pt x="1107" y="3094"/>
                    </a:lnTo>
                    <a:lnTo>
                      <a:pt x="1117" y="3088"/>
                    </a:lnTo>
                    <a:lnTo>
                      <a:pt x="1130" y="3083"/>
                    </a:lnTo>
                    <a:lnTo>
                      <a:pt x="1117" y="3075"/>
                    </a:lnTo>
                    <a:lnTo>
                      <a:pt x="1108" y="3061"/>
                    </a:lnTo>
                    <a:lnTo>
                      <a:pt x="1103" y="3044"/>
                    </a:lnTo>
                    <a:lnTo>
                      <a:pt x="1108" y="3023"/>
                    </a:lnTo>
                    <a:lnTo>
                      <a:pt x="1089" y="3027"/>
                    </a:lnTo>
                    <a:lnTo>
                      <a:pt x="1069" y="3026"/>
                    </a:lnTo>
                    <a:lnTo>
                      <a:pt x="1050" y="3021"/>
                    </a:lnTo>
                    <a:lnTo>
                      <a:pt x="1034" y="3014"/>
                    </a:lnTo>
                    <a:lnTo>
                      <a:pt x="1022" y="3002"/>
                    </a:lnTo>
                    <a:lnTo>
                      <a:pt x="1017" y="2988"/>
                    </a:lnTo>
                    <a:lnTo>
                      <a:pt x="1021" y="2971"/>
                    </a:lnTo>
                    <a:lnTo>
                      <a:pt x="1035" y="2953"/>
                    </a:lnTo>
                    <a:lnTo>
                      <a:pt x="1018" y="2951"/>
                    </a:lnTo>
                    <a:lnTo>
                      <a:pt x="1004" y="2944"/>
                    </a:lnTo>
                    <a:lnTo>
                      <a:pt x="993" y="2934"/>
                    </a:lnTo>
                    <a:lnTo>
                      <a:pt x="988" y="2921"/>
                    </a:lnTo>
                    <a:lnTo>
                      <a:pt x="987" y="2907"/>
                    </a:lnTo>
                    <a:lnTo>
                      <a:pt x="991" y="2893"/>
                    </a:lnTo>
                    <a:lnTo>
                      <a:pt x="1003" y="2882"/>
                    </a:lnTo>
                    <a:lnTo>
                      <a:pt x="1021" y="2874"/>
                    </a:lnTo>
                    <a:lnTo>
                      <a:pt x="1006" y="2853"/>
                    </a:lnTo>
                    <a:lnTo>
                      <a:pt x="1001" y="2832"/>
                    </a:lnTo>
                    <a:lnTo>
                      <a:pt x="1004" y="2812"/>
                    </a:lnTo>
                    <a:lnTo>
                      <a:pt x="1015" y="2795"/>
                    </a:lnTo>
                    <a:lnTo>
                      <a:pt x="1030" y="2784"/>
                    </a:lnTo>
                    <a:lnTo>
                      <a:pt x="1048" y="2783"/>
                    </a:lnTo>
                    <a:lnTo>
                      <a:pt x="1069" y="2791"/>
                    </a:lnTo>
                    <a:lnTo>
                      <a:pt x="1088" y="2815"/>
                    </a:lnTo>
                    <a:lnTo>
                      <a:pt x="1096" y="2802"/>
                    </a:lnTo>
                    <a:lnTo>
                      <a:pt x="1108" y="2793"/>
                    </a:lnTo>
                    <a:lnTo>
                      <a:pt x="1121" y="2787"/>
                    </a:lnTo>
                    <a:lnTo>
                      <a:pt x="1135" y="2785"/>
                    </a:lnTo>
                    <a:lnTo>
                      <a:pt x="1148" y="2788"/>
                    </a:lnTo>
                    <a:lnTo>
                      <a:pt x="1158" y="2796"/>
                    </a:lnTo>
                    <a:lnTo>
                      <a:pt x="1166" y="2809"/>
                    </a:lnTo>
                    <a:lnTo>
                      <a:pt x="1170" y="2826"/>
                    </a:lnTo>
                    <a:lnTo>
                      <a:pt x="1176" y="2809"/>
                    </a:lnTo>
                    <a:lnTo>
                      <a:pt x="1183" y="2796"/>
                    </a:lnTo>
                    <a:lnTo>
                      <a:pt x="1203" y="2779"/>
                    </a:lnTo>
                    <a:lnTo>
                      <a:pt x="1229" y="2774"/>
                    </a:lnTo>
                    <a:lnTo>
                      <a:pt x="1261" y="2782"/>
                    </a:lnTo>
                    <a:lnTo>
                      <a:pt x="1266" y="2766"/>
                    </a:lnTo>
                    <a:lnTo>
                      <a:pt x="1273" y="2753"/>
                    </a:lnTo>
                    <a:lnTo>
                      <a:pt x="1292" y="2737"/>
                    </a:lnTo>
                    <a:lnTo>
                      <a:pt x="1316" y="2734"/>
                    </a:lnTo>
                    <a:lnTo>
                      <a:pt x="1338" y="2743"/>
                    </a:lnTo>
                    <a:lnTo>
                      <a:pt x="1330" y="2729"/>
                    </a:lnTo>
                    <a:lnTo>
                      <a:pt x="1325" y="2713"/>
                    </a:lnTo>
                    <a:lnTo>
                      <a:pt x="1328" y="2676"/>
                    </a:lnTo>
                    <a:lnTo>
                      <a:pt x="1334" y="2658"/>
                    </a:lnTo>
                    <a:lnTo>
                      <a:pt x="1344" y="2643"/>
                    </a:lnTo>
                    <a:lnTo>
                      <a:pt x="1357" y="2630"/>
                    </a:lnTo>
                    <a:lnTo>
                      <a:pt x="1373" y="2622"/>
                    </a:lnTo>
                    <a:lnTo>
                      <a:pt x="1344" y="2607"/>
                    </a:lnTo>
                    <a:lnTo>
                      <a:pt x="1325" y="2586"/>
                    </a:lnTo>
                    <a:lnTo>
                      <a:pt x="1317" y="2565"/>
                    </a:lnTo>
                    <a:lnTo>
                      <a:pt x="1317" y="2542"/>
                    </a:lnTo>
                    <a:lnTo>
                      <a:pt x="1325" y="2524"/>
                    </a:lnTo>
                    <a:lnTo>
                      <a:pt x="1345" y="2512"/>
                    </a:lnTo>
                    <a:lnTo>
                      <a:pt x="1372" y="2509"/>
                    </a:lnTo>
                    <a:lnTo>
                      <a:pt x="1388" y="2512"/>
                    </a:lnTo>
                    <a:lnTo>
                      <a:pt x="1407" y="2518"/>
                    </a:lnTo>
                    <a:lnTo>
                      <a:pt x="1394" y="2509"/>
                    </a:lnTo>
                    <a:lnTo>
                      <a:pt x="1386" y="2498"/>
                    </a:lnTo>
                    <a:lnTo>
                      <a:pt x="1380" y="2483"/>
                    </a:lnTo>
                    <a:lnTo>
                      <a:pt x="1379" y="2465"/>
                    </a:lnTo>
                    <a:lnTo>
                      <a:pt x="1382" y="2449"/>
                    </a:lnTo>
                    <a:lnTo>
                      <a:pt x="1388" y="2434"/>
                    </a:lnTo>
                    <a:lnTo>
                      <a:pt x="1398" y="2422"/>
                    </a:lnTo>
                    <a:lnTo>
                      <a:pt x="1411" y="2414"/>
                    </a:lnTo>
                    <a:lnTo>
                      <a:pt x="1397" y="2400"/>
                    </a:lnTo>
                    <a:lnTo>
                      <a:pt x="1386" y="2384"/>
                    </a:lnTo>
                    <a:lnTo>
                      <a:pt x="1380" y="2369"/>
                    </a:lnTo>
                    <a:lnTo>
                      <a:pt x="1380" y="2354"/>
                    </a:lnTo>
                    <a:lnTo>
                      <a:pt x="1385" y="2340"/>
                    </a:lnTo>
                    <a:lnTo>
                      <a:pt x="1394" y="2329"/>
                    </a:lnTo>
                    <a:lnTo>
                      <a:pt x="1410" y="2319"/>
                    </a:lnTo>
                    <a:lnTo>
                      <a:pt x="1430" y="2313"/>
                    </a:lnTo>
                    <a:lnTo>
                      <a:pt x="1415" y="2293"/>
                    </a:lnTo>
                    <a:lnTo>
                      <a:pt x="1408" y="2275"/>
                    </a:lnTo>
                    <a:lnTo>
                      <a:pt x="1410" y="2257"/>
                    </a:lnTo>
                    <a:lnTo>
                      <a:pt x="1416" y="2243"/>
                    </a:lnTo>
                    <a:lnTo>
                      <a:pt x="1429" y="2234"/>
                    </a:lnTo>
                    <a:lnTo>
                      <a:pt x="1445" y="2230"/>
                    </a:lnTo>
                    <a:lnTo>
                      <a:pt x="1466" y="2236"/>
                    </a:lnTo>
                    <a:lnTo>
                      <a:pt x="1489" y="2251"/>
                    </a:lnTo>
                    <a:lnTo>
                      <a:pt x="1483" y="2236"/>
                    </a:lnTo>
                    <a:lnTo>
                      <a:pt x="1482" y="2220"/>
                    </a:lnTo>
                    <a:lnTo>
                      <a:pt x="1489" y="2205"/>
                    </a:lnTo>
                    <a:lnTo>
                      <a:pt x="1508" y="2194"/>
                    </a:lnTo>
                    <a:lnTo>
                      <a:pt x="1480" y="2184"/>
                    </a:lnTo>
                    <a:lnTo>
                      <a:pt x="1461" y="2166"/>
                    </a:lnTo>
                    <a:lnTo>
                      <a:pt x="1452" y="2141"/>
                    </a:lnTo>
                    <a:lnTo>
                      <a:pt x="1452" y="2110"/>
                    </a:lnTo>
                    <a:lnTo>
                      <a:pt x="1430" y="2119"/>
                    </a:lnTo>
                    <a:lnTo>
                      <a:pt x="1408" y="2123"/>
                    </a:lnTo>
                    <a:lnTo>
                      <a:pt x="1388" y="2122"/>
                    </a:lnTo>
                    <a:lnTo>
                      <a:pt x="1370" y="2118"/>
                    </a:lnTo>
                    <a:lnTo>
                      <a:pt x="1353" y="2108"/>
                    </a:lnTo>
                    <a:lnTo>
                      <a:pt x="1341" y="2096"/>
                    </a:lnTo>
                    <a:lnTo>
                      <a:pt x="1330" y="2077"/>
                    </a:lnTo>
                    <a:lnTo>
                      <a:pt x="1324" y="2057"/>
                    </a:lnTo>
                    <a:lnTo>
                      <a:pt x="1315" y="2074"/>
                    </a:lnTo>
                    <a:lnTo>
                      <a:pt x="1298" y="2088"/>
                    </a:lnTo>
                    <a:lnTo>
                      <a:pt x="1279" y="2097"/>
                    </a:lnTo>
                    <a:lnTo>
                      <a:pt x="1258" y="2101"/>
                    </a:lnTo>
                    <a:lnTo>
                      <a:pt x="1236" y="2100"/>
                    </a:lnTo>
                    <a:lnTo>
                      <a:pt x="1214" y="2092"/>
                    </a:lnTo>
                    <a:lnTo>
                      <a:pt x="1196" y="2080"/>
                    </a:lnTo>
                    <a:lnTo>
                      <a:pt x="1182" y="2060"/>
                    </a:lnTo>
                    <a:lnTo>
                      <a:pt x="1167" y="2061"/>
                    </a:lnTo>
                    <a:lnTo>
                      <a:pt x="1152" y="2057"/>
                    </a:lnTo>
                    <a:lnTo>
                      <a:pt x="1130" y="2040"/>
                    </a:lnTo>
                    <a:lnTo>
                      <a:pt x="1124" y="2027"/>
                    </a:lnTo>
                    <a:lnTo>
                      <a:pt x="1120" y="2014"/>
                    </a:lnTo>
                    <a:lnTo>
                      <a:pt x="1121" y="2001"/>
                    </a:lnTo>
                    <a:lnTo>
                      <a:pt x="1125" y="1987"/>
                    </a:lnTo>
                    <a:lnTo>
                      <a:pt x="1100" y="1980"/>
                    </a:lnTo>
                    <a:lnTo>
                      <a:pt x="1080" y="1965"/>
                    </a:lnTo>
                    <a:lnTo>
                      <a:pt x="1073" y="1957"/>
                    </a:lnTo>
                    <a:lnTo>
                      <a:pt x="1070" y="1946"/>
                    </a:lnTo>
                    <a:lnTo>
                      <a:pt x="1071" y="1934"/>
                    </a:lnTo>
                    <a:lnTo>
                      <a:pt x="1076" y="1921"/>
                    </a:lnTo>
                    <a:lnTo>
                      <a:pt x="1030" y="1946"/>
                    </a:lnTo>
                    <a:lnTo>
                      <a:pt x="987" y="1956"/>
                    </a:lnTo>
                    <a:lnTo>
                      <a:pt x="949" y="1952"/>
                    </a:lnTo>
                    <a:lnTo>
                      <a:pt x="934" y="1947"/>
                    </a:lnTo>
                    <a:lnTo>
                      <a:pt x="922" y="1940"/>
                    </a:lnTo>
                    <a:lnTo>
                      <a:pt x="912" y="1930"/>
                    </a:lnTo>
                    <a:lnTo>
                      <a:pt x="907" y="1919"/>
                    </a:lnTo>
                    <a:lnTo>
                      <a:pt x="906" y="1908"/>
                    </a:lnTo>
                    <a:lnTo>
                      <a:pt x="909" y="1895"/>
                    </a:lnTo>
                    <a:lnTo>
                      <a:pt x="918" y="1882"/>
                    </a:lnTo>
                    <a:lnTo>
                      <a:pt x="931" y="1869"/>
                    </a:lnTo>
                    <a:lnTo>
                      <a:pt x="950" y="1857"/>
                    </a:lnTo>
                    <a:lnTo>
                      <a:pt x="976" y="1846"/>
                    </a:lnTo>
                    <a:lnTo>
                      <a:pt x="960" y="1840"/>
                    </a:lnTo>
                    <a:lnTo>
                      <a:pt x="949" y="1831"/>
                    </a:lnTo>
                    <a:lnTo>
                      <a:pt x="945" y="1819"/>
                    </a:lnTo>
                    <a:lnTo>
                      <a:pt x="946" y="1806"/>
                    </a:lnTo>
                    <a:lnTo>
                      <a:pt x="952" y="1795"/>
                    </a:lnTo>
                    <a:lnTo>
                      <a:pt x="963" y="1788"/>
                    </a:lnTo>
                    <a:lnTo>
                      <a:pt x="979" y="1785"/>
                    </a:lnTo>
                    <a:lnTo>
                      <a:pt x="999" y="1789"/>
                    </a:lnTo>
                    <a:lnTo>
                      <a:pt x="989" y="1779"/>
                    </a:lnTo>
                    <a:lnTo>
                      <a:pt x="983" y="1769"/>
                    </a:lnTo>
                    <a:lnTo>
                      <a:pt x="983" y="1746"/>
                    </a:lnTo>
                    <a:lnTo>
                      <a:pt x="993" y="1725"/>
                    </a:lnTo>
                    <a:lnTo>
                      <a:pt x="1014" y="1706"/>
                    </a:lnTo>
                    <a:lnTo>
                      <a:pt x="1038" y="1692"/>
                    </a:lnTo>
                    <a:lnTo>
                      <a:pt x="1063" y="1686"/>
                    </a:lnTo>
                    <a:lnTo>
                      <a:pt x="1075" y="1688"/>
                    </a:lnTo>
                    <a:lnTo>
                      <a:pt x="1086" y="1693"/>
                    </a:lnTo>
                    <a:lnTo>
                      <a:pt x="1096" y="1700"/>
                    </a:lnTo>
                    <a:lnTo>
                      <a:pt x="1103" y="1712"/>
                    </a:lnTo>
                    <a:lnTo>
                      <a:pt x="1124" y="1694"/>
                    </a:lnTo>
                    <a:lnTo>
                      <a:pt x="1144" y="1682"/>
                    </a:lnTo>
                    <a:lnTo>
                      <a:pt x="1164" y="1678"/>
                    </a:lnTo>
                    <a:lnTo>
                      <a:pt x="1181" y="1680"/>
                    </a:lnTo>
                    <a:lnTo>
                      <a:pt x="1195" y="1687"/>
                    </a:lnTo>
                    <a:lnTo>
                      <a:pt x="1205" y="1702"/>
                    </a:lnTo>
                    <a:lnTo>
                      <a:pt x="1210" y="1725"/>
                    </a:lnTo>
                    <a:lnTo>
                      <a:pt x="1208" y="1753"/>
                    </a:lnTo>
                    <a:lnTo>
                      <a:pt x="1217" y="1739"/>
                    </a:lnTo>
                    <a:lnTo>
                      <a:pt x="1227" y="1728"/>
                    </a:lnTo>
                    <a:lnTo>
                      <a:pt x="1254" y="1715"/>
                    </a:lnTo>
                    <a:lnTo>
                      <a:pt x="1283" y="1712"/>
                    </a:lnTo>
                    <a:lnTo>
                      <a:pt x="1313" y="1718"/>
                    </a:lnTo>
                    <a:lnTo>
                      <a:pt x="1301" y="1694"/>
                    </a:lnTo>
                    <a:lnTo>
                      <a:pt x="1297" y="1667"/>
                    </a:lnTo>
                    <a:lnTo>
                      <a:pt x="1301" y="1640"/>
                    </a:lnTo>
                    <a:lnTo>
                      <a:pt x="1310" y="1619"/>
                    </a:lnTo>
                    <a:lnTo>
                      <a:pt x="1327" y="1603"/>
                    </a:lnTo>
                    <a:lnTo>
                      <a:pt x="1335" y="1600"/>
                    </a:lnTo>
                    <a:lnTo>
                      <a:pt x="1347" y="1599"/>
                    </a:lnTo>
                    <a:lnTo>
                      <a:pt x="1358" y="1601"/>
                    </a:lnTo>
                    <a:lnTo>
                      <a:pt x="1371" y="1606"/>
                    </a:lnTo>
                    <a:lnTo>
                      <a:pt x="1385" y="1616"/>
                    </a:lnTo>
                    <a:lnTo>
                      <a:pt x="1399" y="1631"/>
                    </a:lnTo>
                    <a:lnTo>
                      <a:pt x="1413" y="1604"/>
                    </a:lnTo>
                    <a:lnTo>
                      <a:pt x="1430" y="1590"/>
                    </a:lnTo>
                    <a:lnTo>
                      <a:pt x="1449" y="1586"/>
                    </a:lnTo>
                    <a:lnTo>
                      <a:pt x="1469" y="1591"/>
                    </a:lnTo>
                    <a:lnTo>
                      <a:pt x="1486" y="1604"/>
                    </a:lnTo>
                    <a:lnTo>
                      <a:pt x="1499" y="1622"/>
                    </a:lnTo>
                    <a:lnTo>
                      <a:pt x="1506" y="1645"/>
                    </a:lnTo>
                    <a:lnTo>
                      <a:pt x="1504" y="1670"/>
                    </a:lnTo>
                    <a:lnTo>
                      <a:pt x="1526" y="1666"/>
                    </a:lnTo>
                    <a:lnTo>
                      <a:pt x="1544" y="1665"/>
                    </a:lnTo>
                    <a:lnTo>
                      <a:pt x="1559" y="1669"/>
                    </a:lnTo>
                    <a:lnTo>
                      <a:pt x="1571" y="1677"/>
                    </a:lnTo>
                    <a:lnTo>
                      <a:pt x="1579" y="1687"/>
                    </a:lnTo>
                    <a:lnTo>
                      <a:pt x="1583" y="1701"/>
                    </a:lnTo>
                    <a:lnTo>
                      <a:pt x="1582" y="1718"/>
                    </a:lnTo>
                    <a:lnTo>
                      <a:pt x="1578" y="1738"/>
                    </a:lnTo>
                    <a:lnTo>
                      <a:pt x="1599" y="1726"/>
                    </a:lnTo>
                    <a:lnTo>
                      <a:pt x="1622" y="1722"/>
                    </a:lnTo>
                    <a:lnTo>
                      <a:pt x="1644" y="1726"/>
                    </a:lnTo>
                    <a:lnTo>
                      <a:pt x="1663" y="1738"/>
                    </a:lnTo>
                    <a:lnTo>
                      <a:pt x="1674" y="1712"/>
                    </a:lnTo>
                    <a:lnTo>
                      <a:pt x="1688" y="1694"/>
                    </a:lnTo>
                    <a:lnTo>
                      <a:pt x="1704" y="1685"/>
                    </a:lnTo>
                    <a:lnTo>
                      <a:pt x="1720" y="1685"/>
                    </a:lnTo>
                    <a:lnTo>
                      <a:pt x="1735" y="1694"/>
                    </a:lnTo>
                    <a:lnTo>
                      <a:pt x="1747" y="1712"/>
                    </a:lnTo>
                    <a:lnTo>
                      <a:pt x="1755" y="1739"/>
                    </a:lnTo>
                    <a:lnTo>
                      <a:pt x="1756" y="1775"/>
                    </a:lnTo>
                    <a:lnTo>
                      <a:pt x="1784" y="1782"/>
                    </a:lnTo>
                    <a:lnTo>
                      <a:pt x="1802" y="1796"/>
                    </a:lnTo>
                    <a:lnTo>
                      <a:pt x="1812" y="1818"/>
                    </a:lnTo>
                    <a:lnTo>
                      <a:pt x="1812" y="1846"/>
                    </a:lnTo>
                    <a:lnTo>
                      <a:pt x="1824" y="1846"/>
                    </a:lnTo>
                    <a:lnTo>
                      <a:pt x="1835" y="1848"/>
                    </a:lnTo>
                    <a:lnTo>
                      <a:pt x="1855" y="1858"/>
                    </a:lnTo>
                    <a:lnTo>
                      <a:pt x="1868" y="1877"/>
                    </a:lnTo>
                    <a:lnTo>
                      <a:pt x="1872" y="1897"/>
                    </a:lnTo>
                    <a:lnTo>
                      <a:pt x="1888" y="1875"/>
                    </a:lnTo>
                    <a:lnTo>
                      <a:pt x="1912" y="1862"/>
                    </a:lnTo>
                    <a:lnTo>
                      <a:pt x="1938" y="1856"/>
                    </a:lnTo>
                    <a:lnTo>
                      <a:pt x="1952" y="1858"/>
                    </a:lnTo>
                    <a:lnTo>
                      <a:pt x="1965" y="1864"/>
                    </a:lnTo>
                    <a:lnTo>
                      <a:pt x="1970" y="1841"/>
                    </a:lnTo>
                    <a:lnTo>
                      <a:pt x="1980" y="1822"/>
                    </a:lnTo>
                    <a:lnTo>
                      <a:pt x="1993" y="1807"/>
                    </a:lnTo>
                    <a:lnTo>
                      <a:pt x="2010" y="1801"/>
                    </a:lnTo>
                    <a:lnTo>
                      <a:pt x="1995" y="1787"/>
                    </a:lnTo>
                    <a:lnTo>
                      <a:pt x="1988" y="1770"/>
                    </a:lnTo>
                    <a:lnTo>
                      <a:pt x="1989" y="1753"/>
                    </a:lnTo>
                    <a:lnTo>
                      <a:pt x="1996" y="1734"/>
                    </a:lnTo>
                    <a:lnTo>
                      <a:pt x="1963" y="1732"/>
                    </a:lnTo>
                    <a:lnTo>
                      <a:pt x="1935" y="1726"/>
                    </a:lnTo>
                    <a:lnTo>
                      <a:pt x="1913" y="1716"/>
                    </a:lnTo>
                    <a:lnTo>
                      <a:pt x="1898" y="1704"/>
                    </a:lnTo>
                    <a:lnTo>
                      <a:pt x="1889" y="1688"/>
                    </a:lnTo>
                    <a:lnTo>
                      <a:pt x="1889" y="1671"/>
                    </a:lnTo>
                    <a:lnTo>
                      <a:pt x="1897" y="1653"/>
                    </a:lnTo>
                    <a:lnTo>
                      <a:pt x="1913" y="1633"/>
                    </a:lnTo>
                    <a:lnTo>
                      <a:pt x="1893" y="1626"/>
                    </a:lnTo>
                    <a:lnTo>
                      <a:pt x="1879" y="1616"/>
                    </a:lnTo>
                    <a:lnTo>
                      <a:pt x="1869" y="1601"/>
                    </a:lnTo>
                    <a:lnTo>
                      <a:pt x="1866" y="1585"/>
                    </a:lnTo>
                    <a:lnTo>
                      <a:pt x="1867" y="1568"/>
                    </a:lnTo>
                    <a:lnTo>
                      <a:pt x="1874" y="1552"/>
                    </a:lnTo>
                    <a:lnTo>
                      <a:pt x="1886" y="1538"/>
                    </a:lnTo>
                    <a:lnTo>
                      <a:pt x="1905" y="1528"/>
                    </a:lnTo>
                    <a:lnTo>
                      <a:pt x="1892" y="1507"/>
                    </a:lnTo>
                    <a:lnTo>
                      <a:pt x="1883" y="1482"/>
                    </a:lnTo>
                    <a:lnTo>
                      <a:pt x="1879" y="1459"/>
                    </a:lnTo>
                    <a:lnTo>
                      <a:pt x="1880" y="1437"/>
                    </a:lnTo>
                    <a:lnTo>
                      <a:pt x="1887" y="1421"/>
                    </a:lnTo>
                    <a:lnTo>
                      <a:pt x="1901" y="1414"/>
                    </a:lnTo>
                    <a:lnTo>
                      <a:pt x="1911" y="1413"/>
                    </a:lnTo>
                    <a:lnTo>
                      <a:pt x="1923" y="1415"/>
                    </a:lnTo>
                    <a:lnTo>
                      <a:pt x="1954" y="1429"/>
                    </a:lnTo>
                    <a:lnTo>
                      <a:pt x="1972" y="1429"/>
                    </a:lnTo>
                    <a:lnTo>
                      <a:pt x="1991" y="1433"/>
                    </a:lnTo>
                    <a:lnTo>
                      <a:pt x="2007" y="1442"/>
                    </a:lnTo>
                    <a:lnTo>
                      <a:pt x="2022" y="1453"/>
                    </a:lnTo>
                    <a:lnTo>
                      <a:pt x="2034" y="1467"/>
                    </a:lnTo>
                    <a:lnTo>
                      <a:pt x="2043" y="1484"/>
                    </a:lnTo>
                    <a:lnTo>
                      <a:pt x="2046" y="1502"/>
                    </a:lnTo>
                    <a:lnTo>
                      <a:pt x="2045" y="1523"/>
                    </a:lnTo>
                    <a:lnTo>
                      <a:pt x="2053" y="1499"/>
                    </a:lnTo>
                    <a:lnTo>
                      <a:pt x="2065" y="1484"/>
                    </a:lnTo>
                    <a:lnTo>
                      <a:pt x="2081" y="1477"/>
                    </a:lnTo>
                    <a:lnTo>
                      <a:pt x="2098" y="1478"/>
                    </a:lnTo>
                    <a:lnTo>
                      <a:pt x="2113" y="1485"/>
                    </a:lnTo>
                    <a:lnTo>
                      <a:pt x="2124" y="1498"/>
                    </a:lnTo>
                    <a:lnTo>
                      <a:pt x="2132" y="1515"/>
                    </a:lnTo>
                    <a:lnTo>
                      <a:pt x="2133" y="1537"/>
                    </a:lnTo>
                    <a:lnTo>
                      <a:pt x="2150" y="1531"/>
                    </a:lnTo>
                    <a:lnTo>
                      <a:pt x="2167" y="1531"/>
                    </a:lnTo>
                    <a:lnTo>
                      <a:pt x="2182" y="1538"/>
                    </a:lnTo>
                    <a:lnTo>
                      <a:pt x="2195" y="1548"/>
                    </a:lnTo>
                    <a:lnTo>
                      <a:pt x="2203" y="1514"/>
                    </a:lnTo>
                    <a:lnTo>
                      <a:pt x="2220" y="1492"/>
                    </a:lnTo>
                    <a:lnTo>
                      <a:pt x="2231" y="1485"/>
                    </a:lnTo>
                    <a:lnTo>
                      <a:pt x="2242" y="1481"/>
                    </a:lnTo>
                    <a:lnTo>
                      <a:pt x="2254" y="1481"/>
                    </a:lnTo>
                    <a:lnTo>
                      <a:pt x="2265" y="1483"/>
                    </a:lnTo>
                    <a:lnTo>
                      <a:pt x="2284" y="1497"/>
                    </a:lnTo>
                    <a:lnTo>
                      <a:pt x="2296" y="1522"/>
                    </a:lnTo>
                    <a:lnTo>
                      <a:pt x="2297" y="1559"/>
                    </a:lnTo>
                    <a:lnTo>
                      <a:pt x="2284" y="1607"/>
                    </a:lnTo>
                    <a:lnTo>
                      <a:pt x="2301" y="1607"/>
                    </a:lnTo>
                    <a:lnTo>
                      <a:pt x="2314" y="1613"/>
                    </a:lnTo>
                    <a:lnTo>
                      <a:pt x="2322" y="1623"/>
                    </a:lnTo>
                    <a:lnTo>
                      <a:pt x="2326" y="1637"/>
                    </a:lnTo>
                    <a:lnTo>
                      <a:pt x="2326" y="1653"/>
                    </a:lnTo>
                    <a:lnTo>
                      <a:pt x="2322" y="1671"/>
                    </a:lnTo>
                    <a:lnTo>
                      <a:pt x="2303" y="1709"/>
                    </a:lnTo>
                    <a:lnTo>
                      <a:pt x="2326" y="1700"/>
                    </a:lnTo>
                    <a:lnTo>
                      <a:pt x="2349" y="1700"/>
                    </a:lnTo>
                    <a:lnTo>
                      <a:pt x="2367" y="1711"/>
                    </a:lnTo>
                    <a:lnTo>
                      <a:pt x="2378" y="1734"/>
                    </a:lnTo>
                    <a:lnTo>
                      <a:pt x="2376" y="1721"/>
                    </a:lnTo>
                    <a:lnTo>
                      <a:pt x="2377" y="1708"/>
                    </a:lnTo>
                    <a:lnTo>
                      <a:pt x="2388" y="1684"/>
                    </a:lnTo>
                    <a:lnTo>
                      <a:pt x="2406" y="1665"/>
                    </a:lnTo>
                    <a:lnTo>
                      <a:pt x="2430" y="1652"/>
                    </a:lnTo>
                    <a:lnTo>
                      <a:pt x="2454" y="1647"/>
                    </a:lnTo>
                    <a:lnTo>
                      <a:pt x="2478" y="1650"/>
                    </a:lnTo>
                    <a:lnTo>
                      <a:pt x="2488" y="1656"/>
                    </a:lnTo>
                    <a:lnTo>
                      <a:pt x="2496" y="1665"/>
                    </a:lnTo>
                    <a:lnTo>
                      <a:pt x="2505" y="1693"/>
                    </a:lnTo>
                    <a:lnTo>
                      <a:pt x="2528" y="1676"/>
                    </a:lnTo>
                    <a:lnTo>
                      <a:pt x="2550" y="1666"/>
                    </a:lnTo>
                    <a:lnTo>
                      <a:pt x="2571" y="1665"/>
                    </a:lnTo>
                    <a:lnTo>
                      <a:pt x="2590" y="1671"/>
                    </a:lnTo>
                    <a:lnTo>
                      <a:pt x="2606" y="1683"/>
                    </a:lnTo>
                    <a:lnTo>
                      <a:pt x="2620" y="1700"/>
                    </a:lnTo>
                    <a:lnTo>
                      <a:pt x="2630" y="1723"/>
                    </a:lnTo>
                    <a:lnTo>
                      <a:pt x="2636" y="1749"/>
                    </a:lnTo>
                    <a:lnTo>
                      <a:pt x="2654" y="1739"/>
                    </a:lnTo>
                    <a:lnTo>
                      <a:pt x="2672" y="1732"/>
                    </a:lnTo>
                    <a:lnTo>
                      <a:pt x="2709" y="1730"/>
                    </a:lnTo>
                    <a:lnTo>
                      <a:pt x="2744" y="1739"/>
                    </a:lnTo>
                    <a:lnTo>
                      <a:pt x="2775" y="1756"/>
                    </a:lnTo>
                    <a:lnTo>
                      <a:pt x="2788" y="1745"/>
                    </a:lnTo>
                    <a:lnTo>
                      <a:pt x="2804" y="1738"/>
                    </a:lnTo>
                    <a:lnTo>
                      <a:pt x="2820" y="1735"/>
                    </a:lnTo>
                    <a:lnTo>
                      <a:pt x="2838" y="1737"/>
                    </a:lnTo>
                    <a:lnTo>
                      <a:pt x="2854" y="1741"/>
                    </a:lnTo>
                    <a:lnTo>
                      <a:pt x="2870" y="1749"/>
                    </a:lnTo>
                    <a:lnTo>
                      <a:pt x="2883" y="1761"/>
                    </a:lnTo>
                    <a:lnTo>
                      <a:pt x="2891" y="1775"/>
                    </a:lnTo>
                    <a:lnTo>
                      <a:pt x="2905" y="1760"/>
                    </a:lnTo>
                    <a:lnTo>
                      <a:pt x="2921" y="1749"/>
                    </a:lnTo>
                    <a:lnTo>
                      <a:pt x="2938" y="1744"/>
                    </a:lnTo>
                    <a:lnTo>
                      <a:pt x="2955" y="1743"/>
                    </a:lnTo>
                    <a:lnTo>
                      <a:pt x="2971" y="1747"/>
                    </a:lnTo>
                    <a:lnTo>
                      <a:pt x="2985" y="1758"/>
                    </a:lnTo>
                    <a:lnTo>
                      <a:pt x="2996" y="1775"/>
                    </a:lnTo>
                    <a:lnTo>
                      <a:pt x="3003" y="1797"/>
                    </a:lnTo>
                    <a:lnTo>
                      <a:pt x="3014" y="1771"/>
                    </a:lnTo>
                    <a:lnTo>
                      <a:pt x="3030" y="1750"/>
                    </a:lnTo>
                    <a:lnTo>
                      <a:pt x="3053" y="1739"/>
                    </a:lnTo>
                    <a:lnTo>
                      <a:pt x="3082" y="1734"/>
                    </a:lnTo>
                    <a:lnTo>
                      <a:pt x="3064" y="1724"/>
                    </a:lnTo>
                    <a:lnTo>
                      <a:pt x="3050" y="1710"/>
                    </a:lnTo>
                    <a:lnTo>
                      <a:pt x="3041" y="1695"/>
                    </a:lnTo>
                    <a:lnTo>
                      <a:pt x="3038" y="1680"/>
                    </a:lnTo>
                    <a:lnTo>
                      <a:pt x="3039" y="1664"/>
                    </a:lnTo>
                    <a:lnTo>
                      <a:pt x="3044" y="1649"/>
                    </a:lnTo>
                    <a:lnTo>
                      <a:pt x="3055" y="1635"/>
                    </a:lnTo>
                    <a:lnTo>
                      <a:pt x="3071" y="1622"/>
                    </a:lnTo>
                    <a:lnTo>
                      <a:pt x="3051" y="1619"/>
                    </a:lnTo>
                    <a:lnTo>
                      <a:pt x="3035" y="1609"/>
                    </a:lnTo>
                    <a:lnTo>
                      <a:pt x="3023" y="1598"/>
                    </a:lnTo>
                    <a:lnTo>
                      <a:pt x="3016" y="1583"/>
                    </a:lnTo>
                    <a:lnTo>
                      <a:pt x="3014" y="1568"/>
                    </a:lnTo>
                    <a:lnTo>
                      <a:pt x="3017" y="1553"/>
                    </a:lnTo>
                    <a:lnTo>
                      <a:pt x="3028" y="1540"/>
                    </a:lnTo>
                    <a:lnTo>
                      <a:pt x="3044" y="1530"/>
                    </a:lnTo>
                    <a:lnTo>
                      <a:pt x="3022" y="1526"/>
                    </a:lnTo>
                    <a:lnTo>
                      <a:pt x="3004" y="1518"/>
                    </a:lnTo>
                    <a:lnTo>
                      <a:pt x="2977" y="1497"/>
                    </a:lnTo>
                    <a:lnTo>
                      <a:pt x="2941" y="1507"/>
                    </a:lnTo>
                    <a:lnTo>
                      <a:pt x="2906" y="1504"/>
                    </a:lnTo>
                    <a:lnTo>
                      <a:pt x="2892" y="1496"/>
                    </a:lnTo>
                    <a:lnTo>
                      <a:pt x="2881" y="1485"/>
                    </a:lnTo>
                    <a:lnTo>
                      <a:pt x="2876" y="1469"/>
                    </a:lnTo>
                    <a:lnTo>
                      <a:pt x="2876" y="1448"/>
                    </a:lnTo>
                    <a:lnTo>
                      <a:pt x="2854" y="1466"/>
                    </a:lnTo>
                    <a:lnTo>
                      <a:pt x="2832" y="1478"/>
                    </a:lnTo>
                    <a:lnTo>
                      <a:pt x="2810" y="1484"/>
                    </a:lnTo>
                    <a:lnTo>
                      <a:pt x="2790" y="1483"/>
                    </a:lnTo>
                    <a:lnTo>
                      <a:pt x="2770" y="1476"/>
                    </a:lnTo>
                    <a:lnTo>
                      <a:pt x="2756" y="1463"/>
                    </a:lnTo>
                    <a:lnTo>
                      <a:pt x="2746" y="1444"/>
                    </a:lnTo>
                    <a:lnTo>
                      <a:pt x="2741" y="1418"/>
                    </a:lnTo>
                    <a:lnTo>
                      <a:pt x="2715" y="1429"/>
                    </a:lnTo>
                    <a:lnTo>
                      <a:pt x="2687" y="1433"/>
                    </a:lnTo>
                    <a:lnTo>
                      <a:pt x="2663" y="1430"/>
                    </a:lnTo>
                    <a:lnTo>
                      <a:pt x="2641" y="1420"/>
                    </a:lnTo>
                    <a:lnTo>
                      <a:pt x="2626" y="1406"/>
                    </a:lnTo>
                    <a:lnTo>
                      <a:pt x="2623" y="1397"/>
                    </a:lnTo>
                    <a:lnTo>
                      <a:pt x="2620" y="1386"/>
                    </a:lnTo>
                    <a:lnTo>
                      <a:pt x="2623" y="1374"/>
                    </a:lnTo>
                    <a:lnTo>
                      <a:pt x="2628" y="1361"/>
                    </a:lnTo>
                    <a:lnTo>
                      <a:pt x="2638" y="1347"/>
                    </a:lnTo>
                    <a:lnTo>
                      <a:pt x="2651" y="1333"/>
                    </a:lnTo>
                    <a:lnTo>
                      <a:pt x="2627" y="1309"/>
                    </a:lnTo>
                    <a:lnTo>
                      <a:pt x="2613" y="1284"/>
                    </a:lnTo>
                    <a:lnTo>
                      <a:pt x="2609" y="1260"/>
                    </a:lnTo>
                    <a:lnTo>
                      <a:pt x="2614" y="1240"/>
                    </a:lnTo>
                    <a:lnTo>
                      <a:pt x="2627" y="1224"/>
                    </a:lnTo>
                    <a:lnTo>
                      <a:pt x="2638" y="1218"/>
                    </a:lnTo>
                    <a:lnTo>
                      <a:pt x="2650" y="1214"/>
                    </a:lnTo>
                    <a:lnTo>
                      <a:pt x="2680" y="1214"/>
                    </a:lnTo>
                    <a:lnTo>
                      <a:pt x="2719" y="1225"/>
                    </a:lnTo>
                    <a:lnTo>
                      <a:pt x="2713" y="1209"/>
                    </a:lnTo>
                    <a:lnTo>
                      <a:pt x="2714" y="1193"/>
                    </a:lnTo>
                    <a:lnTo>
                      <a:pt x="2721" y="1178"/>
                    </a:lnTo>
                    <a:lnTo>
                      <a:pt x="2732" y="1166"/>
                    </a:lnTo>
                    <a:lnTo>
                      <a:pt x="2718" y="1155"/>
                    </a:lnTo>
                    <a:lnTo>
                      <a:pt x="2709" y="1141"/>
                    </a:lnTo>
                    <a:lnTo>
                      <a:pt x="2708" y="1123"/>
                    </a:lnTo>
                    <a:lnTo>
                      <a:pt x="2714" y="1103"/>
                    </a:lnTo>
                    <a:lnTo>
                      <a:pt x="2692" y="1103"/>
                    </a:lnTo>
                    <a:lnTo>
                      <a:pt x="2673" y="1095"/>
                    </a:lnTo>
                    <a:lnTo>
                      <a:pt x="2661" y="1080"/>
                    </a:lnTo>
                    <a:lnTo>
                      <a:pt x="2656" y="1061"/>
                    </a:lnTo>
                    <a:lnTo>
                      <a:pt x="2628" y="1063"/>
                    </a:lnTo>
                    <a:lnTo>
                      <a:pt x="2616" y="1059"/>
                    </a:lnTo>
                    <a:lnTo>
                      <a:pt x="2606" y="1054"/>
                    </a:lnTo>
                    <a:lnTo>
                      <a:pt x="2596" y="1034"/>
                    </a:lnTo>
                    <a:lnTo>
                      <a:pt x="2596" y="1010"/>
                    </a:lnTo>
                    <a:lnTo>
                      <a:pt x="2577" y="1009"/>
                    </a:lnTo>
                    <a:lnTo>
                      <a:pt x="2562" y="1004"/>
                    </a:lnTo>
                    <a:lnTo>
                      <a:pt x="2537" y="988"/>
                    </a:lnTo>
                    <a:lnTo>
                      <a:pt x="2521" y="967"/>
                    </a:lnTo>
                    <a:lnTo>
                      <a:pt x="2516" y="940"/>
                    </a:lnTo>
                    <a:lnTo>
                      <a:pt x="2519" y="915"/>
                    </a:lnTo>
                    <a:lnTo>
                      <a:pt x="2532" y="891"/>
                    </a:lnTo>
                    <a:lnTo>
                      <a:pt x="2555" y="873"/>
                    </a:lnTo>
                    <a:lnTo>
                      <a:pt x="2570" y="868"/>
                    </a:lnTo>
                    <a:lnTo>
                      <a:pt x="2587" y="864"/>
                    </a:lnTo>
                    <a:lnTo>
                      <a:pt x="2583" y="847"/>
                    </a:lnTo>
                    <a:lnTo>
                      <a:pt x="2583" y="832"/>
                    </a:lnTo>
                    <a:lnTo>
                      <a:pt x="2586" y="819"/>
                    </a:lnTo>
                    <a:lnTo>
                      <a:pt x="2591" y="808"/>
                    </a:lnTo>
                    <a:lnTo>
                      <a:pt x="2608" y="791"/>
                    </a:lnTo>
                    <a:lnTo>
                      <a:pt x="2630" y="782"/>
                    </a:lnTo>
                    <a:lnTo>
                      <a:pt x="2654" y="782"/>
                    </a:lnTo>
                    <a:lnTo>
                      <a:pt x="2677" y="793"/>
                    </a:lnTo>
                    <a:lnTo>
                      <a:pt x="2694" y="813"/>
                    </a:lnTo>
                    <a:lnTo>
                      <a:pt x="2704" y="845"/>
                    </a:lnTo>
                    <a:lnTo>
                      <a:pt x="2719" y="847"/>
                    </a:lnTo>
                    <a:lnTo>
                      <a:pt x="2732" y="852"/>
                    </a:lnTo>
                    <a:lnTo>
                      <a:pt x="2752" y="867"/>
                    </a:lnTo>
                    <a:lnTo>
                      <a:pt x="2764" y="888"/>
                    </a:lnTo>
                    <a:lnTo>
                      <a:pt x="2768" y="914"/>
                    </a:lnTo>
                    <a:lnTo>
                      <a:pt x="2787" y="904"/>
                    </a:lnTo>
                    <a:lnTo>
                      <a:pt x="2806" y="900"/>
                    </a:lnTo>
                    <a:lnTo>
                      <a:pt x="2825" y="901"/>
                    </a:lnTo>
                    <a:lnTo>
                      <a:pt x="2844" y="905"/>
                    </a:lnTo>
                    <a:lnTo>
                      <a:pt x="2860" y="915"/>
                    </a:lnTo>
                    <a:lnTo>
                      <a:pt x="2873" y="927"/>
                    </a:lnTo>
                    <a:lnTo>
                      <a:pt x="2880" y="945"/>
                    </a:lnTo>
                    <a:lnTo>
                      <a:pt x="2884" y="965"/>
                    </a:lnTo>
                    <a:lnTo>
                      <a:pt x="2912" y="951"/>
                    </a:lnTo>
                    <a:lnTo>
                      <a:pt x="2936" y="947"/>
                    </a:lnTo>
                    <a:lnTo>
                      <a:pt x="2957" y="951"/>
                    </a:lnTo>
                    <a:lnTo>
                      <a:pt x="2973" y="962"/>
                    </a:lnTo>
                    <a:lnTo>
                      <a:pt x="2984" y="979"/>
                    </a:lnTo>
                    <a:lnTo>
                      <a:pt x="2990" y="999"/>
                    </a:lnTo>
                    <a:lnTo>
                      <a:pt x="2990" y="1021"/>
                    </a:lnTo>
                    <a:lnTo>
                      <a:pt x="2985" y="1046"/>
                    </a:lnTo>
                    <a:lnTo>
                      <a:pt x="3007" y="1041"/>
                    </a:lnTo>
                    <a:lnTo>
                      <a:pt x="3026" y="1040"/>
                    </a:lnTo>
                    <a:lnTo>
                      <a:pt x="3042" y="1043"/>
                    </a:lnTo>
                    <a:lnTo>
                      <a:pt x="3055" y="1050"/>
                    </a:lnTo>
                    <a:lnTo>
                      <a:pt x="3065" y="1060"/>
                    </a:lnTo>
                    <a:lnTo>
                      <a:pt x="3071" y="1074"/>
                    </a:lnTo>
                    <a:lnTo>
                      <a:pt x="3074" y="1090"/>
                    </a:lnTo>
                    <a:lnTo>
                      <a:pt x="3073" y="1109"/>
                    </a:lnTo>
                    <a:lnTo>
                      <a:pt x="3095" y="1097"/>
                    </a:lnTo>
                    <a:lnTo>
                      <a:pt x="3119" y="1091"/>
                    </a:lnTo>
                    <a:lnTo>
                      <a:pt x="3142" y="1090"/>
                    </a:lnTo>
                    <a:lnTo>
                      <a:pt x="3167" y="1095"/>
                    </a:lnTo>
                    <a:lnTo>
                      <a:pt x="3165" y="1069"/>
                    </a:lnTo>
                    <a:lnTo>
                      <a:pt x="3173" y="1046"/>
                    </a:lnTo>
                    <a:lnTo>
                      <a:pt x="3189" y="1030"/>
                    </a:lnTo>
                    <a:lnTo>
                      <a:pt x="3214" y="1023"/>
                    </a:lnTo>
                    <a:lnTo>
                      <a:pt x="3205" y="1010"/>
                    </a:lnTo>
                    <a:lnTo>
                      <a:pt x="3200" y="995"/>
                    </a:lnTo>
                    <a:lnTo>
                      <a:pt x="3197" y="979"/>
                    </a:lnTo>
                    <a:lnTo>
                      <a:pt x="3198" y="963"/>
                    </a:lnTo>
                    <a:lnTo>
                      <a:pt x="3203" y="948"/>
                    </a:lnTo>
                    <a:lnTo>
                      <a:pt x="3211" y="934"/>
                    </a:lnTo>
                    <a:lnTo>
                      <a:pt x="3223" y="922"/>
                    </a:lnTo>
                    <a:lnTo>
                      <a:pt x="3239" y="914"/>
                    </a:lnTo>
                    <a:lnTo>
                      <a:pt x="3222" y="909"/>
                    </a:lnTo>
                    <a:lnTo>
                      <a:pt x="3208" y="900"/>
                    </a:lnTo>
                    <a:lnTo>
                      <a:pt x="3196" y="887"/>
                    </a:lnTo>
                    <a:lnTo>
                      <a:pt x="3190" y="871"/>
                    </a:lnTo>
                    <a:lnTo>
                      <a:pt x="3187" y="855"/>
                    </a:lnTo>
                    <a:lnTo>
                      <a:pt x="3188" y="838"/>
                    </a:lnTo>
                    <a:lnTo>
                      <a:pt x="3194" y="822"/>
                    </a:lnTo>
                    <a:lnTo>
                      <a:pt x="3206" y="809"/>
                    </a:lnTo>
                    <a:lnTo>
                      <a:pt x="3182" y="795"/>
                    </a:lnTo>
                    <a:lnTo>
                      <a:pt x="3164" y="779"/>
                    </a:lnTo>
                    <a:lnTo>
                      <a:pt x="3153" y="763"/>
                    </a:lnTo>
                    <a:lnTo>
                      <a:pt x="3150" y="747"/>
                    </a:lnTo>
                    <a:lnTo>
                      <a:pt x="3154" y="732"/>
                    </a:lnTo>
                    <a:lnTo>
                      <a:pt x="3167" y="719"/>
                    </a:lnTo>
                    <a:lnTo>
                      <a:pt x="3188" y="708"/>
                    </a:lnTo>
                    <a:lnTo>
                      <a:pt x="3217" y="701"/>
                    </a:lnTo>
                    <a:lnTo>
                      <a:pt x="3209" y="683"/>
                    </a:lnTo>
                    <a:lnTo>
                      <a:pt x="3205" y="667"/>
                    </a:lnTo>
                    <a:lnTo>
                      <a:pt x="3208" y="637"/>
                    </a:lnTo>
                    <a:lnTo>
                      <a:pt x="3222" y="613"/>
                    </a:lnTo>
                    <a:lnTo>
                      <a:pt x="3232" y="605"/>
                    </a:lnTo>
                    <a:lnTo>
                      <a:pt x="3244" y="598"/>
                    </a:lnTo>
                    <a:lnTo>
                      <a:pt x="3257" y="594"/>
                    </a:lnTo>
                    <a:lnTo>
                      <a:pt x="3270" y="593"/>
                    </a:lnTo>
                    <a:lnTo>
                      <a:pt x="3296" y="600"/>
                    </a:lnTo>
                    <a:lnTo>
                      <a:pt x="3307" y="609"/>
                    </a:lnTo>
                    <a:lnTo>
                      <a:pt x="3318" y="621"/>
                    </a:lnTo>
                    <a:lnTo>
                      <a:pt x="3333" y="656"/>
                    </a:lnTo>
                    <a:lnTo>
                      <a:pt x="3356" y="635"/>
                    </a:lnTo>
                    <a:lnTo>
                      <a:pt x="3379" y="624"/>
                    </a:lnTo>
                    <a:lnTo>
                      <a:pt x="3400" y="622"/>
                    </a:lnTo>
                    <a:lnTo>
                      <a:pt x="3420" y="627"/>
                    </a:lnTo>
                    <a:lnTo>
                      <a:pt x="3437" y="640"/>
                    </a:lnTo>
                    <a:lnTo>
                      <a:pt x="3451" y="658"/>
                    </a:lnTo>
                    <a:lnTo>
                      <a:pt x="3472" y="704"/>
                    </a:lnTo>
                    <a:lnTo>
                      <a:pt x="3510" y="678"/>
                    </a:lnTo>
                    <a:lnTo>
                      <a:pt x="3503" y="663"/>
                    </a:lnTo>
                    <a:lnTo>
                      <a:pt x="3499" y="648"/>
                    </a:lnTo>
                    <a:lnTo>
                      <a:pt x="3500" y="635"/>
                    </a:lnTo>
                    <a:lnTo>
                      <a:pt x="3505" y="621"/>
                    </a:lnTo>
                    <a:lnTo>
                      <a:pt x="3512" y="608"/>
                    </a:lnTo>
                    <a:lnTo>
                      <a:pt x="3522" y="598"/>
                    </a:lnTo>
                    <a:lnTo>
                      <a:pt x="3534" y="592"/>
                    </a:lnTo>
                    <a:lnTo>
                      <a:pt x="3547" y="590"/>
                    </a:lnTo>
                    <a:lnTo>
                      <a:pt x="3527" y="578"/>
                    </a:lnTo>
                    <a:lnTo>
                      <a:pt x="3512" y="564"/>
                    </a:lnTo>
                    <a:lnTo>
                      <a:pt x="3504" y="548"/>
                    </a:lnTo>
                    <a:lnTo>
                      <a:pt x="3499" y="531"/>
                    </a:lnTo>
                    <a:lnTo>
                      <a:pt x="3501" y="515"/>
                    </a:lnTo>
                    <a:lnTo>
                      <a:pt x="3509" y="500"/>
                    </a:lnTo>
                    <a:lnTo>
                      <a:pt x="3523" y="489"/>
                    </a:lnTo>
                    <a:lnTo>
                      <a:pt x="3544" y="482"/>
                    </a:lnTo>
                    <a:lnTo>
                      <a:pt x="3521" y="472"/>
                    </a:lnTo>
                    <a:lnTo>
                      <a:pt x="3504" y="458"/>
                    </a:lnTo>
                    <a:lnTo>
                      <a:pt x="3493" y="441"/>
                    </a:lnTo>
                    <a:lnTo>
                      <a:pt x="3489" y="423"/>
                    </a:lnTo>
                    <a:lnTo>
                      <a:pt x="3490" y="405"/>
                    </a:lnTo>
                    <a:lnTo>
                      <a:pt x="3499" y="388"/>
                    </a:lnTo>
                    <a:lnTo>
                      <a:pt x="3515" y="375"/>
                    </a:lnTo>
                    <a:lnTo>
                      <a:pt x="3539" y="366"/>
                    </a:lnTo>
                    <a:lnTo>
                      <a:pt x="3523" y="348"/>
                    </a:lnTo>
                    <a:lnTo>
                      <a:pt x="3513" y="330"/>
                    </a:lnTo>
                    <a:lnTo>
                      <a:pt x="3508" y="311"/>
                    </a:lnTo>
                    <a:lnTo>
                      <a:pt x="3507" y="293"/>
                    </a:lnTo>
                    <a:lnTo>
                      <a:pt x="3510" y="275"/>
                    </a:lnTo>
                    <a:lnTo>
                      <a:pt x="3518" y="259"/>
                    </a:lnTo>
                    <a:lnTo>
                      <a:pt x="3539" y="234"/>
                    </a:lnTo>
                    <a:lnTo>
                      <a:pt x="3569" y="218"/>
                    </a:lnTo>
                    <a:lnTo>
                      <a:pt x="3586" y="216"/>
                    </a:lnTo>
                    <a:lnTo>
                      <a:pt x="3602" y="217"/>
                    </a:lnTo>
                    <a:lnTo>
                      <a:pt x="3618" y="222"/>
                    </a:lnTo>
                    <a:lnTo>
                      <a:pt x="3633" y="233"/>
                    </a:lnTo>
                    <a:lnTo>
                      <a:pt x="3647" y="249"/>
                    </a:lnTo>
                    <a:lnTo>
                      <a:pt x="3659" y="270"/>
                    </a:lnTo>
                    <a:lnTo>
                      <a:pt x="3671" y="255"/>
                    </a:lnTo>
                    <a:lnTo>
                      <a:pt x="3686" y="244"/>
                    </a:lnTo>
                    <a:lnTo>
                      <a:pt x="3704" y="237"/>
                    </a:lnTo>
                    <a:lnTo>
                      <a:pt x="3724" y="235"/>
                    </a:lnTo>
                    <a:lnTo>
                      <a:pt x="3706" y="205"/>
                    </a:lnTo>
                    <a:lnTo>
                      <a:pt x="3701" y="176"/>
                    </a:lnTo>
                    <a:lnTo>
                      <a:pt x="3707" y="151"/>
                    </a:lnTo>
                    <a:lnTo>
                      <a:pt x="3715" y="141"/>
                    </a:lnTo>
                    <a:lnTo>
                      <a:pt x="3727" y="132"/>
                    </a:lnTo>
                    <a:lnTo>
                      <a:pt x="3715" y="116"/>
                    </a:lnTo>
                    <a:lnTo>
                      <a:pt x="3707" y="100"/>
                    </a:lnTo>
                    <a:lnTo>
                      <a:pt x="3703" y="85"/>
                    </a:lnTo>
                    <a:lnTo>
                      <a:pt x="3702" y="70"/>
                    </a:lnTo>
                    <a:lnTo>
                      <a:pt x="3707" y="45"/>
                    </a:lnTo>
                    <a:lnTo>
                      <a:pt x="3723" y="24"/>
                    </a:lnTo>
                    <a:lnTo>
                      <a:pt x="3745" y="13"/>
                    </a:lnTo>
                    <a:lnTo>
                      <a:pt x="3771" y="10"/>
                    </a:lnTo>
                    <a:lnTo>
                      <a:pt x="3800" y="20"/>
                    </a:lnTo>
                    <a:lnTo>
                      <a:pt x="3830" y="45"/>
                    </a:lnTo>
                    <a:lnTo>
                      <a:pt x="3840" y="31"/>
                    </a:lnTo>
                    <a:lnTo>
                      <a:pt x="3851" y="20"/>
                    </a:lnTo>
                    <a:lnTo>
                      <a:pt x="3875" y="5"/>
                    </a:lnTo>
                    <a:lnTo>
                      <a:pt x="3899" y="0"/>
                    </a:lnTo>
                    <a:lnTo>
                      <a:pt x="3921" y="3"/>
                    </a:lnTo>
                    <a:lnTo>
                      <a:pt x="3939" y="16"/>
                    </a:lnTo>
                    <a:lnTo>
                      <a:pt x="3950" y="36"/>
                    </a:lnTo>
                    <a:lnTo>
                      <a:pt x="3951" y="50"/>
                    </a:lnTo>
                    <a:lnTo>
                      <a:pt x="3951" y="66"/>
                    </a:lnTo>
                    <a:lnTo>
                      <a:pt x="3940" y="103"/>
                    </a:lnTo>
                    <a:lnTo>
                      <a:pt x="3967" y="101"/>
                    </a:lnTo>
                    <a:lnTo>
                      <a:pt x="3990" y="108"/>
                    </a:lnTo>
                    <a:lnTo>
                      <a:pt x="4006" y="122"/>
                    </a:lnTo>
                    <a:lnTo>
                      <a:pt x="4018" y="139"/>
                    </a:lnTo>
                    <a:lnTo>
                      <a:pt x="4023" y="160"/>
                    </a:lnTo>
                    <a:lnTo>
                      <a:pt x="4022" y="182"/>
                    </a:lnTo>
                    <a:lnTo>
                      <a:pt x="4015" y="205"/>
                    </a:lnTo>
                    <a:lnTo>
                      <a:pt x="4001" y="225"/>
                    </a:lnTo>
                    <a:lnTo>
                      <a:pt x="4022" y="226"/>
                    </a:lnTo>
                    <a:lnTo>
                      <a:pt x="4038" y="233"/>
                    </a:lnTo>
                    <a:lnTo>
                      <a:pt x="4048" y="246"/>
                    </a:lnTo>
                    <a:lnTo>
                      <a:pt x="4054" y="265"/>
                    </a:lnTo>
                    <a:lnTo>
                      <a:pt x="4072" y="257"/>
                    </a:lnTo>
                    <a:lnTo>
                      <a:pt x="4088" y="255"/>
                    </a:lnTo>
                    <a:lnTo>
                      <a:pt x="4100" y="258"/>
                    </a:lnTo>
                    <a:lnTo>
                      <a:pt x="4109" y="266"/>
                    </a:lnTo>
                    <a:lnTo>
                      <a:pt x="4113" y="277"/>
                    </a:lnTo>
                    <a:lnTo>
                      <a:pt x="4114" y="290"/>
                    </a:lnTo>
                    <a:lnTo>
                      <a:pt x="4112" y="308"/>
                    </a:lnTo>
                    <a:lnTo>
                      <a:pt x="4105" y="326"/>
                    </a:lnTo>
                    <a:lnTo>
                      <a:pt x="4128" y="319"/>
                    </a:lnTo>
                    <a:lnTo>
                      <a:pt x="4147" y="320"/>
                    </a:lnTo>
                    <a:lnTo>
                      <a:pt x="4165" y="328"/>
                    </a:lnTo>
                    <a:lnTo>
                      <a:pt x="4179" y="341"/>
                    </a:lnTo>
                    <a:lnTo>
                      <a:pt x="4186" y="358"/>
                    </a:lnTo>
                    <a:lnTo>
                      <a:pt x="4189" y="377"/>
                    </a:lnTo>
                    <a:lnTo>
                      <a:pt x="4185" y="396"/>
                    </a:lnTo>
                    <a:lnTo>
                      <a:pt x="4173" y="415"/>
                    </a:lnTo>
                    <a:lnTo>
                      <a:pt x="4195" y="430"/>
                    </a:lnTo>
                    <a:lnTo>
                      <a:pt x="4206" y="452"/>
                    </a:lnTo>
                    <a:lnTo>
                      <a:pt x="4207" y="475"/>
                    </a:lnTo>
                    <a:lnTo>
                      <a:pt x="4199" y="500"/>
                    </a:lnTo>
                    <a:lnTo>
                      <a:pt x="4221" y="492"/>
                    </a:lnTo>
                    <a:lnTo>
                      <a:pt x="4240" y="490"/>
                    </a:lnTo>
                    <a:lnTo>
                      <a:pt x="4261" y="492"/>
                    </a:lnTo>
                    <a:lnTo>
                      <a:pt x="4281" y="500"/>
                    </a:lnTo>
                    <a:lnTo>
                      <a:pt x="4277" y="477"/>
                    </a:lnTo>
                    <a:lnTo>
                      <a:pt x="4277" y="457"/>
                    </a:lnTo>
                    <a:lnTo>
                      <a:pt x="4282" y="438"/>
                    </a:lnTo>
                    <a:lnTo>
                      <a:pt x="4292" y="422"/>
                    </a:lnTo>
                    <a:lnTo>
                      <a:pt x="4306" y="408"/>
                    </a:lnTo>
                    <a:lnTo>
                      <a:pt x="4323" y="398"/>
                    </a:lnTo>
                    <a:lnTo>
                      <a:pt x="4346" y="393"/>
                    </a:lnTo>
                    <a:lnTo>
                      <a:pt x="4372" y="392"/>
                    </a:lnTo>
                    <a:lnTo>
                      <a:pt x="4365" y="370"/>
                    </a:lnTo>
                    <a:lnTo>
                      <a:pt x="4363" y="349"/>
                    </a:lnTo>
                    <a:lnTo>
                      <a:pt x="4365" y="332"/>
                    </a:lnTo>
                    <a:lnTo>
                      <a:pt x="4373" y="318"/>
                    </a:lnTo>
                    <a:lnTo>
                      <a:pt x="4386" y="309"/>
                    </a:lnTo>
                    <a:lnTo>
                      <a:pt x="4402" y="304"/>
                    </a:lnTo>
                    <a:lnTo>
                      <a:pt x="4424" y="306"/>
                    </a:lnTo>
                    <a:lnTo>
                      <a:pt x="4450" y="315"/>
                    </a:lnTo>
                    <a:lnTo>
                      <a:pt x="4449" y="295"/>
                    </a:lnTo>
                    <a:lnTo>
                      <a:pt x="4451" y="278"/>
                    </a:lnTo>
                    <a:lnTo>
                      <a:pt x="4458" y="265"/>
                    </a:lnTo>
                    <a:lnTo>
                      <a:pt x="4468" y="255"/>
                    </a:lnTo>
                    <a:lnTo>
                      <a:pt x="4479" y="249"/>
                    </a:lnTo>
                    <a:lnTo>
                      <a:pt x="4492" y="246"/>
                    </a:lnTo>
                    <a:lnTo>
                      <a:pt x="4520" y="248"/>
                    </a:lnTo>
                    <a:lnTo>
                      <a:pt x="4546" y="259"/>
                    </a:lnTo>
                    <a:lnTo>
                      <a:pt x="4556" y="269"/>
                    </a:lnTo>
                    <a:lnTo>
                      <a:pt x="4564" y="280"/>
                    </a:lnTo>
                    <a:lnTo>
                      <a:pt x="4568" y="293"/>
                    </a:lnTo>
                    <a:lnTo>
                      <a:pt x="4567" y="308"/>
                    </a:lnTo>
                    <a:lnTo>
                      <a:pt x="4563" y="324"/>
                    </a:lnTo>
                    <a:lnTo>
                      <a:pt x="4552" y="341"/>
                    </a:lnTo>
                    <a:lnTo>
                      <a:pt x="4577" y="336"/>
                    </a:lnTo>
                    <a:lnTo>
                      <a:pt x="4597" y="341"/>
                    </a:lnTo>
                    <a:lnTo>
                      <a:pt x="4614" y="351"/>
                    </a:lnTo>
                    <a:lnTo>
                      <a:pt x="4626" y="367"/>
                    </a:lnTo>
                    <a:lnTo>
                      <a:pt x="4634" y="387"/>
                    </a:lnTo>
                    <a:lnTo>
                      <a:pt x="4635" y="407"/>
                    </a:lnTo>
                    <a:lnTo>
                      <a:pt x="4630" y="426"/>
                    </a:lnTo>
                    <a:lnTo>
                      <a:pt x="4619" y="444"/>
                    </a:lnTo>
                    <a:lnTo>
                      <a:pt x="4647" y="440"/>
                    </a:lnTo>
                    <a:lnTo>
                      <a:pt x="4668" y="444"/>
                    </a:lnTo>
                    <a:lnTo>
                      <a:pt x="4682" y="456"/>
                    </a:lnTo>
                    <a:lnTo>
                      <a:pt x="4689" y="472"/>
                    </a:lnTo>
                    <a:lnTo>
                      <a:pt x="4687" y="490"/>
                    </a:lnTo>
                    <a:lnTo>
                      <a:pt x="4676" y="508"/>
                    </a:lnTo>
                    <a:lnTo>
                      <a:pt x="4656" y="523"/>
                    </a:lnTo>
                    <a:lnTo>
                      <a:pt x="4626" y="534"/>
                    </a:lnTo>
                    <a:lnTo>
                      <a:pt x="4634" y="545"/>
                    </a:lnTo>
                    <a:lnTo>
                      <a:pt x="4637" y="557"/>
                    </a:lnTo>
                    <a:lnTo>
                      <a:pt x="4635" y="569"/>
                    </a:lnTo>
                    <a:lnTo>
                      <a:pt x="4626" y="584"/>
                    </a:lnTo>
                    <a:lnTo>
                      <a:pt x="4642" y="577"/>
                    </a:lnTo>
                    <a:lnTo>
                      <a:pt x="4660" y="574"/>
                    </a:lnTo>
                    <a:lnTo>
                      <a:pt x="4677" y="574"/>
                    </a:lnTo>
                    <a:lnTo>
                      <a:pt x="4694" y="577"/>
                    </a:lnTo>
                    <a:lnTo>
                      <a:pt x="4709" y="584"/>
                    </a:lnTo>
                    <a:lnTo>
                      <a:pt x="4721" y="595"/>
                    </a:lnTo>
                    <a:lnTo>
                      <a:pt x="4731" y="610"/>
                    </a:lnTo>
                    <a:lnTo>
                      <a:pt x="4735" y="627"/>
                    </a:lnTo>
                    <a:lnTo>
                      <a:pt x="4742" y="604"/>
                    </a:lnTo>
                    <a:lnTo>
                      <a:pt x="4754" y="585"/>
                    </a:lnTo>
                    <a:lnTo>
                      <a:pt x="4773" y="573"/>
                    </a:lnTo>
                    <a:lnTo>
                      <a:pt x="4794" y="565"/>
                    </a:lnTo>
                    <a:lnTo>
                      <a:pt x="4818" y="562"/>
                    </a:lnTo>
                    <a:lnTo>
                      <a:pt x="4842" y="565"/>
                    </a:lnTo>
                    <a:lnTo>
                      <a:pt x="4863" y="573"/>
                    </a:lnTo>
                    <a:lnTo>
                      <a:pt x="4882" y="585"/>
                    </a:lnTo>
                    <a:lnTo>
                      <a:pt x="4904" y="557"/>
                    </a:lnTo>
                    <a:lnTo>
                      <a:pt x="4928" y="541"/>
                    </a:lnTo>
                    <a:lnTo>
                      <a:pt x="4953" y="535"/>
                    </a:lnTo>
                    <a:lnTo>
                      <a:pt x="4973" y="541"/>
                    </a:lnTo>
                    <a:lnTo>
                      <a:pt x="4988" y="554"/>
                    </a:lnTo>
                    <a:lnTo>
                      <a:pt x="4993" y="565"/>
                    </a:lnTo>
                    <a:lnTo>
                      <a:pt x="4995" y="577"/>
                    </a:lnTo>
                    <a:lnTo>
                      <a:pt x="4994" y="590"/>
                    </a:lnTo>
                    <a:lnTo>
                      <a:pt x="4990" y="605"/>
                    </a:lnTo>
                    <a:lnTo>
                      <a:pt x="4971" y="638"/>
                    </a:lnTo>
                    <a:lnTo>
                      <a:pt x="4993" y="650"/>
                    </a:lnTo>
                    <a:lnTo>
                      <a:pt x="5005" y="666"/>
                    </a:lnTo>
                    <a:lnTo>
                      <a:pt x="5009" y="683"/>
                    </a:lnTo>
                    <a:lnTo>
                      <a:pt x="5006" y="700"/>
                    </a:lnTo>
                    <a:lnTo>
                      <a:pt x="4996" y="716"/>
                    </a:lnTo>
                    <a:lnTo>
                      <a:pt x="4981" y="729"/>
                    </a:lnTo>
                    <a:lnTo>
                      <a:pt x="4961" y="736"/>
                    </a:lnTo>
                    <a:lnTo>
                      <a:pt x="4938" y="738"/>
                    </a:lnTo>
                    <a:lnTo>
                      <a:pt x="4950" y="752"/>
                    </a:lnTo>
                    <a:lnTo>
                      <a:pt x="4956" y="767"/>
                    </a:lnTo>
                    <a:lnTo>
                      <a:pt x="4958" y="784"/>
                    </a:lnTo>
                    <a:lnTo>
                      <a:pt x="4955" y="800"/>
                    </a:lnTo>
                    <a:lnTo>
                      <a:pt x="4947" y="815"/>
                    </a:lnTo>
                    <a:lnTo>
                      <a:pt x="4935" y="828"/>
                    </a:lnTo>
                    <a:lnTo>
                      <a:pt x="4917" y="838"/>
                    </a:lnTo>
                    <a:lnTo>
                      <a:pt x="4896" y="843"/>
                    </a:lnTo>
                    <a:lnTo>
                      <a:pt x="4902" y="860"/>
                    </a:lnTo>
                    <a:lnTo>
                      <a:pt x="4901" y="876"/>
                    </a:lnTo>
                    <a:lnTo>
                      <a:pt x="4895" y="890"/>
                    </a:lnTo>
                    <a:lnTo>
                      <a:pt x="4884" y="901"/>
                    </a:lnTo>
                    <a:lnTo>
                      <a:pt x="4870" y="909"/>
                    </a:lnTo>
                    <a:lnTo>
                      <a:pt x="4854" y="914"/>
                    </a:lnTo>
                    <a:lnTo>
                      <a:pt x="4837" y="914"/>
                    </a:lnTo>
                    <a:lnTo>
                      <a:pt x="4821" y="909"/>
                    </a:lnTo>
                    <a:lnTo>
                      <a:pt x="4831" y="922"/>
                    </a:lnTo>
                    <a:lnTo>
                      <a:pt x="4836" y="935"/>
                    </a:lnTo>
                    <a:lnTo>
                      <a:pt x="4836" y="947"/>
                    </a:lnTo>
                    <a:lnTo>
                      <a:pt x="4832" y="957"/>
                    </a:lnTo>
                    <a:lnTo>
                      <a:pt x="4813" y="973"/>
                    </a:lnTo>
                    <a:lnTo>
                      <a:pt x="4785" y="980"/>
                    </a:lnTo>
                    <a:lnTo>
                      <a:pt x="4804" y="985"/>
                    </a:lnTo>
                    <a:lnTo>
                      <a:pt x="4817" y="999"/>
                    </a:lnTo>
                    <a:lnTo>
                      <a:pt x="4822" y="1016"/>
                    </a:lnTo>
                    <a:lnTo>
                      <a:pt x="4818" y="1035"/>
                    </a:lnTo>
                    <a:lnTo>
                      <a:pt x="4839" y="1029"/>
                    </a:lnTo>
                    <a:lnTo>
                      <a:pt x="4856" y="1030"/>
                    </a:lnTo>
                    <a:lnTo>
                      <a:pt x="4867" y="1040"/>
                    </a:lnTo>
                    <a:lnTo>
                      <a:pt x="4870" y="1055"/>
                    </a:lnTo>
                    <a:lnTo>
                      <a:pt x="4876" y="1028"/>
                    </a:lnTo>
                    <a:lnTo>
                      <a:pt x="4886" y="1008"/>
                    </a:lnTo>
                    <a:lnTo>
                      <a:pt x="4898" y="993"/>
                    </a:lnTo>
                    <a:lnTo>
                      <a:pt x="4911" y="984"/>
                    </a:lnTo>
                    <a:lnTo>
                      <a:pt x="4926" y="980"/>
                    </a:lnTo>
                    <a:lnTo>
                      <a:pt x="4942" y="981"/>
                    </a:lnTo>
                    <a:lnTo>
                      <a:pt x="4958" y="987"/>
                    </a:lnTo>
                    <a:lnTo>
                      <a:pt x="4975" y="998"/>
                    </a:lnTo>
                    <a:lnTo>
                      <a:pt x="4979" y="980"/>
                    </a:lnTo>
                    <a:lnTo>
                      <a:pt x="4985" y="964"/>
                    </a:lnTo>
                    <a:lnTo>
                      <a:pt x="5008" y="936"/>
                    </a:lnTo>
                    <a:lnTo>
                      <a:pt x="5022" y="926"/>
                    </a:lnTo>
                    <a:lnTo>
                      <a:pt x="5038" y="922"/>
                    </a:lnTo>
                    <a:lnTo>
                      <a:pt x="5055" y="922"/>
                    </a:lnTo>
                    <a:lnTo>
                      <a:pt x="5073" y="927"/>
                    </a:lnTo>
                    <a:lnTo>
                      <a:pt x="5062" y="895"/>
                    </a:lnTo>
                    <a:lnTo>
                      <a:pt x="5065" y="867"/>
                    </a:lnTo>
                    <a:lnTo>
                      <a:pt x="5071" y="855"/>
                    </a:lnTo>
                    <a:lnTo>
                      <a:pt x="5082" y="846"/>
                    </a:lnTo>
                    <a:lnTo>
                      <a:pt x="5096" y="840"/>
                    </a:lnTo>
                    <a:lnTo>
                      <a:pt x="5114" y="837"/>
                    </a:lnTo>
                    <a:lnTo>
                      <a:pt x="5118" y="817"/>
                    </a:lnTo>
                    <a:lnTo>
                      <a:pt x="5126" y="800"/>
                    </a:lnTo>
                    <a:lnTo>
                      <a:pt x="5138" y="785"/>
                    </a:lnTo>
                    <a:lnTo>
                      <a:pt x="5152" y="775"/>
                    </a:lnTo>
                    <a:lnTo>
                      <a:pt x="5140" y="758"/>
                    </a:lnTo>
                    <a:lnTo>
                      <a:pt x="5135" y="738"/>
                    </a:lnTo>
                    <a:lnTo>
                      <a:pt x="5135" y="718"/>
                    </a:lnTo>
                    <a:lnTo>
                      <a:pt x="5139" y="698"/>
                    </a:lnTo>
                    <a:lnTo>
                      <a:pt x="5150" y="678"/>
                    </a:lnTo>
                    <a:lnTo>
                      <a:pt x="5164" y="663"/>
                    </a:lnTo>
                    <a:lnTo>
                      <a:pt x="5183" y="654"/>
                    </a:lnTo>
                    <a:lnTo>
                      <a:pt x="5204" y="650"/>
                    </a:lnTo>
                    <a:lnTo>
                      <a:pt x="5193" y="612"/>
                    </a:lnTo>
                    <a:lnTo>
                      <a:pt x="5197" y="582"/>
                    </a:lnTo>
                    <a:lnTo>
                      <a:pt x="5209" y="560"/>
                    </a:lnTo>
                    <a:lnTo>
                      <a:pt x="5228" y="547"/>
                    </a:lnTo>
                    <a:lnTo>
                      <a:pt x="5239" y="546"/>
                    </a:lnTo>
                    <a:lnTo>
                      <a:pt x="5249" y="546"/>
                    </a:lnTo>
                    <a:lnTo>
                      <a:pt x="5271" y="559"/>
                    </a:lnTo>
                    <a:lnTo>
                      <a:pt x="5280" y="569"/>
                    </a:lnTo>
                    <a:lnTo>
                      <a:pt x="5287" y="584"/>
                    </a:lnTo>
                    <a:lnTo>
                      <a:pt x="5297" y="627"/>
                    </a:lnTo>
                    <a:lnTo>
                      <a:pt x="5314" y="616"/>
                    </a:lnTo>
                    <a:lnTo>
                      <a:pt x="5330" y="609"/>
                    </a:lnTo>
                    <a:lnTo>
                      <a:pt x="5345" y="606"/>
                    </a:lnTo>
                    <a:lnTo>
                      <a:pt x="5358" y="606"/>
                    </a:lnTo>
                    <a:lnTo>
                      <a:pt x="5370" y="610"/>
                    </a:lnTo>
                    <a:lnTo>
                      <a:pt x="5379" y="617"/>
                    </a:lnTo>
                    <a:lnTo>
                      <a:pt x="5392" y="641"/>
                    </a:lnTo>
                    <a:lnTo>
                      <a:pt x="5405" y="632"/>
                    </a:lnTo>
                    <a:lnTo>
                      <a:pt x="5419" y="627"/>
                    </a:lnTo>
                    <a:lnTo>
                      <a:pt x="5434" y="627"/>
                    </a:lnTo>
                    <a:lnTo>
                      <a:pt x="5448" y="630"/>
                    </a:lnTo>
                    <a:lnTo>
                      <a:pt x="5452" y="611"/>
                    </a:lnTo>
                    <a:lnTo>
                      <a:pt x="5463" y="595"/>
                    </a:lnTo>
                    <a:lnTo>
                      <a:pt x="5480" y="585"/>
                    </a:lnTo>
                    <a:lnTo>
                      <a:pt x="5500" y="582"/>
                    </a:lnTo>
                    <a:lnTo>
                      <a:pt x="5477" y="548"/>
                    </a:lnTo>
                    <a:lnTo>
                      <a:pt x="5469" y="529"/>
                    </a:lnTo>
                    <a:lnTo>
                      <a:pt x="5466" y="510"/>
                    </a:lnTo>
                    <a:lnTo>
                      <a:pt x="5468" y="490"/>
                    </a:lnTo>
                    <a:lnTo>
                      <a:pt x="5476" y="474"/>
                    </a:lnTo>
                    <a:lnTo>
                      <a:pt x="5492" y="459"/>
                    </a:lnTo>
                    <a:lnTo>
                      <a:pt x="5515" y="449"/>
                    </a:lnTo>
                    <a:lnTo>
                      <a:pt x="5502" y="424"/>
                    </a:lnTo>
                    <a:lnTo>
                      <a:pt x="5494" y="399"/>
                    </a:lnTo>
                    <a:lnTo>
                      <a:pt x="5493" y="378"/>
                    </a:lnTo>
                    <a:lnTo>
                      <a:pt x="5497" y="359"/>
                    </a:lnTo>
                    <a:lnTo>
                      <a:pt x="5508" y="343"/>
                    </a:lnTo>
                    <a:lnTo>
                      <a:pt x="5527" y="333"/>
                    </a:lnTo>
                    <a:lnTo>
                      <a:pt x="5550" y="328"/>
                    </a:lnTo>
                    <a:lnTo>
                      <a:pt x="5581" y="330"/>
                    </a:lnTo>
                    <a:lnTo>
                      <a:pt x="5574" y="306"/>
                    </a:lnTo>
                    <a:lnTo>
                      <a:pt x="5571" y="285"/>
                    </a:lnTo>
                    <a:lnTo>
                      <a:pt x="5571" y="266"/>
                    </a:lnTo>
                    <a:lnTo>
                      <a:pt x="5574" y="248"/>
                    </a:lnTo>
                    <a:lnTo>
                      <a:pt x="5579" y="232"/>
                    </a:lnTo>
                    <a:lnTo>
                      <a:pt x="5588" y="219"/>
                    </a:lnTo>
                    <a:lnTo>
                      <a:pt x="5607" y="203"/>
                    </a:lnTo>
                    <a:lnTo>
                      <a:pt x="5618" y="200"/>
                    </a:lnTo>
                    <a:lnTo>
                      <a:pt x="5630" y="201"/>
                    </a:lnTo>
                    <a:lnTo>
                      <a:pt x="5640" y="205"/>
                    </a:lnTo>
                    <a:lnTo>
                      <a:pt x="5649" y="215"/>
                    </a:lnTo>
                    <a:lnTo>
                      <a:pt x="5658" y="230"/>
                    </a:lnTo>
                    <a:lnTo>
                      <a:pt x="5663" y="249"/>
                    </a:lnTo>
                    <a:lnTo>
                      <a:pt x="5668" y="303"/>
                    </a:lnTo>
                    <a:lnTo>
                      <a:pt x="5696" y="300"/>
                    </a:lnTo>
                    <a:lnTo>
                      <a:pt x="5720" y="304"/>
                    </a:lnTo>
                    <a:lnTo>
                      <a:pt x="5739" y="317"/>
                    </a:lnTo>
                    <a:lnTo>
                      <a:pt x="5752" y="335"/>
                    </a:lnTo>
                    <a:lnTo>
                      <a:pt x="5759" y="357"/>
                    </a:lnTo>
                    <a:lnTo>
                      <a:pt x="5758" y="379"/>
                    </a:lnTo>
                    <a:lnTo>
                      <a:pt x="5748" y="403"/>
                    </a:lnTo>
                    <a:lnTo>
                      <a:pt x="5728" y="423"/>
                    </a:lnTo>
                    <a:lnTo>
                      <a:pt x="5750" y="418"/>
                    </a:lnTo>
                    <a:lnTo>
                      <a:pt x="5767" y="417"/>
                    </a:lnTo>
                    <a:lnTo>
                      <a:pt x="5780" y="420"/>
                    </a:lnTo>
                    <a:lnTo>
                      <a:pt x="5790" y="427"/>
                    </a:lnTo>
                    <a:lnTo>
                      <a:pt x="5795" y="437"/>
                    </a:lnTo>
                    <a:lnTo>
                      <a:pt x="5797" y="449"/>
                    </a:lnTo>
                    <a:lnTo>
                      <a:pt x="5795" y="461"/>
                    </a:lnTo>
                    <a:lnTo>
                      <a:pt x="5791" y="475"/>
                    </a:lnTo>
                    <a:lnTo>
                      <a:pt x="5811" y="473"/>
                    </a:lnTo>
                    <a:lnTo>
                      <a:pt x="5831" y="475"/>
                    </a:lnTo>
                    <a:lnTo>
                      <a:pt x="5846" y="483"/>
                    </a:lnTo>
                    <a:lnTo>
                      <a:pt x="5859" y="497"/>
                    </a:lnTo>
                    <a:lnTo>
                      <a:pt x="5887" y="494"/>
                    </a:lnTo>
                    <a:lnTo>
                      <a:pt x="5907" y="497"/>
                    </a:lnTo>
                    <a:lnTo>
                      <a:pt x="5921" y="506"/>
                    </a:lnTo>
                    <a:lnTo>
                      <a:pt x="5929" y="521"/>
                    </a:lnTo>
                    <a:lnTo>
                      <a:pt x="5930" y="538"/>
                    </a:lnTo>
                    <a:lnTo>
                      <a:pt x="5923" y="558"/>
                    </a:lnTo>
                    <a:lnTo>
                      <a:pt x="5910" y="578"/>
                    </a:lnTo>
                    <a:lnTo>
                      <a:pt x="5890" y="597"/>
                    </a:lnTo>
                    <a:lnTo>
                      <a:pt x="5902" y="607"/>
                    </a:lnTo>
                    <a:lnTo>
                      <a:pt x="5909" y="620"/>
                    </a:lnTo>
                    <a:lnTo>
                      <a:pt x="5913" y="648"/>
                    </a:lnTo>
                    <a:lnTo>
                      <a:pt x="5908" y="662"/>
                    </a:lnTo>
                    <a:lnTo>
                      <a:pt x="5899" y="675"/>
                    </a:lnTo>
                    <a:lnTo>
                      <a:pt x="5886" y="686"/>
                    </a:lnTo>
                    <a:lnTo>
                      <a:pt x="5867" y="693"/>
                    </a:lnTo>
                    <a:lnTo>
                      <a:pt x="5870" y="715"/>
                    </a:lnTo>
                    <a:lnTo>
                      <a:pt x="5866" y="734"/>
                    </a:lnTo>
                    <a:lnTo>
                      <a:pt x="5858" y="751"/>
                    </a:lnTo>
                    <a:lnTo>
                      <a:pt x="5845" y="765"/>
                    </a:lnTo>
                    <a:lnTo>
                      <a:pt x="5828" y="776"/>
                    </a:lnTo>
                    <a:lnTo>
                      <a:pt x="5809" y="781"/>
                    </a:lnTo>
                    <a:lnTo>
                      <a:pt x="5787" y="781"/>
                    </a:lnTo>
                    <a:lnTo>
                      <a:pt x="5766" y="775"/>
                    </a:lnTo>
                    <a:lnTo>
                      <a:pt x="5785" y="800"/>
                    </a:lnTo>
                    <a:lnTo>
                      <a:pt x="5787" y="812"/>
                    </a:lnTo>
                    <a:lnTo>
                      <a:pt x="5786" y="823"/>
                    </a:lnTo>
                    <a:lnTo>
                      <a:pt x="5782" y="832"/>
                    </a:lnTo>
                    <a:lnTo>
                      <a:pt x="5775" y="840"/>
                    </a:lnTo>
                    <a:lnTo>
                      <a:pt x="5751" y="849"/>
                    </a:lnTo>
                    <a:lnTo>
                      <a:pt x="5760" y="860"/>
                    </a:lnTo>
                    <a:lnTo>
                      <a:pt x="5767" y="873"/>
                    </a:lnTo>
                    <a:lnTo>
                      <a:pt x="5769" y="899"/>
                    </a:lnTo>
                    <a:lnTo>
                      <a:pt x="5759" y="922"/>
                    </a:lnTo>
                    <a:lnTo>
                      <a:pt x="5751" y="932"/>
                    </a:lnTo>
                    <a:lnTo>
                      <a:pt x="5739" y="939"/>
                    </a:lnTo>
                    <a:lnTo>
                      <a:pt x="5764" y="935"/>
                    </a:lnTo>
                    <a:lnTo>
                      <a:pt x="5782" y="937"/>
                    </a:lnTo>
                    <a:lnTo>
                      <a:pt x="5795" y="947"/>
                    </a:lnTo>
                    <a:lnTo>
                      <a:pt x="5801" y="960"/>
                    </a:lnTo>
                    <a:lnTo>
                      <a:pt x="5803" y="976"/>
                    </a:lnTo>
                    <a:lnTo>
                      <a:pt x="5798" y="992"/>
                    </a:lnTo>
                    <a:lnTo>
                      <a:pt x="5787" y="1005"/>
                    </a:lnTo>
                    <a:lnTo>
                      <a:pt x="5770" y="1017"/>
                    </a:lnTo>
                    <a:lnTo>
                      <a:pt x="5789" y="1023"/>
                    </a:lnTo>
                    <a:lnTo>
                      <a:pt x="5800" y="1034"/>
                    </a:lnTo>
                    <a:lnTo>
                      <a:pt x="5807" y="1048"/>
                    </a:lnTo>
                    <a:lnTo>
                      <a:pt x="5809" y="1065"/>
                    </a:lnTo>
                    <a:lnTo>
                      <a:pt x="5805" y="1082"/>
                    </a:lnTo>
                    <a:lnTo>
                      <a:pt x="5798" y="1098"/>
                    </a:lnTo>
                    <a:lnTo>
                      <a:pt x="5786" y="1111"/>
                    </a:lnTo>
                    <a:lnTo>
                      <a:pt x="5772" y="1121"/>
                    </a:lnTo>
                    <a:lnTo>
                      <a:pt x="5799" y="1143"/>
                    </a:lnTo>
                    <a:lnTo>
                      <a:pt x="5805" y="1127"/>
                    </a:lnTo>
                    <a:lnTo>
                      <a:pt x="5813" y="1113"/>
                    </a:lnTo>
                    <a:lnTo>
                      <a:pt x="5836" y="1097"/>
                    </a:lnTo>
                    <a:lnTo>
                      <a:pt x="5848" y="1095"/>
                    </a:lnTo>
                    <a:lnTo>
                      <a:pt x="5862" y="1098"/>
                    </a:lnTo>
                    <a:lnTo>
                      <a:pt x="5874" y="1108"/>
                    </a:lnTo>
                    <a:lnTo>
                      <a:pt x="5886" y="1124"/>
                    </a:lnTo>
                    <a:lnTo>
                      <a:pt x="5900" y="1112"/>
                    </a:lnTo>
                    <a:lnTo>
                      <a:pt x="5916" y="1107"/>
                    </a:lnTo>
                    <a:lnTo>
                      <a:pt x="5932" y="1107"/>
                    </a:lnTo>
                    <a:lnTo>
                      <a:pt x="5947" y="1113"/>
                    </a:lnTo>
                    <a:lnTo>
                      <a:pt x="5961" y="1123"/>
                    </a:lnTo>
                    <a:lnTo>
                      <a:pt x="5971" y="1138"/>
                    </a:lnTo>
                    <a:lnTo>
                      <a:pt x="5977" y="1155"/>
                    </a:lnTo>
                    <a:lnTo>
                      <a:pt x="5978" y="1174"/>
                    </a:lnTo>
                    <a:lnTo>
                      <a:pt x="6000" y="1181"/>
                    </a:lnTo>
                    <a:lnTo>
                      <a:pt x="6014" y="1194"/>
                    </a:lnTo>
                    <a:lnTo>
                      <a:pt x="6023" y="1210"/>
                    </a:lnTo>
                    <a:lnTo>
                      <a:pt x="6025" y="1229"/>
                    </a:lnTo>
                    <a:lnTo>
                      <a:pt x="6021" y="1248"/>
                    </a:lnTo>
                    <a:lnTo>
                      <a:pt x="6012" y="1266"/>
                    </a:lnTo>
                    <a:lnTo>
                      <a:pt x="5998" y="1281"/>
                    </a:lnTo>
                    <a:lnTo>
                      <a:pt x="5979" y="1292"/>
                    </a:lnTo>
                    <a:lnTo>
                      <a:pt x="5999" y="1303"/>
                    </a:lnTo>
                    <a:lnTo>
                      <a:pt x="6007" y="1316"/>
                    </a:lnTo>
                    <a:lnTo>
                      <a:pt x="6009" y="1333"/>
                    </a:lnTo>
                    <a:lnTo>
                      <a:pt x="6003" y="1350"/>
                    </a:lnTo>
                    <a:lnTo>
                      <a:pt x="5993" y="1365"/>
                    </a:lnTo>
                    <a:lnTo>
                      <a:pt x="5979" y="1376"/>
                    </a:lnTo>
                    <a:lnTo>
                      <a:pt x="5963" y="1385"/>
                    </a:lnTo>
                    <a:lnTo>
                      <a:pt x="5946" y="1388"/>
                    </a:lnTo>
                    <a:lnTo>
                      <a:pt x="5946" y="1409"/>
                    </a:lnTo>
                    <a:lnTo>
                      <a:pt x="5939" y="1428"/>
                    </a:lnTo>
                    <a:lnTo>
                      <a:pt x="5928" y="1444"/>
                    </a:lnTo>
                    <a:lnTo>
                      <a:pt x="5913" y="1454"/>
                    </a:lnTo>
                    <a:lnTo>
                      <a:pt x="5894" y="1460"/>
                    </a:lnTo>
                    <a:lnTo>
                      <a:pt x="5876" y="1460"/>
                    </a:lnTo>
                    <a:lnTo>
                      <a:pt x="5858" y="1452"/>
                    </a:lnTo>
                    <a:lnTo>
                      <a:pt x="5841" y="1437"/>
                    </a:lnTo>
                    <a:lnTo>
                      <a:pt x="5847" y="1452"/>
                    </a:lnTo>
                    <a:lnTo>
                      <a:pt x="5847" y="1465"/>
                    </a:lnTo>
                    <a:lnTo>
                      <a:pt x="5842" y="1476"/>
                    </a:lnTo>
                    <a:lnTo>
                      <a:pt x="5833" y="1485"/>
                    </a:lnTo>
                    <a:lnTo>
                      <a:pt x="5855" y="1491"/>
                    </a:lnTo>
                    <a:lnTo>
                      <a:pt x="5870" y="1501"/>
                    </a:lnTo>
                    <a:lnTo>
                      <a:pt x="5880" y="1515"/>
                    </a:lnTo>
                    <a:lnTo>
                      <a:pt x="5883" y="1531"/>
                    </a:lnTo>
                    <a:lnTo>
                      <a:pt x="5882" y="1548"/>
                    </a:lnTo>
                    <a:lnTo>
                      <a:pt x="5876" y="1564"/>
                    </a:lnTo>
                    <a:lnTo>
                      <a:pt x="5866" y="1578"/>
                    </a:lnTo>
                    <a:lnTo>
                      <a:pt x="5852" y="1589"/>
                    </a:lnTo>
                    <a:lnTo>
                      <a:pt x="5865" y="1602"/>
                    </a:lnTo>
                    <a:lnTo>
                      <a:pt x="5874" y="1616"/>
                    </a:lnTo>
                    <a:lnTo>
                      <a:pt x="5878" y="1631"/>
                    </a:lnTo>
                    <a:lnTo>
                      <a:pt x="5878" y="1646"/>
                    </a:lnTo>
                    <a:lnTo>
                      <a:pt x="5875" y="1661"/>
                    </a:lnTo>
                    <a:lnTo>
                      <a:pt x="5866" y="1675"/>
                    </a:lnTo>
                    <a:lnTo>
                      <a:pt x="5837" y="1701"/>
                    </a:lnTo>
                    <a:lnTo>
                      <a:pt x="5846" y="1718"/>
                    </a:lnTo>
                    <a:lnTo>
                      <a:pt x="5848" y="1737"/>
                    </a:lnTo>
                    <a:lnTo>
                      <a:pt x="5845" y="1755"/>
                    </a:lnTo>
                    <a:lnTo>
                      <a:pt x="5836" y="1772"/>
                    </a:lnTo>
                    <a:lnTo>
                      <a:pt x="5824" y="1786"/>
                    </a:lnTo>
                    <a:lnTo>
                      <a:pt x="5808" y="1794"/>
                    </a:lnTo>
                    <a:lnTo>
                      <a:pt x="5790" y="1797"/>
                    </a:lnTo>
                    <a:lnTo>
                      <a:pt x="5770" y="1793"/>
                    </a:lnTo>
                    <a:lnTo>
                      <a:pt x="5773" y="1808"/>
                    </a:lnTo>
                    <a:lnTo>
                      <a:pt x="5769" y="1822"/>
                    </a:lnTo>
                    <a:lnTo>
                      <a:pt x="5759" y="1834"/>
                    </a:lnTo>
                    <a:lnTo>
                      <a:pt x="5746" y="1842"/>
                    </a:lnTo>
                    <a:lnTo>
                      <a:pt x="5730" y="1847"/>
                    </a:lnTo>
                    <a:lnTo>
                      <a:pt x="5714" y="1847"/>
                    </a:lnTo>
                    <a:lnTo>
                      <a:pt x="5699" y="1840"/>
                    </a:lnTo>
                    <a:lnTo>
                      <a:pt x="5687" y="1826"/>
                    </a:lnTo>
                    <a:lnTo>
                      <a:pt x="5675" y="1843"/>
                    </a:lnTo>
                    <a:lnTo>
                      <a:pt x="5660" y="1857"/>
                    </a:lnTo>
                    <a:lnTo>
                      <a:pt x="5640" y="1866"/>
                    </a:lnTo>
                    <a:lnTo>
                      <a:pt x="5616" y="1868"/>
                    </a:lnTo>
                    <a:lnTo>
                      <a:pt x="5628" y="1871"/>
                    </a:lnTo>
                    <a:lnTo>
                      <a:pt x="5638" y="1878"/>
                    </a:lnTo>
                    <a:lnTo>
                      <a:pt x="5649" y="1898"/>
                    </a:lnTo>
                    <a:lnTo>
                      <a:pt x="5653" y="1921"/>
                    </a:lnTo>
                    <a:lnTo>
                      <a:pt x="5646" y="1942"/>
                    </a:lnTo>
                    <a:lnTo>
                      <a:pt x="5656" y="1951"/>
                    </a:lnTo>
                    <a:lnTo>
                      <a:pt x="5661" y="1963"/>
                    </a:lnTo>
                    <a:lnTo>
                      <a:pt x="5663" y="1989"/>
                    </a:lnTo>
                    <a:lnTo>
                      <a:pt x="5655" y="2015"/>
                    </a:lnTo>
                    <a:lnTo>
                      <a:pt x="5646" y="2026"/>
                    </a:lnTo>
                    <a:lnTo>
                      <a:pt x="5635" y="2035"/>
                    </a:lnTo>
                    <a:lnTo>
                      <a:pt x="5641" y="2056"/>
                    </a:lnTo>
                    <a:lnTo>
                      <a:pt x="5641" y="2077"/>
                    </a:lnTo>
                    <a:lnTo>
                      <a:pt x="5633" y="2098"/>
                    </a:lnTo>
                    <a:lnTo>
                      <a:pt x="5619" y="2117"/>
                    </a:lnTo>
                    <a:lnTo>
                      <a:pt x="5639" y="2110"/>
                    </a:lnTo>
                    <a:lnTo>
                      <a:pt x="5657" y="2105"/>
                    </a:lnTo>
                    <a:lnTo>
                      <a:pt x="5675" y="2106"/>
                    </a:lnTo>
                    <a:lnTo>
                      <a:pt x="5691" y="2111"/>
                    </a:lnTo>
                    <a:lnTo>
                      <a:pt x="5721" y="2129"/>
                    </a:lnTo>
                    <a:lnTo>
                      <a:pt x="5731" y="2142"/>
                    </a:lnTo>
                    <a:lnTo>
                      <a:pt x="5739" y="2158"/>
                    </a:lnTo>
                    <a:lnTo>
                      <a:pt x="5749" y="2118"/>
                    </a:lnTo>
                    <a:lnTo>
                      <a:pt x="5769" y="2087"/>
                    </a:lnTo>
                    <a:lnTo>
                      <a:pt x="5784" y="2075"/>
                    </a:lnTo>
                    <a:lnTo>
                      <a:pt x="5803" y="2068"/>
                    </a:lnTo>
                    <a:lnTo>
                      <a:pt x="5823" y="2065"/>
                    </a:lnTo>
                    <a:lnTo>
                      <a:pt x="5848" y="2065"/>
                    </a:lnTo>
                    <a:lnTo>
                      <a:pt x="5861" y="2041"/>
                    </a:lnTo>
                    <a:lnTo>
                      <a:pt x="5877" y="2026"/>
                    </a:lnTo>
                    <a:lnTo>
                      <a:pt x="5900" y="2018"/>
                    </a:lnTo>
                    <a:lnTo>
                      <a:pt x="5931" y="2015"/>
                    </a:lnTo>
                    <a:lnTo>
                      <a:pt x="5932" y="1982"/>
                    </a:lnTo>
                    <a:lnTo>
                      <a:pt x="5943" y="1958"/>
                    </a:lnTo>
                    <a:lnTo>
                      <a:pt x="5960" y="1941"/>
                    </a:lnTo>
                    <a:lnTo>
                      <a:pt x="5980" y="1934"/>
                    </a:lnTo>
                    <a:lnTo>
                      <a:pt x="6000" y="1936"/>
                    </a:lnTo>
                    <a:lnTo>
                      <a:pt x="6016" y="1949"/>
                    </a:lnTo>
                    <a:lnTo>
                      <a:pt x="6024" y="1973"/>
                    </a:lnTo>
                    <a:lnTo>
                      <a:pt x="6020" y="2009"/>
                    </a:lnTo>
                    <a:lnTo>
                      <a:pt x="6037" y="2007"/>
                    </a:lnTo>
                    <a:lnTo>
                      <a:pt x="6049" y="2009"/>
                    </a:lnTo>
                    <a:lnTo>
                      <a:pt x="6059" y="2015"/>
                    </a:lnTo>
                    <a:lnTo>
                      <a:pt x="6065" y="2023"/>
                    </a:lnTo>
                    <a:lnTo>
                      <a:pt x="6066" y="2045"/>
                    </a:lnTo>
                    <a:lnTo>
                      <a:pt x="6051" y="2069"/>
                    </a:lnTo>
                    <a:lnTo>
                      <a:pt x="6073" y="2068"/>
                    </a:lnTo>
                    <a:lnTo>
                      <a:pt x="6088" y="2073"/>
                    </a:lnTo>
                    <a:lnTo>
                      <a:pt x="6096" y="2085"/>
                    </a:lnTo>
                    <a:lnTo>
                      <a:pt x="6097" y="2101"/>
                    </a:lnTo>
                    <a:lnTo>
                      <a:pt x="6093" y="2118"/>
                    </a:lnTo>
                    <a:lnTo>
                      <a:pt x="6081" y="2135"/>
                    </a:lnTo>
                    <a:lnTo>
                      <a:pt x="6065" y="2150"/>
                    </a:lnTo>
                    <a:lnTo>
                      <a:pt x="6043" y="2161"/>
                    </a:lnTo>
                    <a:lnTo>
                      <a:pt x="6059" y="2174"/>
                    </a:lnTo>
                    <a:lnTo>
                      <a:pt x="6068" y="2192"/>
                    </a:lnTo>
                    <a:lnTo>
                      <a:pt x="6070" y="2212"/>
                    </a:lnTo>
                    <a:lnTo>
                      <a:pt x="6066" y="2236"/>
                    </a:lnTo>
                    <a:lnTo>
                      <a:pt x="6076" y="2220"/>
                    </a:lnTo>
                    <a:lnTo>
                      <a:pt x="6092" y="2209"/>
                    </a:lnTo>
                    <a:lnTo>
                      <a:pt x="6111" y="2207"/>
                    </a:lnTo>
                    <a:lnTo>
                      <a:pt x="6133" y="2216"/>
                    </a:lnTo>
                    <a:lnTo>
                      <a:pt x="6124" y="2207"/>
                    </a:lnTo>
                    <a:lnTo>
                      <a:pt x="6120" y="2197"/>
                    </a:lnTo>
                    <a:lnTo>
                      <a:pt x="6116" y="2177"/>
                    </a:lnTo>
                    <a:lnTo>
                      <a:pt x="6122" y="2158"/>
                    </a:lnTo>
                    <a:lnTo>
                      <a:pt x="6134" y="2143"/>
                    </a:lnTo>
                    <a:lnTo>
                      <a:pt x="6151" y="2132"/>
                    </a:lnTo>
                    <a:lnTo>
                      <a:pt x="6170" y="2129"/>
                    </a:lnTo>
                    <a:lnTo>
                      <a:pt x="6190" y="2134"/>
                    </a:lnTo>
                    <a:lnTo>
                      <a:pt x="6208" y="2150"/>
                    </a:lnTo>
                    <a:lnTo>
                      <a:pt x="6227" y="2116"/>
                    </a:lnTo>
                    <a:lnTo>
                      <a:pt x="6248" y="2098"/>
                    </a:lnTo>
                    <a:lnTo>
                      <a:pt x="6266" y="2094"/>
                    </a:lnTo>
                    <a:lnTo>
                      <a:pt x="6281" y="2101"/>
                    </a:lnTo>
                    <a:lnTo>
                      <a:pt x="6289" y="2117"/>
                    </a:lnTo>
                    <a:lnTo>
                      <a:pt x="6289" y="2142"/>
                    </a:lnTo>
                    <a:lnTo>
                      <a:pt x="6276" y="2170"/>
                    </a:lnTo>
                    <a:lnTo>
                      <a:pt x="6249" y="2203"/>
                    </a:lnTo>
                    <a:lnTo>
                      <a:pt x="6262" y="2215"/>
                    </a:lnTo>
                    <a:lnTo>
                      <a:pt x="6267" y="2228"/>
                    </a:lnTo>
                    <a:lnTo>
                      <a:pt x="6267" y="2241"/>
                    </a:lnTo>
                    <a:lnTo>
                      <a:pt x="6261" y="2254"/>
                    </a:lnTo>
                    <a:lnTo>
                      <a:pt x="6249" y="2266"/>
                    </a:lnTo>
                    <a:lnTo>
                      <a:pt x="6235" y="2277"/>
                    </a:lnTo>
                    <a:lnTo>
                      <a:pt x="6196" y="2299"/>
                    </a:lnTo>
                    <a:lnTo>
                      <a:pt x="6202" y="2316"/>
                    </a:lnTo>
                    <a:lnTo>
                      <a:pt x="6202" y="2332"/>
                    </a:lnTo>
                    <a:lnTo>
                      <a:pt x="6194" y="2347"/>
                    </a:lnTo>
                    <a:lnTo>
                      <a:pt x="6183" y="2361"/>
                    </a:lnTo>
                    <a:lnTo>
                      <a:pt x="6169" y="2370"/>
                    </a:lnTo>
                    <a:lnTo>
                      <a:pt x="6154" y="2378"/>
                    </a:lnTo>
                    <a:lnTo>
                      <a:pt x="6138" y="2380"/>
                    </a:lnTo>
                    <a:lnTo>
                      <a:pt x="6122" y="2377"/>
                    </a:lnTo>
                    <a:lnTo>
                      <a:pt x="6125" y="2397"/>
                    </a:lnTo>
                    <a:lnTo>
                      <a:pt x="6123" y="2414"/>
                    </a:lnTo>
                    <a:lnTo>
                      <a:pt x="6116" y="2430"/>
                    </a:lnTo>
                    <a:lnTo>
                      <a:pt x="6106" y="2443"/>
                    </a:lnTo>
                    <a:lnTo>
                      <a:pt x="6092" y="2453"/>
                    </a:lnTo>
                    <a:lnTo>
                      <a:pt x="6075" y="2460"/>
                    </a:lnTo>
                    <a:lnTo>
                      <a:pt x="6035" y="2462"/>
                    </a:lnTo>
                    <a:lnTo>
                      <a:pt x="6047" y="2469"/>
                    </a:lnTo>
                    <a:lnTo>
                      <a:pt x="6056" y="2477"/>
                    </a:lnTo>
                    <a:lnTo>
                      <a:pt x="6061" y="2487"/>
                    </a:lnTo>
                    <a:lnTo>
                      <a:pt x="6065" y="2499"/>
                    </a:lnTo>
                    <a:lnTo>
                      <a:pt x="6066" y="2522"/>
                    </a:lnTo>
                    <a:lnTo>
                      <a:pt x="6058" y="2548"/>
                    </a:lnTo>
                    <a:lnTo>
                      <a:pt x="6084" y="2520"/>
                    </a:lnTo>
                    <a:lnTo>
                      <a:pt x="6098" y="2510"/>
                    </a:lnTo>
                    <a:lnTo>
                      <a:pt x="6113" y="2506"/>
                    </a:lnTo>
                    <a:lnTo>
                      <a:pt x="6128" y="2505"/>
                    </a:lnTo>
                    <a:lnTo>
                      <a:pt x="6144" y="2508"/>
                    </a:lnTo>
                    <a:lnTo>
                      <a:pt x="6161" y="2517"/>
                    </a:lnTo>
                    <a:lnTo>
                      <a:pt x="6178" y="2529"/>
                    </a:lnTo>
                    <a:lnTo>
                      <a:pt x="6181" y="2511"/>
                    </a:lnTo>
                    <a:lnTo>
                      <a:pt x="6186" y="2493"/>
                    </a:lnTo>
                    <a:lnTo>
                      <a:pt x="6196" y="2476"/>
                    </a:lnTo>
                    <a:lnTo>
                      <a:pt x="6208" y="2462"/>
                    </a:lnTo>
                    <a:lnTo>
                      <a:pt x="6224" y="2449"/>
                    </a:lnTo>
                    <a:lnTo>
                      <a:pt x="6241" y="2442"/>
                    </a:lnTo>
                    <a:lnTo>
                      <a:pt x="6263" y="2440"/>
                    </a:lnTo>
                    <a:lnTo>
                      <a:pt x="6287" y="2443"/>
                    </a:lnTo>
                    <a:lnTo>
                      <a:pt x="6285" y="2426"/>
                    </a:lnTo>
                    <a:lnTo>
                      <a:pt x="6286" y="2410"/>
                    </a:lnTo>
                    <a:lnTo>
                      <a:pt x="6295" y="2383"/>
                    </a:lnTo>
                    <a:lnTo>
                      <a:pt x="6304" y="2374"/>
                    </a:lnTo>
                    <a:lnTo>
                      <a:pt x="6315" y="2366"/>
                    </a:lnTo>
                    <a:lnTo>
                      <a:pt x="6328" y="2361"/>
                    </a:lnTo>
                    <a:lnTo>
                      <a:pt x="6343" y="2359"/>
                    </a:lnTo>
                    <a:lnTo>
                      <a:pt x="6338" y="2337"/>
                    </a:lnTo>
                    <a:lnTo>
                      <a:pt x="6340" y="2318"/>
                    </a:lnTo>
                    <a:lnTo>
                      <a:pt x="6345" y="2299"/>
                    </a:lnTo>
                    <a:lnTo>
                      <a:pt x="6355" y="2283"/>
                    </a:lnTo>
                    <a:lnTo>
                      <a:pt x="6369" y="2269"/>
                    </a:lnTo>
                    <a:lnTo>
                      <a:pt x="6386" y="2260"/>
                    </a:lnTo>
                    <a:lnTo>
                      <a:pt x="6406" y="2256"/>
                    </a:lnTo>
                    <a:lnTo>
                      <a:pt x="6429" y="2258"/>
                    </a:lnTo>
                    <a:lnTo>
                      <a:pt x="6430" y="2240"/>
                    </a:lnTo>
                    <a:lnTo>
                      <a:pt x="6434" y="2224"/>
                    </a:lnTo>
                    <a:lnTo>
                      <a:pt x="6441" y="2210"/>
                    </a:lnTo>
                    <a:lnTo>
                      <a:pt x="6450" y="2199"/>
                    </a:lnTo>
                    <a:lnTo>
                      <a:pt x="6460" y="2191"/>
                    </a:lnTo>
                    <a:lnTo>
                      <a:pt x="6473" y="2185"/>
                    </a:lnTo>
                    <a:lnTo>
                      <a:pt x="6488" y="2184"/>
                    </a:lnTo>
                    <a:lnTo>
                      <a:pt x="6505" y="2188"/>
                    </a:lnTo>
                    <a:lnTo>
                      <a:pt x="6517" y="2173"/>
                    </a:lnTo>
                    <a:lnTo>
                      <a:pt x="6533" y="2164"/>
                    </a:lnTo>
                    <a:lnTo>
                      <a:pt x="6548" y="2161"/>
                    </a:lnTo>
                    <a:lnTo>
                      <a:pt x="6562" y="2163"/>
                    </a:lnTo>
                    <a:lnTo>
                      <a:pt x="6574" y="2169"/>
                    </a:lnTo>
                    <a:lnTo>
                      <a:pt x="6582" y="2181"/>
                    </a:lnTo>
                    <a:lnTo>
                      <a:pt x="6585" y="2197"/>
                    </a:lnTo>
                    <a:lnTo>
                      <a:pt x="6583" y="2216"/>
                    </a:lnTo>
                    <a:lnTo>
                      <a:pt x="6608" y="2219"/>
                    </a:lnTo>
                    <a:lnTo>
                      <a:pt x="6625" y="2226"/>
                    </a:lnTo>
                    <a:lnTo>
                      <a:pt x="6637" y="2238"/>
                    </a:lnTo>
                    <a:lnTo>
                      <a:pt x="6641" y="2251"/>
                    </a:lnTo>
                    <a:lnTo>
                      <a:pt x="6641" y="2267"/>
                    </a:lnTo>
                    <a:lnTo>
                      <a:pt x="6636" y="2283"/>
                    </a:lnTo>
                    <a:lnTo>
                      <a:pt x="6624" y="2298"/>
                    </a:lnTo>
                    <a:lnTo>
                      <a:pt x="6609" y="2313"/>
                    </a:lnTo>
                    <a:lnTo>
                      <a:pt x="6630" y="2320"/>
                    </a:lnTo>
                    <a:lnTo>
                      <a:pt x="6644" y="2331"/>
                    </a:lnTo>
                    <a:lnTo>
                      <a:pt x="6652" y="2344"/>
                    </a:lnTo>
                    <a:lnTo>
                      <a:pt x="6655" y="2356"/>
                    </a:lnTo>
                    <a:lnTo>
                      <a:pt x="6653" y="2371"/>
                    </a:lnTo>
                    <a:lnTo>
                      <a:pt x="6647" y="2385"/>
                    </a:lnTo>
                    <a:lnTo>
                      <a:pt x="6619" y="2412"/>
                    </a:lnTo>
                    <a:lnTo>
                      <a:pt x="6629" y="2431"/>
                    </a:lnTo>
                    <a:lnTo>
                      <a:pt x="6625" y="2453"/>
                    </a:lnTo>
                    <a:lnTo>
                      <a:pt x="6611" y="2474"/>
                    </a:lnTo>
                    <a:lnTo>
                      <a:pt x="6590" y="2495"/>
                    </a:lnTo>
                    <a:lnTo>
                      <a:pt x="6613" y="2483"/>
                    </a:lnTo>
                    <a:lnTo>
                      <a:pt x="6636" y="2483"/>
                    </a:lnTo>
                    <a:lnTo>
                      <a:pt x="6653" y="2492"/>
                    </a:lnTo>
                    <a:lnTo>
                      <a:pt x="6665" y="2510"/>
                    </a:lnTo>
                    <a:lnTo>
                      <a:pt x="6677" y="2491"/>
                    </a:lnTo>
                    <a:lnTo>
                      <a:pt x="6691" y="2477"/>
                    </a:lnTo>
                    <a:lnTo>
                      <a:pt x="6705" y="2470"/>
                    </a:lnTo>
                    <a:lnTo>
                      <a:pt x="6718" y="2467"/>
                    </a:lnTo>
                    <a:lnTo>
                      <a:pt x="6730" y="2470"/>
                    </a:lnTo>
                    <a:lnTo>
                      <a:pt x="6739" y="2477"/>
                    </a:lnTo>
                    <a:lnTo>
                      <a:pt x="6745" y="2491"/>
                    </a:lnTo>
                    <a:lnTo>
                      <a:pt x="6747" y="2510"/>
                    </a:lnTo>
                    <a:lnTo>
                      <a:pt x="6769" y="2506"/>
                    </a:lnTo>
                    <a:lnTo>
                      <a:pt x="6785" y="2508"/>
                    </a:lnTo>
                    <a:lnTo>
                      <a:pt x="6796" y="2516"/>
                    </a:lnTo>
                    <a:lnTo>
                      <a:pt x="6801" y="2529"/>
                    </a:lnTo>
                    <a:lnTo>
                      <a:pt x="6802" y="2542"/>
                    </a:lnTo>
                    <a:lnTo>
                      <a:pt x="6798" y="2558"/>
                    </a:lnTo>
                    <a:lnTo>
                      <a:pt x="6788" y="2572"/>
                    </a:lnTo>
                    <a:lnTo>
                      <a:pt x="6774" y="2585"/>
                    </a:lnTo>
                    <a:lnTo>
                      <a:pt x="6796" y="2589"/>
                    </a:lnTo>
                    <a:lnTo>
                      <a:pt x="6809" y="2599"/>
                    </a:lnTo>
                    <a:lnTo>
                      <a:pt x="6813" y="2610"/>
                    </a:lnTo>
                    <a:lnTo>
                      <a:pt x="6811" y="2624"/>
                    </a:lnTo>
                    <a:lnTo>
                      <a:pt x="6802" y="2636"/>
                    </a:lnTo>
                    <a:lnTo>
                      <a:pt x="6789" y="2648"/>
                    </a:lnTo>
                    <a:lnTo>
                      <a:pt x="6773" y="2658"/>
                    </a:lnTo>
                    <a:lnTo>
                      <a:pt x="6756" y="2663"/>
                    </a:lnTo>
                    <a:lnTo>
                      <a:pt x="6770" y="2673"/>
                    </a:lnTo>
                    <a:lnTo>
                      <a:pt x="6781" y="2686"/>
                    </a:lnTo>
                    <a:lnTo>
                      <a:pt x="6792" y="2718"/>
                    </a:lnTo>
                    <a:lnTo>
                      <a:pt x="6810" y="2719"/>
                    </a:lnTo>
                    <a:lnTo>
                      <a:pt x="6826" y="2724"/>
                    </a:lnTo>
                    <a:lnTo>
                      <a:pt x="6840" y="2734"/>
                    </a:lnTo>
                    <a:lnTo>
                      <a:pt x="6848" y="2749"/>
                    </a:lnTo>
                    <a:lnTo>
                      <a:pt x="6861" y="2733"/>
                    </a:lnTo>
                    <a:lnTo>
                      <a:pt x="6874" y="2721"/>
                    </a:lnTo>
                    <a:lnTo>
                      <a:pt x="6886" y="2714"/>
                    </a:lnTo>
                    <a:lnTo>
                      <a:pt x="6899" y="2711"/>
                    </a:lnTo>
                    <a:lnTo>
                      <a:pt x="6911" y="2712"/>
                    </a:lnTo>
                    <a:lnTo>
                      <a:pt x="6923" y="2718"/>
                    </a:lnTo>
                    <a:lnTo>
                      <a:pt x="6950" y="2737"/>
                    </a:lnTo>
                    <a:lnTo>
                      <a:pt x="6953" y="2719"/>
                    </a:lnTo>
                    <a:lnTo>
                      <a:pt x="6961" y="2703"/>
                    </a:lnTo>
                    <a:lnTo>
                      <a:pt x="6973" y="2690"/>
                    </a:lnTo>
                    <a:lnTo>
                      <a:pt x="6985" y="2680"/>
                    </a:lnTo>
                    <a:lnTo>
                      <a:pt x="7001" y="2675"/>
                    </a:lnTo>
                    <a:lnTo>
                      <a:pt x="7018" y="2673"/>
                    </a:lnTo>
                    <a:lnTo>
                      <a:pt x="7035" y="2676"/>
                    </a:lnTo>
                    <a:lnTo>
                      <a:pt x="7051" y="2685"/>
                    </a:lnTo>
                    <a:lnTo>
                      <a:pt x="7057" y="2669"/>
                    </a:lnTo>
                    <a:lnTo>
                      <a:pt x="7064" y="2654"/>
                    </a:lnTo>
                    <a:lnTo>
                      <a:pt x="7074" y="2643"/>
                    </a:lnTo>
                    <a:lnTo>
                      <a:pt x="7085" y="2634"/>
                    </a:lnTo>
                    <a:lnTo>
                      <a:pt x="7098" y="2630"/>
                    </a:lnTo>
                    <a:lnTo>
                      <a:pt x="7111" y="2630"/>
                    </a:lnTo>
                    <a:lnTo>
                      <a:pt x="7126" y="2635"/>
                    </a:lnTo>
                    <a:lnTo>
                      <a:pt x="7141" y="2647"/>
                    </a:lnTo>
                    <a:lnTo>
                      <a:pt x="7159" y="2640"/>
                    </a:lnTo>
                    <a:lnTo>
                      <a:pt x="7177" y="2636"/>
                    </a:lnTo>
                    <a:lnTo>
                      <a:pt x="7196" y="2638"/>
                    </a:lnTo>
                    <a:lnTo>
                      <a:pt x="7211" y="2642"/>
                    </a:lnTo>
                    <a:lnTo>
                      <a:pt x="7223" y="2651"/>
                    </a:lnTo>
                    <a:lnTo>
                      <a:pt x="7231" y="2664"/>
                    </a:lnTo>
                    <a:lnTo>
                      <a:pt x="7235" y="2682"/>
                    </a:lnTo>
                    <a:lnTo>
                      <a:pt x="7231" y="2704"/>
                    </a:lnTo>
                    <a:lnTo>
                      <a:pt x="7255" y="2703"/>
                    </a:lnTo>
                    <a:lnTo>
                      <a:pt x="7273" y="2709"/>
                    </a:lnTo>
                    <a:lnTo>
                      <a:pt x="7285" y="2722"/>
                    </a:lnTo>
                    <a:lnTo>
                      <a:pt x="7291" y="2739"/>
                    </a:lnTo>
                    <a:lnTo>
                      <a:pt x="7291" y="2757"/>
                    </a:lnTo>
                    <a:lnTo>
                      <a:pt x="7284" y="2776"/>
                    </a:lnTo>
                    <a:lnTo>
                      <a:pt x="7270" y="2794"/>
                    </a:lnTo>
                    <a:lnTo>
                      <a:pt x="7250" y="2807"/>
                    </a:lnTo>
                    <a:lnTo>
                      <a:pt x="7264" y="2818"/>
                    </a:lnTo>
                    <a:lnTo>
                      <a:pt x="7270" y="2829"/>
                    </a:lnTo>
                    <a:lnTo>
                      <a:pt x="7270" y="2840"/>
                    </a:lnTo>
                    <a:lnTo>
                      <a:pt x="7267" y="2849"/>
                    </a:lnTo>
                    <a:lnTo>
                      <a:pt x="7250" y="2867"/>
                    </a:lnTo>
                    <a:lnTo>
                      <a:pt x="7227" y="2882"/>
                    </a:lnTo>
                    <a:lnTo>
                      <a:pt x="7241" y="2889"/>
                    </a:lnTo>
                    <a:lnTo>
                      <a:pt x="7252" y="2898"/>
                    </a:lnTo>
                    <a:lnTo>
                      <a:pt x="7257" y="2909"/>
                    </a:lnTo>
                    <a:lnTo>
                      <a:pt x="7259" y="2921"/>
                    </a:lnTo>
                    <a:lnTo>
                      <a:pt x="7253" y="2946"/>
                    </a:lnTo>
                    <a:lnTo>
                      <a:pt x="7235" y="2971"/>
                    </a:lnTo>
                    <a:lnTo>
                      <a:pt x="7251" y="2970"/>
                    </a:lnTo>
                    <a:lnTo>
                      <a:pt x="7263" y="2975"/>
                    </a:lnTo>
                    <a:lnTo>
                      <a:pt x="7270" y="2985"/>
                    </a:lnTo>
                    <a:lnTo>
                      <a:pt x="7274" y="2997"/>
                    </a:lnTo>
                    <a:lnTo>
                      <a:pt x="7270" y="3026"/>
                    </a:lnTo>
                    <a:lnTo>
                      <a:pt x="7264" y="3040"/>
                    </a:lnTo>
                    <a:lnTo>
                      <a:pt x="7254" y="3052"/>
                    </a:lnTo>
                    <a:lnTo>
                      <a:pt x="7270" y="3050"/>
                    </a:lnTo>
                    <a:lnTo>
                      <a:pt x="7284" y="3052"/>
                    </a:lnTo>
                    <a:lnTo>
                      <a:pt x="7295" y="3057"/>
                    </a:lnTo>
                    <a:lnTo>
                      <a:pt x="7301" y="3063"/>
                    </a:lnTo>
                    <a:lnTo>
                      <a:pt x="7305" y="3071"/>
                    </a:lnTo>
                    <a:lnTo>
                      <a:pt x="7302" y="3083"/>
                    </a:lnTo>
                    <a:lnTo>
                      <a:pt x="7296" y="3095"/>
                    </a:lnTo>
                    <a:lnTo>
                      <a:pt x="7284" y="3109"/>
                    </a:lnTo>
                    <a:lnTo>
                      <a:pt x="7294" y="3125"/>
                    </a:lnTo>
                    <a:lnTo>
                      <a:pt x="7297" y="3139"/>
                    </a:lnTo>
                    <a:lnTo>
                      <a:pt x="7296" y="3153"/>
                    </a:lnTo>
                    <a:lnTo>
                      <a:pt x="7291" y="3164"/>
                    </a:lnTo>
                    <a:lnTo>
                      <a:pt x="7269" y="3182"/>
                    </a:lnTo>
                    <a:lnTo>
                      <a:pt x="7238" y="3190"/>
                    </a:lnTo>
                    <a:lnTo>
                      <a:pt x="7250" y="3213"/>
                    </a:lnTo>
                    <a:lnTo>
                      <a:pt x="7249" y="3233"/>
                    </a:lnTo>
                    <a:lnTo>
                      <a:pt x="7239" y="3248"/>
                    </a:lnTo>
                    <a:lnTo>
                      <a:pt x="7223" y="3260"/>
                    </a:lnTo>
                    <a:lnTo>
                      <a:pt x="7202" y="3265"/>
                    </a:lnTo>
                    <a:lnTo>
                      <a:pt x="7182" y="3264"/>
                    </a:lnTo>
                    <a:lnTo>
                      <a:pt x="7162" y="3256"/>
                    </a:lnTo>
                    <a:lnTo>
                      <a:pt x="7148" y="3239"/>
                    </a:lnTo>
                    <a:lnTo>
                      <a:pt x="7141" y="3253"/>
                    </a:lnTo>
                    <a:lnTo>
                      <a:pt x="7130" y="3263"/>
                    </a:lnTo>
                    <a:lnTo>
                      <a:pt x="7116" y="3268"/>
                    </a:lnTo>
                    <a:lnTo>
                      <a:pt x="7102" y="3269"/>
                    </a:lnTo>
                    <a:lnTo>
                      <a:pt x="7088" y="3265"/>
                    </a:lnTo>
                    <a:lnTo>
                      <a:pt x="7077" y="3257"/>
                    </a:lnTo>
                    <a:lnTo>
                      <a:pt x="7068" y="3245"/>
                    </a:lnTo>
                    <a:lnTo>
                      <a:pt x="7066" y="3228"/>
                    </a:lnTo>
                    <a:lnTo>
                      <a:pt x="7049" y="3237"/>
                    </a:lnTo>
                    <a:lnTo>
                      <a:pt x="7029" y="3239"/>
                    </a:lnTo>
                    <a:lnTo>
                      <a:pt x="7019" y="3237"/>
                    </a:lnTo>
                    <a:lnTo>
                      <a:pt x="7010" y="3233"/>
                    </a:lnTo>
                    <a:lnTo>
                      <a:pt x="6998" y="3217"/>
                    </a:lnTo>
                    <a:lnTo>
                      <a:pt x="6973" y="3221"/>
                    </a:lnTo>
                    <a:lnTo>
                      <a:pt x="6950" y="3215"/>
                    </a:lnTo>
                    <a:lnTo>
                      <a:pt x="6933" y="3200"/>
                    </a:lnTo>
                    <a:lnTo>
                      <a:pt x="6928" y="3188"/>
                    </a:lnTo>
                    <a:lnTo>
                      <a:pt x="6927" y="3175"/>
                    </a:lnTo>
                    <a:lnTo>
                      <a:pt x="6916" y="3200"/>
                    </a:lnTo>
                    <a:lnTo>
                      <a:pt x="6899" y="3216"/>
                    </a:lnTo>
                    <a:lnTo>
                      <a:pt x="6877" y="3222"/>
                    </a:lnTo>
                    <a:lnTo>
                      <a:pt x="6850" y="3220"/>
                    </a:lnTo>
                    <a:lnTo>
                      <a:pt x="6847" y="3234"/>
                    </a:lnTo>
                    <a:lnTo>
                      <a:pt x="6841" y="3246"/>
                    </a:lnTo>
                    <a:lnTo>
                      <a:pt x="6830" y="3257"/>
                    </a:lnTo>
                    <a:lnTo>
                      <a:pt x="6815" y="3268"/>
                    </a:lnTo>
                    <a:lnTo>
                      <a:pt x="6827" y="3266"/>
                    </a:lnTo>
                    <a:lnTo>
                      <a:pt x="6839" y="3266"/>
                    </a:lnTo>
                    <a:lnTo>
                      <a:pt x="6859" y="3276"/>
                    </a:lnTo>
                    <a:lnTo>
                      <a:pt x="6866" y="3283"/>
                    </a:lnTo>
                    <a:lnTo>
                      <a:pt x="6870" y="3294"/>
                    </a:lnTo>
                    <a:lnTo>
                      <a:pt x="6871" y="3307"/>
                    </a:lnTo>
                    <a:lnTo>
                      <a:pt x="6867" y="3321"/>
                    </a:lnTo>
                    <a:lnTo>
                      <a:pt x="6884" y="3304"/>
                    </a:lnTo>
                    <a:lnTo>
                      <a:pt x="6900" y="3295"/>
                    </a:lnTo>
                    <a:lnTo>
                      <a:pt x="6916" y="3290"/>
                    </a:lnTo>
                    <a:lnTo>
                      <a:pt x="6930" y="3291"/>
                    </a:lnTo>
                    <a:lnTo>
                      <a:pt x="6943" y="3296"/>
                    </a:lnTo>
                    <a:lnTo>
                      <a:pt x="6952" y="3307"/>
                    </a:lnTo>
                    <a:lnTo>
                      <a:pt x="6958" y="3321"/>
                    </a:lnTo>
                    <a:lnTo>
                      <a:pt x="6961" y="3339"/>
                    </a:lnTo>
                    <a:lnTo>
                      <a:pt x="6966" y="3330"/>
                    </a:lnTo>
                    <a:lnTo>
                      <a:pt x="6973" y="3323"/>
                    </a:lnTo>
                    <a:lnTo>
                      <a:pt x="6991" y="3312"/>
                    </a:lnTo>
                    <a:lnTo>
                      <a:pt x="7012" y="3308"/>
                    </a:lnTo>
                    <a:lnTo>
                      <a:pt x="7035" y="3310"/>
                    </a:lnTo>
                    <a:lnTo>
                      <a:pt x="7056" y="3316"/>
                    </a:lnTo>
                    <a:lnTo>
                      <a:pt x="7074" y="3328"/>
                    </a:lnTo>
                    <a:lnTo>
                      <a:pt x="7087" y="3344"/>
                    </a:lnTo>
                    <a:lnTo>
                      <a:pt x="7092" y="3364"/>
                    </a:lnTo>
                    <a:lnTo>
                      <a:pt x="7117" y="3369"/>
                    </a:lnTo>
                    <a:lnTo>
                      <a:pt x="7137" y="3379"/>
                    </a:lnTo>
                    <a:lnTo>
                      <a:pt x="7151" y="3394"/>
                    </a:lnTo>
                    <a:lnTo>
                      <a:pt x="7160" y="3413"/>
                    </a:lnTo>
                    <a:lnTo>
                      <a:pt x="7163" y="3435"/>
                    </a:lnTo>
                    <a:lnTo>
                      <a:pt x="7159" y="3456"/>
                    </a:lnTo>
                    <a:lnTo>
                      <a:pt x="7148" y="3475"/>
                    </a:lnTo>
                    <a:lnTo>
                      <a:pt x="7130" y="3492"/>
                    </a:lnTo>
                    <a:lnTo>
                      <a:pt x="7148" y="3501"/>
                    </a:lnTo>
                    <a:lnTo>
                      <a:pt x="7161" y="3514"/>
                    </a:lnTo>
                    <a:lnTo>
                      <a:pt x="7168" y="3530"/>
                    </a:lnTo>
                    <a:lnTo>
                      <a:pt x="7168" y="3546"/>
                    </a:lnTo>
                    <a:lnTo>
                      <a:pt x="7162" y="3562"/>
                    </a:lnTo>
                    <a:lnTo>
                      <a:pt x="7153" y="3577"/>
                    </a:lnTo>
                    <a:lnTo>
                      <a:pt x="7137" y="3588"/>
                    </a:lnTo>
                    <a:lnTo>
                      <a:pt x="7118" y="3595"/>
                    </a:lnTo>
                    <a:lnTo>
                      <a:pt x="7127" y="3604"/>
                    </a:lnTo>
                    <a:lnTo>
                      <a:pt x="7132" y="3614"/>
                    </a:lnTo>
                    <a:lnTo>
                      <a:pt x="7134" y="3627"/>
                    </a:lnTo>
                    <a:lnTo>
                      <a:pt x="7134" y="3639"/>
                    </a:lnTo>
                    <a:lnTo>
                      <a:pt x="7125" y="3660"/>
                    </a:lnTo>
                    <a:lnTo>
                      <a:pt x="7116" y="3669"/>
                    </a:lnTo>
                    <a:lnTo>
                      <a:pt x="7104" y="3673"/>
                    </a:lnTo>
                    <a:lnTo>
                      <a:pt x="7120" y="3684"/>
                    </a:lnTo>
                    <a:lnTo>
                      <a:pt x="7132" y="3699"/>
                    </a:lnTo>
                    <a:lnTo>
                      <a:pt x="7139" y="3718"/>
                    </a:lnTo>
                    <a:lnTo>
                      <a:pt x="7141" y="3739"/>
                    </a:lnTo>
                    <a:lnTo>
                      <a:pt x="7136" y="3761"/>
                    </a:lnTo>
                    <a:lnTo>
                      <a:pt x="7129" y="3781"/>
                    </a:lnTo>
                    <a:lnTo>
                      <a:pt x="7115" y="3798"/>
                    </a:lnTo>
                    <a:lnTo>
                      <a:pt x="7095" y="3811"/>
                    </a:lnTo>
                    <a:lnTo>
                      <a:pt x="7104" y="3858"/>
                    </a:lnTo>
                    <a:lnTo>
                      <a:pt x="7100" y="3894"/>
                    </a:lnTo>
                    <a:lnTo>
                      <a:pt x="7093" y="3908"/>
                    </a:lnTo>
                    <a:lnTo>
                      <a:pt x="7085" y="3919"/>
                    </a:lnTo>
                    <a:lnTo>
                      <a:pt x="7074" y="3928"/>
                    </a:lnTo>
                    <a:lnTo>
                      <a:pt x="7063" y="3933"/>
                    </a:lnTo>
                    <a:lnTo>
                      <a:pt x="7051" y="3935"/>
                    </a:lnTo>
                    <a:lnTo>
                      <a:pt x="7039" y="3934"/>
                    </a:lnTo>
                    <a:lnTo>
                      <a:pt x="7017" y="3921"/>
                    </a:lnTo>
                    <a:lnTo>
                      <a:pt x="7007" y="3909"/>
                    </a:lnTo>
                    <a:lnTo>
                      <a:pt x="6999" y="3894"/>
                    </a:lnTo>
                    <a:lnTo>
                      <a:pt x="6994" y="3875"/>
                    </a:lnTo>
                    <a:lnTo>
                      <a:pt x="6991" y="3852"/>
                    </a:lnTo>
                    <a:lnTo>
                      <a:pt x="6973" y="3850"/>
                    </a:lnTo>
                    <a:lnTo>
                      <a:pt x="6960" y="3843"/>
                    </a:lnTo>
                    <a:lnTo>
                      <a:pt x="6950" y="3832"/>
                    </a:lnTo>
                    <a:lnTo>
                      <a:pt x="6944" y="3821"/>
                    </a:lnTo>
                    <a:lnTo>
                      <a:pt x="6942" y="3807"/>
                    </a:lnTo>
                    <a:lnTo>
                      <a:pt x="6943" y="3791"/>
                    </a:lnTo>
                    <a:lnTo>
                      <a:pt x="6953" y="3762"/>
                    </a:lnTo>
                    <a:lnTo>
                      <a:pt x="6932" y="3760"/>
                    </a:lnTo>
                    <a:lnTo>
                      <a:pt x="6913" y="3750"/>
                    </a:lnTo>
                    <a:lnTo>
                      <a:pt x="6901" y="3734"/>
                    </a:lnTo>
                    <a:lnTo>
                      <a:pt x="6898" y="3714"/>
                    </a:lnTo>
                    <a:lnTo>
                      <a:pt x="6891" y="3726"/>
                    </a:lnTo>
                    <a:lnTo>
                      <a:pt x="6878" y="3735"/>
                    </a:lnTo>
                    <a:lnTo>
                      <a:pt x="6864" y="3742"/>
                    </a:lnTo>
                    <a:lnTo>
                      <a:pt x="6848" y="3744"/>
                    </a:lnTo>
                    <a:lnTo>
                      <a:pt x="6833" y="3742"/>
                    </a:lnTo>
                    <a:lnTo>
                      <a:pt x="6823" y="3734"/>
                    </a:lnTo>
                    <a:lnTo>
                      <a:pt x="6815" y="3721"/>
                    </a:lnTo>
                    <a:lnTo>
                      <a:pt x="6815" y="3703"/>
                    </a:lnTo>
                    <a:lnTo>
                      <a:pt x="6792" y="3711"/>
                    </a:lnTo>
                    <a:lnTo>
                      <a:pt x="6774" y="3712"/>
                    </a:lnTo>
                    <a:lnTo>
                      <a:pt x="6759" y="3707"/>
                    </a:lnTo>
                    <a:lnTo>
                      <a:pt x="6747" y="3699"/>
                    </a:lnTo>
                    <a:lnTo>
                      <a:pt x="6739" y="3686"/>
                    </a:lnTo>
                    <a:lnTo>
                      <a:pt x="6734" y="3670"/>
                    </a:lnTo>
                    <a:lnTo>
                      <a:pt x="6733" y="3652"/>
                    </a:lnTo>
                    <a:lnTo>
                      <a:pt x="6736" y="3633"/>
                    </a:lnTo>
                    <a:lnTo>
                      <a:pt x="6720" y="3640"/>
                    </a:lnTo>
                    <a:lnTo>
                      <a:pt x="6704" y="3643"/>
                    </a:lnTo>
                    <a:lnTo>
                      <a:pt x="6689" y="3640"/>
                    </a:lnTo>
                    <a:lnTo>
                      <a:pt x="6675" y="3635"/>
                    </a:lnTo>
                    <a:lnTo>
                      <a:pt x="6665" y="3625"/>
                    </a:lnTo>
                    <a:lnTo>
                      <a:pt x="6659" y="3612"/>
                    </a:lnTo>
                    <a:lnTo>
                      <a:pt x="6657" y="3599"/>
                    </a:lnTo>
                    <a:lnTo>
                      <a:pt x="6661" y="3585"/>
                    </a:lnTo>
                    <a:lnTo>
                      <a:pt x="6646" y="3590"/>
                    </a:lnTo>
                    <a:lnTo>
                      <a:pt x="6631" y="3587"/>
                    </a:lnTo>
                    <a:lnTo>
                      <a:pt x="6619" y="3574"/>
                    </a:lnTo>
                    <a:lnTo>
                      <a:pt x="6617" y="3555"/>
                    </a:lnTo>
                    <a:lnTo>
                      <a:pt x="6600" y="3564"/>
                    </a:lnTo>
                    <a:lnTo>
                      <a:pt x="6584" y="3566"/>
                    </a:lnTo>
                    <a:lnTo>
                      <a:pt x="6568" y="3562"/>
                    </a:lnTo>
                    <a:lnTo>
                      <a:pt x="6556" y="3551"/>
                    </a:lnTo>
                    <a:lnTo>
                      <a:pt x="6560" y="3562"/>
                    </a:lnTo>
                    <a:lnTo>
                      <a:pt x="6557" y="3573"/>
                    </a:lnTo>
                    <a:lnTo>
                      <a:pt x="6552" y="3581"/>
                    </a:lnTo>
                    <a:lnTo>
                      <a:pt x="6541" y="3588"/>
                    </a:lnTo>
                    <a:lnTo>
                      <a:pt x="6561" y="3586"/>
                    </a:lnTo>
                    <a:lnTo>
                      <a:pt x="6576" y="3594"/>
                    </a:lnTo>
                    <a:lnTo>
                      <a:pt x="6582" y="3608"/>
                    </a:lnTo>
                    <a:lnTo>
                      <a:pt x="6579" y="3625"/>
                    </a:lnTo>
                    <a:lnTo>
                      <a:pt x="6598" y="3633"/>
                    </a:lnTo>
                    <a:lnTo>
                      <a:pt x="6611" y="3644"/>
                    </a:lnTo>
                    <a:lnTo>
                      <a:pt x="6618" y="3659"/>
                    </a:lnTo>
                    <a:lnTo>
                      <a:pt x="6619" y="3676"/>
                    </a:lnTo>
                    <a:lnTo>
                      <a:pt x="6613" y="3692"/>
                    </a:lnTo>
                    <a:lnTo>
                      <a:pt x="6604" y="3706"/>
                    </a:lnTo>
                    <a:lnTo>
                      <a:pt x="6588" y="3717"/>
                    </a:lnTo>
                    <a:lnTo>
                      <a:pt x="6567" y="3721"/>
                    </a:lnTo>
                    <a:lnTo>
                      <a:pt x="6565" y="3744"/>
                    </a:lnTo>
                    <a:lnTo>
                      <a:pt x="6554" y="3762"/>
                    </a:lnTo>
                    <a:lnTo>
                      <a:pt x="6539" y="3776"/>
                    </a:lnTo>
                    <a:lnTo>
                      <a:pt x="6521" y="3783"/>
                    </a:lnTo>
                    <a:lnTo>
                      <a:pt x="6500" y="3784"/>
                    </a:lnTo>
                    <a:lnTo>
                      <a:pt x="6483" y="3779"/>
                    </a:lnTo>
                    <a:lnTo>
                      <a:pt x="6469" y="3765"/>
                    </a:lnTo>
                    <a:lnTo>
                      <a:pt x="6460" y="3744"/>
                    </a:lnTo>
                    <a:lnTo>
                      <a:pt x="6448" y="3748"/>
                    </a:lnTo>
                    <a:lnTo>
                      <a:pt x="6436" y="3749"/>
                    </a:lnTo>
                    <a:lnTo>
                      <a:pt x="6424" y="3747"/>
                    </a:lnTo>
                    <a:lnTo>
                      <a:pt x="6414" y="3741"/>
                    </a:lnTo>
                    <a:lnTo>
                      <a:pt x="6399" y="3763"/>
                    </a:lnTo>
                    <a:lnTo>
                      <a:pt x="6373" y="3775"/>
                    </a:lnTo>
                    <a:lnTo>
                      <a:pt x="6358" y="3776"/>
                    </a:lnTo>
                    <a:lnTo>
                      <a:pt x="6345" y="3773"/>
                    </a:lnTo>
                    <a:lnTo>
                      <a:pt x="6333" y="3764"/>
                    </a:lnTo>
                    <a:lnTo>
                      <a:pt x="6324" y="3751"/>
                    </a:lnTo>
                    <a:lnTo>
                      <a:pt x="6322" y="3768"/>
                    </a:lnTo>
                    <a:lnTo>
                      <a:pt x="6313" y="3782"/>
                    </a:lnTo>
                    <a:lnTo>
                      <a:pt x="6299" y="3791"/>
                    </a:lnTo>
                    <a:lnTo>
                      <a:pt x="6283" y="3796"/>
                    </a:lnTo>
                    <a:lnTo>
                      <a:pt x="6266" y="3795"/>
                    </a:lnTo>
                    <a:lnTo>
                      <a:pt x="6252" y="3790"/>
                    </a:lnTo>
                    <a:lnTo>
                      <a:pt x="6242" y="3777"/>
                    </a:lnTo>
                    <a:lnTo>
                      <a:pt x="6238" y="3759"/>
                    </a:lnTo>
                    <a:lnTo>
                      <a:pt x="6226" y="3772"/>
                    </a:lnTo>
                    <a:lnTo>
                      <a:pt x="6212" y="3778"/>
                    </a:lnTo>
                    <a:lnTo>
                      <a:pt x="6197" y="3779"/>
                    </a:lnTo>
                    <a:lnTo>
                      <a:pt x="6184" y="3774"/>
                    </a:lnTo>
                    <a:lnTo>
                      <a:pt x="6173" y="3766"/>
                    </a:lnTo>
                    <a:lnTo>
                      <a:pt x="6167" y="3754"/>
                    </a:lnTo>
                    <a:lnTo>
                      <a:pt x="6167" y="3742"/>
                    </a:lnTo>
                    <a:lnTo>
                      <a:pt x="6173" y="3728"/>
                    </a:lnTo>
                    <a:lnTo>
                      <a:pt x="6153" y="3717"/>
                    </a:lnTo>
                    <a:lnTo>
                      <a:pt x="6140" y="3702"/>
                    </a:lnTo>
                    <a:lnTo>
                      <a:pt x="6135" y="3684"/>
                    </a:lnTo>
                    <a:lnTo>
                      <a:pt x="6141" y="3659"/>
                    </a:lnTo>
                    <a:lnTo>
                      <a:pt x="6126" y="3675"/>
                    </a:lnTo>
                    <a:lnTo>
                      <a:pt x="6107" y="3685"/>
                    </a:lnTo>
                    <a:lnTo>
                      <a:pt x="6097" y="3685"/>
                    </a:lnTo>
                    <a:lnTo>
                      <a:pt x="6087" y="3683"/>
                    </a:lnTo>
                    <a:lnTo>
                      <a:pt x="6078" y="3676"/>
                    </a:lnTo>
                    <a:lnTo>
                      <a:pt x="6070" y="3666"/>
                    </a:lnTo>
                    <a:lnTo>
                      <a:pt x="6060" y="3685"/>
                    </a:lnTo>
                    <a:lnTo>
                      <a:pt x="6043" y="3695"/>
                    </a:lnTo>
                    <a:lnTo>
                      <a:pt x="6023" y="3695"/>
                    </a:lnTo>
                    <a:lnTo>
                      <a:pt x="6005" y="3684"/>
                    </a:lnTo>
                    <a:lnTo>
                      <a:pt x="6006" y="3700"/>
                    </a:lnTo>
                    <a:lnTo>
                      <a:pt x="5998" y="3713"/>
                    </a:lnTo>
                    <a:lnTo>
                      <a:pt x="5984" y="3720"/>
                    </a:lnTo>
                    <a:lnTo>
                      <a:pt x="5964" y="3718"/>
                    </a:lnTo>
                    <a:lnTo>
                      <a:pt x="5986" y="3727"/>
                    </a:lnTo>
                    <a:lnTo>
                      <a:pt x="5997" y="3738"/>
                    </a:lnTo>
                    <a:lnTo>
                      <a:pt x="5998" y="3752"/>
                    </a:lnTo>
                    <a:lnTo>
                      <a:pt x="5990" y="3766"/>
                    </a:lnTo>
                    <a:lnTo>
                      <a:pt x="6002" y="3767"/>
                    </a:lnTo>
                    <a:lnTo>
                      <a:pt x="6012" y="3772"/>
                    </a:lnTo>
                    <a:lnTo>
                      <a:pt x="6020" y="3778"/>
                    </a:lnTo>
                    <a:lnTo>
                      <a:pt x="6026" y="3787"/>
                    </a:lnTo>
                    <a:lnTo>
                      <a:pt x="6029" y="3808"/>
                    </a:lnTo>
                    <a:lnTo>
                      <a:pt x="6025" y="3819"/>
                    </a:lnTo>
                    <a:lnTo>
                      <a:pt x="6017" y="3829"/>
                    </a:lnTo>
                    <a:lnTo>
                      <a:pt x="6032" y="3832"/>
                    </a:lnTo>
                    <a:lnTo>
                      <a:pt x="6044" y="3839"/>
                    </a:lnTo>
                    <a:lnTo>
                      <a:pt x="6052" y="3850"/>
                    </a:lnTo>
                    <a:lnTo>
                      <a:pt x="6056" y="3861"/>
                    </a:lnTo>
                    <a:lnTo>
                      <a:pt x="6055" y="3874"/>
                    </a:lnTo>
                    <a:lnTo>
                      <a:pt x="6052" y="3886"/>
                    </a:lnTo>
                    <a:lnTo>
                      <a:pt x="6044" y="3897"/>
                    </a:lnTo>
                    <a:lnTo>
                      <a:pt x="6032" y="3904"/>
                    </a:lnTo>
                    <a:lnTo>
                      <a:pt x="6053" y="3931"/>
                    </a:lnTo>
                    <a:lnTo>
                      <a:pt x="6059" y="3955"/>
                    </a:lnTo>
                    <a:lnTo>
                      <a:pt x="6058" y="3966"/>
                    </a:lnTo>
                    <a:lnTo>
                      <a:pt x="6054" y="3977"/>
                    </a:lnTo>
                    <a:lnTo>
                      <a:pt x="6040" y="3993"/>
                    </a:lnTo>
                    <a:lnTo>
                      <a:pt x="6018" y="4001"/>
                    </a:lnTo>
                    <a:lnTo>
                      <a:pt x="5994" y="4001"/>
                    </a:lnTo>
                    <a:lnTo>
                      <a:pt x="5983" y="3997"/>
                    </a:lnTo>
                    <a:lnTo>
                      <a:pt x="5971" y="3991"/>
                    </a:lnTo>
                    <a:lnTo>
                      <a:pt x="5960" y="3980"/>
                    </a:lnTo>
                    <a:lnTo>
                      <a:pt x="5949" y="3967"/>
                    </a:lnTo>
                    <a:lnTo>
                      <a:pt x="5944" y="3982"/>
                    </a:lnTo>
                    <a:lnTo>
                      <a:pt x="5936" y="3994"/>
                    </a:lnTo>
                    <a:lnTo>
                      <a:pt x="5925" y="4003"/>
                    </a:lnTo>
                    <a:lnTo>
                      <a:pt x="5914" y="4008"/>
                    </a:lnTo>
                    <a:lnTo>
                      <a:pt x="5901" y="4008"/>
                    </a:lnTo>
                    <a:lnTo>
                      <a:pt x="5889" y="4002"/>
                    </a:lnTo>
                    <a:lnTo>
                      <a:pt x="5878" y="3992"/>
                    </a:lnTo>
                    <a:lnTo>
                      <a:pt x="5870" y="3975"/>
                    </a:lnTo>
                    <a:lnTo>
                      <a:pt x="5849" y="3986"/>
                    </a:lnTo>
                    <a:lnTo>
                      <a:pt x="5824" y="3990"/>
                    </a:lnTo>
                    <a:lnTo>
                      <a:pt x="5800" y="3982"/>
                    </a:lnTo>
                    <a:lnTo>
                      <a:pt x="5781" y="3963"/>
                    </a:lnTo>
                    <a:lnTo>
                      <a:pt x="5776" y="3976"/>
                    </a:lnTo>
                    <a:lnTo>
                      <a:pt x="5766" y="3985"/>
                    </a:lnTo>
                    <a:lnTo>
                      <a:pt x="5754" y="3992"/>
                    </a:lnTo>
                    <a:lnTo>
                      <a:pt x="5740" y="3995"/>
                    </a:lnTo>
                    <a:lnTo>
                      <a:pt x="5726" y="3995"/>
                    </a:lnTo>
                    <a:lnTo>
                      <a:pt x="5713" y="3993"/>
                    </a:lnTo>
                    <a:lnTo>
                      <a:pt x="5695" y="3982"/>
                    </a:lnTo>
                    <a:lnTo>
                      <a:pt x="5698" y="3998"/>
                    </a:lnTo>
                    <a:lnTo>
                      <a:pt x="5698" y="4014"/>
                    </a:lnTo>
                    <a:lnTo>
                      <a:pt x="5694" y="4028"/>
                    </a:lnTo>
                    <a:lnTo>
                      <a:pt x="5686" y="4040"/>
                    </a:lnTo>
                    <a:lnTo>
                      <a:pt x="5675" y="4049"/>
                    </a:lnTo>
                    <a:lnTo>
                      <a:pt x="5661" y="4057"/>
                    </a:lnTo>
                    <a:lnTo>
                      <a:pt x="5645" y="4062"/>
                    </a:lnTo>
                    <a:lnTo>
                      <a:pt x="5627" y="4063"/>
                    </a:lnTo>
                    <a:lnTo>
                      <a:pt x="5639" y="4074"/>
                    </a:lnTo>
                    <a:lnTo>
                      <a:pt x="5646" y="4087"/>
                    </a:lnTo>
                    <a:lnTo>
                      <a:pt x="5648" y="4099"/>
                    </a:lnTo>
                    <a:lnTo>
                      <a:pt x="5648" y="4111"/>
                    </a:lnTo>
                    <a:lnTo>
                      <a:pt x="5644" y="4123"/>
                    </a:lnTo>
                    <a:lnTo>
                      <a:pt x="5638" y="4135"/>
                    </a:lnTo>
                    <a:lnTo>
                      <a:pt x="5616" y="4152"/>
                    </a:lnTo>
                    <a:lnTo>
                      <a:pt x="5631" y="4151"/>
                    </a:lnTo>
                    <a:lnTo>
                      <a:pt x="5644" y="4155"/>
                    </a:lnTo>
                    <a:lnTo>
                      <a:pt x="5653" y="4165"/>
                    </a:lnTo>
                    <a:lnTo>
                      <a:pt x="5657" y="4178"/>
                    </a:lnTo>
                    <a:lnTo>
                      <a:pt x="5676" y="4173"/>
                    </a:lnTo>
                    <a:lnTo>
                      <a:pt x="5691" y="4176"/>
                    </a:lnTo>
                    <a:lnTo>
                      <a:pt x="5703" y="4184"/>
                    </a:lnTo>
                    <a:lnTo>
                      <a:pt x="5710" y="4197"/>
                    </a:lnTo>
                    <a:lnTo>
                      <a:pt x="5722" y="4177"/>
                    </a:lnTo>
                    <a:lnTo>
                      <a:pt x="5742" y="4161"/>
                    </a:lnTo>
                    <a:lnTo>
                      <a:pt x="5769" y="4151"/>
                    </a:lnTo>
                    <a:lnTo>
                      <a:pt x="5784" y="4150"/>
                    </a:lnTo>
                    <a:lnTo>
                      <a:pt x="5799" y="4152"/>
                    </a:lnTo>
                    <a:lnTo>
                      <a:pt x="5820" y="4130"/>
                    </a:lnTo>
                    <a:lnTo>
                      <a:pt x="5840" y="4117"/>
                    </a:lnTo>
                    <a:lnTo>
                      <a:pt x="5859" y="4113"/>
                    </a:lnTo>
                    <a:lnTo>
                      <a:pt x="5874" y="4115"/>
                    </a:lnTo>
                    <a:lnTo>
                      <a:pt x="5884" y="4125"/>
                    </a:lnTo>
                    <a:lnTo>
                      <a:pt x="5890" y="4141"/>
                    </a:lnTo>
                    <a:lnTo>
                      <a:pt x="5888" y="4165"/>
                    </a:lnTo>
                    <a:lnTo>
                      <a:pt x="5878" y="4194"/>
                    </a:lnTo>
                    <a:lnTo>
                      <a:pt x="5904" y="4202"/>
                    </a:lnTo>
                    <a:lnTo>
                      <a:pt x="5919" y="4215"/>
                    </a:lnTo>
                    <a:lnTo>
                      <a:pt x="5923" y="4231"/>
                    </a:lnTo>
                    <a:lnTo>
                      <a:pt x="5919" y="4248"/>
                    </a:lnTo>
                    <a:lnTo>
                      <a:pt x="5907" y="4265"/>
                    </a:lnTo>
                    <a:lnTo>
                      <a:pt x="5889" y="4278"/>
                    </a:lnTo>
                    <a:lnTo>
                      <a:pt x="5867" y="4288"/>
                    </a:lnTo>
                    <a:lnTo>
                      <a:pt x="5841" y="4290"/>
                    </a:lnTo>
                    <a:lnTo>
                      <a:pt x="5851" y="4298"/>
                    </a:lnTo>
                    <a:lnTo>
                      <a:pt x="5859" y="4307"/>
                    </a:lnTo>
                    <a:lnTo>
                      <a:pt x="5862" y="4318"/>
                    </a:lnTo>
                    <a:lnTo>
                      <a:pt x="5863" y="4327"/>
                    </a:lnTo>
                    <a:lnTo>
                      <a:pt x="5856" y="4347"/>
                    </a:lnTo>
                    <a:lnTo>
                      <a:pt x="5841" y="4363"/>
                    </a:lnTo>
                    <a:lnTo>
                      <a:pt x="5854" y="4367"/>
                    </a:lnTo>
                    <a:lnTo>
                      <a:pt x="5865" y="4375"/>
                    </a:lnTo>
                    <a:lnTo>
                      <a:pt x="5869" y="4388"/>
                    </a:lnTo>
                    <a:lnTo>
                      <a:pt x="5867" y="4404"/>
                    </a:lnTo>
                    <a:lnTo>
                      <a:pt x="5889" y="4409"/>
                    </a:lnTo>
                    <a:lnTo>
                      <a:pt x="5905" y="4419"/>
                    </a:lnTo>
                    <a:lnTo>
                      <a:pt x="5916" y="4436"/>
                    </a:lnTo>
                    <a:lnTo>
                      <a:pt x="5919" y="4458"/>
                    </a:lnTo>
                    <a:lnTo>
                      <a:pt x="5931" y="4446"/>
                    </a:lnTo>
                    <a:lnTo>
                      <a:pt x="5945" y="4443"/>
                    </a:lnTo>
                    <a:lnTo>
                      <a:pt x="5959" y="4445"/>
                    </a:lnTo>
                    <a:lnTo>
                      <a:pt x="5972" y="4453"/>
                    </a:lnTo>
                    <a:lnTo>
                      <a:pt x="5982" y="4429"/>
                    </a:lnTo>
                    <a:lnTo>
                      <a:pt x="5997" y="4411"/>
                    </a:lnTo>
                    <a:lnTo>
                      <a:pt x="6016" y="4398"/>
                    </a:lnTo>
                    <a:lnTo>
                      <a:pt x="6043" y="4390"/>
                    </a:lnTo>
                    <a:lnTo>
                      <a:pt x="6040" y="4376"/>
                    </a:lnTo>
                    <a:lnTo>
                      <a:pt x="6039" y="4363"/>
                    </a:lnTo>
                    <a:lnTo>
                      <a:pt x="6046" y="4339"/>
                    </a:lnTo>
                    <a:lnTo>
                      <a:pt x="6054" y="4331"/>
                    </a:lnTo>
                    <a:lnTo>
                      <a:pt x="6066" y="4324"/>
                    </a:lnTo>
                    <a:lnTo>
                      <a:pt x="6079" y="4320"/>
                    </a:lnTo>
                    <a:lnTo>
                      <a:pt x="6096" y="4320"/>
                    </a:lnTo>
                    <a:lnTo>
                      <a:pt x="6090" y="4302"/>
                    </a:lnTo>
                    <a:lnTo>
                      <a:pt x="6089" y="4286"/>
                    </a:lnTo>
                    <a:lnTo>
                      <a:pt x="6095" y="4260"/>
                    </a:lnTo>
                    <a:lnTo>
                      <a:pt x="6109" y="4243"/>
                    </a:lnTo>
                    <a:lnTo>
                      <a:pt x="6127" y="4235"/>
                    </a:lnTo>
                    <a:lnTo>
                      <a:pt x="6148" y="4235"/>
                    </a:lnTo>
                    <a:lnTo>
                      <a:pt x="6166" y="4246"/>
                    </a:lnTo>
                    <a:lnTo>
                      <a:pt x="6178" y="4266"/>
                    </a:lnTo>
                    <a:lnTo>
                      <a:pt x="6181" y="4280"/>
                    </a:lnTo>
                    <a:lnTo>
                      <a:pt x="6181" y="4297"/>
                    </a:lnTo>
                    <a:lnTo>
                      <a:pt x="6199" y="4289"/>
                    </a:lnTo>
                    <a:lnTo>
                      <a:pt x="6216" y="4288"/>
                    </a:lnTo>
                    <a:lnTo>
                      <a:pt x="6230" y="4293"/>
                    </a:lnTo>
                    <a:lnTo>
                      <a:pt x="6239" y="4302"/>
                    </a:lnTo>
                    <a:lnTo>
                      <a:pt x="6245" y="4315"/>
                    </a:lnTo>
                    <a:lnTo>
                      <a:pt x="6247" y="4329"/>
                    </a:lnTo>
                    <a:lnTo>
                      <a:pt x="6242" y="4346"/>
                    </a:lnTo>
                    <a:lnTo>
                      <a:pt x="6234" y="4360"/>
                    </a:lnTo>
                    <a:lnTo>
                      <a:pt x="6258" y="4357"/>
                    </a:lnTo>
                    <a:lnTo>
                      <a:pt x="6274" y="4363"/>
                    </a:lnTo>
                    <a:lnTo>
                      <a:pt x="6283" y="4375"/>
                    </a:lnTo>
                    <a:lnTo>
                      <a:pt x="6285" y="4393"/>
                    </a:lnTo>
                    <a:lnTo>
                      <a:pt x="6294" y="4384"/>
                    </a:lnTo>
                    <a:lnTo>
                      <a:pt x="6306" y="4380"/>
                    </a:lnTo>
                    <a:lnTo>
                      <a:pt x="6319" y="4378"/>
                    </a:lnTo>
                    <a:lnTo>
                      <a:pt x="6333" y="4380"/>
                    </a:lnTo>
                    <a:lnTo>
                      <a:pt x="6342" y="4362"/>
                    </a:lnTo>
                    <a:lnTo>
                      <a:pt x="6351" y="4348"/>
                    </a:lnTo>
                    <a:lnTo>
                      <a:pt x="6363" y="4337"/>
                    </a:lnTo>
                    <a:lnTo>
                      <a:pt x="6376" y="4329"/>
                    </a:lnTo>
                    <a:lnTo>
                      <a:pt x="6403" y="4323"/>
                    </a:lnTo>
                    <a:lnTo>
                      <a:pt x="6429" y="4327"/>
                    </a:lnTo>
                    <a:lnTo>
                      <a:pt x="6447" y="4341"/>
                    </a:lnTo>
                    <a:lnTo>
                      <a:pt x="6456" y="4360"/>
                    </a:lnTo>
                    <a:lnTo>
                      <a:pt x="6450" y="4386"/>
                    </a:lnTo>
                    <a:lnTo>
                      <a:pt x="6425" y="4416"/>
                    </a:lnTo>
                    <a:lnTo>
                      <a:pt x="6439" y="4418"/>
                    </a:lnTo>
                    <a:lnTo>
                      <a:pt x="6450" y="4424"/>
                    </a:lnTo>
                    <a:lnTo>
                      <a:pt x="6462" y="4438"/>
                    </a:lnTo>
                    <a:lnTo>
                      <a:pt x="6464" y="4459"/>
                    </a:lnTo>
                    <a:lnTo>
                      <a:pt x="6452" y="4480"/>
                    </a:lnTo>
                    <a:lnTo>
                      <a:pt x="6470" y="4472"/>
                    </a:lnTo>
                    <a:lnTo>
                      <a:pt x="6487" y="4471"/>
                    </a:lnTo>
                    <a:lnTo>
                      <a:pt x="6502" y="4474"/>
                    </a:lnTo>
                    <a:lnTo>
                      <a:pt x="6515" y="4481"/>
                    </a:lnTo>
                    <a:lnTo>
                      <a:pt x="6525" y="4493"/>
                    </a:lnTo>
                    <a:lnTo>
                      <a:pt x="6530" y="4507"/>
                    </a:lnTo>
                    <a:lnTo>
                      <a:pt x="6531" y="4523"/>
                    </a:lnTo>
                    <a:lnTo>
                      <a:pt x="6527" y="4539"/>
                    </a:lnTo>
                    <a:lnTo>
                      <a:pt x="6555" y="4542"/>
                    </a:lnTo>
                    <a:lnTo>
                      <a:pt x="6577" y="4550"/>
                    </a:lnTo>
                    <a:lnTo>
                      <a:pt x="6592" y="4560"/>
                    </a:lnTo>
                    <a:lnTo>
                      <a:pt x="6600" y="4574"/>
                    </a:lnTo>
                    <a:lnTo>
                      <a:pt x="6603" y="4589"/>
                    </a:lnTo>
                    <a:lnTo>
                      <a:pt x="6597" y="4605"/>
                    </a:lnTo>
                    <a:lnTo>
                      <a:pt x="6584" y="4622"/>
                    </a:lnTo>
                    <a:lnTo>
                      <a:pt x="6564" y="4639"/>
                    </a:lnTo>
                    <a:lnTo>
                      <a:pt x="6589" y="4649"/>
                    </a:lnTo>
                    <a:lnTo>
                      <a:pt x="6607" y="4664"/>
                    </a:lnTo>
                    <a:lnTo>
                      <a:pt x="6617" y="4683"/>
                    </a:lnTo>
                    <a:lnTo>
                      <a:pt x="6621" y="4704"/>
                    </a:lnTo>
                    <a:lnTo>
                      <a:pt x="6617" y="4724"/>
                    </a:lnTo>
                    <a:lnTo>
                      <a:pt x="6607" y="4743"/>
                    </a:lnTo>
                    <a:lnTo>
                      <a:pt x="6590" y="4759"/>
                    </a:lnTo>
                    <a:lnTo>
                      <a:pt x="6567" y="4770"/>
                    </a:lnTo>
                    <a:lnTo>
                      <a:pt x="6581" y="4792"/>
                    </a:lnTo>
                    <a:lnTo>
                      <a:pt x="6586" y="4814"/>
                    </a:lnTo>
                    <a:lnTo>
                      <a:pt x="6586" y="4833"/>
                    </a:lnTo>
                    <a:lnTo>
                      <a:pt x="6579" y="4850"/>
                    </a:lnTo>
                    <a:lnTo>
                      <a:pt x="6566" y="4863"/>
                    </a:lnTo>
                    <a:lnTo>
                      <a:pt x="6547" y="4870"/>
                    </a:lnTo>
                    <a:lnTo>
                      <a:pt x="6522" y="4871"/>
                    </a:lnTo>
                    <a:lnTo>
                      <a:pt x="6493" y="4866"/>
                    </a:lnTo>
                    <a:lnTo>
                      <a:pt x="6486" y="4888"/>
                    </a:lnTo>
                    <a:lnTo>
                      <a:pt x="6471" y="4904"/>
                    </a:lnTo>
                    <a:lnTo>
                      <a:pt x="6452" y="4915"/>
                    </a:lnTo>
                    <a:lnTo>
                      <a:pt x="6429" y="4918"/>
                    </a:lnTo>
                    <a:lnTo>
                      <a:pt x="6406" y="4914"/>
                    </a:lnTo>
                    <a:lnTo>
                      <a:pt x="6388" y="4902"/>
                    </a:lnTo>
                    <a:lnTo>
                      <a:pt x="6376" y="4883"/>
                    </a:lnTo>
                    <a:lnTo>
                      <a:pt x="6373" y="4854"/>
                    </a:lnTo>
                    <a:lnTo>
                      <a:pt x="6355" y="4865"/>
                    </a:lnTo>
                    <a:lnTo>
                      <a:pt x="6334" y="4870"/>
                    </a:lnTo>
                    <a:lnTo>
                      <a:pt x="6315" y="4868"/>
                    </a:lnTo>
                    <a:lnTo>
                      <a:pt x="6297" y="4862"/>
                    </a:lnTo>
                    <a:lnTo>
                      <a:pt x="6283" y="4850"/>
                    </a:lnTo>
                    <a:lnTo>
                      <a:pt x="6273" y="4835"/>
                    </a:lnTo>
                    <a:lnTo>
                      <a:pt x="6268" y="4818"/>
                    </a:lnTo>
                    <a:lnTo>
                      <a:pt x="6272" y="4799"/>
                    </a:lnTo>
                    <a:lnTo>
                      <a:pt x="6253" y="4814"/>
                    </a:lnTo>
                    <a:lnTo>
                      <a:pt x="6232" y="4821"/>
                    </a:lnTo>
                    <a:lnTo>
                      <a:pt x="6209" y="4822"/>
                    </a:lnTo>
                    <a:lnTo>
                      <a:pt x="6185" y="4818"/>
                    </a:lnTo>
                    <a:lnTo>
                      <a:pt x="6198" y="4823"/>
                    </a:lnTo>
                    <a:lnTo>
                      <a:pt x="6208" y="4832"/>
                    </a:lnTo>
                    <a:lnTo>
                      <a:pt x="6213" y="4840"/>
                    </a:lnTo>
                    <a:lnTo>
                      <a:pt x="6216" y="4851"/>
                    </a:lnTo>
                    <a:lnTo>
                      <a:pt x="6214" y="4862"/>
                    </a:lnTo>
                    <a:lnTo>
                      <a:pt x="6211" y="4871"/>
                    </a:lnTo>
                    <a:lnTo>
                      <a:pt x="6193" y="4888"/>
                    </a:lnTo>
                    <a:lnTo>
                      <a:pt x="6216" y="4893"/>
                    </a:lnTo>
                    <a:lnTo>
                      <a:pt x="6231" y="4906"/>
                    </a:lnTo>
                    <a:lnTo>
                      <a:pt x="6234" y="4925"/>
                    </a:lnTo>
                    <a:lnTo>
                      <a:pt x="6223" y="4944"/>
                    </a:lnTo>
                    <a:lnTo>
                      <a:pt x="6244" y="4945"/>
                    </a:lnTo>
                    <a:lnTo>
                      <a:pt x="6259" y="4953"/>
                    </a:lnTo>
                    <a:lnTo>
                      <a:pt x="6269" y="4965"/>
                    </a:lnTo>
                    <a:lnTo>
                      <a:pt x="6275" y="4980"/>
                    </a:lnTo>
                    <a:lnTo>
                      <a:pt x="6274" y="4996"/>
                    </a:lnTo>
                    <a:lnTo>
                      <a:pt x="6268" y="5011"/>
                    </a:lnTo>
                    <a:lnTo>
                      <a:pt x="6257" y="5023"/>
                    </a:lnTo>
                    <a:lnTo>
                      <a:pt x="6238" y="5030"/>
                    </a:lnTo>
                    <a:lnTo>
                      <a:pt x="6255" y="5040"/>
                    </a:lnTo>
                    <a:lnTo>
                      <a:pt x="6266" y="5053"/>
                    </a:lnTo>
                    <a:lnTo>
                      <a:pt x="6271" y="5069"/>
                    </a:lnTo>
                    <a:lnTo>
                      <a:pt x="6269" y="5084"/>
                    </a:lnTo>
                    <a:lnTo>
                      <a:pt x="6262" y="5099"/>
                    </a:lnTo>
                    <a:lnTo>
                      <a:pt x="6251" y="5111"/>
                    </a:lnTo>
                    <a:lnTo>
                      <a:pt x="6235" y="5119"/>
                    </a:lnTo>
                    <a:lnTo>
                      <a:pt x="6216" y="5123"/>
                    </a:lnTo>
                    <a:lnTo>
                      <a:pt x="6216" y="5143"/>
                    </a:lnTo>
                    <a:lnTo>
                      <a:pt x="6207" y="5159"/>
                    </a:lnTo>
                    <a:lnTo>
                      <a:pt x="6194" y="5170"/>
                    </a:lnTo>
                    <a:lnTo>
                      <a:pt x="6178" y="5176"/>
                    </a:lnTo>
                    <a:lnTo>
                      <a:pt x="6161" y="5177"/>
                    </a:lnTo>
                    <a:lnTo>
                      <a:pt x="6145" y="5171"/>
                    </a:lnTo>
                    <a:lnTo>
                      <a:pt x="6134" y="5158"/>
                    </a:lnTo>
                    <a:lnTo>
                      <a:pt x="6129" y="5137"/>
                    </a:lnTo>
                    <a:lnTo>
                      <a:pt x="6101" y="5132"/>
                    </a:lnTo>
                    <a:lnTo>
                      <a:pt x="6084" y="5117"/>
                    </a:lnTo>
                    <a:lnTo>
                      <a:pt x="6080" y="5106"/>
                    </a:lnTo>
                    <a:lnTo>
                      <a:pt x="6078" y="5094"/>
                    </a:lnTo>
                    <a:lnTo>
                      <a:pt x="6081" y="5058"/>
                    </a:lnTo>
                    <a:lnTo>
                      <a:pt x="6062" y="5077"/>
                    </a:lnTo>
                    <a:lnTo>
                      <a:pt x="6042" y="5083"/>
                    </a:lnTo>
                    <a:lnTo>
                      <a:pt x="6033" y="5082"/>
                    </a:lnTo>
                    <a:lnTo>
                      <a:pt x="6025" y="5077"/>
                    </a:lnTo>
                    <a:lnTo>
                      <a:pt x="6018" y="5068"/>
                    </a:lnTo>
                    <a:lnTo>
                      <a:pt x="6013" y="5055"/>
                    </a:lnTo>
                    <a:lnTo>
                      <a:pt x="6010" y="5069"/>
                    </a:lnTo>
                    <a:lnTo>
                      <a:pt x="6001" y="5084"/>
                    </a:lnTo>
                    <a:lnTo>
                      <a:pt x="5987" y="5099"/>
                    </a:lnTo>
                    <a:lnTo>
                      <a:pt x="5972" y="5112"/>
                    </a:lnTo>
                    <a:lnTo>
                      <a:pt x="5955" y="5119"/>
                    </a:lnTo>
                    <a:lnTo>
                      <a:pt x="5941" y="5120"/>
                    </a:lnTo>
                    <a:lnTo>
                      <a:pt x="5929" y="5112"/>
                    </a:lnTo>
                    <a:lnTo>
                      <a:pt x="5923" y="5093"/>
                    </a:lnTo>
                    <a:lnTo>
                      <a:pt x="5900" y="5117"/>
                    </a:lnTo>
                    <a:lnTo>
                      <a:pt x="5875" y="5133"/>
                    </a:lnTo>
                    <a:lnTo>
                      <a:pt x="5852" y="5141"/>
                    </a:lnTo>
                    <a:lnTo>
                      <a:pt x="5832" y="5140"/>
                    </a:lnTo>
                    <a:lnTo>
                      <a:pt x="5818" y="5131"/>
                    </a:lnTo>
                    <a:lnTo>
                      <a:pt x="5811" y="5115"/>
                    </a:lnTo>
                    <a:lnTo>
                      <a:pt x="5814" y="5090"/>
                    </a:lnTo>
                    <a:lnTo>
                      <a:pt x="5830" y="5058"/>
                    </a:lnTo>
                    <a:lnTo>
                      <a:pt x="5808" y="5069"/>
                    </a:lnTo>
                    <a:lnTo>
                      <a:pt x="5781" y="5070"/>
                    </a:lnTo>
                    <a:lnTo>
                      <a:pt x="5759" y="5059"/>
                    </a:lnTo>
                    <a:lnTo>
                      <a:pt x="5753" y="5050"/>
                    </a:lnTo>
                    <a:lnTo>
                      <a:pt x="5751" y="5037"/>
                    </a:lnTo>
                    <a:lnTo>
                      <a:pt x="5748" y="5057"/>
                    </a:lnTo>
                    <a:lnTo>
                      <a:pt x="5739" y="5074"/>
                    </a:lnTo>
                    <a:lnTo>
                      <a:pt x="5727" y="5086"/>
                    </a:lnTo>
                    <a:lnTo>
                      <a:pt x="5714" y="5094"/>
                    </a:lnTo>
                    <a:lnTo>
                      <a:pt x="5699" y="5095"/>
                    </a:lnTo>
                    <a:lnTo>
                      <a:pt x="5685" y="5089"/>
                    </a:lnTo>
                    <a:lnTo>
                      <a:pt x="5673" y="5077"/>
                    </a:lnTo>
                    <a:lnTo>
                      <a:pt x="5665" y="5055"/>
                    </a:lnTo>
                    <a:lnTo>
                      <a:pt x="5643" y="5062"/>
                    </a:lnTo>
                    <a:lnTo>
                      <a:pt x="5624" y="5063"/>
                    </a:lnTo>
                    <a:lnTo>
                      <a:pt x="5608" y="5057"/>
                    </a:lnTo>
                    <a:lnTo>
                      <a:pt x="5597" y="5049"/>
                    </a:lnTo>
                    <a:lnTo>
                      <a:pt x="5590" y="5036"/>
                    </a:lnTo>
                    <a:lnTo>
                      <a:pt x="5590" y="5020"/>
                    </a:lnTo>
                    <a:lnTo>
                      <a:pt x="5596" y="5002"/>
                    </a:lnTo>
                    <a:lnTo>
                      <a:pt x="5608" y="4981"/>
                    </a:lnTo>
                    <a:lnTo>
                      <a:pt x="5588" y="4985"/>
                    </a:lnTo>
                    <a:lnTo>
                      <a:pt x="5572" y="4981"/>
                    </a:lnTo>
                    <a:lnTo>
                      <a:pt x="5559" y="4972"/>
                    </a:lnTo>
                    <a:lnTo>
                      <a:pt x="5550" y="4959"/>
                    </a:lnTo>
                    <a:lnTo>
                      <a:pt x="5547" y="4943"/>
                    </a:lnTo>
                    <a:lnTo>
                      <a:pt x="5549" y="4925"/>
                    </a:lnTo>
                    <a:lnTo>
                      <a:pt x="5557" y="4908"/>
                    </a:lnTo>
                    <a:lnTo>
                      <a:pt x="5571" y="4892"/>
                    </a:lnTo>
                    <a:lnTo>
                      <a:pt x="5553" y="4880"/>
                    </a:lnTo>
                    <a:lnTo>
                      <a:pt x="5543" y="4867"/>
                    </a:lnTo>
                    <a:lnTo>
                      <a:pt x="5538" y="4853"/>
                    </a:lnTo>
                    <a:lnTo>
                      <a:pt x="5539" y="4838"/>
                    </a:lnTo>
                    <a:lnTo>
                      <a:pt x="5544" y="4824"/>
                    </a:lnTo>
                    <a:lnTo>
                      <a:pt x="5552" y="4809"/>
                    </a:lnTo>
                    <a:lnTo>
                      <a:pt x="5578" y="4784"/>
                    </a:lnTo>
                    <a:lnTo>
                      <a:pt x="5563" y="4770"/>
                    </a:lnTo>
                    <a:lnTo>
                      <a:pt x="5549" y="4789"/>
                    </a:lnTo>
                    <a:lnTo>
                      <a:pt x="5527" y="4802"/>
                    </a:lnTo>
                    <a:lnTo>
                      <a:pt x="5501" y="4808"/>
                    </a:lnTo>
                    <a:lnTo>
                      <a:pt x="5473" y="4806"/>
                    </a:lnTo>
                    <a:lnTo>
                      <a:pt x="5480" y="4835"/>
                    </a:lnTo>
                    <a:lnTo>
                      <a:pt x="5477" y="4869"/>
                    </a:lnTo>
                    <a:lnTo>
                      <a:pt x="5470" y="4885"/>
                    </a:lnTo>
                    <a:lnTo>
                      <a:pt x="5462" y="4897"/>
                    </a:lnTo>
                    <a:lnTo>
                      <a:pt x="5449" y="4904"/>
                    </a:lnTo>
                    <a:lnTo>
                      <a:pt x="5433" y="4907"/>
                    </a:lnTo>
                    <a:lnTo>
                      <a:pt x="5428" y="4931"/>
                    </a:lnTo>
                    <a:lnTo>
                      <a:pt x="5414" y="4950"/>
                    </a:lnTo>
                    <a:lnTo>
                      <a:pt x="5395" y="4961"/>
                    </a:lnTo>
                    <a:lnTo>
                      <a:pt x="5373" y="4965"/>
                    </a:lnTo>
                    <a:lnTo>
                      <a:pt x="5353" y="4961"/>
                    </a:lnTo>
                    <a:lnTo>
                      <a:pt x="5339" y="4948"/>
                    </a:lnTo>
                    <a:lnTo>
                      <a:pt x="5335" y="4939"/>
                    </a:lnTo>
                    <a:lnTo>
                      <a:pt x="5333" y="4927"/>
                    </a:lnTo>
                    <a:lnTo>
                      <a:pt x="5336" y="4913"/>
                    </a:lnTo>
                    <a:lnTo>
                      <a:pt x="5342" y="4896"/>
                    </a:lnTo>
                    <a:lnTo>
                      <a:pt x="5330" y="4901"/>
                    </a:lnTo>
                    <a:lnTo>
                      <a:pt x="5318" y="4901"/>
                    </a:lnTo>
                    <a:lnTo>
                      <a:pt x="5310" y="4897"/>
                    </a:lnTo>
                    <a:lnTo>
                      <a:pt x="5304" y="4887"/>
                    </a:lnTo>
                    <a:lnTo>
                      <a:pt x="5289" y="4916"/>
                    </a:lnTo>
                    <a:lnTo>
                      <a:pt x="5269" y="4933"/>
                    </a:lnTo>
                    <a:lnTo>
                      <a:pt x="5247" y="4939"/>
                    </a:lnTo>
                    <a:lnTo>
                      <a:pt x="5228" y="4937"/>
                    </a:lnTo>
                    <a:lnTo>
                      <a:pt x="5214" y="4926"/>
                    </a:lnTo>
                    <a:lnTo>
                      <a:pt x="5211" y="4918"/>
                    </a:lnTo>
                    <a:lnTo>
                      <a:pt x="5211" y="4910"/>
                    </a:lnTo>
                    <a:lnTo>
                      <a:pt x="5214" y="4901"/>
                    </a:lnTo>
                    <a:lnTo>
                      <a:pt x="5220" y="4891"/>
                    </a:lnTo>
                    <a:lnTo>
                      <a:pt x="5232" y="4880"/>
                    </a:lnTo>
                    <a:lnTo>
                      <a:pt x="5248" y="4869"/>
                    </a:lnTo>
                    <a:lnTo>
                      <a:pt x="5227" y="4856"/>
                    </a:lnTo>
                    <a:lnTo>
                      <a:pt x="5213" y="4835"/>
                    </a:lnTo>
                    <a:lnTo>
                      <a:pt x="5211" y="4823"/>
                    </a:lnTo>
                    <a:lnTo>
                      <a:pt x="5212" y="4810"/>
                    </a:lnTo>
                    <a:lnTo>
                      <a:pt x="5216" y="4799"/>
                    </a:lnTo>
                    <a:lnTo>
                      <a:pt x="5226" y="4788"/>
                    </a:lnTo>
                    <a:lnTo>
                      <a:pt x="5211" y="4794"/>
                    </a:lnTo>
                    <a:lnTo>
                      <a:pt x="5195" y="4795"/>
                    </a:lnTo>
                    <a:lnTo>
                      <a:pt x="5183" y="4791"/>
                    </a:lnTo>
                    <a:lnTo>
                      <a:pt x="5172" y="4783"/>
                    </a:lnTo>
                    <a:lnTo>
                      <a:pt x="5165" y="4772"/>
                    </a:lnTo>
                    <a:lnTo>
                      <a:pt x="5162" y="4759"/>
                    </a:lnTo>
                    <a:lnTo>
                      <a:pt x="5163" y="4746"/>
                    </a:lnTo>
                    <a:lnTo>
                      <a:pt x="5170" y="4732"/>
                    </a:lnTo>
                    <a:lnTo>
                      <a:pt x="5153" y="4739"/>
                    </a:lnTo>
                    <a:lnTo>
                      <a:pt x="5137" y="4740"/>
                    </a:lnTo>
                    <a:lnTo>
                      <a:pt x="5122" y="4737"/>
                    </a:lnTo>
                    <a:lnTo>
                      <a:pt x="5109" y="4730"/>
                    </a:lnTo>
                    <a:lnTo>
                      <a:pt x="5099" y="4720"/>
                    </a:lnTo>
                    <a:lnTo>
                      <a:pt x="5094" y="4707"/>
                    </a:lnTo>
                    <a:lnTo>
                      <a:pt x="5093" y="4692"/>
                    </a:lnTo>
                    <a:lnTo>
                      <a:pt x="5098" y="4676"/>
                    </a:lnTo>
                    <a:lnTo>
                      <a:pt x="5062" y="4679"/>
                    </a:lnTo>
                    <a:lnTo>
                      <a:pt x="5029" y="4673"/>
                    </a:lnTo>
                    <a:lnTo>
                      <a:pt x="5005" y="4658"/>
                    </a:lnTo>
                    <a:lnTo>
                      <a:pt x="4990" y="4636"/>
                    </a:lnTo>
                    <a:lnTo>
                      <a:pt x="4994" y="4664"/>
                    </a:lnTo>
                    <a:lnTo>
                      <a:pt x="4987" y="4683"/>
                    </a:lnTo>
                    <a:lnTo>
                      <a:pt x="4970" y="4697"/>
                    </a:lnTo>
                    <a:lnTo>
                      <a:pt x="4941" y="4707"/>
                    </a:lnTo>
                    <a:lnTo>
                      <a:pt x="4954" y="4715"/>
                    </a:lnTo>
                    <a:lnTo>
                      <a:pt x="4961" y="4726"/>
                    </a:lnTo>
                    <a:lnTo>
                      <a:pt x="4965" y="4738"/>
                    </a:lnTo>
                    <a:lnTo>
                      <a:pt x="4964" y="4750"/>
                    </a:lnTo>
                    <a:lnTo>
                      <a:pt x="4958" y="4760"/>
                    </a:lnTo>
                    <a:lnTo>
                      <a:pt x="4950" y="4770"/>
                    </a:lnTo>
                    <a:lnTo>
                      <a:pt x="4923" y="4781"/>
                    </a:lnTo>
                    <a:lnTo>
                      <a:pt x="4940" y="4779"/>
                    </a:lnTo>
                    <a:lnTo>
                      <a:pt x="4958" y="4782"/>
                    </a:lnTo>
                    <a:lnTo>
                      <a:pt x="4974" y="4787"/>
                    </a:lnTo>
                    <a:lnTo>
                      <a:pt x="4988" y="4795"/>
                    </a:lnTo>
                    <a:lnTo>
                      <a:pt x="4999" y="4806"/>
                    </a:lnTo>
                    <a:lnTo>
                      <a:pt x="5005" y="4820"/>
                    </a:lnTo>
                    <a:lnTo>
                      <a:pt x="5005" y="4836"/>
                    </a:lnTo>
                    <a:lnTo>
                      <a:pt x="4997" y="4854"/>
                    </a:lnTo>
                    <a:lnTo>
                      <a:pt x="5016" y="4854"/>
                    </a:lnTo>
                    <a:lnTo>
                      <a:pt x="5035" y="4859"/>
                    </a:lnTo>
                    <a:lnTo>
                      <a:pt x="5052" y="4866"/>
                    </a:lnTo>
                    <a:lnTo>
                      <a:pt x="5067" y="4878"/>
                    </a:lnTo>
                    <a:lnTo>
                      <a:pt x="5078" y="4892"/>
                    </a:lnTo>
                    <a:lnTo>
                      <a:pt x="5085" y="4908"/>
                    </a:lnTo>
                    <a:lnTo>
                      <a:pt x="5085" y="4927"/>
                    </a:lnTo>
                    <a:lnTo>
                      <a:pt x="5080" y="4948"/>
                    </a:lnTo>
                    <a:lnTo>
                      <a:pt x="5101" y="4959"/>
                    </a:lnTo>
                    <a:lnTo>
                      <a:pt x="5117" y="4972"/>
                    </a:lnTo>
                    <a:lnTo>
                      <a:pt x="5128" y="4987"/>
                    </a:lnTo>
                    <a:lnTo>
                      <a:pt x="5135" y="5004"/>
                    </a:lnTo>
                    <a:lnTo>
                      <a:pt x="5138" y="5022"/>
                    </a:lnTo>
                    <a:lnTo>
                      <a:pt x="5137" y="5040"/>
                    </a:lnTo>
                    <a:lnTo>
                      <a:pt x="5132" y="5058"/>
                    </a:lnTo>
                    <a:lnTo>
                      <a:pt x="5121" y="5074"/>
                    </a:lnTo>
                    <a:lnTo>
                      <a:pt x="5133" y="5092"/>
                    </a:lnTo>
                    <a:lnTo>
                      <a:pt x="5139" y="5109"/>
                    </a:lnTo>
                    <a:lnTo>
                      <a:pt x="5142" y="5126"/>
                    </a:lnTo>
                    <a:lnTo>
                      <a:pt x="5139" y="5142"/>
                    </a:lnTo>
                    <a:lnTo>
                      <a:pt x="5131" y="5155"/>
                    </a:lnTo>
                    <a:lnTo>
                      <a:pt x="5117" y="5165"/>
                    </a:lnTo>
                    <a:lnTo>
                      <a:pt x="5097" y="5171"/>
                    </a:lnTo>
                    <a:lnTo>
                      <a:pt x="5073" y="5171"/>
                    </a:lnTo>
                    <a:lnTo>
                      <a:pt x="5076" y="5186"/>
                    </a:lnTo>
                    <a:lnTo>
                      <a:pt x="5076" y="5202"/>
                    </a:lnTo>
                    <a:lnTo>
                      <a:pt x="5071" y="5216"/>
                    </a:lnTo>
                    <a:lnTo>
                      <a:pt x="5064" y="5227"/>
                    </a:lnTo>
                    <a:lnTo>
                      <a:pt x="5053" y="5237"/>
                    </a:lnTo>
                    <a:lnTo>
                      <a:pt x="5039" y="5242"/>
                    </a:lnTo>
                    <a:lnTo>
                      <a:pt x="5023" y="5242"/>
                    </a:lnTo>
                    <a:lnTo>
                      <a:pt x="5005" y="5237"/>
                    </a:lnTo>
                    <a:lnTo>
                      <a:pt x="4986" y="5271"/>
                    </a:lnTo>
                    <a:lnTo>
                      <a:pt x="4974" y="5283"/>
                    </a:lnTo>
                    <a:lnTo>
                      <a:pt x="4961" y="5290"/>
                    </a:lnTo>
                    <a:lnTo>
                      <a:pt x="4947" y="5295"/>
                    </a:lnTo>
                    <a:lnTo>
                      <a:pt x="4931" y="5296"/>
                    </a:lnTo>
                    <a:lnTo>
                      <a:pt x="4896" y="5286"/>
                    </a:lnTo>
                    <a:lnTo>
                      <a:pt x="4886" y="5280"/>
                    </a:lnTo>
                    <a:lnTo>
                      <a:pt x="4880" y="5269"/>
                    </a:lnTo>
                    <a:lnTo>
                      <a:pt x="4875" y="5244"/>
                    </a:lnTo>
                    <a:lnTo>
                      <a:pt x="4880" y="5232"/>
                    </a:lnTo>
                    <a:lnTo>
                      <a:pt x="4887" y="5221"/>
                    </a:lnTo>
                    <a:lnTo>
                      <a:pt x="4900" y="5214"/>
                    </a:lnTo>
                    <a:lnTo>
                      <a:pt x="4918" y="5211"/>
                    </a:lnTo>
                    <a:lnTo>
                      <a:pt x="4908" y="5206"/>
                    </a:lnTo>
                    <a:lnTo>
                      <a:pt x="4899" y="5198"/>
                    </a:lnTo>
                    <a:lnTo>
                      <a:pt x="4892" y="5188"/>
                    </a:lnTo>
                    <a:lnTo>
                      <a:pt x="4888" y="5177"/>
                    </a:lnTo>
                    <a:lnTo>
                      <a:pt x="4887" y="5164"/>
                    </a:lnTo>
                    <a:lnTo>
                      <a:pt x="4889" y="5152"/>
                    </a:lnTo>
                    <a:lnTo>
                      <a:pt x="4896" y="5142"/>
                    </a:lnTo>
                    <a:lnTo>
                      <a:pt x="4904" y="5133"/>
                    </a:lnTo>
                    <a:lnTo>
                      <a:pt x="4892" y="5133"/>
                    </a:lnTo>
                    <a:lnTo>
                      <a:pt x="4882" y="5129"/>
                    </a:lnTo>
                    <a:lnTo>
                      <a:pt x="4867" y="5114"/>
                    </a:lnTo>
                    <a:lnTo>
                      <a:pt x="4861" y="5094"/>
                    </a:lnTo>
                    <a:lnTo>
                      <a:pt x="4867" y="5072"/>
                    </a:lnTo>
                    <a:lnTo>
                      <a:pt x="4834" y="5064"/>
                    </a:lnTo>
                    <a:lnTo>
                      <a:pt x="4820" y="5055"/>
                    </a:lnTo>
                    <a:lnTo>
                      <a:pt x="4811" y="5045"/>
                    </a:lnTo>
                    <a:lnTo>
                      <a:pt x="4802" y="5054"/>
                    </a:lnTo>
                    <a:lnTo>
                      <a:pt x="4790" y="5059"/>
                    </a:lnTo>
                    <a:lnTo>
                      <a:pt x="4776" y="5059"/>
                    </a:lnTo>
                    <a:lnTo>
                      <a:pt x="4765" y="5052"/>
                    </a:lnTo>
                    <a:lnTo>
                      <a:pt x="4760" y="5067"/>
                    </a:lnTo>
                    <a:lnTo>
                      <a:pt x="4751" y="5079"/>
                    </a:lnTo>
                    <a:lnTo>
                      <a:pt x="4740" y="5087"/>
                    </a:lnTo>
                    <a:lnTo>
                      <a:pt x="4727" y="5090"/>
                    </a:lnTo>
                    <a:lnTo>
                      <a:pt x="4716" y="5089"/>
                    </a:lnTo>
                    <a:lnTo>
                      <a:pt x="4704" y="5083"/>
                    </a:lnTo>
                    <a:lnTo>
                      <a:pt x="4695" y="5071"/>
                    </a:lnTo>
                    <a:lnTo>
                      <a:pt x="4690" y="5052"/>
                    </a:lnTo>
                    <a:lnTo>
                      <a:pt x="4665" y="5059"/>
                    </a:lnTo>
                    <a:lnTo>
                      <a:pt x="4641" y="5057"/>
                    </a:lnTo>
                    <a:lnTo>
                      <a:pt x="4624" y="5046"/>
                    </a:lnTo>
                    <a:lnTo>
                      <a:pt x="4619" y="5037"/>
                    </a:lnTo>
                    <a:lnTo>
                      <a:pt x="4619" y="5025"/>
                    </a:lnTo>
                    <a:lnTo>
                      <a:pt x="4602" y="5033"/>
                    </a:lnTo>
                    <a:lnTo>
                      <a:pt x="4584" y="5035"/>
                    </a:lnTo>
                    <a:lnTo>
                      <a:pt x="4565" y="5031"/>
                    </a:lnTo>
                    <a:lnTo>
                      <a:pt x="4547" y="5022"/>
                    </a:lnTo>
                    <a:lnTo>
                      <a:pt x="4541" y="5036"/>
                    </a:lnTo>
                    <a:lnTo>
                      <a:pt x="4531" y="5048"/>
                    </a:lnTo>
                    <a:lnTo>
                      <a:pt x="4519" y="5055"/>
                    </a:lnTo>
                    <a:lnTo>
                      <a:pt x="4504" y="5059"/>
                    </a:lnTo>
                    <a:lnTo>
                      <a:pt x="4489" y="5061"/>
                    </a:lnTo>
                    <a:lnTo>
                      <a:pt x="4475" y="5058"/>
                    </a:lnTo>
                    <a:lnTo>
                      <a:pt x="4461" y="5052"/>
                    </a:lnTo>
                    <a:lnTo>
                      <a:pt x="4450" y="5041"/>
                    </a:lnTo>
                    <a:lnTo>
                      <a:pt x="4417" y="5046"/>
                    </a:lnTo>
                    <a:lnTo>
                      <a:pt x="4403" y="5042"/>
                    </a:lnTo>
                    <a:lnTo>
                      <a:pt x="4390" y="5037"/>
                    </a:lnTo>
                    <a:lnTo>
                      <a:pt x="4380" y="5028"/>
                    </a:lnTo>
                    <a:lnTo>
                      <a:pt x="4372" y="5018"/>
                    </a:lnTo>
                    <a:lnTo>
                      <a:pt x="4366" y="5003"/>
                    </a:lnTo>
                    <a:lnTo>
                      <a:pt x="4364" y="4985"/>
                    </a:lnTo>
                    <a:lnTo>
                      <a:pt x="4314" y="4992"/>
                    </a:lnTo>
                    <a:lnTo>
                      <a:pt x="4292" y="4989"/>
                    </a:lnTo>
                    <a:lnTo>
                      <a:pt x="4271" y="4984"/>
                    </a:lnTo>
                    <a:lnTo>
                      <a:pt x="4253" y="4973"/>
                    </a:lnTo>
                    <a:lnTo>
                      <a:pt x="4238" y="4960"/>
                    </a:lnTo>
                    <a:lnTo>
                      <a:pt x="4224" y="4942"/>
                    </a:lnTo>
                    <a:lnTo>
                      <a:pt x="4214" y="4922"/>
                    </a:lnTo>
                    <a:lnTo>
                      <a:pt x="4197" y="4932"/>
                    </a:lnTo>
                    <a:lnTo>
                      <a:pt x="4176" y="4937"/>
                    </a:lnTo>
                    <a:lnTo>
                      <a:pt x="4158" y="4931"/>
                    </a:lnTo>
                    <a:lnTo>
                      <a:pt x="4143" y="4914"/>
                    </a:lnTo>
                    <a:lnTo>
                      <a:pt x="4121" y="4925"/>
                    </a:lnTo>
                    <a:lnTo>
                      <a:pt x="4102" y="4927"/>
                    </a:lnTo>
                    <a:lnTo>
                      <a:pt x="4085" y="4921"/>
                    </a:lnTo>
                    <a:lnTo>
                      <a:pt x="4073" y="4909"/>
                    </a:lnTo>
                    <a:lnTo>
                      <a:pt x="4065" y="4894"/>
                    </a:lnTo>
                    <a:lnTo>
                      <a:pt x="4065" y="4876"/>
                    </a:lnTo>
                    <a:lnTo>
                      <a:pt x="4073" y="4857"/>
                    </a:lnTo>
                    <a:lnTo>
                      <a:pt x="4090" y="4840"/>
                    </a:lnTo>
                    <a:lnTo>
                      <a:pt x="4070" y="4839"/>
                    </a:lnTo>
                    <a:lnTo>
                      <a:pt x="4054" y="4835"/>
                    </a:lnTo>
                    <a:lnTo>
                      <a:pt x="4043" y="4826"/>
                    </a:lnTo>
                    <a:lnTo>
                      <a:pt x="4036" y="4815"/>
                    </a:lnTo>
                    <a:lnTo>
                      <a:pt x="4034" y="4802"/>
                    </a:lnTo>
                    <a:lnTo>
                      <a:pt x="4038" y="4787"/>
                    </a:lnTo>
                    <a:lnTo>
                      <a:pt x="4047" y="4773"/>
                    </a:lnTo>
                    <a:lnTo>
                      <a:pt x="4061" y="4758"/>
                    </a:lnTo>
                    <a:lnTo>
                      <a:pt x="4044" y="4769"/>
                    </a:lnTo>
                    <a:lnTo>
                      <a:pt x="4028" y="4774"/>
                    </a:lnTo>
                    <a:lnTo>
                      <a:pt x="4014" y="4772"/>
                    </a:lnTo>
                    <a:lnTo>
                      <a:pt x="4002" y="4767"/>
                    </a:lnTo>
                    <a:lnTo>
                      <a:pt x="3993" y="4756"/>
                    </a:lnTo>
                    <a:lnTo>
                      <a:pt x="3989" y="4742"/>
                    </a:lnTo>
                    <a:lnTo>
                      <a:pt x="3990" y="4727"/>
                    </a:lnTo>
                    <a:lnTo>
                      <a:pt x="3996" y="4710"/>
                    </a:lnTo>
                    <a:lnTo>
                      <a:pt x="3978" y="4727"/>
                    </a:lnTo>
                    <a:lnTo>
                      <a:pt x="3960" y="4736"/>
                    </a:lnTo>
                    <a:lnTo>
                      <a:pt x="3941" y="4738"/>
                    </a:lnTo>
                    <a:lnTo>
                      <a:pt x="3925" y="4733"/>
                    </a:lnTo>
                    <a:lnTo>
                      <a:pt x="3913" y="4725"/>
                    </a:lnTo>
                    <a:lnTo>
                      <a:pt x="3906" y="4711"/>
                    </a:lnTo>
                    <a:lnTo>
                      <a:pt x="3906" y="4694"/>
                    </a:lnTo>
                    <a:lnTo>
                      <a:pt x="3914" y="4674"/>
                    </a:lnTo>
                    <a:lnTo>
                      <a:pt x="3893" y="4699"/>
                    </a:lnTo>
                    <a:lnTo>
                      <a:pt x="3868" y="4713"/>
                    </a:lnTo>
                    <a:lnTo>
                      <a:pt x="3839" y="4716"/>
                    </a:lnTo>
                    <a:lnTo>
                      <a:pt x="3806" y="4710"/>
                    </a:lnTo>
                    <a:lnTo>
                      <a:pt x="3806" y="4725"/>
                    </a:lnTo>
                    <a:lnTo>
                      <a:pt x="3799" y="4739"/>
                    </a:lnTo>
                    <a:lnTo>
                      <a:pt x="3788" y="4750"/>
                    </a:lnTo>
                    <a:lnTo>
                      <a:pt x="3774" y="4758"/>
                    </a:lnTo>
                    <a:lnTo>
                      <a:pt x="3759" y="4762"/>
                    </a:lnTo>
                    <a:lnTo>
                      <a:pt x="3744" y="4761"/>
                    </a:lnTo>
                    <a:lnTo>
                      <a:pt x="3730" y="4756"/>
                    </a:lnTo>
                    <a:lnTo>
                      <a:pt x="3719" y="4744"/>
                    </a:lnTo>
                    <a:close/>
                    <a:moveTo>
                      <a:pt x="788" y="1834"/>
                    </a:moveTo>
                    <a:lnTo>
                      <a:pt x="788" y="1820"/>
                    </a:lnTo>
                    <a:lnTo>
                      <a:pt x="799" y="1805"/>
                    </a:lnTo>
                    <a:lnTo>
                      <a:pt x="816" y="1791"/>
                    </a:lnTo>
                    <a:lnTo>
                      <a:pt x="838" y="1779"/>
                    </a:lnTo>
                    <a:lnTo>
                      <a:pt x="862" y="1771"/>
                    </a:lnTo>
                    <a:lnTo>
                      <a:pt x="884" y="1766"/>
                    </a:lnTo>
                    <a:lnTo>
                      <a:pt x="902" y="1769"/>
                    </a:lnTo>
                    <a:lnTo>
                      <a:pt x="908" y="1773"/>
                    </a:lnTo>
                    <a:lnTo>
                      <a:pt x="912" y="1778"/>
                    </a:lnTo>
                    <a:lnTo>
                      <a:pt x="912" y="1792"/>
                    </a:lnTo>
                    <a:lnTo>
                      <a:pt x="902" y="1807"/>
                    </a:lnTo>
                    <a:lnTo>
                      <a:pt x="884" y="1822"/>
                    </a:lnTo>
                    <a:lnTo>
                      <a:pt x="863" y="1834"/>
                    </a:lnTo>
                    <a:lnTo>
                      <a:pt x="839" y="1842"/>
                    </a:lnTo>
                    <a:lnTo>
                      <a:pt x="816" y="1846"/>
                    </a:lnTo>
                    <a:lnTo>
                      <a:pt x="799" y="1843"/>
                    </a:lnTo>
                    <a:lnTo>
                      <a:pt x="788" y="1834"/>
                    </a:lnTo>
                    <a:close/>
                    <a:moveTo>
                      <a:pt x="848" y="1769"/>
                    </a:moveTo>
                    <a:lnTo>
                      <a:pt x="841" y="1778"/>
                    </a:lnTo>
                    <a:lnTo>
                      <a:pt x="826" y="1784"/>
                    </a:lnTo>
                    <a:lnTo>
                      <a:pt x="782" y="1784"/>
                    </a:lnTo>
                    <a:lnTo>
                      <a:pt x="740" y="1772"/>
                    </a:lnTo>
                    <a:lnTo>
                      <a:pt x="727" y="1762"/>
                    </a:lnTo>
                    <a:lnTo>
                      <a:pt x="723" y="1759"/>
                    </a:lnTo>
                    <a:lnTo>
                      <a:pt x="723" y="1751"/>
                    </a:lnTo>
                    <a:lnTo>
                      <a:pt x="729" y="1742"/>
                    </a:lnTo>
                    <a:lnTo>
                      <a:pt x="744" y="1737"/>
                    </a:lnTo>
                    <a:lnTo>
                      <a:pt x="788" y="1737"/>
                    </a:lnTo>
                    <a:lnTo>
                      <a:pt x="831" y="1748"/>
                    </a:lnTo>
                    <a:lnTo>
                      <a:pt x="843" y="1758"/>
                    </a:lnTo>
                    <a:lnTo>
                      <a:pt x="847" y="1761"/>
                    </a:lnTo>
                    <a:lnTo>
                      <a:pt x="848" y="1769"/>
                    </a:lnTo>
                    <a:close/>
                    <a:moveTo>
                      <a:pt x="5979" y="1433"/>
                    </a:moveTo>
                    <a:lnTo>
                      <a:pt x="5986" y="1421"/>
                    </a:lnTo>
                    <a:lnTo>
                      <a:pt x="6000" y="1413"/>
                    </a:lnTo>
                    <a:lnTo>
                      <a:pt x="6020" y="1409"/>
                    </a:lnTo>
                    <a:lnTo>
                      <a:pt x="6043" y="1408"/>
                    </a:lnTo>
                    <a:lnTo>
                      <a:pt x="6066" y="1412"/>
                    </a:lnTo>
                    <a:lnTo>
                      <a:pt x="6085" y="1418"/>
                    </a:lnTo>
                    <a:lnTo>
                      <a:pt x="6099" y="1428"/>
                    </a:lnTo>
                    <a:lnTo>
                      <a:pt x="6103" y="1440"/>
                    </a:lnTo>
                    <a:lnTo>
                      <a:pt x="6097" y="1452"/>
                    </a:lnTo>
                    <a:lnTo>
                      <a:pt x="6083" y="1460"/>
                    </a:lnTo>
                    <a:lnTo>
                      <a:pt x="6062" y="1464"/>
                    </a:lnTo>
                    <a:lnTo>
                      <a:pt x="6040" y="1464"/>
                    </a:lnTo>
                    <a:lnTo>
                      <a:pt x="6017" y="1462"/>
                    </a:lnTo>
                    <a:lnTo>
                      <a:pt x="5998" y="1455"/>
                    </a:lnTo>
                    <a:lnTo>
                      <a:pt x="5984" y="1446"/>
                    </a:lnTo>
                    <a:lnTo>
                      <a:pt x="5980" y="1439"/>
                    </a:lnTo>
                    <a:lnTo>
                      <a:pt x="5979" y="1433"/>
                    </a:lnTo>
                    <a:close/>
                    <a:moveTo>
                      <a:pt x="7333" y="3202"/>
                    </a:moveTo>
                    <a:lnTo>
                      <a:pt x="7345" y="3202"/>
                    </a:lnTo>
                    <a:lnTo>
                      <a:pt x="7356" y="3207"/>
                    </a:lnTo>
                    <a:lnTo>
                      <a:pt x="7381" y="3230"/>
                    </a:lnTo>
                    <a:lnTo>
                      <a:pt x="7391" y="3245"/>
                    </a:lnTo>
                    <a:lnTo>
                      <a:pt x="7397" y="3260"/>
                    </a:lnTo>
                    <a:lnTo>
                      <a:pt x="7398" y="3272"/>
                    </a:lnTo>
                    <a:lnTo>
                      <a:pt x="7395" y="3283"/>
                    </a:lnTo>
                    <a:lnTo>
                      <a:pt x="7381" y="3280"/>
                    </a:lnTo>
                    <a:lnTo>
                      <a:pt x="7371" y="3270"/>
                    </a:lnTo>
                    <a:lnTo>
                      <a:pt x="7364" y="3255"/>
                    </a:lnTo>
                    <a:lnTo>
                      <a:pt x="7360" y="3239"/>
                    </a:lnTo>
                    <a:lnTo>
                      <a:pt x="7349" y="3209"/>
                    </a:lnTo>
                    <a:lnTo>
                      <a:pt x="7342" y="3202"/>
                    </a:lnTo>
                    <a:lnTo>
                      <a:pt x="7339" y="3200"/>
                    </a:lnTo>
                    <a:lnTo>
                      <a:pt x="7333" y="3202"/>
                    </a:lnTo>
                    <a:close/>
                    <a:moveTo>
                      <a:pt x="7404" y="3321"/>
                    </a:moveTo>
                    <a:lnTo>
                      <a:pt x="7410" y="3318"/>
                    </a:lnTo>
                    <a:lnTo>
                      <a:pt x="7418" y="3319"/>
                    </a:lnTo>
                    <a:lnTo>
                      <a:pt x="7434" y="3329"/>
                    </a:lnTo>
                    <a:lnTo>
                      <a:pt x="7450" y="3346"/>
                    </a:lnTo>
                    <a:lnTo>
                      <a:pt x="7464" y="3368"/>
                    </a:lnTo>
                    <a:lnTo>
                      <a:pt x="7475" y="3390"/>
                    </a:lnTo>
                    <a:lnTo>
                      <a:pt x="7481" y="3412"/>
                    </a:lnTo>
                    <a:lnTo>
                      <a:pt x="7480" y="3432"/>
                    </a:lnTo>
                    <a:lnTo>
                      <a:pt x="7471" y="3443"/>
                    </a:lnTo>
                    <a:lnTo>
                      <a:pt x="7456" y="3444"/>
                    </a:lnTo>
                    <a:lnTo>
                      <a:pt x="7439" y="3435"/>
                    </a:lnTo>
                    <a:lnTo>
                      <a:pt x="7423" y="3418"/>
                    </a:lnTo>
                    <a:lnTo>
                      <a:pt x="7410" y="3396"/>
                    </a:lnTo>
                    <a:lnTo>
                      <a:pt x="7400" y="3373"/>
                    </a:lnTo>
                    <a:lnTo>
                      <a:pt x="7394" y="3350"/>
                    </a:lnTo>
                    <a:lnTo>
                      <a:pt x="7395" y="3332"/>
                    </a:lnTo>
                    <a:lnTo>
                      <a:pt x="7398" y="3325"/>
                    </a:lnTo>
                    <a:lnTo>
                      <a:pt x="7404" y="3321"/>
                    </a:lnTo>
                    <a:close/>
                    <a:moveTo>
                      <a:pt x="7298" y="3265"/>
                    </a:moveTo>
                    <a:lnTo>
                      <a:pt x="7323" y="3288"/>
                    </a:lnTo>
                    <a:lnTo>
                      <a:pt x="7345" y="3317"/>
                    </a:lnTo>
                    <a:lnTo>
                      <a:pt x="7357" y="3349"/>
                    </a:lnTo>
                    <a:lnTo>
                      <a:pt x="7360" y="3366"/>
                    </a:lnTo>
                    <a:lnTo>
                      <a:pt x="7359" y="3384"/>
                    </a:lnTo>
                    <a:lnTo>
                      <a:pt x="7345" y="3374"/>
                    </a:lnTo>
                    <a:lnTo>
                      <a:pt x="7333" y="3362"/>
                    </a:lnTo>
                    <a:lnTo>
                      <a:pt x="7314" y="3332"/>
                    </a:lnTo>
                    <a:lnTo>
                      <a:pt x="7302" y="3298"/>
                    </a:lnTo>
                    <a:lnTo>
                      <a:pt x="7298" y="3265"/>
                    </a:lnTo>
                    <a:close/>
                    <a:moveTo>
                      <a:pt x="7298" y="3922"/>
                    </a:moveTo>
                    <a:lnTo>
                      <a:pt x="7316" y="3945"/>
                    </a:lnTo>
                    <a:lnTo>
                      <a:pt x="7323" y="3966"/>
                    </a:lnTo>
                    <a:lnTo>
                      <a:pt x="7320" y="3983"/>
                    </a:lnTo>
                    <a:lnTo>
                      <a:pt x="7310" y="3996"/>
                    </a:lnTo>
                    <a:lnTo>
                      <a:pt x="7296" y="3999"/>
                    </a:lnTo>
                    <a:lnTo>
                      <a:pt x="7282" y="3993"/>
                    </a:lnTo>
                    <a:lnTo>
                      <a:pt x="7271" y="3975"/>
                    </a:lnTo>
                    <a:lnTo>
                      <a:pt x="7265" y="3940"/>
                    </a:lnTo>
                    <a:lnTo>
                      <a:pt x="7265" y="3918"/>
                    </a:lnTo>
                    <a:lnTo>
                      <a:pt x="7270" y="3907"/>
                    </a:lnTo>
                    <a:lnTo>
                      <a:pt x="7280" y="3909"/>
                    </a:lnTo>
                    <a:lnTo>
                      <a:pt x="7298" y="3922"/>
                    </a:lnTo>
                    <a:close/>
                    <a:moveTo>
                      <a:pt x="7213" y="3862"/>
                    </a:moveTo>
                    <a:lnTo>
                      <a:pt x="7214" y="3904"/>
                    </a:lnTo>
                    <a:lnTo>
                      <a:pt x="7205" y="3932"/>
                    </a:lnTo>
                    <a:lnTo>
                      <a:pt x="7191" y="3948"/>
                    </a:lnTo>
                    <a:lnTo>
                      <a:pt x="7175" y="3952"/>
                    </a:lnTo>
                    <a:lnTo>
                      <a:pt x="7160" y="3945"/>
                    </a:lnTo>
                    <a:lnTo>
                      <a:pt x="7151" y="3927"/>
                    </a:lnTo>
                    <a:lnTo>
                      <a:pt x="7153" y="3898"/>
                    </a:lnTo>
                    <a:lnTo>
                      <a:pt x="7167" y="3859"/>
                    </a:lnTo>
                    <a:lnTo>
                      <a:pt x="7181" y="3841"/>
                    </a:lnTo>
                    <a:lnTo>
                      <a:pt x="7187" y="3836"/>
                    </a:lnTo>
                    <a:lnTo>
                      <a:pt x="7194" y="3835"/>
                    </a:lnTo>
                    <a:lnTo>
                      <a:pt x="7205" y="3842"/>
                    </a:lnTo>
                    <a:lnTo>
                      <a:pt x="7213" y="3862"/>
                    </a:lnTo>
                    <a:close/>
                    <a:moveTo>
                      <a:pt x="6718" y="4933"/>
                    </a:moveTo>
                    <a:lnTo>
                      <a:pt x="6737" y="4957"/>
                    </a:lnTo>
                    <a:lnTo>
                      <a:pt x="6747" y="4985"/>
                    </a:lnTo>
                    <a:lnTo>
                      <a:pt x="6745" y="5017"/>
                    </a:lnTo>
                    <a:lnTo>
                      <a:pt x="6733" y="5048"/>
                    </a:lnTo>
                    <a:lnTo>
                      <a:pt x="6712" y="5053"/>
                    </a:lnTo>
                    <a:lnTo>
                      <a:pt x="6696" y="5046"/>
                    </a:lnTo>
                    <a:lnTo>
                      <a:pt x="6688" y="5028"/>
                    </a:lnTo>
                    <a:lnTo>
                      <a:pt x="6686" y="5005"/>
                    </a:lnTo>
                    <a:lnTo>
                      <a:pt x="6688" y="4979"/>
                    </a:lnTo>
                    <a:lnTo>
                      <a:pt x="6694" y="4957"/>
                    </a:lnTo>
                    <a:lnTo>
                      <a:pt x="6704" y="4940"/>
                    </a:lnTo>
                    <a:lnTo>
                      <a:pt x="6718" y="4933"/>
                    </a:lnTo>
                    <a:close/>
                    <a:moveTo>
                      <a:pt x="6661" y="5223"/>
                    </a:moveTo>
                    <a:lnTo>
                      <a:pt x="6685" y="5242"/>
                    </a:lnTo>
                    <a:lnTo>
                      <a:pt x="6705" y="5265"/>
                    </a:lnTo>
                    <a:lnTo>
                      <a:pt x="6720" y="5289"/>
                    </a:lnTo>
                    <a:lnTo>
                      <a:pt x="6729" y="5316"/>
                    </a:lnTo>
                    <a:lnTo>
                      <a:pt x="6706" y="5300"/>
                    </a:lnTo>
                    <a:lnTo>
                      <a:pt x="6687" y="5280"/>
                    </a:lnTo>
                    <a:lnTo>
                      <a:pt x="6672" y="5254"/>
                    </a:lnTo>
                    <a:lnTo>
                      <a:pt x="6661" y="5223"/>
                    </a:lnTo>
                    <a:close/>
                    <a:moveTo>
                      <a:pt x="6691" y="5349"/>
                    </a:moveTo>
                    <a:lnTo>
                      <a:pt x="6708" y="5363"/>
                    </a:lnTo>
                    <a:lnTo>
                      <a:pt x="6724" y="5387"/>
                    </a:lnTo>
                    <a:lnTo>
                      <a:pt x="6735" y="5415"/>
                    </a:lnTo>
                    <a:lnTo>
                      <a:pt x="6741" y="5445"/>
                    </a:lnTo>
                    <a:lnTo>
                      <a:pt x="6739" y="5456"/>
                    </a:lnTo>
                    <a:lnTo>
                      <a:pt x="6732" y="5461"/>
                    </a:lnTo>
                    <a:lnTo>
                      <a:pt x="6721" y="5460"/>
                    </a:lnTo>
                    <a:lnTo>
                      <a:pt x="6707" y="5453"/>
                    </a:lnTo>
                    <a:lnTo>
                      <a:pt x="6690" y="5432"/>
                    </a:lnTo>
                    <a:lnTo>
                      <a:pt x="6679" y="5404"/>
                    </a:lnTo>
                    <a:lnTo>
                      <a:pt x="6679" y="5374"/>
                    </a:lnTo>
                    <a:lnTo>
                      <a:pt x="6684" y="5360"/>
                    </a:lnTo>
                    <a:lnTo>
                      <a:pt x="6691" y="5349"/>
                    </a:lnTo>
                    <a:close/>
                    <a:moveTo>
                      <a:pt x="6474" y="5427"/>
                    </a:moveTo>
                    <a:lnTo>
                      <a:pt x="6479" y="5454"/>
                    </a:lnTo>
                    <a:lnTo>
                      <a:pt x="6478" y="5481"/>
                    </a:lnTo>
                    <a:lnTo>
                      <a:pt x="6471" y="5506"/>
                    </a:lnTo>
                    <a:lnTo>
                      <a:pt x="6459" y="5531"/>
                    </a:lnTo>
                    <a:lnTo>
                      <a:pt x="6444" y="5521"/>
                    </a:lnTo>
                    <a:lnTo>
                      <a:pt x="6433" y="5508"/>
                    </a:lnTo>
                    <a:lnTo>
                      <a:pt x="6419" y="5478"/>
                    </a:lnTo>
                    <a:lnTo>
                      <a:pt x="6417" y="5461"/>
                    </a:lnTo>
                    <a:lnTo>
                      <a:pt x="6418" y="5444"/>
                    </a:lnTo>
                    <a:lnTo>
                      <a:pt x="6423" y="5428"/>
                    </a:lnTo>
                    <a:lnTo>
                      <a:pt x="6429" y="5412"/>
                    </a:lnTo>
                    <a:lnTo>
                      <a:pt x="6442" y="5395"/>
                    </a:lnTo>
                    <a:lnTo>
                      <a:pt x="6448" y="5393"/>
                    </a:lnTo>
                    <a:lnTo>
                      <a:pt x="6455" y="5394"/>
                    </a:lnTo>
                    <a:lnTo>
                      <a:pt x="6466" y="5405"/>
                    </a:lnTo>
                    <a:lnTo>
                      <a:pt x="6474" y="5427"/>
                    </a:lnTo>
                    <a:close/>
                    <a:moveTo>
                      <a:pt x="6328" y="5415"/>
                    </a:moveTo>
                    <a:lnTo>
                      <a:pt x="6331" y="5390"/>
                    </a:lnTo>
                    <a:lnTo>
                      <a:pt x="6342" y="5364"/>
                    </a:lnTo>
                    <a:lnTo>
                      <a:pt x="6358" y="5343"/>
                    </a:lnTo>
                    <a:lnTo>
                      <a:pt x="6381" y="5330"/>
                    </a:lnTo>
                    <a:lnTo>
                      <a:pt x="6391" y="5359"/>
                    </a:lnTo>
                    <a:lnTo>
                      <a:pt x="6387" y="5388"/>
                    </a:lnTo>
                    <a:lnTo>
                      <a:pt x="6375" y="5413"/>
                    </a:lnTo>
                    <a:lnTo>
                      <a:pt x="6358" y="5435"/>
                    </a:lnTo>
                    <a:lnTo>
                      <a:pt x="6347" y="5441"/>
                    </a:lnTo>
                    <a:lnTo>
                      <a:pt x="6338" y="5441"/>
                    </a:lnTo>
                    <a:lnTo>
                      <a:pt x="6331" y="5432"/>
                    </a:lnTo>
                    <a:lnTo>
                      <a:pt x="6328" y="5415"/>
                    </a:lnTo>
                    <a:close/>
                    <a:moveTo>
                      <a:pt x="6381" y="5010"/>
                    </a:moveTo>
                    <a:lnTo>
                      <a:pt x="6386" y="4995"/>
                    </a:lnTo>
                    <a:lnTo>
                      <a:pt x="6395" y="4986"/>
                    </a:lnTo>
                    <a:lnTo>
                      <a:pt x="6418" y="4976"/>
                    </a:lnTo>
                    <a:lnTo>
                      <a:pt x="6442" y="4981"/>
                    </a:lnTo>
                    <a:lnTo>
                      <a:pt x="6452" y="4990"/>
                    </a:lnTo>
                    <a:lnTo>
                      <a:pt x="6458" y="5002"/>
                    </a:lnTo>
                    <a:lnTo>
                      <a:pt x="6471" y="4992"/>
                    </a:lnTo>
                    <a:lnTo>
                      <a:pt x="6485" y="4987"/>
                    </a:lnTo>
                    <a:lnTo>
                      <a:pt x="6500" y="4986"/>
                    </a:lnTo>
                    <a:lnTo>
                      <a:pt x="6515" y="4989"/>
                    </a:lnTo>
                    <a:lnTo>
                      <a:pt x="6523" y="4979"/>
                    </a:lnTo>
                    <a:lnTo>
                      <a:pt x="6534" y="4972"/>
                    </a:lnTo>
                    <a:lnTo>
                      <a:pt x="6557" y="4970"/>
                    </a:lnTo>
                    <a:lnTo>
                      <a:pt x="6568" y="4973"/>
                    </a:lnTo>
                    <a:lnTo>
                      <a:pt x="6578" y="4979"/>
                    </a:lnTo>
                    <a:lnTo>
                      <a:pt x="6585" y="4990"/>
                    </a:lnTo>
                    <a:lnTo>
                      <a:pt x="6590" y="5004"/>
                    </a:lnTo>
                    <a:lnTo>
                      <a:pt x="6612" y="5001"/>
                    </a:lnTo>
                    <a:lnTo>
                      <a:pt x="6630" y="5003"/>
                    </a:lnTo>
                    <a:lnTo>
                      <a:pt x="6643" y="5009"/>
                    </a:lnTo>
                    <a:lnTo>
                      <a:pt x="6649" y="5020"/>
                    </a:lnTo>
                    <a:lnTo>
                      <a:pt x="6651" y="5032"/>
                    </a:lnTo>
                    <a:lnTo>
                      <a:pt x="6649" y="5043"/>
                    </a:lnTo>
                    <a:lnTo>
                      <a:pt x="6640" y="5056"/>
                    </a:lnTo>
                    <a:lnTo>
                      <a:pt x="6627" y="5067"/>
                    </a:lnTo>
                    <a:lnTo>
                      <a:pt x="6647" y="5068"/>
                    </a:lnTo>
                    <a:lnTo>
                      <a:pt x="6663" y="5077"/>
                    </a:lnTo>
                    <a:lnTo>
                      <a:pt x="6676" y="5089"/>
                    </a:lnTo>
                    <a:lnTo>
                      <a:pt x="6684" y="5104"/>
                    </a:lnTo>
                    <a:lnTo>
                      <a:pt x="6686" y="5119"/>
                    </a:lnTo>
                    <a:lnTo>
                      <a:pt x="6679" y="5131"/>
                    </a:lnTo>
                    <a:lnTo>
                      <a:pt x="6664" y="5139"/>
                    </a:lnTo>
                    <a:lnTo>
                      <a:pt x="6638" y="5137"/>
                    </a:lnTo>
                    <a:lnTo>
                      <a:pt x="6646" y="5150"/>
                    </a:lnTo>
                    <a:lnTo>
                      <a:pt x="6646" y="5162"/>
                    </a:lnTo>
                    <a:lnTo>
                      <a:pt x="6641" y="5173"/>
                    </a:lnTo>
                    <a:lnTo>
                      <a:pt x="6633" y="5181"/>
                    </a:lnTo>
                    <a:lnTo>
                      <a:pt x="6609" y="5190"/>
                    </a:lnTo>
                    <a:lnTo>
                      <a:pt x="6597" y="5188"/>
                    </a:lnTo>
                    <a:lnTo>
                      <a:pt x="6586" y="5181"/>
                    </a:lnTo>
                    <a:lnTo>
                      <a:pt x="6611" y="5221"/>
                    </a:lnTo>
                    <a:lnTo>
                      <a:pt x="6619" y="5243"/>
                    </a:lnTo>
                    <a:lnTo>
                      <a:pt x="6623" y="5265"/>
                    </a:lnTo>
                    <a:lnTo>
                      <a:pt x="6622" y="5282"/>
                    </a:lnTo>
                    <a:lnTo>
                      <a:pt x="6615" y="5292"/>
                    </a:lnTo>
                    <a:lnTo>
                      <a:pt x="6599" y="5295"/>
                    </a:lnTo>
                    <a:lnTo>
                      <a:pt x="6576" y="5286"/>
                    </a:lnTo>
                    <a:lnTo>
                      <a:pt x="6568" y="5323"/>
                    </a:lnTo>
                    <a:lnTo>
                      <a:pt x="6552" y="5347"/>
                    </a:lnTo>
                    <a:lnTo>
                      <a:pt x="6533" y="5358"/>
                    </a:lnTo>
                    <a:lnTo>
                      <a:pt x="6510" y="5358"/>
                    </a:lnTo>
                    <a:lnTo>
                      <a:pt x="6489" y="5348"/>
                    </a:lnTo>
                    <a:lnTo>
                      <a:pt x="6472" y="5330"/>
                    </a:lnTo>
                    <a:lnTo>
                      <a:pt x="6467" y="5318"/>
                    </a:lnTo>
                    <a:lnTo>
                      <a:pt x="6462" y="5304"/>
                    </a:lnTo>
                    <a:lnTo>
                      <a:pt x="6462" y="5274"/>
                    </a:lnTo>
                    <a:lnTo>
                      <a:pt x="6440" y="5280"/>
                    </a:lnTo>
                    <a:lnTo>
                      <a:pt x="6420" y="5281"/>
                    </a:lnTo>
                    <a:lnTo>
                      <a:pt x="6403" y="5278"/>
                    </a:lnTo>
                    <a:lnTo>
                      <a:pt x="6391" y="5270"/>
                    </a:lnTo>
                    <a:lnTo>
                      <a:pt x="6384" y="5259"/>
                    </a:lnTo>
                    <a:lnTo>
                      <a:pt x="6382" y="5244"/>
                    </a:lnTo>
                    <a:lnTo>
                      <a:pt x="6386" y="5227"/>
                    </a:lnTo>
                    <a:lnTo>
                      <a:pt x="6399" y="5208"/>
                    </a:lnTo>
                    <a:lnTo>
                      <a:pt x="6375" y="5222"/>
                    </a:lnTo>
                    <a:lnTo>
                      <a:pt x="6354" y="5230"/>
                    </a:lnTo>
                    <a:lnTo>
                      <a:pt x="6335" y="5234"/>
                    </a:lnTo>
                    <a:lnTo>
                      <a:pt x="6320" y="5233"/>
                    </a:lnTo>
                    <a:lnTo>
                      <a:pt x="6299" y="5222"/>
                    </a:lnTo>
                    <a:lnTo>
                      <a:pt x="6292" y="5213"/>
                    </a:lnTo>
                    <a:lnTo>
                      <a:pt x="6289" y="5203"/>
                    </a:lnTo>
                    <a:lnTo>
                      <a:pt x="6292" y="5180"/>
                    </a:lnTo>
                    <a:lnTo>
                      <a:pt x="6308" y="5160"/>
                    </a:lnTo>
                    <a:lnTo>
                      <a:pt x="6321" y="5152"/>
                    </a:lnTo>
                    <a:lnTo>
                      <a:pt x="6337" y="5147"/>
                    </a:lnTo>
                    <a:lnTo>
                      <a:pt x="6358" y="5146"/>
                    </a:lnTo>
                    <a:lnTo>
                      <a:pt x="6381" y="5148"/>
                    </a:lnTo>
                    <a:lnTo>
                      <a:pt x="6370" y="5133"/>
                    </a:lnTo>
                    <a:lnTo>
                      <a:pt x="6370" y="5118"/>
                    </a:lnTo>
                    <a:lnTo>
                      <a:pt x="6379" y="5108"/>
                    </a:lnTo>
                    <a:lnTo>
                      <a:pt x="6396" y="5103"/>
                    </a:lnTo>
                    <a:lnTo>
                      <a:pt x="6378" y="5099"/>
                    </a:lnTo>
                    <a:lnTo>
                      <a:pt x="6364" y="5089"/>
                    </a:lnTo>
                    <a:lnTo>
                      <a:pt x="6355" y="5075"/>
                    </a:lnTo>
                    <a:lnTo>
                      <a:pt x="6350" y="5059"/>
                    </a:lnTo>
                    <a:lnTo>
                      <a:pt x="6350" y="5043"/>
                    </a:lnTo>
                    <a:lnTo>
                      <a:pt x="6356" y="5028"/>
                    </a:lnTo>
                    <a:lnTo>
                      <a:pt x="6365" y="5017"/>
                    </a:lnTo>
                    <a:lnTo>
                      <a:pt x="6381" y="501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2" name="Freeform 146">
                <a:extLst>
                  <a:ext uri="{FF2B5EF4-FFF2-40B4-BE49-F238E27FC236}">
                    <a16:creationId xmlns:a16="http://schemas.microsoft.com/office/drawing/2014/main" id="{0E852CB5-B7F2-4249-900E-25B859C50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138" y="3833813"/>
                <a:ext cx="71438" cy="82550"/>
              </a:xfrm>
              <a:custGeom>
                <a:avLst/>
                <a:gdLst>
                  <a:gd name="T0" fmla="*/ 26 w 315"/>
                  <a:gd name="T1" fmla="*/ 467 h 467"/>
                  <a:gd name="T2" fmla="*/ 0 w 315"/>
                  <a:gd name="T3" fmla="*/ 433 h 467"/>
                  <a:gd name="T4" fmla="*/ 42 w 315"/>
                  <a:gd name="T5" fmla="*/ 423 h 467"/>
                  <a:gd name="T6" fmla="*/ 19 w 315"/>
                  <a:gd name="T7" fmla="*/ 396 h 467"/>
                  <a:gd name="T8" fmla="*/ 71 w 315"/>
                  <a:gd name="T9" fmla="*/ 396 h 467"/>
                  <a:gd name="T10" fmla="*/ 56 w 315"/>
                  <a:gd name="T11" fmla="*/ 365 h 467"/>
                  <a:gd name="T12" fmla="*/ 30 w 315"/>
                  <a:gd name="T13" fmla="*/ 337 h 467"/>
                  <a:gd name="T14" fmla="*/ 79 w 315"/>
                  <a:gd name="T15" fmla="*/ 348 h 467"/>
                  <a:gd name="T16" fmla="*/ 76 w 315"/>
                  <a:gd name="T17" fmla="*/ 316 h 467"/>
                  <a:gd name="T18" fmla="*/ 68 w 315"/>
                  <a:gd name="T19" fmla="*/ 283 h 467"/>
                  <a:gd name="T20" fmla="*/ 53 w 315"/>
                  <a:gd name="T21" fmla="*/ 249 h 467"/>
                  <a:gd name="T22" fmla="*/ 33 w 315"/>
                  <a:gd name="T23" fmla="*/ 214 h 467"/>
                  <a:gd name="T24" fmla="*/ 63 w 315"/>
                  <a:gd name="T25" fmla="*/ 236 h 467"/>
                  <a:gd name="T26" fmla="*/ 87 w 315"/>
                  <a:gd name="T27" fmla="*/ 261 h 467"/>
                  <a:gd name="T28" fmla="*/ 104 w 315"/>
                  <a:gd name="T29" fmla="*/ 290 h 467"/>
                  <a:gd name="T30" fmla="*/ 116 w 315"/>
                  <a:gd name="T31" fmla="*/ 322 h 467"/>
                  <a:gd name="T32" fmla="*/ 128 w 315"/>
                  <a:gd name="T33" fmla="*/ 287 h 467"/>
                  <a:gd name="T34" fmla="*/ 135 w 315"/>
                  <a:gd name="T35" fmla="*/ 248 h 467"/>
                  <a:gd name="T36" fmla="*/ 136 w 315"/>
                  <a:gd name="T37" fmla="*/ 206 h 467"/>
                  <a:gd name="T38" fmla="*/ 131 w 315"/>
                  <a:gd name="T39" fmla="*/ 163 h 467"/>
                  <a:gd name="T40" fmla="*/ 154 w 315"/>
                  <a:gd name="T41" fmla="*/ 226 h 467"/>
                  <a:gd name="T42" fmla="*/ 165 w 315"/>
                  <a:gd name="T43" fmla="*/ 146 h 467"/>
                  <a:gd name="T44" fmla="*/ 165 w 315"/>
                  <a:gd name="T45" fmla="*/ 40 h 467"/>
                  <a:gd name="T46" fmla="*/ 183 w 315"/>
                  <a:gd name="T47" fmla="*/ 88 h 467"/>
                  <a:gd name="T48" fmla="*/ 197 w 315"/>
                  <a:gd name="T49" fmla="*/ 145 h 467"/>
                  <a:gd name="T50" fmla="*/ 206 w 315"/>
                  <a:gd name="T51" fmla="*/ 208 h 467"/>
                  <a:gd name="T52" fmla="*/ 207 w 315"/>
                  <a:gd name="T53" fmla="*/ 274 h 467"/>
                  <a:gd name="T54" fmla="*/ 222 w 315"/>
                  <a:gd name="T55" fmla="*/ 218 h 467"/>
                  <a:gd name="T56" fmla="*/ 236 w 315"/>
                  <a:gd name="T57" fmla="*/ 152 h 467"/>
                  <a:gd name="T58" fmla="*/ 248 w 315"/>
                  <a:gd name="T59" fmla="*/ 80 h 467"/>
                  <a:gd name="T60" fmla="*/ 255 w 315"/>
                  <a:gd name="T61" fmla="*/ 0 h 467"/>
                  <a:gd name="T62" fmla="*/ 267 w 315"/>
                  <a:gd name="T63" fmla="*/ 82 h 467"/>
                  <a:gd name="T64" fmla="*/ 268 w 315"/>
                  <a:gd name="T65" fmla="*/ 163 h 467"/>
                  <a:gd name="T66" fmla="*/ 261 w 315"/>
                  <a:gd name="T67" fmla="*/ 243 h 467"/>
                  <a:gd name="T68" fmla="*/ 245 w 315"/>
                  <a:gd name="T69" fmla="*/ 322 h 467"/>
                  <a:gd name="T70" fmla="*/ 263 w 315"/>
                  <a:gd name="T71" fmla="*/ 311 h 467"/>
                  <a:gd name="T72" fmla="*/ 282 w 315"/>
                  <a:gd name="T73" fmla="*/ 292 h 467"/>
                  <a:gd name="T74" fmla="*/ 300 w 315"/>
                  <a:gd name="T75" fmla="*/ 270 h 467"/>
                  <a:gd name="T76" fmla="*/ 315 w 315"/>
                  <a:gd name="T77" fmla="*/ 244 h 467"/>
                  <a:gd name="T78" fmla="*/ 307 w 315"/>
                  <a:gd name="T79" fmla="*/ 282 h 467"/>
                  <a:gd name="T80" fmla="*/ 292 w 315"/>
                  <a:gd name="T81" fmla="*/ 321 h 467"/>
                  <a:gd name="T82" fmla="*/ 270 w 315"/>
                  <a:gd name="T83" fmla="*/ 360 h 467"/>
                  <a:gd name="T84" fmla="*/ 246 w 315"/>
                  <a:gd name="T85" fmla="*/ 394 h 467"/>
                  <a:gd name="T86" fmla="*/ 159 w 315"/>
                  <a:gd name="T87" fmla="*/ 413 h 467"/>
                  <a:gd name="T88" fmla="*/ 122 w 315"/>
                  <a:gd name="T89" fmla="*/ 419 h 467"/>
                  <a:gd name="T90" fmla="*/ 110 w 315"/>
                  <a:gd name="T91" fmla="*/ 420 h 467"/>
                  <a:gd name="T92" fmla="*/ 98 w 315"/>
                  <a:gd name="T93" fmla="*/ 419 h 467"/>
                  <a:gd name="T94" fmla="*/ 86 w 315"/>
                  <a:gd name="T95" fmla="*/ 417 h 467"/>
                  <a:gd name="T96" fmla="*/ 76 w 315"/>
                  <a:gd name="T97" fmla="*/ 420 h 467"/>
                  <a:gd name="T98" fmla="*/ 59 w 315"/>
                  <a:gd name="T99" fmla="*/ 430 h 467"/>
                  <a:gd name="T100" fmla="*/ 26 w 315"/>
                  <a:gd name="T101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5" h="467">
                    <a:moveTo>
                      <a:pt x="26" y="467"/>
                    </a:moveTo>
                    <a:lnTo>
                      <a:pt x="0" y="433"/>
                    </a:lnTo>
                    <a:lnTo>
                      <a:pt x="42" y="423"/>
                    </a:lnTo>
                    <a:lnTo>
                      <a:pt x="19" y="396"/>
                    </a:lnTo>
                    <a:lnTo>
                      <a:pt x="71" y="396"/>
                    </a:lnTo>
                    <a:lnTo>
                      <a:pt x="56" y="365"/>
                    </a:lnTo>
                    <a:lnTo>
                      <a:pt x="30" y="337"/>
                    </a:lnTo>
                    <a:lnTo>
                      <a:pt x="79" y="348"/>
                    </a:lnTo>
                    <a:lnTo>
                      <a:pt x="76" y="316"/>
                    </a:lnTo>
                    <a:lnTo>
                      <a:pt x="68" y="283"/>
                    </a:lnTo>
                    <a:lnTo>
                      <a:pt x="53" y="249"/>
                    </a:lnTo>
                    <a:lnTo>
                      <a:pt x="33" y="214"/>
                    </a:lnTo>
                    <a:lnTo>
                      <a:pt x="63" y="236"/>
                    </a:lnTo>
                    <a:lnTo>
                      <a:pt x="87" y="261"/>
                    </a:lnTo>
                    <a:lnTo>
                      <a:pt x="104" y="290"/>
                    </a:lnTo>
                    <a:lnTo>
                      <a:pt x="116" y="322"/>
                    </a:lnTo>
                    <a:lnTo>
                      <a:pt x="128" y="287"/>
                    </a:lnTo>
                    <a:lnTo>
                      <a:pt x="135" y="248"/>
                    </a:lnTo>
                    <a:lnTo>
                      <a:pt x="136" y="206"/>
                    </a:lnTo>
                    <a:lnTo>
                      <a:pt x="131" y="163"/>
                    </a:lnTo>
                    <a:lnTo>
                      <a:pt x="154" y="226"/>
                    </a:lnTo>
                    <a:lnTo>
                      <a:pt x="165" y="146"/>
                    </a:lnTo>
                    <a:lnTo>
                      <a:pt x="165" y="40"/>
                    </a:lnTo>
                    <a:lnTo>
                      <a:pt x="183" y="88"/>
                    </a:lnTo>
                    <a:lnTo>
                      <a:pt x="197" y="145"/>
                    </a:lnTo>
                    <a:lnTo>
                      <a:pt x="206" y="208"/>
                    </a:lnTo>
                    <a:lnTo>
                      <a:pt x="207" y="274"/>
                    </a:lnTo>
                    <a:lnTo>
                      <a:pt x="222" y="218"/>
                    </a:lnTo>
                    <a:lnTo>
                      <a:pt x="236" y="152"/>
                    </a:lnTo>
                    <a:lnTo>
                      <a:pt x="248" y="80"/>
                    </a:lnTo>
                    <a:lnTo>
                      <a:pt x="255" y="0"/>
                    </a:lnTo>
                    <a:lnTo>
                      <a:pt x="267" y="82"/>
                    </a:lnTo>
                    <a:lnTo>
                      <a:pt x="268" y="163"/>
                    </a:lnTo>
                    <a:lnTo>
                      <a:pt x="261" y="243"/>
                    </a:lnTo>
                    <a:lnTo>
                      <a:pt x="245" y="322"/>
                    </a:lnTo>
                    <a:lnTo>
                      <a:pt x="263" y="311"/>
                    </a:lnTo>
                    <a:lnTo>
                      <a:pt x="282" y="292"/>
                    </a:lnTo>
                    <a:lnTo>
                      <a:pt x="300" y="270"/>
                    </a:lnTo>
                    <a:lnTo>
                      <a:pt x="315" y="244"/>
                    </a:lnTo>
                    <a:lnTo>
                      <a:pt x="307" y="282"/>
                    </a:lnTo>
                    <a:lnTo>
                      <a:pt x="292" y="321"/>
                    </a:lnTo>
                    <a:lnTo>
                      <a:pt x="270" y="360"/>
                    </a:lnTo>
                    <a:lnTo>
                      <a:pt x="246" y="394"/>
                    </a:lnTo>
                    <a:lnTo>
                      <a:pt x="159" y="413"/>
                    </a:lnTo>
                    <a:lnTo>
                      <a:pt x="122" y="419"/>
                    </a:lnTo>
                    <a:lnTo>
                      <a:pt x="110" y="420"/>
                    </a:lnTo>
                    <a:lnTo>
                      <a:pt x="98" y="419"/>
                    </a:lnTo>
                    <a:lnTo>
                      <a:pt x="86" y="417"/>
                    </a:lnTo>
                    <a:lnTo>
                      <a:pt x="76" y="420"/>
                    </a:lnTo>
                    <a:lnTo>
                      <a:pt x="59" y="430"/>
                    </a:lnTo>
                    <a:lnTo>
                      <a:pt x="26" y="46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3" name="Freeform 147">
                <a:extLst>
                  <a:ext uri="{FF2B5EF4-FFF2-40B4-BE49-F238E27FC236}">
                    <a16:creationId xmlns:a16="http://schemas.microsoft.com/office/drawing/2014/main" id="{14940686-2C8D-407B-9A50-A0A983497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026" y="3844925"/>
                <a:ext cx="53975" cy="46038"/>
              </a:xfrm>
              <a:custGeom>
                <a:avLst/>
                <a:gdLst>
                  <a:gd name="T0" fmla="*/ 41 w 233"/>
                  <a:gd name="T1" fmla="*/ 264 h 264"/>
                  <a:gd name="T2" fmla="*/ 0 w 233"/>
                  <a:gd name="T3" fmla="*/ 228 h 264"/>
                  <a:gd name="T4" fmla="*/ 19 w 233"/>
                  <a:gd name="T5" fmla="*/ 177 h 264"/>
                  <a:gd name="T6" fmla="*/ 43 w 233"/>
                  <a:gd name="T7" fmla="*/ 128 h 264"/>
                  <a:gd name="T8" fmla="*/ 72 w 233"/>
                  <a:gd name="T9" fmla="*/ 84 h 264"/>
                  <a:gd name="T10" fmla="*/ 88 w 233"/>
                  <a:gd name="T11" fmla="*/ 66 h 264"/>
                  <a:gd name="T12" fmla="*/ 106 w 233"/>
                  <a:gd name="T13" fmla="*/ 49 h 264"/>
                  <a:gd name="T14" fmla="*/ 85 w 233"/>
                  <a:gd name="T15" fmla="*/ 81 h 264"/>
                  <a:gd name="T16" fmla="*/ 69 w 233"/>
                  <a:gd name="T17" fmla="*/ 114 h 264"/>
                  <a:gd name="T18" fmla="*/ 57 w 233"/>
                  <a:gd name="T19" fmla="*/ 149 h 264"/>
                  <a:gd name="T20" fmla="*/ 53 w 233"/>
                  <a:gd name="T21" fmla="*/ 182 h 264"/>
                  <a:gd name="T22" fmla="*/ 89 w 233"/>
                  <a:gd name="T23" fmla="*/ 130 h 264"/>
                  <a:gd name="T24" fmla="*/ 131 w 233"/>
                  <a:gd name="T25" fmla="*/ 82 h 264"/>
                  <a:gd name="T26" fmla="*/ 180 w 233"/>
                  <a:gd name="T27" fmla="*/ 38 h 264"/>
                  <a:gd name="T28" fmla="*/ 233 w 233"/>
                  <a:gd name="T29" fmla="*/ 0 h 264"/>
                  <a:gd name="T30" fmla="*/ 165 w 233"/>
                  <a:gd name="T31" fmla="*/ 66 h 264"/>
                  <a:gd name="T32" fmla="*/ 134 w 233"/>
                  <a:gd name="T33" fmla="*/ 103 h 264"/>
                  <a:gd name="T34" fmla="*/ 106 w 233"/>
                  <a:gd name="T35" fmla="*/ 145 h 264"/>
                  <a:gd name="T36" fmla="*/ 143 w 233"/>
                  <a:gd name="T37" fmla="*/ 127 h 264"/>
                  <a:gd name="T38" fmla="*/ 165 w 233"/>
                  <a:gd name="T39" fmla="*/ 120 h 264"/>
                  <a:gd name="T40" fmla="*/ 189 w 233"/>
                  <a:gd name="T41" fmla="*/ 116 h 264"/>
                  <a:gd name="T42" fmla="*/ 165 w 233"/>
                  <a:gd name="T43" fmla="*/ 127 h 264"/>
                  <a:gd name="T44" fmla="*/ 141 w 233"/>
                  <a:gd name="T45" fmla="*/ 141 h 264"/>
                  <a:gd name="T46" fmla="*/ 98 w 233"/>
                  <a:gd name="T47" fmla="*/ 177 h 264"/>
                  <a:gd name="T48" fmla="*/ 63 w 233"/>
                  <a:gd name="T49" fmla="*/ 220 h 264"/>
                  <a:gd name="T50" fmla="*/ 51 w 233"/>
                  <a:gd name="T51" fmla="*/ 241 h 264"/>
                  <a:gd name="T52" fmla="*/ 41 w 233"/>
                  <a:gd name="T5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3" h="264">
                    <a:moveTo>
                      <a:pt x="41" y="264"/>
                    </a:moveTo>
                    <a:lnTo>
                      <a:pt x="0" y="228"/>
                    </a:lnTo>
                    <a:lnTo>
                      <a:pt x="19" y="177"/>
                    </a:lnTo>
                    <a:lnTo>
                      <a:pt x="43" y="128"/>
                    </a:lnTo>
                    <a:lnTo>
                      <a:pt x="72" y="84"/>
                    </a:lnTo>
                    <a:lnTo>
                      <a:pt x="88" y="66"/>
                    </a:lnTo>
                    <a:lnTo>
                      <a:pt x="106" y="49"/>
                    </a:lnTo>
                    <a:lnTo>
                      <a:pt x="85" y="81"/>
                    </a:lnTo>
                    <a:lnTo>
                      <a:pt x="69" y="114"/>
                    </a:lnTo>
                    <a:lnTo>
                      <a:pt x="57" y="149"/>
                    </a:lnTo>
                    <a:lnTo>
                      <a:pt x="53" y="182"/>
                    </a:lnTo>
                    <a:lnTo>
                      <a:pt x="89" y="130"/>
                    </a:lnTo>
                    <a:lnTo>
                      <a:pt x="131" y="82"/>
                    </a:lnTo>
                    <a:lnTo>
                      <a:pt x="180" y="38"/>
                    </a:lnTo>
                    <a:lnTo>
                      <a:pt x="233" y="0"/>
                    </a:lnTo>
                    <a:lnTo>
                      <a:pt x="165" y="66"/>
                    </a:lnTo>
                    <a:lnTo>
                      <a:pt x="134" y="103"/>
                    </a:lnTo>
                    <a:lnTo>
                      <a:pt x="106" y="145"/>
                    </a:lnTo>
                    <a:lnTo>
                      <a:pt x="143" y="127"/>
                    </a:lnTo>
                    <a:lnTo>
                      <a:pt x="165" y="120"/>
                    </a:lnTo>
                    <a:lnTo>
                      <a:pt x="189" y="116"/>
                    </a:lnTo>
                    <a:lnTo>
                      <a:pt x="165" y="127"/>
                    </a:lnTo>
                    <a:lnTo>
                      <a:pt x="141" y="141"/>
                    </a:lnTo>
                    <a:lnTo>
                      <a:pt x="98" y="177"/>
                    </a:lnTo>
                    <a:lnTo>
                      <a:pt x="63" y="220"/>
                    </a:lnTo>
                    <a:lnTo>
                      <a:pt x="51" y="241"/>
                    </a:lnTo>
                    <a:lnTo>
                      <a:pt x="41" y="26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4" name="Freeform 148">
                <a:extLst>
                  <a:ext uri="{FF2B5EF4-FFF2-40B4-BE49-F238E27FC236}">
                    <a16:creationId xmlns:a16="http://schemas.microsoft.com/office/drawing/2014/main" id="{9148A108-353F-4C3B-94EB-A24A4314A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888" y="2581275"/>
                <a:ext cx="1657350" cy="935038"/>
              </a:xfrm>
              <a:custGeom>
                <a:avLst/>
                <a:gdLst>
                  <a:gd name="T0" fmla="*/ 3297 w 7305"/>
                  <a:gd name="T1" fmla="*/ 4556 h 5296"/>
                  <a:gd name="T2" fmla="*/ 3154 w 7305"/>
                  <a:gd name="T3" fmla="*/ 4769 h 5296"/>
                  <a:gd name="T4" fmla="*/ 2776 w 7305"/>
                  <a:gd name="T5" fmla="*/ 4651 h 5296"/>
                  <a:gd name="T6" fmla="*/ 2454 w 7305"/>
                  <a:gd name="T7" fmla="*/ 4562 h 5296"/>
                  <a:gd name="T8" fmla="*/ 2045 w 7305"/>
                  <a:gd name="T9" fmla="*/ 4628 h 5296"/>
                  <a:gd name="T10" fmla="*/ 1459 w 7305"/>
                  <a:gd name="T11" fmla="*/ 4883 h 5296"/>
                  <a:gd name="T12" fmla="*/ 1766 w 7305"/>
                  <a:gd name="T13" fmla="*/ 4521 h 5296"/>
                  <a:gd name="T14" fmla="*/ 1742 w 7305"/>
                  <a:gd name="T15" fmla="*/ 4169 h 5296"/>
                  <a:gd name="T16" fmla="*/ 2039 w 7305"/>
                  <a:gd name="T17" fmla="*/ 4037 h 5296"/>
                  <a:gd name="T18" fmla="*/ 1612 w 7305"/>
                  <a:gd name="T19" fmla="*/ 3979 h 5296"/>
                  <a:gd name="T20" fmla="*/ 1011 w 7305"/>
                  <a:gd name="T21" fmla="*/ 3972 h 5296"/>
                  <a:gd name="T22" fmla="*/ 684 w 7305"/>
                  <a:gd name="T23" fmla="*/ 3777 h 5296"/>
                  <a:gd name="T24" fmla="*/ 684 w 7305"/>
                  <a:gd name="T25" fmla="*/ 3577 h 5296"/>
                  <a:gd name="T26" fmla="*/ 75 w 7305"/>
                  <a:gd name="T27" fmla="*/ 3423 h 5296"/>
                  <a:gd name="T28" fmla="*/ 383 w 7305"/>
                  <a:gd name="T29" fmla="*/ 3116 h 5296"/>
                  <a:gd name="T30" fmla="*/ 865 w 7305"/>
                  <a:gd name="T31" fmla="*/ 3071 h 5296"/>
                  <a:gd name="T32" fmla="*/ 1003 w 7305"/>
                  <a:gd name="T33" fmla="*/ 2882 h 5296"/>
                  <a:gd name="T34" fmla="*/ 1407 w 7305"/>
                  <a:gd name="T35" fmla="*/ 2518 h 5296"/>
                  <a:gd name="T36" fmla="*/ 1279 w 7305"/>
                  <a:gd name="T37" fmla="*/ 2097 h 5296"/>
                  <a:gd name="T38" fmla="*/ 993 w 7305"/>
                  <a:gd name="T39" fmla="*/ 1725 h 5296"/>
                  <a:gd name="T40" fmla="*/ 1571 w 7305"/>
                  <a:gd name="T41" fmla="*/ 1677 h 5296"/>
                  <a:gd name="T42" fmla="*/ 1889 w 7305"/>
                  <a:gd name="T43" fmla="*/ 1688 h 5296"/>
                  <a:gd name="T44" fmla="*/ 2231 w 7305"/>
                  <a:gd name="T45" fmla="*/ 1485 h 5296"/>
                  <a:gd name="T46" fmla="*/ 2804 w 7305"/>
                  <a:gd name="T47" fmla="*/ 1738 h 5296"/>
                  <a:gd name="T48" fmla="*/ 2876 w 7305"/>
                  <a:gd name="T49" fmla="*/ 1448 h 5296"/>
                  <a:gd name="T50" fmla="*/ 2606 w 7305"/>
                  <a:gd name="T51" fmla="*/ 1054 h 5296"/>
                  <a:gd name="T52" fmla="*/ 2985 w 7305"/>
                  <a:gd name="T53" fmla="*/ 1046 h 5296"/>
                  <a:gd name="T54" fmla="*/ 3208 w 7305"/>
                  <a:gd name="T55" fmla="*/ 637 h 5296"/>
                  <a:gd name="T56" fmla="*/ 3513 w 7305"/>
                  <a:gd name="T57" fmla="*/ 330 h 5296"/>
                  <a:gd name="T58" fmla="*/ 3990 w 7305"/>
                  <a:gd name="T59" fmla="*/ 108 h 5296"/>
                  <a:gd name="T60" fmla="*/ 4365 w 7305"/>
                  <a:gd name="T61" fmla="*/ 370 h 5296"/>
                  <a:gd name="T62" fmla="*/ 4660 w 7305"/>
                  <a:gd name="T63" fmla="*/ 574 h 5296"/>
                  <a:gd name="T64" fmla="*/ 4895 w 7305"/>
                  <a:gd name="T65" fmla="*/ 890 h 5296"/>
                  <a:gd name="T66" fmla="*/ 5138 w 7305"/>
                  <a:gd name="T67" fmla="*/ 785 h 5296"/>
                  <a:gd name="T68" fmla="*/ 5494 w 7305"/>
                  <a:gd name="T69" fmla="*/ 399 h 5296"/>
                  <a:gd name="T70" fmla="*/ 5921 w 7305"/>
                  <a:gd name="T71" fmla="*/ 506 h 5296"/>
                  <a:gd name="T72" fmla="*/ 5807 w 7305"/>
                  <a:gd name="T73" fmla="*/ 1048 h 5296"/>
                  <a:gd name="T74" fmla="*/ 5876 w 7305"/>
                  <a:gd name="T75" fmla="*/ 1460 h 5296"/>
                  <a:gd name="T76" fmla="*/ 5638 w 7305"/>
                  <a:gd name="T77" fmla="*/ 1878 h 5296"/>
                  <a:gd name="T78" fmla="*/ 6066 w 7305"/>
                  <a:gd name="T79" fmla="*/ 2045 h 5296"/>
                  <a:gd name="T80" fmla="*/ 6202 w 7305"/>
                  <a:gd name="T81" fmla="*/ 2332 h 5296"/>
                  <a:gd name="T82" fmla="*/ 6340 w 7305"/>
                  <a:gd name="T83" fmla="*/ 2318 h 5296"/>
                  <a:gd name="T84" fmla="*/ 6636 w 7305"/>
                  <a:gd name="T85" fmla="*/ 2483 h 5296"/>
                  <a:gd name="T86" fmla="*/ 6973 w 7305"/>
                  <a:gd name="T87" fmla="*/ 2690 h 5296"/>
                  <a:gd name="T88" fmla="*/ 7263 w 7305"/>
                  <a:gd name="T89" fmla="*/ 2975 h 5296"/>
                  <a:gd name="T90" fmla="*/ 6933 w 7305"/>
                  <a:gd name="T91" fmla="*/ 3200 h 5296"/>
                  <a:gd name="T92" fmla="*/ 7148 w 7305"/>
                  <a:gd name="T93" fmla="*/ 3501 h 5296"/>
                  <a:gd name="T94" fmla="*/ 6932 w 7305"/>
                  <a:gd name="T95" fmla="*/ 3760 h 5296"/>
                  <a:gd name="T96" fmla="*/ 6579 w 7305"/>
                  <a:gd name="T97" fmla="*/ 3625 h 5296"/>
                  <a:gd name="T98" fmla="*/ 6153 w 7305"/>
                  <a:gd name="T99" fmla="*/ 3717 h 5296"/>
                  <a:gd name="T100" fmla="*/ 5994 w 7305"/>
                  <a:gd name="T101" fmla="*/ 4001 h 5296"/>
                  <a:gd name="T102" fmla="*/ 5676 w 7305"/>
                  <a:gd name="T103" fmla="*/ 4173 h 5296"/>
                  <a:gd name="T104" fmla="*/ 5982 w 7305"/>
                  <a:gd name="T105" fmla="*/ 4429 h 5296"/>
                  <a:gd name="T106" fmla="*/ 6447 w 7305"/>
                  <a:gd name="T107" fmla="*/ 4341 h 5296"/>
                  <a:gd name="T108" fmla="*/ 6452 w 7305"/>
                  <a:gd name="T109" fmla="*/ 4915 h 5296"/>
                  <a:gd name="T110" fmla="*/ 6235 w 7305"/>
                  <a:gd name="T111" fmla="*/ 5119 h 5296"/>
                  <a:gd name="T112" fmla="*/ 5739 w 7305"/>
                  <a:gd name="T113" fmla="*/ 5074 h 5296"/>
                  <a:gd name="T114" fmla="*/ 5395 w 7305"/>
                  <a:gd name="T115" fmla="*/ 4961 h 5296"/>
                  <a:gd name="T116" fmla="*/ 5093 w 7305"/>
                  <a:gd name="T117" fmla="*/ 4692 h 5296"/>
                  <a:gd name="T118" fmla="*/ 5142 w 7305"/>
                  <a:gd name="T119" fmla="*/ 5126 h 5296"/>
                  <a:gd name="T120" fmla="*/ 4802 w 7305"/>
                  <a:gd name="T121" fmla="*/ 5054 h 5296"/>
                  <a:gd name="T122" fmla="*/ 4197 w 7305"/>
                  <a:gd name="T123" fmla="*/ 4932 h 5296"/>
                  <a:gd name="T124" fmla="*/ 3774 w 7305"/>
                  <a:gd name="T125" fmla="*/ 4758 h 5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05" h="5296">
                    <a:moveTo>
                      <a:pt x="3719" y="4744"/>
                    </a:moveTo>
                    <a:lnTo>
                      <a:pt x="3712" y="4763"/>
                    </a:lnTo>
                    <a:lnTo>
                      <a:pt x="3699" y="4777"/>
                    </a:lnTo>
                    <a:lnTo>
                      <a:pt x="3682" y="4787"/>
                    </a:lnTo>
                    <a:lnTo>
                      <a:pt x="3663" y="4790"/>
                    </a:lnTo>
                    <a:lnTo>
                      <a:pt x="3644" y="4787"/>
                    </a:lnTo>
                    <a:lnTo>
                      <a:pt x="3627" y="4779"/>
                    </a:lnTo>
                    <a:lnTo>
                      <a:pt x="3613" y="4766"/>
                    </a:lnTo>
                    <a:lnTo>
                      <a:pt x="3603" y="4746"/>
                    </a:lnTo>
                    <a:lnTo>
                      <a:pt x="3587" y="4769"/>
                    </a:lnTo>
                    <a:lnTo>
                      <a:pt x="3568" y="4784"/>
                    </a:lnTo>
                    <a:lnTo>
                      <a:pt x="3549" y="4791"/>
                    </a:lnTo>
                    <a:lnTo>
                      <a:pt x="3529" y="4793"/>
                    </a:lnTo>
                    <a:lnTo>
                      <a:pt x="3512" y="4788"/>
                    </a:lnTo>
                    <a:lnTo>
                      <a:pt x="3498" y="4776"/>
                    </a:lnTo>
                    <a:lnTo>
                      <a:pt x="3487" y="4759"/>
                    </a:lnTo>
                    <a:lnTo>
                      <a:pt x="3483" y="4736"/>
                    </a:lnTo>
                    <a:lnTo>
                      <a:pt x="3481" y="4755"/>
                    </a:lnTo>
                    <a:lnTo>
                      <a:pt x="3473" y="4771"/>
                    </a:lnTo>
                    <a:lnTo>
                      <a:pt x="3462" y="4784"/>
                    </a:lnTo>
                    <a:lnTo>
                      <a:pt x="3448" y="4792"/>
                    </a:lnTo>
                    <a:lnTo>
                      <a:pt x="3431" y="4793"/>
                    </a:lnTo>
                    <a:lnTo>
                      <a:pt x="3415" y="4789"/>
                    </a:lnTo>
                    <a:lnTo>
                      <a:pt x="3400" y="4776"/>
                    </a:lnTo>
                    <a:lnTo>
                      <a:pt x="3386" y="4755"/>
                    </a:lnTo>
                    <a:lnTo>
                      <a:pt x="3361" y="4760"/>
                    </a:lnTo>
                    <a:lnTo>
                      <a:pt x="3340" y="4759"/>
                    </a:lnTo>
                    <a:lnTo>
                      <a:pt x="3322" y="4752"/>
                    </a:lnTo>
                    <a:lnTo>
                      <a:pt x="3311" y="4739"/>
                    </a:lnTo>
                    <a:lnTo>
                      <a:pt x="3305" y="4723"/>
                    </a:lnTo>
                    <a:lnTo>
                      <a:pt x="3308" y="4704"/>
                    </a:lnTo>
                    <a:lnTo>
                      <a:pt x="3320" y="4683"/>
                    </a:lnTo>
                    <a:lnTo>
                      <a:pt x="3344" y="4662"/>
                    </a:lnTo>
                    <a:lnTo>
                      <a:pt x="3315" y="4661"/>
                    </a:lnTo>
                    <a:lnTo>
                      <a:pt x="3293" y="4652"/>
                    </a:lnTo>
                    <a:lnTo>
                      <a:pt x="3279" y="4637"/>
                    </a:lnTo>
                    <a:lnTo>
                      <a:pt x="3273" y="4620"/>
                    </a:lnTo>
                    <a:lnTo>
                      <a:pt x="3274" y="4601"/>
                    </a:lnTo>
                    <a:lnTo>
                      <a:pt x="3285" y="4583"/>
                    </a:lnTo>
                    <a:lnTo>
                      <a:pt x="3304" y="4567"/>
                    </a:lnTo>
                    <a:lnTo>
                      <a:pt x="3333" y="4557"/>
                    </a:lnTo>
                    <a:lnTo>
                      <a:pt x="3314" y="4559"/>
                    </a:lnTo>
                    <a:lnTo>
                      <a:pt x="3297" y="4556"/>
                    </a:lnTo>
                    <a:lnTo>
                      <a:pt x="3281" y="4550"/>
                    </a:lnTo>
                    <a:lnTo>
                      <a:pt x="3271" y="4541"/>
                    </a:lnTo>
                    <a:lnTo>
                      <a:pt x="3263" y="4530"/>
                    </a:lnTo>
                    <a:lnTo>
                      <a:pt x="3263" y="4518"/>
                    </a:lnTo>
                    <a:lnTo>
                      <a:pt x="3270" y="4505"/>
                    </a:lnTo>
                    <a:lnTo>
                      <a:pt x="3285" y="4491"/>
                    </a:lnTo>
                    <a:lnTo>
                      <a:pt x="3275" y="4496"/>
                    </a:lnTo>
                    <a:lnTo>
                      <a:pt x="3265" y="4497"/>
                    </a:lnTo>
                    <a:lnTo>
                      <a:pt x="3257" y="4495"/>
                    </a:lnTo>
                    <a:lnTo>
                      <a:pt x="3249" y="4490"/>
                    </a:lnTo>
                    <a:lnTo>
                      <a:pt x="3243" y="4481"/>
                    </a:lnTo>
                    <a:lnTo>
                      <a:pt x="3238" y="4469"/>
                    </a:lnTo>
                    <a:lnTo>
                      <a:pt x="3236" y="4438"/>
                    </a:lnTo>
                    <a:lnTo>
                      <a:pt x="3233" y="4461"/>
                    </a:lnTo>
                    <a:lnTo>
                      <a:pt x="3226" y="4480"/>
                    </a:lnTo>
                    <a:lnTo>
                      <a:pt x="3216" y="4496"/>
                    </a:lnTo>
                    <a:lnTo>
                      <a:pt x="3204" y="4508"/>
                    </a:lnTo>
                    <a:lnTo>
                      <a:pt x="3189" y="4513"/>
                    </a:lnTo>
                    <a:lnTo>
                      <a:pt x="3173" y="4512"/>
                    </a:lnTo>
                    <a:lnTo>
                      <a:pt x="3154" y="4504"/>
                    </a:lnTo>
                    <a:lnTo>
                      <a:pt x="3135" y="4487"/>
                    </a:lnTo>
                    <a:lnTo>
                      <a:pt x="3149" y="4511"/>
                    </a:lnTo>
                    <a:lnTo>
                      <a:pt x="3150" y="4523"/>
                    </a:lnTo>
                    <a:lnTo>
                      <a:pt x="3148" y="4533"/>
                    </a:lnTo>
                    <a:lnTo>
                      <a:pt x="3135" y="4548"/>
                    </a:lnTo>
                    <a:lnTo>
                      <a:pt x="3115" y="4553"/>
                    </a:lnTo>
                    <a:lnTo>
                      <a:pt x="3132" y="4561"/>
                    </a:lnTo>
                    <a:lnTo>
                      <a:pt x="3142" y="4570"/>
                    </a:lnTo>
                    <a:lnTo>
                      <a:pt x="3148" y="4581"/>
                    </a:lnTo>
                    <a:lnTo>
                      <a:pt x="3150" y="4590"/>
                    </a:lnTo>
                    <a:lnTo>
                      <a:pt x="3147" y="4600"/>
                    </a:lnTo>
                    <a:lnTo>
                      <a:pt x="3139" y="4608"/>
                    </a:lnTo>
                    <a:lnTo>
                      <a:pt x="3112" y="4621"/>
                    </a:lnTo>
                    <a:lnTo>
                      <a:pt x="3143" y="4631"/>
                    </a:lnTo>
                    <a:lnTo>
                      <a:pt x="3166" y="4643"/>
                    </a:lnTo>
                    <a:lnTo>
                      <a:pt x="3182" y="4657"/>
                    </a:lnTo>
                    <a:lnTo>
                      <a:pt x="3190" y="4670"/>
                    </a:lnTo>
                    <a:lnTo>
                      <a:pt x="3191" y="4685"/>
                    </a:lnTo>
                    <a:lnTo>
                      <a:pt x="3184" y="4699"/>
                    </a:lnTo>
                    <a:lnTo>
                      <a:pt x="3170" y="4711"/>
                    </a:lnTo>
                    <a:lnTo>
                      <a:pt x="3150" y="4722"/>
                    </a:lnTo>
                    <a:lnTo>
                      <a:pt x="3156" y="4750"/>
                    </a:lnTo>
                    <a:lnTo>
                      <a:pt x="3154" y="4769"/>
                    </a:lnTo>
                    <a:lnTo>
                      <a:pt x="3143" y="4781"/>
                    </a:lnTo>
                    <a:lnTo>
                      <a:pt x="3129" y="4784"/>
                    </a:lnTo>
                    <a:lnTo>
                      <a:pt x="3112" y="4781"/>
                    </a:lnTo>
                    <a:lnTo>
                      <a:pt x="3095" y="4771"/>
                    </a:lnTo>
                    <a:lnTo>
                      <a:pt x="3081" y="4756"/>
                    </a:lnTo>
                    <a:lnTo>
                      <a:pt x="3071" y="4736"/>
                    </a:lnTo>
                    <a:lnTo>
                      <a:pt x="3073" y="4752"/>
                    </a:lnTo>
                    <a:lnTo>
                      <a:pt x="3070" y="4763"/>
                    </a:lnTo>
                    <a:lnTo>
                      <a:pt x="3063" y="4772"/>
                    </a:lnTo>
                    <a:lnTo>
                      <a:pt x="3053" y="4778"/>
                    </a:lnTo>
                    <a:lnTo>
                      <a:pt x="3041" y="4781"/>
                    </a:lnTo>
                    <a:lnTo>
                      <a:pt x="3029" y="4779"/>
                    </a:lnTo>
                    <a:lnTo>
                      <a:pt x="3008" y="4770"/>
                    </a:lnTo>
                    <a:lnTo>
                      <a:pt x="3013" y="4792"/>
                    </a:lnTo>
                    <a:lnTo>
                      <a:pt x="3010" y="4812"/>
                    </a:lnTo>
                    <a:lnTo>
                      <a:pt x="3000" y="4828"/>
                    </a:lnTo>
                    <a:lnTo>
                      <a:pt x="2987" y="4837"/>
                    </a:lnTo>
                    <a:lnTo>
                      <a:pt x="2972" y="4840"/>
                    </a:lnTo>
                    <a:lnTo>
                      <a:pt x="2957" y="4835"/>
                    </a:lnTo>
                    <a:lnTo>
                      <a:pt x="2944" y="4819"/>
                    </a:lnTo>
                    <a:lnTo>
                      <a:pt x="2935" y="4792"/>
                    </a:lnTo>
                    <a:lnTo>
                      <a:pt x="2916" y="4809"/>
                    </a:lnTo>
                    <a:lnTo>
                      <a:pt x="2898" y="4819"/>
                    </a:lnTo>
                    <a:lnTo>
                      <a:pt x="2881" y="4820"/>
                    </a:lnTo>
                    <a:lnTo>
                      <a:pt x="2869" y="4815"/>
                    </a:lnTo>
                    <a:lnTo>
                      <a:pt x="2861" y="4803"/>
                    </a:lnTo>
                    <a:lnTo>
                      <a:pt x="2858" y="4786"/>
                    </a:lnTo>
                    <a:lnTo>
                      <a:pt x="2861" y="4764"/>
                    </a:lnTo>
                    <a:lnTo>
                      <a:pt x="2873" y="4740"/>
                    </a:lnTo>
                    <a:lnTo>
                      <a:pt x="2860" y="4747"/>
                    </a:lnTo>
                    <a:lnTo>
                      <a:pt x="2847" y="4750"/>
                    </a:lnTo>
                    <a:lnTo>
                      <a:pt x="2821" y="4740"/>
                    </a:lnTo>
                    <a:lnTo>
                      <a:pt x="2811" y="4730"/>
                    </a:lnTo>
                    <a:lnTo>
                      <a:pt x="2806" y="4719"/>
                    </a:lnTo>
                    <a:lnTo>
                      <a:pt x="2806" y="4706"/>
                    </a:lnTo>
                    <a:lnTo>
                      <a:pt x="2812" y="4692"/>
                    </a:lnTo>
                    <a:lnTo>
                      <a:pt x="2795" y="4704"/>
                    </a:lnTo>
                    <a:lnTo>
                      <a:pt x="2781" y="4708"/>
                    </a:lnTo>
                    <a:lnTo>
                      <a:pt x="2771" y="4706"/>
                    </a:lnTo>
                    <a:lnTo>
                      <a:pt x="2765" y="4698"/>
                    </a:lnTo>
                    <a:lnTo>
                      <a:pt x="2764" y="4685"/>
                    </a:lnTo>
                    <a:lnTo>
                      <a:pt x="2767" y="4669"/>
                    </a:lnTo>
                    <a:lnTo>
                      <a:pt x="2776" y="4651"/>
                    </a:lnTo>
                    <a:lnTo>
                      <a:pt x="2790" y="4632"/>
                    </a:lnTo>
                    <a:lnTo>
                      <a:pt x="2769" y="4651"/>
                    </a:lnTo>
                    <a:lnTo>
                      <a:pt x="2761" y="4654"/>
                    </a:lnTo>
                    <a:lnTo>
                      <a:pt x="2752" y="4654"/>
                    </a:lnTo>
                    <a:lnTo>
                      <a:pt x="2744" y="4650"/>
                    </a:lnTo>
                    <a:lnTo>
                      <a:pt x="2738" y="4644"/>
                    </a:lnTo>
                    <a:lnTo>
                      <a:pt x="2726" y="4621"/>
                    </a:lnTo>
                    <a:lnTo>
                      <a:pt x="2724" y="4643"/>
                    </a:lnTo>
                    <a:lnTo>
                      <a:pt x="2715" y="4668"/>
                    </a:lnTo>
                    <a:lnTo>
                      <a:pt x="2688" y="4717"/>
                    </a:lnTo>
                    <a:lnTo>
                      <a:pt x="2672" y="4732"/>
                    </a:lnTo>
                    <a:lnTo>
                      <a:pt x="2655" y="4735"/>
                    </a:lnTo>
                    <a:lnTo>
                      <a:pt x="2646" y="4730"/>
                    </a:lnTo>
                    <a:lnTo>
                      <a:pt x="2639" y="4722"/>
                    </a:lnTo>
                    <a:lnTo>
                      <a:pt x="2631" y="4708"/>
                    </a:lnTo>
                    <a:lnTo>
                      <a:pt x="2625" y="4688"/>
                    </a:lnTo>
                    <a:lnTo>
                      <a:pt x="2601" y="4714"/>
                    </a:lnTo>
                    <a:lnTo>
                      <a:pt x="2578" y="4725"/>
                    </a:lnTo>
                    <a:lnTo>
                      <a:pt x="2569" y="4726"/>
                    </a:lnTo>
                    <a:lnTo>
                      <a:pt x="2560" y="4724"/>
                    </a:lnTo>
                    <a:lnTo>
                      <a:pt x="2547" y="4713"/>
                    </a:lnTo>
                    <a:lnTo>
                      <a:pt x="2541" y="4696"/>
                    </a:lnTo>
                    <a:lnTo>
                      <a:pt x="2544" y="4676"/>
                    </a:lnTo>
                    <a:lnTo>
                      <a:pt x="2550" y="4665"/>
                    </a:lnTo>
                    <a:lnTo>
                      <a:pt x="2559" y="4654"/>
                    </a:lnTo>
                    <a:lnTo>
                      <a:pt x="2587" y="4636"/>
                    </a:lnTo>
                    <a:lnTo>
                      <a:pt x="2574" y="4629"/>
                    </a:lnTo>
                    <a:lnTo>
                      <a:pt x="2565" y="4621"/>
                    </a:lnTo>
                    <a:lnTo>
                      <a:pt x="2561" y="4612"/>
                    </a:lnTo>
                    <a:lnTo>
                      <a:pt x="2560" y="4602"/>
                    </a:lnTo>
                    <a:lnTo>
                      <a:pt x="2568" y="4582"/>
                    </a:lnTo>
                    <a:lnTo>
                      <a:pt x="2585" y="4562"/>
                    </a:lnTo>
                    <a:lnTo>
                      <a:pt x="2551" y="4576"/>
                    </a:lnTo>
                    <a:lnTo>
                      <a:pt x="2536" y="4577"/>
                    </a:lnTo>
                    <a:lnTo>
                      <a:pt x="2525" y="4575"/>
                    </a:lnTo>
                    <a:lnTo>
                      <a:pt x="2515" y="4568"/>
                    </a:lnTo>
                    <a:lnTo>
                      <a:pt x="2509" y="4557"/>
                    </a:lnTo>
                    <a:lnTo>
                      <a:pt x="2508" y="4543"/>
                    </a:lnTo>
                    <a:lnTo>
                      <a:pt x="2513" y="4524"/>
                    </a:lnTo>
                    <a:lnTo>
                      <a:pt x="2499" y="4548"/>
                    </a:lnTo>
                    <a:lnTo>
                      <a:pt x="2478" y="4560"/>
                    </a:lnTo>
                    <a:lnTo>
                      <a:pt x="2466" y="4562"/>
                    </a:lnTo>
                    <a:lnTo>
                      <a:pt x="2454" y="4562"/>
                    </a:lnTo>
                    <a:lnTo>
                      <a:pt x="2430" y="4554"/>
                    </a:lnTo>
                    <a:lnTo>
                      <a:pt x="2425" y="4570"/>
                    </a:lnTo>
                    <a:lnTo>
                      <a:pt x="2418" y="4583"/>
                    </a:lnTo>
                    <a:lnTo>
                      <a:pt x="2406" y="4591"/>
                    </a:lnTo>
                    <a:lnTo>
                      <a:pt x="2393" y="4598"/>
                    </a:lnTo>
                    <a:lnTo>
                      <a:pt x="2363" y="4602"/>
                    </a:lnTo>
                    <a:lnTo>
                      <a:pt x="2333" y="4599"/>
                    </a:lnTo>
                    <a:lnTo>
                      <a:pt x="2347" y="4627"/>
                    </a:lnTo>
                    <a:lnTo>
                      <a:pt x="2350" y="4643"/>
                    </a:lnTo>
                    <a:lnTo>
                      <a:pt x="2349" y="4660"/>
                    </a:lnTo>
                    <a:lnTo>
                      <a:pt x="2346" y="4675"/>
                    </a:lnTo>
                    <a:lnTo>
                      <a:pt x="2337" y="4688"/>
                    </a:lnTo>
                    <a:lnTo>
                      <a:pt x="2326" y="4697"/>
                    </a:lnTo>
                    <a:lnTo>
                      <a:pt x="2310" y="4702"/>
                    </a:lnTo>
                    <a:lnTo>
                      <a:pt x="2313" y="4721"/>
                    </a:lnTo>
                    <a:lnTo>
                      <a:pt x="2309" y="4743"/>
                    </a:lnTo>
                    <a:lnTo>
                      <a:pt x="2286" y="4785"/>
                    </a:lnTo>
                    <a:lnTo>
                      <a:pt x="2272" y="4797"/>
                    </a:lnTo>
                    <a:lnTo>
                      <a:pt x="2265" y="4799"/>
                    </a:lnTo>
                    <a:lnTo>
                      <a:pt x="2258" y="4799"/>
                    </a:lnTo>
                    <a:lnTo>
                      <a:pt x="2253" y="4794"/>
                    </a:lnTo>
                    <a:lnTo>
                      <a:pt x="2248" y="4786"/>
                    </a:lnTo>
                    <a:lnTo>
                      <a:pt x="2243" y="4755"/>
                    </a:lnTo>
                    <a:lnTo>
                      <a:pt x="2214" y="4769"/>
                    </a:lnTo>
                    <a:lnTo>
                      <a:pt x="2193" y="4772"/>
                    </a:lnTo>
                    <a:lnTo>
                      <a:pt x="2182" y="4768"/>
                    </a:lnTo>
                    <a:lnTo>
                      <a:pt x="2175" y="4757"/>
                    </a:lnTo>
                    <a:lnTo>
                      <a:pt x="2175" y="4741"/>
                    </a:lnTo>
                    <a:lnTo>
                      <a:pt x="2179" y="4722"/>
                    </a:lnTo>
                    <a:lnTo>
                      <a:pt x="2198" y="4680"/>
                    </a:lnTo>
                    <a:lnTo>
                      <a:pt x="2181" y="4693"/>
                    </a:lnTo>
                    <a:lnTo>
                      <a:pt x="2163" y="4698"/>
                    </a:lnTo>
                    <a:lnTo>
                      <a:pt x="2149" y="4699"/>
                    </a:lnTo>
                    <a:lnTo>
                      <a:pt x="2137" y="4696"/>
                    </a:lnTo>
                    <a:lnTo>
                      <a:pt x="2129" y="4689"/>
                    </a:lnTo>
                    <a:lnTo>
                      <a:pt x="2124" y="4679"/>
                    </a:lnTo>
                    <a:lnTo>
                      <a:pt x="2127" y="4666"/>
                    </a:lnTo>
                    <a:lnTo>
                      <a:pt x="2134" y="4653"/>
                    </a:lnTo>
                    <a:lnTo>
                      <a:pt x="2109" y="4663"/>
                    </a:lnTo>
                    <a:lnTo>
                      <a:pt x="2098" y="4664"/>
                    </a:lnTo>
                    <a:lnTo>
                      <a:pt x="2085" y="4662"/>
                    </a:lnTo>
                    <a:lnTo>
                      <a:pt x="2062" y="4650"/>
                    </a:lnTo>
                    <a:lnTo>
                      <a:pt x="2045" y="4628"/>
                    </a:lnTo>
                    <a:lnTo>
                      <a:pt x="2057" y="4664"/>
                    </a:lnTo>
                    <a:lnTo>
                      <a:pt x="2058" y="4680"/>
                    </a:lnTo>
                    <a:lnTo>
                      <a:pt x="2057" y="4695"/>
                    </a:lnTo>
                    <a:lnTo>
                      <a:pt x="2050" y="4709"/>
                    </a:lnTo>
                    <a:lnTo>
                      <a:pt x="2041" y="4722"/>
                    </a:lnTo>
                    <a:lnTo>
                      <a:pt x="2010" y="4744"/>
                    </a:lnTo>
                    <a:lnTo>
                      <a:pt x="2017" y="4767"/>
                    </a:lnTo>
                    <a:lnTo>
                      <a:pt x="2014" y="4788"/>
                    </a:lnTo>
                    <a:lnTo>
                      <a:pt x="2006" y="4806"/>
                    </a:lnTo>
                    <a:lnTo>
                      <a:pt x="1992" y="4821"/>
                    </a:lnTo>
                    <a:lnTo>
                      <a:pt x="1975" y="4829"/>
                    </a:lnTo>
                    <a:lnTo>
                      <a:pt x="1957" y="4829"/>
                    </a:lnTo>
                    <a:lnTo>
                      <a:pt x="1949" y="4824"/>
                    </a:lnTo>
                    <a:lnTo>
                      <a:pt x="1941" y="4818"/>
                    </a:lnTo>
                    <a:lnTo>
                      <a:pt x="1927" y="4795"/>
                    </a:lnTo>
                    <a:lnTo>
                      <a:pt x="1910" y="4808"/>
                    </a:lnTo>
                    <a:lnTo>
                      <a:pt x="1887" y="4812"/>
                    </a:lnTo>
                    <a:lnTo>
                      <a:pt x="1867" y="4805"/>
                    </a:lnTo>
                    <a:lnTo>
                      <a:pt x="1858" y="4798"/>
                    </a:lnTo>
                    <a:lnTo>
                      <a:pt x="1853" y="4788"/>
                    </a:lnTo>
                    <a:lnTo>
                      <a:pt x="1850" y="4816"/>
                    </a:lnTo>
                    <a:lnTo>
                      <a:pt x="1842" y="4838"/>
                    </a:lnTo>
                    <a:lnTo>
                      <a:pt x="1830" y="4854"/>
                    </a:lnTo>
                    <a:lnTo>
                      <a:pt x="1816" y="4864"/>
                    </a:lnTo>
                    <a:lnTo>
                      <a:pt x="1801" y="4866"/>
                    </a:lnTo>
                    <a:lnTo>
                      <a:pt x="1785" y="4862"/>
                    </a:lnTo>
                    <a:lnTo>
                      <a:pt x="1770" y="4851"/>
                    </a:lnTo>
                    <a:lnTo>
                      <a:pt x="1756" y="4832"/>
                    </a:lnTo>
                    <a:lnTo>
                      <a:pt x="1733" y="4859"/>
                    </a:lnTo>
                    <a:lnTo>
                      <a:pt x="1705" y="4883"/>
                    </a:lnTo>
                    <a:lnTo>
                      <a:pt x="1690" y="4892"/>
                    </a:lnTo>
                    <a:lnTo>
                      <a:pt x="1675" y="4894"/>
                    </a:lnTo>
                    <a:lnTo>
                      <a:pt x="1659" y="4890"/>
                    </a:lnTo>
                    <a:lnTo>
                      <a:pt x="1644" y="4877"/>
                    </a:lnTo>
                    <a:lnTo>
                      <a:pt x="1625" y="4888"/>
                    </a:lnTo>
                    <a:lnTo>
                      <a:pt x="1605" y="4890"/>
                    </a:lnTo>
                    <a:lnTo>
                      <a:pt x="1589" y="4881"/>
                    </a:lnTo>
                    <a:lnTo>
                      <a:pt x="1583" y="4873"/>
                    </a:lnTo>
                    <a:lnTo>
                      <a:pt x="1581" y="4863"/>
                    </a:lnTo>
                    <a:lnTo>
                      <a:pt x="1545" y="4884"/>
                    </a:lnTo>
                    <a:lnTo>
                      <a:pt x="1511" y="4894"/>
                    </a:lnTo>
                    <a:lnTo>
                      <a:pt x="1482" y="4893"/>
                    </a:lnTo>
                    <a:lnTo>
                      <a:pt x="1459" y="4883"/>
                    </a:lnTo>
                    <a:lnTo>
                      <a:pt x="1445" y="4867"/>
                    </a:lnTo>
                    <a:lnTo>
                      <a:pt x="1443" y="4856"/>
                    </a:lnTo>
                    <a:lnTo>
                      <a:pt x="1443" y="4846"/>
                    </a:lnTo>
                    <a:lnTo>
                      <a:pt x="1455" y="4820"/>
                    </a:lnTo>
                    <a:lnTo>
                      <a:pt x="1466" y="4806"/>
                    </a:lnTo>
                    <a:lnTo>
                      <a:pt x="1482" y="4792"/>
                    </a:lnTo>
                    <a:lnTo>
                      <a:pt x="1457" y="4784"/>
                    </a:lnTo>
                    <a:lnTo>
                      <a:pt x="1441" y="4769"/>
                    </a:lnTo>
                    <a:lnTo>
                      <a:pt x="1434" y="4752"/>
                    </a:lnTo>
                    <a:lnTo>
                      <a:pt x="1438" y="4735"/>
                    </a:lnTo>
                    <a:lnTo>
                      <a:pt x="1443" y="4727"/>
                    </a:lnTo>
                    <a:lnTo>
                      <a:pt x="1452" y="4720"/>
                    </a:lnTo>
                    <a:lnTo>
                      <a:pt x="1477" y="4710"/>
                    </a:lnTo>
                    <a:lnTo>
                      <a:pt x="1515" y="4707"/>
                    </a:lnTo>
                    <a:lnTo>
                      <a:pt x="1565" y="4713"/>
                    </a:lnTo>
                    <a:lnTo>
                      <a:pt x="1537" y="4677"/>
                    </a:lnTo>
                    <a:lnTo>
                      <a:pt x="1526" y="4648"/>
                    </a:lnTo>
                    <a:lnTo>
                      <a:pt x="1527" y="4637"/>
                    </a:lnTo>
                    <a:lnTo>
                      <a:pt x="1532" y="4630"/>
                    </a:lnTo>
                    <a:lnTo>
                      <a:pt x="1542" y="4624"/>
                    </a:lnTo>
                    <a:lnTo>
                      <a:pt x="1556" y="4623"/>
                    </a:lnTo>
                    <a:lnTo>
                      <a:pt x="1556" y="4609"/>
                    </a:lnTo>
                    <a:lnTo>
                      <a:pt x="1559" y="4597"/>
                    </a:lnTo>
                    <a:lnTo>
                      <a:pt x="1567" y="4586"/>
                    </a:lnTo>
                    <a:lnTo>
                      <a:pt x="1577" y="4577"/>
                    </a:lnTo>
                    <a:lnTo>
                      <a:pt x="1589" y="4571"/>
                    </a:lnTo>
                    <a:lnTo>
                      <a:pt x="1602" y="4567"/>
                    </a:lnTo>
                    <a:lnTo>
                      <a:pt x="1614" y="4567"/>
                    </a:lnTo>
                    <a:lnTo>
                      <a:pt x="1627" y="4569"/>
                    </a:lnTo>
                    <a:lnTo>
                      <a:pt x="1613" y="4543"/>
                    </a:lnTo>
                    <a:lnTo>
                      <a:pt x="1611" y="4523"/>
                    </a:lnTo>
                    <a:lnTo>
                      <a:pt x="1619" y="4508"/>
                    </a:lnTo>
                    <a:lnTo>
                      <a:pt x="1632" y="4499"/>
                    </a:lnTo>
                    <a:lnTo>
                      <a:pt x="1649" y="4497"/>
                    </a:lnTo>
                    <a:lnTo>
                      <a:pt x="1667" y="4503"/>
                    </a:lnTo>
                    <a:lnTo>
                      <a:pt x="1685" y="4514"/>
                    </a:lnTo>
                    <a:lnTo>
                      <a:pt x="1699" y="4535"/>
                    </a:lnTo>
                    <a:lnTo>
                      <a:pt x="1707" y="4522"/>
                    </a:lnTo>
                    <a:lnTo>
                      <a:pt x="1718" y="4513"/>
                    </a:lnTo>
                    <a:lnTo>
                      <a:pt x="1730" y="4509"/>
                    </a:lnTo>
                    <a:lnTo>
                      <a:pt x="1743" y="4508"/>
                    </a:lnTo>
                    <a:lnTo>
                      <a:pt x="1755" y="4512"/>
                    </a:lnTo>
                    <a:lnTo>
                      <a:pt x="1766" y="4521"/>
                    </a:lnTo>
                    <a:lnTo>
                      <a:pt x="1775" y="4534"/>
                    </a:lnTo>
                    <a:lnTo>
                      <a:pt x="1782" y="4551"/>
                    </a:lnTo>
                    <a:lnTo>
                      <a:pt x="1782" y="4538"/>
                    </a:lnTo>
                    <a:lnTo>
                      <a:pt x="1785" y="4527"/>
                    </a:lnTo>
                    <a:lnTo>
                      <a:pt x="1800" y="4514"/>
                    </a:lnTo>
                    <a:lnTo>
                      <a:pt x="1820" y="4511"/>
                    </a:lnTo>
                    <a:lnTo>
                      <a:pt x="1830" y="4514"/>
                    </a:lnTo>
                    <a:lnTo>
                      <a:pt x="1839" y="4520"/>
                    </a:lnTo>
                    <a:lnTo>
                      <a:pt x="1821" y="4505"/>
                    </a:lnTo>
                    <a:lnTo>
                      <a:pt x="1813" y="4491"/>
                    </a:lnTo>
                    <a:lnTo>
                      <a:pt x="1813" y="4475"/>
                    </a:lnTo>
                    <a:lnTo>
                      <a:pt x="1823" y="4458"/>
                    </a:lnTo>
                    <a:lnTo>
                      <a:pt x="1806" y="4467"/>
                    </a:lnTo>
                    <a:lnTo>
                      <a:pt x="1788" y="4473"/>
                    </a:lnTo>
                    <a:lnTo>
                      <a:pt x="1769" y="4473"/>
                    </a:lnTo>
                    <a:lnTo>
                      <a:pt x="1749" y="4469"/>
                    </a:lnTo>
                    <a:lnTo>
                      <a:pt x="1734" y="4461"/>
                    </a:lnTo>
                    <a:lnTo>
                      <a:pt x="1724" y="4448"/>
                    </a:lnTo>
                    <a:lnTo>
                      <a:pt x="1722" y="4431"/>
                    </a:lnTo>
                    <a:lnTo>
                      <a:pt x="1730" y="4410"/>
                    </a:lnTo>
                    <a:lnTo>
                      <a:pt x="1711" y="4397"/>
                    </a:lnTo>
                    <a:lnTo>
                      <a:pt x="1703" y="4382"/>
                    </a:lnTo>
                    <a:lnTo>
                      <a:pt x="1704" y="4366"/>
                    </a:lnTo>
                    <a:lnTo>
                      <a:pt x="1711" y="4353"/>
                    </a:lnTo>
                    <a:lnTo>
                      <a:pt x="1726" y="4344"/>
                    </a:lnTo>
                    <a:lnTo>
                      <a:pt x="1743" y="4341"/>
                    </a:lnTo>
                    <a:lnTo>
                      <a:pt x="1762" y="4346"/>
                    </a:lnTo>
                    <a:lnTo>
                      <a:pt x="1783" y="4359"/>
                    </a:lnTo>
                    <a:lnTo>
                      <a:pt x="1778" y="4347"/>
                    </a:lnTo>
                    <a:lnTo>
                      <a:pt x="1779" y="4334"/>
                    </a:lnTo>
                    <a:lnTo>
                      <a:pt x="1789" y="4312"/>
                    </a:lnTo>
                    <a:lnTo>
                      <a:pt x="1757" y="4311"/>
                    </a:lnTo>
                    <a:lnTo>
                      <a:pt x="1731" y="4303"/>
                    </a:lnTo>
                    <a:lnTo>
                      <a:pt x="1713" y="4290"/>
                    </a:lnTo>
                    <a:lnTo>
                      <a:pt x="1702" y="4274"/>
                    </a:lnTo>
                    <a:lnTo>
                      <a:pt x="1700" y="4260"/>
                    </a:lnTo>
                    <a:lnTo>
                      <a:pt x="1705" y="4247"/>
                    </a:lnTo>
                    <a:lnTo>
                      <a:pt x="1720" y="4241"/>
                    </a:lnTo>
                    <a:lnTo>
                      <a:pt x="1745" y="4242"/>
                    </a:lnTo>
                    <a:lnTo>
                      <a:pt x="1723" y="4216"/>
                    </a:lnTo>
                    <a:lnTo>
                      <a:pt x="1718" y="4195"/>
                    </a:lnTo>
                    <a:lnTo>
                      <a:pt x="1724" y="4180"/>
                    </a:lnTo>
                    <a:lnTo>
                      <a:pt x="1742" y="4169"/>
                    </a:lnTo>
                    <a:lnTo>
                      <a:pt x="1763" y="4164"/>
                    </a:lnTo>
                    <a:lnTo>
                      <a:pt x="1789" y="4164"/>
                    </a:lnTo>
                    <a:lnTo>
                      <a:pt x="1814" y="4169"/>
                    </a:lnTo>
                    <a:lnTo>
                      <a:pt x="1834" y="4179"/>
                    </a:lnTo>
                    <a:lnTo>
                      <a:pt x="1844" y="4154"/>
                    </a:lnTo>
                    <a:lnTo>
                      <a:pt x="1857" y="4141"/>
                    </a:lnTo>
                    <a:lnTo>
                      <a:pt x="1873" y="4138"/>
                    </a:lnTo>
                    <a:lnTo>
                      <a:pt x="1892" y="4143"/>
                    </a:lnTo>
                    <a:lnTo>
                      <a:pt x="1909" y="4154"/>
                    </a:lnTo>
                    <a:lnTo>
                      <a:pt x="1927" y="4170"/>
                    </a:lnTo>
                    <a:lnTo>
                      <a:pt x="1954" y="4209"/>
                    </a:lnTo>
                    <a:lnTo>
                      <a:pt x="1956" y="4193"/>
                    </a:lnTo>
                    <a:lnTo>
                      <a:pt x="1961" y="4180"/>
                    </a:lnTo>
                    <a:lnTo>
                      <a:pt x="1968" y="4169"/>
                    </a:lnTo>
                    <a:lnTo>
                      <a:pt x="1978" y="4163"/>
                    </a:lnTo>
                    <a:lnTo>
                      <a:pt x="1988" y="4162"/>
                    </a:lnTo>
                    <a:lnTo>
                      <a:pt x="1997" y="4165"/>
                    </a:lnTo>
                    <a:lnTo>
                      <a:pt x="2007" y="4173"/>
                    </a:lnTo>
                    <a:lnTo>
                      <a:pt x="2014" y="4189"/>
                    </a:lnTo>
                    <a:lnTo>
                      <a:pt x="2016" y="4169"/>
                    </a:lnTo>
                    <a:lnTo>
                      <a:pt x="2021" y="4155"/>
                    </a:lnTo>
                    <a:lnTo>
                      <a:pt x="2031" y="4148"/>
                    </a:lnTo>
                    <a:lnTo>
                      <a:pt x="2044" y="4147"/>
                    </a:lnTo>
                    <a:lnTo>
                      <a:pt x="2057" y="4150"/>
                    </a:lnTo>
                    <a:lnTo>
                      <a:pt x="2069" y="4160"/>
                    </a:lnTo>
                    <a:lnTo>
                      <a:pt x="2081" y="4174"/>
                    </a:lnTo>
                    <a:lnTo>
                      <a:pt x="2090" y="4194"/>
                    </a:lnTo>
                    <a:lnTo>
                      <a:pt x="2094" y="4181"/>
                    </a:lnTo>
                    <a:lnTo>
                      <a:pt x="2101" y="4170"/>
                    </a:lnTo>
                    <a:lnTo>
                      <a:pt x="2121" y="4154"/>
                    </a:lnTo>
                    <a:lnTo>
                      <a:pt x="2107" y="4133"/>
                    </a:lnTo>
                    <a:lnTo>
                      <a:pt x="2100" y="4110"/>
                    </a:lnTo>
                    <a:lnTo>
                      <a:pt x="2102" y="4088"/>
                    </a:lnTo>
                    <a:lnTo>
                      <a:pt x="2108" y="4077"/>
                    </a:lnTo>
                    <a:lnTo>
                      <a:pt x="2119" y="4067"/>
                    </a:lnTo>
                    <a:lnTo>
                      <a:pt x="2095" y="4065"/>
                    </a:lnTo>
                    <a:lnTo>
                      <a:pt x="2077" y="4057"/>
                    </a:lnTo>
                    <a:lnTo>
                      <a:pt x="2071" y="4051"/>
                    </a:lnTo>
                    <a:lnTo>
                      <a:pt x="2068" y="4042"/>
                    </a:lnTo>
                    <a:lnTo>
                      <a:pt x="2071" y="4031"/>
                    </a:lnTo>
                    <a:lnTo>
                      <a:pt x="2078" y="4018"/>
                    </a:lnTo>
                    <a:lnTo>
                      <a:pt x="2059" y="4031"/>
                    </a:lnTo>
                    <a:lnTo>
                      <a:pt x="2039" y="4037"/>
                    </a:lnTo>
                    <a:lnTo>
                      <a:pt x="2022" y="4038"/>
                    </a:lnTo>
                    <a:lnTo>
                      <a:pt x="2009" y="4032"/>
                    </a:lnTo>
                    <a:lnTo>
                      <a:pt x="1999" y="4022"/>
                    </a:lnTo>
                    <a:lnTo>
                      <a:pt x="1995" y="4008"/>
                    </a:lnTo>
                    <a:lnTo>
                      <a:pt x="1997" y="3990"/>
                    </a:lnTo>
                    <a:lnTo>
                      <a:pt x="2007" y="3967"/>
                    </a:lnTo>
                    <a:lnTo>
                      <a:pt x="1993" y="3985"/>
                    </a:lnTo>
                    <a:lnTo>
                      <a:pt x="1977" y="3998"/>
                    </a:lnTo>
                    <a:lnTo>
                      <a:pt x="1959" y="4006"/>
                    </a:lnTo>
                    <a:lnTo>
                      <a:pt x="1944" y="4007"/>
                    </a:lnTo>
                    <a:lnTo>
                      <a:pt x="1933" y="4002"/>
                    </a:lnTo>
                    <a:lnTo>
                      <a:pt x="1924" y="3994"/>
                    </a:lnTo>
                    <a:lnTo>
                      <a:pt x="1922" y="3979"/>
                    </a:lnTo>
                    <a:lnTo>
                      <a:pt x="1927" y="3960"/>
                    </a:lnTo>
                    <a:lnTo>
                      <a:pt x="1905" y="3990"/>
                    </a:lnTo>
                    <a:lnTo>
                      <a:pt x="1889" y="3999"/>
                    </a:lnTo>
                    <a:lnTo>
                      <a:pt x="1874" y="4007"/>
                    </a:lnTo>
                    <a:lnTo>
                      <a:pt x="1859" y="4011"/>
                    </a:lnTo>
                    <a:lnTo>
                      <a:pt x="1847" y="4011"/>
                    </a:lnTo>
                    <a:lnTo>
                      <a:pt x="1839" y="4007"/>
                    </a:lnTo>
                    <a:lnTo>
                      <a:pt x="1837" y="3998"/>
                    </a:lnTo>
                    <a:lnTo>
                      <a:pt x="1828" y="4023"/>
                    </a:lnTo>
                    <a:lnTo>
                      <a:pt x="1815" y="4044"/>
                    </a:lnTo>
                    <a:lnTo>
                      <a:pt x="1799" y="4059"/>
                    </a:lnTo>
                    <a:lnTo>
                      <a:pt x="1783" y="4067"/>
                    </a:lnTo>
                    <a:lnTo>
                      <a:pt x="1769" y="4064"/>
                    </a:lnTo>
                    <a:lnTo>
                      <a:pt x="1759" y="4052"/>
                    </a:lnTo>
                    <a:lnTo>
                      <a:pt x="1757" y="4026"/>
                    </a:lnTo>
                    <a:lnTo>
                      <a:pt x="1763" y="3985"/>
                    </a:lnTo>
                    <a:lnTo>
                      <a:pt x="1750" y="4003"/>
                    </a:lnTo>
                    <a:lnTo>
                      <a:pt x="1736" y="4015"/>
                    </a:lnTo>
                    <a:lnTo>
                      <a:pt x="1722" y="4021"/>
                    </a:lnTo>
                    <a:lnTo>
                      <a:pt x="1709" y="4022"/>
                    </a:lnTo>
                    <a:lnTo>
                      <a:pt x="1700" y="4016"/>
                    </a:lnTo>
                    <a:lnTo>
                      <a:pt x="1692" y="4006"/>
                    </a:lnTo>
                    <a:lnTo>
                      <a:pt x="1690" y="3991"/>
                    </a:lnTo>
                    <a:lnTo>
                      <a:pt x="1692" y="3970"/>
                    </a:lnTo>
                    <a:lnTo>
                      <a:pt x="1666" y="3993"/>
                    </a:lnTo>
                    <a:lnTo>
                      <a:pt x="1654" y="3998"/>
                    </a:lnTo>
                    <a:lnTo>
                      <a:pt x="1642" y="4000"/>
                    </a:lnTo>
                    <a:lnTo>
                      <a:pt x="1631" y="3997"/>
                    </a:lnTo>
                    <a:lnTo>
                      <a:pt x="1621" y="3990"/>
                    </a:lnTo>
                    <a:lnTo>
                      <a:pt x="1612" y="3979"/>
                    </a:lnTo>
                    <a:lnTo>
                      <a:pt x="1606" y="3963"/>
                    </a:lnTo>
                    <a:lnTo>
                      <a:pt x="1595" y="3999"/>
                    </a:lnTo>
                    <a:lnTo>
                      <a:pt x="1586" y="4014"/>
                    </a:lnTo>
                    <a:lnTo>
                      <a:pt x="1576" y="4027"/>
                    </a:lnTo>
                    <a:lnTo>
                      <a:pt x="1562" y="4036"/>
                    </a:lnTo>
                    <a:lnTo>
                      <a:pt x="1547" y="4041"/>
                    </a:lnTo>
                    <a:lnTo>
                      <a:pt x="1508" y="4041"/>
                    </a:lnTo>
                    <a:lnTo>
                      <a:pt x="1502" y="4063"/>
                    </a:lnTo>
                    <a:lnTo>
                      <a:pt x="1493" y="4080"/>
                    </a:lnTo>
                    <a:lnTo>
                      <a:pt x="1479" y="4092"/>
                    </a:lnTo>
                    <a:lnTo>
                      <a:pt x="1462" y="4098"/>
                    </a:lnTo>
                    <a:lnTo>
                      <a:pt x="1445" y="4098"/>
                    </a:lnTo>
                    <a:lnTo>
                      <a:pt x="1428" y="4091"/>
                    </a:lnTo>
                    <a:lnTo>
                      <a:pt x="1412" y="4078"/>
                    </a:lnTo>
                    <a:lnTo>
                      <a:pt x="1399" y="4060"/>
                    </a:lnTo>
                    <a:lnTo>
                      <a:pt x="1390" y="4088"/>
                    </a:lnTo>
                    <a:lnTo>
                      <a:pt x="1376" y="4108"/>
                    </a:lnTo>
                    <a:lnTo>
                      <a:pt x="1359" y="4121"/>
                    </a:lnTo>
                    <a:lnTo>
                      <a:pt x="1339" y="4125"/>
                    </a:lnTo>
                    <a:lnTo>
                      <a:pt x="1320" y="4123"/>
                    </a:lnTo>
                    <a:lnTo>
                      <a:pt x="1302" y="4113"/>
                    </a:lnTo>
                    <a:lnTo>
                      <a:pt x="1288" y="4095"/>
                    </a:lnTo>
                    <a:lnTo>
                      <a:pt x="1279" y="4071"/>
                    </a:lnTo>
                    <a:lnTo>
                      <a:pt x="1256" y="4087"/>
                    </a:lnTo>
                    <a:lnTo>
                      <a:pt x="1235" y="4095"/>
                    </a:lnTo>
                    <a:lnTo>
                      <a:pt x="1218" y="4099"/>
                    </a:lnTo>
                    <a:lnTo>
                      <a:pt x="1203" y="4095"/>
                    </a:lnTo>
                    <a:lnTo>
                      <a:pt x="1193" y="4086"/>
                    </a:lnTo>
                    <a:lnTo>
                      <a:pt x="1189" y="4072"/>
                    </a:lnTo>
                    <a:lnTo>
                      <a:pt x="1190" y="4053"/>
                    </a:lnTo>
                    <a:lnTo>
                      <a:pt x="1197" y="4030"/>
                    </a:lnTo>
                    <a:lnTo>
                      <a:pt x="1179" y="4044"/>
                    </a:lnTo>
                    <a:lnTo>
                      <a:pt x="1159" y="4053"/>
                    </a:lnTo>
                    <a:lnTo>
                      <a:pt x="1141" y="4056"/>
                    </a:lnTo>
                    <a:lnTo>
                      <a:pt x="1124" y="4055"/>
                    </a:lnTo>
                    <a:lnTo>
                      <a:pt x="1110" y="4048"/>
                    </a:lnTo>
                    <a:lnTo>
                      <a:pt x="1100" y="4037"/>
                    </a:lnTo>
                    <a:lnTo>
                      <a:pt x="1095" y="4021"/>
                    </a:lnTo>
                    <a:lnTo>
                      <a:pt x="1096" y="4000"/>
                    </a:lnTo>
                    <a:lnTo>
                      <a:pt x="1071" y="4003"/>
                    </a:lnTo>
                    <a:lnTo>
                      <a:pt x="1047" y="3998"/>
                    </a:lnTo>
                    <a:lnTo>
                      <a:pt x="1026" y="3987"/>
                    </a:lnTo>
                    <a:lnTo>
                      <a:pt x="1011" y="3972"/>
                    </a:lnTo>
                    <a:lnTo>
                      <a:pt x="975" y="4003"/>
                    </a:lnTo>
                    <a:lnTo>
                      <a:pt x="934" y="4023"/>
                    </a:lnTo>
                    <a:lnTo>
                      <a:pt x="916" y="4026"/>
                    </a:lnTo>
                    <a:lnTo>
                      <a:pt x="900" y="4023"/>
                    </a:lnTo>
                    <a:lnTo>
                      <a:pt x="889" y="4012"/>
                    </a:lnTo>
                    <a:lnTo>
                      <a:pt x="882" y="3993"/>
                    </a:lnTo>
                    <a:lnTo>
                      <a:pt x="871" y="4010"/>
                    </a:lnTo>
                    <a:lnTo>
                      <a:pt x="850" y="4028"/>
                    </a:lnTo>
                    <a:lnTo>
                      <a:pt x="823" y="4043"/>
                    </a:lnTo>
                    <a:lnTo>
                      <a:pt x="795" y="4055"/>
                    </a:lnTo>
                    <a:lnTo>
                      <a:pt x="769" y="4058"/>
                    </a:lnTo>
                    <a:lnTo>
                      <a:pt x="759" y="4057"/>
                    </a:lnTo>
                    <a:lnTo>
                      <a:pt x="752" y="4053"/>
                    </a:lnTo>
                    <a:lnTo>
                      <a:pt x="747" y="4045"/>
                    </a:lnTo>
                    <a:lnTo>
                      <a:pt x="746" y="4033"/>
                    </a:lnTo>
                    <a:lnTo>
                      <a:pt x="750" y="4020"/>
                    </a:lnTo>
                    <a:lnTo>
                      <a:pt x="758" y="4000"/>
                    </a:lnTo>
                    <a:lnTo>
                      <a:pt x="741" y="4017"/>
                    </a:lnTo>
                    <a:lnTo>
                      <a:pt x="723" y="4029"/>
                    </a:lnTo>
                    <a:lnTo>
                      <a:pt x="704" y="4033"/>
                    </a:lnTo>
                    <a:lnTo>
                      <a:pt x="687" y="4032"/>
                    </a:lnTo>
                    <a:lnTo>
                      <a:pt x="673" y="4024"/>
                    </a:lnTo>
                    <a:lnTo>
                      <a:pt x="663" y="4010"/>
                    </a:lnTo>
                    <a:lnTo>
                      <a:pt x="660" y="3990"/>
                    </a:lnTo>
                    <a:lnTo>
                      <a:pt x="664" y="3963"/>
                    </a:lnTo>
                    <a:lnTo>
                      <a:pt x="621" y="3965"/>
                    </a:lnTo>
                    <a:lnTo>
                      <a:pt x="591" y="3956"/>
                    </a:lnTo>
                    <a:lnTo>
                      <a:pt x="581" y="3949"/>
                    </a:lnTo>
                    <a:lnTo>
                      <a:pt x="573" y="3941"/>
                    </a:lnTo>
                    <a:lnTo>
                      <a:pt x="565" y="3922"/>
                    </a:lnTo>
                    <a:lnTo>
                      <a:pt x="568" y="3902"/>
                    </a:lnTo>
                    <a:lnTo>
                      <a:pt x="580" y="3885"/>
                    </a:lnTo>
                    <a:lnTo>
                      <a:pt x="600" y="3873"/>
                    </a:lnTo>
                    <a:lnTo>
                      <a:pt x="628" y="3870"/>
                    </a:lnTo>
                    <a:lnTo>
                      <a:pt x="608" y="3849"/>
                    </a:lnTo>
                    <a:lnTo>
                      <a:pt x="600" y="3828"/>
                    </a:lnTo>
                    <a:lnTo>
                      <a:pt x="601" y="3810"/>
                    </a:lnTo>
                    <a:lnTo>
                      <a:pt x="608" y="3795"/>
                    </a:lnTo>
                    <a:lnTo>
                      <a:pt x="622" y="3784"/>
                    </a:lnTo>
                    <a:lnTo>
                      <a:pt x="641" y="3780"/>
                    </a:lnTo>
                    <a:lnTo>
                      <a:pt x="662" y="3783"/>
                    </a:lnTo>
                    <a:lnTo>
                      <a:pt x="684" y="3796"/>
                    </a:lnTo>
                    <a:lnTo>
                      <a:pt x="684" y="3777"/>
                    </a:lnTo>
                    <a:lnTo>
                      <a:pt x="690" y="3762"/>
                    </a:lnTo>
                    <a:lnTo>
                      <a:pt x="700" y="3751"/>
                    </a:lnTo>
                    <a:lnTo>
                      <a:pt x="713" y="3745"/>
                    </a:lnTo>
                    <a:lnTo>
                      <a:pt x="728" y="3744"/>
                    </a:lnTo>
                    <a:lnTo>
                      <a:pt x="744" y="3747"/>
                    </a:lnTo>
                    <a:lnTo>
                      <a:pt x="760" y="3754"/>
                    </a:lnTo>
                    <a:lnTo>
                      <a:pt x="776" y="3768"/>
                    </a:lnTo>
                    <a:lnTo>
                      <a:pt x="801" y="3758"/>
                    </a:lnTo>
                    <a:lnTo>
                      <a:pt x="816" y="3757"/>
                    </a:lnTo>
                    <a:lnTo>
                      <a:pt x="832" y="3760"/>
                    </a:lnTo>
                    <a:lnTo>
                      <a:pt x="846" y="3765"/>
                    </a:lnTo>
                    <a:lnTo>
                      <a:pt x="859" y="3776"/>
                    </a:lnTo>
                    <a:lnTo>
                      <a:pt x="868" y="3791"/>
                    </a:lnTo>
                    <a:lnTo>
                      <a:pt x="875" y="3811"/>
                    </a:lnTo>
                    <a:lnTo>
                      <a:pt x="873" y="3793"/>
                    </a:lnTo>
                    <a:lnTo>
                      <a:pt x="875" y="3778"/>
                    </a:lnTo>
                    <a:lnTo>
                      <a:pt x="880" y="3766"/>
                    </a:lnTo>
                    <a:lnTo>
                      <a:pt x="887" y="3758"/>
                    </a:lnTo>
                    <a:lnTo>
                      <a:pt x="896" y="3752"/>
                    </a:lnTo>
                    <a:lnTo>
                      <a:pt x="907" y="3750"/>
                    </a:lnTo>
                    <a:lnTo>
                      <a:pt x="919" y="3751"/>
                    </a:lnTo>
                    <a:lnTo>
                      <a:pt x="931" y="3756"/>
                    </a:lnTo>
                    <a:lnTo>
                      <a:pt x="895" y="3737"/>
                    </a:lnTo>
                    <a:lnTo>
                      <a:pt x="869" y="3719"/>
                    </a:lnTo>
                    <a:lnTo>
                      <a:pt x="852" y="3699"/>
                    </a:lnTo>
                    <a:lnTo>
                      <a:pt x="841" y="3675"/>
                    </a:lnTo>
                    <a:lnTo>
                      <a:pt x="815" y="3671"/>
                    </a:lnTo>
                    <a:lnTo>
                      <a:pt x="807" y="3666"/>
                    </a:lnTo>
                    <a:lnTo>
                      <a:pt x="801" y="3659"/>
                    </a:lnTo>
                    <a:lnTo>
                      <a:pt x="799" y="3652"/>
                    </a:lnTo>
                    <a:lnTo>
                      <a:pt x="801" y="3643"/>
                    </a:lnTo>
                    <a:lnTo>
                      <a:pt x="816" y="3625"/>
                    </a:lnTo>
                    <a:lnTo>
                      <a:pt x="798" y="3626"/>
                    </a:lnTo>
                    <a:lnTo>
                      <a:pt x="782" y="3623"/>
                    </a:lnTo>
                    <a:lnTo>
                      <a:pt x="771" y="3614"/>
                    </a:lnTo>
                    <a:lnTo>
                      <a:pt x="766" y="3599"/>
                    </a:lnTo>
                    <a:lnTo>
                      <a:pt x="745" y="3613"/>
                    </a:lnTo>
                    <a:lnTo>
                      <a:pt x="732" y="3617"/>
                    </a:lnTo>
                    <a:lnTo>
                      <a:pt x="719" y="3618"/>
                    </a:lnTo>
                    <a:lnTo>
                      <a:pt x="708" y="3614"/>
                    </a:lnTo>
                    <a:lnTo>
                      <a:pt x="697" y="3607"/>
                    </a:lnTo>
                    <a:lnTo>
                      <a:pt x="688" y="3595"/>
                    </a:lnTo>
                    <a:lnTo>
                      <a:pt x="684" y="3577"/>
                    </a:lnTo>
                    <a:lnTo>
                      <a:pt x="677" y="3599"/>
                    </a:lnTo>
                    <a:lnTo>
                      <a:pt x="662" y="3618"/>
                    </a:lnTo>
                    <a:lnTo>
                      <a:pt x="642" y="3629"/>
                    </a:lnTo>
                    <a:lnTo>
                      <a:pt x="618" y="3635"/>
                    </a:lnTo>
                    <a:lnTo>
                      <a:pt x="594" y="3633"/>
                    </a:lnTo>
                    <a:lnTo>
                      <a:pt x="573" y="3622"/>
                    </a:lnTo>
                    <a:lnTo>
                      <a:pt x="554" y="3603"/>
                    </a:lnTo>
                    <a:lnTo>
                      <a:pt x="545" y="3573"/>
                    </a:lnTo>
                    <a:lnTo>
                      <a:pt x="536" y="3583"/>
                    </a:lnTo>
                    <a:lnTo>
                      <a:pt x="525" y="3591"/>
                    </a:lnTo>
                    <a:lnTo>
                      <a:pt x="511" y="3596"/>
                    </a:lnTo>
                    <a:lnTo>
                      <a:pt x="496" y="3599"/>
                    </a:lnTo>
                    <a:lnTo>
                      <a:pt x="466" y="3596"/>
                    </a:lnTo>
                    <a:lnTo>
                      <a:pt x="441" y="3583"/>
                    </a:lnTo>
                    <a:lnTo>
                      <a:pt x="401" y="3593"/>
                    </a:lnTo>
                    <a:lnTo>
                      <a:pt x="384" y="3593"/>
                    </a:lnTo>
                    <a:lnTo>
                      <a:pt x="369" y="3588"/>
                    </a:lnTo>
                    <a:lnTo>
                      <a:pt x="356" y="3578"/>
                    </a:lnTo>
                    <a:lnTo>
                      <a:pt x="346" y="3564"/>
                    </a:lnTo>
                    <a:lnTo>
                      <a:pt x="341" y="3546"/>
                    </a:lnTo>
                    <a:lnTo>
                      <a:pt x="339" y="3523"/>
                    </a:lnTo>
                    <a:lnTo>
                      <a:pt x="319" y="3526"/>
                    </a:lnTo>
                    <a:lnTo>
                      <a:pt x="303" y="3526"/>
                    </a:lnTo>
                    <a:lnTo>
                      <a:pt x="290" y="3523"/>
                    </a:lnTo>
                    <a:lnTo>
                      <a:pt x="283" y="3516"/>
                    </a:lnTo>
                    <a:lnTo>
                      <a:pt x="280" y="3505"/>
                    </a:lnTo>
                    <a:lnTo>
                      <a:pt x="283" y="3492"/>
                    </a:lnTo>
                    <a:lnTo>
                      <a:pt x="292" y="3474"/>
                    </a:lnTo>
                    <a:lnTo>
                      <a:pt x="309" y="3454"/>
                    </a:lnTo>
                    <a:lnTo>
                      <a:pt x="290" y="3469"/>
                    </a:lnTo>
                    <a:lnTo>
                      <a:pt x="272" y="3478"/>
                    </a:lnTo>
                    <a:lnTo>
                      <a:pt x="255" y="3481"/>
                    </a:lnTo>
                    <a:lnTo>
                      <a:pt x="241" y="3478"/>
                    </a:lnTo>
                    <a:lnTo>
                      <a:pt x="229" y="3469"/>
                    </a:lnTo>
                    <a:lnTo>
                      <a:pt x="221" y="3454"/>
                    </a:lnTo>
                    <a:lnTo>
                      <a:pt x="219" y="3435"/>
                    </a:lnTo>
                    <a:lnTo>
                      <a:pt x="222" y="3409"/>
                    </a:lnTo>
                    <a:lnTo>
                      <a:pt x="196" y="3428"/>
                    </a:lnTo>
                    <a:lnTo>
                      <a:pt x="165" y="3435"/>
                    </a:lnTo>
                    <a:lnTo>
                      <a:pt x="135" y="3427"/>
                    </a:lnTo>
                    <a:lnTo>
                      <a:pt x="121" y="3419"/>
                    </a:lnTo>
                    <a:lnTo>
                      <a:pt x="110" y="3406"/>
                    </a:lnTo>
                    <a:lnTo>
                      <a:pt x="75" y="3423"/>
                    </a:lnTo>
                    <a:lnTo>
                      <a:pt x="44" y="3427"/>
                    </a:lnTo>
                    <a:lnTo>
                      <a:pt x="21" y="3423"/>
                    </a:lnTo>
                    <a:lnTo>
                      <a:pt x="6" y="3411"/>
                    </a:lnTo>
                    <a:lnTo>
                      <a:pt x="1" y="3403"/>
                    </a:lnTo>
                    <a:lnTo>
                      <a:pt x="0" y="3394"/>
                    </a:lnTo>
                    <a:lnTo>
                      <a:pt x="7" y="3374"/>
                    </a:lnTo>
                    <a:lnTo>
                      <a:pt x="27" y="3354"/>
                    </a:lnTo>
                    <a:lnTo>
                      <a:pt x="62" y="3335"/>
                    </a:lnTo>
                    <a:lnTo>
                      <a:pt x="50" y="3323"/>
                    </a:lnTo>
                    <a:lnTo>
                      <a:pt x="43" y="3308"/>
                    </a:lnTo>
                    <a:lnTo>
                      <a:pt x="43" y="3294"/>
                    </a:lnTo>
                    <a:lnTo>
                      <a:pt x="48" y="3282"/>
                    </a:lnTo>
                    <a:lnTo>
                      <a:pt x="56" y="3271"/>
                    </a:lnTo>
                    <a:lnTo>
                      <a:pt x="67" y="3265"/>
                    </a:lnTo>
                    <a:lnTo>
                      <a:pt x="82" y="3264"/>
                    </a:lnTo>
                    <a:lnTo>
                      <a:pt x="98" y="3268"/>
                    </a:lnTo>
                    <a:lnTo>
                      <a:pt x="96" y="3250"/>
                    </a:lnTo>
                    <a:lnTo>
                      <a:pt x="99" y="3234"/>
                    </a:lnTo>
                    <a:lnTo>
                      <a:pt x="106" y="3220"/>
                    </a:lnTo>
                    <a:lnTo>
                      <a:pt x="115" y="3210"/>
                    </a:lnTo>
                    <a:lnTo>
                      <a:pt x="126" y="3204"/>
                    </a:lnTo>
                    <a:lnTo>
                      <a:pt x="140" y="3203"/>
                    </a:lnTo>
                    <a:lnTo>
                      <a:pt x="156" y="3207"/>
                    </a:lnTo>
                    <a:lnTo>
                      <a:pt x="171" y="3217"/>
                    </a:lnTo>
                    <a:lnTo>
                      <a:pt x="171" y="3188"/>
                    </a:lnTo>
                    <a:lnTo>
                      <a:pt x="178" y="3166"/>
                    </a:lnTo>
                    <a:lnTo>
                      <a:pt x="189" y="3148"/>
                    </a:lnTo>
                    <a:lnTo>
                      <a:pt x="205" y="3137"/>
                    </a:lnTo>
                    <a:lnTo>
                      <a:pt x="223" y="3131"/>
                    </a:lnTo>
                    <a:lnTo>
                      <a:pt x="245" y="3132"/>
                    </a:lnTo>
                    <a:lnTo>
                      <a:pt x="268" y="3141"/>
                    </a:lnTo>
                    <a:lnTo>
                      <a:pt x="290" y="3157"/>
                    </a:lnTo>
                    <a:lnTo>
                      <a:pt x="294" y="3144"/>
                    </a:lnTo>
                    <a:lnTo>
                      <a:pt x="301" y="3136"/>
                    </a:lnTo>
                    <a:lnTo>
                      <a:pt x="312" y="3131"/>
                    </a:lnTo>
                    <a:lnTo>
                      <a:pt x="323" y="3130"/>
                    </a:lnTo>
                    <a:lnTo>
                      <a:pt x="344" y="3140"/>
                    </a:lnTo>
                    <a:lnTo>
                      <a:pt x="352" y="3148"/>
                    </a:lnTo>
                    <a:lnTo>
                      <a:pt x="354" y="3160"/>
                    </a:lnTo>
                    <a:lnTo>
                      <a:pt x="355" y="3145"/>
                    </a:lnTo>
                    <a:lnTo>
                      <a:pt x="360" y="3132"/>
                    </a:lnTo>
                    <a:lnTo>
                      <a:pt x="370" y="3123"/>
                    </a:lnTo>
                    <a:lnTo>
                      <a:pt x="383" y="3116"/>
                    </a:lnTo>
                    <a:lnTo>
                      <a:pt x="412" y="3113"/>
                    </a:lnTo>
                    <a:lnTo>
                      <a:pt x="427" y="3115"/>
                    </a:lnTo>
                    <a:lnTo>
                      <a:pt x="441" y="3121"/>
                    </a:lnTo>
                    <a:lnTo>
                      <a:pt x="439" y="3105"/>
                    </a:lnTo>
                    <a:lnTo>
                      <a:pt x="443" y="3089"/>
                    </a:lnTo>
                    <a:lnTo>
                      <a:pt x="455" y="3077"/>
                    </a:lnTo>
                    <a:lnTo>
                      <a:pt x="474" y="3071"/>
                    </a:lnTo>
                    <a:lnTo>
                      <a:pt x="439" y="3047"/>
                    </a:lnTo>
                    <a:lnTo>
                      <a:pt x="419" y="3021"/>
                    </a:lnTo>
                    <a:lnTo>
                      <a:pt x="409" y="2998"/>
                    </a:lnTo>
                    <a:lnTo>
                      <a:pt x="409" y="2976"/>
                    </a:lnTo>
                    <a:lnTo>
                      <a:pt x="418" y="2960"/>
                    </a:lnTo>
                    <a:lnTo>
                      <a:pt x="434" y="2950"/>
                    </a:lnTo>
                    <a:lnTo>
                      <a:pt x="456" y="2947"/>
                    </a:lnTo>
                    <a:lnTo>
                      <a:pt x="484" y="2956"/>
                    </a:lnTo>
                    <a:lnTo>
                      <a:pt x="484" y="2914"/>
                    </a:lnTo>
                    <a:lnTo>
                      <a:pt x="489" y="2900"/>
                    </a:lnTo>
                    <a:lnTo>
                      <a:pt x="495" y="2891"/>
                    </a:lnTo>
                    <a:lnTo>
                      <a:pt x="504" y="2884"/>
                    </a:lnTo>
                    <a:lnTo>
                      <a:pt x="513" y="2882"/>
                    </a:lnTo>
                    <a:lnTo>
                      <a:pt x="536" y="2886"/>
                    </a:lnTo>
                    <a:lnTo>
                      <a:pt x="561" y="2899"/>
                    </a:lnTo>
                    <a:lnTo>
                      <a:pt x="584" y="2919"/>
                    </a:lnTo>
                    <a:lnTo>
                      <a:pt x="602" y="2943"/>
                    </a:lnTo>
                    <a:lnTo>
                      <a:pt x="613" y="2968"/>
                    </a:lnTo>
                    <a:lnTo>
                      <a:pt x="638" y="2960"/>
                    </a:lnTo>
                    <a:lnTo>
                      <a:pt x="659" y="2959"/>
                    </a:lnTo>
                    <a:lnTo>
                      <a:pt x="675" y="2965"/>
                    </a:lnTo>
                    <a:lnTo>
                      <a:pt x="688" y="2975"/>
                    </a:lnTo>
                    <a:lnTo>
                      <a:pt x="697" y="2989"/>
                    </a:lnTo>
                    <a:lnTo>
                      <a:pt x="700" y="3006"/>
                    </a:lnTo>
                    <a:lnTo>
                      <a:pt x="698" y="3026"/>
                    </a:lnTo>
                    <a:lnTo>
                      <a:pt x="691" y="3046"/>
                    </a:lnTo>
                    <a:lnTo>
                      <a:pt x="712" y="3033"/>
                    </a:lnTo>
                    <a:lnTo>
                      <a:pt x="735" y="3027"/>
                    </a:lnTo>
                    <a:lnTo>
                      <a:pt x="757" y="3028"/>
                    </a:lnTo>
                    <a:lnTo>
                      <a:pt x="778" y="3033"/>
                    </a:lnTo>
                    <a:lnTo>
                      <a:pt x="795" y="3043"/>
                    </a:lnTo>
                    <a:lnTo>
                      <a:pt x="808" y="3057"/>
                    </a:lnTo>
                    <a:lnTo>
                      <a:pt x="815" y="3073"/>
                    </a:lnTo>
                    <a:lnTo>
                      <a:pt x="815" y="3090"/>
                    </a:lnTo>
                    <a:lnTo>
                      <a:pt x="841" y="3077"/>
                    </a:lnTo>
                    <a:lnTo>
                      <a:pt x="865" y="3071"/>
                    </a:lnTo>
                    <a:lnTo>
                      <a:pt x="886" y="3075"/>
                    </a:lnTo>
                    <a:lnTo>
                      <a:pt x="902" y="3083"/>
                    </a:lnTo>
                    <a:lnTo>
                      <a:pt x="915" y="3098"/>
                    </a:lnTo>
                    <a:lnTo>
                      <a:pt x="921" y="3116"/>
                    </a:lnTo>
                    <a:lnTo>
                      <a:pt x="922" y="3138"/>
                    </a:lnTo>
                    <a:lnTo>
                      <a:pt x="916" y="3160"/>
                    </a:lnTo>
                    <a:lnTo>
                      <a:pt x="938" y="3151"/>
                    </a:lnTo>
                    <a:lnTo>
                      <a:pt x="958" y="3146"/>
                    </a:lnTo>
                    <a:lnTo>
                      <a:pt x="975" y="3146"/>
                    </a:lnTo>
                    <a:lnTo>
                      <a:pt x="990" y="3151"/>
                    </a:lnTo>
                    <a:lnTo>
                      <a:pt x="1002" y="3159"/>
                    </a:lnTo>
                    <a:lnTo>
                      <a:pt x="1012" y="3171"/>
                    </a:lnTo>
                    <a:lnTo>
                      <a:pt x="1025" y="3205"/>
                    </a:lnTo>
                    <a:lnTo>
                      <a:pt x="1034" y="3182"/>
                    </a:lnTo>
                    <a:lnTo>
                      <a:pt x="1052" y="3164"/>
                    </a:lnTo>
                    <a:lnTo>
                      <a:pt x="1074" y="3156"/>
                    </a:lnTo>
                    <a:lnTo>
                      <a:pt x="1099" y="3160"/>
                    </a:lnTo>
                    <a:lnTo>
                      <a:pt x="1090" y="3150"/>
                    </a:lnTo>
                    <a:lnTo>
                      <a:pt x="1087" y="3138"/>
                    </a:lnTo>
                    <a:lnTo>
                      <a:pt x="1087" y="3126"/>
                    </a:lnTo>
                    <a:lnTo>
                      <a:pt x="1090" y="3114"/>
                    </a:lnTo>
                    <a:lnTo>
                      <a:pt x="1107" y="3094"/>
                    </a:lnTo>
                    <a:lnTo>
                      <a:pt x="1117" y="3088"/>
                    </a:lnTo>
                    <a:lnTo>
                      <a:pt x="1130" y="3083"/>
                    </a:lnTo>
                    <a:lnTo>
                      <a:pt x="1117" y="3075"/>
                    </a:lnTo>
                    <a:lnTo>
                      <a:pt x="1108" y="3061"/>
                    </a:lnTo>
                    <a:lnTo>
                      <a:pt x="1103" y="3044"/>
                    </a:lnTo>
                    <a:lnTo>
                      <a:pt x="1108" y="3023"/>
                    </a:lnTo>
                    <a:lnTo>
                      <a:pt x="1089" y="3027"/>
                    </a:lnTo>
                    <a:lnTo>
                      <a:pt x="1069" y="3026"/>
                    </a:lnTo>
                    <a:lnTo>
                      <a:pt x="1050" y="3021"/>
                    </a:lnTo>
                    <a:lnTo>
                      <a:pt x="1034" y="3014"/>
                    </a:lnTo>
                    <a:lnTo>
                      <a:pt x="1022" y="3002"/>
                    </a:lnTo>
                    <a:lnTo>
                      <a:pt x="1017" y="2988"/>
                    </a:lnTo>
                    <a:lnTo>
                      <a:pt x="1021" y="2971"/>
                    </a:lnTo>
                    <a:lnTo>
                      <a:pt x="1035" y="2953"/>
                    </a:lnTo>
                    <a:lnTo>
                      <a:pt x="1018" y="2951"/>
                    </a:lnTo>
                    <a:lnTo>
                      <a:pt x="1004" y="2944"/>
                    </a:lnTo>
                    <a:lnTo>
                      <a:pt x="993" y="2934"/>
                    </a:lnTo>
                    <a:lnTo>
                      <a:pt x="988" y="2921"/>
                    </a:lnTo>
                    <a:lnTo>
                      <a:pt x="987" y="2907"/>
                    </a:lnTo>
                    <a:lnTo>
                      <a:pt x="991" y="2893"/>
                    </a:lnTo>
                    <a:lnTo>
                      <a:pt x="1003" y="2882"/>
                    </a:lnTo>
                    <a:lnTo>
                      <a:pt x="1021" y="2874"/>
                    </a:lnTo>
                    <a:lnTo>
                      <a:pt x="1006" y="2853"/>
                    </a:lnTo>
                    <a:lnTo>
                      <a:pt x="1001" y="2832"/>
                    </a:lnTo>
                    <a:lnTo>
                      <a:pt x="1004" y="2812"/>
                    </a:lnTo>
                    <a:lnTo>
                      <a:pt x="1015" y="2795"/>
                    </a:lnTo>
                    <a:lnTo>
                      <a:pt x="1030" y="2784"/>
                    </a:lnTo>
                    <a:lnTo>
                      <a:pt x="1048" y="2783"/>
                    </a:lnTo>
                    <a:lnTo>
                      <a:pt x="1069" y="2791"/>
                    </a:lnTo>
                    <a:lnTo>
                      <a:pt x="1088" y="2815"/>
                    </a:lnTo>
                    <a:lnTo>
                      <a:pt x="1096" y="2802"/>
                    </a:lnTo>
                    <a:lnTo>
                      <a:pt x="1108" y="2793"/>
                    </a:lnTo>
                    <a:lnTo>
                      <a:pt x="1121" y="2787"/>
                    </a:lnTo>
                    <a:lnTo>
                      <a:pt x="1135" y="2785"/>
                    </a:lnTo>
                    <a:lnTo>
                      <a:pt x="1148" y="2788"/>
                    </a:lnTo>
                    <a:lnTo>
                      <a:pt x="1158" y="2796"/>
                    </a:lnTo>
                    <a:lnTo>
                      <a:pt x="1166" y="2809"/>
                    </a:lnTo>
                    <a:lnTo>
                      <a:pt x="1170" y="2826"/>
                    </a:lnTo>
                    <a:lnTo>
                      <a:pt x="1176" y="2809"/>
                    </a:lnTo>
                    <a:lnTo>
                      <a:pt x="1183" y="2796"/>
                    </a:lnTo>
                    <a:lnTo>
                      <a:pt x="1203" y="2779"/>
                    </a:lnTo>
                    <a:lnTo>
                      <a:pt x="1229" y="2774"/>
                    </a:lnTo>
                    <a:lnTo>
                      <a:pt x="1261" y="2782"/>
                    </a:lnTo>
                    <a:lnTo>
                      <a:pt x="1266" y="2766"/>
                    </a:lnTo>
                    <a:lnTo>
                      <a:pt x="1273" y="2753"/>
                    </a:lnTo>
                    <a:lnTo>
                      <a:pt x="1292" y="2737"/>
                    </a:lnTo>
                    <a:lnTo>
                      <a:pt x="1316" y="2734"/>
                    </a:lnTo>
                    <a:lnTo>
                      <a:pt x="1338" y="2743"/>
                    </a:lnTo>
                    <a:lnTo>
                      <a:pt x="1330" y="2729"/>
                    </a:lnTo>
                    <a:lnTo>
                      <a:pt x="1325" y="2713"/>
                    </a:lnTo>
                    <a:lnTo>
                      <a:pt x="1328" y="2676"/>
                    </a:lnTo>
                    <a:lnTo>
                      <a:pt x="1334" y="2658"/>
                    </a:lnTo>
                    <a:lnTo>
                      <a:pt x="1344" y="2643"/>
                    </a:lnTo>
                    <a:lnTo>
                      <a:pt x="1357" y="2630"/>
                    </a:lnTo>
                    <a:lnTo>
                      <a:pt x="1373" y="2622"/>
                    </a:lnTo>
                    <a:lnTo>
                      <a:pt x="1344" y="2607"/>
                    </a:lnTo>
                    <a:lnTo>
                      <a:pt x="1325" y="2586"/>
                    </a:lnTo>
                    <a:lnTo>
                      <a:pt x="1317" y="2565"/>
                    </a:lnTo>
                    <a:lnTo>
                      <a:pt x="1317" y="2542"/>
                    </a:lnTo>
                    <a:lnTo>
                      <a:pt x="1325" y="2524"/>
                    </a:lnTo>
                    <a:lnTo>
                      <a:pt x="1345" y="2512"/>
                    </a:lnTo>
                    <a:lnTo>
                      <a:pt x="1372" y="2509"/>
                    </a:lnTo>
                    <a:lnTo>
                      <a:pt x="1388" y="2512"/>
                    </a:lnTo>
                    <a:lnTo>
                      <a:pt x="1407" y="2518"/>
                    </a:lnTo>
                    <a:lnTo>
                      <a:pt x="1394" y="2509"/>
                    </a:lnTo>
                    <a:lnTo>
                      <a:pt x="1386" y="2498"/>
                    </a:lnTo>
                    <a:lnTo>
                      <a:pt x="1380" y="2483"/>
                    </a:lnTo>
                    <a:lnTo>
                      <a:pt x="1379" y="2465"/>
                    </a:lnTo>
                    <a:lnTo>
                      <a:pt x="1382" y="2449"/>
                    </a:lnTo>
                    <a:lnTo>
                      <a:pt x="1388" y="2434"/>
                    </a:lnTo>
                    <a:lnTo>
                      <a:pt x="1398" y="2422"/>
                    </a:lnTo>
                    <a:lnTo>
                      <a:pt x="1411" y="2414"/>
                    </a:lnTo>
                    <a:lnTo>
                      <a:pt x="1397" y="2400"/>
                    </a:lnTo>
                    <a:lnTo>
                      <a:pt x="1386" y="2384"/>
                    </a:lnTo>
                    <a:lnTo>
                      <a:pt x="1380" y="2369"/>
                    </a:lnTo>
                    <a:lnTo>
                      <a:pt x="1380" y="2354"/>
                    </a:lnTo>
                    <a:lnTo>
                      <a:pt x="1385" y="2340"/>
                    </a:lnTo>
                    <a:lnTo>
                      <a:pt x="1394" y="2329"/>
                    </a:lnTo>
                    <a:lnTo>
                      <a:pt x="1410" y="2319"/>
                    </a:lnTo>
                    <a:lnTo>
                      <a:pt x="1430" y="2313"/>
                    </a:lnTo>
                    <a:lnTo>
                      <a:pt x="1415" y="2293"/>
                    </a:lnTo>
                    <a:lnTo>
                      <a:pt x="1408" y="2275"/>
                    </a:lnTo>
                    <a:lnTo>
                      <a:pt x="1410" y="2257"/>
                    </a:lnTo>
                    <a:lnTo>
                      <a:pt x="1416" y="2243"/>
                    </a:lnTo>
                    <a:lnTo>
                      <a:pt x="1429" y="2234"/>
                    </a:lnTo>
                    <a:lnTo>
                      <a:pt x="1445" y="2230"/>
                    </a:lnTo>
                    <a:lnTo>
                      <a:pt x="1466" y="2236"/>
                    </a:lnTo>
                    <a:lnTo>
                      <a:pt x="1489" y="2251"/>
                    </a:lnTo>
                    <a:lnTo>
                      <a:pt x="1483" y="2236"/>
                    </a:lnTo>
                    <a:lnTo>
                      <a:pt x="1482" y="2220"/>
                    </a:lnTo>
                    <a:lnTo>
                      <a:pt x="1489" y="2205"/>
                    </a:lnTo>
                    <a:lnTo>
                      <a:pt x="1508" y="2194"/>
                    </a:lnTo>
                    <a:lnTo>
                      <a:pt x="1480" y="2184"/>
                    </a:lnTo>
                    <a:lnTo>
                      <a:pt x="1461" y="2166"/>
                    </a:lnTo>
                    <a:lnTo>
                      <a:pt x="1452" y="2141"/>
                    </a:lnTo>
                    <a:lnTo>
                      <a:pt x="1452" y="2110"/>
                    </a:lnTo>
                    <a:lnTo>
                      <a:pt x="1430" y="2119"/>
                    </a:lnTo>
                    <a:lnTo>
                      <a:pt x="1408" y="2123"/>
                    </a:lnTo>
                    <a:lnTo>
                      <a:pt x="1388" y="2122"/>
                    </a:lnTo>
                    <a:lnTo>
                      <a:pt x="1370" y="2118"/>
                    </a:lnTo>
                    <a:lnTo>
                      <a:pt x="1353" y="2108"/>
                    </a:lnTo>
                    <a:lnTo>
                      <a:pt x="1341" y="2096"/>
                    </a:lnTo>
                    <a:lnTo>
                      <a:pt x="1330" y="2077"/>
                    </a:lnTo>
                    <a:lnTo>
                      <a:pt x="1324" y="2057"/>
                    </a:lnTo>
                    <a:lnTo>
                      <a:pt x="1315" y="2074"/>
                    </a:lnTo>
                    <a:lnTo>
                      <a:pt x="1298" y="2088"/>
                    </a:lnTo>
                    <a:lnTo>
                      <a:pt x="1279" y="2097"/>
                    </a:lnTo>
                    <a:lnTo>
                      <a:pt x="1258" y="2101"/>
                    </a:lnTo>
                    <a:lnTo>
                      <a:pt x="1236" y="2100"/>
                    </a:lnTo>
                    <a:lnTo>
                      <a:pt x="1214" y="2092"/>
                    </a:lnTo>
                    <a:lnTo>
                      <a:pt x="1196" y="2080"/>
                    </a:lnTo>
                    <a:lnTo>
                      <a:pt x="1182" y="2060"/>
                    </a:lnTo>
                    <a:lnTo>
                      <a:pt x="1167" y="2061"/>
                    </a:lnTo>
                    <a:lnTo>
                      <a:pt x="1152" y="2057"/>
                    </a:lnTo>
                    <a:lnTo>
                      <a:pt x="1130" y="2040"/>
                    </a:lnTo>
                    <a:lnTo>
                      <a:pt x="1124" y="2027"/>
                    </a:lnTo>
                    <a:lnTo>
                      <a:pt x="1120" y="2014"/>
                    </a:lnTo>
                    <a:lnTo>
                      <a:pt x="1121" y="2001"/>
                    </a:lnTo>
                    <a:lnTo>
                      <a:pt x="1125" y="1987"/>
                    </a:lnTo>
                    <a:lnTo>
                      <a:pt x="1100" y="1980"/>
                    </a:lnTo>
                    <a:lnTo>
                      <a:pt x="1080" y="1965"/>
                    </a:lnTo>
                    <a:lnTo>
                      <a:pt x="1073" y="1957"/>
                    </a:lnTo>
                    <a:lnTo>
                      <a:pt x="1070" y="1946"/>
                    </a:lnTo>
                    <a:lnTo>
                      <a:pt x="1071" y="1934"/>
                    </a:lnTo>
                    <a:lnTo>
                      <a:pt x="1076" y="1921"/>
                    </a:lnTo>
                    <a:lnTo>
                      <a:pt x="1030" y="1946"/>
                    </a:lnTo>
                    <a:lnTo>
                      <a:pt x="987" y="1956"/>
                    </a:lnTo>
                    <a:lnTo>
                      <a:pt x="949" y="1952"/>
                    </a:lnTo>
                    <a:lnTo>
                      <a:pt x="934" y="1947"/>
                    </a:lnTo>
                    <a:lnTo>
                      <a:pt x="922" y="1940"/>
                    </a:lnTo>
                    <a:lnTo>
                      <a:pt x="912" y="1930"/>
                    </a:lnTo>
                    <a:lnTo>
                      <a:pt x="907" y="1919"/>
                    </a:lnTo>
                    <a:lnTo>
                      <a:pt x="906" y="1908"/>
                    </a:lnTo>
                    <a:lnTo>
                      <a:pt x="909" y="1895"/>
                    </a:lnTo>
                    <a:lnTo>
                      <a:pt x="918" y="1882"/>
                    </a:lnTo>
                    <a:lnTo>
                      <a:pt x="931" y="1869"/>
                    </a:lnTo>
                    <a:lnTo>
                      <a:pt x="950" y="1857"/>
                    </a:lnTo>
                    <a:lnTo>
                      <a:pt x="976" y="1846"/>
                    </a:lnTo>
                    <a:lnTo>
                      <a:pt x="960" y="1840"/>
                    </a:lnTo>
                    <a:lnTo>
                      <a:pt x="949" y="1831"/>
                    </a:lnTo>
                    <a:lnTo>
                      <a:pt x="945" y="1819"/>
                    </a:lnTo>
                    <a:lnTo>
                      <a:pt x="946" y="1806"/>
                    </a:lnTo>
                    <a:lnTo>
                      <a:pt x="952" y="1795"/>
                    </a:lnTo>
                    <a:lnTo>
                      <a:pt x="963" y="1788"/>
                    </a:lnTo>
                    <a:lnTo>
                      <a:pt x="979" y="1785"/>
                    </a:lnTo>
                    <a:lnTo>
                      <a:pt x="999" y="1789"/>
                    </a:lnTo>
                    <a:lnTo>
                      <a:pt x="989" y="1779"/>
                    </a:lnTo>
                    <a:lnTo>
                      <a:pt x="983" y="1769"/>
                    </a:lnTo>
                    <a:lnTo>
                      <a:pt x="983" y="1746"/>
                    </a:lnTo>
                    <a:lnTo>
                      <a:pt x="993" y="1725"/>
                    </a:lnTo>
                    <a:lnTo>
                      <a:pt x="1014" y="1706"/>
                    </a:lnTo>
                    <a:lnTo>
                      <a:pt x="1038" y="1692"/>
                    </a:lnTo>
                    <a:lnTo>
                      <a:pt x="1063" y="1686"/>
                    </a:lnTo>
                    <a:lnTo>
                      <a:pt x="1075" y="1688"/>
                    </a:lnTo>
                    <a:lnTo>
                      <a:pt x="1086" y="1693"/>
                    </a:lnTo>
                    <a:lnTo>
                      <a:pt x="1096" y="1700"/>
                    </a:lnTo>
                    <a:lnTo>
                      <a:pt x="1103" y="1712"/>
                    </a:lnTo>
                    <a:lnTo>
                      <a:pt x="1124" y="1694"/>
                    </a:lnTo>
                    <a:lnTo>
                      <a:pt x="1144" y="1682"/>
                    </a:lnTo>
                    <a:lnTo>
                      <a:pt x="1164" y="1678"/>
                    </a:lnTo>
                    <a:lnTo>
                      <a:pt x="1181" y="1680"/>
                    </a:lnTo>
                    <a:lnTo>
                      <a:pt x="1195" y="1687"/>
                    </a:lnTo>
                    <a:lnTo>
                      <a:pt x="1205" y="1702"/>
                    </a:lnTo>
                    <a:lnTo>
                      <a:pt x="1210" y="1725"/>
                    </a:lnTo>
                    <a:lnTo>
                      <a:pt x="1208" y="1753"/>
                    </a:lnTo>
                    <a:lnTo>
                      <a:pt x="1217" y="1739"/>
                    </a:lnTo>
                    <a:lnTo>
                      <a:pt x="1227" y="1728"/>
                    </a:lnTo>
                    <a:lnTo>
                      <a:pt x="1254" y="1715"/>
                    </a:lnTo>
                    <a:lnTo>
                      <a:pt x="1283" y="1712"/>
                    </a:lnTo>
                    <a:lnTo>
                      <a:pt x="1313" y="1718"/>
                    </a:lnTo>
                    <a:lnTo>
                      <a:pt x="1301" y="1694"/>
                    </a:lnTo>
                    <a:lnTo>
                      <a:pt x="1297" y="1667"/>
                    </a:lnTo>
                    <a:lnTo>
                      <a:pt x="1301" y="1640"/>
                    </a:lnTo>
                    <a:lnTo>
                      <a:pt x="1310" y="1619"/>
                    </a:lnTo>
                    <a:lnTo>
                      <a:pt x="1327" y="1603"/>
                    </a:lnTo>
                    <a:lnTo>
                      <a:pt x="1335" y="1600"/>
                    </a:lnTo>
                    <a:lnTo>
                      <a:pt x="1347" y="1599"/>
                    </a:lnTo>
                    <a:lnTo>
                      <a:pt x="1358" y="1601"/>
                    </a:lnTo>
                    <a:lnTo>
                      <a:pt x="1371" y="1606"/>
                    </a:lnTo>
                    <a:lnTo>
                      <a:pt x="1385" y="1616"/>
                    </a:lnTo>
                    <a:lnTo>
                      <a:pt x="1399" y="1631"/>
                    </a:lnTo>
                    <a:lnTo>
                      <a:pt x="1413" y="1604"/>
                    </a:lnTo>
                    <a:lnTo>
                      <a:pt x="1430" y="1590"/>
                    </a:lnTo>
                    <a:lnTo>
                      <a:pt x="1449" y="1586"/>
                    </a:lnTo>
                    <a:lnTo>
                      <a:pt x="1469" y="1591"/>
                    </a:lnTo>
                    <a:lnTo>
                      <a:pt x="1486" y="1604"/>
                    </a:lnTo>
                    <a:lnTo>
                      <a:pt x="1499" y="1622"/>
                    </a:lnTo>
                    <a:lnTo>
                      <a:pt x="1506" y="1645"/>
                    </a:lnTo>
                    <a:lnTo>
                      <a:pt x="1504" y="1670"/>
                    </a:lnTo>
                    <a:lnTo>
                      <a:pt x="1526" y="1666"/>
                    </a:lnTo>
                    <a:lnTo>
                      <a:pt x="1544" y="1665"/>
                    </a:lnTo>
                    <a:lnTo>
                      <a:pt x="1559" y="1669"/>
                    </a:lnTo>
                    <a:lnTo>
                      <a:pt x="1571" y="1677"/>
                    </a:lnTo>
                    <a:lnTo>
                      <a:pt x="1579" y="1687"/>
                    </a:lnTo>
                    <a:lnTo>
                      <a:pt x="1583" y="1701"/>
                    </a:lnTo>
                    <a:lnTo>
                      <a:pt x="1582" y="1718"/>
                    </a:lnTo>
                    <a:lnTo>
                      <a:pt x="1578" y="1738"/>
                    </a:lnTo>
                    <a:lnTo>
                      <a:pt x="1599" y="1726"/>
                    </a:lnTo>
                    <a:lnTo>
                      <a:pt x="1622" y="1722"/>
                    </a:lnTo>
                    <a:lnTo>
                      <a:pt x="1644" y="1726"/>
                    </a:lnTo>
                    <a:lnTo>
                      <a:pt x="1663" y="1738"/>
                    </a:lnTo>
                    <a:lnTo>
                      <a:pt x="1674" y="1712"/>
                    </a:lnTo>
                    <a:lnTo>
                      <a:pt x="1688" y="1694"/>
                    </a:lnTo>
                    <a:lnTo>
                      <a:pt x="1704" y="1685"/>
                    </a:lnTo>
                    <a:lnTo>
                      <a:pt x="1720" y="1685"/>
                    </a:lnTo>
                    <a:lnTo>
                      <a:pt x="1735" y="1694"/>
                    </a:lnTo>
                    <a:lnTo>
                      <a:pt x="1747" y="1712"/>
                    </a:lnTo>
                    <a:lnTo>
                      <a:pt x="1755" y="1739"/>
                    </a:lnTo>
                    <a:lnTo>
                      <a:pt x="1756" y="1775"/>
                    </a:lnTo>
                    <a:lnTo>
                      <a:pt x="1784" y="1782"/>
                    </a:lnTo>
                    <a:lnTo>
                      <a:pt x="1802" y="1796"/>
                    </a:lnTo>
                    <a:lnTo>
                      <a:pt x="1812" y="1818"/>
                    </a:lnTo>
                    <a:lnTo>
                      <a:pt x="1812" y="1846"/>
                    </a:lnTo>
                    <a:lnTo>
                      <a:pt x="1824" y="1846"/>
                    </a:lnTo>
                    <a:lnTo>
                      <a:pt x="1835" y="1848"/>
                    </a:lnTo>
                    <a:lnTo>
                      <a:pt x="1855" y="1858"/>
                    </a:lnTo>
                    <a:lnTo>
                      <a:pt x="1868" y="1877"/>
                    </a:lnTo>
                    <a:lnTo>
                      <a:pt x="1872" y="1897"/>
                    </a:lnTo>
                    <a:lnTo>
                      <a:pt x="1888" y="1875"/>
                    </a:lnTo>
                    <a:lnTo>
                      <a:pt x="1912" y="1862"/>
                    </a:lnTo>
                    <a:lnTo>
                      <a:pt x="1938" y="1856"/>
                    </a:lnTo>
                    <a:lnTo>
                      <a:pt x="1952" y="1858"/>
                    </a:lnTo>
                    <a:lnTo>
                      <a:pt x="1965" y="1864"/>
                    </a:lnTo>
                    <a:lnTo>
                      <a:pt x="1970" y="1841"/>
                    </a:lnTo>
                    <a:lnTo>
                      <a:pt x="1980" y="1822"/>
                    </a:lnTo>
                    <a:lnTo>
                      <a:pt x="1993" y="1807"/>
                    </a:lnTo>
                    <a:lnTo>
                      <a:pt x="2010" y="1801"/>
                    </a:lnTo>
                    <a:lnTo>
                      <a:pt x="1995" y="1787"/>
                    </a:lnTo>
                    <a:lnTo>
                      <a:pt x="1988" y="1770"/>
                    </a:lnTo>
                    <a:lnTo>
                      <a:pt x="1989" y="1753"/>
                    </a:lnTo>
                    <a:lnTo>
                      <a:pt x="1996" y="1734"/>
                    </a:lnTo>
                    <a:lnTo>
                      <a:pt x="1963" y="1732"/>
                    </a:lnTo>
                    <a:lnTo>
                      <a:pt x="1935" y="1726"/>
                    </a:lnTo>
                    <a:lnTo>
                      <a:pt x="1913" y="1716"/>
                    </a:lnTo>
                    <a:lnTo>
                      <a:pt x="1898" y="1704"/>
                    </a:lnTo>
                    <a:lnTo>
                      <a:pt x="1889" y="1688"/>
                    </a:lnTo>
                    <a:lnTo>
                      <a:pt x="1889" y="1671"/>
                    </a:lnTo>
                    <a:lnTo>
                      <a:pt x="1897" y="1653"/>
                    </a:lnTo>
                    <a:lnTo>
                      <a:pt x="1913" y="1633"/>
                    </a:lnTo>
                    <a:lnTo>
                      <a:pt x="1893" y="1626"/>
                    </a:lnTo>
                    <a:lnTo>
                      <a:pt x="1879" y="1616"/>
                    </a:lnTo>
                    <a:lnTo>
                      <a:pt x="1869" y="1601"/>
                    </a:lnTo>
                    <a:lnTo>
                      <a:pt x="1866" y="1585"/>
                    </a:lnTo>
                    <a:lnTo>
                      <a:pt x="1867" y="1568"/>
                    </a:lnTo>
                    <a:lnTo>
                      <a:pt x="1874" y="1552"/>
                    </a:lnTo>
                    <a:lnTo>
                      <a:pt x="1886" y="1538"/>
                    </a:lnTo>
                    <a:lnTo>
                      <a:pt x="1905" y="1528"/>
                    </a:lnTo>
                    <a:lnTo>
                      <a:pt x="1892" y="1507"/>
                    </a:lnTo>
                    <a:lnTo>
                      <a:pt x="1883" y="1482"/>
                    </a:lnTo>
                    <a:lnTo>
                      <a:pt x="1879" y="1459"/>
                    </a:lnTo>
                    <a:lnTo>
                      <a:pt x="1880" y="1437"/>
                    </a:lnTo>
                    <a:lnTo>
                      <a:pt x="1887" y="1421"/>
                    </a:lnTo>
                    <a:lnTo>
                      <a:pt x="1901" y="1414"/>
                    </a:lnTo>
                    <a:lnTo>
                      <a:pt x="1911" y="1413"/>
                    </a:lnTo>
                    <a:lnTo>
                      <a:pt x="1923" y="1415"/>
                    </a:lnTo>
                    <a:lnTo>
                      <a:pt x="1954" y="1429"/>
                    </a:lnTo>
                    <a:lnTo>
                      <a:pt x="1972" y="1429"/>
                    </a:lnTo>
                    <a:lnTo>
                      <a:pt x="1991" y="1433"/>
                    </a:lnTo>
                    <a:lnTo>
                      <a:pt x="2007" y="1442"/>
                    </a:lnTo>
                    <a:lnTo>
                      <a:pt x="2022" y="1453"/>
                    </a:lnTo>
                    <a:lnTo>
                      <a:pt x="2034" y="1467"/>
                    </a:lnTo>
                    <a:lnTo>
                      <a:pt x="2043" y="1484"/>
                    </a:lnTo>
                    <a:lnTo>
                      <a:pt x="2046" y="1502"/>
                    </a:lnTo>
                    <a:lnTo>
                      <a:pt x="2045" y="1523"/>
                    </a:lnTo>
                    <a:lnTo>
                      <a:pt x="2053" y="1499"/>
                    </a:lnTo>
                    <a:lnTo>
                      <a:pt x="2065" y="1484"/>
                    </a:lnTo>
                    <a:lnTo>
                      <a:pt x="2081" y="1477"/>
                    </a:lnTo>
                    <a:lnTo>
                      <a:pt x="2098" y="1478"/>
                    </a:lnTo>
                    <a:lnTo>
                      <a:pt x="2113" y="1485"/>
                    </a:lnTo>
                    <a:lnTo>
                      <a:pt x="2124" y="1498"/>
                    </a:lnTo>
                    <a:lnTo>
                      <a:pt x="2132" y="1515"/>
                    </a:lnTo>
                    <a:lnTo>
                      <a:pt x="2133" y="1537"/>
                    </a:lnTo>
                    <a:lnTo>
                      <a:pt x="2150" y="1531"/>
                    </a:lnTo>
                    <a:lnTo>
                      <a:pt x="2167" y="1531"/>
                    </a:lnTo>
                    <a:lnTo>
                      <a:pt x="2182" y="1538"/>
                    </a:lnTo>
                    <a:lnTo>
                      <a:pt x="2195" y="1548"/>
                    </a:lnTo>
                    <a:lnTo>
                      <a:pt x="2203" y="1514"/>
                    </a:lnTo>
                    <a:lnTo>
                      <a:pt x="2220" y="1492"/>
                    </a:lnTo>
                    <a:lnTo>
                      <a:pt x="2231" y="1485"/>
                    </a:lnTo>
                    <a:lnTo>
                      <a:pt x="2242" y="1481"/>
                    </a:lnTo>
                    <a:lnTo>
                      <a:pt x="2254" y="1481"/>
                    </a:lnTo>
                    <a:lnTo>
                      <a:pt x="2265" y="1483"/>
                    </a:lnTo>
                    <a:lnTo>
                      <a:pt x="2284" y="1497"/>
                    </a:lnTo>
                    <a:lnTo>
                      <a:pt x="2296" y="1522"/>
                    </a:lnTo>
                    <a:lnTo>
                      <a:pt x="2297" y="1559"/>
                    </a:lnTo>
                    <a:lnTo>
                      <a:pt x="2284" y="1607"/>
                    </a:lnTo>
                    <a:lnTo>
                      <a:pt x="2301" y="1607"/>
                    </a:lnTo>
                    <a:lnTo>
                      <a:pt x="2314" y="1613"/>
                    </a:lnTo>
                    <a:lnTo>
                      <a:pt x="2322" y="1623"/>
                    </a:lnTo>
                    <a:lnTo>
                      <a:pt x="2326" y="1637"/>
                    </a:lnTo>
                    <a:lnTo>
                      <a:pt x="2326" y="1653"/>
                    </a:lnTo>
                    <a:lnTo>
                      <a:pt x="2322" y="1671"/>
                    </a:lnTo>
                    <a:lnTo>
                      <a:pt x="2303" y="1709"/>
                    </a:lnTo>
                    <a:lnTo>
                      <a:pt x="2326" y="1700"/>
                    </a:lnTo>
                    <a:lnTo>
                      <a:pt x="2349" y="1700"/>
                    </a:lnTo>
                    <a:lnTo>
                      <a:pt x="2367" y="1711"/>
                    </a:lnTo>
                    <a:lnTo>
                      <a:pt x="2378" y="1734"/>
                    </a:lnTo>
                    <a:lnTo>
                      <a:pt x="2376" y="1721"/>
                    </a:lnTo>
                    <a:lnTo>
                      <a:pt x="2377" y="1708"/>
                    </a:lnTo>
                    <a:lnTo>
                      <a:pt x="2388" y="1684"/>
                    </a:lnTo>
                    <a:lnTo>
                      <a:pt x="2406" y="1665"/>
                    </a:lnTo>
                    <a:lnTo>
                      <a:pt x="2430" y="1652"/>
                    </a:lnTo>
                    <a:lnTo>
                      <a:pt x="2454" y="1647"/>
                    </a:lnTo>
                    <a:lnTo>
                      <a:pt x="2478" y="1650"/>
                    </a:lnTo>
                    <a:lnTo>
                      <a:pt x="2488" y="1656"/>
                    </a:lnTo>
                    <a:lnTo>
                      <a:pt x="2496" y="1665"/>
                    </a:lnTo>
                    <a:lnTo>
                      <a:pt x="2505" y="1693"/>
                    </a:lnTo>
                    <a:lnTo>
                      <a:pt x="2528" y="1676"/>
                    </a:lnTo>
                    <a:lnTo>
                      <a:pt x="2550" y="1666"/>
                    </a:lnTo>
                    <a:lnTo>
                      <a:pt x="2571" y="1665"/>
                    </a:lnTo>
                    <a:lnTo>
                      <a:pt x="2590" y="1671"/>
                    </a:lnTo>
                    <a:lnTo>
                      <a:pt x="2606" y="1683"/>
                    </a:lnTo>
                    <a:lnTo>
                      <a:pt x="2620" y="1700"/>
                    </a:lnTo>
                    <a:lnTo>
                      <a:pt x="2630" y="1723"/>
                    </a:lnTo>
                    <a:lnTo>
                      <a:pt x="2636" y="1749"/>
                    </a:lnTo>
                    <a:lnTo>
                      <a:pt x="2654" y="1739"/>
                    </a:lnTo>
                    <a:lnTo>
                      <a:pt x="2672" y="1732"/>
                    </a:lnTo>
                    <a:lnTo>
                      <a:pt x="2709" y="1730"/>
                    </a:lnTo>
                    <a:lnTo>
                      <a:pt x="2744" y="1739"/>
                    </a:lnTo>
                    <a:lnTo>
                      <a:pt x="2775" y="1756"/>
                    </a:lnTo>
                    <a:lnTo>
                      <a:pt x="2788" y="1745"/>
                    </a:lnTo>
                    <a:lnTo>
                      <a:pt x="2804" y="1738"/>
                    </a:lnTo>
                    <a:lnTo>
                      <a:pt x="2820" y="1735"/>
                    </a:lnTo>
                    <a:lnTo>
                      <a:pt x="2838" y="1737"/>
                    </a:lnTo>
                    <a:lnTo>
                      <a:pt x="2854" y="1741"/>
                    </a:lnTo>
                    <a:lnTo>
                      <a:pt x="2870" y="1749"/>
                    </a:lnTo>
                    <a:lnTo>
                      <a:pt x="2883" y="1761"/>
                    </a:lnTo>
                    <a:lnTo>
                      <a:pt x="2891" y="1775"/>
                    </a:lnTo>
                    <a:lnTo>
                      <a:pt x="2905" y="1760"/>
                    </a:lnTo>
                    <a:lnTo>
                      <a:pt x="2921" y="1749"/>
                    </a:lnTo>
                    <a:lnTo>
                      <a:pt x="2938" y="1744"/>
                    </a:lnTo>
                    <a:lnTo>
                      <a:pt x="2955" y="1743"/>
                    </a:lnTo>
                    <a:lnTo>
                      <a:pt x="2971" y="1747"/>
                    </a:lnTo>
                    <a:lnTo>
                      <a:pt x="2985" y="1758"/>
                    </a:lnTo>
                    <a:lnTo>
                      <a:pt x="2996" y="1775"/>
                    </a:lnTo>
                    <a:lnTo>
                      <a:pt x="3003" y="1797"/>
                    </a:lnTo>
                    <a:lnTo>
                      <a:pt x="3014" y="1771"/>
                    </a:lnTo>
                    <a:lnTo>
                      <a:pt x="3030" y="1750"/>
                    </a:lnTo>
                    <a:lnTo>
                      <a:pt x="3053" y="1739"/>
                    </a:lnTo>
                    <a:lnTo>
                      <a:pt x="3082" y="1734"/>
                    </a:lnTo>
                    <a:lnTo>
                      <a:pt x="3064" y="1724"/>
                    </a:lnTo>
                    <a:lnTo>
                      <a:pt x="3050" y="1710"/>
                    </a:lnTo>
                    <a:lnTo>
                      <a:pt x="3041" y="1695"/>
                    </a:lnTo>
                    <a:lnTo>
                      <a:pt x="3038" y="1680"/>
                    </a:lnTo>
                    <a:lnTo>
                      <a:pt x="3039" y="1664"/>
                    </a:lnTo>
                    <a:lnTo>
                      <a:pt x="3044" y="1649"/>
                    </a:lnTo>
                    <a:lnTo>
                      <a:pt x="3055" y="1635"/>
                    </a:lnTo>
                    <a:lnTo>
                      <a:pt x="3071" y="1622"/>
                    </a:lnTo>
                    <a:lnTo>
                      <a:pt x="3051" y="1619"/>
                    </a:lnTo>
                    <a:lnTo>
                      <a:pt x="3035" y="1609"/>
                    </a:lnTo>
                    <a:lnTo>
                      <a:pt x="3023" y="1598"/>
                    </a:lnTo>
                    <a:lnTo>
                      <a:pt x="3016" y="1583"/>
                    </a:lnTo>
                    <a:lnTo>
                      <a:pt x="3014" y="1568"/>
                    </a:lnTo>
                    <a:lnTo>
                      <a:pt x="3017" y="1553"/>
                    </a:lnTo>
                    <a:lnTo>
                      <a:pt x="3028" y="1540"/>
                    </a:lnTo>
                    <a:lnTo>
                      <a:pt x="3044" y="1530"/>
                    </a:lnTo>
                    <a:lnTo>
                      <a:pt x="3022" y="1526"/>
                    </a:lnTo>
                    <a:lnTo>
                      <a:pt x="3004" y="1518"/>
                    </a:lnTo>
                    <a:lnTo>
                      <a:pt x="2977" y="1497"/>
                    </a:lnTo>
                    <a:lnTo>
                      <a:pt x="2941" y="1507"/>
                    </a:lnTo>
                    <a:lnTo>
                      <a:pt x="2906" y="1504"/>
                    </a:lnTo>
                    <a:lnTo>
                      <a:pt x="2892" y="1496"/>
                    </a:lnTo>
                    <a:lnTo>
                      <a:pt x="2881" y="1485"/>
                    </a:lnTo>
                    <a:lnTo>
                      <a:pt x="2876" y="1469"/>
                    </a:lnTo>
                    <a:lnTo>
                      <a:pt x="2876" y="1448"/>
                    </a:lnTo>
                    <a:lnTo>
                      <a:pt x="2854" y="1466"/>
                    </a:lnTo>
                    <a:lnTo>
                      <a:pt x="2832" y="1478"/>
                    </a:lnTo>
                    <a:lnTo>
                      <a:pt x="2810" y="1484"/>
                    </a:lnTo>
                    <a:lnTo>
                      <a:pt x="2790" y="1483"/>
                    </a:lnTo>
                    <a:lnTo>
                      <a:pt x="2770" y="1476"/>
                    </a:lnTo>
                    <a:lnTo>
                      <a:pt x="2756" y="1463"/>
                    </a:lnTo>
                    <a:lnTo>
                      <a:pt x="2746" y="1444"/>
                    </a:lnTo>
                    <a:lnTo>
                      <a:pt x="2741" y="1418"/>
                    </a:lnTo>
                    <a:lnTo>
                      <a:pt x="2715" y="1429"/>
                    </a:lnTo>
                    <a:lnTo>
                      <a:pt x="2687" y="1433"/>
                    </a:lnTo>
                    <a:lnTo>
                      <a:pt x="2663" y="1430"/>
                    </a:lnTo>
                    <a:lnTo>
                      <a:pt x="2641" y="1420"/>
                    </a:lnTo>
                    <a:lnTo>
                      <a:pt x="2626" y="1406"/>
                    </a:lnTo>
                    <a:lnTo>
                      <a:pt x="2623" y="1397"/>
                    </a:lnTo>
                    <a:lnTo>
                      <a:pt x="2620" y="1386"/>
                    </a:lnTo>
                    <a:lnTo>
                      <a:pt x="2623" y="1374"/>
                    </a:lnTo>
                    <a:lnTo>
                      <a:pt x="2628" y="1361"/>
                    </a:lnTo>
                    <a:lnTo>
                      <a:pt x="2638" y="1347"/>
                    </a:lnTo>
                    <a:lnTo>
                      <a:pt x="2651" y="1333"/>
                    </a:lnTo>
                    <a:lnTo>
                      <a:pt x="2627" y="1309"/>
                    </a:lnTo>
                    <a:lnTo>
                      <a:pt x="2613" y="1284"/>
                    </a:lnTo>
                    <a:lnTo>
                      <a:pt x="2609" y="1260"/>
                    </a:lnTo>
                    <a:lnTo>
                      <a:pt x="2614" y="1240"/>
                    </a:lnTo>
                    <a:lnTo>
                      <a:pt x="2627" y="1224"/>
                    </a:lnTo>
                    <a:lnTo>
                      <a:pt x="2638" y="1218"/>
                    </a:lnTo>
                    <a:lnTo>
                      <a:pt x="2650" y="1214"/>
                    </a:lnTo>
                    <a:lnTo>
                      <a:pt x="2680" y="1214"/>
                    </a:lnTo>
                    <a:lnTo>
                      <a:pt x="2719" y="1225"/>
                    </a:lnTo>
                    <a:lnTo>
                      <a:pt x="2713" y="1209"/>
                    </a:lnTo>
                    <a:lnTo>
                      <a:pt x="2714" y="1193"/>
                    </a:lnTo>
                    <a:lnTo>
                      <a:pt x="2721" y="1178"/>
                    </a:lnTo>
                    <a:lnTo>
                      <a:pt x="2732" y="1166"/>
                    </a:lnTo>
                    <a:lnTo>
                      <a:pt x="2718" y="1155"/>
                    </a:lnTo>
                    <a:lnTo>
                      <a:pt x="2709" y="1141"/>
                    </a:lnTo>
                    <a:lnTo>
                      <a:pt x="2708" y="1123"/>
                    </a:lnTo>
                    <a:lnTo>
                      <a:pt x="2714" y="1103"/>
                    </a:lnTo>
                    <a:lnTo>
                      <a:pt x="2692" y="1103"/>
                    </a:lnTo>
                    <a:lnTo>
                      <a:pt x="2673" y="1095"/>
                    </a:lnTo>
                    <a:lnTo>
                      <a:pt x="2661" y="1080"/>
                    </a:lnTo>
                    <a:lnTo>
                      <a:pt x="2656" y="1061"/>
                    </a:lnTo>
                    <a:lnTo>
                      <a:pt x="2628" y="1063"/>
                    </a:lnTo>
                    <a:lnTo>
                      <a:pt x="2616" y="1059"/>
                    </a:lnTo>
                    <a:lnTo>
                      <a:pt x="2606" y="1054"/>
                    </a:lnTo>
                    <a:lnTo>
                      <a:pt x="2596" y="1034"/>
                    </a:lnTo>
                    <a:lnTo>
                      <a:pt x="2596" y="1010"/>
                    </a:lnTo>
                    <a:lnTo>
                      <a:pt x="2577" y="1009"/>
                    </a:lnTo>
                    <a:lnTo>
                      <a:pt x="2562" y="1004"/>
                    </a:lnTo>
                    <a:lnTo>
                      <a:pt x="2537" y="988"/>
                    </a:lnTo>
                    <a:lnTo>
                      <a:pt x="2521" y="967"/>
                    </a:lnTo>
                    <a:lnTo>
                      <a:pt x="2516" y="940"/>
                    </a:lnTo>
                    <a:lnTo>
                      <a:pt x="2519" y="915"/>
                    </a:lnTo>
                    <a:lnTo>
                      <a:pt x="2532" y="891"/>
                    </a:lnTo>
                    <a:lnTo>
                      <a:pt x="2555" y="873"/>
                    </a:lnTo>
                    <a:lnTo>
                      <a:pt x="2570" y="868"/>
                    </a:lnTo>
                    <a:lnTo>
                      <a:pt x="2587" y="864"/>
                    </a:lnTo>
                    <a:lnTo>
                      <a:pt x="2583" y="847"/>
                    </a:lnTo>
                    <a:lnTo>
                      <a:pt x="2583" y="832"/>
                    </a:lnTo>
                    <a:lnTo>
                      <a:pt x="2586" y="819"/>
                    </a:lnTo>
                    <a:lnTo>
                      <a:pt x="2591" y="808"/>
                    </a:lnTo>
                    <a:lnTo>
                      <a:pt x="2608" y="791"/>
                    </a:lnTo>
                    <a:lnTo>
                      <a:pt x="2630" y="782"/>
                    </a:lnTo>
                    <a:lnTo>
                      <a:pt x="2654" y="782"/>
                    </a:lnTo>
                    <a:lnTo>
                      <a:pt x="2677" y="793"/>
                    </a:lnTo>
                    <a:lnTo>
                      <a:pt x="2694" y="813"/>
                    </a:lnTo>
                    <a:lnTo>
                      <a:pt x="2704" y="845"/>
                    </a:lnTo>
                    <a:lnTo>
                      <a:pt x="2719" y="847"/>
                    </a:lnTo>
                    <a:lnTo>
                      <a:pt x="2732" y="852"/>
                    </a:lnTo>
                    <a:lnTo>
                      <a:pt x="2752" y="867"/>
                    </a:lnTo>
                    <a:lnTo>
                      <a:pt x="2764" y="888"/>
                    </a:lnTo>
                    <a:lnTo>
                      <a:pt x="2768" y="914"/>
                    </a:lnTo>
                    <a:lnTo>
                      <a:pt x="2787" y="904"/>
                    </a:lnTo>
                    <a:lnTo>
                      <a:pt x="2806" y="900"/>
                    </a:lnTo>
                    <a:lnTo>
                      <a:pt x="2825" y="901"/>
                    </a:lnTo>
                    <a:lnTo>
                      <a:pt x="2844" y="905"/>
                    </a:lnTo>
                    <a:lnTo>
                      <a:pt x="2860" y="915"/>
                    </a:lnTo>
                    <a:lnTo>
                      <a:pt x="2873" y="927"/>
                    </a:lnTo>
                    <a:lnTo>
                      <a:pt x="2880" y="945"/>
                    </a:lnTo>
                    <a:lnTo>
                      <a:pt x="2884" y="965"/>
                    </a:lnTo>
                    <a:lnTo>
                      <a:pt x="2912" y="951"/>
                    </a:lnTo>
                    <a:lnTo>
                      <a:pt x="2936" y="947"/>
                    </a:lnTo>
                    <a:lnTo>
                      <a:pt x="2957" y="951"/>
                    </a:lnTo>
                    <a:lnTo>
                      <a:pt x="2973" y="962"/>
                    </a:lnTo>
                    <a:lnTo>
                      <a:pt x="2984" y="979"/>
                    </a:lnTo>
                    <a:lnTo>
                      <a:pt x="2990" y="999"/>
                    </a:lnTo>
                    <a:lnTo>
                      <a:pt x="2990" y="1021"/>
                    </a:lnTo>
                    <a:lnTo>
                      <a:pt x="2985" y="1046"/>
                    </a:lnTo>
                    <a:lnTo>
                      <a:pt x="3007" y="1041"/>
                    </a:lnTo>
                    <a:lnTo>
                      <a:pt x="3026" y="1040"/>
                    </a:lnTo>
                    <a:lnTo>
                      <a:pt x="3042" y="1043"/>
                    </a:lnTo>
                    <a:lnTo>
                      <a:pt x="3055" y="1050"/>
                    </a:lnTo>
                    <a:lnTo>
                      <a:pt x="3065" y="1060"/>
                    </a:lnTo>
                    <a:lnTo>
                      <a:pt x="3071" y="1074"/>
                    </a:lnTo>
                    <a:lnTo>
                      <a:pt x="3074" y="1090"/>
                    </a:lnTo>
                    <a:lnTo>
                      <a:pt x="3073" y="1109"/>
                    </a:lnTo>
                    <a:lnTo>
                      <a:pt x="3095" y="1097"/>
                    </a:lnTo>
                    <a:lnTo>
                      <a:pt x="3119" y="1091"/>
                    </a:lnTo>
                    <a:lnTo>
                      <a:pt x="3142" y="1090"/>
                    </a:lnTo>
                    <a:lnTo>
                      <a:pt x="3167" y="1095"/>
                    </a:lnTo>
                    <a:lnTo>
                      <a:pt x="3165" y="1069"/>
                    </a:lnTo>
                    <a:lnTo>
                      <a:pt x="3173" y="1046"/>
                    </a:lnTo>
                    <a:lnTo>
                      <a:pt x="3189" y="1030"/>
                    </a:lnTo>
                    <a:lnTo>
                      <a:pt x="3214" y="1023"/>
                    </a:lnTo>
                    <a:lnTo>
                      <a:pt x="3205" y="1010"/>
                    </a:lnTo>
                    <a:lnTo>
                      <a:pt x="3200" y="995"/>
                    </a:lnTo>
                    <a:lnTo>
                      <a:pt x="3197" y="979"/>
                    </a:lnTo>
                    <a:lnTo>
                      <a:pt x="3198" y="963"/>
                    </a:lnTo>
                    <a:lnTo>
                      <a:pt x="3203" y="948"/>
                    </a:lnTo>
                    <a:lnTo>
                      <a:pt x="3211" y="934"/>
                    </a:lnTo>
                    <a:lnTo>
                      <a:pt x="3223" y="922"/>
                    </a:lnTo>
                    <a:lnTo>
                      <a:pt x="3239" y="914"/>
                    </a:lnTo>
                    <a:lnTo>
                      <a:pt x="3222" y="909"/>
                    </a:lnTo>
                    <a:lnTo>
                      <a:pt x="3208" y="900"/>
                    </a:lnTo>
                    <a:lnTo>
                      <a:pt x="3196" y="887"/>
                    </a:lnTo>
                    <a:lnTo>
                      <a:pt x="3190" y="871"/>
                    </a:lnTo>
                    <a:lnTo>
                      <a:pt x="3187" y="855"/>
                    </a:lnTo>
                    <a:lnTo>
                      <a:pt x="3188" y="838"/>
                    </a:lnTo>
                    <a:lnTo>
                      <a:pt x="3194" y="822"/>
                    </a:lnTo>
                    <a:lnTo>
                      <a:pt x="3206" y="809"/>
                    </a:lnTo>
                    <a:lnTo>
                      <a:pt x="3182" y="795"/>
                    </a:lnTo>
                    <a:lnTo>
                      <a:pt x="3164" y="779"/>
                    </a:lnTo>
                    <a:lnTo>
                      <a:pt x="3153" y="763"/>
                    </a:lnTo>
                    <a:lnTo>
                      <a:pt x="3150" y="747"/>
                    </a:lnTo>
                    <a:lnTo>
                      <a:pt x="3154" y="732"/>
                    </a:lnTo>
                    <a:lnTo>
                      <a:pt x="3167" y="719"/>
                    </a:lnTo>
                    <a:lnTo>
                      <a:pt x="3188" y="708"/>
                    </a:lnTo>
                    <a:lnTo>
                      <a:pt x="3217" y="701"/>
                    </a:lnTo>
                    <a:lnTo>
                      <a:pt x="3209" y="683"/>
                    </a:lnTo>
                    <a:lnTo>
                      <a:pt x="3205" y="667"/>
                    </a:lnTo>
                    <a:lnTo>
                      <a:pt x="3208" y="637"/>
                    </a:lnTo>
                    <a:lnTo>
                      <a:pt x="3222" y="613"/>
                    </a:lnTo>
                    <a:lnTo>
                      <a:pt x="3232" y="605"/>
                    </a:lnTo>
                    <a:lnTo>
                      <a:pt x="3244" y="598"/>
                    </a:lnTo>
                    <a:lnTo>
                      <a:pt x="3257" y="594"/>
                    </a:lnTo>
                    <a:lnTo>
                      <a:pt x="3270" y="593"/>
                    </a:lnTo>
                    <a:lnTo>
                      <a:pt x="3296" y="600"/>
                    </a:lnTo>
                    <a:lnTo>
                      <a:pt x="3307" y="609"/>
                    </a:lnTo>
                    <a:lnTo>
                      <a:pt x="3318" y="621"/>
                    </a:lnTo>
                    <a:lnTo>
                      <a:pt x="3333" y="656"/>
                    </a:lnTo>
                    <a:lnTo>
                      <a:pt x="3356" y="635"/>
                    </a:lnTo>
                    <a:lnTo>
                      <a:pt x="3379" y="624"/>
                    </a:lnTo>
                    <a:lnTo>
                      <a:pt x="3400" y="622"/>
                    </a:lnTo>
                    <a:lnTo>
                      <a:pt x="3420" y="627"/>
                    </a:lnTo>
                    <a:lnTo>
                      <a:pt x="3437" y="640"/>
                    </a:lnTo>
                    <a:lnTo>
                      <a:pt x="3451" y="658"/>
                    </a:lnTo>
                    <a:lnTo>
                      <a:pt x="3472" y="704"/>
                    </a:lnTo>
                    <a:lnTo>
                      <a:pt x="3510" y="678"/>
                    </a:lnTo>
                    <a:lnTo>
                      <a:pt x="3503" y="663"/>
                    </a:lnTo>
                    <a:lnTo>
                      <a:pt x="3499" y="648"/>
                    </a:lnTo>
                    <a:lnTo>
                      <a:pt x="3500" y="635"/>
                    </a:lnTo>
                    <a:lnTo>
                      <a:pt x="3505" y="621"/>
                    </a:lnTo>
                    <a:lnTo>
                      <a:pt x="3512" y="608"/>
                    </a:lnTo>
                    <a:lnTo>
                      <a:pt x="3522" y="598"/>
                    </a:lnTo>
                    <a:lnTo>
                      <a:pt x="3534" y="592"/>
                    </a:lnTo>
                    <a:lnTo>
                      <a:pt x="3547" y="590"/>
                    </a:lnTo>
                    <a:lnTo>
                      <a:pt x="3527" y="578"/>
                    </a:lnTo>
                    <a:lnTo>
                      <a:pt x="3512" y="564"/>
                    </a:lnTo>
                    <a:lnTo>
                      <a:pt x="3504" y="548"/>
                    </a:lnTo>
                    <a:lnTo>
                      <a:pt x="3499" y="531"/>
                    </a:lnTo>
                    <a:lnTo>
                      <a:pt x="3501" y="515"/>
                    </a:lnTo>
                    <a:lnTo>
                      <a:pt x="3509" y="500"/>
                    </a:lnTo>
                    <a:lnTo>
                      <a:pt x="3523" y="489"/>
                    </a:lnTo>
                    <a:lnTo>
                      <a:pt x="3544" y="482"/>
                    </a:lnTo>
                    <a:lnTo>
                      <a:pt x="3521" y="472"/>
                    </a:lnTo>
                    <a:lnTo>
                      <a:pt x="3504" y="458"/>
                    </a:lnTo>
                    <a:lnTo>
                      <a:pt x="3493" y="441"/>
                    </a:lnTo>
                    <a:lnTo>
                      <a:pt x="3489" y="423"/>
                    </a:lnTo>
                    <a:lnTo>
                      <a:pt x="3490" y="405"/>
                    </a:lnTo>
                    <a:lnTo>
                      <a:pt x="3499" y="388"/>
                    </a:lnTo>
                    <a:lnTo>
                      <a:pt x="3515" y="375"/>
                    </a:lnTo>
                    <a:lnTo>
                      <a:pt x="3539" y="366"/>
                    </a:lnTo>
                    <a:lnTo>
                      <a:pt x="3523" y="348"/>
                    </a:lnTo>
                    <a:lnTo>
                      <a:pt x="3513" y="330"/>
                    </a:lnTo>
                    <a:lnTo>
                      <a:pt x="3508" y="311"/>
                    </a:lnTo>
                    <a:lnTo>
                      <a:pt x="3507" y="293"/>
                    </a:lnTo>
                    <a:lnTo>
                      <a:pt x="3510" y="275"/>
                    </a:lnTo>
                    <a:lnTo>
                      <a:pt x="3518" y="259"/>
                    </a:lnTo>
                    <a:lnTo>
                      <a:pt x="3539" y="234"/>
                    </a:lnTo>
                    <a:lnTo>
                      <a:pt x="3569" y="218"/>
                    </a:lnTo>
                    <a:lnTo>
                      <a:pt x="3586" y="216"/>
                    </a:lnTo>
                    <a:lnTo>
                      <a:pt x="3602" y="217"/>
                    </a:lnTo>
                    <a:lnTo>
                      <a:pt x="3618" y="222"/>
                    </a:lnTo>
                    <a:lnTo>
                      <a:pt x="3633" y="233"/>
                    </a:lnTo>
                    <a:lnTo>
                      <a:pt x="3647" y="249"/>
                    </a:lnTo>
                    <a:lnTo>
                      <a:pt x="3659" y="270"/>
                    </a:lnTo>
                    <a:lnTo>
                      <a:pt x="3671" y="255"/>
                    </a:lnTo>
                    <a:lnTo>
                      <a:pt x="3686" y="244"/>
                    </a:lnTo>
                    <a:lnTo>
                      <a:pt x="3704" y="237"/>
                    </a:lnTo>
                    <a:lnTo>
                      <a:pt x="3724" y="235"/>
                    </a:lnTo>
                    <a:lnTo>
                      <a:pt x="3706" y="205"/>
                    </a:lnTo>
                    <a:lnTo>
                      <a:pt x="3701" y="176"/>
                    </a:lnTo>
                    <a:lnTo>
                      <a:pt x="3707" y="151"/>
                    </a:lnTo>
                    <a:lnTo>
                      <a:pt x="3715" y="141"/>
                    </a:lnTo>
                    <a:lnTo>
                      <a:pt x="3727" y="132"/>
                    </a:lnTo>
                    <a:lnTo>
                      <a:pt x="3715" y="116"/>
                    </a:lnTo>
                    <a:lnTo>
                      <a:pt x="3707" y="100"/>
                    </a:lnTo>
                    <a:lnTo>
                      <a:pt x="3703" y="85"/>
                    </a:lnTo>
                    <a:lnTo>
                      <a:pt x="3702" y="70"/>
                    </a:lnTo>
                    <a:lnTo>
                      <a:pt x="3707" y="45"/>
                    </a:lnTo>
                    <a:lnTo>
                      <a:pt x="3723" y="24"/>
                    </a:lnTo>
                    <a:lnTo>
                      <a:pt x="3745" y="13"/>
                    </a:lnTo>
                    <a:lnTo>
                      <a:pt x="3771" y="10"/>
                    </a:lnTo>
                    <a:lnTo>
                      <a:pt x="3800" y="20"/>
                    </a:lnTo>
                    <a:lnTo>
                      <a:pt x="3830" y="45"/>
                    </a:lnTo>
                    <a:lnTo>
                      <a:pt x="3840" y="31"/>
                    </a:lnTo>
                    <a:lnTo>
                      <a:pt x="3851" y="20"/>
                    </a:lnTo>
                    <a:lnTo>
                      <a:pt x="3875" y="5"/>
                    </a:lnTo>
                    <a:lnTo>
                      <a:pt x="3899" y="0"/>
                    </a:lnTo>
                    <a:lnTo>
                      <a:pt x="3921" y="3"/>
                    </a:lnTo>
                    <a:lnTo>
                      <a:pt x="3939" y="16"/>
                    </a:lnTo>
                    <a:lnTo>
                      <a:pt x="3950" y="36"/>
                    </a:lnTo>
                    <a:lnTo>
                      <a:pt x="3951" y="50"/>
                    </a:lnTo>
                    <a:lnTo>
                      <a:pt x="3951" y="66"/>
                    </a:lnTo>
                    <a:lnTo>
                      <a:pt x="3940" y="103"/>
                    </a:lnTo>
                    <a:lnTo>
                      <a:pt x="3967" y="101"/>
                    </a:lnTo>
                    <a:lnTo>
                      <a:pt x="3990" y="108"/>
                    </a:lnTo>
                    <a:lnTo>
                      <a:pt x="4006" y="122"/>
                    </a:lnTo>
                    <a:lnTo>
                      <a:pt x="4018" y="139"/>
                    </a:lnTo>
                    <a:lnTo>
                      <a:pt x="4023" y="160"/>
                    </a:lnTo>
                    <a:lnTo>
                      <a:pt x="4022" y="182"/>
                    </a:lnTo>
                    <a:lnTo>
                      <a:pt x="4015" y="205"/>
                    </a:lnTo>
                    <a:lnTo>
                      <a:pt x="4001" y="225"/>
                    </a:lnTo>
                    <a:lnTo>
                      <a:pt x="4022" y="226"/>
                    </a:lnTo>
                    <a:lnTo>
                      <a:pt x="4038" y="233"/>
                    </a:lnTo>
                    <a:lnTo>
                      <a:pt x="4048" y="246"/>
                    </a:lnTo>
                    <a:lnTo>
                      <a:pt x="4054" y="265"/>
                    </a:lnTo>
                    <a:lnTo>
                      <a:pt x="4072" y="257"/>
                    </a:lnTo>
                    <a:lnTo>
                      <a:pt x="4088" y="255"/>
                    </a:lnTo>
                    <a:lnTo>
                      <a:pt x="4100" y="258"/>
                    </a:lnTo>
                    <a:lnTo>
                      <a:pt x="4109" y="266"/>
                    </a:lnTo>
                    <a:lnTo>
                      <a:pt x="4113" y="277"/>
                    </a:lnTo>
                    <a:lnTo>
                      <a:pt x="4114" y="290"/>
                    </a:lnTo>
                    <a:lnTo>
                      <a:pt x="4112" y="308"/>
                    </a:lnTo>
                    <a:lnTo>
                      <a:pt x="4105" y="326"/>
                    </a:lnTo>
                    <a:lnTo>
                      <a:pt x="4128" y="319"/>
                    </a:lnTo>
                    <a:lnTo>
                      <a:pt x="4147" y="320"/>
                    </a:lnTo>
                    <a:lnTo>
                      <a:pt x="4165" y="328"/>
                    </a:lnTo>
                    <a:lnTo>
                      <a:pt x="4179" y="341"/>
                    </a:lnTo>
                    <a:lnTo>
                      <a:pt x="4186" y="358"/>
                    </a:lnTo>
                    <a:lnTo>
                      <a:pt x="4189" y="377"/>
                    </a:lnTo>
                    <a:lnTo>
                      <a:pt x="4185" y="396"/>
                    </a:lnTo>
                    <a:lnTo>
                      <a:pt x="4173" y="415"/>
                    </a:lnTo>
                    <a:lnTo>
                      <a:pt x="4195" y="430"/>
                    </a:lnTo>
                    <a:lnTo>
                      <a:pt x="4206" y="452"/>
                    </a:lnTo>
                    <a:lnTo>
                      <a:pt x="4207" y="475"/>
                    </a:lnTo>
                    <a:lnTo>
                      <a:pt x="4199" y="500"/>
                    </a:lnTo>
                    <a:lnTo>
                      <a:pt x="4221" y="492"/>
                    </a:lnTo>
                    <a:lnTo>
                      <a:pt x="4240" y="490"/>
                    </a:lnTo>
                    <a:lnTo>
                      <a:pt x="4261" y="492"/>
                    </a:lnTo>
                    <a:lnTo>
                      <a:pt x="4281" y="500"/>
                    </a:lnTo>
                    <a:lnTo>
                      <a:pt x="4277" y="477"/>
                    </a:lnTo>
                    <a:lnTo>
                      <a:pt x="4277" y="457"/>
                    </a:lnTo>
                    <a:lnTo>
                      <a:pt x="4282" y="438"/>
                    </a:lnTo>
                    <a:lnTo>
                      <a:pt x="4292" y="422"/>
                    </a:lnTo>
                    <a:lnTo>
                      <a:pt x="4306" y="408"/>
                    </a:lnTo>
                    <a:lnTo>
                      <a:pt x="4323" y="398"/>
                    </a:lnTo>
                    <a:lnTo>
                      <a:pt x="4346" y="393"/>
                    </a:lnTo>
                    <a:lnTo>
                      <a:pt x="4372" y="392"/>
                    </a:lnTo>
                    <a:lnTo>
                      <a:pt x="4365" y="370"/>
                    </a:lnTo>
                    <a:lnTo>
                      <a:pt x="4363" y="349"/>
                    </a:lnTo>
                    <a:lnTo>
                      <a:pt x="4365" y="332"/>
                    </a:lnTo>
                    <a:lnTo>
                      <a:pt x="4373" y="318"/>
                    </a:lnTo>
                    <a:lnTo>
                      <a:pt x="4386" y="309"/>
                    </a:lnTo>
                    <a:lnTo>
                      <a:pt x="4402" y="304"/>
                    </a:lnTo>
                    <a:lnTo>
                      <a:pt x="4424" y="306"/>
                    </a:lnTo>
                    <a:lnTo>
                      <a:pt x="4450" y="315"/>
                    </a:lnTo>
                    <a:lnTo>
                      <a:pt x="4449" y="295"/>
                    </a:lnTo>
                    <a:lnTo>
                      <a:pt x="4451" y="278"/>
                    </a:lnTo>
                    <a:lnTo>
                      <a:pt x="4458" y="265"/>
                    </a:lnTo>
                    <a:lnTo>
                      <a:pt x="4468" y="255"/>
                    </a:lnTo>
                    <a:lnTo>
                      <a:pt x="4479" y="249"/>
                    </a:lnTo>
                    <a:lnTo>
                      <a:pt x="4492" y="246"/>
                    </a:lnTo>
                    <a:lnTo>
                      <a:pt x="4520" y="248"/>
                    </a:lnTo>
                    <a:lnTo>
                      <a:pt x="4546" y="259"/>
                    </a:lnTo>
                    <a:lnTo>
                      <a:pt x="4556" y="269"/>
                    </a:lnTo>
                    <a:lnTo>
                      <a:pt x="4564" y="280"/>
                    </a:lnTo>
                    <a:lnTo>
                      <a:pt x="4568" y="293"/>
                    </a:lnTo>
                    <a:lnTo>
                      <a:pt x="4567" y="308"/>
                    </a:lnTo>
                    <a:lnTo>
                      <a:pt x="4563" y="324"/>
                    </a:lnTo>
                    <a:lnTo>
                      <a:pt x="4552" y="341"/>
                    </a:lnTo>
                    <a:lnTo>
                      <a:pt x="4577" y="336"/>
                    </a:lnTo>
                    <a:lnTo>
                      <a:pt x="4597" y="341"/>
                    </a:lnTo>
                    <a:lnTo>
                      <a:pt x="4614" y="351"/>
                    </a:lnTo>
                    <a:lnTo>
                      <a:pt x="4626" y="367"/>
                    </a:lnTo>
                    <a:lnTo>
                      <a:pt x="4634" y="387"/>
                    </a:lnTo>
                    <a:lnTo>
                      <a:pt x="4635" y="407"/>
                    </a:lnTo>
                    <a:lnTo>
                      <a:pt x="4630" y="426"/>
                    </a:lnTo>
                    <a:lnTo>
                      <a:pt x="4619" y="444"/>
                    </a:lnTo>
                    <a:lnTo>
                      <a:pt x="4647" y="440"/>
                    </a:lnTo>
                    <a:lnTo>
                      <a:pt x="4668" y="444"/>
                    </a:lnTo>
                    <a:lnTo>
                      <a:pt x="4682" y="456"/>
                    </a:lnTo>
                    <a:lnTo>
                      <a:pt x="4689" y="472"/>
                    </a:lnTo>
                    <a:lnTo>
                      <a:pt x="4687" y="490"/>
                    </a:lnTo>
                    <a:lnTo>
                      <a:pt x="4676" y="508"/>
                    </a:lnTo>
                    <a:lnTo>
                      <a:pt x="4656" y="523"/>
                    </a:lnTo>
                    <a:lnTo>
                      <a:pt x="4626" y="534"/>
                    </a:lnTo>
                    <a:lnTo>
                      <a:pt x="4634" y="545"/>
                    </a:lnTo>
                    <a:lnTo>
                      <a:pt x="4637" y="557"/>
                    </a:lnTo>
                    <a:lnTo>
                      <a:pt x="4635" y="569"/>
                    </a:lnTo>
                    <a:lnTo>
                      <a:pt x="4626" y="584"/>
                    </a:lnTo>
                    <a:lnTo>
                      <a:pt x="4642" y="577"/>
                    </a:lnTo>
                    <a:lnTo>
                      <a:pt x="4660" y="574"/>
                    </a:lnTo>
                    <a:lnTo>
                      <a:pt x="4677" y="574"/>
                    </a:lnTo>
                    <a:lnTo>
                      <a:pt x="4694" y="577"/>
                    </a:lnTo>
                    <a:lnTo>
                      <a:pt x="4709" y="584"/>
                    </a:lnTo>
                    <a:lnTo>
                      <a:pt x="4721" y="595"/>
                    </a:lnTo>
                    <a:lnTo>
                      <a:pt x="4731" y="610"/>
                    </a:lnTo>
                    <a:lnTo>
                      <a:pt x="4735" y="627"/>
                    </a:lnTo>
                    <a:lnTo>
                      <a:pt x="4742" y="604"/>
                    </a:lnTo>
                    <a:lnTo>
                      <a:pt x="4754" y="585"/>
                    </a:lnTo>
                    <a:lnTo>
                      <a:pt x="4773" y="573"/>
                    </a:lnTo>
                    <a:lnTo>
                      <a:pt x="4794" y="565"/>
                    </a:lnTo>
                    <a:lnTo>
                      <a:pt x="4818" y="562"/>
                    </a:lnTo>
                    <a:lnTo>
                      <a:pt x="4842" y="565"/>
                    </a:lnTo>
                    <a:lnTo>
                      <a:pt x="4863" y="573"/>
                    </a:lnTo>
                    <a:lnTo>
                      <a:pt x="4882" y="585"/>
                    </a:lnTo>
                    <a:lnTo>
                      <a:pt x="4904" y="557"/>
                    </a:lnTo>
                    <a:lnTo>
                      <a:pt x="4928" y="541"/>
                    </a:lnTo>
                    <a:lnTo>
                      <a:pt x="4953" y="535"/>
                    </a:lnTo>
                    <a:lnTo>
                      <a:pt x="4973" y="541"/>
                    </a:lnTo>
                    <a:lnTo>
                      <a:pt x="4988" y="554"/>
                    </a:lnTo>
                    <a:lnTo>
                      <a:pt x="4993" y="565"/>
                    </a:lnTo>
                    <a:lnTo>
                      <a:pt x="4995" y="577"/>
                    </a:lnTo>
                    <a:lnTo>
                      <a:pt x="4994" y="590"/>
                    </a:lnTo>
                    <a:lnTo>
                      <a:pt x="4990" y="605"/>
                    </a:lnTo>
                    <a:lnTo>
                      <a:pt x="4971" y="638"/>
                    </a:lnTo>
                    <a:lnTo>
                      <a:pt x="4993" y="650"/>
                    </a:lnTo>
                    <a:lnTo>
                      <a:pt x="5005" y="666"/>
                    </a:lnTo>
                    <a:lnTo>
                      <a:pt x="5009" y="683"/>
                    </a:lnTo>
                    <a:lnTo>
                      <a:pt x="5006" y="700"/>
                    </a:lnTo>
                    <a:lnTo>
                      <a:pt x="4996" y="716"/>
                    </a:lnTo>
                    <a:lnTo>
                      <a:pt x="4981" y="729"/>
                    </a:lnTo>
                    <a:lnTo>
                      <a:pt x="4961" y="736"/>
                    </a:lnTo>
                    <a:lnTo>
                      <a:pt x="4938" y="738"/>
                    </a:lnTo>
                    <a:lnTo>
                      <a:pt x="4950" y="752"/>
                    </a:lnTo>
                    <a:lnTo>
                      <a:pt x="4956" y="767"/>
                    </a:lnTo>
                    <a:lnTo>
                      <a:pt x="4958" y="784"/>
                    </a:lnTo>
                    <a:lnTo>
                      <a:pt x="4955" y="800"/>
                    </a:lnTo>
                    <a:lnTo>
                      <a:pt x="4947" y="815"/>
                    </a:lnTo>
                    <a:lnTo>
                      <a:pt x="4935" y="828"/>
                    </a:lnTo>
                    <a:lnTo>
                      <a:pt x="4917" y="838"/>
                    </a:lnTo>
                    <a:lnTo>
                      <a:pt x="4896" y="843"/>
                    </a:lnTo>
                    <a:lnTo>
                      <a:pt x="4902" y="860"/>
                    </a:lnTo>
                    <a:lnTo>
                      <a:pt x="4901" y="876"/>
                    </a:lnTo>
                    <a:lnTo>
                      <a:pt x="4895" y="890"/>
                    </a:lnTo>
                    <a:lnTo>
                      <a:pt x="4884" y="901"/>
                    </a:lnTo>
                    <a:lnTo>
                      <a:pt x="4870" y="909"/>
                    </a:lnTo>
                    <a:lnTo>
                      <a:pt x="4854" y="914"/>
                    </a:lnTo>
                    <a:lnTo>
                      <a:pt x="4837" y="914"/>
                    </a:lnTo>
                    <a:lnTo>
                      <a:pt x="4821" y="909"/>
                    </a:lnTo>
                    <a:lnTo>
                      <a:pt x="4831" y="922"/>
                    </a:lnTo>
                    <a:lnTo>
                      <a:pt x="4836" y="935"/>
                    </a:lnTo>
                    <a:lnTo>
                      <a:pt x="4836" y="947"/>
                    </a:lnTo>
                    <a:lnTo>
                      <a:pt x="4832" y="957"/>
                    </a:lnTo>
                    <a:lnTo>
                      <a:pt x="4813" y="973"/>
                    </a:lnTo>
                    <a:lnTo>
                      <a:pt x="4785" y="980"/>
                    </a:lnTo>
                    <a:lnTo>
                      <a:pt x="4804" y="985"/>
                    </a:lnTo>
                    <a:lnTo>
                      <a:pt x="4817" y="999"/>
                    </a:lnTo>
                    <a:lnTo>
                      <a:pt x="4822" y="1016"/>
                    </a:lnTo>
                    <a:lnTo>
                      <a:pt x="4818" y="1035"/>
                    </a:lnTo>
                    <a:lnTo>
                      <a:pt x="4839" y="1029"/>
                    </a:lnTo>
                    <a:lnTo>
                      <a:pt x="4856" y="1030"/>
                    </a:lnTo>
                    <a:lnTo>
                      <a:pt x="4867" y="1040"/>
                    </a:lnTo>
                    <a:lnTo>
                      <a:pt x="4870" y="1055"/>
                    </a:lnTo>
                    <a:lnTo>
                      <a:pt x="4876" y="1028"/>
                    </a:lnTo>
                    <a:lnTo>
                      <a:pt x="4886" y="1008"/>
                    </a:lnTo>
                    <a:lnTo>
                      <a:pt x="4898" y="993"/>
                    </a:lnTo>
                    <a:lnTo>
                      <a:pt x="4911" y="984"/>
                    </a:lnTo>
                    <a:lnTo>
                      <a:pt x="4926" y="980"/>
                    </a:lnTo>
                    <a:lnTo>
                      <a:pt x="4942" y="981"/>
                    </a:lnTo>
                    <a:lnTo>
                      <a:pt x="4958" y="987"/>
                    </a:lnTo>
                    <a:lnTo>
                      <a:pt x="4975" y="998"/>
                    </a:lnTo>
                    <a:lnTo>
                      <a:pt x="4979" y="980"/>
                    </a:lnTo>
                    <a:lnTo>
                      <a:pt x="4985" y="964"/>
                    </a:lnTo>
                    <a:lnTo>
                      <a:pt x="5008" y="936"/>
                    </a:lnTo>
                    <a:lnTo>
                      <a:pt x="5022" y="926"/>
                    </a:lnTo>
                    <a:lnTo>
                      <a:pt x="5038" y="922"/>
                    </a:lnTo>
                    <a:lnTo>
                      <a:pt x="5055" y="922"/>
                    </a:lnTo>
                    <a:lnTo>
                      <a:pt x="5073" y="927"/>
                    </a:lnTo>
                    <a:lnTo>
                      <a:pt x="5062" y="895"/>
                    </a:lnTo>
                    <a:lnTo>
                      <a:pt x="5065" y="867"/>
                    </a:lnTo>
                    <a:lnTo>
                      <a:pt x="5071" y="855"/>
                    </a:lnTo>
                    <a:lnTo>
                      <a:pt x="5082" y="846"/>
                    </a:lnTo>
                    <a:lnTo>
                      <a:pt x="5096" y="840"/>
                    </a:lnTo>
                    <a:lnTo>
                      <a:pt x="5114" y="837"/>
                    </a:lnTo>
                    <a:lnTo>
                      <a:pt x="5118" y="817"/>
                    </a:lnTo>
                    <a:lnTo>
                      <a:pt x="5126" y="800"/>
                    </a:lnTo>
                    <a:lnTo>
                      <a:pt x="5138" y="785"/>
                    </a:lnTo>
                    <a:lnTo>
                      <a:pt x="5152" y="775"/>
                    </a:lnTo>
                    <a:lnTo>
                      <a:pt x="5140" y="758"/>
                    </a:lnTo>
                    <a:lnTo>
                      <a:pt x="5135" y="738"/>
                    </a:lnTo>
                    <a:lnTo>
                      <a:pt x="5135" y="718"/>
                    </a:lnTo>
                    <a:lnTo>
                      <a:pt x="5139" y="698"/>
                    </a:lnTo>
                    <a:lnTo>
                      <a:pt x="5150" y="678"/>
                    </a:lnTo>
                    <a:lnTo>
                      <a:pt x="5164" y="663"/>
                    </a:lnTo>
                    <a:lnTo>
                      <a:pt x="5183" y="654"/>
                    </a:lnTo>
                    <a:lnTo>
                      <a:pt x="5204" y="650"/>
                    </a:lnTo>
                    <a:lnTo>
                      <a:pt x="5193" y="612"/>
                    </a:lnTo>
                    <a:lnTo>
                      <a:pt x="5197" y="582"/>
                    </a:lnTo>
                    <a:lnTo>
                      <a:pt x="5209" y="560"/>
                    </a:lnTo>
                    <a:lnTo>
                      <a:pt x="5228" y="547"/>
                    </a:lnTo>
                    <a:lnTo>
                      <a:pt x="5239" y="546"/>
                    </a:lnTo>
                    <a:lnTo>
                      <a:pt x="5249" y="546"/>
                    </a:lnTo>
                    <a:lnTo>
                      <a:pt x="5271" y="559"/>
                    </a:lnTo>
                    <a:lnTo>
                      <a:pt x="5280" y="569"/>
                    </a:lnTo>
                    <a:lnTo>
                      <a:pt x="5287" y="584"/>
                    </a:lnTo>
                    <a:lnTo>
                      <a:pt x="5297" y="627"/>
                    </a:lnTo>
                    <a:lnTo>
                      <a:pt x="5314" y="616"/>
                    </a:lnTo>
                    <a:lnTo>
                      <a:pt x="5330" y="609"/>
                    </a:lnTo>
                    <a:lnTo>
                      <a:pt x="5345" y="606"/>
                    </a:lnTo>
                    <a:lnTo>
                      <a:pt x="5358" y="606"/>
                    </a:lnTo>
                    <a:lnTo>
                      <a:pt x="5370" y="610"/>
                    </a:lnTo>
                    <a:lnTo>
                      <a:pt x="5379" y="617"/>
                    </a:lnTo>
                    <a:lnTo>
                      <a:pt x="5392" y="641"/>
                    </a:lnTo>
                    <a:lnTo>
                      <a:pt x="5405" y="632"/>
                    </a:lnTo>
                    <a:lnTo>
                      <a:pt x="5419" y="627"/>
                    </a:lnTo>
                    <a:lnTo>
                      <a:pt x="5434" y="627"/>
                    </a:lnTo>
                    <a:lnTo>
                      <a:pt x="5448" y="630"/>
                    </a:lnTo>
                    <a:lnTo>
                      <a:pt x="5452" y="611"/>
                    </a:lnTo>
                    <a:lnTo>
                      <a:pt x="5463" y="595"/>
                    </a:lnTo>
                    <a:lnTo>
                      <a:pt x="5480" y="585"/>
                    </a:lnTo>
                    <a:lnTo>
                      <a:pt x="5500" y="582"/>
                    </a:lnTo>
                    <a:lnTo>
                      <a:pt x="5477" y="548"/>
                    </a:lnTo>
                    <a:lnTo>
                      <a:pt x="5469" y="529"/>
                    </a:lnTo>
                    <a:lnTo>
                      <a:pt x="5466" y="510"/>
                    </a:lnTo>
                    <a:lnTo>
                      <a:pt x="5468" y="490"/>
                    </a:lnTo>
                    <a:lnTo>
                      <a:pt x="5476" y="474"/>
                    </a:lnTo>
                    <a:lnTo>
                      <a:pt x="5492" y="459"/>
                    </a:lnTo>
                    <a:lnTo>
                      <a:pt x="5515" y="449"/>
                    </a:lnTo>
                    <a:lnTo>
                      <a:pt x="5502" y="424"/>
                    </a:lnTo>
                    <a:lnTo>
                      <a:pt x="5494" y="399"/>
                    </a:lnTo>
                    <a:lnTo>
                      <a:pt x="5493" y="378"/>
                    </a:lnTo>
                    <a:lnTo>
                      <a:pt x="5497" y="359"/>
                    </a:lnTo>
                    <a:lnTo>
                      <a:pt x="5508" y="343"/>
                    </a:lnTo>
                    <a:lnTo>
                      <a:pt x="5527" y="333"/>
                    </a:lnTo>
                    <a:lnTo>
                      <a:pt x="5550" y="328"/>
                    </a:lnTo>
                    <a:lnTo>
                      <a:pt x="5581" y="330"/>
                    </a:lnTo>
                    <a:lnTo>
                      <a:pt x="5574" y="306"/>
                    </a:lnTo>
                    <a:lnTo>
                      <a:pt x="5571" y="285"/>
                    </a:lnTo>
                    <a:lnTo>
                      <a:pt x="5571" y="266"/>
                    </a:lnTo>
                    <a:lnTo>
                      <a:pt x="5574" y="248"/>
                    </a:lnTo>
                    <a:lnTo>
                      <a:pt x="5579" y="232"/>
                    </a:lnTo>
                    <a:lnTo>
                      <a:pt x="5588" y="219"/>
                    </a:lnTo>
                    <a:lnTo>
                      <a:pt x="5607" y="203"/>
                    </a:lnTo>
                    <a:lnTo>
                      <a:pt x="5618" y="200"/>
                    </a:lnTo>
                    <a:lnTo>
                      <a:pt x="5630" y="201"/>
                    </a:lnTo>
                    <a:lnTo>
                      <a:pt x="5640" y="205"/>
                    </a:lnTo>
                    <a:lnTo>
                      <a:pt x="5649" y="215"/>
                    </a:lnTo>
                    <a:lnTo>
                      <a:pt x="5658" y="230"/>
                    </a:lnTo>
                    <a:lnTo>
                      <a:pt x="5663" y="249"/>
                    </a:lnTo>
                    <a:lnTo>
                      <a:pt x="5668" y="303"/>
                    </a:lnTo>
                    <a:lnTo>
                      <a:pt x="5696" y="300"/>
                    </a:lnTo>
                    <a:lnTo>
                      <a:pt x="5720" y="304"/>
                    </a:lnTo>
                    <a:lnTo>
                      <a:pt x="5739" y="317"/>
                    </a:lnTo>
                    <a:lnTo>
                      <a:pt x="5752" y="335"/>
                    </a:lnTo>
                    <a:lnTo>
                      <a:pt x="5759" y="357"/>
                    </a:lnTo>
                    <a:lnTo>
                      <a:pt x="5758" y="379"/>
                    </a:lnTo>
                    <a:lnTo>
                      <a:pt x="5748" y="403"/>
                    </a:lnTo>
                    <a:lnTo>
                      <a:pt x="5728" y="423"/>
                    </a:lnTo>
                    <a:lnTo>
                      <a:pt x="5750" y="418"/>
                    </a:lnTo>
                    <a:lnTo>
                      <a:pt x="5767" y="417"/>
                    </a:lnTo>
                    <a:lnTo>
                      <a:pt x="5780" y="420"/>
                    </a:lnTo>
                    <a:lnTo>
                      <a:pt x="5790" y="427"/>
                    </a:lnTo>
                    <a:lnTo>
                      <a:pt x="5795" y="437"/>
                    </a:lnTo>
                    <a:lnTo>
                      <a:pt x="5797" y="449"/>
                    </a:lnTo>
                    <a:lnTo>
                      <a:pt x="5795" y="461"/>
                    </a:lnTo>
                    <a:lnTo>
                      <a:pt x="5791" y="475"/>
                    </a:lnTo>
                    <a:lnTo>
                      <a:pt x="5811" y="473"/>
                    </a:lnTo>
                    <a:lnTo>
                      <a:pt x="5831" y="475"/>
                    </a:lnTo>
                    <a:lnTo>
                      <a:pt x="5846" y="483"/>
                    </a:lnTo>
                    <a:lnTo>
                      <a:pt x="5859" y="497"/>
                    </a:lnTo>
                    <a:lnTo>
                      <a:pt x="5887" y="494"/>
                    </a:lnTo>
                    <a:lnTo>
                      <a:pt x="5907" y="497"/>
                    </a:lnTo>
                    <a:lnTo>
                      <a:pt x="5921" y="506"/>
                    </a:lnTo>
                    <a:lnTo>
                      <a:pt x="5929" y="521"/>
                    </a:lnTo>
                    <a:lnTo>
                      <a:pt x="5930" y="538"/>
                    </a:lnTo>
                    <a:lnTo>
                      <a:pt x="5923" y="558"/>
                    </a:lnTo>
                    <a:lnTo>
                      <a:pt x="5910" y="578"/>
                    </a:lnTo>
                    <a:lnTo>
                      <a:pt x="5890" y="597"/>
                    </a:lnTo>
                    <a:lnTo>
                      <a:pt x="5902" y="607"/>
                    </a:lnTo>
                    <a:lnTo>
                      <a:pt x="5909" y="620"/>
                    </a:lnTo>
                    <a:lnTo>
                      <a:pt x="5913" y="648"/>
                    </a:lnTo>
                    <a:lnTo>
                      <a:pt x="5908" y="662"/>
                    </a:lnTo>
                    <a:lnTo>
                      <a:pt x="5899" y="675"/>
                    </a:lnTo>
                    <a:lnTo>
                      <a:pt x="5886" y="686"/>
                    </a:lnTo>
                    <a:lnTo>
                      <a:pt x="5867" y="693"/>
                    </a:lnTo>
                    <a:lnTo>
                      <a:pt x="5870" y="715"/>
                    </a:lnTo>
                    <a:lnTo>
                      <a:pt x="5866" y="734"/>
                    </a:lnTo>
                    <a:lnTo>
                      <a:pt x="5858" y="751"/>
                    </a:lnTo>
                    <a:lnTo>
                      <a:pt x="5845" y="765"/>
                    </a:lnTo>
                    <a:lnTo>
                      <a:pt x="5828" y="776"/>
                    </a:lnTo>
                    <a:lnTo>
                      <a:pt x="5809" y="781"/>
                    </a:lnTo>
                    <a:lnTo>
                      <a:pt x="5787" y="781"/>
                    </a:lnTo>
                    <a:lnTo>
                      <a:pt x="5766" y="775"/>
                    </a:lnTo>
                    <a:lnTo>
                      <a:pt x="5785" y="800"/>
                    </a:lnTo>
                    <a:lnTo>
                      <a:pt x="5787" y="812"/>
                    </a:lnTo>
                    <a:lnTo>
                      <a:pt x="5786" y="823"/>
                    </a:lnTo>
                    <a:lnTo>
                      <a:pt x="5782" y="832"/>
                    </a:lnTo>
                    <a:lnTo>
                      <a:pt x="5775" y="840"/>
                    </a:lnTo>
                    <a:lnTo>
                      <a:pt x="5751" y="849"/>
                    </a:lnTo>
                    <a:lnTo>
                      <a:pt x="5760" y="860"/>
                    </a:lnTo>
                    <a:lnTo>
                      <a:pt x="5767" y="873"/>
                    </a:lnTo>
                    <a:lnTo>
                      <a:pt x="5769" y="899"/>
                    </a:lnTo>
                    <a:lnTo>
                      <a:pt x="5759" y="922"/>
                    </a:lnTo>
                    <a:lnTo>
                      <a:pt x="5751" y="932"/>
                    </a:lnTo>
                    <a:lnTo>
                      <a:pt x="5739" y="939"/>
                    </a:lnTo>
                    <a:lnTo>
                      <a:pt x="5764" y="935"/>
                    </a:lnTo>
                    <a:lnTo>
                      <a:pt x="5782" y="937"/>
                    </a:lnTo>
                    <a:lnTo>
                      <a:pt x="5795" y="947"/>
                    </a:lnTo>
                    <a:lnTo>
                      <a:pt x="5801" y="960"/>
                    </a:lnTo>
                    <a:lnTo>
                      <a:pt x="5803" y="976"/>
                    </a:lnTo>
                    <a:lnTo>
                      <a:pt x="5798" y="992"/>
                    </a:lnTo>
                    <a:lnTo>
                      <a:pt x="5787" y="1005"/>
                    </a:lnTo>
                    <a:lnTo>
                      <a:pt x="5770" y="1017"/>
                    </a:lnTo>
                    <a:lnTo>
                      <a:pt x="5789" y="1023"/>
                    </a:lnTo>
                    <a:lnTo>
                      <a:pt x="5800" y="1034"/>
                    </a:lnTo>
                    <a:lnTo>
                      <a:pt x="5807" y="1048"/>
                    </a:lnTo>
                    <a:lnTo>
                      <a:pt x="5809" y="1065"/>
                    </a:lnTo>
                    <a:lnTo>
                      <a:pt x="5805" y="1082"/>
                    </a:lnTo>
                    <a:lnTo>
                      <a:pt x="5798" y="1098"/>
                    </a:lnTo>
                    <a:lnTo>
                      <a:pt x="5786" y="1111"/>
                    </a:lnTo>
                    <a:lnTo>
                      <a:pt x="5772" y="1121"/>
                    </a:lnTo>
                    <a:lnTo>
                      <a:pt x="5799" y="1143"/>
                    </a:lnTo>
                    <a:lnTo>
                      <a:pt x="5805" y="1127"/>
                    </a:lnTo>
                    <a:lnTo>
                      <a:pt x="5813" y="1113"/>
                    </a:lnTo>
                    <a:lnTo>
                      <a:pt x="5836" y="1097"/>
                    </a:lnTo>
                    <a:lnTo>
                      <a:pt x="5848" y="1095"/>
                    </a:lnTo>
                    <a:lnTo>
                      <a:pt x="5862" y="1098"/>
                    </a:lnTo>
                    <a:lnTo>
                      <a:pt x="5874" y="1108"/>
                    </a:lnTo>
                    <a:lnTo>
                      <a:pt x="5886" y="1124"/>
                    </a:lnTo>
                    <a:lnTo>
                      <a:pt x="5900" y="1112"/>
                    </a:lnTo>
                    <a:lnTo>
                      <a:pt x="5916" y="1107"/>
                    </a:lnTo>
                    <a:lnTo>
                      <a:pt x="5932" y="1107"/>
                    </a:lnTo>
                    <a:lnTo>
                      <a:pt x="5947" y="1113"/>
                    </a:lnTo>
                    <a:lnTo>
                      <a:pt x="5961" y="1123"/>
                    </a:lnTo>
                    <a:lnTo>
                      <a:pt x="5971" y="1138"/>
                    </a:lnTo>
                    <a:lnTo>
                      <a:pt x="5977" y="1155"/>
                    </a:lnTo>
                    <a:lnTo>
                      <a:pt x="5978" y="1174"/>
                    </a:lnTo>
                    <a:lnTo>
                      <a:pt x="6000" y="1181"/>
                    </a:lnTo>
                    <a:lnTo>
                      <a:pt x="6014" y="1194"/>
                    </a:lnTo>
                    <a:lnTo>
                      <a:pt x="6023" y="1210"/>
                    </a:lnTo>
                    <a:lnTo>
                      <a:pt x="6025" y="1229"/>
                    </a:lnTo>
                    <a:lnTo>
                      <a:pt x="6021" y="1248"/>
                    </a:lnTo>
                    <a:lnTo>
                      <a:pt x="6012" y="1266"/>
                    </a:lnTo>
                    <a:lnTo>
                      <a:pt x="5998" y="1281"/>
                    </a:lnTo>
                    <a:lnTo>
                      <a:pt x="5979" y="1292"/>
                    </a:lnTo>
                    <a:lnTo>
                      <a:pt x="5999" y="1303"/>
                    </a:lnTo>
                    <a:lnTo>
                      <a:pt x="6007" y="1316"/>
                    </a:lnTo>
                    <a:lnTo>
                      <a:pt x="6009" y="1333"/>
                    </a:lnTo>
                    <a:lnTo>
                      <a:pt x="6003" y="1350"/>
                    </a:lnTo>
                    <a:lnTo>
                      <a:pt x="5993" y="1365"/>
                    </a:lnTo>
                    <a:lnTo>
                      <a:pt x="5979" y="1376"/>
                    </a:lnTo>
                    <a:lnTo>
                      <a:pt x="5963" y="1385"/>
                    </a:lnTo>
                    <a:lnTo>
                      <a:pt x="5946" y="1388"/>
                    </a:lnTo>
                    <a:lnTo>
                      <a:pt x="5946" y="1409"/>
                    </a:lnTo>
                    <a:lnTo>
                      <a:pt x="5939" y="1428"/>
                    </a:lnTo>
                    <a:lnTo>
                      <a:pt x="5928" y="1444"/>
                    </a:lnTo>
                    <a:lnTo>
                      <a:pt x="5913" y="1454"/>
                    </a:lnTo>
                    <a:lnTo>
                      <a:pt x="5894" y="1460"/>
                    </a:lnTo>
                    <a:lnTo>
                      <a:pt x="5876" y="1460"/>
                    </a:lnTo>
                    <a:lnTo>
                      <a:pt x="5858" y="1452"/>
                    </a:lnTo>
                    <a:lnTo>
                      <a:pt x="5841" y="1437"/>
                    </a:lnTo>
                    <a:lnTo>
                      <a:pt x="5847" y="1452"/>
                    </a:lnTo>
                    <a:lnTo>
                      <a:pt x="5847" y="1465"/>
                    </a:lnTo>
                    <a:lnTo>
                      <a:pt x="5842" y="1476"/>
                    </a:lnTo>
                    <a:lnTo>
                      <a:pt x="5833" y="1485"/>
                    </a:lnTo>
                    <a:lnTo>
                      <a:pt x="5855" y="1491"/>
                    </a:lnTo>
                    <a:lnTo>
                      <a:pt x="5870" y="1501"/>
                    </a:lnTo>
                    <a:lnTo>
                      <a:pt x="5880" y="1515"/>
                    </a:lnTo>
                    <a:lnTo>
                      <a:pt x="5883" y="1531"/>
                    </a:lnTo>
                    <a:lnTo>
                      <a:pt x="5882" y="1548"/>
                    </a:lnTo>
                    <a:lnTo>
                      <a:pt x="5876" y="1564"/>
                    </a:lnTo>
                    <a:lnTo>
                      <a:pt x="5866" y="1578"/>
                    </a:lnTo>
                    <a:lnTo>
                      <a:pt x="5852" y="1589"/>
                    </a:lnTo>
                    <a:lnTo>
                      <a:pt x="5865" y="1602"/>
                    </a:lnTo>
                    <a:lnTo>
                      <a:pt x="5874" y="1616"/>
                    </a:lnTo>
                    <a:lnTo>
                      <a:pt x="5878" y="1631"/>
                    </a:lnTo>
                    <a:lnTo>
                      <a:pt x="5878" y="1646"/>
                    </a:lnTo>
                    <a:lnTo>
                      <a:pt x="5875" y="1661"/>
                    </a:lnTo>
                    <a:lnTo>
                      <a:pt x="5866" y="1675"/>
                    </a:lnTo>
                    <a:lnTo>
                      <a:pt x="5837" y="1701"/>
                    </a:lnTo>
                    <a:lnTo>
                      <a:pt x="5846" y="1718"/>
                    </a:lnTo>
                    <a:lnTo>
                      <a:pt x="5848" y="1737"/>
                    </a:lnTo>
                    <a:lnTo>
                      <a:pt x="5845" y="1755"/>
                    </a:lnTo>
                    <a:lnTo>
                      <a:pt x="5836" y="1772"/>
                    </a:lnTo>
                    <a:lnTo>
                      <a:pt x="5824" y="1786"/>
                    </a:lnTo>
                    <a:lnTo>
                      <a:pt x="5808" y="1794"/>
                    </a:lnTo>
                    <a:lnTo>
                      <a:pt x="5790" y="1797"/>
                    </a:lnTo>
                    <a:lnTo>
                      <a:pt x="5770" y="1793"/>
                    </a:lnTo>
                    <a:lnTo>
                      <a:pt x="5773" y="1808"/>
                    </a:lnTo>
                    <a:lnTo>
                      <a:pt x="5769" y="1822"/>
                    </a:lnTo>
                    <a:lnTo>
                      <a:pt x="5759" y="1834"/>
                    </a:lnTo>
                    <a:lnTo>
                      <a:pt x="5746" y="1842"/>
                    </a:lnTo>
                    <a:lnTo>
                      <a:pt x="5730" y="1847"/>
                    </a:lnTo>
                    <a:lnTo>
                      <a:pt x="5714" y="1847"/>
                    </a:lnTo>
                    <a:lnTo>
                      <a:pt x="5699" y="1840"/>
                    </a:lnTo>
                    <a:lnTo>
                      <a:pt x="5687" y="1826"/>
                    </a:lnTo>
                    <a:lnTo>
                      <a:pt x="5675" y="1843"/>
                    </a:lnTo>
                    <a:lnTo>
                      <a:pt x="5660" y="1857"/>
                    </a:lnTo>
                    <a:lnTo>
                      <a:pt x="5640" y="1866"/>
                    </a:lnTo>
                    <a:lnTo>
                      <a:pt x="5616" y="1868"/>
                    </a:lnTo>
                    <a:lnTo>
                      <a:pt x="5628" y="1871"/>
                    </a:lnTo>
                    <a:lnTo>
                      <a:pt x="5638" y="1878"/>
                    </a:lnTo>
                    <a:lnTo>
                      <a:pt x="5649" y="1898"/>
                    </a:lnTo>
                    <a:lnTo>
                      <a:pt x="5653" y="1921"/>
                    </a:lnTo>
                    <a:lnTo>
                      <a:pt x="5646" y="1942"/>
                    </a:lnTo>
                    <a:lnTo>
                      <a:pt x="5656" y="1951"/>
                    </a:lnTo>
                    <a:lnTo>
                      <a:pt x="5661" y="1963"/>
                    </a:lnTo>
                    <a:lnTo>
                      <a:pt x="5663" y="1989"/>
                    </a:lnTo>
                    <a:lnTo>
                      <a:pt x="5655" y="2015"/>
                    </a:lnTo>
                    <a:lnTo>
                      <a:pt x="5646" y="2026"/>
                    </a:lnTo>
                    <a:lnTo>
                      <a:pt x="5635" y="2035"/>
                    </a:lnTo>
                    <a:lnTo>
                      <a:pt x="5641" y="2056"/>
                    </a:lnTo>
                    <a:lnTo>
                      <a:pt x="5641" y="2077"/>
                    </a:lnTo>
                    <a:lnTo>
                      <a:pt x="5633" y="2098"/>
                    </a:lnTo>
                    <a:lnTo>
                      <a:pt x="5619" y="2117"/>
                    </a:lnTo>
                    <a:lnTo>
                      <a:pt x="5639" y="2110"/>
                    </a:lnTo>
                    <a:lnTo>
                      <a:pt x="5657" y="2105"/>
                    </a:lnTo>
                    <a:lnTo>
                      <a:pt x="5675" y="2106"/>
                    </a:lnTo>
                    <a:lnTo>
                      <a:pt x="5691" y="2111"/>
                    </a:lnTo>
                    <a:lnTo>
                      <a:pt x="5721" y="2129"/>
                    </a:lnTo>
                    <a:lnTo>
                      <a:pt x="5731" y="2142"/>
                    </a:lnTo>
                    <a:lnTo>
                      <a:pt x="5739" y="2158"/>
                    </a:lnTo>
                    <a:lnTo>
                      <a:pt x="5749" y="2118"/>
                    </a:lnTo>
                    <a:lnTo>
                      <a:pt x="5769" y="2087"/>
                    </a:lnTo>
                    <a:lnTo>
                      <a:pt x="5784" y="2075"/>
                    </a:lnTo>
                    <a:lnTo>
                      <a:pt x="5803" y="2068"/>
                    </a:lnTo>
                    <a:lnTo>
                      <a:pt x="5823" y="2065"/>
                    </a:lnTo>
                    <a:lnTo>
                      <a:pt x="5848" y="2065"/>
                    </a:lnTo>
                    <a:lnTo>
                      <a:pt x="5861" y="2041"/>
                    </a:lnTo>
                    <a:lnTo>
                      <a:pt x="5877" y="2026"/>
                    </a:lnTo>
                    <a:lnTo>
                      <a:pt x="5900" y="2018"/>
                    </a:lnTo>
                    <a:lnTo>
                      <a:pt x="5931" y="2015"/>
                    </a:lnTo>
                    <a:lnTo>
                      <a:pt x="5932" y="1982"/>
                    </a:lnTo>
                    <a:lnTo>
                      <a:pt x="5943" y="1958"/>
                    </a:lnTo>
                    <a:lnTo>
                      <a:pt x="5960" y="1941"/>
                    </a:lnTo>
                    <a:lnTo>
                      <a:pt x="5980" y="1934"/>
                    </a:lnTo>
                    <a:lnTo>
                      <a:pt x="6000" y="1936"/>
                    </a:lnTo>
                    <a:lnTo>
                      <a:pt x="6016" y="1949"/>
                    </a:lnTo>
                    <a:lnTo>
                      <a:pt x="6024" y="1973"/>
                    </a:lnTo>
                    <a:lnTo>
                      <a:pt x="6020" y="2009"/>
                    </a:lnTo>
                    <a:lnTo>
                      <a:pt x="6037" y="2007"/>
                    </a:lnTo>
                    <a:lnTo>
                      <a:pt x="6049" y="2009"/>
                    </a:lnTo>
                    <a:lnTo>
                      <a:pt x="6059" y="2015"/>
                    </a:lnTo>
                    <a:lnTo>
                      <a:pt x="6065" y="2023"/>
                    </a:lnTo>
                    <a:lnTo>
                      <a:pt x="6066" y="2045"/>
                    </a:lnTo>
                    <a:lnTo>
                      <a:pt x="6051" y="2069"/>
                    </a:lnTo>
                    <a:lnTo>
                      <a:pt x="6073" y="2068"/>
                    </a:lnTo>
                    <a:lnTo>
                      <a:pt x="6088" y="2073"/>
                    </a:lnTo>
                    <a:lnTo>
                      <a:pt x="6096" y="2085"/>
                    </a:lnTo>
                    <a:lnTo>
                      <a:pt x="6097" y="2101"/>
                    </a:lnTo>
                    <a:lnTo>
                      <a:pt x="6093" y="2118"/>
                    </a:lnTo>
                    <a:lnTo>
                      <a:pt x="6081" y="2135"/>
                    </a:lnTo>
                    <a:lnTo>
                      <a:pt x="6065" y="2150"/>
                    </a:lnTo>
                    <a:lnTo>
                      <a:pt x="6043" y="2161"/>
                    </a:lnTo>
                    <a:lnTo>
                      <a:pt x="6059" y="2174"/>
                    </a:lnTo>
                    <a:lnTo>
                      <a:pt x="6068" y="2192"/>
                    </a:lnTo>
                    <a:lnTo>
                      <a:pt x="6070" y="2212"/>
                    </a:lnTo>
                    <a:lnTo>
                      <a:pt x="6066" y="2236"/>
                    </a:lnTo>
                    <a:lnTo>
                      <a:pt x="6076" y="2220"/>
                    </a:lnTo>
                    <a:lnTo>
                      <a:pt x="6092" y="2209"/>
                    </a:lnTo>
                    <a:lnTo>
                      <a:pt x="6111" y="2207"/>
                    </a:lnTo>
                    <a:lnTo>
                      <a:pt x="6133" y="2216"/>
                    </a:lnTo>
                    <a:lnTo>
                      <a:pt x="6124" y="2207"/>
                    </a:lnTo>
                    <a:lnTo>
                      <a:pt x="6120" y="2197"/>
                    </a:lnTo>
                    <a:lnTo>
                      <a:pt x="6116" y="2177"/>
                    </a:lnTo>
                    <a:lnTo>
                      <a:pt x="6122" y="2158"/>
                    </a:lnTo>
                    <a:lnTo>
                      <a:pt x="6134" y="2143"/>
                    </a:lnTo>
                    <a:lnTo>
                      <a:pt x="6151" y="2132"/>
                    </a:lnTo>
                    <a:lnTo>
                      <a:pt x="6170" y="2129"/>
                    </a:lnTo>
                    <a:lnTo>
                      <a:pt x="6190" y="2134"/>
                    </a:lnTo>
                    <a:lnTo>
                      <a:pt x="6208" y="2150"/>
                    </a:lnTo>
                    <a:lnTo>
                      <a:pt x="6227" y="2116"/>
                    </a:lnTo>
                    <a:lnTo>
                      <a:pt x="6248" y="2098"/>
                    </a:lnTo>
                    <a:lnTo>
                      <a:pt x="6266" y="2094"/>
                    </a:lnTo>
                    <a:lnTo>
                      <a:pt x="6281" y="2101"/>
                    </a:lnTo>
                    <a:lnTo>
                      <a:pt x="6289" y="2117"/>
                    </a:lnTo>
                    <a:lnTo>
                      <a:pt x="6289" y="2142"/>
                    </a:lnTo>
                    <a:lnTo>
                      <a:pt x="6276" y="2170"/>
                    </a:lnTo>
                    <a:lnTo>
                      <a:pt x="6249" y="2203"/>
                    </a:lnTo>
                    <a:lnTo>
                      <a:pt x="6262" y="2215"/>
                    </a:lnTo>
                    <a:lnTo>
                      <a:pt x="6267" y="2228"/>
                    </a:lnTo>
                    <a:lnTo>
                      <a:pt x="6267" y="2241"/>
                    </a:lnTo>
                    <a:lnTo>
                      <a:pt x="6261" y="2254"/>
                    </a:lnTo>
                    <a:lnTo>
                      <a:pt x="6249" y="2266"/>
                    </a:lnTo>
                    <a:lnTo>
                      <a:pt x="6235" y="2277"/>
                    </a:lnTo>
                    <a:lnTo>
                      <a:pt x="6196" y="2299"/>
                    </a:lnTo>
                    <a:lnTo>
                      <a:pt x="6202" y="2316"/>
                    </a:lnTo>
                    <a:lnTo>
                      <a:pt x="6202" y="2332"/>
                    </a:lnTo>
                    <a:lnTo>
                      <a:pt x="6194" y="2347"/>
                    </a:lnTo>
                    <a:lnTo>
                      <a:pt x="6183" y="2361"/>
                    </a:lnTo>
                    <a:lnTo>
                      <a:pt x="6169" y="2370"/>
                    </a:lnTo>
                    <a:lnTo>
                      <a:pt x="6154" y="2378"/>
                    </a:lnTo>
                    <a:lnTo>
                      <a:pt x="6138" y="2380"/>
                    </a:lnTo>
                    <a:lnTo>
                      <a:pt x="6122" y="2377"/>
                    </a:lnTo>
                    <a:lnTo>
                      <a:pt x="6125" y="2397"/>
                    </a:lnTo>
                    <a:lnTo>
                      <a:pt x="6123" y="2414"/>
                    </a:lnTo>
                    <a:lnTo>
                      <a:pt x="6116" y="2430"/>
                    </a:lnTo>
                    <a:lnTo>
                      <a:pt x="6106" y="2443"/>
                    </a:lnTo>
                    <a:lnTo>
                      <a:pt x="6092" y="2453"/>
                    </a:lnTo>
                    <a:lnTo>
                      <a:pt x="6075" y="2460"/>
                    </a:lnTo>
                    <a:lnTo>
                      <a:pt x="6035" y="2462"/>
                    </a:lnTo>
                    <a:lnTo>
                      <a:pt x="6047" y="2469"/>
                    </a:lnTo>
                    <a:lnTo>
                      <a:pt x="6056" y="2477"/>
                    </a:lnTo>
                    <a:lnTo>
                      <a:pt x="6061" y="2487"/>
                    </a:lnTo>
                    <a:lnTo>
                      <a:pt x="6065" y="2499"/>
                    </a:lnTo>
                    <a:lnTo>
                      <a:pt x="6066" y="2522"/>
                    </a:lnTo>
                    <a:lnTo>
                      <a:pt x="6058" y="2548"/>
                    </a:lnTo>
                    <a:lnTo>
                      <a:pt x="6084" y="2520"/>
                    </a:lnTo>
                    <a:lnTo>
                      <a:pt x="6098" y="2510"/>
                    </a:lnTo>
                    <a:lnTo>
                      <a:pt x="6113" y="2506"/>
                    </a:lnTo>
                    <a:lnTo>
                      <a:pt x="6128" y="2505"/>
                    </a:lnTo>
                    <a:lnTo>
                      <a:pt x="6144" y="2508"/>
                    </a:lnTo>
                    <a:lnTo>
                      <a:pt x="6161" y="2517"/>
                    </a:lnTo>
                    <a:lnTo>
                      <a:pt x="6178" y="2529"/>
                    </a:lnTo>
                    <a:lnTo>
                      <a:pt x="6181" y="2511"/>
                    </a:lnTo>
                    <a:lnTo>
                      <a:pt x="6186" y="2493"/>
                    </a:lnTo>
                    <a:lnTo>
                      <a:pt x="6196" y="2476"/>
                    </a:lnTo>
                    <a:lnTo>
                      <a:pt x="6208" y="2462"/>
                    </a:lnTo>
                    <a:lnTo>
                      <a:pt x="6224" y="2449"/>
                    </a:lnTo>
                    <a:lnTo>
                      <a:pt x="6241" y="2442"/>
                    </a:lnTo>
                    <a:lnTo>
                      <a:pt x="6263" y="2440"/>
                    </a:lnTo>
                    <a:lnTo>
                      <a:pt x="6287" y="2443"/>
                    </a:lnTo>
                    <a:lnTo>
                      <a:pt x="6285" y="2426"/>
                    </a:lnTo>
                    <a:lnTo>
                      <a:pt x="6286" y="2410"/>
                    </a:lnTo>
                    <a:lnTo>
                      <a:pt x="6295" y="2383"/>
                    </a:lnTo>
                    <a:lnTo>
                      <a:pt x="6304" y="2374"/>
                    </a:lnTo>
                    <a:lnTo>
                      <a:pt x="6315" y="2366"/>
                    </a:lnTo>
                    <a:lnTo>
                      <a:pt x="6328" y="2361"/>
                    </a:lnTo>
                    <a:lnTo>
                      <a:pt x="6343" y="2359"/>
                    </a:lnTo>
                    <a:lnTo>
                      <a:pt x="6338" y="2337"/>
                    </a:lnTo>
                    <a:lnTo>
                      <a:pt x="6340" y="2318"/>
                    </a:lnTo>
                    <a:lnTo>
                      <a:pt x="6345" y="2299"/>
                    </a:lnTo>
                    <a:lnTo>
                      <a:pt x="6355" y="2283"/>
                    </a:lnTo>
                    <a:lnTo>
                      <a:pt x="6369" y="2269"/>
                    </a:lnTo>
                    <a:lnTo>
                      <a:pt x="6386" y="2260"/>
                    </a:lnTo>
                    <a:lnTo>
                      <a:pt x="6406" y="2256"/>
                    </a:lnTo>
                    <a:lnTo>
                      <a:pt x="6429" y="2258"/>
                    </a:lnTo>
                    <a:lnTo>
                      <a:pt x="6430" y="2240"/>
                    </a:lnTo>
                    <a:lnTo>
                      <a:pt x="6434" y="2224"/>
                    </a:lnTo>
                    <a:lnTo>
                      <a:pt x="6441" y="2210"/>
                    </a:lnTo>
                    <a:lnTo>
                      <a:pt x="6450" y="2199"/>
                    </a:lnTo>
                    <a:lnTo>
                      <a:pt x="6460" y="2191"/>
                    </a:lnTo>
                    <a:lnTo>
                      <a:pt x="6473" y="2185"/>
                    </a:lnTo>
                    <a:lnTo>
                      <a:pt x="6488" y="2184"/>
                    </a:lnTo>
                    <a:lnTo>
                      <a:pt x="6505" y="2188"/>
                    </a:lnTo>
                    <a:lnTo>
                      <a:pt x="6517" y="2173"/>
                    </a:lnTo>
                    <a:lnTo>
                      <a:pt x="6533" y="2164"/>
                    </a:lnTo>
                    <a:lnTo>
                      <a:pt x="6548" y="2161"/>
                    </a:lnTo>
                    <a:lnTo>
                      <a:pt x="6562" y="2163"/>
                    </a:lnTo>
                    <a:lnTo>
                      <a:pt x="6574" y="2169"/>
                    </a:lnTo>
                    <a:lnTo>
                      <a:pt x="6582" y="2181"/>
                    </a:lnTo>
                    <a:lnTo>
                      <a:pt x="6585" y="2197"/>
                    </a:lnTo>
                    <a:lnTo>
                      <a:pt x="6583" y="2216"/>
                    </a:lnTo>
                    <a:lnTo>
                      <a:pt x="6608" y="2219"/>
                    </a:lnTo>
                    <a:lnTo>
                      <a:pt x="6625" y="2226"/>
                    </a:lnTo>
                    <a:lnTo>
                      <a:pt x="6637" y="2238"/>
                    </a:lnTo>
                    <a:lnTo>
                      <a:pt x="6641" y="2251"/>
                    </a:lnTo>
                    <a:lnTo>
                      <a:pt x="6641" y="2267"/>
                    </a:lnTo>
                    <a:lnTo>
                      <a:pt x="6636" y="2283"/>
                    </a:lnTo>
                    <a:lnTo>
                      <a:pt x="6624" y="2298"/>
                    </a:lnTo>
                    <a:lnTo>
                      <a:pt x="6609" y="2313"/>
                    </a:lnTo>
                    <a:lnTo>
                      <a:pt x="6630" y="2320"/>
                    </a:lnTo>
                    <a:lnTo>
                      <a:pt x="6644" y="2331"/>
                    </a:lnTo>
                    <a:lnTo>
                      <a:pt x="6652" y="2344"/>
                    </a:lnTo>
                    <a:lnTo>
                      <a:pt x="6655" y="2356"/>
                    </a:lnTo>
                    <a:lnTo>
                      <a:pt x="6653" y="2371"/>
                    </a:lnTo>
                    <a:lnTo>
                      <a:pt x="6647" y="2385"/>
                    </a:lnTo>
                    <a:lnTo>
                      <a:pt x="6619" y="2412"/>
                    </a:lnTo>
                    <a:lnTo>
                      <a:pt x="6629" y="2431"/>
                    </a:lnTo>
                    <a:lnTo>
                      <a:pt x="6625" y="2453"/>
                    </a:lnTo>
                    <a:lnTo>
                      <a:pt x="6611" y="2474"/>
                    </a:lnTo>
                    <a:lnTo>
                      <a:pt x="6590" y="2495"/>
                    </a:lnTo>
                    <a:lnTo>
                      <a:pt x="6613" y="2483"/>
                    </a:lnTo>
                    <a:lnTo>
                      <a:pt x="6636" y="2483"/>
                    </a:lnTo>
                    <a:lnTo>
                      <a:pt x="6653" y="2492"/>
                    </a:lnTo>
                    <a:lnTo>
                      <a:pt x="6665" y="2510"/>
                    </a:lnTo>
                    <a:lnTo>
                      <a:pt x="6677" y="2491"/>
                    </a:lnTo>
                    <a:lnTo>
                      <a:pt x="6691" y="2477"/>
                    </a:lnTo>
                    <a:lnTo>
                      <a:pt x="6705" y="2470"/>
                    </a:lnTo>
                    <a:lnTo>
                      <a:pt x="6718" y="2467"/>
                    </a:lnTo>
                    <a:lnTo>
                      <a:pt x="6730" y="2470"/>
                    </a:lnTo>
                    <a:lnTo>
                      <a:pt x="6739" y="2477"/>
                    </a:lnTo>
                    <a:lnTo>
                      <a:pt x="6745" y="2491"/>
                    </a:lnTo>
                    <a:lnTo>
                      <a:pt x="6747" y="2510"/>
                    </a:lnTo>
                    <a:lnTo>
                      <a:pt x="6769" y="2506"/>
                    </a:lnTo>
                    <a:lnTo>
                      <a:pt x="6785" y="2508"/>
                    </a:lnTo>
                    <a:lnTo>
                      <a:pt x="6796" y="2516"/>
                    </a:lnTo>
                    <a:lnTo>
                      <a:pt x="6801" y="2529"/>
                    </a:lnTo>
                    <a:lnTo>
                      <a:pt x="6802" y="2542"/>
                    </a:lnTo>
                    <a:lnTo>
                      <a:pt x="6798" y="2558"/>
                    </a:lnTo>
                    <a:lnTo>
                      <a:pt x="6788" y="2572"/>
                    </a:lnTo>
                    <a:lnTo>
                      <a:pt x="6774" y="2585"/>
                    </a:lnTo>
                    <a:lnTo>
                      <a:pt x="6796" y="2589"/>
                    </a:lnTo>
                    <a:lnTo>
                      <a:pt x="6809" y="2599"/>
                    </a:lnTo>
                    <a:lnTo>
                      <a:pt x="6813" y="2610"/>
                    </a:lnTo>
                    <a:lnTo>
                      <a:pt x="6811" y="2624"/>
                    </a:lnTo>
                    <a:lnTo>
                      <a:pt x="6802" y="2636"/>
                    </a:lnTo>
                    <a:lnTo>
                      <a:pt x="6789" y="2648"/>
                    </a:lnTo>
                    <a:lnTo>
                      <a:pt x="6773" y="2658"/>
                    </a:lnTo>
                    <a:lnTo>
                      <a:pt x="6756" y="2663"/>
                    </a:lnTo>
                    <a:lnTo>
                      <a:pt x="6770" y="2673"/>
                    </a:lnTo>
                    <a:lnTo>
                      <a:pt x="6781" y="2686"/>
                    </a:lnTo>
                    <a:lnTo>
                      <a:pt x="6792" y="2718"/>
                    </a:lnTo>
                    <a:lnTo>
                      <a:pt x="6810" y="2719"/>
                    </a:lnTo>
                    <a:lnTo>
                      <a:pt x="6826" y="2724"/>
                    </a:lnTo>
                    <a:lnTo>
                      <a:pt x="6840" y="2734"/>
                    </a:lnTo>
                    <a:lnTo>
                      <a:pt x="6848" y="2749"/>
                    </a:lnTo>
                    <a:lnTo>
                      <a:pt x="6861" y="2733"/>
                    </a:lnTo>
                    <a:lnTo>
                      <a:pt x="6874" y="2721"/>
                    </a:lnTo>
                    <a:lnTo>
                      <a:pt x="6886" y="2714"/>
                    </a:lnTo>
                    <a:lnTo>
                      <a:pt x="6899" y="2711"/>
                    </a:lnTo>
                    <a:lnTo>
                      <a:pt x="6911" y="2712"/>
                    </a:lnTo>
                    <a:lnTo>
                      <a:pt x="6923" y="2718"/>
                    </a:lnTo>
                    <a:lnTo>
                      <a:pt x="6950" y="2737"/>
                    </a:lnTo>
                    <a:lnTo>
                      <a:pt x="6953" y="2719"/>
                    </a:lnTo>
                    <a:lnTo>
                      <a:pt x="6961" y="2703"/>
                    </a:lnTo>
                    <a:lnTo>
                      <a:pt x="6973" y="2690"/>
                    </a:lnTo>
                    <a:lnTo>
                      <a:pt x="6985" y="2680"/>
                    </a:lnTo>
                    <a:lnTo>
                      <a:pt x="7001" y="2675"/>
                    </a:lnTo>
                    <a:lnTo>
                      <a:pt x="7018" y="2673"/>
                    </a:lnTo>
                    <a:lnTo>
                      <a:pt x="7035" y="2676"/>
                    </a:lnTo>
                    <a:lnTo>
                      <a:pt x="7051" y="2685"/>
                    </a:lnTo>
                    <a:lnTo>
                      <a:pt x="7057" y="2669"/>
                    </a:lnTo>
                    <a:lnTo>
                      <a:pt x="7064" y="2654"/>
                    </a:lnTo>
                    <a:lnTo>
                      <a:pt x="7074" y="2643"/>
                    </a:lnTo>
                    <a:lnTo>
                      <a:pt x="7085" y="2634"/>
                    </a:lnTo>
                    <a:lnTo>
                      <a:pt x="7098" y="2630"/>
                    </a:lnTo>
                    <a:lnTo>
                      <a:pt x="7111" y="2630"/>
                    </a:lnTo>
                    <a:lnTo>
                      <a:pt x="7126" y="2635"/>
                    </a:lnTo>
                    <a:lnTo>
                      <a:pt x="7141" y="2647"/>
                    </a:lnTo>
                    <a:lnTo>
                      <a:pt x="7159" y="2640"/>
                    </a:lnTo>
                    <a:lnTo>
                      <a:pt x="7177" y="2636"/>
                    </a:lnTo>
                    <a:lnTo>
                      <a:pt x="7196" y="2638"/>
                    </a:lnTo>
                    <a:lnTo>
                      <a:pt x="7211" y="2642"/>
                    </a:lnTo>
                    <a:lnTo>
                      <a:pt x="7223" y="2651"/>
                    </a:lnTo>
                    <a:lnTo>
                      <a:pt x="7231" y="2664"/>
                    </a:lnTo>
                    <a:lnTo>
                      <a:pt x="7235" y="2682"/>
                    </a:lnTo>
                    <a:lnTo>
                      <a:pt x="7231" y="2704"/>
                    </a:lnTo>
                    <a:lnTo>
                      <a:pt x="7255" y="2703"/>
                    </a:lnTo>
                    <a:lnTo>
                      <a:pt x="7273" y="2709"/>
                    </a:lnTo>
                    <a:lnTo>
                      <a:pt x="7285" y="2722"/>
                    </a:lnTo>
                    <a:lnTo>
                      <a:pt x="7291" y="2739"/>
                    </a:lnTo>
                    <a:lnTo>
                      <a:pt x="7291" y="2757"/>
                    </a:lnTo>
                    <a:lnTo>
                      <a:pt x="7284" y="2776"/>
                    </a:lnTo>
                    <a:lnTo>
                      <a:pt x="7270" y="2794"/>
                    </a:lnTo>
                    <a:lnTo>
                      <a:pt x="7250" y="2807"/>
                    </a:lnTo>
                    <a:lnTo>
                      <a:pt x="7264" y="2818"/>
                    </a:lnTo>
                    <a:lnTo>
                      <a:pt x="7270" y="2829"/>
                    </a:lnTo>
                    <a:lnTo>
                      <a:pt x="7270" y="2840"/>
                    </a:lnTo>
                    <a:lnTo>
                      <a:pt x="7267" y="2849"/>
                    </a:lnTo>
                    <a:lnTo>
                      <a:pt x="7250" y="2867"/>
                    </a:lnTo>
                    <a:lnTo>
                      <a:pt x="7227" y="2882"/>
                    </a:lnTo>
                    <a:lnTo>
                      <a:pt x="7241" y="2889"/>
                    </a:lnTo>
                    <a:lnTo>
                      <a:pt x="7252" y="2898"/>
                    </a:lnTo>
                    <a:lnTo>
                      <a:pt x="7257" y="2909"/>
                    </a:lnTo>
                    <a:lnTo>
                      <a:pt x="7259" y="2921"/>
                    </a:lnTo>
                    <a:lnTo>
                      <a:pt x="7253" y="2946"/>
                    </a:lnTo>
                    <a:lnTo>
                      <a:pt x="7235" y="2971"/>
                    </a:lnTo>
                    <a:lnTo>
                      <a:pt x="7251" y="2970"/>
                    </a:lnTo>
                    <a:lnTo>
                      <a:pt x="7263" y="2975"/>
                    </a:lnTo>
                    <a:lnTo>
                      <a:pt x="7270" y="2985"/>
                    </a:lnTo>
                    <a:lnTo>
                      <a:pt x="7274" y="2997"/>
                    </a:lnTo>
                    <a:lnTo>
                      <a:pt x="7270" y="3026"/>
                    </a:lnTo>
                    <a:lnTo>
                      <a:pt x="7264" y="3040"/>
                    </a:lnTo>
                    <a:lnTo>
                      <a:pt x="7254" y="3052"/>
                    </a:lnTo>
                    <a:lnTo>
                      <a:pt x="7270" y="3050"/>
                    </a:lnTo>
                    <a:lnTo>
                      <a:pt x="7284" y="3052"/>
                    </a:lnTo>
                    <a:lnTo>
                      <a:pt x="7295" y="3057"/>
                    </a:lnTo>
                    <a:lnTo>
                      <a:pt x="7301" y="3063"/>
                    </a:lnTo>
                    <a:lnTo>
                      <a:pt x="7305" y="3071"/>
                    </a:lnTo>
                    <a:lnTo>
                      <a:pt x="7302" y="3083"/>
                    </a:lnTo>
                    <a:lnTo>
                      <a:pt x="7296" y="3095"/>
                    </a:lnTo>
                    <a:lnTo>
                      <a:pt x="7284" y="3109"/>
                    </a:lnTo>
                    <a:lnTo>
                      <a:pt x="7294" y="3125"/>
                    </a:lnTo>
                    <a:lnTo>
                      <a:pt x="7297" y="3139"/>
                    </a:lnTo>
                    <a:lnTo>
                      <a:pt x="7296" y="3153"/>
                    </a:lnTo>
                    <a:lnTo>
                      <a:pt x="7291" y="3164"/>
                    </a:lnTo>
                    <a:lnTo>
                      <a:pt x="7269" y="3182"/>
                    </a:lnTo>
                    <a:lnTo>
                      <a:pt x="7238" y="3190"/>
                    </a:lnTo>
                    <a:lnTo>
                      <a:pt x="7250" y="3213"/>
                    </a:lnTo>
                    <a:lnTo>
                      <a:pt x="7249" y="3233"/>
                    </a:lnTo>
                    <a:lnTo>
                      <a:pt x="7239" y="3248"/>
                    </a:lnTo>
                    <a:lnTo>
                      <a:pt x="7223" y="3260"/>
                    </a:lnTo>
                    <a:lnTo>
                      <a:pt x="7202" y="3265"/>
                    </a:lnTo>
                    <a:lnTo>
                      <a:pt x="7182" y="3264"/>
                    </a:lnTo>
                    <a:lnTo>
                      <a:pt x="7162" y="3256"/>
                    </a:lnTo>
                    <a:lnTo>
                      <a:pt x="7148" y="3239"/>
                    </a:lnTo>
                    <a:lnTo>
                      <a:pt x="7141" y="3253"/>
                    </a:lnTo>
                    <a:lnTo>
                      <a:pt x="7130" y="3263"/>
                    </a:lnTo>
                    <a:lnTo>
                      <a:pt x="7116" y="3268"/>
                    </a:lnTo>
                    <a:lnTo>
                      <a:pt x="7102" y="3269"/>
                    </a:lnTo>
                    <a:lnTo>
                      <a:pt x="7088" y="3265"/>
                    </a:lnTo>
                    <a:lnTo>
                      <a:pt x="7077" y="3257"/>
                    </a:lnTo>
                    <a:lnTo>
                      <a:pt x="7068" y="3245"/>
                    </a:lnTo>
                    <a:lnTo>
                      <a:pt x="7066" y="3228"/>
                    </a:lnTo>
                    <a:lnTo>
                      <a:pt x="7049" y="3237"/>
                    </a:lnTo>
                    <a:lnTo>
                      <a:pt x="7029" y="3239"/>
                    </a:lnTo>
                    <a:lnTo>
                      <a:pt x="7019" y="3237"/>
                    </a:lnTo>
                    <a:lnTo>
                      <a:pt x="7010" y="3233"/>
                    </a:lnTo>
                    <a:lnTo>
                      <a:pt x="6998" y="3217"/>
                    </a:lnTo>
                    <a:lnTo>
                      <a:pt x="6973" y="3221"/>
                    </a:lnTo>
                    <a:lnTo>
                      <a:pt x="6950" y="3215"/>
                    </a:lnTo>
                    <a:lnTo>
                      <a:pt x="6933" y="3200"/>
                    </a:lnTo>
                    <a:lnTo>
                      <a:pt x="6928" y="3188"/>
                    </a:lnTo>
                    <a:lnTo>
                      <a:pt x="6927" y="3175"/>
                    </a:lnTo>
                    <a:lnTo>
                      <a:pt x="6916" y="3200"/>
                    </a:lnTo>
                    <a:lnTo>
                      <a:pt x="6899" y="3216"/>
                    </a:lnTo>
                    <a:lnTo>
                      <a:pt x="6877" y="3222"/>
                    </a:lnTo>
                    <a:lnTo>
                      <a:pt x="6850" y="3220"/>
                    </a:lnTo>
                    <a:lnTo>
                      <a:pt x="6847" y="3234"/>
                    </a:lnTo>
                    <a:lnTo>
                      <a:pt x="6841" y="3246"/>
                    </a:lnTo>
                    <a:lnTo>
                      <a:pt x="6830" y="3257"/>
                    </a:lnTo>
                    <a:lnTo>
                      <a:pt x="6815" y="3268"/>
                    </a:lnTo>
                    <a:lnTo>
                      <a:pt x="6827" y="3266"/>
                    </a:lnTo>
                    <a:lnTo>
                      <a:pt x="6839" y="3266"/>
                    </a:lnTo>
                    <a:lnTo>
                      <a:pt x="6859" y="3276"/>
                    </a:lnTo>
                    <a:lnTo>
                      <a:pt x="6866" y="3283"/>
                    </a:lnTo>
                    <a:lnTo>
                      <a:pt x="6870" y="3294"/>
                    </a:lnTo>
                    <a:lnTo>
                      <a:pt x="6871" y="3307"/>
                    </a:lnTo>
                    <a:lnTo>
                      <a:pt x="6867" y="3321"/>
                    </a:lnTo>
                    <a:lnTo>
                      <a:pt x="6884" y="3304"/>
                    </a:lnTo>
                    <a:lnTo>
                      <a:pt x="6900" y="3295"/>
                    </a:lnTo>
                    <a:lnTo>
                      <a:pt x="6916" y="3290"/>
                    </a:lnTo>
                    <a:lnTo>
                      <a:pt x="6930" y="3291"/>
                    </a:lnTo>
                    <a:lnTo>
                      <a:pt x="6943" y="3296"/>
                    </a:lnTo>
                    <a:lnTo>
                      <a:pt x="6952" y="3307"/>
                    </a:lnTo>
                    <a:lnTo>
                      <a:pt x="6958" y="3321"/>
                    </a:lnTo>
                    <a:lnTo>
                      <a:pt x="6961" y="3339"/>
                    </a:lnTo>
                    <a:lnTo>
                      <a:pt x="6966" y="3330"/>
                    </a:lnTo>
                    <a:lnTo>
                      <a:pt x="6973" y="3323"/>
                    </a:lnTo>
                    <a:lnTo>
                      <a:pt x="6991" y="3312"/>
                    </a:lnTo>
                    <a:lnTo>
                      <a:pt x="7012" y="3308"/>
                    </a:lnTo>
                    <a:lnTo>
                      <a:pt x="7035" y="3310"/>
                    </a:lnTo>
                    <a:lnTo>
                      <a:pt x="7056" y="3316"/>
                    </a:lnTo>
                    <a:lnTo>
                      <a:pt x="7074" y="3328"/>
                    </a:lnTo>
                    <a:lnTo>
                      <a:pt x="7087" y="3344"/>
                    </a:lnTo>
                    <a:lnTo>
                      <a:pt x="7092" y="3364"/>
                    </a:lnTo>
                    <a:lnTo>
                      <a:pt x="7117" y="3369"/>
                    </a:lnTo>
                    <a:lnTo>
                      <a:pt x="7137" y="3379"/>
                    </a:lnTo>
                    <a:lnTo>
                      <a:pt x="7151" y="3394"/>
                    </a:lnTo>
                    <a:lnTo>
                      <a:pt x="7160" y="3413"/>
                    </a:lnTo>
                    <a:lnTo>
                      <a:pt x="7163" y="3435"/>
                    </a:lnTo>
                    <a:lnTo>
                      <a:pt x="7159" y="3456"/>
                    </a:lnTo>
                    <a:lnTo>
                      <a:pt x="7148" y="3475"/>
                    </a:lnTo>
                    <a:lnTo>
                      <a:pt x="7130" y="3492"/>
                    </a:lnTo>
                    <a:lnTo>
                      <a:pt x="7148" y="3501"/>
                    </a:lnTo>
                    <a:lnTo>
                      <a:pt x="7161" y="3514"/>
                    </a:lnTo>
                    <a:lnTo>
                      <a:pt x="7168" y="3530"/>
                    </a:lnTo>
                    <a:lnTo>
                      <a:pt x="7168" y="3546"/>
                    </a:lnTo>
                    <a:lnTo>
                      <a:pt x="7162" y="3562"/>
                    </a:lnTo>
                    <a:lnTo>
                      <a:pt x="7153" y="3577"/>
                    </a:lnTo>
                    <a:lnTo>
                      <a:pt x="7137" y="3588"/>
                    </a:lnTo>
                    <a:lnTo>
                      <a:pt x="7118" y="3595"/>
                    </a:lnTo>
                    <a:lnTo>
                      <a:pt x="7127" y="3604"/>
                    </a:lnTo>
                    <a:lnTo>
                      <a:pt x="7132" y="3614"/>
                    </a:lnTo>
                    <a:lnTo>
                      <a:pt x="7134" y="3627"/>
                    </a:lnTo>
                    <a:lnTo>
                      <a:pt x="7134" y="3639"/>
                    </a:lnTo>
                    <a:lnTo>
                      <a:pt x="7125" y="3660"/>
                    </a:lnTo>
                    <a:lnTo>
                      <a:pt x="7116" y="3669"/>
                    </a:lnTo>
                    <a:lnTo>
                      <a:pt x="7104" y="3673"/>
                    </a:lnTo>
                    <a:lnTo>
                      <a:pt x="7120" y="3684"/>
                    </a:lnTo>
                    <a:lnTo>
                      <a:pt x="7132" y="3699"/>
                    </a:lnTo>
                    <a:lnTo>
                      <a:pt x="7139" y="3718"/>
                    </a:lnTo>
                    <a:lnTo>
                      <a:pt x="7141" y="3739"/>
                    </a:lnTo>
                    <a:lnTo>
                      <a:pt x="7136" y="3761"/>
                    </a:lnTo>
                    <a:lnTo>
                      <a:pt x="7129" y="3781"/>
                    </a:lnTo>
                    <a:lnTo>
                      <a:pt x="7115" y="3798"/>
                    </a:lnTo>
                    <a:lnTo>
                      <a:pt x="7095" y="3811"/>
                    </a:lnTo>
                    <a:lnTo>
                      <a:pt x="7104" y="3858"/>
                    </a:lnTo>
                    <a:lnTo>
                      <a:pt x="7100" y="3894"/>
                    </a:lnTo>
                    <a:lnTo>
                      <a:pt x="7093" y="3908"/>
                    </a:lnTo>
                    <a:lnTo>
                      <a:pt x="7085" y="3919"/>
                    </a:lnTo>
                    <a:lnTo>
                      <a:pt x="7074" y="3928"/>
                    </a:lnTo>
                    <a:lnTo>
                      <a:pt x="7063" y="3933"/>
                    </a:lnTo>
                    <a:lnTo>
                      <a:pt x="7051" y="3935"/>
                    </a:lnTo>
                    <a:lnTo>
                      <a:pt x="7039" y="3934"/>
                    </a:lnTo>
                    <a:lnTo>
                      <a:pt x="7017" y="3921"/>
                    </a:lnTo>
                    <a:lnTo>
                      <a:pt x="7007" y="3909"/>
                    </a:lnTo>
                    <a:lnTo>
                      <a:pt x="6999" y="3894"/>
                    </a:lnTo>
                    <a:lnTo>
                      <a:pt x="6994" y="3875"/>
                    </a:lnTo>
                    <a:lnTo>
                      <a:pt x="6991" y="3852"/>
                    </a:lnTo>
                    <a:lnTo>
                      <a:pt x="6973" y="3850"/>
                    </a:lnTo>
                    <a:lnTo>
                      <a:pt x="6960" y="3843"/>
                    </a:lnTo>
                    <a:lnTo>
                      <a:pt x="6950" y="3832"/>
                    </a:lnTo>
                    <a:lnTo>
                      <a:pt x="6944" y="3821"/>
                    </a:lnTo>
                    <a:lnTo>
                      <a:pt x="6942" y="3807"/>
                    </a:lnTo>
                    <a:lnTo>
                      <a:pt x="6943" y="3791"/>
                    </a:lnTo>
                    <a:lnTo>
                      <a:pt x="6953" y="3762"/>
                    </a:lnTo>
                    <a:lnTo>
                      <a:pt x="6932" y="3760"/>
                    </a:lnTo>
                    <a:lnTo>
                      <a:pt x="6913" y="3750"/>
                    </a:lnTo>
                    <a:lnTo>
                      <a:pt x="6901" y="3734"/>
                    </a:lnTo>
                    <a:lnTo>
                      <a:pt x="6898" y="3714"/>
                    </a:lnTo>
                    <a:lnTo>
                      <a:pt x="6891" y="3726"/>
                    </a:lnTo>
                    <a:lnTo>
                      <a:pt x="6878" y="3735"/>
                    </a:lnTo>
                    <a:lnTo>
                      <a:pt x="6864" y="3742"/>
                    </a:lnTo>
                    <a:lnTo>
                      <a:pt x="6848" y="3744"/>
                    </a:lnTo>
                    <a:lnTo>
                      <a:pt x="6833" y="3742"/>
                    </a:lnTo>
                    <a:lnTo>
                      <a:pt x="6823" y="3734"/>
                    </a:lnTo>
                    <a:lnTo>
                      <a:pt x="6815" y="3721"/>
                    </a:lnTo>
                    <a:lnTo>
                      <a:pt x="6815" y="3703"/>
                    </a:lnTo>
                    <a:lnTo>
                      <a:pt x="6792" y="3711"/>
                    </a:lnTo>
                    <a:lnTo>
                      <a:pt x="6774" y="3712"/>
                    </a:lnTo>
                    <a:lnTo>
                      <a:pt x="6759" y="3707"/>
                    </a:lnTo>
                    <a:lnTo>
                      <a:pt x="6747" y="3699"/>
                    </a:lnTo>
                    <a:lnTo>
                      <a:pt x="6739" y="3686"/>
                    </a:lnTo>
                    <a:lnTo>
                      <a:pt x="6734" y="3670"/>
                    </a:lnTo>
                    <a:lnTo>
                      <a:pt x="6733" y="3652"/>
                    </a:lnTo>
                    <a:lnTo>
                      <a:pt x="6736" y="3633"/>
                    </a:lnTo>
                    <a:lnTo>
                      <a:pt x="6720" y="3640"/>
                    </a:lnTo>
                    <a:lnTo>
                      <a:pt x="6704" y="3643"/>
                    </a:lnTo>
                    <a:lnTo>
                      <a:pt x="6689" y="3640"/>
                    </a:lnTo>
                    <a:lnTo>
                      <a:pt x="6675" y="3635"/>
                    </a:lnTo>
                    <a:lnTo>
                      <a:pt x="6665" y="3625"/>
                    </a:lnTo>
                    <a:lnTo>
                      <a:pt x="6659" y="3612"/>
                    </a:lnTo>
                    <a:lnTo>
                      <a:pt x="6657" y="3599"/>
                    </a:lnTo>
                    <a:lnTo>
                      <a:pt x="6661" y="3585"/>
                    </a:lnTo>
                    <a:lnTo>
                      <a:pt x="6646" y="3590"/>
                    </a:lnTo>
                    <a:lnTo>
                      <a:pt x="6631" y="3587"/>
                    </a:lnTo>
                    <a:lnTo>
                      <a:pt x="6619" y="3574"/>
                    </a:lnTo>
                    <a:lnTo>
                      <a:pt x="6617" y="3555"/>
                    </a:lnTo>
                    <a:lnTo>
                      <a:pt x="6600" y="3564"/>
                    </a:lnTo>
                    <a:lnTo>
                      <a:pt x="6584" y="3566"/>
                    </a:lnTo>
                    <a:lnTo>
                      <a:pt x="6568" y="3562"/>
                    </a:lnTo>
                    <a:lnTo>
                      <a:pt x="6556" y="3551"/>
                    </a:lnTo>
                    <a:lnTo>
                      <a:pt x="6560" y="3562"/>
                    </a:lnTo>
                    <a:lnTo>
                      <a:pt x="6557" y="3573"/>
                    </a:lnTo>
                    <a:lnTo>
                      <a:pt x="6552" y="3581"/>
                    </a:lnTo>
                    <a:lnTo>
                      <a:pt x="6541" y="3588"/>
                    </a:lnTo>
                    <a:lnTo>
                      <a:pt x="6561" y="3586"/>
                    </a:lnTo>
                    <a:lnTo>
                      <a:pt x="6576" y="3594"/>
                    </a:lnTo>
                    <a:lnTo>
                      <a:pt x="6582" y="3608"/>
                    </a:lnTo>
                    <a:lnTo>
                      <a:pt x="6579" y="3625"/>
                    </a:lnTo>
                    <a:lnTo>
                      <a:pt x="6598" y="3633"/>
                    </a:lnTo>
                    <a:lnTo>
                      <a:pt x="6611" y="3644"/>
                    </a:lnTo>
                    <a:lnTo>
                      <a:pt x="6618" y="3659"/>
                    </a:lnTo>
                    <a:lnTo>
                      <a:pt x="6619" y="3676"/>
                    </a:lnTo>
                    <a:lnTo>
                      <a:pt x="6613" y="3692"/>
                    </a:lnTo>
                    <a:lnTo>
                      <a:pt x="6604" y="3706"/>
                    </a:lnTo>
                    <a:lnTo>
                      <a:pt x="6588" y="3717"/>
                    </a:lnTo>
                    <a:lnTo>
                      <a:pt x="6567" y="3721"/>
                    </a:lnTo>
                    <a:lnTo>
                      <a:pt x="6565" y="3744"/>
                    </a:lnTo>
                    <a:lnTo>
                      <a:pt x="6554" y="3762"/>
                    </a:lnTo>
                    <a:lnTo>
                      <a:pt x="6539" y="3776"/>
                    </a:lnTo>
                    <a:lnTo>
                      <a:pt x="6521" y="3783"/>
                    </a:lnTo>
                    <a:lnTo>
                      <a:pt x="6500" y="3784"/>
                    </a:lnTo>
                    <a:lnTo>
                      <a:pt x="6483" y="3779"/>
                    </a:lnTo>
                    <a:lnTo>
                      <a:pt x="6469" y="3765"/>
                    </a:lnTo>
                    <a:lnTo>
                      <a:pt x="6460" y="3744"/>
                    </a:lnTo>
                    <a:lnTo>
                      <a:pt x="6448" y="3748"/>
                    </a:lnTo>
                    <a:lnTo>
                      <a:pt x="6436" y="3749"/>
                    </a:lnTo>
                    <a:lnTo>
                      <a:pt x="6424" y="3747"/>
                    </a:lnTo>
                    <a:lnTo>
                      <a:pt x="6414" y="3741"/>
                    </a:lnTo>
                    <a:lnTo>
                      <a:pt x="6399" y="3763"/>
                    </a:lnTo>
                    <a:lnTo>
                      <a:pt x="6373" y="3775"/>
                    </a:lnTo>
                    <a:lnTo>
                      <a:pt x="6358" y="3776"/>
                    </a:lnTo>
                    <a:lnTo>
                      <a:pt x="6345" y="3773"/>
                    </a:lnTo>
                    <a:lnTo>
                      <a:pt x="6333" y="3764"/>
                    </a:lnTo>
                    <a:lnTo>
                      <a:pt x="6324" y="3751"/>
                    </a:lnTo>
                    <a:lnTo>
                      <a:pt x="6322" y="3768"/>
                    </a:lnTo>
                    <a:lnTo>
                      <a:pt x="6313" y="3782"/>
                    </a:lnTo>
                    <a:lnTo>
                      <a:pt x="6299" y="3791"/>
                    </a:lnTo>
                    <a:lnTo>
                      <a:pt x="6283" y="3796"/>
                    </a:lnTo>
                    <a:lnTo>
                      <a:pt x="6266" y="3795"/>
                    </a:lnTo>
                    <a:lnTo>
                      <a:pt x="6252" y="3790"/>
                    </a:lnTo>
                    <a:lnTo>
                      <a:pt x="6242" y="3777"/>
                    </a:lnTo>
                    <a:lnTo>
                      <a:pt x="6238" y="3759"/>
                    </a:lnTo>
                    <a:lnTo>
                      <a:pt x="6226" y="3772"/>
                    </a:lnTo>
                    <a:lnTo>
                      <a:pt x="6212" y="3778"/>
                    </a:lnTo>
                    <a:lnTo>
                      <a:pt x="6197" y="3779"/>
                    </a:lnTo>
                    <a:lnTo>
                      <a:pt x="6184" y="3774"/>
                    </a:lnTo>
                    <a:lnTo>
                      <a:pt x="6173" y="3766"/>
                    </a:lnTo>
                    <a:lnTo>
                      <a:pt x="6167" y="3754"/>
                    </a:lnTo>
                    <a:lnTo>
                      <a:pt x="6167" y="3742"/>
                    </a:lnTo>
                    <a:lnTo>
                      <a:pt x="6173" y="3728"/>
                    </a:lnTo>
                    <a:lnTo>
                      <a:pt x="6153" y="3717"/>
                    </a:lnTo>
                    <a:lnTo>
                      <a:pt x="6140" y="3702"/>
                    </a:lnTo>
                    <a:lnTo>
                      <a:pt x="6135" y="3684"/>
                    </a:lnTo>
                    <a:lnTo>
                      <a:pt x="6141" y="3659"/>
                    </a:lnTo>
                    <a:lnTo>
                      <a:pt x="6126" y="3675"/>
                    </a:lnTo>
                    <a:lnTo>
                      <a:pt x="6107" y="3685"/>
                    </a:lnTo>
                    <a:lnTo>
                      <a:pt x="6097" y="3685"/>
                    </a:lnTo>
                    <a:lnTo>
                      <a:pt x="6087" y="3683"/>
                    </a:lnTo>
                    <a:lnTo>
                      <a:pt x="6078" y="3676"/>
                    </a:lnTo>
                    <a:lnTo>
                      <a:pt x="6070" y="3666"/>
                    </a:lnTo>
                    <a:lnTo>
                      <a:pt x="6060" y="3685"/>
                    </a:lnTo>
                    <a:lnTo>
                      <a:pt x="6043" y="3695"/>
                    </a:lnTo>
                    <a:lnTo>
                      <a:pt x="6023" y="3695"/>
                    </a:lnTo>
                    <a:lnTo>
                      <a:pt x="6005" y="3684"/>
                    </a:lnTo>
                    <a:lnTo>
                      <a:pt x="6006" y="3700"/>
                    </a:lnTo>
                    <a:lnTo>
                      <a:pt x="5998" y="3713"/>
                    </a:lnTo>
                    <a:lnTo>
                      <a:pt x="5984" y="3720"/>
                    </a:lnTo>
                    <a:lnTo>
                      <a:pt x="5964" y="3718"/>
                    </a:lnTo>
                    <a:lnTo>
                      <a:pt x="5986" y="3727"/>
                    </a:lnTo>
                    <a:lnTo>
                      <a:pt x="5997" y="3738"/>
                    </a:lnTo>
                    <a:lnTo>
                      <a:pt x="5998" y="3752"/>
                    </a:lnTo>
                    <a:lnTo>
                      <a:pt x="5990" y="3766"/>
                    </a:lnTo>
                    <a:lnTo>
                      <a:pt x="6002" y="3767"/>
                    </a:lnTo>
                    <a:lnTo>
                      <a:pt x="6012" y="3772"/>
                    </a:lnTo>
                    <a:lnTo>
                      <a:pt x="6020" y="3778"/>
                    </a:lnTo>
                    <a:lnTo>
                      <a:pt x="6026" y="3787"/>
                    </a:lnTo>
                    <a:lnTo>
                      <a:pt x="6029" y="3808"/>
                    </a:lnTo>
                    <a:lnTo>
                      <a:pt x="6025" y="3819"/>
                    </a:lnTo>
                    <a:lnTo>
                      <a:pt x="6017" y="3829"/>
                    </a:lnTo>
                    <a:lnTo>
                      <a:pt x="6032" y="3832"/>
                    </a:lnTo>
                    <a:lnTo>
                      <a:pt x="6044" y="3839"/>
                    </a:lnTo>
                    <a:lnTo>
                      <a:pt x="6052" y="3850"/>
                    </a:lnTo>
                    <a:lnTo>
                      <a:pt x="6056" y="3861"/>
                    </a:lnTo>
                    <a:lnTo>
                      <a:pt x="6055" y="3874"/>
                    </a:lnTo>
                    <a:lnTo>
                      <a:pt x="6052" y="3886"/>
                    </a:lnTo>
                    <a:lnTo>
                      <a:pt x="6044" y="3897"/>
                    </a:lnTo>
                    <a:lnTo>
                      <a:pt x="6032" y="3904"/>
                    </a:lnTo>
                    <a:lnTo>
                      <a:pt x="6053" y="3931"/>
                    </a:lnTo>
                    <a:lnTo>
                      <a:pt x="6059" y="3955"/>
                    </a:lnTo>
                    <a:lnTo>
                      <a:pt x="6058" y="3966"/>
                    </a:lnTo>
                    <a:lnTo>
                      <a:pt x="6054" y="3977"/>
                    </a:lnTo>
                    <a:lnTo>
                      <a:pt x="6040" y="3993"/>
                    </a:lnTo>
                    <a:lnTo>
                      <a:pt x="6018" y="4001"/>
                    </a:lnTo>
                    <a:lnTo>
                      <a:pt x="5994" y="4001"/>
                    </a:lnTo>
                    <a:lnTo>
                      <a:pt x="5983" y="3997"/>
                    </a:lnTo>
                    <a:lnTo>
                      <a:pt x="5971" y="3991"/>
                    </a:lnTo>
                    <a:lnTo>
                      <a:pt x="5960" y="3980"/>
                    </a:lnTo>
                    <a:lnTo>
                      <a:pt x="5949" y="3967"/>
                    </a:lnTo>
                    <a:lnTo>
                      <a:pt x="5944" y="3982"/>
                    </a:lnTo>
                    <a:lnTo>
                      <a:pt x="5936" y="3994"/>
                    </a:lnTo>
                    <a:lnTo>
                      <a:pt x="5925" y="4003"/>
                    </a:lnTo>
                    <a:lnTo>
                      <a:pt x="5914" y="4008"/>
                    </a:lnTo>
                    <a:lnTo>
                      <a:pt x="5901" y="4008"/>
                    </a:lnTo>
                    <a:lnTo>
                      <a:pt x="5889" y="4002"/>
                    </a:lnTo>
                    <a:lnTo>
                      <a:pt x="5878" y="3992"/>
                    </a:lnTo>
                    <a:lnTo>
                      <a:pt x="5870" y="3975"/>
                    </a:lnTo>
                    <a:lnTo>
                      <a:pt x="5849" y="3986"/>
                    </a:lnTo>
                    <a:lnTo>
                      <a:pt x="5824" y="3990"/>
                    </a:lnTo>
                    <a:lnTo>
                      <a:pt x="5800" y="3982"/>
                    </a:lnTo>
                    <a:lnTo>
                      <a:pt x="5781" y="3963"/>
                    </a:lnTo>
                    <a:lnTo>
                      <a:pt x="5776" y="3976"/>
                    </a:lnTo>
                    <a:lnTo>
                      <a:pt x="5766" y="3985"/>
                    </a:lnTo>
                    <a:lnTo>
                      <a:pt x="5754" y="3992"/>
                    </a:lnTo>
                    <a:lnTo>
                      <a:pt x="5740" y="3995"/>
                    </a:lnTo>
                    <a:lnTo>
                      <a:pt x="5726" y="3995"/>
                    </a:lnTo>
                    <a:lnTo>
                      <a:pt x="5713" y="3993"/>
                    </a:lnTo>
                    <a:lnTo>
                      <a:pt x="5695" y="3982"/>
                    </a:lnTo>
                    <a:lnTo>
                      <a:pt x="5698" y="3998"/>
                    </a:lnTo>
                    <a:lnTo>
                      <a:pt x="5698" y="4014"/>
                    </a:lnTo>
                    <a:lnTo>
                      <a:pt x="5694" y="4028"/>
                    </a:lnTo>
                    <a:lnTo>
                      <a:pt x="5686" y="4040"/>
                    </a:lnTo>
                    <a:lnTo>
                      <a:pt x="5675" y="4049"/>
                    </a:lnTo>
                    <a:lnTo>
                      <a:pt x="5661" y="4057"/>
                    </a:lnTo>
                    <a:lnTo>
                      <a:pt x="5645" y="4062"/>
                    </a:lnTo>
                    <a:lnTo>
                      <a:pt x="5627" y="4063"/>
                    </a:lnTo>
                    <a:lnTo>
                      <a:pt x="5639" y="4074"/>
                    </a:lnTo>
                    <a:lnTo>
                      <a:pt x="5646" y="4087"/>
                    </a:lnTo>
                    <a:lnTo>
                      <a:pt x="5648" y="4099"/>
                    </a:lnTo>
                    <a:lnTo>
                      <a:pt x="5648" y="4111"/>
                    </a:lnTo>
                    <a:lnTo>
                      <a:pt x="5644" y="4123"/>
                    </a:lnTo>
                    <a:lnTo>
                      <a:pt x="5638" y="4135"/>
                    </a:lnTo>
                    <a:lnTo>
                      <a:pt x="5616" y="4152"/>
                    </a:lnTo>
                    <a:lnTo>
                      <a:pt x="5631" y="4151"/>
                    </a:lnTo>
                    <a:lnTo>
                      <a:pt x="5644" y="4155"/>
                    </a:lnTo>
                    <a:lnTo>
                      <a:pt x="5653" y="4165"/>
                    </a:lnTo>
                    <a:lnTo>
                      <a:pt x="5657" y="4178"/>
                    </a:lnTo>
                    <a:lnTo>
                      <a:pt x="5676" y="4173"/>
                    </a:lnTo>
                    <a:lnTo>
                      <a:pt x="5691" y="4176"/>
                    </a:lnTo>
                    <a:lnTo>
                      <a:pt x="5703" y="4184"/>
                    </a:lnTo>
                    <a:lnTo>
                      <a:pt x="5710" y="4197"/>
                    </a:lnTo>
                    <a:lnTo>
                      <a:pt x="5722" y="4177"/>
                    </a:lnTo>
                    <a:lnTo>
                      <a:pt x="5742" y="4161"/>
                    </a:lnTo>
                    <a:lnTo>
                      <a:pt x="5769" y="4151"/>
                    </a:lnTo>
                    <a:lnTo>
                      <a:pt x="5784" y="4150"/>
                    </a:lnTo>
                    <a:lnTo>
                      <a:pt x="5799" y="4152"/>
                    </a:lnTo>
                    <a:lnTo>
                      <a:pt x="5820" y="4130"/>
                    </a:lnTo>
                    <a:lnTo>
                      <a:pt x="5840" y="4117"/>
                    </a:lnTo>
                    <a:lnTo>
                      <a:pt x="5859" y="4113"/>
                    </a:lnTo>
                    <a:lnTo>
                      <a:pt x="5874" y="4115"/>
                    </a:lnTo>
                    <a:lnTo>
                      <a:pt x="5884" y="4125"/>
                    </a:lnTo>
                    <a:lnTo>
                      <a:pt x="5890" y="4141"/>
                    </a:lnTo>
                    <a:lnTo>
                      <a:pt x="5888" y="4165"/>
                    </a:lnTo>
                    <a:lnTo>
                      <a:pt x="5878" y="4194"/>
                    </a:lnTo>
                    <a:lnTo>
                      <a:pt x="5904" y="4202"/>
                    </a:lnTo>
                    <a:lnTo>
                      <a:pt x="5919" y="4215"/>
                    </a:lnTo>
                    <a:lnTo>
                      <a:pt x="5923" y="4231"/>
                    </a:lnTo>
                    <a:lnTo>
                      <a:pt x="5919" y="4248"/>
                    </a:lnTo>
                    <a:lnTo>
                      <a:pt x="5907" y="4265"/>
                    </a:lnTo>
                    <a:lnTo>
                      <a:pt x="5889" y="4278"/>
                    </a:lnTo>
                    <a:lnTo>
                      <a:pt x="5867" y="4288"/>
                    </a:lnTo>
                    <a:lnTo>
                      <a:pt x="5841" y="4290"/>
                    </a:lnTo>
                    <a:lnTo>
                      <a:pt x="5851" y="4298"/>
                    </a:lnTo>
                    <a:lnTo>
                      <a:pt x="5859" y="4307"/>
                    </a:lnTo>
                    <a:lnTo>
                      <a:pt x="5862" y="4318"/>
                    </a:lnTo>
                    <a:lnTo>
                      <a:pt x="5863" y="4327"/>
                    </a:lnTo>
                    <a:lnTo>
                      <a:pt x="5856" y="4347"/>
                    </a:lnTo>
                    <a:lnTo>
                      <a:pt x="5841" y="4363"/>
                    </a:lnTo>
                    <a:lnTo>
                      <a:pt x="5854" y="4367"/>
                    </a:lnTo>
                    <a:lnTo>
                      <a:pt x="5865" y="4375"/>
                    </a:lnTo>
                    <a:lnTo>
                      <a:pt x="5869" y="4388"/>
                    </a:lnTo>
                    <a:lnTo>
                      <a:pt x="5867" y="4404"/>
                    </a:lnTo>
                    <a:lnTo>
                      <a:pt x="5889" y="4409"/>
                    </a:lnTo>
                    <a:lnTo>
                      <a:pt x="5905" y="4419"/>
                    </a:lnTo>
                    <a:lnTo>
                      <a:pt x="5916" y="4436"/>
                    </a:lnTo>
                    <a:lnTo>
                      <a:pt x="5919" y="4458"/>
                    </a:lnTo>
                    <a:lnTo>
                      <a:pt x="5931" y="4446"/>
                    </a:lnTo>
                    <a:lnTo>
                      <a:pt x="5945" y="4443"/>
                    </a:lnTo>
                    <a:lnTo>
                      <a:pt x="5959" y="4445"/>
                    </a:lnTo>
                    <a:lnTo>
                      <a:pt x="5972" y="4453"/>
                    </a:lnTo>
                    <a:lnTo>
                      <a:pt x="5982" y="4429"/>
                    </a:lnTo>
                    <a:lnTo>
                      <a:pt x="5997" y="4411"/>
                    </a:lnTo>
                    <a:lnTo>
                      <a:pt x="6016" y="4398"/>
                    </a:lnTo>
                    <a:lnTo>
                      <a:pt x="6043" y="4390"/>
                    </a:lnTo>
                    <a:lnTo>
                      <a:pt x="6040" y="4376"/>
                    </a:lnTo>
                    <a:lnTo>
                      <a:pt x="6039" y="4363"/>
                    </a:lnTo>
                    <a:lnTo>
                      <a:pt x="6046" y="4339"/>
                    </a:lnTo>
                    <a:lnTo>
                      <a:pt x="6054" y="4331"/>
                    </a:lnTo>
                    <a:lnTo>
                      <a:pt x="6066" y="4324"/>
                    </a:lnTo>
                    <a:lnTo>
                      <a:pt x="6079" y="4320"/>
                    </a:lnTo>
                    <a:lnTo>
                      <a:pt x="6096" y="4320"/>
                    </a:lnTo>
                    <a:lnTo>
                      <a:pt x="6090" y="4302"/>
                    </a:lnTo>
                    <a:lnTo>
                      <a:pt x="6089" y="4286"/>
                    </a:lnTo>
                    <a:lnTo>
                      <a:pt x="6095" y="4260"/>
                    </a:lnTo>
                    <a:lnTo>
                      <a:pt x="6109" y="4243"/>
                    </a:lnTo>
                    <a:lnTo>
                      <a:pt x="6127" y="4235"/>
                    </a:lnTo>
                    <a:lnTo>
                      <a:pt x="6148" y="4235"/>
                    </a:lnTo>
                    <a:lnTo>
                      <a:pt x="6166" y="4246"/>
                    </a:lnTo>
                    <a:lnTo>
                      <a:pt x="6178" y="4266"/>
                    </a:lnTo>
                    <a:lnTo>
                      <a:pt x="6181" y="4280"/>
                    </a:lnTo>
                    <a:lnTo>
                      <a:pt x="6181" y="4297"/>
                    </a:lnTo>
                    <a:lnTo>
                      <a:pt x="6199" y="4289"/>
                    </a:lnTo>
                    <a:lnTo>
                      <a:pt x="6216" y="4288"/>
                    </a:lnTo>
                    <a:lnTo>
                      <a:pt x="6230" y="4293"/>
                    </a:lnTo>
                    <a:lnTo>
                      <a:pt x="6239" y="4302"/>
                    </a:lnTo>
                    <a:lnTo>
                      <a:pt x="6245" y="4315"/>
                    </a:lnTo>
                    <a:lnTo>
                      <a:pt x="6247" y="4329"/>
                    </a:lnTo>
                    <a:lnTo>
                      <a:pt x="6242" y="4346"/>
                    </a:lnTo>
                    <a:lnTo>
                      <a:pt x="6234" y="4360"/>
                    </a:lnTo>
                    <a:lnTo>
                      <a:pt x="6258" y="4357"/>
                    </a:lnTo>
                    <a:lnTo>
                      <a:pt x="6274" y="4363"/>
                    </a:lnTo>
                    <a:lnTo>
                      <a:pt x="6283" y="4375"/>
                    </a:lnTo>
                    <a:lnTo>
                      <a:pt x="6285" y="4393"/>
                    </a:lnTo>
                    <a:lnTo>
                      <a:pt x="6294" y="4384"/>
                    </a:lnTo>
                    <a:lnTo>
                      <a:pt x="6306" y="4380"/>
                    </a:lnTo>
                    <a:lnTo>
                      <a:pt x="6319" y="4378"/>
                    </a:lnTo>
                    <a:lnTo>
                      <a:pt x="6333" y="4380"/>
                    </a:lnTo>
                    <a:lnTo>
                      <a:pt x="6342" y="4362"/>
                    </a:lnTo>
                    <a:lnTo>
                      <a:pt x="6351" y="4348"/>
                    </a:lnTo>
                    <a:lnTo>
                      <a:pt x="6363" y="4337"/>
                    </a:lnTo>
                    <a:lnTo>
                      <a:pt x="6376" y="4329"/>
                    </a:lnTo>
                    <a:lnTo>
                      <a:pt x="6403" y="4323"/>
                    </a:lnTo>
                    <a:lnTo>
                      <a:pt x="6429" y="4327"/>
                    </a:lnTo>
                    <a:lnTo>
                      <a:pt x="6447" y="4341"/>
                    </a:lnTo>
                    <a:lnTo>
                      <a:pt x="6456" y="4360"/>
                    </a:lnTo>
                    <a:lnTo>
                      <a:pt x="6450" y="4386"/>
                    </a:lnTo>
                    <a:lnTo>
                      <a:pt x="6425" y="4416"/>
                    </a:lnTo>
                    <a:lnTo>
                      <a:pt x="6439" y="4418"/>
                    </a:lnTo>
                    <a:lnTo>
                      <a:pt x="6450" y="4424"/>
                    </a:lnTo>
                    <a:lnTo>
                      <a:pt x="6462" y="4438"/>
                    </a:lnTo>
                    <a:lnTo>
                      <a:pt x="6464" y="4459"/>
                    </a:lnTo>
                    <a:lnTo>
                      <a:pt x="6452" y="4480"/>
                    </a:lnTo>
                    <a:lnTo>
                      <a:pt x="6470" y="4472"/>
                    </a:lnTo>
                    <a:lnTo>
                      <a:pt x="6487" y="4471"/>
                    </a:lnTo>
                    <a:lnTo>
                      <a:pt x="6502" y="4474"/>
                    </a:lnTo>
                    <a:lnTo>
                      <a:pt x="6515" y="4481"/>
                    </a:lnTo>
                    <a:lnTo>
                      <a:pt x="6525" y="4493"/>
                    </a:lnTo>
                    <a:lnTo>
                      <a:pt x="6530" y="4507"/>
                    </a:lnTo>
                    <a:lnTo>
                      <a:pt x="6531" y="4523"/>
                    </a:lnTo>
                    <a:lnTo>
                      <a:pt x="6527" y="4539"/>
                    </a:lnTo>
                    <a:lnTo>
                      <a:pt x="6555" y="4542"/>
                    </a:lnTo>
                    <a:lnTo>
                      <a:pt x="6577" y="4550"/>
                    </a:lnTo>
                    <a:lnTo>
                      <a:pt x="6592" y="4560"/>
                    </a:lnTo>
                    <a:lnTo>
                      <a:pt x="6600" y="4574"/>
                    </a:lnTo>
                    <a:lnTo>
                      <a:pt x="6603" y="4589"/>
                    </a:lnTo>
                    <a:lnTo>
                      <a:pt x="6597" y="4605"/>
                    </a:lnTo>
                    <a:lnTo>
                      <a:pt x="6584" y="4622"/>
                    </a:lnTo>
                    <a:lnTo>
                      <a:pt x="6564" y="4639"/>
                    </a:lnTo>
                    <a:lnTo>
                      <a:pt x="6589" y="4649"/>
                    </a:lnTo>
                    <a:lnTo>
                      <a:pt x="6607" y="4664"/>
                    </a:lnTo>
                    <a:lnTo>
                      <a:pt x="6617" y="4683"/>
                    </a:lnTo>
                    <a:lnTo>
                      <a:pt x="6621" y="4704"/>
                    </a:lnTo>
                    <a:lnTo>
                      <a:pt x="6617" y="4724"/>
                    </a:lnTo>
                    <a:lnTo>
                      <a:pt x="6607" y="4743"/>
                    </a:lnTo>
                    <a:lnTo>
                      <a:pt x="6590" y="4759"/>
                    </a:lnTo>
                    <a:lnTo>
                      <a:pt x="6567" y="4770"/>
                    </a:lnTo>
                    <a:lnTo>
                      <a:pt x="6581" y="4792"/>
                    </a:lnTo>
                    <a:lnTo>
                      <a:pt x="6586" y="4814"/>
                    </a:lnTo>
                    <a:lnTo>
                      <a:pt x="6586" y="4833"/>
                    </a:lnTo>
                    <a:lnTo>
                      <a:pt x="6579" y="4850"/>
                    </a:lnTo>
                    <a:lnTo>
                      <a:pt x="6566" y="4863"/>
                    </a:lnTo>
                    <a:lnTo>
                      <a:pt x="6547" y="4870"/>
                    </a:lnTo>
                    <a:lnTo>
                      <a:pt x="6522" y="4871"/>
                    </a:lnTo>
                    <a:lnTo>
                      <a:pt x="6493" y="4866"/>
                    </a:lnTo>
                    <a:lnTo>
                      <a:pt x="6486" y="4888"/>
                    </a:lnTo>
                    <a:lnTo>
                      <a:pt x="6471" y="4904"/>
                    </a:lnTo>
                    <a:lnTo>
                      <a:pt x="6452" y="4915"/>
                    </a:lnTo>
                    <a:lnTo>
                      <a:pt x="6429" y="4918"/>
                    </a:lnTo>
                    <a:lnTo>
                      <a:pt x="6406" y="4914"/>
                    </a:lnTo>
                    <a:lnTo>
                      <a:pt x="6388" y="4902"/>
                    </a:lnTo>
                    <a:lnTo>
                      <a:pt x="6376" y="4883"/>
                    </a:lnTo>
                    <a:lnTo>
                      <a:pt x="6373" y="4854"/>
                    </a:lnTo>
                    <a:lnTo>
                      <a:pt x="6355" y="4865"/>
                    </a:lnTo>
                    <a:lnTo>
                      <a:pt x="6334" y="4870"/>
                    </a:lnTo>
                    <a:lnTo>
                      <a:pt x="6315" y="4868"/>
                    </a:lnTo>
                    <a:lnTo>
                      <a:pt x="6297" y="4862"/>
                    </a:lnTo>
                    <a:lnTo>
                      <a:pt x="6283" y="4850"/>
                    </a:lnTo>
                    <a:lnTo>
                      <a:pt x="6273" y="4835"/>
                    </a:lnTo>
                    <a:lnTo>
                      <a:pt x="6268" y="4818"/>
                    </a:lnTo>
                    <a:lnTo>
                      <a:pt x="6272" y="4799"/>
                    </a:lnTo>
                    <a:lnTo>
                      <a:pt x="6253" y="4814"/>
                    </a:lnTo>
                    <a:lnTo>
                      <a:pt x="6232" y="4821"/>
                    </a:lnTo>
                    <a:lnTo>
                      <a:pt x="6209" y="4822"/>
                    </a:lnTo>
                    <a:lnTo>
                      <a:pt x="6185" y="4818"/>
                    </a:lnTo>
                    <a:lnTo>
                      <a:pt x="6198" y="4823"/>
                    </a:lnTo>
                    <a:lnTo>
                      <a:pt x="6208" y="4832"/>
                    </a:lnTo>
                    <a:lnTo>
                      <a:pt x="6213" y="4840"/>
                    </a:lnTo>
                    <a:lnTo>
                      <a:pt x="6216" y="4851"/>
                    </a:lnTo>
                    <a:lnTo>
                      <a:pt x="6214" y="4862"/>
                    </a:lnTo>
                    <a:lnTo>
                      <a:pt x="6211" y="4871"/>
                    </a:lnTo>
                    <a:lnTo>
                      <a:pt x="6193" y="4888"/>
                    </a:lnTo>
                    <a:lnTo>
                      <a:pt x="6216" y="4893"/>
                    </a:lnTo>
                    <a:lnTo>
                      <a:pt x="6231" y="4906"/>
                    </a:lnTo>
                    <a:lnTo>
                      <a:pt x="6234" y="4925"/>
                    </a:lnTo>
                    <a:lnTo>
                      <a:pt x="6223" y="4944"/>
                    </a:lnTo>
                    <a:lnTo>
                      <a:pt x="6244" y="4945"/>
                    </a:lnTo>
                    <a:lnTo>
                      <a:pt x="6259" y="4953"/>
                    </a:lnTo>
                    <a:lnTo>
                      <a:pt x="6269" y="4965"/>
                    </a:lnTo>
                    <a:lnTo>
                      <a:pt x="6275" y="4980"/>
                    </a:lnTo>
                    <a:lnTo>
                      <a:pt x="6274" y="4996"/>
                    </a:lnTo>
                    <a:lnTo>
                      <a:pt x="6268" y="5011"/>
                    </a:lnTo>
                    <a:lnTo>
                      <a:pt x="6257" y="5023"/>
                    </a:lnTo>
                    <a:lnTo>
                      <a:pt x="6238" y="5030"/>
                    </a:lnTo>
                    <a:lnTo>
                      <a:pt x="6255" y="5040"/>
                    </a:lnTo>
                    <a:lnTo>
                      <a:pt x="6266" y="5053"/>
                    </a:lnTo>
                    <a:lnTo>
                      <a:pt x="6271" y="5069"/>
                    </a:lnTo>
                    <a:lnTo>
                      <a:pt x="6269" y="5084"/>
                    </a:lnTo>
                    <a:lnTo>
                      <a:pt x="6262" y="5099"/>
                    </a:lnTo>
                    <a:lnTo>
                      <a:pt x="6251" y="5111"/>
                    </a:lnTo>
                    <a:lnTo>
                      <a:pt x="6235" y="5119"/>
                    </a:lnTo>
                    <a:lnTo>
                      <a:pt x="6216" y="5123"/>
                    </a:lnTo>
                    <a:lnTo>
                      <a:pt x="6216" y="5143"/>
                    </a:lnTo>
                    <a:lnTo>
                      <a:pt x="6207" y="5159"/>
                    </a:lnTo>
                    <a:lnTo>
                      <a:pt x="6194" y="5170"/>
                    </a:lnTo>
                    <a:lnTo>
                      <a:pt x="6178" y="5176"/>
                    </a:lnTo>
                    <a:lnTo>
                      <a:pt x="6161" y="5177"/>
                    </a:lnTo>
                    <a:lnTo>
                      <a:pt x="6145" y="5171"/>
                    </a:lnTo>
                    <a:lnTo>
                      <a:pt x="6134" y="5158"/>
                    </a:lnTo>
                    <a:lnTo>
                      <a:pt x="6129" y="5137"/>
                    </a:lnTo>
                    <a:lnTo>
                      <a:pt x="6101" y="5132"/>
                    </a:lnTo>
                    <a:lnTo>
                      <a:pt x="6084" y="5117"/>
                    </a:lnTo>
                    <a:lnTo>
                      <a:pt x="6080" y="5106"/>
                    </a:lnTo>
                    <a:lnTo>
                      <a:pt x="6078" y="5094"/>
                    </a:lnTo>
                    <a:lnTo>
                      <a:pt x="6081" y="5058"/>
                    </a:lnTo>
                    <a:lnTo>
                      <a:pt x="6062" y="5077"/>
                    </a:lnTo>
                    <a:lnTo>
                      <a:pt x="6042" y="5083"/>
                    </a:lnTo>
                    <a:lnTo>
                      <a:pt x="6033" y="5082"/>
                    </a:lnTo>
                    <a:lnTo>
                      <a:pt x="6025" y="5077"/>
                    </a:lnTo>
                    <a:lnTo>
                      <a:pt x="6018" y="5068"/>
                    </a:lnTo>
                    <a:lnTo>
                      <a:pt x="6013" y="5055"/>
                    </a:lnTo>
                    <a:lnTo>
                      <a:pt x="6010" y="5069"/>
                    </a:lnTo>
                    <a:lnTo>
                      <a:pt x="6001" y="5084"/>
                    </a:lnTo>
                    <a:lnTo>
                      <a:pt x="5987" y="5099"/>
                    </a:lnTo>
                    <a:lnTo>
                      <a:pt x="5972" y="5112"/>
                    </a:lnTo>
                    <a:lnTo>
                      <a:pt x="5955" y="5119"/>
                    </a:lnTo>
                    <a:lnTo>
                      <a:pt x="5941" y="5120"/>
                    </a:lnTo>
                    <a:lnTo>
                      <a:pt x="5929" y="5112"/>
                    </a:lnTo>
                    <a:lnTo>
                      <a:pt x="5923" y="5093"/>
                    </a:lnTo>
                    <a:lnTo>
                      <a:pt x="5900" y="5117"/>
                    </a:lnTo>
                    <a:lnTo>
                      <a:pt x="5875" y="5133"/>
                    </a:lnTo>
                    <a:lnTo>
                      <a:pt x="5852" y="5141"/>
                    </a:lnTo>
                    <a:lnTo>
                      <a:pt x="5832" y="5140"/>
                    </a:lnTo>
                    <a:lnTo>
                      <a:pt x="5818" y="5131"/>
                    </a:lnTo>
                    <a:lnTo>
                      <a:pt x="5811" y="5115"/>
                    </a:lnTo>
                    <a:lnTo>
                      <a:pt x="5814" y="5090"/>
                    </a:lnTo>
                    <a:lnTo>
                      <a:pt x="5830" y="5058"/>
                    </a:lnTo>
                    <a:lnTo>
                      <a:pt x="5808" y="5069"/>
                    </a:lnTo>
                    <a:lnTo>
                      <a:pt x="5781" y="5070"/>
                    </a:lnTo>
                    <a:lnTo>
                      <a:pt x="5759" y="5059"/>
                    </a:lnTo>
                    <a:lnTo>
                      <a:pt x="5753" y="5050"/>
                    </a:lnTo>
                    <a:lnTo>
                      <a:pt x="5751" y="5037"/>
                    </a:lnTo>
                    <a:lnTo>
                      <a:pt x="5748" y="5057"/>
                    </a:lnTo>
                    <a:lnTo>
                      <a:pt x="5739" y="5074"/>
                    </a:lnTo>
                    <a:lnTo>
                      <a:pt x="5727" y="5086"/>
                    </a:lnTo>
                    <a:lnTo>
                      <a:pt x="5714" y="5094"/>
                    </a:lnTo>
                    <a:lnTo>
                      <a:pt x="5699" y="5095"/>
                    </a:lnTo>
                    <a:lnTo>
                      <a:pt x="5685" y="5089"/>
                    </a:lnTo>
                    <a:lnTo>
                      <a:pt x="5673" y="5077"/>
                    </a:lnTo>
                    <a:lnTo>
                      <a:pt x="5665" y="5055"/>
                    </a:lnTo>
                    <a:lnTo>
                      <a:pt x="5643" y="5062"/>
                    </a:lnTo>
                    <a:lnTo>
                      <a:pt x="5624" y="5063"/>
                    </a:lnTo>
                    <a:lnTo>
                      <a:pt x="5608" y="5057"/>
                    </a:lnTo>
                    <a:lnTo>
                      <a:pt x="5597" y="5049"/>
                    </a:lnTo>
                    <a:lnTo>
                      <a:pt x="5590" y="5036"/>
                    </a:lnTo>
                    <a:lnTo>
                      <a:pt x="5590" y="5020"/>
                    </a:lnTo>
                    <a:lnTo>
                      <a:pt x="5596" y="5002"/>
                    </a:lnTo>
                    <a:lnTo>
                      <a:pt x="5608" y="4981"/>
                    </a:lnTo>
                    <a:lnTo>
                      <a:pt x="5588" y="4985"/>
                    </a:lnTo>
                    <a:lnTo>
                      <a:pt x="5572" y="4981"/>
                    </a:lnTo>
                    <a:lnTo>
                      <a:pt x="5559" y="4972"/>
                    </a:lnTo>
                    <a:lnTo>
                      <a:pt x="5550" y="4959"/>
                    </a:lnTo>
                    <a:lnTo>
                      <a:pt x="5547" y="4943"/>
                    </a:lnTo>
                    <a:lnTo>
                      <a:pt x="5549" y="4925"/>
                    </a:lnTo>
                    <a:lnTo>
                      <a:pt x="5557" y="4908"/>
                    </a:lnTo>
                    <a:lnTo>
                      <a:pt x="5571" y="4892"/>
                    </a:lnTo>
                    <a:lnTo>
                      <a:pt x="5553" y="4880"/>
                    </a:lnTo>
                    <a:lnTo>
                      <a:pt x="5543" y="4867"/>
                    </a:lnTo>
                    <a:lnTo>
                      <a:pt x="5538" y="4853"/>
                    </a:lnTo>
                    <a:lnTo>
                      <a:pt x="5539" y="4838"/>
                    </a:lnTo>
                    <a:lnTo>
                      <a:pt x="5544" y="4824"/>
                    </a:lnTo>
                    <a:lnTo>
                      <a:pt x="5552" y="4809"/>
                    </a:lnTo>
                    <a:lnTo>
                      <a:pt x="5578" y="4784"/>
                    </a:lnTo>
                    <a:lnTo>
                      <a:pt x="5563" y="4770"/>
                    </a:lnTo>
                    <a:lnTo>
                      <a:pt x="5549" y="4789"/>
                    </a:lnTo>
                    <a:lnTo>
                      <a:pt x="5527" y="4802"/>
                    </a:lnTo>
                    <a:lnTo>
                      <a:pt x="5501" y="4808"/>
                    </a:lnTo>
                    <a:lnTo>
                      <a:pt x="5473" y="4806"/>
                    </a:lnTo>
                    <a:lnTo>
                      <a:pt x="5480" y="4835"/>
                    </a:lnTo>
                    <a:lnTo>
                      <a:pt x="5477" y="4869"/>
                    </a:lnTo>
                    <a:lnTo>
                      <a:pt x="5470" y="4885"/>
                    </a:lnTo>
                    <a:lnTo>
                      <a:pt x="5462" y="4897"/>
                    </a:lnTo>
                    <a:lnTo>
                      <a:pt x="5449" y="4904"/>
                    </a:lnTo>
                    <a:lnTo>
                      <a:pt x="5433" y="4907"/>
                    </a:lnTo>
                    <a:lnTo>
                      <a:pt x="5428" y="4931"/>
                    </a:lnTo>
                    <a:lnTo>
                      <a:pt x="5414" y="4950"/>
                    </a:lnTo>
                    <a:lnTo>
                      <a:pt x="5395" y="4961"/>
                    </a:lnTo>
                    <a:lnTo>
                      <a:pt x="5373" y="4965"/>
                    </a:lnTo>
                    <a:lnTo>
                      <a:pt x="5353" y="4961"/>
                    </a:lnTo>
                    <a:lnTo>
                      <a:pt x="5339" y="4948"/>
                    </a:lnTo>
                    <a:lnTo>
                      <a:pt x="5335" y="4939"/>
                    </a:lnTo>
                    <a:lnTo>
                      <a:pt x="5333" y="4927"/>
                    </a:lnTo>
                    <a:lnTo>
                      <a:pt x="5336" y="4913"/>
                    </a:lnTo>
                    <a:lnTo>
                      <a:pt x="5342" y="4896"/>
                    </a:lnTo>
                    <a:lnTo>
                      <a:pt x="5330" y="4901"/>
                    </a:lnTo>
                    <a:lnTo>
                      <a:pt x="5318" y="4901"/>
                    </a:lnTo>
                    <a:lnTo>
                      <a:pt x="5310" y="4897"/>
                    </a:lnTo>
                    <a:lnTo>
                      <a:pt x="5304" y="4887"/>
                    </a:lnTo>
                    <a:lnTo>
                      <a:pt x="5289" y="4916"/>
                    </a:lnTo>
                    <a:lnTo>
                      <a:pt x="5269" y="4933"/>
                    </a:lnTo>
                    <a:lnTo>
                      <a:pt x="5247" y="4939"/>
                    </a:lnTo>
                    <a:lnTo>
                      <a:pt x="5228" y="4937"/>
                    </a:lnTo>
                    <a:lnTo>
                      <a:pt x="5214" y="4926"/>
                    </a:lnTo>
                    <a:lnTo>
                      <a:pt x="5211" y="4918"/>
                    </a:lnTo>
                    <a:lnTo>
                      <a:pt x="5211" y="4910"/>
                    </a:lnTo>
                    <a:lnTo>
                      <a:pt x="5214" y="4901"/>
                    </a:lnTo>
                    <a:lnTo>
                      <a:pt x="5220" y="4891"/>
                    </a:lnTo>
                    <a:lnTo>
                      <a:pt x="5232" y="4880"/>
                    </a:lnTo>
                    <a:lnTo>
                      <a:pt x="5248" y="4869"/>
                    </a:lnTo>
                    <a:lnTo>
                      <a:pt x="5227" y="4856"/>
                    </a:lnTo>
                    <a:lnTo>
                      <a:pt x="5213" y="4835"/>
                    </a:lnTo>
                    <a:lnTo>
                      <a:pt x="5211" y="4823"/>
                    </a:lnTo>
                    <a:lnTo>
                      <a:pt x="5212" y="4810"/>
                    </a:lnTo>
                    <a:lnTo>
                      <a:pt x="5216" y="4799"/>
                    </a:lnTo>
                    <a:lnTo>
                      <a:pt x="5226" y="4788"/>
                    </a:lnTo>
                    <a:lnTo>
                      <a:pt x="5211" y="4794"/>
                    </a:lnTo>
                    <a:lnTo>
                      <a:pt x="5195" y="4795"/>
                    </a:lnTo>
                    <a:lnTo>
                      <a:pt x="5183" y="4791"/>
                    </a:lnTo>
                    <a:lnTo>
                      <a:pt x="5172" y="4783"/>
                    </a:lnTo>
                    <a:lnTo>
                      <a:pt x="5165" y="4772"/>
                    </a:lnTo>
                    <a:lnTo>
                      <a:pt x="5162" y="4759"/>
                    </a:lnTo>
                    <a:lnTo>
                      <a:pt x="5163" y="4746"/>
                    </a:lnTo>
                    <a:lnTo>
                      <a:pt x="5170" y="4732"/>
                    </a:lnTo>
                    <a:lnTo>
                      <a:pt x="5153" y="4739"/>
                    </a:lnTo>
                    <a:lnTo>
                      <a:pt x="5137" y="4740"/>
                    </a:lnTo>
                    <a:lnTo>
                      <a:pt x="5122" y="4737"/>
                    </a:lnTo>
                    <a:lnTo>
                      <a:pt x="5109" y="4730"/>
                    </a:lnTo>
                    <a:lnTo>
                      <a:pt x="5099" y="4720"/>
                    </a:lnTo>
                    <a:lnTo>
                      <a:pt x="5094" y="4707"/>
                    </a:lnTo>
                    <a:lnTo>
                      <a:pt x="5093" y="4692"/>
                    </a:lnTo>
                    <a:lnTo>
                      <a:pt x="5098" y="4676"/>
                    </a:lnTo>
                    <a:lnTo>
                      <a:pt x="5062" y="4679"/>
                    </a:lnTo>
                    <a:lnTo>
                      <a:pt x="5029" y="4673"/>
                    </a:lnTo>
                    <a:lnTo>
                      <a:pt x="5005" y="4658"/>
                    </a:lnTo>
                    <a:lnTo>
                      <a:pt x="4990" y="4636"/>
                    </a:lnTo>
                    <a:lnTo>
                      <a:pt x="4994" y="4664"/>
                    </a:lnTo>
                    <a:lnTo>
                      <a:pt x="4987" y="4683"/>
                    </a:lnTo>
                    <a:lnTo>
                      <a:pt x="4970" y="4697"/>
                    </a:lnTo>
                    <a:lnTo>
                      <a:pt x="4941" y="4707"/>
                    </a:lnTo>
                    <a:lnTo>
                      <a:pt x="4954" y="4715"/>
                    </a:lnTo>
                    <a:lnTo>
                      <a:pt x="4961" y="4726"/>
                    </a:lnTo>
                    <a:lnTo>
                      <a:pt x="4965" y="4738"/>
                    </a:lnTo>
                    <a:lnTo>
                      <a:pt x="4964" y="4750"/>
                    </a:lnTo>
                    <a:lnTo>
                      <a:pt x="4958" y="4760"/>
                    </a:lnTo>
                    <a:lnTo>
                      <a:pt x="4950" y="4770"/>
                    </a:lnTo>
                    <a:lnTo>
                      <a:pt x="4923" y="4781"/>
                    </a:lnTo>
                    <a:lnTo>
                      <a:pt x="4940" y="4779"/>
                    </a:lnTo>
                    <a:lnTo>
                      <a:pt x="4958" y="4782"/>
                    </a:lnTo>
                    <a:lnTo>
                      <a:pt x="4974" y="4787"/>
                    </a:lnTo>
                    <a:lnTo>
                      <a:pt x="4988" y="4795"/>
                    </a:lnTo>
                    <a:lnTo>
                      <a:pt x="4999" y="4806"/>
                    </a:lnTo>
                    <a:lnTo>
                      <a:pt x="5005" y="4820"/>
                    </a:lnTo>
                    <a:lnTo>
                      <a:pt x="5005" y="4836"/>
                    </a:lnTo>
                    <a:lnTo>
                      <a:pt x="4997" y="4854"/>
                    </a:lnTo>
                    <a:lnTo>
                      <a:pt x="5016" y="4854"/>
                    </a:lnTo>
                    <a:lnTo>
                      <a:pt x="5035" y="4859"/>
                    </a:lnTo>
                    <a:lnTo>
                      <a:pt x="5052" y="4866"/>
                    </a:lnTo>
                    <a:lnTo>
                      <a:pt x="5067" y="4878"/>
                    </a:lnTo>
                    <a:lnTo>
                      <a:pt x="5078" y="4892"/>
                    </a:lnTo>
                    <a:lnTo>
                      <a:pt x="5085" y="4908"/>
                    </a:lnTo>
                    <a:lnTo>
                      <a:pt x="5085" y="4927"/>
                    </a:lnTo>
                    <a:lnTo>
                      <a:pt x="5080" y="4948"/>
                    </a:lnTo>
                    <a:lnTo>
                      <a:pt x="5101" y="4959"/>
                    </a:lnTo>
                    <a:lnTo>
                      <a:pt x="5117" y="4972"/>
                    </a:lnTo>
                    <a:lnTo>
                      <a:pt x="5128" y="4987"/>
                    </a:lnTo>
                    <a:lnTo>
                      <a:pt x="5135" y="5004"/>
                    </a:lnTo>
                    <a:lnTo>
                      <a:pt x="5138" y="5022"/>
                    </a:lnTo>
                    <a:lnTo>
                      <a:pt x="5137" y="5040"/>
                    </a:lnTo>
                    <a:lnTo>
                      <a:pt x="5132" y="5058"/>
                    </a:lnTo>
                    <a:lnTo>
                      <a:pt x="5121" y="5074"/>
                    </a:lnTo>
                    <a:lnTo>
                      <a:pt x="5133" y="5092"/>
                    </a:lnTo>
                    <a:lnTo>
                      <a:pt x="5139" y="5109"/>
                    </a:lnTo>
                    <a:lnTo>
                      <a:pt x="5142" y="5126"/>
                    </a:lnTo>
                    <a:lnTo>
                      <a:pt x="5139" y="5142"/>
                    </a:lnTo>
                    <a:lnTo>
                      <a:pt x="5131" y="5155"/>
                    </a:lnTo>
                    <a:lnTo>
                      <a:pt x="5117" y="5165"/>
                    </a:lnTo>
                    <a:lnTo>
                      <a:pt x="5097" y="5171"/>
                    </a:lnTo>
                    <a:lnTo>
                      <a:pt x="5073" y="5171"/>
                    </a:lnTo>
                    <a:lnTo>
                      <a:pt x="5076" y="5186"/>
                    </a:lnTo>
                    <a:lnTo>
                      <a:pt x="5076" y="5202"/>
                    </a:lnTo>
                    <a:lnTo>
                      <a:pt x="5071" y="5216"/>
                    </a:lnTo>
                    <a:lnTo>
                      <a:pt x="5064" y="5227"/>
                    </a:lnTo>
                    <a:lnTo>
                      <a:pt x="5053" y="5237"/>
                    </a:lnTo>
                    <a:lnTo>
                      <a:pt x="5039" y="5242"/>
                    </a:lnTo>
                    <a:lnTo>
                      <a:pt x="5023" y="5242"/>
                    </a:lnTo>
                    <a:lnTo>
                      <a:pt x="5005" y="5237"/>
                    </a:lnTo>
                    <a:lnTo>
                      <a:pt x="4986" y="5271"/>
                    </a:lnTo>
                    <a:lnTo>
                      <a:pt x="4974" y="5283"/>
                    </a:lnTo>
                    <a:lnTo>
                      <a:pt x="4961" y="5290"/>
                    </a:lnTo>
                    <a:lnTo>
                      <a:pt x="4947" y="5295"/>
                    </a:lnTo>
                    <a:lnTo>
                      <a:pt x="4931" y="5296"/>
                    </a:lnTo>
                    <a:lnTo>
                      <a:pt x="4896" y="5286"/>
                    </a:lnTo>
                    <a:lnTo>
                      <a:pt x="4886" y="5280"/>
                    </a:lnTo>
                    <a:lnTo>
                      <a:pt x="4880" y="5269"/>
                    </a:lnTo>
                    <a:lnTo>
                      <a:pt x="4875" y="5244"/>
                    </a:lnTo>
                    <a:lnTo>
                      <a:pt x="4880" y="5232"/>
                    </a:lnTo>
                    <a:lnTo>
                      <a:pt x="4887" y="5221"/>
                    </a:lnTo>
                    <a:lnTo>
                      <a:pt x="4900" y="5214"/>
                    </a:lnTo>
                    <a:lnTo>
                      <a:pt x="4918" y="5211"/>
                    </a:lnTo>
                    <a:lnTo>
                      <a:pt x="4908" y="5206"/>
                    </a:lnTo>
                    <a:lnTo>
                      <a:pt x="4899" y="5198"/>
                    </a:lnTo>
                    <a:lnTo>
                      <a:pt x="4892" y="5188"/>
                    </a:lnTo>
                    <a:lnTo>
                      <a:pt x="4888" y="5177"/>
                    </a:lnTo>
                    <a:lnTo>
                      <a:pt x="4887" y="5164"/>
                    </a:lnTo>
                    <a:lnTo>
                      <a:pt x="4889" y="5152"/>
                    </a:lnTo>
                    <a:lnTo>
                      <a:pt x="4896" y="5142"/>
                    </a:lnTo>
                    <a:lnTo>
                      <a:pt x="4904" y="5133"/>
                    </a:lnTo>
                    <a:lnTo>
                      <a:pt x="4892" y="5133"/>
                    </a:lnTo>
                    <a:lnTo>
                      <a:pt x="4882" y="5129"/>
                    </a:lnTo>
                    <a:lnTo>
                      <a:pt x="4867" y="5114"/>
                    </a:lnTo>
                    <a:lnTo>
                      <a:pt x="4861" y="5094"/>
                    </a:lnTo>
                    <a:lnTo>
                      <a:pt x="4867" y="5072"/>
                    </a:lnTo>
                    <a:lnTo>
                      <a:pt x="4834" y="5064"/>
                    </a:lnTo>
                    <a:lnTo>
                      <a:pt x="4820" y="5055"/>
                    </a:lnTo>
                    <a:lnTo>
                      <a:pt x="4811" y="5045"/>
                    </a:lnTo>
                    <a:lnTo>
                      <a:pt x="4802" y="5054"/>
                    </a:lnTo>
                    <a:lnTo>
                      <a:pt x="4790" y="5059"/>
                    </a:lnTo>
                    <a:lnTo>
                      <a:pt x="4776" y="5059"/>
                    </a:lnTo>
                    <a:lnTo>
                      <a:pt x="4765" y="5052"/>
                    </a:lnTo>
                    <a:lnTo>
                      <a:pt x="4760" y="5067"/>
                    </a:lnTo>
                    <a:lnTo>
                      <a:pt x="4751" y="5079"/>
                    </a:lnTo>
                    <a:lnTo>
                      <a:pt x="4740" y="5087"/>
                    </a:lnTo>
                    <a:lnTo>
                      <a:pt x="4727" y="5090"/>
                    </a:lnTo>
                    <a:lnTo>
                      <a:pt x="4716" y="5089"/>
                    </a:lnTo>
                    <a:lnTo>
                      <a:pt x="4704" y="5083"/>
                    </a:lnTo>
                    <a:lnTo>
                      <a:pt x="4695" y="5071"/>
                    </a:lnTo>
                    <a:lnTo>
                      <a:pt x="4690" y="5052"/>
                    </a:lnTo>
                    <a:lnTo>
                      <a:pt x="4665" y="5059"/>
                    </a:lnTo>
                    <a:lnTo>
                      <a:pt x="4641" y="5057"/>
                    </a:lnTo>
                    <a:lnTo>
                      <a:pt x="4624" y="5046"/>
                    </a:lnTo>
                    <a:lnTo>
                      <a:pt x="4619" y="5037"/>
                    </a:lnTo>
                    <a:lnTo>
                      <a:pt x="4619" y="5025"/>
                    </a:lnTo>
                    <a:lnTo>
                      <a:pt x="4602" y="5033"/>
                    </a:lnTo>
                    <a:lnTo>
                      <a:pt x="4584" y="5035"/>
                    </a:lnTo>
                    <a:lnTo>
                      <a:pt x="4565" y="5031"/>
                    </a:lnTo>
                    <a:lnTo>
                      <a:pt x="4547" y="5022"/>
                    </a:lnTo>
                    <a:lnTo>
                      <a:pt x="4541" y="5036"/>
                    </a:lnTo>
                    <a:lnTo>
                      <a:pt x="4531" y="5048"/>
                    </a:lnTo>
                    <a:lnTo>
                      <a:pt x="4519" y="5055"/>
                    </a:lnTo>
                    <a:lnTo>
                      <a:pt x="4504" y="5059"/>
                    </a:lnTo>
                    <a:lnTo>
                      <a:pt x="4489" y="5061"/>
                    </a:lnTo>
                    <a:lnTo>
                      <a:pt x="4475" y="5058"/>
                    </a:lnTo>
                    <a:lnTo>
                      <a:pt x="4461" y="5052"/>
                    </a:lnTo>
                    <a:lnTo>
                      <a:pt x="4450" y="5041"/>
                    </a:lnTo>
                    <a:lnTo>
                      <a:pt x="4417" y="5046"/>
                    </a:lnTo>
                    <a:lnTo>
                      <a:pt x="4403" y="5042"/>
                    </a:lnTo>
                    <a:lnTo>
                      <a:pt x="4390" y="5037"/>
                    </a:lnTo>
                    <a:lnTo>
                      <a:pt x="4380" y="5028"/>
                    </a:lnTo>
                    <a:lnTo>
                      <a:pt x="4372" y="5018"/>
                    </a:lnTo>
                    <a:lnTo>
                      <a:pt x="4366" y="5003"/>
                    </a:lnTo>
                    <a:lnTo>
                      <a:pt x="4364" y="4985"/>
                    </a:lnTo>
                    <a:lnTo>
                      <a:pt x="4314" y="4992"/>
                    </a:lnTo>
                    <a:lnTo>
                      <a:pt x="4292" y="4989"/>
                    </a:lnTo>
                    <a:lnTo>
                      <a:pt x="4271" y="4984"/>
                    </a:lnTo>
                    <a:lnTo>
                      <a:pt x="4253" y="4973"/>
                    </a:lnTo>
                    <a:lnTo>
                      <a:pt x="4238" y="4960"/>
                    </a:lnTo>
                    <a:lnTo>
                      <a:pt x="4224" y="4942"/>
                    </a:lnTo>
                    <a:lnTo>
                      <a:pt x="4214" y="4922"/>
                    </a:lnTo>
                    <a:lnTo>
                      <a:pt x="4197" y="4932"/>
                    </a:lnTo>
                    <a:lnTo>
                      <a:pt x="4176" y="4937"/>
                    </a:lnTo>
                    <a:lnTo>
                      <a:pt x="4158" y="4931"/>
                    </a:lnTo>
                    <a:lnTo>
                      <a:pt x="4143" y="4914"/>
                    </a:lnTo>
                    <a:lnTo>
                      <a:pt x="4121" y="4925"/>
                    </a:lnTo>
                    <a:lnTo>
                      <a:pt x="4102" y="4927"/>
                    </a:lnTo>
                    <a:lnTo>
                      <a:pt x="4085" y="4921"/>
                    </a:lnTo>
                    <a:lnTo>
                      <a:pt x="4073" y="4909"/>
                    </a:lnTo>
                    <a:lnTo>
                      <a:pt x="4065" y="4894"/>
                    </a:lnTo>
                    <a:lnTo>
                      <a:pt x="4065" y="4876"/>
                    </a:lnTo>
                    <a:lnTo>
                      <a:pt x="4073" y="4857"/>
                    </a:lnTo>
                    <a:lnTo>
                      <a:pt x="4090" y="4840"/>
                    </a:lnTo>
                    <a:lnTo>
                      <a:pt x="4070" y="4839"/>
                    </a:lnTo>
                    <a:lnTo>
                      <a:pt x="4054" y="4835"/>
                    </a:lnTo>
                    <a:lnTo>
                      <a:pt x="4043" y="4826"/>
                    </a:lnTo>
                    <a:lnTo>
                      <a:pt x="4036" y="4815"/>
                    </a:lnTo>
                    <a:lnTo>
                      <a:pt x="4034" y="4802"/>
                    </a:lnTo>
                    <a:lnTo>
                      <a:pt x="4038" y="4787"/>
                    </a:lnTo>
                    <a:lnTo>
                      <a:pt x="4047" y="4773"/>
                    </a:lnTo>
                    <a:lnTo>
                      <a:pt x="4061" y="4758"/>
                    </a:lnTo>
                    <a:lnTo>
                      <a:pt x="4044" y="4769"/>
                    </a:lnTo>
                    <a:lnTo>
                      <a:pt x="4028" y="4774"/>
                    </a:lnTo>
                    <a:lnTo>
                      <a:pt x="4014" y="4772"/>
                    </a:lnTo>
                    <a:lnTo>
                      <a:pt x="4002" y="4767"/>
                    </a:lnTo>
                    <a:lnTo>
                      <a:pt x="3993" y="4756"/>
                    </a:lnTo>
                    <a:lnTo>
                      <a:pt x="3989" y="4742"/>
                    </a:lnTo>
                    <a:lnTo>
                      <a:pt x="3990" y="4727"/>
                    </a:lnTo>
                    <a:lnTo>
                      <a:pt x="3996" y="4710"/>
                    </a:lnTo>
                    <a:lnTo>
                      <a:pt x="3978" y="4727"/>
                    </a:lnTo>
                    <a:lnTo>
                      <a:pt x="3960" y="4736"/>
                    </a:lnTo>
                    <a:lnTo>
                      <a:pt x="3941" y="4738"/>
                    </a:lnTo>
                    <a:lnTo>
                      <a:pt x="3925" y="4733"/>
                    </a:lnTo>
                    <a:lnTo>
                      <a:pt x="3913" y="4725"/>
                    </a:lnTo>
                    <a:lnTo>
                      <a:pt x="3906" y="4711"/>
                    </a:lnTo>
                    <a:lnTo>
                      <a:pt x="3906" y="4694"/>
                    </a:lnTo>
                    <a:lnTo>
                      <a:pt x="3914" y="4674"/>
                    </a:lnTo>
                    <a:lnTo>
                      <a:pt x="3893" y="4699"/>
                    </a:lnTo>
                    <a:lnTo>
                      <a:pt x="3868" y="4713"/>
                    </a:lnTo>
                    <a:lnTo>
                      <a:pt x="3839" y="4716"/>
                    </a:lnTo>
                    <a:lnTo>
                      <a:pt x="3806" y="4710"/>
                    </a:lnTo>
                    <a:lnTo>
                      <a:pt x="3806" y="4725"/>
                    </a:lnTo>
                    <a:lnTo>
                      <a:pt x="3799" y="4739"/>
                    </a:lnTo>
                    <a:lnTo>
                      <a:pt x="3788" y="4750"/>
                    </a:lnTo>
                    <a:lnTo>
                      <a:pt x="3774" y="4758"/>
                    </a:lnTo>
                    <a:lnTo>
                      <a:pt x="3759" y="4762"/>
                    </a:lnTo>
                    <a:lnTo>
                      <a:pt x="3744" y="4761"/>
                    </a:lnTo>
                    <a:lnTo>
                      <a:pt x="3730" y="4756"/>
                    </a:lnTo>
                    <a:lnTo>
                      <a:pt x="3719" y="474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5" name="Freeform 149">
                <a:extLst>
                  <a:ext uri="{FF2B5EF4-FFF2-40B4-BE49-F238E27FC236}">
                    <a16:creationId xmlns:a16="http://schemas.microsoft.com/office/drawing/2014/main" id="{8C6A48EF-BAB6-4F4A-A3A7-133FC8E7F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2276" y="2894013"/>
                <a:ext cx="28575" cy="14288"/>
              </a:xfrm>
              <a:custGeom>
                <a:avLst/>
                <a:gdLst>
                  <a:gd name="T0" fmla="*/ 0 w 124"/>
                  <a:gd name="T1" fmla="*/ 68 h 80"/>
                  <a:gd name="T2" fmla="*/ 0 w 124"/>
                  <a:gd name="T3" fmla="*/ 54 h 80"/>
                  <a:gd name="T4" fmla="*/ 11 w 124"/>
                  <a:gd name="T5" fmla="*/ 39 h 80"/>
                  <a:gd name="T6" fmla="*/ 28 w 124"/>
                  <a:gd name="T7" fmla="*/ 25 h 80"/>
                  <a:gd name="T8" fmla="*/ 50 w 124"/>
                  <a:gd name="T9" fmla="*/ 13 h 80"/>
                  <a:gd name="T10" fmla="*/ 74 w 124"/>
                  <a:gd name="T11" fmla="*/ 5 h 80"/>
                  <a:gd name="T12" fmla="*/ 96 w 124"/>
                  <a:gd name="T13" fmla="*/ 0 h 80"/>
                  <a:gd name="T14" fmla="*/ 114 w 124"/>
                  <a:gd name="T15" fmla="*/ 3 h 80"/>
                  <a:gd name="T16" fmla="*/ 120 w 124"/>
                  <a:gd name="T17" fmla="*/ 7 h 80"/>
                  <a:gd name="T18" fmla="*/ 124 w 124"/>
                  <a:gd name="T19" fmla="*/ 12 h 80"/>
                  <a:gd name="T20" fmla="*/ 124 w 124"/>
                  <a:gd name="T21" fmla="*/ 26 h 80"/>
                  <a:gd name="T22" fmla="*/ 114 w 124"/>
                  <a:gd name="T23" fmla="*/ 41 h 80"/>
                  <a:gd name="T24" fmla="*/ 96 w 124"/>
                  <a:gd name="T25" fmla="*/ 56 h 80"/>
                  <a:gd name="T26" fmla="*/ 75 w 124"/>
                  <a:gd name="T27" fmla="*/ 68 h 80"/>
                  <a:gd name="T28" fmla="*/ 51 w 124"/>
                  <a:gd name="T29" fmla="*/ 76 h 80"/>
                  <a:gd name="T30" fmla="*/ 28 w 124"/>
                  <a:gd name="T31" fmla="*/ 80 h 80"/>
                  <a:gd name="T32" fmla="*/ 11 w 124"/>
                  <a:gd name="T33" fmla="*/ 77 h 80"/>
                  <a:gd name="T34" fmla="*/ 0 w 124"/>
                  <a:gd name="T35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80">
                    <a:moveTo>
                      <a:pt x="0" y="68"/>
                    </a:moveTo>
                    <a:lnTo>
                      <a:pt x="0" y="54"/>
                    </a:lnTo>
                    <a:lnTo>
                      <a:pt x="11" y="39"/>
                    </a:lnTo>
                    <a:lnTo>
                      <a:pt x="28" y="25"/>
                    </a:lnTo>
                    <a:lnTo>
                      <a:pt x="50" y="13"/>
                    </a:lnTo>
                    <a:lnTo>
                      <a:pt x="74" y="5"/>
                    </a:lnTo>
                    <a:lnTo>
                      <a:pt x="96" y="0"/>
                    </a:lnTo>
                    <a:lnTo>
                      <a:pt x="114" y="3"/>
                    </a:lnTo>
                    <a:lnTo>
                      <a:pt x="120" y="7"/>
                    </a:lnTo>
                    <a:lnTo>
                      <a:pt x="124" y="12"/>
                    </a:lnTo>
                    <a:lnTo>
                      <a:pt x="124" y="26"/>
                    </a:lnTo>
                    <a:lnTo>
                      <a:pt x="114" y="41"/>
                    </a:lnTo>
                    <a:lnTo>
                      <a:pt x="96" y="56"/>
                    </a:lnTo>
                    <a:lnTo>
                      <a:pt x="75" y="68"/>
                    </a:lnTo>
                    <a:lnTo>
                      <a:pt x="51" y="76"/>
                    </a:lnTo>
                    <a:lnTo>
                      <a:pt x="28" y="80"/>
                    </a:lnTo>
                    <a:lnTo>
                      <a:pt x="11" y="77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6" name="Freeform 150">
                <a:extLst>
                  <a:ext uri="{FF2B5EF4-FFF2-40B4-BE49-F238E27FC236}">
                    <a16:creationId xmlns:a16="http://schemas.microsoft.com/office/drawing/2014/main" id="{62AF9379-FE20-41DF-9403-04AA6439E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7988" y="2887663"/>
                <a:ext cx="26988" cy="9525"/>
              </a:xfrm>
              <a:custGeom>
                <a:avLst/>
                <a:gdLst>
                  <a:gd name="T0" fmla="*/ 125 w 125"/>
                  <a:gd name="T1" fmla="*/ 32 h 47"/>
                  <a:gd name="T2" fmla="*/ 118 w 125"/>
                  <a:gd name="T3" fmla="*/ 41 h 47"/>
                  <a:gd name="T4" fmla="*/ 103 w 125"/>
                  <a:gd name="T5" fmla="*/ 47 h 47"/>
                  <a:gd name="T6" fmla="*/ 59 w 125"/>
                  <a:gd name="T7" fmla="*/ 47 h 47"/>
                  <a:gd name="T8" fmla="*/ 17 w 125"/>
                  <a:gd name="T9" fmla="*/ 35 h 47"/>
                  <a:gd name="T10" fmla="*/ 4 w 125"/>
                  <a:gd name="T11" fmla="*/ 25 h 47"/>
                  <a:gd name="T12" fmla="*/ 0 w 125"/>
                  <a:gd name="T13" fmla="*/ 22 h 47"/>
                  <a:gd name="T14" fmla="*/ 0 w 125"/>
                  <a:gd name="T15" fmla="*/ 14 h 47"/>
                  <a:gd name="T16" fmla="*/ 6 w 125"/>
                  <a:gd name="T17" fmla="*/ 5 h 47"/>
                  <a:gd name="T18" fmla="*/ 21 w 125"/>
                  <a:gd name="T19" fmla="*/ 0 h 47"/>
                  <a:gd name="T20" fmla="*/ 65 w 125"/>
                  <a:gd name="T21" fmla="*/ 0 h 47"/>
                  <a:gd name="T22" fmla="*/ 108 w 125"/>
                  <a:gd name="T23" fmla="*/ 11 h 47"/>
                  <a:gd name="T24" fmla="*/ 120 w 125"/>
                  <a:gd name="T25" fmla="*/ 21 h 47"/>
                  <a:gd name="T26" fmla="*/ 124 w 125"/>
                  <a:gd name="T27" fmla="*/ 24 h 47"/>
                  <a:gd name="T28" fmla="*/ 125 w 125"/>
                  <a:gd name="T29" fmla="*/ 3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47">
                    <a:moveTo>
                      <a:pt x="125" y="32"/>
                    </a:moveTo>
                    <a:lnTo>
                      <a:pt x="118" y="41"/>
                    </a:lnTo>
                    <a:lnTo>
                      <a:pt x="103" y="47"/>
                    </a:lnTo>
                    <a:lnTo>
                      <a:pt x="59" y="47"/>
                    </a:lnTo>
                    <a:lnTo>
                      <a:pt x="17" y="35"/>
                    </a:lnTo>
                    <a:lnTo>
                      <a:pt x="4" y="25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6" y="5"/>
                    </a:lnTo>
                    <a:lnTo>
                      <a:pt x="21" y="0"/>
                    </a:lnTo>
                    <a:lnTo>
                      <a:pt x="65" y="0"/>
                    </a:lnTo>
                    <a:lnTo>
                      <a:pt x="108" y="11"/>
                    </a:lnTo>
                    <a:lnTo>
                      <a:pt x="120" y="21"/>
                    </a:lnTo>
                    <a:lnTo>
                      <a:pt x="124" y="24"/>
                    </a:lnTo>
                    <a:lnTo>
                      <a:pt x="125" y="32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7" name="Freeform 151">
                <a:extLst>
                  <a:ext uri="{FF2B5EF4-FFF2-40B4-BE49-F238E27FC236}">
                    <a16:creationId xmlns:a16="http://schemas.microsoft.com/office/drawing/2014/main" id="{756F147D-9CEC-4679-B86B-1835CAE99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8613" y="2830513"/>
                <a:ext cx="28575" cy="9525"/>
              </a:xfrm>
              <a:custGeom>
                <a:avLst/>
                <a:gdLst>
                  <a:gd name="T0" fmla="*/ 0 w 124"/>
                  <a:gd name="T1" fmla="*/ 25 h 56"/>
                  <a:gd name="T2" fmla="*/ 7 w 124"/>
                  <a:gd name="T3" fmla="*/ 13 h 56"/>
                  <a:gd name="T4" fmla="*/ 21 w 124"/>
                  <a:gd name="T5" fmla="*/ 5 h 56"/>
                  <a:gd name="T6" fmla="*/ 41 w 124"/>
                  <a:gd name="T7" fmla="*/ 1 h 56"/>
                  <a:gd name="T8" fmla="*/ 64 w 124"/>
                  <a:gd name="T9" fmla="*/ 0 h 56"/>
                  <a:gd name="T10" fmla="*/ 87 w 124"/>
                  <a:gd name="T11" fmla="*/ 4 h 56"/>
                  <a:gd name="T12" fmla="*/ 106 w 124"/>
                  <a:gd name="T13" fmla="*/ 10 h 56"/>
                  <a:gd name="T14" fmla="*/ 120 w 124"/>
                  <a:gd name="T15" fmla="*/ 20 h 56"/>
                  <a:gd name="T16" fmla="*/ 124 w 124"/>
                  <a:gd name="T17" fmla="*/ 32 h 56"/>
                  <a:gd name="T18" fmla="*/ 118 w 124"/>
                  <a:gd name="T19" fmla="*/ 44 h 56"/>
                  <a:gd name="T20" fmla="*/ 104 w 124"/>
                  <a:gd name="T21" fmla="*/ 52 h 56"/>
                  <a:gd name="T22" fmla="*/ 83 w 124"/>
                  <a:gd name="T23" fmla="*/ 56 h 56"/>
                  <a:gd name="T24" fmla="*/ 61 w 124"/>
                  <a:gd name="T25" fmla="*/ 56 h 56"/>
                  <a:gd name="T26" fmla="*/ 38 w 124"/>
                  <a:gd name="T27" fmla="*/ 54 h 56"/>
                  <a:gd name="T28" fmla="*/ 19 w 124"/>
                  <a:gd name="T29" fmla="*/ 47 h 56"/>
                  <a:gd name="T30" fmla="*/ 5 w 124"/>
                  <a:gd name="T31" fmla="*/ 38 h 56"/>
                  <a:gd name="T32" fmla="*/ 1 w 124"/>
                  <a:gd name="T33" fmla="*/ 31 h 56"/>
                  <a:gd name="T34" fmla="*/ 0 w 124"/>
                  <a:gd name="T35" fmla="*/ 2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56">
                    <a:moveTo>
                      <a:pt x="0" y="25"/>
                    </a:moveTo>
                    <a:lnTo>
                      <a:pt x="7" y="13"/>
                    </a:lnTo>
                    <a:lnTo>
                      <a:pt x="21" y="5"/>
                    </a:lnTo>
                    <a:lnTo>
                      <a:pt x="41" y="1"/>
                    </a:lnTo>
                    <a:lnTo>
                      <a:pt x="64" y="0"/>
                    </a:lnTo>
                    <a:lnTo>
                      <a:pt x="87" y="4"/>
                    </a:lnTo>
                    <a:lnTo>
                      <a:pt x="106" y="10"/>
                    </a:lnTo>
                    <a:lnTo>
                      <a:pt x="120" y="20"/>
                    </a:lnTo>
                    <a:lnTo>
                      <a:pt x="124" y="32"/>
                    </a:lnTo>
                    <a:lnTo>
                      <a:pt x="118" y="44"/>
                    </a:lnTo>
                    <a:lnTo>
                      <a:pt x="104" y="52"/>
                    </a:lnTo>
                    <a:lnTo>
                      <a:pt x="83" y="56"/>
                    </a:lnTo>
                    <a:lnTo>
                      <a:pt x="61" y="56"/>
                    </a:lnTo>
                    <a:lnTo>
                      <a:pt x="38" y="54"/>
                    </a:lnTo>
                    <a:lnTo>
                      <a:pt x="19" y="47"/>
                    </a:lnTo>
                    <a:lnTo>
                      <a:pt x="5" y="38"/>
                    </a:lnTo>
                    <a:lnTo>
                      <a:pt x="1" y="31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8" name="Freeform 152">
                <a:extLst>
                  <a:ext uri="{FF2B5EF4-FFF2-40B4-BE49-F238E27FC236}">
                    <a16:creationId xmlns:a16="http://schemas.microsoft.com/office/drawing/2014/main" id="{DA453FE3-7EB6-44A0-88B0-388000B7A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6588" y="3146425"/>
                <a:ext cx="14288" cy="14288"/>
              </a:xfrm>
              <a:custGeom>
                <a:avLst/>
                <a:gdLst>
                  <a:gd name="T0" fmla="*/ 0 w 65"/>
                  <a:gd name="T1" fmla="*/ 2 h 83"/>
                  <a:gd name="T2" fmla="*/ 12 w 65"/>
                  <a:gd name="T3" fmla="*/ 2 h 83"/>
                  <a:gd name="T4" fmla="*/ 23 w 65"/>
                  <a:gd name="T5" fmla="*/ 7 h 83"/>
                  <a:gd name="T6" fmla="*/ 48 w 65"/>
                  <a:gd name="T7" fmla="*/ 30 h 83"/>
                  <a:gd name="T8" fmla="*/ 58 w 65"/>
                  <a:gd name="T9" fmla="*/ 45 h 83"/>
                  <a:gd name="T10" fmla="*/ 64 w 65"/>
                  <a:gd name="T11" fmla="*/ 60 h 83"/>
                  <a:gd name="T12" fmla="*/ 65 w 65"/>
                  <a:gd name="T13" fmla="*/ 72 h 83"/>
                  <a:gd name="T14" fmla="*/ 62 w 65"/>
                  <a:gd name="T15" fmla="*/ 83 h 83"/>
                  <a:gd name="T16" fmla="*/ 48 w 65"/>
                  <a:gd name="T17" fmla="*/ 80 h 83"/>
                  <a:gd name="T18" fmla="*/ 38 w 65"/>
                  <a:gd name="T19" fmla="*/ 70 h 83"/>
                  <a:gd name="T20" fmla="*/ 31 w 65"/>
                  <a:gd name="T21" fmla="*/ 55 h 83"/>
                  <a:gd name="T22" fmla="*/ 27 w 65"/>
                  <a:gd name="T23" fmla="*/ 39 h 83"/>
                  <a:gd name="T24" fmla="*/ 16 w 65"/>
                  <a:gd name="T25" fmla="*/ 9 h 83"/>
                  <a:gd name="T26" fmla="*/ 9 w 65"/>
                  <a:gd name="T27" fmla="*/ 2 h 83"/>
                  <a:gd name="T28" fmla="*/ 6 w 65"/>
                  <a:gd name="T29" fmla="*/ 0 h 83"/>
                  <a:gd name="T30" fmla="*/ 0 w 65"/>
                  <a:gd name="T31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83">
                    <a:moveTo>
                      <a:pt x="0" y="2"/>
                    </a:moveTo>
                    <a:lnTo>
                      <a:pt x="12" y="2"/>
                    </a:lnTo>
                    <a:lnTo>
                      <a:pt x="23" y="7"/>
                    </a:lnTo>
                    <a:lnTo>
                      <a:pt x="48" y="30"/>
                    </a:lnTo>
                    <a:lnTo>
                      <a:pt x="58" y="45"/>
                    </a:lnTo>
                    <a:lnTo>
                      <a:pt x="64" y="60"/>
                    </a:lnTo>
                    <a:lnTo>
                      <a:pt x="65" y="72"/>
                    </a:lnTo>
                    <a:lnTo>
                      <a:pt x="62" y="83"/>
                    </a:lnTo>
                    <a:lnTo>
                      <a:pt x="48" y="80"/>
                    </a:lnTo>
                    <a:lnTo>
                      <a:pt x="38" y="70"/>
                    </a:lnTo>
                    <a:lnTo>
                      <a:pt x="31" y="55"/>
                    </a:lnTo>
                    <a:lnTo>
                      <a:pt x="27" y="39"/>
                    </a:lnTo>
                    <a:lnTo>
                      <a:pt x="16" y="9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9" name="Freeform 153">
                <a:extLst>
                  <a:ext uri="{FF2B5EF4-FFF2-40B4-BE49-F238E27FC236}">
                    <a16:creationId xmlns:a16="http://schemas.microsoft.com/office/drawing/2014/main" id="{97A06EB0-F9B0-444A-B7CD-CDCE7BCE7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0876" y="3167063"/>
                <a:ext cx="19050" cy="22225"/>
              </a:xfrm>
              <a:custGeom>
                <a:avLst/>
                <a:gdLst>
                  <a:gd name="T0" fmla="*/ 10 w 87"/>
                  <a:gd name="T1" fmla="*/ 3 h 126"/>
                  <a:gd name="T2" fmla="*/ 16 w 87"/>
                  <a:gd name="T3" fmla="*/ 0 h 126"/>
                  <a:gd name="T4" fmla="*/ 24 w 87"/>
                  <a:gd name="T5" fmla="*/ 1 h 126"/>
                  <a:gd name="T6" fmla="*/ 40 w 87"/>
                  <a:gd name="T7" fmla="*/ 11 h 126"/>
                  <a:gd name="T8" fmla="*/ 56 w 87"/>
                  <a:gd name="T9" fmla="*/ 28 h 126"/>
                  <a:gd name="T10" fmla="*/ 70 w 87"/>
                  <a:gd name="T11" fmla="*/ 50 h 126"/>
                  <a:gd name="T12" fmla="*/ 81 w 87"/>
                  <a:gd name="T13" fmla="*/ 72 h 126"/>
                  <a:gd name="T14" fmla="*/ 87 w 87"/>
                  <a:gd name="T15" fmla="*/ 94 h 126"/>
                  <a:gd name="T16" fmla="*/ 86 w 87"/>
                  <a:gd name="T17" fmla="*/ 114 h 126"/>
                  <a:gd name="T18" fmla="*/ 77 w 87"/>
                  <a:gd name="T19" fmla="*/ 125 h 126"/>
                  <a:gd name="T20" fmla="*/ 62 w 87"/>
                  <a:gd name="T21" fmla="*/ 126 h 126"/>
                  <a:gd name="T22" fmla="*/ 45 w 87"/>
                  <a:gd name="T23" fmla="*/ 117 h 126"/>
                  <a:gd name="T24" fmla="*/ 29 w 87"/>
                  <a:gd name="T25" fmla="*/ 100 h 126"/>
                  <a:gd name="T26" fmla="*/ 16 w 87"/>
                  <a:gd name="T27" fmla="*/ 78 h 126"/>
                  <a:gd name="T28" fmla="*/ 6 w 87"/>
                  <a:gd name="T29" fmla="*/ 55 h 126"/>
                  <a:gd name="T30" fmla="*/ 0 w 87"/>
                  <a:gd name="T31" fmla="*/ 32 h 126"/>
                  <a:gd name="T32" fmla="*/ 1 w 87"/>
                  <a:gd name="T33" fmla="*/ 14 h 126"/>
                  <a:gd name="T34" fmla="*/ 4 w 87"/>
                  <a:gd name="T35" fmla="*/ 7 h 126"/>
                  <a:gd name="T36" fmla="*/ 10 w 87"/>
                  <a:gd name="T37" fmla="*/ 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126">
                    <a:moveTo>
                      <a:pt x="10" y="3"/>
                    </a:moveTo>
                    <a:lnTo>
                      <a:pt x="16" y="0"/>
                    </a:lnTo>
                    <a:lnTo>
                      <a:pt x="24" y="1"/>
                    </a:lnTo>
                    <a:lnTo>
                      <a:pt x="40" y="11"/>
                    </a:lnTo>
                    <a:lnTo>
                      <a:pt x="56" y="28"/>
                    </a:lnTo>
                    <a:lnTo>
                      <a:pt x="70" y="50"/>
                    </a:lnTo>
                    <a:lnTo>
                      <a:pt x="81" y="72"/>
                    </a:lnTo>
                    <a:lnTo>
                      <a:pt x="87" y="94"/>
                    </a:lnTo>
                    <a:lnTo>
                      <a:pt x="86" y="114"/>
                    </a:lnTo>
                    <a:lnTo>
                      <a:pt x="77" y="125"/>
                    </a:lnTo>
                    <a:lnTo>
                      <a:pt x="62" y="126"/>
                    </a:lnTo>
                    <a:lnTo>
                      <a:pt x="45" y="117"/>
                    </a:lnTo>
                    <a:lnTo>
                      <a:pt x="29" y="100"/>
                    </a:lnTo>
                    <a:lnTo>
                      <a:pt x="16" y="78"/>
                    </a:lnTo>
                    <a:lnTo>
                      <a:pt x="6" y="55"/>
                    </a:lnTo>
                    <a:lnTo>
                      <a:pt x="0" y="32"/>
                    </a:lnTo>
                    <a:lnTo>
                      <a:pt x="1" y="14"/>
                    </a:lnTo>
                    <a:lnTo>
                      <a:pt x="4" y="7"/>
                    </a:lnTo>
                    <a:lnTo>
                      <a:pt x="10" y="3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0" name="Freeform 154">
                <a:extLst>
                  <a:ext uri="{FF2B5EF4-FFF2-40B4-BE49-F238E27FC236}">
                    <a16:creationId xmlns:a16="http://schemas.microsoft.com/office/drawing/2014/main" id="{9646BD70-4BBF-441C-814C-B38AFEFA2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8651" y="3157538"/>
                <a:ext cx="14288" cy="20638"/>
              </a:xfrm>
              <a:custGeom>
                <a:avLst/>
                <a:gdLst>
                  <a:gd name="T0" fmla="*/ 0 w 62"/>
                  <a:gd name="T1" fmla="*/ 0 h 119"/>
                  <a:gd name="T2" fmla="*/ 25 w 62"/>
                  <a:gd name="T3" fmla="*/ 23 h 119"/>
                  <a:gd name="T4" fmla="*/ 47 w 62"/>
                  <a:gd name="T5" fmla="*/ 52 h 119"/>
                  <a:gd name="T6" fmla="*/ 59 w 62"/>
                  <a:gd name="T7" fmla="*/ 84 h 119"/>
                  <a:gd name="T8" fmla="*/ 62 w 62"/>
                  <a:gd name="T9" fmla="*/ 101 h 119"/>
                  <a:gd name="T10" fmla="*/ 61 w 62"/>
                  <a:gd name="T11" fmla="*/ 119 h 119"/>
                  <a:gd name="T12" fmla="*/ 47 w 62"/>
                  <a:gd name="T13" fmla="*/ 109 h 119"/>
                  <a:gd name="T14" fmla="*/ 35 w 62"/>
                  <a:gd name="T15" fmla="*/ 97 h 119"/>
                  <a:gd name="T16" fmla="*/ 16 w 62"/>
                  <a:gd name="T17" fmla="*/ 67 h 119"/>
                  <a:gd name="T18" fmla="*/ 4 w 62"/>
                  <a:gd name="T19" fmla="*/ 33 h 119"/>
                  <a:gd name="T20" fmla="*/ 0 w 62"/>
                  <a:gd name="T2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19">
                    <a:moveTo>
                      <a:pt x="0" y="0"/>
                    </a:moveTo>
                    <a:lnTo>
                      <a:pt x="25" y="23"/>
                    </a:lnTo>
                    <a:lnTo>
                      <a:pt x="47" y="52"/>
                    </a:lnTo>
                    <a:lnTo>
                      <a:pt x="59" y="84"/>
                    </a:lnTo>
                    <a:lnTo>
                      <a:pt x="62" y="101"/>
                    </a:lnTo>
                    <a:lnTo>
                      <a:pt x="61" y="119"/>
                    </a:lnTo>
                    <a:lnTo>
                      <a:pt x="47" y="109"/>
                    </a:lnTo>
                    <a:lnTo>
                      <a:pt x="35" y="97"/>
                    </a:lnTo>
                    <a:lnTo>
                      <a:pt x="16" y="67"/>
                    </a:lnTo>
                    <a:lnTo>
                      <a:pt x="4" y="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1" name="Freeform 155">
                <a:extLst>
                  <a:ext uri="{FF2B5EF4-FFF2-40B4-BE49-F238E27FC236}">
                    <a16:creationId xmlns:a16="http://schemas.microsoft.com/office/drawing/2014/main" id="{4B91AAF2-03B1-473E-9BCE-0D4B207A1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0713" y="3271838"/>
                <a:ext cx="12700" cy="15875"/>
              </a:xfrm>
              <a:custGeom>
                <a:avLst/>
                <a:gdLst>
                  <a:gd name="T0" fmla="*/ 33 w 58"/>
                  <a:gd name="T1" fmla="*/ 15 h 92"/>
                  <a:gd name="T2" fmla="*/ 51 w 58"/>
                  <a:gd name="T3" fmla="*/ 38 h 92"/>
                  <a:gd name="T4" fmla="*/ 58 w 58"/>
                  <a:gd name="T5" fmla="*/ 59 h 92"/>
                  <a:gd name="T6" fmla="*/ 55 w 58"/>
                  <a:gd name="T7" fmla="*/ 76 h 92"/>
                  <a:gd name="T8" fmla="*/ 45 w 58"/>
                  <a:gd name="T9" fmla="*/ 89 h 92"/>
                  <a:gd name="T10" fmla="*/ 31 w 58"/>
                  <a:gd name="T11" fmla="*/ 92 h 92"/>
                  <a:gd name="T12" fmla="*/ 17 w 58"/>
                  <a:gd name="T13" fmla="*/ 86 h 92"/>
                  <a:gd name="T14" fmla="*/ 6 w 58"/>
                  <a:gd name="T15" fmla="*/ 68 h 92"/>
                  <a:gd name="T16" fmla="*/ 0 w 58"/>
                  <a:gd name="T17" fmla="*/ 33 h 92"/>
                  <a:gd name="T18" fmla="*/ 0 w 58"/>
                  <a:gd name="T19" fmla="*/ 11 h 92"/>
                  <a:gd name="T20" fmla="*/ 5 w 58"/>
                  <a:gd name="T21" fmla="*/ 0 h 92"/>
                  <a:gd name="T22" fmla="*/ 15 w 58"/>
                  <a:gd name="T23" fmla="*/ 2 h 92"/>
                  <a:gd name="T24" fmla="*/ 33 w 58"/>
                  <a:gd name="T25" fmla="*/ 1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92">
                    <a:moveTo>
                      <a:pt x="33" y="15"/>
                    </a:moveTo>
                    <a:lnTo>
                      <a:pt x="51" y="38"/>
                    </a:lnTo>
                    <a:lnTo>
                      <a:pt x="58" y="59"/>
                    </a:lnTo>
                    <a:lnTo>
                      <a:pt x="55" y="76"/>
                    </a:lnTo>
                    <a:lnTo>
                      <a:pt x="45" y="89"/>
                    </a:lnTo>
                    <a:lnTo>
                      <a:pt x="31" y="92"/>
                    </a:lnTo>
                    <a:lnTo>
                      <a:pt x="17" y="86"/>
                    </a:lnTo>
                    <a:lnTo>
                      <a:pt x="6" y="68"/>
                    </a:lnTo>
                    <a:lnTo>
                      <a:pt x="0" y="33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15" y="2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2" name="Freeform 156">
                <a:extLst>
                  <a:ext uri="{FF2B5EF4-FFF2-40B4-BE49-F238E27FC236}">
                    <a16:creationId xmlns:a16="http://schemas.microsoft.com/office/drawing/2014/main" id="{ED7E1DDD-25D9-4FC3-B0DE-D8F11B061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313" y="3259138"/>
                <a:ext cx="14288" cy="20638"/>
              </a:xfrm>
              <a:custGeom>
                <a:avLst/>
                <a:gdLst>
                  <a:gd name="T0" fmla="*/ 62 w 63"/>
                  <a:gd name="T1" fmla="*/ 27 h 117"/>
                  <a:gd name="T2" fmla="*/ 63 w 63"/>
                  <a:gd name="T3" fmla="*/ 69 h 117"/>
                  <a:gd name="T4" fmla="*/ 54 w 63"/>
                  <a:gd name="T5" fmla="*/ 97 h 117"/>
                  <a:gd name="T6" fmla="*/ 40 w 63"/>
                  <a:gd name="T7" fmla="*/ 113 h 117"/>
                  <a:gd name="T8" fmla="*/ 24 w 63"/>
                  <a:gd name="T9" fmla="*/ 117 h 117"/>
                  <a:gd name="T10" fmla="*/ 9 w 63"/>
                  <a:gd name="T11" fmla="*/ 110 h 117"/>
                  <a:gd name="T12" fmla="*/ 0 w 63"/>
                  <a:gd name="T13" fmla="*/ 92 h 117"/>
                  <a:gd name="T14" fmla="*/ 2 w 63"/>
                  <a:gd name="T15" fmla="*/ 63 h 117"/>
                  <a:gd name="T16" fmla="*/ 16 w 63"/>
                  <a:gd name="T17" fmla="*/ 24 h 117"/>
                  <a:gd name="T18" fmla="*/ 30 w 63"/>
                  <a:gd name="T19" fmla="*/ 6 h 117"/>
                  <a:gd name="T20" fmla="*/ 36 w 63"/>
                  <a:gd name="T21" fmla="*/ 1 h 117"/>
                  <a:gd name="T22" fmla="*/ 43 w 63"/>
                  <a:gd name="T23" fmla="*/ 0 h 117"/>
                  <a:gd name="T24" fmla="*/ 54 w 63"/>
                  <a:gd name="T25" fmla="*/ 7 h 117"/>
                  <a:gd name="T26" fmla="*/ 62 w 63"/>
                  <a:gd name="T2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17">
                    <a:moveTo>
                      <a:pt x="62" y="27"/>
                    </a:moveTo>
                    <a:lnTo>
                      <a:pt x="63" y="69"/>
                    </a:lnTo>
                    <a:lnTo>
                      <a:pt x="54" y="97"/>
                    </a:lnTo>
                    <a:lnTo>
                      <a:pt x="40" y="113"/>
                    </a:lnTo>
                    <a:lnTo>
                      <a:pt x="24" y="117"/>
                    </a:lnTo>
                    <a:lnTo>
                      <a:pt x="9" y="110"/>
                    </a:lnTo>
                    <a:lnTo>
                      <a:pt x="0" y="92"/>
                    </a:lnTo>
                    <a:lnTo>
                      <a:pt x="2" y="63"/>
                    </a:lnTo>
                    <a:lnTo>
                      <a:pt x="16" y="24"/>
                    </a:lnTo>
                    <a:lnTo>
                      <a:pt x="30" y="6"/>
                    </a:lnTo>
                    <a:lnTo>
                      <a:pt x="36" y="1"/>
                    </a:lnTo>
                    <a:lnTo>
                      <a:pt x="43" y="0"/>
                    </a:lnTo>
                    <a:lnTo>
                      <a:pt x="54" y="7"/>
                    </a:lnTo>
                    <a:lnTo>
                      <a:pt x="62" y="2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3" name="Freeform 157">
                <a:extLst>
                  <a:ext uri="{FF2B5EF4-FFF2-40B4-BE49-F238E27FC236}">
                    <a16:creationId xmlns:a16="http://schemas.microsoft.com/office/drawing/2014/main" id="{93A557A0-84F1-4BF9-B33F-CD7B3366A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8951" y="3452813"/>
                <a:ext cx="14288" cy="20638"/>
              </a:xfrm>
              <a:custGeom>
                <a:avLst/>
                <a:gdLst>
                  <a:gd name="T0" fmla="*/ 32 w 61"/>
                  <a:gd name="T1" fmla="*/ 0 h 120"/>
                  <a:gd name="T2" fmla="*/ 51 w 61"/>
                  <a:gd name="T3" fmla="*/ 24 h 120"/>
                  <a:gd name="T4" fmla="*/ 61 w 61"/>
                  <a:gd name="T5" fmla="*/ 52 h 120"/>
                  <a:gd name="T6" fmla="*/ 59 w 61"/>
                  <a:gd name="T7" fmla="*/ 84 h 120"/>
                  <a:gd name="T8" fmla="*/ 47 w 61"/>
                  <a:gd name="T9" fmla="*/ 115 h 120"/>
                  <a:gd name="T10" fmla="*/ 26 w 61"/>
                  <a:gd name="T11" fmla="*/ 120 h 120"/>
                  <a:gd name="T12" fmla="*/ 10 w 61"/>
                  <a:gd name="T13" fmla="*/ 113 h 120"/>
                  <a:gd name="T14" fmla="*/ 2 w 61"/>
                  <a:gd name="T15" fmla="*/ 95 h 120"/>
                  <a:gd name="T16" fmla="*/ 0 w 61"/>
                  <a:gd name="T17" fmla="*/ 72 h 120"/>
                  <a:gd name="T18" fmla="*/ 2 w 61"/>
                  <a:gd name="T19" fmla="*/ 46 h 120"/>
                  <a:gd name="T20" fmla="*/ 8 w 61"/>
                  <a:gd name="T21" fmla="*/ 24 h 120"/>
                  <a:gd name="T22" fmla="*/ 18 w 61"/>
                  <a:gd name="T23" fmla="*/ 7 h 120"/>
                  <a:gd name="T24" fmla="*/ 32 w 61"/>
                  <a:gd name="T2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120">
                    <a:moveTo>
                      <a:pt x="32" y="0"/>
                    </a:moveTo>
                    <a:lnTo>
                      <a:pt x="51" y="24"/>
                    </a:lnTo>
                    <a:lnTo>
                      <a:pt x="61" y="52"/>
                    </a:lnTo>
                    <a:lnTo>
                      <a:pt x="59" y="84"/>
                    </a:lnTo>
                    <a:lnTo>
                      <a:pt x="47" y="115"/>
                    </a:lnTo>
                    <a:lnTo>
                      <a:pt x="26" y="120"/>
                    </a:lnTo>
                    <a:lnTo>
                      <a:pt x="10" y="113"/>
                    </a:lnTo>
                    <a:lnTo>
                      <a:pt x="2" y="95"/>
                    </a:lnTo>
                    <a:lnTo>
                      <a:pt x="0" y="72"/>
                    </a:lnTo>
                    <a:lnTo>
                      <a:pt x="2" y="46"/>
                    </a:lnTo>
                    <a:lnTo>
                      <a:pt x="8" y="24"/>
                    </a:lnTo>
                    <a:lnTo>
                      <a:pt x="18" y="7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4" name="Freeform 158">
                <a:extLst>
                  <a:ext uri="{FF2B5EF4-FFF2-40B4-BE49-F238E27FC236}">
                    <a16:creationId xmlns:a16="http://schemas.microsoft.com/office/drawing/2014/main" id="{76AB3628-7FEB-4CF0-96B1-B0B531F2E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4188" y="3503613"/>
                <a:ext cx="15875" cy="15875"/>
              </a:xfrm>
              <a:custGeom>
                <a:avLst/>
                <a:gdLst>
                  <a:gd name="T0" fmla="*/ 0 w 68"/>
                  <a:gd name="T1" fmla="*/ 0 h 93"/>
                  <a:gd name="T2" fmla="*/ 24 w 68"/>
                  <a:gd name="T3" fmla="*/ 19 h 93"/>
                  <a:gd name="T4" fmla="*/ 44 w 68"/>
                  <a:gd name="T5" fmla="*/ 42 h 93"/>
                  <a:gd name="T6" fmla="*/ 59 w 68"/>
                  <a:gd name="T7" fmla="*/ 66 h 93"/>
                  <a:gd name="T8" fmla="*/ 68 w 68"/>
                  <a:gd name="T9" fmla="*/ 93 h 93"/>
                  <a:gd name="T10" fmla="*/ 45 w 68"/>
                  <a:gd name="T11" fmla="*/ 77 h 93"/>
                  <a:gd name="T12" fmla="*/ 26 w 68"/>
                  <a:gd name="T13" fmla="*/ 57 h 93"/>
                  <a:gd name="T14" fmla="*/ 11 w 68"/>
                  <a:gd name="T15" fmla="*/ 31 h 93"/>
                  <a:gd name="T16" fmla="*/ 0 w 68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3">
                    <a:moveTo>
                      <a:pt x="0" y="0"/>
                    </a:moveTo>
                    <a:lnTo>
                      <a:pt x="24" y="19"/>
                    </a:lnTo>
                    <a:lnTo>
                      <a:pt x="44" y="42"/>
                    </a:lnTo>
                    <a:lnTo>
                      <a:pt x="59" y="66"/>
                    </a:lnTo>
                    <a:lnTo>
                      <a:pt x="68" y="93"/>
                    </a:lnTo>
                    <a:lnTo>
                      <a:pt x="45" y="77"/>
                    </a:lnTo>
                    <a:lnTo>
                      <a:pt x="26" y="57"/>
                    </a:lnTo>
                    <a:lnTo>
                      <a:pt x="11" y="3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5" name="Freeform 159">
                <a:extLst>
                  <a:ext uri="{FF2B5EF4-FFF2-40B4-BE49-F238E27FC236}">
                    <a16:creationId xmlns:a16="http://schemas.microsoft.com/office/drawing/2014/main" id="{9A622697-BF8F-435D-BBE8-83857D6A4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7363" y="3525838"/>
                <a:ext cx="14288" cy="19050"/>
              </a:xfrm>
              <a:custGeom>
                <a:avLst/>
                <a:gdLst>
                  <a:gd name="T0" fmla="*/ 12 w 62"/>
                  <a:gd name="T1" fmla="*/ 0 h 112"/>
                  <a:gd name="T2" fmla="*/ 29 w 62"/>
                  <a:gd name="T3" fmla="*/ 14 h 112"/>
                  <a:gd name="T4" fmla="*/ 45 w 62"/>
                  <a:gd name="T5" fmla="*/ 38 h 112"/>
                  <a:gd name="T6" fmla="*/ 56 w 62"/>
                  <a:gd name="T7" fmla="*/ 66 h 112"/>
                  <a:gd name="T8" fmla="*/ 62 w 62"/>
                  <a:gd name="T9" fmla="*/ 96 h 112"/>
                  <a:gd name="T10" fmla="*/ 60 w 62"/>
                  <a:gd name="T11" fmla="*/ 107 h 112"/>
                  <a:gd name="T12" fmla="*/ 53 w 62"/>
                  <a:gd name="T13" fmla="*/ 112 h 112"/>
                  <a:gd name="T14" fmla="*/ 42 w 62"/>
                  <a:gd name="T15" fmla="*/ 111 h 112"/>
                  <a:gd name="T16" fmla="*/ 28 w 62"/>
                  <a:gd name="T17" fmla="*/ 104 h 112"/>
                  <a:gd name="T18" fmla="*/ 11 w 62"/>
                  <a:gd name="T19" fmla="*/ 83 h 112"/>
                  <a:gd name="T20" fmla="*/ 0 w 62"/>
                  <a:gd name="T21" fmla="*/ 55 h 112"/>
                  <a:gd name="T22" fmla="*/ 0 w 62"/>
                  <a:gd name="T23" fmla="*/ 25 h 112"/>
                  <a:gd name="T24" fmla="*/ 5 w 62"/>
                  <a:gd name="T25" fmla="*/ 11 h 112"/>
                  <a:gd name="T26" fmla="*/ 12 w 62"/>
                  <a:gd name="T2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12">
                    <a:moveTo>
                      <a:pt x="12" y="0"/>
                    </a:moveTo>
                    <a:lnTo>
                      <a:pt x="29" y="14"/>
                    </a:lnTo>
                    <a:lnTo>
                      <a:pt x="45" y="38"/>
                    </a:lnTo>
                    <a:lnTo>
                      <a:pt x="56" y="66"/>
                    </a:lnTo>
                    <a:lnTo>
                      <a:pt x="62" y="96"/>
                    </a:lnTo>
                    <a:lnTo>
                      <a:pt x="60" y="107"/>
                    </a:lnTo>
                    <a:lnTo>
                      <a:pt x="53" y="112"/>
                    </a:lnTo>
                    <a:lnTo>
                      <a:pt x="42" y="111"/>
                    </a:lnTo>
                    <a:lnTo>
                      <a:pt x="28" y="104"/>
                    </a:lnTo>
                    <a:lnTo>
                      <a:pt x="11" y="83"/>
                    </a:lnTo>
                    <a:lnTo>
                      <a:pt x="0" y="55"/>
                    </a:lnTo>
                    <a:lnTo>
                      <a:pt x="0" y="25"/>
                    </a:lnTo>
                    <a:lnTo>
                      <a:pt x="5" y="11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6" name="Freeform 160">
                <a:extLst>
                  <a:ext uri="{FF2B5EF4-FFF2-40B4-BE49-F238E27FC236}">
                    <a16:creationId xmlns:a16="http://schemas.microsoft.com/office/drawing/2014/main" id="{0F8AD199-C21F-4F3B-B619-789C7F38A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8626" y="3533775"/>
                <a:ext cx="14288" cy="23813"/>
              </a:xfrm>
              <a:custGeom>
                <a:avLst/>
                <a:gdLst>
                  <a:gd name="T0" fmla="*/ 57 w 62"/>
                  <a:gd name="T1" fmla="*/ 34 h 138"/>
                  <a:gd name="T2" fmla="*/ 62 w 62"/>
                  <a:gd name="T3" fmla="*/ 61 h 138"/>
                  <a:gd name="T4" fmla="*/ 61 w 62"/>
                  <a:gd name="T5" fmla="*/ 88 h 138"/>
                  <a:gd name="T6" fmla="*/ 54 w 62"/>
                  <a:gd name="T7" fmla="*/ 113 h 138"/>
                  <a:gd name="T8" fmla="*/ 42 w 62"/>
                  <a:gd name="T9" fmla="*/ 138 h 138"/>
                  <a:gd name="T10" fmla="*/ 27 w 62"/>
                  <a:gd name="T11" fmla="*/ 128 h 138"/>
                  <a:gd name="T12" fmla="*/ 16 w 62"/>
                  <a:gd name="T13" fmla="*/ 115 h 138"/>
                  <a:gd name="T14" fmla="*/ 2 w 62"/>
                  <a:gd name="T15" fmla="*/ 85 h 138"/>
                  <a:gd name="T16" fmla="*/ 0 w 62"/>
                  <a:gd name="T17" fmla="*/ 68 h 138"/>
                  <a:gd name="T18" fmla="*/ 1 w 62"/>
                  <a:gd name="T19" fmla="*/ 51 h 138"/>
                  <a:gd name="T20" fmla="*/ 6 w 62"/>
                  <a:gd name="T21" fmla="*/ 35 h 138"/>
                  <a:gd name="T22" fmla="*/ 12 w 62"/>
                  <a:gd name="T23" fmla="*/ 19 h 138"/>
                  <a:gd name="T24" fmla="*/ 25 w 62"/>
                  <a:gd name="T25" fmla="*/ 2 h 138"/>
                  <a:gd name="T26" fmla="*/ 31 w 62"/>
                  <a:gd name="T27" fmla="*/ 0 h 138"/>
                  <a:gd name="T28" fmla="*/ 38 w 62"/>
                  <a:gd name="T29" fmla="*/ 1 h 138"/>
                  <a:gd name="T30" fmla="*/ 49 w 62"/>
                  <a:gd name="T31" fmla="*/ 12 h 138"/>
                  <a:gd name="T32" fmla="*/ 57 w 62"/>
                  <a:gd name="T33" fmla="*/ 3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38">
                    <a:moveTo>
                      <a:pt x="57" y="34"/>
                    </a:moveTo>
                    <a:lnTo>
                      <a:pt x="62" y="61"/>
                    </a:lnTo>
                    <a:lnTo>
                      <a:pt x="61" y="88"/>
                    </a:lnTo>
                    <a:lnTo>
                      <a:pt x="54" y="113"/>
                    </a:lnTo>
                    <a:lnTo>
                      <a:pt x="42" y="138"/>
                    </a:lnTo>
                    <a:lnTo>
                      <a:pt x="27" y="128"/>
                    </a:lnTo>
                    <a:lnTo>
                      <a:pt x="16" y="115"/>
                    </a:lnTo>
                    <a:lnTo>
                      <a:pt x="2" y="85"/>
                    </a:lnTo>
                    <a:lnTo>
                      <a:pt x="0" y="68"/>
                    </a:lnTo>
                    <a:lnTo>
                      <a:pt x="1" y="51"/>
                    </a:lnTo>
                    <a:lnTo>
                      <a:pt x="6" y="35"/>
                    </a:lnTo>
                    <a:lnTo>
                      <a:pt x="12" y="19"/>
                    </a:lnTo>
                    <a:lnTo>
                      <a:pt x="25" y="2"/>
                    </a:lnTo>
                    <a:lnTo>
                      <a:pt x="31" y="0"/>
                    </a:lnTo>
                    <a:lnTo>
                      <a:pt x="38" y="1"/>
                    </a:lnTo>
                    <a:lnTo>
                      <a:pt x="49" y="12"/>
                    </a:lnTo>
                    <a:lnTo>
                      <a:pt x="57" y="3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7" name="Freeform 161">
                <a:extLst>
                  <a:ext uri="{FF2B5EF4-FFF2-40B4-BE49-F238E27FC236}">
                    <a16:creationId xmlns:a16="http://schemas.microsoft.com/office/drawing/2014/main" id="{083FFC3D-5330-4788-9FA0-29E9F598C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7988" y="3522663"/>
                <a:ext cx="14288" cy="19050"/>
              </a:xfrm>
              <a:custGeom>
                <a:avLst/>
                <a:gdLst>
                  <a:gd name="T0" fmla="*/ 0 w 63"/>
                  <a:gd name="T1" fmla="*/ 85 h 111"/>
                  <a:gd name="T2" fmla="*/ 3 w 63"/>
                  <a:gd name="T3" fmla="*/ 60 h 111"/>
                  <a:gd name="T4" fmla="*/ 14 w 63"/>
                  <a:gd name="T5" fmla="*/ 34 h 111"/>
                  <a:gd name="T6" fmla="*/ 30 w 63"/>
                  <a:gd name="T7" fmla="*/ 13 h 111"/>
                  <a:gd name="T8" fmla="*/ 53 w 63"/>
                  <a:gd name="T9" fmla="*/ 0 h 111"/>
                  <a:gd name="T10" fmla="*/ 63 w 63"/>
                  <a:gd name="T11" fmla="*/ 29 h 111"/>
                  <a:gd name="T12" fmla="*/ 59 w 63"/>
                  <a:gd name="T13" fmla="*/ 58 h 111"/>
                  <a:gd name="T14" fmla="*/ 47 w 63"/>
                  <a:gd name="T15" fmla="*/ 83 h 111"/>
                  <a:gd name="T16" fmla="*/ 30 w 63"/>
                  <a:gd name="T17" fmla="*/ 105 h 111"/>
                  <a:gd name="T18" fmla="*/ 19 w 63"/>
                  <a:gd name="T19" fmla="*/ 111 h 111"/>
                  <a:gd name="T20" fmla="*/ 10 w 63"/>
                  <a:gd name="T21" fmla="*/ 111 h 111"/>
                  <a:gd name="T22" fmla="*/ 3 w 63"/>
                  <a:gd name="T23" fmla="*/ 102 h 111"/>
                  <a:gd name="T24" fmla="*/ 0 w 63"/>
                  <a:gd name="T25" fmla="*/ 8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111">
                    <a:moveTo>
                      <a:pt x="0" y="85"/>
                    </a:moveTo>
                    <a:lnTo>
                      <a:pt x="3" y="60"/>
                    </a:lnTo>
                    <a:lnTo>
                      <a:pt x="14" y="34"/>
                    </a:lnTo>
                    <a:lnTo>
                      <a:pt x="30" y="13"/>
                    </a:lnTo>
                    <a:lnTo>
                      <a:pt x="53" y="0"/>
                    </a:lnTo>
                    <a:lnTo>
                      <a:pt x="63" y="29"/>
                    </a:lnTo>
                    <a:lnTo>
                      <a:pt x="59" y="58"/>
                    </a:lnTo>
                    <a:lnTo>
                      <a:pt x="47" y="83"/>
                    </a:lnTo>
                    <a:lnTo>
                      <a:pt x="30" y="105"/>
                    </a:lnTo>
                    <a:lnTo>
                      <a:pt x="19" y="111"/>
                    </a:lnTo>
                    <a:lnTo>
                      <a:pt x="10" y="111"/>
                    </a:lnTo>
                    <a:lnTo>
                      <a:pt x="3" y="102"/>
                    </a:lnTo>
                    <a:lnTo>
                      <a:pt x="0" y="8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8" name="Freeform 162">
                <a:extLst>
                  <a:ext uri="{FF2B5EF4-FFF2-40B4-BE49-F238E27FC236}">
                    <a16:creationId xmlns:a16="http://schemas.microsoft.com/office/drawing/2014/main" id="{BC2321DE-0268-4BA6-BB2A-E4BFC51C3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0051" y="3459163"/>
                <a:ext cx="88900" cy="68263"/>
              </a:xfrm>
              <a:custGeom>
                <a:avLst/>
                <a:gdLst>
                  <a:gd name="T0" fmla="*/ 97 w 397"/>
                  <a:gd name="T1" fmla="*/ 25 h 388"/>
                  <a:gd name="T2" fmla="*/ 129 w 397"/>
                  <a:gd name="T3" fmla="*/ 6 h 388"/>
                  <a:gd name="T4" fmla="*/ 163 w 397"/>
                  <a:gd name="T5" fmla="*/ 20 h 388"/>
                  <a:gd name="T6" fmla="*/ 182 w 397"/>
                  <a:gd name="T7" fmla="*/ 22 h 388"/>
                  <a:gd name="T8" fmla="*/ 211 w 397"/>
                  <a:gd name="T9" fmla="*/ 16 h 388"/>
                  <a:gd name="T10" fmla="*/ 234 w 397"/>
                  <a:gd name="T11" fmla="*/ 9 h 388"/>
                  <a:gd name="T12" fmla="*/ 268 w 397"/>
                  <a:gd name="T13" fmla="*/ 0 h 388"/>
                  <a:gd name="T14" fmla="*/ 289 w 397"/>
                  <a:gd name="T15" fmla="*/ 9 h 388"/>
                  <a:gd name="T16" fmla="*/ 301 w 397"/>
                  <a:gd name="T17" fmla="*/ 34 h 388"/>
                  <a:gd name="T18" fmla="*/ 341 w 397"/>
                  <a:gd name="T19" fmla="*/ 33 h 388"/>
                  <a:gd name="T20" fmla="*/ 360 w 397"/>
                  <a:gd name="T21" fmla="*/ 50 h 388"/>
                  <a:gd name="T22" fmla="*/ 360 w 397"/>
                  <a:gd name="T23" fmla="*/ 73 h 388"/>
                  <a:gd name="T24" fmla="*/ 338 w 397"/>
                  <a:gd name="T25" fmla="*/ 97 h 388"/>
                  <a:gd name="T26" fmla="*/ 374 w 397"/>
                  <a:gd name="T27" fmla="*/ 107 h 388"/>
                  <a:gd name="T28" fmla="*/ 395 w 397"/>
                  <a:gd name="T29" fmla="*/ 134 h 388"/>
                  <a:gd name="T30" fmla="*/ 390 w 397"/>
                  <a:gd name="T31" fmla="*/ 161 h 388"/>
                  <a:gd name="T32" fmla="*/ 349 w 397"/>
                  <a:gd name="T33" fmla="*/ 167 h 388"/>
                  <a:gd name="T34" fmla="*/ 357 w 397"/>
                  <a:gd name="T35" fmla="*/ 192 h 388"/>
                  <a:gd name="T36" fmla="*/ 344 w 397"/>
                  <a:gd name="T37" fmla="*/ 211 h 388"/>
                  <a:gd name="T38" fmla="*/ 308 w 397"/>
                  <a:gd name="T39" fmla="*/ 218 h 388"/>
                  <a:gd name="T40" fmla="*/ 322 w 397"/>
                  <a:gd name="T41" fmla="*/ 251 h 388"/>
                  <a:gd name="T42" fmla="*/ 334 w 397"/>
                  <a:gd name="T43" fmla="*/ 295 h 388"/>
                  <a:gd name="T44" fmla="*/ 326 w 397"/>
                  <a:gd name="T45" fmla="*/ 322 h 388"/>
                  <a:gd name="T46" fmla="*/ 287 w 397"/>
                  <a:gd name="T47" fmla="*/ 316 h 388"/>
                  <a:gd name="T48" fmla="*/ 263 w 397"/>
                  <a:gd name="T49" fmla="*/ 377 h 388"/>
                  <a:gd name="T50" fmla="*/ 221 w 397"/>
                  <a:gd name="T51" fmla="*/ 388 h 388"/>
                  <a:gd name="T52" fmla="*/ 183 w 397"/>
                  <a:gd name="T53" fmla="*/ 360 h 388"/>
                  <a:gd name="T54" fmla="*/ 173 w 397"/>
                  <a:gd name="T55" fmla="*/ 334 h 388"/>
                  <a:gd name="T56" fmla="*/ 151 w 397"/>
                  <a:gd name="T57" fmla="*/ 310 h 388"/>
                  <a:gd name="T58" fmla="*/ 114 w 397"/>
                  <a:gd name="T59" fmla="*/ 308 h 388"/>
                  <a:gd name="T60" fmla="*/ 95 w 397"/>
                  <a:gd name="T61" fmla="*/ 289 h 388"/>
                  <a:gd name="T62" fmla="*/ 97 w 397"/>
                  <a:gd name="T63" fmla="*/ 257 h 388"/>
                  <a:gd name="T64" fmla="*/ 86 w 397"/>
                  <a:gd name="T65" fmla="*/ 252 h 388"/>
                  <a:gd name="T66" fmla="*/ 46 w 397"/>
                  <a:gd name="T67" fmla="*/ 264 h 388"/>
                  <a:gd name="T68" fmla="*/ 10 w 397"/>
                  <a:gd name="T69" fmla="*/ 252 h 388"/>
                  <a:gd name="T70" fmla="*/ 0 w 397"/>
                  <a:gd name="T71" fmla="*/ 233 h 388"/>
                  <a:gd name="T72" fmla="*/ 19 w 397"/>
                  <a:gd name="T73" fmla="*/ 190 h 388"/>
                  <a:gd name="T74" fmla="*/ 48 w 397"/>
                  <a:gd name="T75" fmla="*/ 177 h 388"/>
                  <a:gd name="T76" fmla="*/ 92 w 397"/>
                  <a:gd name="T77" fmla="*/ 178 h 388"/>
                  <a:gd name="T78" fmla="*/ 81 w 397"/>
                  <a:gd name="T79" fmla="*/ 148 h 388"/>
                  <a:gd name="T80" fmla="*/ 107 w 397"/>
                  <a:gd name="T81" fmla="*/ 133 h 388"/>
                  <a:gd name="T82" fmla="*/ 75 w 397"/>
                  <a:gd name="T83" fmla="*/ 119 h 388"/>
                  <a:gd name="T84" fmla="*/ 61 w 397"/>
                  <a:gd name="T85" fmla="*/ 89 h 388"/>
                  <a:gd name="T86" fmla="*/ 67 w 397"/>
                  <a:gd name="T87" fmla="*/ 58 h 388"/>
                  <a:gd name="T88" fmla="*/ 92 w 397"/>
                  <a:gd name="T89" fmla="*/ 4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7" h="388">
                    <a:moveTo>
                      <a:pt x="92" y="40"/>
                    </a:moveTo>
                    <a:lnTo>
                      <a:pt x="97" y="25"/>
                    </a:lnTo>
                    <a:lnTo>
                      <a:pt x="106" y="16"/>
                    </a:lnTo>
                    <a:lnTo>
                      <a:pt x="129" y="6"/>
                    </a:lnTo>
                    <a:lnTo>
                      <a:pt x="153" y="11"/>
                    </a:lnTo>
                    <a:lnTo>
                      <a:pt x="163" y="20"/>
                    </a:lnTo>
                    <a:lnTo>
                      <a:pt x="169" y="32"/>
                    </a:lnTo>
                    <a:lnTo>
                      <a:pt x="182" y="22"/>
                    </a:lnTo>
                    <a:lnTo>
                      <a:pt x="196" y="17"/>
                    </a:lnTo>
                    <a:lnTo>
                      <a:pt x="211" y="16"/>
                    </a:lnTo>
                    <a:lnTo>
                      <a:pt x="226" y="19"/>
                    </a:lnTo>
                    <a:lnTo>
                      <a:pt x="234" y="9"/>
                    </a:lnTo>
                    <a:lnTo>
                      <a:pt x="245" y="2"/>
                    </a:lnTo>
                    <a:lnTo>
                      <a:pt x="268" y="0"/>
                    </a:lnTo>
                    <a:lnTo>
                      <a:pt x="279" y="3"/>
                    </a:lnTo>
                    <a:lnTo>
                      <a:pt x="289" y="9"/>
                    </a:lnTo>
                    <a:lnTo>
                      <a:pt x="296" y="20"/>
                    </a:lnTo>
                    <a:lnTo>
                      <a:pt x="301" y="34"/>
                    </a:lnTo>
                    <a:lnTo>
                      <a:pt x="323" y="31"/>
                    </a:lnTo>
                    <a:lnTo>
                      <a:pt x="341" y="33"/>
                    </a:lnTo>
                    <a:lnTo>
                      <a:pt x="354" y="39"/>
                    </a:lnTo>
                    <a:lnTo>
                      <a:pt x="360" y="50"/>
                    </a:lnTo>
                    <a:lnTo>
                      <a:pt x="362" y="62"/>
                    </a:lnTo>
                    <a:lnTo>
                      <a:pt x="360" y="73"/>
                    </a:lnTo>
                    <a:lnTo>
                      <a:pt x="351" y="86"/>
                    </a:lnTo>
                    <a:lnTo>
                      <a:pt x="338" y="97"/>
                    </a:lnTo>
                    <a:lnTo>
                      <a:pt x="358" y="98"/>
                    </a:lnTo>
                    <a:lnTo>
                      <a:pt x="374" y="107"/>
                    </a:lnTo>
                    <a:lnTo>
                      <a:pt x="387" y="119"/>
                    </a:lnTo>
                    <a:lnTo>
                      <a:pt x="395" y="134"/>
                    </a:lnTo>
                    <a:lnTo>
                      <a:pt x="397" y="149"/>
                    </a:lnTo>
                    <a:lnTo>
                      <a:pt x="390" y="161"/>
                    </a:lnTo>
                    <a:lnTo>
                      <a:pt x="375" y="169"/>
                    </a:lnTo>
                    <a:lnTo>
                      <a:pt x="349" y="167"/>
                    </a:lnTo>
                    <a:lnTo>
                      <a:pt x="357" y="180"/>
                    </a:lnTo>
                    <a:lnTo>
                      <a:pt x="357" y="192"/>
                    </a:lnTo>
                    <a:lnTo>
                      <a:pt x="352" y="203"/>
                    </a:lnTo>
                    <a:lnTo>
                      <a:pt x="344" y="211"/>
                    </a:lnTo>
                    <a:lnTo>
                      <a:pt x="320" y="220"/>
                    </a:lnTo>
                    <a:lnTo>
                      <a:pt x="308" y="218"/>
                    </a:lnTo>
                    <a:lnTo>
                      <a:pt x="297" y="211"/>
                    </a:lnTo>
                    <a:lnTo>
                      <a:pt x="322" y="251"/>
                    </a:lnTo>
                    <a:lnTo>
                      <a:pt x="330" y="273"/>
                    </a:lnTo>
                    <a:lnTo>
                      <a:pt x="334" y="295"/>
                    </a:lnTo>
                    <a:lnTo>
                      <a:pt x="333" y="312"/>
                    </a:lnTo>
                    <a:lnTo>
                      <a:pt x="326" y="322"/>
                    </a:lnTo>
                    <a:lnTo>
                      <a:pt x="310" y="325"/>
                    </a:lnTo>
                    <a:lnTo>
                      <a:pt x="287" y="316"/>
                    </a:lnTo>
                    <a:lnTo>
                      <a:pt x="279" y="353"/>
                    </a:lnTo>
                    <a:lnTo>
                      <a:pt x="263" y="377"/>
                    </a:lnTo>
                    <a:lnTo>
                      <a:pt x="244" y="388"/>
                    </a:lnTo>
                    <a:lnTo>
                      <a:pt x="221" y="388"/>
                    </a:lnTo>
                    <a:lnTo>
                      <a:pt x="200" y="378"/>
                    </a:lnTo>
                    <a:lnTo>
                      <a:pt x="183" y="360"/>
                    </a:lnTo>
                    <a:lnTo>
                      <a:pt x="178" y="348"/>
                    </a:lnTo>
                    <a:lnTo>
                      <a:pt x="173" y="334"/>
                    </a:lnTo>
                    <a:lnTo>
                      <a:pt x="173" y="304"/>
                    </a:lnTo>
                    <a:lnTo>
                      <a:pt x="151" y="310"/>
                    </a:lnTo>
                    <a:lnTo>
                      <a:pt x="131" y="311"/>
                    </a:lnTo>
                    <a:lnTo>
                      <a:pt x="114" y="308"/>
                    </a:lnTo>
                    <a:lnTo>
                      <a:pt x="102" y="300"/>
                    </a:lnTo>
                    <a:lnTo>
                      <a:pt x="95" y="289"/>
                    </a:lnTo>
                    <a:lnTo>
                      <a:pt x="93" y="274"/>
                    </a:lnTo>
                    <a:lnTo>
                      <a:pt x="97" y="257"/>
                    </a:lnTo>
                    <a:lnTo>
                      <a:pt x="110" y="238"/>
                    </a:lnTo>
                    <a:lnTo>
                      <a:pt x="86" y="252"/>
                    </a:lnTo>
                    <a:lnTo>
                      <a:pt x="65" y="260"/>
                    </a:lnTo>
                    <a:lnTo>
                      <a:pt x="46" y="264"/>
                    </a:lnTo>
                    <a:lnTo>
                      <a:pt x="31" y="263"/>
                    </a:lnTo>
                    <a:lnTo>
                      <a:pt x="10" y="252"/>
                    </a:lnTo>
                    <a:lnTo>
                      <a:pt x="3" y="243"/>
                    </a:lnTo>
                    <a:lnTo>
                      <a:pt x="0" y="233"/>
                    </a:lnTo>
                    <a:lnTo>
                      <a:pt x="3" y="210"/>
                    </a:lnTo>
                    <a:lnTo>
                      <a:pt x="19" y="190"/>
                    </a:lnTo>
                    <a:lnTo>
                      <a:pt x="32" y="182"/>
                    </a:lnTo>
                    <a:lnTo>
                      <a:pt x="48" y="177"/>
                    </a:lnTo>
                    <a:lnTo>
                      <a:pt x="69" y="176"/>
                    </a:lnTo>
                    <a:lnTo>
                      <a:pt x="92" y="178"/>
                    </a:lnTo>
                    <a:lnTo>
                      <a:pt x="81" y="163"/>
                    </a:lnTo>
                    <a:lnTo>
                      <a:pt x="81" y="148"/>
                    </a:lnTo>
                    <a:lnTo>
                      <a:pt x="90" y="138"/>
                    </a:lnTo>
                    <a:lnTo>
                      <a:pt x="107" y="133"/>
                    </a:lnTo>
                    <a:lnTo>
                      <a:pt x="89" y="129"/>
                    </a:lnTo>
                    <a:lnTo>
                      <a:pt x="75" y="119"/>
                    </a:lnTo>
                    <a:lnTo>
                      <a:pt x="66" y="105"/>
                    </a:lnTo>
                    <a:lnTo>
                      <a:pt x="61" y="89"/>
                    </a:lnTo>
                    <a:lnTo>
                      <a:pt x="61" y="73"/>
                    </a:lnTo>
                    <a:lnTo>
                      <a:pt x="67" y="58"/>
                    </a:lnTo>
                    <a:lnTo>
                      <a:pt x="76" y="47"/>
                    </a:lnTo>
                    <a:lnTo>
                      <a:pt x="92" y="4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9" name="Freeform 163">
                <a:extLst>
                  <a:ext uri="{FF2B5EF4-FFF2-40B4-BE49-F238E27FC236}">
                    <a16:creationId xmlns:a16="http://schemas.microsoft.com/office/drawing/2014/main" id="{F13E33CC-1DCF-468D-B725-C1584C9C4A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40513" y="2720975"/>
                <a:ext cx="1458913" cy="1230313"/>
              </a:xfrm>
              <a:custGeom>
                <a:avLst/>
                <a:gdLst>
                  <a:gd name="T0" fmla="*/ 3109 w 6438"/>
                  <a:gd name="T1" fmla="*/ 6711 h 6970"/>
                  <a:gd name="T2" fmla="*/ 3562 w 6438"/>
                  <a:gd name="T3" fmla="*/ 6310 h 6970"/>
                  <a:gd name="T4" fmla="*/ 3528 w 6438"/>
                  <a:gd name="T5" fmla="*/ 5447 h 6970"/>
                  <a:gd name="T6" fmla="*/ 3271 w 6438"/>
                  <a:gd name="T7" fmla="*/ 5041 h 6970"/>
                  <a:gd name="T8" fmla="*/ 3247 w 6438"/>
                  <a:gd name="T9" fmla="*/ 4986 h 6970"/>
                  <a:gd name="T10" fmla="*/ 2818 w 6438"/>
                  <a:gd name="T11" fmla="*/ 4737 h 6970"/>
                  <a:gd name="T12" fmla="*/ 3248 w 6438"/>
                  <a:gd name="T13" fmla="*/ 4933 h 6970"/>
                  <a:gd name="T14" fmla="*/ 3572 w 6438"/>
                  <a:gd name="T15" fmla="*/ 5001 h 6970"/>
                  <a:gd name="T16" fmla="*/ 3497 w 6438"/>
                  <a:gd name="T17" fmla="*/ 4117 h 6970"/>
                  <a:gd name="T18" fmla="*/ 3092 w 6438"/>
                  <a:gd name="T19" fmla="*/ 3158 h 6970"/>
                  <a:gd name="T20" fmla="*/ 3658 w 6438"/>
                  <a:gd name="T21" fmla="*/ 4178 h 6970"/>
                  <a:gd name="T22" fmla="*/ 4027 w 6438"/>
                  <a:gd name="T23" fmla="*/ 4061 h 6970"/>
                  <a:gd name="T24" fmla="*/ 4054 w 6438"/>
                  <a:gd name="T25" fmla="*/ 3445 h 6970"/>
                  <a:gd name="T26" fmla="*/ 4187 w 6438"/>
                  <a:gd name="T27" fmla="*/ 2876 h 6970"/>
                  <a:gd name="T28" fmla="*/ 3854 w 6438"/>
                  <a:gd name="T29" fmla="*/ 2118 h 6970"/>
                  <a:gd name="T30" fmla="*/ 3895 w 6438"/>
                  <a:gd name="T31" fmla="*/ 2112 h 6970"/>
                  <a:gd name="T32" fmla="*/ 4014 w 6438"/>
                  <a:gd name="T33" fmla="*/ 2292 h 6970"/>
                  <a:gd name="T34" fmla="*/ 4251 w 6438"/>
                  <a:gd name="T35" fmla="*/ 2436 h 6970"/>
                  <a:gd name="T36" fmla="*/ 4348 w 6438"/>
                  <a:gd name="T37" fmla="*/ 2793 h 6970"/>
                  <a:gd name="T38" fmla="*/ 4795 w 6438"/>
                  <a:gd name="T39" fmla="*/ 2475 h 6970"/>
                  <a:gd name="T40" fmla="*/ 4836 w 6438"/>
                  <a:gd name="T41" fmla="*/ 2372 h 6970"/>
                  <a:gd name="T42" fmla="*/ 4882 w 6438"/>
                  <a:gd name="T43" fmla="*/ 2472 h 6970"/>
                  <a:gd name="T44" fmla="*/ 4387 w 6438"/>
                  <a:gd name="T45" fmla="*/ 2881 h 6970"/>
                  <a:gd name="T46" fmla="*/ 4372 w 6438"/>
                  <a:gd name="T47" fmla="*/ 3734 h 6970"/>
                  <a:gd name="T48" fmla="*/ 5007 w 6438"/>
                  <a:gd name="T49" fmla="*/ 3326 h 6970"/>
                  <a:gd name="T50" fmla="*/ 4964 w 6438"/>
                  <a:gd name="T51" fmla="*/ 3414 h 6970"/>
                  <a:gd name="T52" fmla="*/ 5309 w 6438"/>
                  <a:gd name="T53" fmla="*/ 3522 h 6970"/>
                  <a:gd name="T54" fmla="*/ 5030 w 6438"/>
                  <a:gd name="T55" fmla="*/ 3422 h 6970"/>
                  <a:gd name="T56" fmla="*/ 4413 w 6438"/>
                  <a:gd name="T57" fmla="*/ 3778 h 6970"/>
                  <a:gd name="T58" fmla="*/ 3883 w 6438"/>
                  <a:gd name="T59" fmla="*/ 5030 h 6970"/>
                  <a:gd name="T60" fmla="*/ 3859 w 6438"/>
                  <a:gd name="T61" fmla="*/ 5813 h 6970"/>
                  <a:gd name="T62" fmla="*/ 4397 w 6438"/>
                  <a:gd name="T63" fmla="*/ 6834 h 6970"/>
                  <a:gd name="T64" fmla="*/ 4051 w 6438"/>
                  <a:gd name="T65" fmla="*/ 6684 h 6970"/>
                  <a:gd name="T66" fmla="*/ 3741 w 6438"/>
                  <a:gd name="T67" fmla="*/ 6707 h 6970"/>
                  <a:gd name="T68" fmla="*/ 3411 w 6438"/>
                  <a:gd name="T69" fmla="*/ 6849 h 6970"/>
                  <a:gd name="T70" fmla="*/ 2821 w 6438"/>
                  <a:gd name="T71" fmla="*/ 6855 h 6970"/>
                  <a:gd name="T72" fmla="*/ 3113 w 6438"/>
                  <a:gd name="T73" fmla="*/ 3950 h 6970"/>
                  <a:gd name="T74" fmla="*/ 815 w 6438"/>
                  <a:gd name="T75" fmla="*/ 3391 h 6970"/>
                  <a:gd name="T76" fmla="*/ 584 w 6438"/>
                  <a:gd name="T77" fmla="*/ 3477 h 6970"/>
                  <a:gd name="T78" fmla="*/ 274 w 6438"/>
                  <a:gd name="T79" fmla="*/ 3239 h 6970"/>
                  <a:gd name="T80" fmla="*/ 559 w 6438"/>
                  <a:gd name="T81" fmla="*/ 3347 h 6970"/>
                  <a:gd name="T82" fmla="*/ 1099 w 6438"/>
                  <a:gd name="T83" fmla="*/ 3314 h 6970"/>
                  <a:gd name="T84" fmla="*/ 6062 w 6438"/>
                  <a:gd name="T85" fmla="*/ 4195 h 6970"/>
                  <a:gd name="T86" fmla="*/ 6396 w 6438"/>
                  <a:gd name="T87" fmla="*/ 4583 h 6970"/>
                  <a:gd name="T88" fmla="*/ 2367 w 6438"/>
                  <a:gd name="T89" fmla="*/ 2190 h 6970"/>
                  <a:gd name="T90" fmla="*/ 3444 w 6438"/>
                  <a:gd name="T91" fmla="*/ 2860 h 6970"/>
                  <a:gd name="T92" fmla="*/ 3205 w 6438"/>
                  <a:gd name="T93" fmla="*/ 2402 h 6970"/>
                  <a:gd name="T94" fmla="*/ 3344 w 6438"/>
                  <a:gd name="T95" fmla="*/ 2625 h 6970"/>
                  <a:gd name="T96" fmla="*/ 3280 w 6438"/>
                  <a:gd name="T97" fmla="*/ 1820 h 6970"/>
                  <a:gd name="T98" fmla="*/ 3520 w 6438"/>
                  <a:gd name="T99" fmla="*/ 2208 h 6970"/>
                  <a:gd name="T100" fmla="*/ 3414 w 6438"/>
                  <a:gd name="T101" fmla="*/ 2765 h 6970"/>
                  <a:gd name="T102" fmla="*/ 3581 w 6438"/>
                  <a:gd name="T103" fmla="*/ 3053 h 6970"/>
                  <a:gd name="T104" fmla="*/ 3849 w 6438"/>
                  <a:gd name="T105" fmla="*/ 721 h 6970"/>
                  <a:gd name="T106" fmla="*/ 3546 w 6438"/>
                  <a:gd name="T107" fmla="*/ 293 h 6970"/>
                  <a:gd name="T108" fmla="*/ 3633 w 6438"/>
                  <a:gd name="T109" fmla="*/ 140 h 6970"/>
                  <a:gd name="T110" fmla="*/ 3864 w 6438"/>
                  <a:gd name="T111" fmla="*/ 671 h 6970"/>
                  <a:gd name="T112" fmla="*/ 3934 w 6438"/>
                  <a:gd name="T113" fmla="*/ 963 h 6970"/>
                  <a:gd name="T114" fmla="*/ 4658 w 6438"/>
                  <a:gd name="T115" fmla="*/ 924 h 6970"/>
                  <a:gd name="T116" fmla="*/ 4977 w 6438"/>
                  <a:gd name="T117" fmla="*/ 625 h 6970"/>
                  <a:gd name="T118" fmla="*/ 5271 w 6438"/>
                  <a:gd name="T119" fmla="*/ 455 h 6970"/>
                  <a:gd name="T120" fmla="*/ 5154 w 6438"/>
                  <a:gd name="T121" fmla="*/ 709 h 6970"/>
                  <a:gd name="T122" fmla="*/ 4576 w 6438"/>
                  <a:gd name="T123" fmla="*/ 1080 h 6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38" h="6970">
                    <a:moveTo>
                      <a:pt x="2776" y="6840"/>
                    </a:moveTo>
                    <a:lnTo>
                      <a:pt x="2796" y="6827"/>
                    </a:lnTo>
                    <a:lnTo>
                      <a:pt x="2818" y="6821"/>
                    </a:lnTo>
                    <a:lnTo>
                      <a:pt x="2859" y="6816"/>
                    </a:lnTo>
                    <a:lnTo>
                      <a:pt x="2901" y="6819"/>
                    </a:lnTo>
                    <a:lnTo>
                      <a:pt x="2944" y="6814"/>
                    </a:lnTo>
                    <a:lnTo>
                      <a:pt x="2978" y="6803"/>
                    </a:lnTo>
                    <a:lnTo>
                      <a:pt x="3005" y="6787"/>
                    </a:lnTo>
                    <a:lnTo>
                      <a:pt x="3043" y="6749"/>
                    </a:lnTo>
                    <a:lnTo>
                      <a:pt x="3073" y="6719"/>
                    </a:lnTo>
                    <a:lnTo>
                      <a:pt x="3090" y="6711"/>
                    </a:lnTo>
                    <a:lnTo>
                      <a:pt x="3096" y="6710"/>
                    </a:lnTo>
                    <a:lnTo>
                      <a:pt x="3109" y="6711"/>
                    </a:lnTo>
                    <a:lnTo>
                      <a:pt x="3141" y="6710"/>
                    </a:lnTo>
                    <a:lnTo>
                      <a:pt x="3191" y="6701"/>
                    </a:lnTo>
                    <a:lnTo>
                      <a:pt x="3292" y="6677"/>
                    </a:lnTo>
                    <a:lnTo>
                      <a:pt x="3349" y="6658"/>
                    </a:lnTo>
                    <a:lnTo>
                      <a:pt x="3391" y="6635"/>
                    </a:lnTo>
                    <a:lnTo>
                      <a:pt x="3423" y="6608"/>
                    </a:lnTo>
                    <a:lnTo>
                      <a:pt x="3445" y="6577"/>
                    </a:lnTo>
                    <a:lnTo>
                      <a:pt x="3464" y="6543"/>
                    </a:lnTo>
                    <a:lnTo>
                      <a:pt x="3481" y="6505"/>
                    </a:lnTo>
                    <a:lnTo>
                      <a:pt x="3499" y="6465"/>
                    </a:lnTo>
                    <a:lnTo>
                      <a:pt x="3523" y="6421"/>
                    </a:lnTo>
                    <a:lnTo>
                      <a:pt x="3548" y="6368"/>
                    </a:lnTo>
                    <a:lnTo>
                      <a:pt x="3562" y="6310"/>
                    </a:lnTo>
                    <a:lnTo>
                      <a:pt x="3568" y="6251"/>
                    </a:lnTo>
                    <a:lnTo>
                      <a:pt x="3570" y="6189"/>
                    </a:lnTo>
                    <a:lnTo>
                      <a:pt x="3568" y="6064"/>
                    </a:lnTo>
                    <a:lnTo>
                      <a:pt x="3569" y="6002"/>
                    </a:lnTo>
                    <a:lnTo>
                      <a:pt x="3576" y="5942"/>
                    </a:lnTo>
                    <a:lnTo>
                      <a:pt x="3567" y="5928"/>
                    </a:lnTo>
                    <a:lnTo>
                      <a:pt x="3564" y="5913"/>
                    </a:lnTo>
                    <a:lnTo>
                      <a:pt x="3566" y="5882"/>
                    </a:lnTo>
                    <a:lnTo>
                      <a:pt x="3574" y="5851"/>
                    </a:lnTo>
                    <a:lnTo>
                      <a:pt x="3576" y="5820"/>
                    </a:lnTo>
                    <a:lnTo>
                      <a:pt x="3563" y="5685"/>
                    </a:lnTo>
                    <a:lnTo>
                      <a:pt x="3547" y="5560"/>
                    </a:lnTo>
                    <a:lnTo>
                      <a:pt x="3528" y="5447"/>
                    </a:lnTo>
                    <a:lnTo>
                      <a:pt x="3508" y="5350"/>
                    </a:lnTo>
                    <a:lnTo>
                      <a:pt x="3484" y="5270"/>
                    </a:lnTo>
                    <a:lnTo>
                      <a:pt x="3458" y="5208"/>
                    </a:lnTo>
                    <a:lnTo>
                      <a:pt x="3430" y="5165"/>
                    </a:lnTo>
                    <a:lnTo>
                      <a:pt x="3415" y="5153"/>
                    </a:lnTo>
                    <a:lnTo>
                      <a:pt x="3400" y="5146"/>
                    </a:lnTo>
                    <a:lnTo>
                      <a:pt x="3384" y="5132"/>
                    </a:lnTo>
                    <a:lnTo>
                      <a:pt x="3366" y="5121"/>
                    </a:lnTo>
                    <a:lnTo>
                      <a:pt x="3325" y="5102"/>
                    </a:lnTo>
                    <a:lnTo>
                      <a:pt x="3305" y="5092"/>
                    </a:lnTo>
                    <a:lnTo>
                      <a:pt x="3289" y="5080"/>
                    </a:lnTo>
                    <a:lnTo>
                      <a:pt x="3277" y="5063"/>
                    </a:lnTo>
                    <a:lnTo>
                      <a:pt x="3271" y="5041"/>
                    </a:lnTo>
                    <a:lnTo>
                      <a:pt x="3262" y="5012"/>
                    </a:lnTo>
                    <a:lnTo>
                      <a:pt x="3219" y="5004"/>
                    </a:lnTo>
                    <a:lnTo>
                      <a:pt x="3175" y="5005"/>
                    </a:lnTo>
                    <a:lnTo>
                      <a:pt x="3132" y="5014"/>
                    </a:lnTo>
                    <a:lnTo>
                      <a:pt x="3112" y="5023"/>
                    </a:lnTo>
                    <a:lnTo>
                      <a:pt x="3094" y="5035"/>
                    </a:lnTo>
                    <a:lnTo>
                      <a:pt x="3056" y="5050"/>
                    </a:lnTo>
                    <a:lnTo>
                      <a:pt x="3075" y="5030"/>
                    </a:lnTo>
                    <a:lnTo>
                      <a:pt x="3097" y="5015"/>
                    </a:lnTo>
                    <a:lnTo>
                      <a:pt x="3120" y="5004"/>
                    </a:lnTo>
                    <a:lnTo>
                      <a:pt x="3143" y="4995"/>
                    </a:lnTo>
                    <a:lnTo>
                      <a:pt x="3194" y="4987"/>
                    </a:lnTo>
                    <a:lnTo>
                      <a:pt x="3247" y="4986"/>
                    </a:lnTo>
                    <a:lnTo>
                      <a:pt x="3225" y="4960"/>
                    </a:lnTo>
                    <a:lnTo>
                      <a:pt x="3198" y="4935"/>
                    </a:lnTo>
                    <a:lnTo>
                      <a:pt x="3168" y="4912"/>
                    </a:lnTo>
                    <a:lnTo>
                      <a:pt x="3135" y="4892"/>
                    </a:lnTo>
                    <a:lnTo>
                      <a:pt x="3066" y="4859"/>
                    </a:lnTo>
                    <a:lnTo>
                      <a:pt x="3031" y="4849"/>
                    </a:lnTo>
                    <a:lnTo>
                      <a:pt x="3000" y="4841"/>
                    </a:lnTo>
                    <a:lnTo>
                      <a:pt x="2962" y="4830"/>
                    </a:lnTo>
                    <a:lnTo>
                      <a:pt x="2945" y="4819"/>
                    </a:lnTo>
                    <a:lnTo>
                      <a:pt x="2930" y="4804"/>
                    </a:lnTo>
                    <a:lnTo>
                      <a:pt x="2887" y="4788"/>
                    </a:lnTo>
                    <a:lnTo>
                      <a:pt x="2849" y="4765"/>
                    </a:lnTo>
                    <a:lnTo>
                      <a:pt x="2818" y="4737"/>
                    </a:lnTo>
                    <a:lnTo>
                      <a:pt x="2794" y="4701"/>
                    </a:lnTo>
                    <a:lnTo>
                      <a:pt x="2791" y="4686"/>
                    </a:lnTo>
                    <a:lnTo>
                      <a:pt x="2798" y="4680"/>
                    </a:lnTo>
                    <a:lnTo>
                      <a:pt x="2810" y="4682"/>
                    </a:lnTo>
                    <a:lnTo>
                      <a:pt x="2824" y="4693"/>
                    </a:lnTo>
                    <a:lnTo>
                      <a:pt x="2856" y="4723"/>
                    </a:lnTo>
                    <a:lnTo>
                      <a:pt x="2891" y="4750"/>
                    </a:lnTo>
                    <a:lnTo>
                      <a:pt x="2973" y="4795"/>
                    </a:lnTo>
                    <a:lnTo>
                      <a:pt x="3061" y="4831"/>
                    </a:lnTo>
                    <a:lnTo>
                      <a:pt x="3149" y="4856"/>
                    </a:lnTo>
                    <a:lnTo>
                      <a:pt x="3180" y="4868"/>
                    </a:lnTo>
                    <a:lnTo>
                      <a:pt x="3206" y="4886"/>
                    </a:lnTo>
                    <a:lnTo>
                      <a:pt x="3248" y="4933"/>
                    </a:lnTo>
                    <a:lnTo>
                      <a:pt x="3285" y="4979"/>
                    </a:lnTo>
                    <a:lnTo>
                      <a:pt x="3304" y="4996"/>
                    </a:lnTo>
                    <a:lnTo>
                      <a:pt x="3312" y="5003"/>
                    </a:lnTo>
                    <a:lnTo>
                      <a:pt x="3326" y="5008"/>
                    </a:lnTo>
                    <a:lnTo>
                      <a:pt x="3353" y="5021"/>
                    </a:lnTo>
                    <a:lnTo>
                      <a:pt x="3375" y="5037"/>
                    </a:lnTo>
                    <a:lnTo>
                      <a:pt x="3416" y="5072"/>
                    </a:lnTo>
                    <a:lnTo>
                      <a:pt x="3437" y="5088"/>
                    </a:lnTo>
                    <a:lnTo>
                      <a:pt x="3459" y="5101"/>
                    </a:lnTo>
                    <a:lnTo>
                      <a:pt x="3485" y="5110"/>
                    </a:lnTo>
                    <a:lnTo>
                      <a:pt x="3517" y="5113"/>
                    </a:lnTo>
                    <a:lnTo>
                      <a:pt x="3546" y="5057"/>
                    </a:lnTo>
                    <a:lnTo>
                      <a:pt x="3572" y="5001"/>
                    </a:lnTo>
                    <a:lnTo>
                      <a:pt x="3594" y="4942"/>
                    </a:lnTo>
                    <a:lnTo>
                      <a:pt x="3612" y="4882"/>
                    </a:lnTo>
                    <a:lnTo>
                      <a:pt x="3638" y="4760"/>
                    </a:lnTo>
                    <a:lnTo>
                      <a:pt x="3646" y="4698"/>
                    </a:lnTo>
                    <a:lnTo>
                      <a:pt x="3649" y="4636"/>
                    </a:lnTo>
                    <a:lnTo>
                      <a:pt x="3643" y="4512"/>
                    </a:lnTo>
                    <a:lnTo>
                      <a:pt x="3634" y="4450"/>
                    </a:lnTo>
                    <a:lnTo>
                      <a:pt x="3620" y="4390"/>
                    </a:lnTo>
                    <a:lnTo>
                      <a:pt x="3602" y="4330"/>
                    </a:lnTo>
                    <a:lnTo>
                      <a:pt x="3579" y="4272"/>
                    </a:lnTo>
                    <a:lnTo>
                      <a:pt x="3552" y="4215"/>
                    </a:lnTo>
                    <a:lnTo>
                      <a:pt x="3520" y="4159"/>
                    </a:lnTo>
                    <a:lnTo>
                      <a:pt x="3497" y="4117"/>
                    </a:lnTo>
                    <a:lnTo>
                      <a:pt x="3481" y="4075"/>
                    </a:lnTo>
                    <a:lnTo>
                      <a:pt x="3464" y="4033"/>
                    </a:lnTo>
                    <a:lnTo>
                      <a:pt x="3438" y="3993"/>
                    </a:lnTo>
                    <a:lnTo>
                      <a:pt x="3410" y="3954"/>
                    </a:lnTo>
                    <a:lnTo>
                      <a:pt x="3386" y="3914"/>
                    </a:lnTo>
                    <a:lnTo>
                      <a:pt x="3345" y="3829"/>
                    </a:lnTo>
                    <a:lnTo>
                      <a:pt x="3305" y="3743"/>
                    </a:lnTo>
                    <a:lnTo>
                      <a:pt x="3284" y="3701"/>
                    </a:lnTo>
                    <a:lnTo>
                      <a:pt x="3258" y="3659"/>
                    </a:lnTo>
                    <a:lnTo>
                      <a:pt x="3223" y="3601"/>
                    </a:lnTo>
                    <a:lnTo>
                      <a:pt x="3196" y="3541"/>
                    </a:lnTo>
                    <a:lnTo>
                      <a:pt x="3154" y="3415"/>
                    </a:lnTo>
                    <a:lnTo>
                      <a:pt x="3092" y="3158"/>
                    </a:lnTo>
                    <a:lnTo>
                      <a:pt x="3122" y="3157"/>
                    </a:lnTo>
                    <a:lnTo>
                      <a:pt x="3148" y="3146"/>
                    </a:lnTo>
                    <a:lnTo>
                      <a:pt x="3160" y="3222"/>
                    </a:lnTo>
                    <a:lnTo>
                      <a:pt x="3176" y="3297"/>
                    </a:lnTo>
                    <a:lnTo>
                      <a:pt x="3191" y="3372"/>
                    </a:lnTo>
                    <a:lnTo>
                      <a:pt x="3202" y="3448"/>
                    </a:lnTo>
                    <a:lnTo>
                      <a:pt x="3243" y="3526"/>
                    </a:lnTo>
                    <a:lnTo>
                      <a:pt x="3287" y="3600"/>
                    </a:lnTo>
                    <a:lnTo>
                      <a:pt x="3385" y="3748"/>
                    </a:lnTo>
                    <a:lnTo>
                      <a:pt x="3453" y="3854"/>
                    </a:lnTo>
                    <a:lnTo>
                      <a:pt x="3517" y="3962"/>
                    </a:lnTo>
                    <a:lnTo>
                      <a:pt x="3582" y="4070"/>
                    </a:lnTo>
                    <a:lnTo>
                      <a:pt x="3658" y="4178"/>
                    </a:lnTo>
                    <a:lnTo>
                      <a:pt x="3681" y="4212"/>
                    </a:lnTo>
                    <a:lnTo>
                      <a:pt x="3703" y="4248"/>
                    </a:lnTo>
                    <a:lnTo>
                      <a:pt x="3740" y="4324"/>
                    </a:lnTo>
                    <a:lnTo>
                      <a:pt x="3776" y="4399"/>
                    </a:lnTo>
                    <a:lnTo>
                      <a:pt x="3798" y="4434"/>
                    </a:lnTo>
                    <a:lnTo>
                      <a:pt x="3823" y="4467"/>
                    </a:lnTo>
                    <a:lnTo>
                      <a:pt x="3853" y="4467"/>
                    </a:lnTo>
                    <a:lnTo>
                      <a:pt x="3880" y="4427"/>
                    </a:lnTo>
                    <a:lnTo>
                      <a:pt x="3903" y="4384"/>
                    </a:lnTo>
                    <a:lnTo>
                      <a:pt x="3938" y="4296"/>
                    </a:lnTo>
                    <a:lnTo>
                      <a:pt x="3970" y="4205"/>
                    </a:lnTo>
                    <a:lnTo>
                      <a:pt x="4006" y="4116"/>
                    </a:lnTo>
                    <a:lnTo>
                      <a:pt x="4027" y="4061"/>
                    </a:lnTo>
                    <a:lnTo>
                      <a:pt x="4039" y="4004"/>
                    </a:lnTo>
                    <a:lnTo>
                      <a:pt x="4047" y="3948"/>
                    </a:lnTo>
                    <a:lnTo>
                      <a:pt x="4050" y="3891"/>
                    </a:lnTo>
                    <a:lnTo>
                      <a:pt x="4048" y="3775"/>
                    </a:lnTo>
                    <a:lnTo>
                      <a:pt x="4043" y="3659"/>
                    </a:lnTo>
                    <a:lnTo>
                      <a:pt x="3989" y="3559"/>
                    </a:lnTo>
                    <a:lnTo>
                      <a:pt x="4010" y="3531"/>
                    </a:lnTo>
                    <a:lnTo>
                      <a:pt x="4024" y="3497"/>
                    </a:lnTo>
                    <a:lnTo>
                      <a:pt x="4028" y="3459"/>
                    </a:lnTo>
                    <a:lnTo>
                      <a:pt x="4021" y="3421"/>
                    </a:lnTo>
                    <a:lnTo>
                      <a:pt x="4031" y="3433"/>
                    </a:lnTo>
                    <a:lnTo>
                      <a:pt x="4042" y="3441"/>
                    </a:lnTo>
                    <a:lnTo>
                      <a:pt x="4054" y="3445"/>
                    </a:lnTo>
                    <a:lnTo>
                      <a:pt x="4065" y="3444"/>
                    </a:lnTo>
                    <a:lnTo>
                      <a:pt x="4075" y="3441"/>
                    </a:lnTo>
                    <a:lnTo>
                      <a:pt x="4084" y="3433"/>
                    </a:lnTo>
                    <a:lnTo>
                      <a:pt x="4089" y="3422"/>
                    </a:lnTo>
                    <a:lnTo>
                      <a:pt x="4092" y="3407"/>
                    </a:lnTo>
                    <a:lnTo>
                      <a:pt x="4101" y="3328"/>
                    </a:lnTo>
                    <a:lnTo>
                      <a:pt x="4117" y="3248"/>
                    </a:lnTo>
                    <a:lnTo>
                      <a:pt x="4139" y="3169"/>
                    </a:lnTo>
                    <a:lnTo>
                      <a:pt x="4163" y="3092"/>
                    </a:lnTo>
                    <a:lnTo>
                      <a:pt x="4181" y="3024"/>
                    </a:lnTo>
                    <a:lnTo>
                      <a:pt x="4189" y="2952"/>
                    </a:lnTo>
                    <a:lnTo>
                      <a:pt x="4189" y="2914"/>
                    </a:lnTo>
                    <a:lnTo>
                      <a:pt x="4187" y="2876"/>
                    </a:lnTo>
                    <a:lnTo>
                      <a:pt x="4183" y="2836"/>
                    </a:lnTo>
                    <a:lnTo>
                      <a:pt x="4175" y="2796"/>
                    </a:lnTo>
                    <a:lnTo>
                      <a:pt x="4153" y="2711"/>
                    </a:lnTo>
                    <a:lnTo>
                      <a:pt x="4120" y="2625"/>
                    </a:lnTo>
                    <a:lnTo>
                      <a:pt x="4076" y="2535"/>
                    </a:lnTo>
                    <a:lnTo>
                      <a:pt x="4021" y="2443"/>
                    </a:lnTo>
                    <a:lnTo>
                      <a:pt x="3965" y="2243"/>
                    </a:lnTo>
                    <a:lnTo>
                      <a:pt x="3944" y="2231"/>
                    </a:lnTo>
                    <a:lnTo>
                      <a:pt x="3930" y="2214"/>
                    </a:lnTo>
                    <a:lnTo>
                      <a:pt x="3922" y="2195"/>
                    </a:lnTo>
                    <a:lnTo>
                      <a:pt x="3920" y="2172"/>
                    </a:lnTo>
                    <a:lnTo>
                      <a:pt x="3890" y="2143"/>
                    </a:lnTo>
                    <a:lnTo>
                      <a:pt x="3854" y="2118"/>
                    </a:lnTo>
                    <a:lnTo>
                      <a:pt x="3773" y="2073"/>
                    </a:lnTo>
                    <a:lnTo>
                      <a:pt x="3734" y="2048"/>
                    </a:lnTo>
                    <a:lnTo>
                      <a:pt x="3701" y="2019"/>
                    </a:lnTo>
                    <a:lnTo>
                      <a:pt x="3686" y="2001"/>
                    </a:lnTo>
                    <a:lnTo>
                      <a:pt x="3674" y="1981"/>
                    </a:lnTo>
                    <a:lnTo>
                      <a:pt x="3664" y="1960"/>
                    </a:lnTo>
                    <a:lnTo>
                      <a:pt x="3658" y="1934"/>
                    </a:lnTo>
                    <a:lnTo>
                      <a:pt x="3688" y="1981"/>
                    </a:lnTo>
                    <a:lnTo>
                      <a:pt x="3727" y="2020"/>
                    </a:lnTo>
                    <a:lnTo>
                      <a:pt x="3773" y="2050"/>
                    </a:lnTo>
                    <a:lnTo>
                      <a:pt x="3826" y="2072"/>
                    </a:lnTo>
                    <a:lnTo>
                      <a:pt x="3870" y="2091"/>
                    </a:lnTo>
                    <a:lnTo>
                      <a:pt x="3895" y="2112"/>
                    </a:lnTo>
                    <a:lnTo>
                      <a:pt x="3914" y="2131"/>
                    </a:lnTo>
                    <a:lnTo>
                      <a:pt x="3942" y="2149"/>
                    </a:lnTo>
                    <a:lnTo>
                      <a:pt x="3983" y="2060"/>
                    </a:lnTo>
                    <a:lnTo>
                      <a:pt x="4017" y="1938"/>
                    </a:lnTo>
                    <a:lnTo>
                      <a:pt x="4062" y="1868"/>
                    </a:lnTo>
                    <a:lnTo>
                      <a:pt x="4080" y="1793"/>
                    </a:lnTo>
                    <a:lnTo>
                      <a:pt x="4090" y="1853"/>
                    </a:lnTo>
                    <a:lnTo>
                      <a:pt x="4058" y="1921"/>
                    </a:lnTo>
                    <a:lnTo>
                      <a:pt x="4032" y="1993"/>
                    </a:lnTo>
                    <a:lnTo>
                      <a:pt x="4015" y="2067"/>
                    </a:lnTo>
                    <a:lnTo>
                      <a:pt x="4005" y="2143"/>
                    </a:lnTo>
                    <a:lnTo>
                      <a:pt x="4005" y="2217"/>
                    </a:lnTo>
                    <a:lnTo>
                      <a:pt x="4014" y="2292"/>
                    </a:lnTo>
                    <a:lnTo>
                      <a:pt x="4034" y="2366"/>
                    </a:lnTo>
                    <a:lnTo>
                      <a:pt x="4065" y="2435"/>
                    </a:lnTo>
                    <a:lnTo>
                      <a:pt x="4100" y="2480"/>
                    </a:lnTo>
                    <a:lnTo>
                      <a:pt x="4131" y="2528"/>
                    </a:lnTo>
                    <a:lnTo>
                      <a:pt x="4159" y="2579"/>
                    </a:lnTo>
                    <a:lnTo>
                      <a:pt x="4186" y="2631"/>
                    </a:lnTo>
                    <a:lnTo>
                      <a:pt x="4189" y="2529"/>
                    </a:lnTo>
                    <a:lnTo>
                      <a:pt x="4200" y="2429"/>
                    </a:lnTo>
                    <a:lnTo>
                      <a:pt x="4235" y="2228"/>
                    </a:lnTo>
                    <a:lnTo>
                      <a:pt x="4253" y="2239"/>
                    </a:lnTo>
                    <a:lnTo>
                      <a:pt x="4273" y="2243"/>
                    </a:lnTo>
                    <a:lnTo>
                      <a:pt x="4253" y="2398"/>
                    </a:lnTo>
                    <a:lnTo>
                      <a:pt x="4251" y="2436"/>
                    </a:lnTo>
                    <a:lnTo>
                      <a:pt x="4252" y="2475"/>
                    </a:lnTo>
                    <a:lnTo>
                      <a:pt x="4259" y="2553"/>
                    </a:lnTo>
                    <a:lnTo>
                      <a:pt x="4263" y="2632"/>
                    </a:lnTo>
                    <a:lnTo>
                      <a:pt x="4258" y="2672"/>
                    </a:lnTo>
                    <a:lnTo>
                      <a:pt x="4249" y="2713"/>
                    </a:lnTo>
                    <a:lnTo>
                      <a:pt x="4259" y="2729"/>
                    </a:lnTo>
                    <a:lnTo>
                      <a:pt x="4266" y="2746"/>
                    </a:lnTo>
                    <a:lnTo>
                      <a:pt x="4268" y="2784"/>
                    </a:lnTo>
                    <a:lnTo>
                      <a:pt x="4281" y="2807"/>
                    </a:lnTo>
                    <a:lnTo>
                      <a:pt x="4284" y="2835"/>
                    </a:lnTo>
                    <a:lnTo>
                      <a:pt x="4311" y="2826"/>
                    </a:lnTo>
                    <a:lnTo>
                      <a:pt x="4332" y="2812"/>
                    </a:lnTo>
                    <a:lnTo>
                      <a:pt x="4348" y="2793"/>
                    </a:lnTo>
                    <a:lnTo>
                      <a:pt x="4362" y="2773"/>
                    </a:lnTo>
                    <a:lnTo>
                      <a:pt x="4390" y="2733"/>
                    </a:lnTo>
                    <a:lnTo>
                      <a:pt x="4407" y="2713"/>
                    </a:lnTo>
                    <a:lnTo>
                      <a:pt x="4429" y="2698"/>
                    </a:lnTo>
                    <a:lnTo>
                      <a:pt x="4537" y="2634"/>
                    </a:lnTo>
                    <a:lnTo>
                      <a:pt x="4642" y="2569"/>
                    </a:lnTo>
                    <a:lnTo>
                      <a:pt x="4676" y="2556"/>
                    </a:lnTo>
                    <a:lnTo>
                      <a:pt x="4710" y="2549"/>
                    </a:lnTo>
                    <a:lnTo>
                      <a:pt x="4744" y="2537"/>
                    </a:lnTo>
                    <a:lnTo>
                      <a:pt x="4761" y="2525"/>
                    </a:lnTo>
                    <a:lnTo>
                      <a:pt x="4777" y="2509"/>
                    </a:lnTo>
                    <a:lnTo>
                      <a:pt x="4788" y="2493"/>
                    </a:lnTo>
                    <a:lnTo>
                      <a:pt x="4795" y="2475"/>
                    </a:lnTo>
                    <a:lnTo>
                      <a:pt x="4804" y="2429"/>
                    </a:lnTo>
                    <a:lnTo>
                      <a:pt x="4807" y="2376"/>
                    </a:lnTo>
                    <a:lnTo>
                      <a:pt x="4805" y="2316"/>
                    </a:lnTo>
                    <a:lnTo>
                      <a:pt x="4802" y="2194"/>
                    </a:lnTo>
                    <a:lnTo>
                      <a:pt x="4804" y="2137"/>
                    </a:lnTo>
                    <a:lnTo>
                      <a:pt x="4806" y="2117"/>
                    </a:lnTo>
                    <a:lnTo>
                      <a:pt x="4814" y="2087"/>
                    </a:lnTo>
                    <a:lnTo>
                      <a:pt x="4795" y="2050"/>
                    </a:lnTo>
                    <a:lnTo>
                      <a:pt x="4829" y="2083"/>
                    </a:lnTo>
                    <a:lnTo>
                      <a:pt x="4823" y="2118"/>
                    </a:lnTo>
                    <a:lnTo>
                      <a:pt x="4822" y="2154"/>
                    </a:lnTo>
                    <a:lnTo>
                      <a:pt x="4824" y="2228"/>
                    </a:lnTo>
                    <a:lnTo>
                      <a:pt x="4836" y="2372"/>
                    </a:lnTo>
                    <a:lnTo>
                      <a:pt x="4829" y="2454"/>
                    </a:lnTo>
                    <a:lnTo>
                      <a:pt x="4875" y="2410"/>
                    </a:lnTo>
                    <a:lnTo>
                      <a:pt x="4926" y="2369"/>
                    </a:lnTo>
                    <a:lnTo>
                      <a:pt x="4974" y="2329"/>
                    </a:lnTo>
                    <a:lnTo>
                      <a:pt x="5019" y="2281"/>
                    </a:lnTo>
                    <a:lnTo>
                      <a:pt x="5024" y="2301"/>
                    </a:lnTo>
                    <a:lnTo>
                      <a:pt x="5036" y="2317"/>
                    </a:lnTo>
                    <a:lnTo>
                      <a:pt x="5010" y="2347"/>
                    </a:lnTo>
                    <a:lnTo>
                      <a:pt x="4985" y="2370"/>
                    </a:lnTo>
                    <a:lnTo>
                      <a:pt x="4939" y="2408"/>
                    </a:lnTo>
                    <a:lnTo>
                      <a:pt x="4917" y="2425"/>
                    </a:lnTo>
                    <a:lnTo>
                      <a:pt x="4899" y="2446"/>
                    </a:lnTo>
                    <a:lnTo>
                      <a:pt x="4882" y="2472"/>
                    </a:lnTo>
                    <a:lnTo>
                      <a:pt x="4867" y="2506"/>
                    </a:lnTo>
                    <a:lnTo>
                      <a:pt x="4777" y="2580"/>
                    </a:lnTo>
                    <a:lnTo>
                      <a:pt x="4755" y="2595"/>
                    </a:lnTo>
                    <a:lnTo>
                      <a:pt x="4733" y="2604"/>
                    </a:lnTo>
                    <a:lnTo>
                      <a:pt x="4686" y="2616"/>
                    </a:lnTo>
                    <a:lnTo>
                      <a:pt x="4663" y="2621"/>
                    </a:lnTo>
                    <a:lnTo>
                      <a:pt x="4639" y="2630"/>
                    </a:lnTo>
                    <a:lnTo>
                      <a:pt x="4614" y="2643"/>
                    </a:lnTo>
                    <a:lnTo>
                      <a:pt x="4589" y="2662"/>
                    </a:lnTo>
                    <a:lnTo>
                      <a:pt x="4451" y="2787"/>
                    </a:lnTo>
                    <a:lnTo>
                      <a:pt x="4436" y="2784"/>
                    </a:lnTo>
                    <a:lnTo>
                      <a:pt x="4426" y="2832"/>
                    </a:lnTo>
                    <a:lnTo>
                      <a:pt x="4387" y="2881"/>
                    </a:lnTo>
                    <a:lnTo>
                      <a:pt x="4355" y="2933"/>
                    </a:lnTo>
                    <a:lnTo>
                      <a:pt x="4334" y="2990"/>
                    </a:lnTo>
                    <a:lnTo>
                      <a:pt x="4320" y="3050"/>
                    </a:lnTo>
                    <a:lnTo>
                      <a:pt x="4305" y="3139"/>
                    </a:lnTo>
                    <a:lnTo>
                      <a:pt x="4284" y="3228"/>
                    </a:lnTo>
                    <a:lnTo>
                      <a:pt x="4243" y="3406"/>
                    </a:lnTo>
                    <a:lnTo>
                      <a:pt x="4229" y="3495"/>
                    </a:lnTo>
                    <a:lnTo>
                      <a:pt x="4223" y="3583"/>
                    </a:lnTo>
                    <a:lnTo>
                      <a:pt x="4228" y="3673"/>
                    </a:lnTo>
                    <a:lnTo>
                      <a:pt x="4237" y="3718"/>
                    </a:lnTo>
                    <a:lnTo>
                      <a:pt x="4249" y="3763"/>
                    </a:lnTo>
                    <a:lnTo>
                      <a:pt x="4321" y="3749"/>
                    </a:lnTo>
                    <a:lnTo>
                      <a:pt x="4372" y="3734"/>
                    </a:lnTo>
                    <a:lnTo>
                      <a:pt x="4424" y="3708"/>
                    </a:lnTo>
                    <a:lnTo>
                      <a:pt x="4503" y="3662"/>
                    </a:lnTo>
                    <a:lnTo>
                      <a:pt x="4557" y="3624"/>
                    </a:lnTo>
                    <a:lnTo>
                      <a:pt x="4607" y="3584"/>
                    </a:lnTo>
                    <a:lnTo>
                      <a:pt x="4660" y="3548"/>
                    </a:lnTo>
                    <a:lnTo>
                      <a:pt x="4692" y="3533"/>
                    </a:lnTo>
                    <a:lnTo>
                      <a:pt x="4729" y="3521"/>
                    </a:lnTo>
                    <a:lnTo>
                      <a:pt x="4777" y="3504"/>
                    </a:lnTo>
                    <a:lnTo>
                      <a:pt x="4820" y="3480"/>
                    </a:lnTo>
                    <a:lnTo>
                      <a:pt x="4859" y="3451"/>
                    </a:lnTo>
                    <a:lnTo>
                      <a:pt x="4896" y="3419"/>
                    </a:lnTo>
                    <a:lnTo>
                      <a:pt x="4968" y="3353"/>
                    </a:lnTo>
                    <a:lnTo>
                      <a:pt x="5007" y="3326"/>
                    </a:lnTo>
                    <a:lnTo>
                      <a:pt x="5022" y="3316"/>
                    </a:lnTo>
                    <a:lnTo>
                      <a:pt x="5050" y="3302"/>
                    </a:lnTo>
                    <a:lnTo>
                      <a:pt x="5097" y="3279"/>
                    </a:lnTo>
                    <a:lnTo>
                      <a:pt x="5140" y="3252"/>
                    </a:lnTo>
                    <a:lnTo>
                      <a:pt x="5229" y="3195"/>
                    </a:lnTo>
                    <a:lnTo>
                      <a:pt x="5202" y="3230"/>
                    </a:lnTo>
                    <a:lnTo>
                      <a:pt x="5171" y="3258"/>
                    </a:lnTo>
                    <a:lnTo>
                      <a:pt x="5135" y="3283"/>
                    </a:lnTo>
                    <a:lnTo>
                      <a:pt x="5098" y="3306"/>
                    </a:lnTo>
                    <a:lnTo>
                      <a:pt x="5026" y="3353"/>
                    </a:lnTo>
                    <a:lnTo>
                      <a:pt x="4993" y="3381"/>
                    </a:lnTo>
                    <a:lnTo>
                      <a:pt x="4981" y="3393"/>
                    </a:lnTo>
                    <a:lnTo>
                      <a:pt x="4964" y="3414"/>
                    </a:lnTo>
                    <a:lnTo>
                      <a:pt x="5014" y="3394"/>
                    </a:lnTo>
                    <a:lnTo>
                      <a:pt x="5050" y="3388"/>
                    </a:lnTo>
                    <a:lnTo>
                      <a:pt x="5076" y="3392"/>
                    </a:lnTo>
                    <a:lnTo>
                      <a:pt x="5096" y="3403"/>
                    </a:lnTo>
                    <a:lnTo>
                      <a:pt x="5115" y="3417"/>
                    </a:lnTo>
                    <a:lnTo>
                      <a:pt x="5135" y="3430"/>
                    </a:lnTo>
                    <a:lnTo>
                      <a:pt x="5162" y="3439"/>
                    </a:lnTo>
                    <a:lnTo>
                      <a:pt x="5200" y="3440"/>
                    </a:lnTo>
                    <a:lnTo>
                      <a:pt x="5222" y="3441"/>
                    </a:lnTo>
                    <a:lnTo>
                      <a:pt x="5240" y="3449"/>
                    </a:lnTo>
                    <a:lnTo>
                      <a:pt x="5269" y="3476"/>
                    </a:lnTo>
                    <a:lnTo>
                      <a:pt x="5294" y="3508"/>
                    </a:lnTo>
                    <a:lnTo>
                      <a:pt x="5309" y="3522"/>
                    </a:lnTo>
                    <a:lnTo>
                      <a:pt x="5326" y="3532"/>
                    </a:lnTo>
                    <a:lnTo>
                      <a:pt x="5302" y="3529"/>
                    </a:lnTo>
                    <a:lnTo>
                      <a:pt x="5284" y="3518"/>
                    </a:lnTo>
                    <a:lnTo>
                      <a:pt x="5253" y="3485"/>
                    </a:lnTo>
                    <a:lnTo>
                      <a:pt x="5237" y="3469"/>
                    </a:lnTo>
                    <a:lnTo>
                      <a:pt x="5220" y="3458"/>
                    </a:lnTo>
                    <a:lnTo>
                      <a:pt x="5200" y="3455"/>
                    </a:lnTo>
                    <a:lnTo>
                      <a:pt x="5174" y="3463"/>
                    </a:lnTo>
                    <a:lnTo>
                      <a:pt x="5150" y="3469"/>
                    </a:lnTo>
                    <a:lnTo>
                      <a:pt x="5131" y="3464"/>
                    </a:lnTo>
                    <a:lnTo>
                      <a:pt x="5092" y="3438"/>
                    </a:lnTo>
                    <a:lnTo>
                      <a:pt x="5065" y="3427"/>
                    </a:lnTo>
                    <a:lnTo>
                      <a:pt x="5030" y="3422"/>
                    </a:lnTo>
                    <a:lnTo>
                      <a:pt x="4983" y="3428"/>
                    </a:lnTo>
                    <a:lnTo>
                      <a:pt x="4919" y="3451"/>
                    </a:lnTo>
                    <a:lnTo>
                      <a:pt x="4883" y="3487"/>
                    </a:lnTo>
                    <a:lnTo>
                      <a:pt x="4841" y="3517"/>
                    </a:lnTo>
                    <a:lnTo>
                      <a:pt x="4749" y="3565"/>
                    </a:lnTo>
                    <a:lnTo>
                      <a:pt x="4703" y="3589"/>
                    </a:lnTo>
                    <a:lnTo>
                      <a:pt x="4657" y="3614"/>
                    </a:lnTo>
                    <a:lnTo>
                      <a:pt x="4615" y="3644"/>
                    </a:lnTo>
                    <a:lnTo>
                      <a:pt x="4579" y="3682"/>
                    </a:lnTo>
                    <a:lnTo>
                      <a:pt x="4555" y="3705"/>
                    </a:lnTo>
                    <a:lnTo>
                      <a:pt x="4529" y="3723"/>
                    </a:lnTo>
                    <a:lnTo>
                      <a:pt x="4472" y="3752"/>
                    </a:lnTo>
                    <a:lnTo>
                      <a:pt x="4413" y="3778"/>
                    </a:lnTo>
                    <a:lnTo>
                      <a:pt x="4385" y="3793"/>
                    </a:lnTo>
                    <a:lnTo>
                      <a:pt x="4358" y="3811"/>
                    </a:lnTo>
                    <a:lnTo>
                      <a:pt x="4338" y="3827"/>
                    </a:lnTo>
                    <a:lnTo>
                      <a:pt x="4321" y="3846"/>
                    </a:lnTo>
                    <a:lnTo>
                      <a:pt x="4290" y="3890"/>
                    </a:lnTo>
                    <a:lnTo>
                      <a:pt x="4263" y="3940"/>
                    </a:lnTo>
                    <a:lnTo>
                      <a:pt x="4240" y="3995"/>
                    </a:lnTo>
                    <a:lnTo>
                      <a:pt x="4201" y="4104"/>
                    </a:lnTo>
                    <a:lnTo>
                      <a:pt x="4167" y="4200"/>
                    </a:lnTo>
                    <a:lnTo>
                      <a:pt x="4086" y="4404"/>
                    </a:lnTo>
                    <a:lnTo>
                      <a:pt x="4010" y="4610"/>
                    </a:lnTo>
                    <a:lnTo>
                      <a:pt x="3944" y="4819"/>
                    </a:lnTo>
                    <a:lnTo>
                      <a:pt x="3883" y="5030"/>
                    </a:lnTo>
                    <a:lnTo>
                      <a:pt x="3867" y="5090"/>
                    </a:lnTo>
                    <a:lnTo>
                      <a:pt x="3854" y="5152"/>
                    </a:lnTo>
                    <a:lnTo>
                      <a:pt x="3851" y="5214"/>
                    </a:lnTo>
                    <a:lnTo>
                      <a:pt x="3853" y="5244"/>
                    </a:lnTo>
                    <a:lnTo>
                      <a:pt x="3860" y="5275"/>
                    </a:lnTo>
                    <a:lnTo>
                      <a:pt x="3869" y="5284"/>
                    </a:lnTo>
                    <a:lnTo>
                      <a:pt x="3873" y="5293"/>
                    </a:lnTo>
                    <a:lnTo>
                      <a:pt x="3870" y="5314"/>
                    </a:lnTo>
                    <a:lnTo>
                      <a:pt x="3863" y="5335"/>
                    </a:lnTo>
                    <a:lnTo>
                      <a:pt x="3857" y="5361"/>
                    </a:lnTo>
                    <a:lnTo>
                      <a:pt x="3853" y="5520"/>
                    </a:lnTo>
                    <a:lnTo>
                      <a:pt x="3854" y="5671"/>
                    </a:lnTo>
                    <a:lnTo>
                      <a:pt x="3859" y="5813"/>
                    </a:lnTo>
                    <a:lnTo>
                      <a:pt x="3871" y="5948"/>
                    </a:lnTo>
                    <a:lnTo>
                      <a:pt x="3889" y="6075"/>
                    </a:lnTo>
                    <a:lnTo>
                      <a:pt x="3911" y="6194"/>
                    </a:lnTo>
                    <a:lnTo>
                      <a:pt x="3939" y="6307"/>
                    </a:lnTo>
                    <a:lnTo>
                      <a:pt x="3973" y="6414"/>
                    </a:lnTo>
                    <a:lnTo>
                      <a:pt x="3990" y="6454"/>
                    </a:lnTo>
                    <a:lnTo>
                      <a:pt x="4010" y="6492"/>
                    </a:lnTo>
                    <a:lnTo>
                      <a:pt x="4060" y="6557"/>
                    </a:lnTo>
                    <a:lnTo>
                      <a:pt x="4118" y="6612"/>
                    </a:lnTo>
                    <a:lnTo>
                      <a:pt x="4183" y="6663"/>
                    </a:lnTo>
                    <a:lnTo>
                      <a:pt x="4314" y="6759"/>
                    </a:lnTo>
                    <a:lnTo>
                      <a:pt x="4375" y="6812"/>
                    </a:lnTo>
                    <a:lnTo>
                      <a:pt x="4397" y="6834"/>
                    </a:lnTo>
                    <a:lnTo>
                      <a:pt x="4429" y="6874"/>
                    </a:lnTo>
                    <a:lnTo>
                      <a:pt x="4444" y="6929"/>
                    </a:lnTo>
                    <a:lnTo>
                      <a:pt x="4444" y="6970"/>
                    </a:lnTo>
                    <a:lnTo>
                      <a:pt x="4417" y="6966"/>
                    </a:lnTo>
                    <a:lnTo>
                      <a:pt x="4410" y="6914"/>
                    </a:lnTo>
                    <a:lnTo>
                      <a:pt x="4391" y="6888"/>
                    </a:lnTo>
                    <a:lnTo>
                      <a:pt x="4328" y="6840"/>
                    </a:lnTo>
                    <a:lnTo>
                      <a:pt x="4262" y="6796"/>
                    </a:lnTo>
                    <a:lnTo>
                      <a:pt x="4190" y="6761"/>
                    </a:lnTo>
                    <a:lnTo>
                      <a:pt x="4153" y="6748"/>
                    </a:lnTo>
                    <a:lnTo>
                      <a:pt x="4114" y="6738"/>
                    </a:lnTo>
                    <a:lnTo>
                      <a:pt x="4083" y="6711"/>
                    </a:lnTo>
                    <a:lnTo>
                      <a:pt x="4051" y="6684"/>
                    </a:lnTo>
                    <a:lnTo>
                      <a:pt x="4035" y="6674"/>
                    </a:lnTo>
                    <a:lnTo>
                      <a:pt x="4018" y="6668"/>
                    </a:lnTo>
                    <a:lnTo>
                      <a:pt x="4000" y="6667"/>
                    </a:lnTo>
                    <a:lnTo>
                      <a:pt x="3980" y="6670"/>
                    </a:lnTo>
                    <a:lnTo>
                      <a:pt x="3947" y="6673"/>
                    </a:lnTo>
                    <a:lnTo>
                      <a:pt x="3913" y="6670"/>
                    </a:lnTo>
                    <a:lnTo>
                      <a:pt x="3849" y="6656"/>
                    </a:lnTo>
                    <a:lnTo>
                      <a:pt x="3818" y="6654"/>
                    </a:lnTo>
                    <a:lnTo>
                      <a:pt x="3789" y="6658"/>
                    </a:lnTo>
                    <a:lnTo>
                      <a:pt x="3776" y="6666"/>
                    </a:lnTo>
                    <a:lnTo>
                      <a:pt x="3763" y="6675"/>
                    </a:lnTo>
                    <a:lnTo>
                      <a:pt x="3752" y="6689"/>
                    </a:lnTo>
                    <a:lnTo>
                      <a:pt x="3741" y="6707"/>
                    </a:lnTo>
                    <a:lnTo>
                      <a:pt x="3678" y="6721"/>
                    </a:lnTo>
                    <a:lnTo>
                      <a:pt x="3617" y="6741"/>
                    </a:lnTo>
                    <a:lnTo>
                      <a:pt x="3556" y="6767"/>
                    </a:lnTo>
                    <a:lnTo>
                      <a:pt x="3501" y="6799"/>
                    </a:lnTo>
                    <a:lnTo>
                      <a:pt x="3483" y="6838"/>
                    </a:lnTo>
                    <a:lnTo>
                      <a:pt x="3456" y="6872"/>
                    </a:lnTo>
                    <a:lnTo>
                      <a:pt x="3423" y="6900"/>
                    </a:lnTo>
                    <a:lnTo>
                      <a:pt x="3385" y="6918"/>
                    </a:lnTo>
                    <a:lnTo>
                      <a:pt x="3359" y="6955"/>
                    </a:lnTo>
                    <a:lnTo>
                      <a:pt x="3318" y="6955"/>
                    </a:lnTo>
                    <a:lnTo>
                      <a:pt x="3338" y="6925"/>
                    </a:lnTo>
                    <a:lnTo>
                      <a:pt x="3360" y="6899"/>
                    </a:lnTo>
                    <a:lnTo>
                      <a:pt x="3411" y="6849"/>
                    </a:lnTo>
                    <a:lnTo>
                      <a:pt x="3435" y="6823"/>
                    </a:lnTo>
                    <a:lnTo>
                      <a:pt x="3455" y="6794"/>
                    </a:lnTo>
                    <a:lnTo>
                      <a:pt x="3472" y="6762"/>
                    </a:lnTo>
                    <a:lnTo>
                      <a:pt x="3483" y="6726"/>
                    </a:lnTo>
                    <a:lnTo>
                      <a:pt x="3415" y="6738"/>
                    </a:lnTo>
                    <a:lnTo>
                      <a:pt x="3346" y="6745"/>
                    </a:lnTo>
                    <a:lnTo>
                      <a:pt x="3278" y="6750"/>
                    </a:lnTo>
                    <a:lnTo>
                      <a:pt x="3214" y="6759"/>
                    </a:lnTo>
                    <a:lnTo>
                      <a:pt x="3159" y="6775"/>
                    </a:lnTo>
                    <a:lnTo>
                      <a:pt x="3108" y="6798"/>
                    </a:lnTo>
                    <a:lnTo>
                      <a:pt x="3012" y="6852"/>
                    </a:lnTo>
                    <a:lnTo>
                      <a:pt x="2873" y="6844"/>
                    </a:lnTo>
                    <a:lnTo>
                      <a:pt x="2821" y="6855"/>
                    </a:lnTo>
                    <a:lnTo>
                      <a:pt x="2776" y="6840"/>
                    </a:lnTo>
                    <a:close/>
                    <a:moveTo>
                      <a:pt x="3126" y="3957"/>
                    </a:moveTo>
                    <a:lnTo>
                      <a:pt x="3075" y="3985"/>
                    </a:lnTo>
                    <a:lnTo>
                      <a:pt x="3038" y="4044"/>
                    </a:lnTo>
                    <a:lnTo>
                      <a:pt x="2932" y="4081"/>
                    </a:lnTo>
                    <a:lnTo>
                      <a:pt x="2847" y="4182"/>
                    </a:lnTo>
                    <a:lnTo>
                      <a:pt x="2629" y="4185"/>
                    </a:lnTo>
                    <a:lnTo>
                      <a:pt x="2844" y="4167"/>
                    </a:lnTo>
                    <a:lnTo>
                      <a:pt x="2918" y="4067"/>
                    </a:lnTo>
                    <a:lnTo>
                      <a:pt x="3018" y="4026"/>
                    </a:lnTo>
                    <a:lnTo>
                      <a:pt x="3038" y="3978"/>
                    </a:lnTo>
                    <a:lnTo>
                      <a:pt x="3104" y="3938"/>
                    </a:lnTo>
                    <a:lnTo>
                      <a:pt x="3113" y="3950"/>
                    </a:lnTo>
                    <a:lnTo>
                      <a:pt x="3126" y="3957"/>
                    </a:lnTo>
                    <a:close/>
                    <a:moveTo>
                      <a:pt x="1218" y="3287"/>
                    </a:moveTo>
                    <a:lnTo>
                      <a:pt x="1195" y="3315"/>
                    </a:lnTo>
                    <a:lnTo>
                      <a:pt x="1169" y="3335"/>
                    </a:lnTo>
                    <a:lnTo>
                      <a:pt x="1141" y="3348"/>
                    </a:lnTo>
                    <a:lnTo>
                      <a:pt x="1112" y="3357"/>
                    </a:lnTo>
                    <a:lnTo>
                      <a:pt x="1049" y="3361"/>
                    </a:lnTo>
                    <a:lnTo>
                      <a:pt x="985" y="3358"/>
                    </a:lnTo>
                    <a:lnTo>
                      <a:pt x="922" y="3356"/>
                    </a:lnTo>
                    <a:lnTo>
                      <a:pt x="892" y="3358"/>
                    </a:lnTo>
                    <a:lnTo>
                      <a:pt x="864" y="3363"/>
                    </a:lnTo>
                    <a:lnTo>
                      <a:pt x="839" y="3375"/>
                    </a:lnTo>
                    <a:lnTo>
                      <a:pt x="815" y="3391"/>
                    </a:lnTo>
                    <a:lnTo>
                      <a:pt x="795" y="3415"/>
                    </a:lnTo>
                    <a:lnTo>
                      <a:pt x="779" y="3448"/>
                    </a:lnTo>
                    <a:lnTo>
                      <a:pt x="729" y="3451"/>
                    </a:lnTo>
                    <a:lnTo>
                      <a:pt x="681" y="3463"/>
                    </a:lnTo>
                    <a:lnTo>
                      <a:pt x="634" y="3479"/>
                    </a:lnTo>
                    <a:lnTo>
                      <a:pt x="589" y="3498"/>
                    </a:lnTo>
                    <a:lnTo>
                      <a:pt x="544" y="3518"/>
                    </a:lnTo>
                    <a:lnTo>
                      <a:pt x="497" y="3534"/>
                    </a:lnTo>
                    <a:lnTo>
                      <a:pt x="450" y="3547"/>
                    </a:lnTo>
                    <a:lnTo>
                      <a:pt x="400" y="3551"/>
                    </a:lnTo>
                    <a:lnTo>
                      <a:pt x="455" y="3539"/>
                    </a:lnTo>
                    <a:lnTo>
                      <a:pt x="503" y="3522"/>
                    </a:lnTo>
                    <a:lnTo>
                      <a:pt x="584" y="3477"/>
                    </a:lnTo>
                    <a:lnTo>
                      <a:pt x="621" y="3455"/>
                    </a:lnTo>
                    <a:lnTo>
                      <a:pt x="661" y="3438"/>
                    </a:lnTo>
                    <a:lnTo>
                      <a:pt x="703" y="3426"/>
                    </a:lnTo>
                    <a:lnTo>
                      <a:pt x="727" y="3424"/>
                    </a:lnTo>
                    <a:lnTo>
                      <a:pt x="752" y="3425"/>
                    </a:lnTo>
                    <a:lnTo>
                      <a:pt x="773" y="3388"/>
                    </a:lnTo>
                    <a:lnTo>
                      <a:pt x="568" y="3365"/>
                    </a:lnTo>
                    <a:lnTo>
                      <a:pt x="521" y="3355"/>
                    </a:lnTo>
                    <a:lnTo>
                      <a:pt x="478" y="3335"/>
                    </a:lnTo>
                    <a:lnTo>
                      <a:pt x="398" y="3287"/>
                    </a:lnTo>
                    <a:lnTo>
                      <a:pt x="359" y="3265"/>
                    </a:lnTo>
                    <a:lnTo>
                      <a:pt x="318" y="3248"/>
                    </a:lnTo>
                    <a:lnTo>
                      <a:pt x="274" y="3239"/>
                    </a:lnTo>
                    <a:lnTo>
                      <a:pt x="250" y="3239"/>
                    </a:lnTo>
                    <a:lnTo>
                      <a:pt x="226" y="3243"/>
                    </a:lnTo>
                    <a:lnTo>
                      <a:pt x="0" y="3162"/>
                    </a:lnTo>
                    <a:lnTo>
                      <a:pt x="221" y="3232"/>
                    </a:lnTo>
                    <a:lnTo>
                      <a:pt x="248" y="3225"/>
                    </a:lnTo>
                    <a:lnTo>
                      <a:pt x="274" y="3223"/>
                    </a:lnTo>
                    <a:lnTo>
                      <a:pt x="322" y="3230"/>
                    </a:lnTo>
                    <a:lnTo>
                      <a:pt x="366" y="3246"/>
                    </a:lnTo>
                    <a:lnTo>
                      <a:pt x="409" y="3269"/>
                    </a:lnTo>
                    <a:lnTo>
                      <a:pt x="493" y="3320"/>
                    </a:lnTo>
                    <a:lnTo>
                      <a:pt x="537" y="3340"/>
                    </a:lnTo>
                    <a:lnTo>
                      <a:pt x="553" y="3346"/>
                    </a:lnTo>
                    <a:lnTo>
                      <a:pt x="559" y="3347"/>
                    </a:lnTo>
                    <a:lnTo>
                      <a:pt x="584" y="3350"/>
                    </a:lnTo>
                    <a:lnTo>
                      <a:pt x="788" y="3367"/>
                    </a:lnTo>
                    <a:lnTo>
                      <a:pt x="805" y="3351"/>
                    </a:lnTo>
                    <a:lnTo>
                      <a:pt x="821" y="3340"/>
                    </a:lnTo>
                    <a:lnTo>
                      <a:pt x="838" y="3331"/>
                    </a:lnTo>
                    <a:lnTo>
                      <a:pt x="855" y="3326"/>
                    </a:lnTo>
                    <a:lnTo>
                      <a:pt x="891" y="3323"/>
                    </a:lnTo>
                    <a:lnTo>
                      <a:pt x="928" y="3324"/>
                    </a:lnTo>
                    <a:lnTo>
                      <a:pt x="965" y="3327"/>
                    </a:lnTo>
                    <a:lnTo>
                      <a:pt x="1005" y="3327"/>
                    </a:lnTo>
                    <a:lnTo>
                      <a:pt x="1045" y="3318"/>
                    </a:lnTo>
                    <a:lnTo>
                      <a:pt x="1087" y="3299"/>
                    </a:lnTo>
                    <a:lnTo>
                      <a:pt x="1099" y="3314"/>
                    </a:lnTo>
                    <a:lnTo>
                      <a:pt x="1114" y="3324"/>
                    </a:lnTo>
                    <a:lnTo>
                      <a:pt x="1131" y="3328"/>
                    </a:lnTo>
                    <a:lnTo>
                      <a:pt x="1147" y="3326"/>
                    </a:lnTo>
                    <a:lnTo>
                      <a:pt x="1164" y="3319"/>
                    </a:lnTo>
                    <a:lnTo>
                      <a:pt x="1179" y="3306"/>
                    </a:lnTo>
                    <a:lnTo>
                      <a:pt x="1190" y="3287"/>
                    </a:lnTo>
                    <a:lnTo>
                      <a:pt x="1197" y="3263"/>
                    </a:lnTo>
                    <a:lnTo>
                      <a:pt x="1218" y="3287"/>
                    </a:lnTo>
                    <a:close/>
                    <a:moveTo>
                      <a:pt x="6021" y="4120"/>
                    </a:moveTo>
                    <a:lnTo>
                      <a:pt x="6168" y="4212"/>
                    </a:lnTo>
                    <a:lnTo>
                      <a:pt x="6151" y="4219"/>
                    </a:lnTo>
                    <a:lnTo>
                      <a:pt x="6140" y="4234"/>
                    </a:lnTo>
                    <a:lnTo>
                      <a:pt x="6062" y="4195"/>
                    </a:lnTo>
                    <a:lnTo>
                      <a:pt x="6061" y="4175"/>
                    </a:lnTo>
                    <a:lnTo>
                      <a:pt x="6052" y="4158"/>
                    </a:lnTo>
                    <a:lnTo>
                      <a:pt x="6034" y="4147"/>
                    </a:lnTo>
                    <a:lnTo>
                      <a:pt x="6024" y="4144"/>
                    </a:lnTo>
                    <a:lnTo>
                      <a:pt x="6011" y="4144"/>
                    </a:lnTo>
                    <a:lnTo>
                      <a:pt x="6019" y="4133"/>
                    </a:lnTo>
                    <a:lnTo>
                      <a:pt x="6021" y="4120"/>
                    </a:lnTo>
                    <a:close/>
                    <a:moveTo>
                      <a:pt x="6361" y="4498"/>
                    </a:moveTo>
                    <a:lnTo>
                      <a:pt x="6415" y="4583"/>
                    </a:lnTo>
                    <a:lnTo>
                      <a:pt x="6407" y="4719"/>
                    </a:lnTo>
                    <a:lnTo>
                      <a:pt x="6438" y="4771"/>
                    </a:lnTo>
                    <a:lnTo>
                      <a:pt x="6392" y="4734"/>
                    </a:lnTo>
                    <a:lnTo>
                      <a:pt x="6396" y="4583"/>
                    </a:lnTo>
                    <a:lnTo>
                      <a:pt x="6354" y="4524"/>
                    </a:lnTo>
                    <a:lnTo>
                      <a:pt x="6361" y="4498"/>
                    </a:lnTo>
                    <a:close/>
                    <a:moveTo>
                      <a:pt x="2490" y="2358"/>
                    </a:moveTo>
                    <a:lnTo>
                      <a:pt x="2445" y="2321"/>
                    </a:lnTo>
                    <a:lnTo>
                      <a:pt x="2402" y="2279"/>
                    </a:lnTo>
                    <a:lnTo>
                      <a:pt x="2322" y="2192"/>
                    </a:lnTo>
                    <a:lnTo>
                      <a:pt x="2241" y="2104"/>
                    </a:lnTo>
                    <a:lnTo>
                      <a:pt x="2198" y="2063"/>
                    </a:lnTo>
                    <a:lnTo>
                      <a:pt x="2151" y="2027"/>
                    </a:lnTo>
                    <a:lnTo>
                      <a:pt x="2211" y="2039"/>
                    </a:lnTo>
                    <a:lnTo>
                      <a:pt x="2252" y="2073"/>
                    </a:lnTo>
                    <a:lnTo>
                      <a:pt x="2290" y="2110"/>
                    </a:lnTo>
                    <a:lnTo>
                      <a:pt x="2367" y="2190"/>
                    </a:lnTo>
                    <a:lnTo>
                      <a:pt x="2407" y="2229"/>
                    </a:lnTo>
                    <a:lnTo>
                      <a:pt x="2449" y="2268"/>
                    </a:lnTo>
                    <a:lnTo>
                      <a:pt x="2495" y="2303"/>
                    </a:lnTo>
                    <a:lnTo>
                      <a:pt x="2547" y="2335"/>
                    </a:lnTo>
                    <a:lnTo>
                      <a:pt x="2516" y="2341"/>
                    </a:lnTo>
                    <a:lnTo>
                      <a:pt x="2490" y="2358"/>
                    </a:lnTo>
                    <a:close/>
                    <a:moveTo>
                      <a:pt x="3583" y="3080"/>
                    </a:moveTo>
                    <a:lnTo>
                      <a:pt x="3556" y="3028"/>
                    </a:lnTo>
                    <a:lnTo>
                      <a:pt x="3534" y="2972"/>
                    </a:lnTo>
                    <a:lnTo>
                      <a:pt x="3510" y="2922"/>
                    </a:lnTo>
                    <a:lnTo>
                      <a:pt x="3495" y="2902"/>
                    </a:lnTo>
                    <a:lnTo>
                      <a:pt x="3479" y="2887"/>
                    </a:lnTo>
                    <a:lnTo>
                      <a:pt x="3444" y="2860"/>
                    </a:lnTo>
                    <a:lnTo>
                      <a:pt x="3417" y="2828"/>
                    </a:lnTo>
                    <a:lnTo>
                      <a:pt x="3396" y="2792"/>
                    </a:lnTo>
                    <a:lnTo>
                      <a:pt x="3377" y="2756"/>
                    </a:lnTo>
                    <a:lnTo>
                      <a:pt x="3342" y="2682"/>
                    </a:lnTo>
                    <a:lnTo>
                      <a:pt x="3319" y="2648"/>
                    </a:lnTo>
                    <a:lnTo>
                      <a:pt x="3311" y="2635"/>
                    </a:lnTo>
                    <a:lnTo>
                      <a:pt x="3307" y="2632"/>
                    </a:lnTo>
                    <a:lnTo>
                      <a:pt x="3292" y="2617"/>
                    </a:lnTo>
                    <a:lnTo>
                      <a:pt x="3262" y="2582"/>
                    </a:lnTo>
                    <a:lnTo>
                      <a:pt x="3242" y="2540"/>
                    </a:lnTo>
                    <a:lnTo>
                      <a:pt x="3228" y="2495"/>
                    </a:lnTo>
                    <a:lnTo>
                      <a:pt x="3216" y="2448"/>
                    </a:lnTo>
                    <a:lnTo>
                      <a:pt x="3205" y="2402"/>
                    </a:lnTo>
                    <a:lnTo>
                      <a:pt x="3191" y="2357"/>
                    </a:lnTo>
                    <a:lnTo>
                      <a:pt x="3170" y="2316"/>
                    </a:lnTo>
                    <a:lnTo>
                      <a:pt x="3142" y="2279"/>
                    </a:lnTo>
                    <a:lnTo>
                      <a:pt x="3162" y="2296"/>
                    </a:lnTo>
                    <a:lnTo>
                      <a:pt x="3178" y="2316"/>
                    </a:lnTo>
                    <a:lnTo>
                      <a:pt x="3204" y="2358"/>
                    </a:lnTo>
                    <a:lnTo>
                      <a:pt x="3222" y="2405"/>
                    </a:lnTo>
                    <a:lnTo>
                      <a:pt x="3238" y="2454"/>
                    </a:lnTo>
                    <a:lnTo>
                      <a:pt x="3256" y="2503"/>
                    </a:lnTo>
                    <a:lnTo>
                      <a:pt x="3276" y="2549"/>
                    </a:lnTo>
                    <a:lnTo>
                      <a:pt x="3304" y="2590"/>
                    </a:lnTo>
                    <a:lnTo>
                      <a:pt x="3322" y="2609"/>
                    </a:lnTo>
                    <a:lnTo>
                      <a:pt x="3344" y="2625"/>
                    </a:lnTo>
                    <a:lnTo>
                      <a:pt x="3350" y="2578"/>
                    </a:lnTo>
                    <a:lnTo>
                      <a:pt x="3360" y="2532"/>
                    </a:lnTo>
                    <a:lnTo>
                      <a:pt x="3387" y="2440"/>
                    </a:lnTo>
                    <a:lnTo>
                      <a:pt x="3412" y="2347"/>
                    </a:lnTo>
                    <a:lnTo>
                      <a:pt x="3421" y="2299"/>
                    </a:lnTo>
                    <a:lnTo>
                      <a:pt x="3423" y="2249"/>
                    </a:lnTo>
                    <a:lnTo>
                      <a:pt x="3419" y="2222"/>
                    </a:lnTo>
                    <a:lnTo>
                      <a:pt x="3412" y="2198"/>
                    </a:lnTo>
                    <a:lnTo>
                      <a:pt x="3389" y="2153"/>
                    </a:lnTo>
                    <a:lnTo>
                      <a:pt x="3354" y="2072"/>
                    </a:lnTo>
                    <a:lnTo>
                      <a:pt x="3329" y="1989"/>
                    </a:lnTo>
                    <a:lnTo>
                      <a:pt x="3306" y="1903"/>
                    </a:lnTo>
                    <a:lnTo>
                      <a:pt x="3280" y="1820"/>
                    </a:lnTo>
                    <a:lnTo>
                      <a:pt x="3315" y="1849"/>
                    </a:lnTo>
                    <a:lnTo>
                      <a:pt x="3335" y="1927"/>
                    </a:lnTo>
                    <a:lnTo>
                      <a:pt x="3361" y="2009"/>
                    </a:lnTo>
                    <a:lnTo>
                      <a:pt x="3395" y="2091"/>
                    </a:lnTo>
                    <a:lnTo>
                      <a:pt x="3435" y="2172"/>
                    </a:lnTo>
                    <a:lnTo>
                      <a:pt x="3464" y="2276"/>
                    </a:lnTo>
                    <a:lnTo>
                      <a:pt x="3500" y="2213"/>
                    </a:lnTo>
                    <a:lnTo>
                      <a:pt x="3528" y="2147"/>
                    </a:lnTo>
                    <a:lnTo>
                      <a:pt x="3551" y="2078"/>
                    </a:lnTo>
                    <a:lnTo>
                      <a:pt x="3569" y="2009"/>
                    </a:lnTo>
                    <a:lnTo>
                      <a:pt x="3555" y="2089"/>
                    </a:lnTo>
                    <a:lnTo>
                      <a:pt x="3535" y="2169"/>
                    </a:lnTo>
                    <a:lnTo>
                      <a:pt x="3520" y="2208"/>
                    </a:lnTo>
                    <a:lnTo>
                      <a:pt x="3504" y="2246"/>
                    </a:lnTo>
                    <a:lnTo>
                      <a:pt x="3483" y="2283"/>
                    </a:lnTo>
                    <a:lnTo>
                      <a:pt x="3460" y="2317"/>
                    </a:lnTo>
                    <a:lnTo>
                      <a:pt x="3446" y="2340"/>
                    </a:lnTo>
                    <a:lnTo>
                      <a:pt x="3432" y="2370"/>
                    </a:lnTo>
                    <a:lnTo>
                      <a:pt x="3408" y="2443"/>
                    </a:lnTo>
                    <a:lnTo>
                      <a:pt x="3388" y="2526"/>
                    </a:lnTo>
                    <a:lnTo>
                      <a:pt x="3374" y="2613"/>
                    </a:lnTo>
                    <a:lnTo>
                      <a:pt x="3376" y="2635"/>
                    </a:lnTo>
                    <a:lnTo>
                      <a:pt x="3386" y="2666"/>
                    </a:lnTo>
                    <a:lnTo>
                      <a:pt x="3398" y="2703"/>
                    </a:lnTo>
                    <a:lnTo>
                      <a:pt x="3408" y="2743"/>
                    </a:lnTo>
                    <a:lnTo>
                      <a:pt x="3414" y="2765"/>
                    </a:lnTo>
                    <a:lnTo>
                      <a:pt x="3423" y="2783"/>
                    </a:lnTo>
                    <a:lnTo>
                      <a:pt x="3448" y="2815"/>
                    </a:lnTo>
                    <a:lnTo>
                      <a:pt x="3478" y="2842"/>
                    </a:lnTo>
                    <a:lnTo>
                      <a:pt x="3512" y="2866"/>
                    </a:lnTo>
                    <a:lnTo>
                      <a:pt x="3547" y="2890"/>
                    </a:lnTo>
                    <a:lnTo>
                      <a:pt x="3578" y="2917"/>
                    </a:lnTo>
                    <a:lnTo>
                      <a:pt x="3591" y="2932"/>
                    </a:lnTo>
                    <a:lnTo>
                      <a:pt x="3603" y="2949"/>
                    </a:lnTo>
                    <a:lnTo>
                      <a:pt x="3611" y="2970"/>
                    </a:lnTo>
                    <a:lnTo>
                      <a:pt x="3618" y="2991"/>
                    </a:lnTo>
                    <a:lnTo>
                      <a:pt x="3601" y="3006"/>
                    </a:lnTo>
                    <a:lnTo>
                      <a:pt x="3588" y="3028"/>
                    </a:lnTo>
                    <a:lnTo>
                      <a:pt x="3581" y="3053"/>
                    </a:lnTo>
                    <a:lnTo>
                      <a:pt x="3583" y="3080"/>
                    </a:lnTo>
                    <a:close/>
                    <a:moveTo>
                      <a:pt x="3976" y="1290"/>
                    </a:moveTo>
                    <a:lnTo>
                      <a:pt x="3950" y="1104"/>
                    </a:lnTo>
                    <a:lnTo>
                      <a:pt x="3939" y="1062"/>
                    </a:lnTo>
                    <a:lnTo>
                      <a:pt x="3924" y="1029"/>
                    </a:lnTo>
                    <a:lnTo>
                      <a:pt x="3885" y="974"/>
                    </a:lnTo>
                    <a:lnTo>
                      <a:pt x="3868" y="947"/>
                    </a:lnTo>
                    <a:lnTo>
                      <a:pt x="3855" y="914"/>
                    </a:lnTo>
                    <a:lnTo>
                      <a:pt x="3850" y="873"/>
                    </a:lnTo>
                    <a:lnTo>
                      <a:pt x="3853" y="818"/>
                    </a:lnTo>
                    <a:lnTo>
                      <a:pt x="3856" y="782"/>
                    </a:lnTo>
                    <a:lnTo>
                      <a:pt x="3854" y="750"/>
                    </a:lnTo>
                    <a:lnTo>
                      <a:pt x="3849" y="721"/>
                    </a:lnTo>
                    <a:lnTo>
                      <a:pt x="3839" y="695"/>
                    </a:lnTo>
                    <a:lnTo>
                      <a:pt x="3811" y="649"/>
                    </a:lnTo>
                    <a:lnTo>
                      <a:pt x="3772" y="611"/>
                    </a:lnTo>
                    <a:lnTo>
                      <a:pt x="3726" y="576"/>
                    </a:lnTo>
                    <a:lnTo>
                      <a:pt x="3676" y="541"/>
                    </a:lnTo>
                    <a:lnTo>
                      <a:pt x="3626" y="503"/>
                    </a:lnTo>
                    <a:lnTo>
                      <a:pt x="3580" y="458"/>
                    </a:lnTo>
                    <a:lnTo>
                      <a:pt x="3563" y="436"/>
                    </a:lnTo>
                    <a:lnTo>
                      <a:pt x="3550" y="414"/>
                    </a:lnTo>
                    <a:lnTo>
                      <a:pt x="3540" y="394"/>
                    </a:lnTo>
                    <a:lnTo>
                      <a:pt x="3536" y="374"/>
                    </a:lnTo>
                    <a:lnTo>
                      <a:pt x="3536" y="333"/>
                    </a:lnTo>
                    <a:lnTo>
                      <a:pt x="3546" y="293"/>
                    </a:lnTo>
                    <a:lnTo>
                      <a:pt x="3581" y="212"/>
                    </a:lnTo>
                    <a:lnTo>
                      <a:pt x="3600" y="170"/>
                    </a:lnTo>
                    <a:lnTo>
                      <a:pt x="3606" y="153"/>
                    </a:lnTo>
                    <a:lnTo>
                      <a:pt x="3614" y="125"/>
                    </a:lnTo>
                    <a:lnTo>
                      <a:pt x="3614" y="89"/>
                    </a:lnTo>
                    <a:lnTo>
                      <a:pt x="3604" y="58"/>
                    </a:lnTo>
                    <a:lnTo>
                      <a:pt x="3592" y="29"/>
                    </a:lnTo>
                    <a:lnTo>
                      <a:pt x="3589" y="0"/>
                    </a:lnTo>
                    <a:lnTo>
                      <a:pt x="3629" y="54"/>
                    </a:lnTo>
                    <a:lnTo>
                      <a:pt x="3637" y="72"/>
                    </a:lnTo>
                    <a:lnTo>
                      <a:pt x="3641" y="93"/>
                    </a:lnTo>
                    <a:lnTo>
                      <a:pt x="3638" y="115"/>
                    </a:lnTo>
                    <a:lnTo>
                      <a:pt x="3633" y="140"/>
                    </a:lnTo>
                    <a:lnTo>
                      <a:pt x="3594" y="250"/>
                    </a:lnTo>
                    <a:lnTo>
                      <a:pt x="3577" y="307"/>
                    </a:lnTo>
                    <a:lnTo>
                      <a:pt x="3573" y="336"/>
                    </a:lnTo>
                    <a:lnTo>
                      <a:pt x="3573" y="364"/>
                    </a:lnTo>
                    <a:lnTo>
                      <a:pt x="3577" y="391"/>
                    </a:lnTo>
                    <a:lnTo>
                      <a:pt x="3587" y="416"/>
                    </a:lnTo>
                    <a:lnTo>
                      <a:pt x="3604" y="440"/>
                    </a:lnTo>
                    <a:lnTo>
                      <a:pt x="3629" y="462"/>
                    </a:lnTo>
                    <a:lnTo>
                      <a:pt x="3758" y="555"/>
                    </a:lnTo>
                    <a:lnTo>
                      <a:pt x="3788" y="581"/>
                    </a:lnTo>
                    <a:lnTo>
                      <a:pt x="3817" y="609"/>
                    </a:lnTo>
                    <a:lnTo>
                      <a:pt x="3838" y="630"/>
                    </a:lnTo>
                    <a:lnTo>
                      <a:pt x="3864" y="671"/>
                    </a:lnTo>
                    <a:lnTo>
                      <a:pt x="3887" y="646"/>
                    </a:lnTo>
                    <a:lnTo>
                      <a:pt x="3904" y="616"/>
                    </a:lnTo>
                    <a:lnTo>
                      <a:pt x="3917" y="585"/>
                    </a:lnTo>
                    <a:lnTo>
                      <a:pt x="3932" y="554"/>
                    </a:lnTo>
                    <a:lnTo>
                      <a:pt x="3919" y="617"/>
                    </a:lnTo>
                    <a:lnTo>
                      <a:pt x="3900" y="677"/>
                    </a:lnTo>
                    <a:lnTo>
                      <a:pt x="3886" y="738"/>
                    </a:lnTo>
                    <a:lnTo>
                      <a:pt x="3884" y="770"/>
                    </a:lnTo>
                    <a:lnTo>
                      <a:pt x="3886" y="803"/>
                    </a:lnTo>
                    <a:lnTo>
                      <a:pt x="3897" y="869"/>
                    </a:lnTo>
                    <a:lnTo>
                      <a:pt x="3909" y="912"/>
                    </a:lnTo>
                    <a:lnTo>
                      <a:pt x="3921" y="941"/>
                    </a:lnTo>
                    <a:lnTo>
                      <a:pt x="3934" y="963"/>
                    </a:lnTo>
                    <a:lnTo>
                      <a:pt x="3963" y="1002"/>
                    </a:lnTo>
                    <a:lnTo>
                      <a:pt x="3980" y="1034"/>
                    </a:lnTo>
                    <a:lnTo>
                      <a:pt x="3999" y="1081"/>
                    </a:lnTo>
                    <a:lnTo>
                      <a:pt x="4047" y="1248"/>
                    </a:lnTo>
                    <a:lnTo>
                      <a:pt x="4025" y="1248"/>
                    </a:lnTo>
                    <a:lnTo>
                      <a:pt x="4005" y="1256"/>
                    </a:lnTo>
                    <a:lnTo>
                      <a:pt x="3988" y="1270"/>
                    </a:lnTo>
                    <a:lnTo>
                      <a:pt x="3976" y="1290"/>
                    </a:lnTo>
                    <a:close/>
                    <a:moveTo>
                      <a:pt x="4489" y="1111"/>
                    </a:moveTo>
                    <a:lnTo>
                      <a:pt x="4526" y="1060"/>
                    </a:lnTo>
                    <a:lnTo>
                      <a:pt x="4567" y="1011"/>
                    </a:lnTo>
                    <a:lnTo>
                      <a:pt x="4611" y="966"/>
                    </a:lnTo>
                    <a:lnTo>
                      <a:pt x="4658" y="924"/>
                    </a:lnTo>
                    <a:lnTo>
                      <a:pt x="4759" y="848"/>
                    </a:lnTo>
                    <a:lnTo>
                      <a:pt x="4862" y="781"/>
                    </a:lnTo>
                    <a:lnTo>
                      <a:pt x="4875" y="727"/>
                    </a:lnTo>
                    <a:lnTo>
                      <a:pt x="4892" y="681"/>
                    </a:lnTo>
                    <a:lnTo>
                      <a:pt x="4919" y="639"/>
                    </a:lnTo>
                    <a:lnTo>
                      <a:pt x="4938" y="619"/>
                    </a:lnTo>
                    <a:lnTo>
                      <a:pt x="4959" y="600"/>
                    </a:lnTo>
                    <a:lnTo>
                      <a:pt x="4978" y="503"/>
                    </a:lnTo>
                    <a:lnTo>
                      <a:pt x="4989" y="455"/>
                    </a:lnTo>
                    <a:lnTo>
                      <a:pt x="5006" y="410"/>
                    </a:lnTo>
                    <a:lnTo>
                      <a:pt x="5016" y="410"/>
                    </a:lnTo>
                    <a:lnTo>
                      <a:pt x="4982" y="607"/>
                    </a:lnTo>
                    <a:lnTo>
                      <a:pt x="4977" y="625"/>
                    </a:lnTo>
                    <a:lnTo>
                      <a:pt x="4968" y="639"/>
                    </a:lnTo>
                    <a:lnTo>
                      <a:pt x="4945" y="662"/>
                    </a:lnTo>
                    <a:lnTo>
                      <a:pt x="4919" y="696"/>
                    </a:lnTo>
                    <a:lnTo>
                      <a:pt x="4908" y="722"/>
                    </a:lnTo>
                    <a:lnTo>
                      <a:pt x="4897" y="758"/>
                    </a:lnTo>
                    <a:lnTo>
                      <a:pt x="4911" y="770"/>
                    </a:lnTo>
                    <a:lnTo>
                      <a:pt x="4956" y="731"/>
                    </a:lnTo>
                    <a:lnTo>
                      <a:pt x="5003" y="694"/>
                    </a:lnTo>
                    <a:lnTo>
                      <a:pt x="5101" y="623"/>
                    </a:lnTo>
                    <a:lnTo>
                      <a:pt x="5148" y="586"/>
                    </a:lnTo>
                    <a:lnTo>
                      <a:pt x="5192" y="547"/>
                    </a:lnTo>
                    <a:lnTo>
                      <a:pt x="5234" y="503"/>
                    </a:lnTo>
                    <a:lnTo>
                      <a:pt x="5271" y="455"/>
                    </a:lnTo>
                    <a:lnTo>
                      <a:pt x="5250" y="490"/>
                    </a:lnTo>
                    <a:lnTo>
                      <a:pt x="5227" y="523"/>
                    </a:lnTo>
                    <a:lnTo>
                      <a:pt x="5174" y="583"/>
                    </a:lnTo>
                    <a:lnTo>
                      <a:pt x="5054" y="692"/>
                    </a:lnTo>
                    <a:lnTo>
                      <a:pt x="5077" y="685"/>
                    </a:lnTo>
                    <a:lnTo>
                      <a:pt x="5096" y="683"/>
                    </a:lnTo>
                    <a:lnTo>
                      <a:pt x="5115" y="686"/>
                    </a:lnTo>
                    <a:lnTo>
                      <a:pt x="5133" y="690"/>
                    </a:lnTo>
                    <a:lnTo>
                      <a:pt x="5171" y="699"/>
                    </a:lnTo>
                    <a:lnTo>
                      <a:pt x="5191" y="698"/>
                    </a:lnTo>
                    <a:lnTo>
                      <a:pt x="5214" y="692"/>
                    </a:lnTo>
                    <a:lnTo>
                      <a:pt x="5185" y="704"/>
                    </a:lnTo>
                    <a:lnTo>
                      <a:pt x="5154" y="709"/>
                    </a:lnTo>
                    <a:lnTo>
                      <a:pt x="5093" y="710"/>
                    </a:lnTo>
                    <a:lnTo>
                      <a:pt x="5061" y="711"/>
                    </a:lnTo>
                    <a:lnTo>
                      <a:pt x="5030" y="716"/>
                    </a:lnTo>
                    <a:lnTo>
                      <a:pt x="5000" y="727"/>
                    </a:lnTo>
                    <a:lnTo>
                      <a:pt x="4985" y="736"/>
                    </a:lnTo>
                    <a:lnTo>
                      <a:pt x="4971" y="748"/>
                    </a:lnTo>
                    <a:lnTo>
                      <a:pt x="4924" y="782"/>
                    </a:lnTo>
                    <a:lnTo>
                      <a:pt x="4872" y="813"/>
                    </a:lnTo>
                    <a:lnTo>
                      <a:pt x="4762" y="891"/>
                    </a:lnTo>
                    <a:lnTo>
                      <a:pt x="4710" y="933"/>
                    </a:lnTo>
                    <a:lnTo>
                      <a:pt x="4661" y="979"/>
                    </a:lnTo>
                    <a:lnTo>
                      <a:pt x="4616" y="1027"/>
                    </a:lnTo>
                    <a:lnTo>
                      <a:pt x="4576" y="1080"/>
                    </a:lnTo>
                    <a:lnTo>
                      <a:pt x="4544" y="1139"/>
                    </a:lnTo>
                    <a:lnTo>
                      <a:pt x="4518" y="1204"/>
                    </a:lnTo>
                    <a:lnTo>
                      <a:pt x="4524" y="1177"/>
                    </a:lnTo>
                    <a:lnTo>
                      <a:pt x="4519" y="1153"/>
                    </a:lnTo>
                    <a:lnTo>
                      <a:pt x="4507" y="1129"/>
                    </a:lnTo>
                    <a:lnTo>
                      <a:pt x="4489" y="1111"/>
                    </a:lnTo>
                    <a:close/>
                  </a:path>
                </a:pathLst>
              </a:custGeom>
              <a:solidFill>
                <a:srgbClr val="CC9954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0" name="Freeform 164">
                <a:extLst>
                  <a:ext uri="{FF2B5EF4-FFF2-40B4-BE49-F238E27FC236}">
                    <a16:creationId xmlns:a16="http://schemas.microsoft.com/office/drawing/2014/main" id="{E932EFE2-E56F-4324-B399-55089B167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9163" y="3036888"/>
                <a:ext cx="579438" cy="914400"/>
              </a:xfrm>
              <a:custGeom>
                <a:avLst/>
                <a:gdLst>
                  <a:gd name="T0" fmla="*/ 229 w 2550"/>
                  <a:gd name="T1" fmla="*/ 4994 h 5177"/>
                  <a:gd name="T2" fmla="*/ 516 w 2550"/>
                  <a:gd name="T3" fmla="*/ 4884 h 5177"/>
                  <a:gd name="T4" fmla="*/ 747 w 2550"/>
                  <a:gd name="T5" fmla="*/ 4628 h 5177"/>
                  <a:gd name="T6" fmla="*/ 791 w 2550"/>
                  <a:gd name="T7" fmla="*/ 4135 h 5177"/>
                  <a:gd name="T8" fmla="*/ 732 w 2550"/>
                  <a:gd name="T9" fmla="*/ 3557 h 5177"/>
                  <a:gd name="T10" fmla="*/ 549 w 2550"/>
                  <a:gd name="T11" fmla="*/ 3309 h 5177"/>
                  <a:gd name="T12" fmla="*/ 356 w 2550"/>
                  <a:gd name="T13" fmla="*/ 3221 h 5177"/>
                  <a:gd name="T14" fmla="*/ 418 w 2550"/>
                  <a:gd name="T15" fmla="*/ 3194 h 5177"/>
                  <a:gd name="T16" fmla="*/ 224 w 2550"/>
                  <a:gd name="T17" fmla="*/ 3048 h 5177"/>
                  <a:gd name="T18" fmla="*/ 15 w 2550"/>
                  <a:gd name="T19" fmla="*/ 2893 h 5177"/>
                  <a:gd name="T20" fmla="*/ 373 w 2550"/>
                  <a:gd name="T21" fmla="*/ 3063 h 5177"/>
                  <a:gd name="T22" fmla="*/ 577 w 2550"/>
                  <a:gd name="T23" fmla="*/ 3228 h 5177"/>
                  <a:gd name="T24" fmla="*/ 796 w 2550"/>
                  <a:gd name="T25" fmla="*/ 3208 h 5177"/>
                  <a:gd name="T26" fmla="*/ 844 w 2550"/>
                  <a:gd name="T27" fmla="*/ 2597 h 5177"/>
                  <a:gd name="T28" fmla="*/ 662 w 2550"/>
                  <a:gd name="T29" fmla="*/ 2200 h 5177"/>
                  <a:gd name="T30" fmla="*/ 420 w 2550"/>
                  <a:gd name="T31" fmla="*/ 1748 h 5177"/>
                  <a:gd name="T32" fmla="*/ 426 w 2550"/>
                  <a:gd name="T33" fmla="*/ 1655 h 5177"/>
                  <a:gd name="T34" fmla="*/ 905 w 2550"/>
                  <a:gd name="T35" fmla="*/ 2419 h 5177"/>
                  <a:gd name="T36" fmla="*/ 1127 w 2550"/>
                  <a:gd name="T37" fmla="*/ 2591 h 5177"/>
                  <a:gd name="T38" fmla="*/ 1272 w 2550"/>
                  <a:gd name="T39" fmla="*/ 1982 h 5177"/>
                  <a:gd name="T40" fmla="*/ 1266 w 2550"/>
                  <a:gd name="T41" fmla="*/ 1648 h 5177"/>
                  <a:gd name="T42" fmla="*/ 1341 w 2550"/>
                  <a:gd name="T43" fmla="*/ 1455 h 5177"/>
                  <a:gd name="T44" fmla="*/ 1399 w 2550"/>
                  <a:gd name="T45" fmla="*/ 1003 h 5177"/>
                  <a:gd name="T46" fmla="*/ 1146 w 2550"/>
                  <a:gd name="T47" fmla="*/ 402 h 5177"/>
                  <a:gd name="T48" fmla="*/ 898 w 2550"/>
                  <a:gd name="T49" fmla="*/ 188 h 5177"/>
                  <a:gd name="T50" fmla="*/ 1119 w 2550"/>
                  <a:gd name="T51" fmla="*/ 319 h 5177"/>
                  <a:gd name="T52" fmla="*/ 1282 w 2550"/>
                  <a:gd name="T53" fmla="*/ 128 h 5177"/>
                  <a:gd name="T54" fmla="*/ 1324 w 2550"/>
                  <a:gd name="T55" fmla="*/ 687 h 5177"/>
                  <a:gd name="T56" fmla="*/ 1497 w 2550"/>
                  <a:gd name="T57" fmla="*/ 450 h 5177"/>
                  <a:gd name="T58" fmla="*/ 1483 w 2550"/>
                  <a:gd name="T59" fmla="*/ 936 h 5177"/>
                  <a:gd name="T60" fmla="*/ 1586 w 2550"/>
                  <a:gd name="T61" fmla="*/ 980 h 5177"/>
                  <a:gd name="T62" fmla="*/ 1968 w 2550"/>
                  <a:gd name="T63" fmla="*/ 744 h 5177"/>
                  <a:gd name="T64" fmla="*/ 2026 w 2550"/>
                  <a:gd name="T65" fmla="*/ 401 h 5177"/>
                  <a:gd name="T66" fmla="*/ 2048 w 2550"/>
                  <a:gd name="T67" fmla="*/ 435 h 5177"/>
                  <a:gd name="T68" fmla="*/ 2260 w 2550"/>
                  <a:gd name="T69" fmla="*/ 524 h 5177"/>
                  <a:gd name="T70" fmla="*/ 2001 w 2550"/>
                  <a:gd name="T71" fmla="*/ 787 h 5177"/>
                  <a:gd name="T72" fmla="*/ 1675 w 2550"/>
                  <a:gd name="T73" fmla="*/ 994 h 5177"/>
                  <a:gd name="T74" fmla="*/ 1508 w 2550"/>
                  <a:gd name="T75" fmla="*/ 1435 h 5177"/>
                  <a:gd name="T76" fmla="*/ 1596 w 2550"/>
                  <a:gd name="T77" fmla="*/ 1941 h 5177"/>
                  <a:gd name="T78" fmla="*/ 2001 w 2550"/>
                  <a:gd name="T79" fmla="*/ 1711 h 5177"/>
                  <a:gd name="T80" fmla="*/ 2321 w 2550"/>
                  <a:gd name="T81" fmla="*/ 1486 h 5177"/>
                  <a:gd name="T82" fmla="*/ 2217 w 2550"/>
                  <a:gd name="T83" fmla="*/ 1588 h 5177"/>
                  <a:gd name="T84" fmla="*/ 2359 w 2550"/>
                  <a:gd name="T85" fmla="*/ 1637 h 5177"/>
                  <a:gd name="T86" fmla="*/ 2550 w 2550"/>
                  <a:gd name="T87" fmla="*/ 1739 h 5177"/>
                  <a:gd name="T88" fmla="*/ 2374 w 2550"/>
                  <a:gd name="T89" fmla="*/ 1676 h 5177"/>
                  <a:gd name="T90" fmla="*/ 2065 w 2550"/>
                  <a:gd name="T91" fmla="*/ 1724 h 5177"/>
                  <a:gd name="T92" fmla="*/ 1696 w 2550"/>
                  <a:gd name="T93" fmla="*/ 1959 h 5177"/>
                  <a:gd name="T94" fmla="*/ 1464 w 2550"/>
                  <a:gd name="T95" fmla="*/ 2202 h 5177"/>
                  <a:gd name="T96" fmla="*/ 1078 w 2550"/>
                  <a:gd name="T97" fmla="*/ 3359 h 5177"/>
                  <a:gd name="T98" fmla="*/ 1081 w 2550"/>
                  <a:gd name="T99" fmla="*/ 3568 h 5177"/>
                  <a:gd name="T100" fmla="*/ 1197 w 2550"/>
                  <a:gd name="T101" fmla="*/ 4621 h 5177"/>
                  <a:gd name="T102" fmla="*/ 1621 w 2550"/>
                  <a:gd name="T103" fmla="*/ 5041 h 5177"/>
                  <a:gd name="T104" fmla="*/ 1486 w 2550"/>
                  <a:gd name="T105" fmla="*/ 5003 h 5177"/>
                  <a:gd name="T106" fmla="*/ 1224 w 2550"/>
                  <a:gd name="T107" fmla="*/ 4874 h 5177"/>
                  <a:gd name="T108" fmla="*/ 987 w 2550"/>
                  <a:gd name="T109" fmla="*/ 4882 h 5177"/>
                  <a:gd name="T110" fmla="*/ 680 w 2550"/>
                  <a:gd name="T111" fmla="*/ 5079 h 5177"/>
                  <a:gd name="T112" fmla="*/ 659 w 2550"/>
                  <a:gd name="T113" fmla="*/ 5030 h 5177"/>
                  <a:gd name="T114" fmla="*/ 383 w 2550"/>
                  <a:gd name="T115" fmla="*/ 4982 h 5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50" h="5177">
                    <a:moveTo>
                      <a:pt x="0" y="5047"/>
                    </a:moveTo>
                    <a:lnTo>
                      <a:pt x="20" y="5034"/>
                    </a:lnTo>
                    <a:lnTo>
                      <a:pt x="42" y="5028"/>
                    </a:lnTo>
                    <a:lnTo>
                      <a:pt x="83" y="5023"/>
                    </a:lnTo>
                    <a:lnTo>
                      <a:pt x="125" y="5026"/>
                    </a:lnTo>
                    <a:lnTo>
                      <a:pt x="168" y="5021"/>
                    </a:lnTo>
                    <a:lnTo>
                      <a:pt x="202" y="5010"/>
                    </a:lnTo>
                    <a:lnTo>
                      <a:pt x="229" y="4994"/>
                    </a:lnTo>
                    <a:lnTo>
                      <a:pt x="267" y="4956"/>
                    </a:lnTo>
                    <a:lnTo>
                      <a:pt x="297" y="4926"/>
                    </a:lnTo>
                    <a:lnTo>
                      <a:pt x="314" y="4918"/>
                    </a:lnTo>
                    <a:lnTo>
                      <a:pt x="320" y="4917"/>
                    </a:lnTo>
                    <a:lnTo>
                      <a:pt x="333" y="4918"/>
                    </a:lnTo>
                    <a:lnTo>
                      <a:pt x="365" y="4917"/>
                    </a:lnTo>
                    <a:lnTo>
                      <a:pt x="415" y="4908"/>
                    </a:lnTo>
                    <a:lnTo>
                      <a:pt x="516" y="4884"/>
                    </a:lnTo>
                    <a:lnTo>
                      <a:pt x="573" y="4865"/>
                    </a:lnTo>
                    <a:lnTo>
                      <a:pt x="615" y="4842"/>
                    </a:lnTo>
                    <a:lnTo>
                      <a:pt x="647" y="4815"/>
                    </a:lnTo>
                    <a:lnTo>
                      <a:pt x="669" y="4784"/>
                    </a:lnTo>
                    <a:lnTo>
                      <a:pt x="688" y="4750"/>
                    </a:lnTo>
                    <a:lnTo>
                      <a:pt x="705" y="4712"/>
                    </a:lnTo>
                    <a:lnTo>
                      <a:pt x="723" y="4672"/>
                    </a:lnTo>
                    <a:lnTo>
                      <a:pt x="747" y="4628"/>
                    </a:lnTo>
                    <a:lnTo>
                      <a:pt x="772" y="4575"/>
                    </a:lnTo>
                    <a:lnTo>
                      <a:pt x="786" y="4517"/>
                    </a:lnTo>
                    <a:lnTo>
                      <a:pt x="792" y="4458"/>
                    </a:lnTo>
                    <a:lnTo>
                      <a:pt x="794" y="4396"/>
                    </a:lnTo>
                    <a:lnTo>
                      <a:pt x="792" y="4271"/>
                    </a:lnTo>
                    <a:lnTo>
                      <a:pt x="793" y="4209"/>
                    </a:lnTo>
                    <a:lnTo>
                      <a:pt x="800" y="4149"/>
                    </a:lnTo>
                    <a:lnTo>
                      <a:pt x="791" y="4135"/>
                    </a:lnTo>
                    <a:lnTo>
                      <a:pt x="788" y="4120"/>
                    </a:lnTo>
                    <a:lnTo>
                      <a:pt x="790" y="4089"/>
                    </a:lnTo>
                    <a:lnTo>
                      <a:pt x="798" y="4058"/>
                    </a:lnTo>
                    <a:lnTo>
                      <a:pt x="800" y="4027"/>
                    </a:lnTo>
                    <a:lnTo>
                      <a:pt x="787" y="3892"/>
                    </a:lnTo>
                    <a:lnTo>
                      <a:pt x="771" y="3767"/>
                    </a:lnTo>
                    <a:lnTo>
                      <a:pt x="752" y="3654"/>
                    </a:lnTo>
                    <a:lnTo>
                      <a:pt x="732" y="3557"/>
                    </a:lnTo>
                    <a:lnTo>
                      <a:pt x="708" y="3477"/>
                    </a:lnTo>
                    <a:lnTo>
                      <a:pt x="682" y="3415"/>
                    </a:lnTo>
                    <a:lnTo>
                      <a:pt x="654" y="3372"/>
                    </a:lnTo>
                    <a:lnTo>
                      <a:pt x="639" y="3360"/>
                    </a:lnTo>
                    <a:lnTo>
                      <a:pt x="624" y="3353"/>
                    </a:lnTo>
                    <a:lnTo>
                      <a:pt x="608" y="3339"/>
                    </a:lnTo>
                    <a:lnTo>
                      <a:pt x="590" y="3328"/>
                    </a:lnTo>
                    <a:lnTo>
                      <a:pt x="549" y="3309"/>
                    </a:lnTo>
                    <a:lnTo>
                      <a:pt x="529" y="3299"/>
                    </a:lnTo>
                    <a:lnTo>
                      <a:pt x="513" y="3287"/>
                    </a:lnTo>
                    <a:lnTo>
                      <a:pt x="501" y="3270"/>
                    </a:lnTo>
                    <a:lnTo>
                      <a:pt x="495" y="3248"/>
                    </a:lnTo>
                    <a:lnTo>
                      <a:pt x="486" y="3219"/>
                    </a:lnTo>
                    <a:lnTo>
                      <a:pt x="443" y="3211"/>
                    </a:lnTo>
                    <a:lnTo>
                      <a:pt x="399" y="3212"/>
                    </a:lnTo>
                    <a:lnTo>
                      <a:pt x="356" y="3221"/>
                    </a:lnTo>
                    <a:lnTo>
                      <a:pt x="336" y="3230"/>
                    </a:lnTo>
                    <a:lnTo>
                      <a:pt x="318" y="3242"/>
                    </a:lnTo>
                    <a:lnTo>
                      <a:pt x="280" y="3257"/>
                    </a:lnTo>
                    <a:lnTo>
                      <a:pt x="299" y="3237"/>
                    </a:lnTo>
                    <a:lnTo>
                      <a:pt x="321" y="3222"/>
                    </a:lnTo>
                    <a:lnTo>
                      <a:pt x="344" y="3211"/>
                    </a:lnTo>
                    <a:lnTo>
                      <a:pt x="367" y="3202"/>
                    </a:lnTo>
                    <a:lnTo>
                      <a:pt x="418" y="3194"/>
                    </a:lnTo>
                    <a:lnTo>
                      <a:pt x="471" y="3193"/>
                    </a:lnTo>
                    <a:lnTo>
                      <a:pt x="449" y="3167"/>
                    </a:lnTo>
                    <a:lnTo>
                      <a:pt x="422" y="3142"/>
                    </a:lnTo>
                    <a:lnTo>
                      <a:pt x="392" y="3119"/>
                    </a:lnTo>
                    <a:lnTo>
                      <a:pt x="359" y="3099"/>
                    </a:lnTo>
                    <a:lnTo>
                      <a:pt x="290" y="3066"/>
                    </a:lnTo>
                    <a:lnTo>
                      <a:pt x="255" y="3056"/>
                    </a:lnTo>
                    <a:lnTo>
                      <a:pt x="224" y="3048"/>
                    </a:lnTo>
                    <a:lnTo>
                      <a:pt x="186" y="3037"/>
                    </a:lnTo>
                    <a:lnTo>
                      <a:pt x="169" y="3026"/>
                    </a:lnTo>
                    <a:lnTo>
                      <a:pt x="154" y="3011"/>
                    </a:lnTo>
                    <a:lnTo>
                      <a:pt x="111" y="2995"/>
                    </a:lnTo>
                    <a:lnTo>
                      <a:pt x="73" y="2972"/>
                    </a:lnTo>
                    <a:lnTo>
                      <a:pt x="42" y="2944"/>
                    </a:lnTo>
                    <a:lnTo>
                      <a:pt x="18" y="2908"/>
                    </a:lnTo>
                    <a:lnTo>
                      <a:pt x="15" y="2893"/>
                    </a:lnTo>
                    <a:lnTo>
                      <a:pt x="22" y="2887"/>
                    </a:lnTo>
                    <a:lnTo>
                      <a:pt x="34" y="2889"/>
                    </a:lnTo>
                    <a:lnTo>
                      <a:pt x="48" y="2900"/>
                    </a:lnTo>
                    <a:lnTo>
                      <a:pt x="80" y="2930"/>
                    </a:lnTo>
                    <a:lnTo>
                      <a:pt x="115" y="2957"/>
                    </a:lnTo>
                    <a:lnTo>
                      <a:pt x="197" y="3002"/>
                    </a:lnTo>
                    <a:lnTo>
                      <a:pt x="285" y="3038"/>
                    </a:lnTo>
                    <a:lnTo>
                      <a:pt x="373" y="3063"/>
                    </a:lnTo>
                    <a:lnTo>
                      <a:pt x="404" y="3075"/>
                    </a:lnTo>
                    <a:lnTo>
                      <a:pt x="430" y="3093"/>
                    </a:lnTo>
                    <a:lnTo>
                      <a:pt x="472" y="3140"/>
                    </a:lnTo>
                    <a:lnTo>
                      <a:pt x="509" y="3186"/>
                    </a:lnTo>
                    <a:lnTo>
                      <a:pt x="528" y="3203"/>
                    </a:lnTo>
                    <a:lnTo>
                      <a:pt x="536" y="3210"/>
                    </a:lnTo>
                    <a:lnTo>
                      <a:pt x="550" y="3215"/>
                    </a:lnTo>
                    <a:lnTo>
                      <a:pt x="577" y="3228"/>
                    </a:lnTo>
                    <a:lnTo>
                      <a:pt x="599" y="3244"/>
                    </a:lnTo>
                    <a:lnTo>
                      <a:pt x="640" y="3279"/>
                    </a:lnTo>
                    <a:lnTo>
                      <a:pt x="661" y="3295"/>
                    </a:lnTo>
                    <a:lnTo>
                      <a:pt x="683" y="3308"/>
                    </a:lnTo>
                    <a:lnTo>
                      <a:pt x="709" y="3317"/>
                    </a:lnTo>
                    <a:lnTo>
                      <a:pt x="741" y="3320"/>
                    </a:lnTo>
                    <a:lnTo>
                      <a:pt x="770" y="3264"/>
                    </a:lnTo>
                    <a:lnTo>
                      <a:pt x="796" y="3208"/>
                    </a:lnTo>
                    <a:lnTo>
                      <a:pt x="818" y="3149"/>
                    </a:lnTo>
                    <a:lnTo>
                      <a:pt x="836" y="3089"/>
                    </a:lnTo>
                    <a:lnTo>
                      <a:pt x="862" y="2967"/>
                    </a:lnTo>
                    <a:lnTo>
                      <a:pt x="870" y="2905"/>
                    </a:lnTo>
                    <a:lnTo>
                      <a:pt x="873" y="2843"/>
                    </a:lnTo>
                    <a:lnTo>
                      <a:pt x="867" y="2719"/>
                    </a:lnTo>
                    <a:lnTo>
                      <a:pt x="858" y="2657"/>
                    </a:lnTo>
                    <a:lnTo>
                      <a:pt x="844" y="2597"/>
                    </a:lnTo>
                    <a:lnTo>
                      <a:pt x="826" y="2537"/>
                    </a:lnTo>
                    <a:lnTo>
                      <a:pt x="803" y="2479"/>
                    </a:lnTo>
                    <a:lnTo>
                      <a:pt x="776" y="2422"/>
                    </a:lnTo>
                    <a:lnTo>
                      <a:pt x="744" y="2366"/>
                    </a:lnTo>
                    <a:lnTo>
                      <a:pt x="721" y="2324"/>
                    </a:lnTo>
                    <a:lnTo>
                      <a:pt x="705" y="2282"/>
                    </a:lnTo>
                    <a:lnTo>
                      <a:pt x="688" y="2240"/>
                    </a:lnTo>
                    <a:lnTo>
                      <a:pt x="662" y="2200"/>
                    </a:lnTo>
                    <a:lnTo>
                      <a:pt x="634" y="2161"/>
                    </a:lnTo>
                    <a:lnTo>
                      <a:pt x="610" y="2121"/>
                    </a:lnTo>
                    <a:lnTo>
                      <a:pt x="569" y="2036"/>
                    </a:lnTo>
                    <a:lnTo>
                      <a:pt x="529" y="1950"/>
                    </a:lnTo>
                    <a:lnTo>
                      <a:pt x="508" y="1908"/>
                    </a:lnTo>
                    <a:lnTo>
                      <a:pt x="482" y="1866"/>
                    </a:lnTo>
                    <a:lnTo>
                      <a:pt x="447" y="1808"/>
                    </a:lnTo>
                    <a:lnTo>
                      <a:pt x="420" y="1748"/>
                    </a:lnTo>
                    <a:lnTo>
                      <a:pt x="378" y="1622"/>
                    </a:lnTo>
                    <a:lnTo>
                      <a:pt x="316" y="1365"/>
                    </a:lnTo>
                    <a:lnTo>
                      <a:pt x="346" y="1364"/>
                    </a:lnTo>
                    <a:lnTo>
                      <a:pt x="372" y="1353"/>
                    </a:lnTo>
                    <a:lnTo>
                      <a:pt x="384" y="1429"/>
                    </a:lnTo>
                    <a:lnTo>
                      <a:pt x="400" y="1504"/>
                    </a:lnTo>
                    <a:lnTo>
                      <a:pt x="415" y="1579"/>
                    </a:lnTo>
                    <a:lnTo>
                      <a:pt x="426" y="1655"/>
                    </a:lnTo>
                    <a:lnTo>
                      <a:pt x="467" y="1733"/>
                    </a:lnTo>
                    <a:lnTo>
                      <a:pt x="511" y="1807"/>
                    </a:lnTo>
                    <a:lnTo>
                      <a:pt x="609" y="1955"/>
                    </a:lnTo>
                    <a:lnTo>
                      <a:pt x="677" y="2061"/>
                    </a:lnTo>
                    <a:lnTo>
                      <a:pt x="741" y="2169"/>
                    </a:lnTo>
                    <a:lnTo>
                      <a:pt x="806" y="2277"/>
                    </a:lnTo>
                    <a:lnTo>
                      <a:pt x="882" y="2385"/>
                    </a:lnTo>
                    <a:lnTo>
                      <a:pt x="905" y="2419"/>
                    </a:lnTo>
                    <a:lnTo>
                      <a:pt x="927" y="2455"/>
                    </a:lnTo>
                    <a:lnTo>
                      <a:pt x="964" y="2531"/>
                    </a:lnTo>
                    <a:lnTo>
                      <a:pt x="1000" y="2606"/>
                    </a:lnTo>
                    <a:lnTo>
                      <a:pt x="1022" y="2641"/>
                    </a:lnTo>
                    <a:lnTo>
                      <a:pt x="1047" y="2674"/>
                    </a:lnTo>
                    <a:lnTo>
                      <a:pt x="1077" y="2674"/>
                    </a:lnTo>
                    <a:lnTo>
                      <a:pt x="1104" y="2634"/>
                    </a:lnTo>
                    <a:lnTo>
                      <a:pt x="1127" y="2591"/>
                    </a:lnTo>
                    <a:lnTo>
                      <a:pt x="1162" y="2503"/>
                    </a:lnTo>
                    <a:lnTo>
                      <a:pt x="1194" y="2412"/>
                    </a:lnTo>
                    <a:lnTo>
                      <a:pt x="1230" y="2323"/>
                    </a:lnTo>
                    <a:lnTo>
                      <a:pt x="1251" y="2268"/>
                    </a:lnTo>
                    <a:lnTo>
                      <a:pt x="1263" y="2211"/>
                    </a:lnTo>
                    <a:lnTo>
                      <a:pt x="1271" y="2155"/>
                    </a:lnTo>
                    <a:lnTo>
                      <a:pt x="1274" y="2098"/>
                    </a:lnTo>
                    <a:lnTo>
                      <a:pt x="1272" y="1982"/>
                    </a:lnTo>
                    <a:lnTo>
                      <a:pt x="1267" y="1866"/>
                    </a:lnTo>
                    <a:lnTo>
                      <a:pt x="1213" y="1766"/>
                    </a:lnTo>
                    <a:lnTo>
                      <a:pt x="1234" y="1738"/>
                    </a:lnTo>
                    <a:lnTo>
                      <a:pt x="1248" y="1704"/>
                    </a:lnTo>
                    <a:lnTo>
                      <a:pt x="1252" y="1666"/>
                    </a:lnTo>
                    <a:lnTo>
                      <a:pt x="1245" y="1628"/>
                    </a:lnTo>
                    <a:lnTo>
                      <a:pt x="1255" y="1640"/>
                    </a:lnTo>
                    <a:lnTo>
                      <a:pt x="1266" y="1648"/>
                    </a:lnTo>
                    <a:lnTo>
                      <a:pt x="1278" y="1652"/>
                    </a:lnTo>
                    <a:lnTo>
                      <a:pt x="1289" y="1651"/>
                    </a:lnTo>
                    <a:lnTo>
                      <a:pt x="1299" y="1648"/>
                    </a:lnTo>
                    <a:lnTo>
                      <a:pt x="1308" y="1640"/>
                    </a:lnTo>
                    <a:lnTo>
                      <a:pt x="1313" y="1629"/>
                    </a:lnTo>
                    <a:lnTo>
                      <a:pt x="1316" y="1614"/>
                    </a:lnTo>
                    <a:lnTo>
                      <a:pt x="1325" y="1535"/>
                    </a:lnTo>
                    <a:lnTo>
                      <a:pt x="1341" y="1455"/>
                    </a:lnTo>
                    <a:lnTo>
                      <a:pt x="1363" y="1376"/>
                    </a:lnTo>
                    <a:lnTo>
                      <a:pt x="1387" y="1299"/>
                    </a:lnTo>
                    <a:lnTo>
                      <a:pt x="1405" y="1231"/>
                    </a:lnTo>
                    <a:lnTo>
                      <a:pt x="1413" y="1159"/>
                    </a:lnTo>
                    <a:lnTo>
                      <a:pt x="1413" y="1121"/>
                    </a:lnTo>
                    <a:lnTo>
                      <a:pt x="1411" y="1083"/>
                    </a:lnTo>
                    <a:lnTo>
                      <a:pt x="1407" y="1043"/>
                    </a:lnTo>
                    <a:lnTo>
                      <a:pt x="1399" y="1003"/>
                    </a:lnTo>
                    <a:lnTo>
                      <a:pt x="1377" y="918"/>
                    </a:lnTo>
                    <a:lnTo>
                      <a:pt x="1344" y="832"/>
                    </a:lnTo>
                    <a:lnTo>
                      <a:pt x="1300" y="742"/>
                    </a:lnTo>
                    <a:lnTo>
                      <a:pt x="1245" y="650"/>
                    </a:lnTo>
                    <a:lnTo>
                      <a:pt x="1189" y="450"/>
                    </a:lnTo>
                    <a:lnTo>
                      <a:pt x="1168" y="438"/>
                    </a:lnTo>
                    <a:lnTo>
                      <a:pt x="1154" y="421"/>
                    </a:lnTo>
                    <a:lnTo>
                      <a:pt x="1146" y="402"/>
                    </a:lnTo>
                    <a:lnTo>
                      <a:pt x="1144" y="379"/>
                    </a:lnTo>
                    <a:lnTo>
                      <a:pt x="1114" y="350"/>
                    </a:lnTo>
                    <a:lnTo>
                      <a:pt x="1078" y="325"/>
                    </a:lnTo>
                    <a:lnTo>
                      <a:pt x="997" y="280"/>
                    </a:lnTo>
                    <a:lnTo>
                      <a:pt x="958" y="255"/>
                    </a:lnTo>
                    <a:lnTo>
                      <a:pt x="925" y="226"/>
                    </a:lnTo>
                    <a:lnTo>
                      <a:pt x="910" y="208"/>
                    </a:lnTo>
                    <a:lnTo>
                      <a:pt x="898" y="188"/>
                    </a:lnTo>
                    <a:lnTo>
                      <a:pt x="888" y="167"/>
                    </a:lnTo>
                    <a:lnTo>
                      <a:pt x="882" y="141"/>
                    </a:lnTo>
                    <a:lnTo>
                      <a:pt x="912" y="188"/>
                    </a:lnTo>
                    <a:lnTo>
                      <a:pt x="951" y="227"/>
                    </a:lnTo>
                    <a:lnTo>
                      <a:pt x="997" y="257"/>
                    </a:lnTo>
                    <a:lnTo>
                      <a:pt x="1050" y="279"/>
                    </a:lnTo>
                    <a:lnTo>
                      <a:pt x="1094" y="298"/>
                    </a:lnTo>
                    <a:lnTo>
                      <a:pt x="1119" y="319"/>
                    </a:lnTo>
                    <a:lnTo>
                      <a:pt x="1138" y="338"/>
                    </a:lnTo>
                    <a:lnTo>
                      <a:pt x="1166" y="356"/>
                    </a:lnTo>
                    <a:lnTo>
                      <a:pt x="1207" y="267"/>
                    </a:lnTo>
                    <a:lnTo>
                      <a:pt x="1241" y="145"/>
                    </a:lnTo>
                    <a:lnTo>
                      <a:pt x="1286" y="75"/>
                    </a:lnTo>
                    <a:lnTo>
                      <a:pt x="1304" y="0"/>
                    </a:lnTo>
                    <a:lnTo>
                      <a:pt x="1314" y="60"/>
                    </a:lnTo>
                    <a:lnTo>
                      <a:pt x="1282" y="128"/>
                    </a:lnTo>
                    <a:lnTo>
                      <a:pt x="1256" y="200"/>
                    </a:lnTo>
                    <a:lnTo>
                      <a:pt x="1239" y="274"/>
                    </a:lnTo>
                    <a:lnTo>
                      <a:pt x="1229" y="350"/>
                    </a:lnTo>
                    <a:lnTo>
                      <a:pt x="1229" y="424"/>
                    </a:lnTo>
                    <a:lnTo>
                      <a:pt x="1238" y="499"/>
                    </a:lnTo>
                    <a:lnTo>
                      <a:pt x="1258" y="573"/>
                    </a:lnTo>
                    <a:lnTo>
                      <a:pt x="1289" y="642"/>
                    </a:lnTo>
                    <a:lnTo>
                      <a:pt x="1324" y="687"/>
                    </a:lnTo>
                    <a:lnTo>
                      <a:pt x="1355" y="735"/>
                    </a:lnTo>
                    <a:lnTo>
                      <a:pt x="1383" y="786"/>
                    </a:lnTo>
                    <a:lnTo>
                      <a:pt x="1410" y="838"/>
                    </a:lnTo>
                    <a:lnTo>
                      <a:pt x="1413" y="736"/>
                    </a:lnTo>
                    <a:lnTo>
                      <a:pt x="1424" y="636"/>
                    </a:lnTo>
                    <a:lnTo>
                      <a:pt x="1459" y="435"/>
                    </a:lnTo>
                    <a:lnTo>
                      <a:pt x="1477" y="446"/>
                    </a:lnTo>
                    <a:lnTo>
                      <a:pt x="1497" y="450"/>
                    </a:lnTo>
                    <a:lnTo>
                      <a:pt x="1477" y="605"/>
                    </a:lnTo>
                    <a:lnTo>
                      <a:pt x="1475" y="643"/>
                    </a:lnTo>
                    <a:lnTo>
                      <a:pt x="1476" y="682"/>
                    </a:lnTo>
                    <a:lnTo>
                      <a:pt x="1483" y="760"/>
                    </a:lnTo>
                    <a:lnTo>
                      <a:pt x="1487" y="839"/>
                    </a:lnTo>
                    <a:lnTo>
                      <a:pt x="1482" y="879"/>
                    </a:lnTo>
                    <a:lnTo>
                      <a:pt x="1473" y="920"/>
                    </a:lnTo>
                    <a:lnTo>
                      <a:pt x="1483" y="936"/>
                    </a:lnTo>
                    <a:lnTo>
                      <a:pt x="1490" y="953"/>
                    </a:lnTo>
                    <a:lnTo>
                      <a:pt x="1492" y="991"/>
                    </a:lnTo>
                    <a:lnTo>
                      <a:pt x="1505" y="1014"/>
                    </a:lnTo>
                    <a:lnTo>
                      <a:pt x="1508" y="1042"/>
                    </a:lnTo>
                    <a:lnTo>
                      <a:pt x="1535" y="1033"/>
                    </a:lnTo>
                    <a:lnTo>
                      <a:pt x="1556" y="1019"/>
                    </a:lnTo>
                    <a:lnTo>
                      <a:pt x="1572" y="1000"/>
                    </a:lnTo>
                    <a:lnTo>
                      <a:pt x="1586" y="980"/>
                    </a:lnTo>
                    <a:lnTo>
                      <a:pt x="1614" y="940"/>
                    </a:lnTo>
                    <a:lnTo>
                      <a:pt x="1631" y="920"/>
                    </a:lnTo>
                    <a:lnTo>
                      <a:pt x="1653" y="905"/>
                    </a:lnTo>
                    <a:lnTo>
                      <a:pt x="1761" y="841"/>
                    </a:lnTo>
                    <a:lnTo>
                      <a:pt x="1866" y="776"/>
                    </a:lnTo>
                    <a:lnTo>
                      <a:pt x="1900" y="763"/>
                    </a:lnTo>
                    <a:lnTo>
                      <a:pt x="1934" y="756"/>
                    </a:lnTo>
                    <a:lnTo>
                      <a:pt x="1968" y="744"/>
                    </a:lnTo>
                    <a:lnTo>
                      <a:pt x="1985" y="732"/>
                    </a:lnTo>
                    <a:lnTo>
                      <a:pt x="2001" y="716"/>
                    </a:lnTo>
                    <a:lnTo>
                      <a:pt x="2012" y="700"/>
                    </a:lnTo>
                    <a:lnTo>
                      <a:pt x="2019" y="682"/>
                    </a:lnTo>
                    <a:lnTo>
                      <a:pt x="2028" y="636"/>
                    </a:lnTo>
                    <a:lnTo>
                      <a:pt x="2031" y="583"/>
                    </a:lnTo>
                    <a:lnTo>
                      <a:pt x="2029" y="523"/>
                    </a:lnTo>
                    <a:lnTo>
                      <a:pt x="2026" y="401"/>
                    </a:lnTo>
                    <a:lnTo>
                      <a:pt x="2028" y="344"/>
                    </a:lnTo>
                    <a:lnTo>
                      <a:pt x="2030" y="324"/>
                    </a:lnTo>
                    <a:lnTo>
                      <a:pt x="2038" y="294"/>
                    </a:lnTo>
                    <a:lnTo>
                      <a:pt x="2019" y="257"/>
                    </a:lnTo>
                    <a:lnTo>
                      <a:pt x="2053" y="290"/>
                    </a:lnTo>
                    <a:lnTo>
                      <a:pt x="2047" y="325"/>
                    </a:lnTo>
                    <a:lnTo>
                      <a:pt x="2046" y="361"/>
                    </a:lnTo>
                    <a:lnTo>
                      <a:pt x="2048" y="435"/>
                    </a:lnTo>
                    <a:lnTo>
                      <a:pt x="2060" y="579"/>
                    </a:lnTo>
                    <a:lnTo>
                      <a:pt x="2053" y="661"/>
                    </a:lnTo>
                    <a:lnTo>
                      <a:pt x="2099" y="617"/>
                    </a:lnTo>
                    <a:lnTo>
                      <a:pt x="2150" y="576"/>
                    </a:lnTo>
                    <a:lnTo>
                      <a:pt x="2198" y="536"/>
                    </a:lnTo>
                    <a:lnTo>
                      <a:pt x="2243" y="488"/>
                    </a:lnTo>
                    <a:lnTo>
                      <a:pt x="2248" y="508"/>
                    </a:lnTo>
                    <a:lnTo>
                      <a:pt x="2260" y="524"/>
                    </a:lnTo>
                    <a:lnTo>
                      <a:pt x="2234" y="554"/>
                    </a:lnTo>
                    <a:lnTo>
                      <a:pt x="2209" y="577"/>
                    </a:lnTo>
                    <a:lnTo>
                      <a:pt x="2163" y="615"/>
                    </a:lnTo>
                    <a:lnTo>
                      <a:pt x="2141" y="632"/>
                    </a:lnTo>
                    <a:lnTo>
                      <a:pt x="2123" y="653"/>
                    </a:lnTo>
                    <a:lnTo>
                      <a:pt x="2106" y="679"/>
                    </a:lnTo>
                    <a:lnTo>
                      <a:pt x="2091" y="713"/>
                    </a:lnTo>
                    <a:lnTo>
                      <a:pt x="2001" y="787"/>
                    </a:lnTo>
                    <a:lnTo>
                      <a:pt x="1979" y="802"/>
                    </a:lnTo>
                    <a:lnTo>
                      <a:pt x="1957" y="811"/>
                    </a:lnTo>
                    <a:lnTo>
                      <a:pt x="1910" y="823"/>
                    </a:lnTo>
                    <a:lnTo>
                      <a:pt x="1887" y="828"/>
                    </a:lnTo>
                    <a:lnTo>
                      <a:pt x="1863" y="837"/>
                    </a:lnTo>
                    <a:lnTo>
                      <a:pt x="1838" y="850"/>
                    </a:lnTo>
                    <a:lnTo>
                      <a:pt x="1813" y="869"/>
                    </a:lnTo>
                    <a:lnTo>
                      <a:pt x="1675" y="994"/>
                    </a:lnTo>
                    <a:lnTo>
                      <a:pt x="1660" y="991"/>
                    </a:lnTo>
                    <a:lnTo>
                      <a:pt x="1650" y="1039"/>
                    </a:lnTo>
                    <a:lnTo>
                      <a:pt x="1611" y="1088"/>
                    </a:lnTo>
                    <a:lnTo>
                      <a:pt x="1579" y="1140"/>
                    </a:lnTo>
                    <a:lnTo>
                      <a:pt x="1558" y="1197"/>
                    </a:lnTo>
                    <a:lnTo>
                      <a:pt x="1544" y="1257"/>
                    </a:lnTo>
                    <a:lnTo>
                      <a:pt x="1529" y="1346"/>
                    </a:lnTo>
                    <a:lnTo>
                      <a:pt x="1508" y="1435"/>
                    </a:lnTo>
                    <a:lnTo>
                      <a:pt x="1467" y="1613"/>
                    </a:lnTo>
                    <a:lnTo>
                      <a:pt x="1453" y="1702"/>
                    </a:lnTo>
                    <a:lnTo>
                      <a:pt x="1447" y="1790"/>
                    </a:lnTo>
                    <a:lnTo>
                      <a:pt x="1452" y="1880"/>
                    </a:lnTo>
                    <a:lnTo>
                      <a:pt x="1461" y="1925"/>
                    </a:lnTo>
                    <a:lnTo>
                      <a:pt x="1473" y="1970"/>
                    </a:lnTo>
                    <a:lnTo>
                      <a:pt x="1545" y="1956"/>
                    </a:lnTo>
                    <a:lnTo>
                      <a:pt x="1596" y="1941"/>
                    </a:lnTo>
                    <a:lnTo>
                      <a:pt x="1648" y="1915"/>
                    </a:lnTo>
                    <a:lnTo>
                      <a:pt x="1727" y="1869"/>
                    </a:lnTo>
                    <a:lnTo>
                      <a:pt x="1781" y="1831"/>
                    </a:lnTo>
                    <a:lnTo>
                      <a:pt x="1831" y="1791"/>
                    </a:lnTo>
                    <a:lnTo>
                      <a:pt x="1884" y="1755"/>
                    </a:lnTo>
                    <a:lnTo>
                      <a:pt x="1916" y="1740"/>
                    </a:lnTo>
                    <a:lnTo>
                      <a:pt x="1953" y="1728"/>
                    </a:lnTo>
                    <a:lnTo>
                      <a:pt x="2001" y="1711"/>
                    </a:lnTo>
                    <a:lnTo>
                      <a:pt x="2044" y="1687"/>
                    </a:lnTo>
                    <a:lnTo>
                      <a:pt x="2083" y="1658"/>
                    </a:lnTo>
                    <a:lnTo>
                      <a:pt x="2120" y="1626"/>
                    </a:lnTo>
                    <a:lnTo>
                      <a:pt x="2192" y="1560"/>
                    </a:lnTo>
                    <a:lnTo>
                      <a:pt x="2231" y="1533"/>
                    </a:lnTo>
                    <a:lnTo>
                      <a:pt x="2246" y="1523"/>
                    </a:lnTo>
                    <a:lnTo>
                      <a:pt x="2274" y="1509"/>
                    </a:lnTo>
                    <a:lnTo>
                      <a:pt x="2321" y="1486"/>
                    </a:lnTo>
                    <a:lnTo>
                      <a:pt x="2364" y="1459"/>
                    </a:lnTo>
                    <a:lnTo>
                      <a:pt x="2453" y="1402"/>
                    </a:lnTo>
                    <a:lnTo>
                      <a:pt x="2426" y="1437"/>
                    </a:lnTo>
                    <a:lnTo>
                      <a:pt x="2395" y="1465"/>
                    </a:lnTo>
                    <a:lnTo>
                      <a:pt x="2359" y="1490"/>
                    </a:lnTo>
                    <a:lnTo>
                      <a:pt x="2322" y="1513"/>
                    </a:lnTo>
                    <a:lnTo>
                      <a:pt x="2250" y="1560"/>
                    </a:lnTo>
                    <a:lnTo>
                      <a:pt x="2217" y="1588"/>
                    </a:lnTo>
                    <a:lnTo>
                      <a:pt x="2205" y="1600"/>
                    </a:lnTo>
                    <a:lnTo>
                      <a:pt x="2188" y="1621"/>
                    </a:lnTo>
                    <a:lnTo>
                      <a:pt x="2238" y="1601"/>
                    </a:lnTo>
                    <a:lnTo>
                      <a:pt x="2274" y="1595"/>
                    </a:lnTo>
                    <a:lnTo>
                      <a:pt x="2300" y="1599"/>
                    </a:lnTo>
                    <a:lnTo>
                      <a:pt x="2320" y="1610"/>
                    </a:lnTo>
                    <a:lnTo>
                      <a:pt x="2339" y="1624"/>
                    </a:lnTo>
                    <a:lnTo>
                      <a:pt x="2359" y="1637"/>
                    </a:lnTo>
                    <a:lnTo>
                      <a:pt x="2386" y="1646"/>
                    </a:lnTo>
                    <a:lnTo>
                      <a:pt x="2424" y="1647"/>
                    </a:lnTo>
                    <a:lnTo>
                      <a:pt x="2446" y="1648"/>
                    </a:lnTo>
                    <a:lnTo>
                      <a:pt x="2464" y="1656"/>
                    </a:lnTo>
                    <a:lnTo>
                      <a:pt x="2493" y="1683"/>
                    </a:lnTo>
                    <a:lnTo>
                      <a:pt x="2518" y="1715"/>
                    </a:lnTo>
                    <a:lnTo>
                      <a:pt x="2533" y="1729"/>
                    </a:lnTo>
                    <a:lnTo>
                      <a:pt x="2550" y="1739"/>
                    </a:lnTo>
                    <a:lnTo>
                      <a:pt x="2526" y="1736"/>
                    </a:lnTo>
                    <a:lnTo>
                      <a:pt x="2508" y="1725"/>
                    </a:lnTo>
                    <a:lnTo>
                      <a:pt x="2477" y="1692"/>
                    </a:lnTo>
                    <a:lnTo>
                      <a:pt x="2461" y="1676"/>
                    </a:lnTo>
                    <a:lnTo>
                      <a:pt x="2444" y="1665"/>
                    </a:lnTo>
                    <a:lnTo>
                      <a:pt x="2424" y="1662"/>
                    </a:lnTo>
                    <a:lnTo>
                      <a:pt x="2398" y="1670"/>
                    </a:lnTo>
                    <a:lnTo>
                      <a:pt x="2374" y="1676"/>
                    </a:lnTo>
                    <a:lnTo>
                      <a:pt x="2355" y="1671"/>
                    </a:lnTo>
                    <a:lnTo>
                      <a:pt x="2316" y="1645"/>
                    </a:lnTo>
                    <a:lnTo>
                      <a:pt x="2289" y="1634"/>
                    </a:lnTo>
                    <a:lnTo>
                      <a:pt x="2254" y="1629"/>
                    </a:lnTo>
                    <a:lnTo>
                      <a:pt x="2207" y="1635"/>
                    </a:lnTo>
                    <a:lnTo>
                      <a:pt x="2143" y="1658"/>
                    </a:lnTo>
                    <a:lnTo>
                      <a:pt x="2107" y="1694"/>
                    </a:lnTo>
                    <a:lnTo>
                      <a:pt x="2065" y="1724"/>
                    </a:lnTo>
                    <a:lnTo>
                      <a:pt x="1973" y="1772"/>
                    </a:lnTo>
                    <a:lnTo>
                      <a:pt x="1927" y="1796"/>
                    </a:lnTo>
                    <a:lnTo>
                      <a:pt x="1881" y="1821"/>
                    </a:lnTo>
                    <a:lnTo>
                      <a:pt x="1839" y="1851"/>
                    </a:lnTo>
                    <a:lnTo>
                      <a:pt x="1803" y="1889"/>
                    </a:lnTo>
                    <a:lnTo>
                      <a:pt x="1779" y="1912"/>
                    </a:lnTo>
                    <a:lnTo>
                      <a:pt x="1753" y="1930"/>
                    </a:lnTo>
                    <a:lnTo>
                      <a:pt x="1696" y="1959"/>
                    </a:lnTo>
                    <a:lnTo>
                      <a:pt x="1637" y="1985"/>
                    </a:lnTo>
                    <a:lnTo>
                      <a:pt x="1609" y="2000"/>
                    </a:lnTo>
                    <a:lnTo>
                      <a:pt x="1582" y="2018"/>
                    </a:lnTo>
                    <a:lnTo>
                      <a:pt x="1562" y="2034"/>
                    </a:lnTo>
                    <a:lnTo>
                      <a:pt x="1545" y="2053"/>
                    </a:lnTo>
                    <a:lnTo>
                      <a:pt x="1514" y="2097"/>
                    </a:lnTo>
                    <a:lnTo>
                      <a:pt x="1487" y="2147"/>
                    </a:lnTo>
                    <a:lnTo>
                      <a:pt x="1464" y="2202"/>
                    </a:lnTo>
                    <a:lnTo>
                      <a:pt x="1425" y="2311"/>
                    </a:lnTo>
                    <a:lnTo>
                      <a:pt x="1391" y="2407"/>
                    </a:lnTo>
                    <a:lnTo>
                      <a:pt x="1310" y="2611"/>
                    </a:lnTo>
                    <a:lnTo>
                      <a:pt x="1234" y="2817"/>
                    </a:lnTo>
                    <a:lnTo>
                      <a:pt x="1168" y="3026"/>
                    </a:lnTo>
                    <a:lnTo>
                      <a:pt x="1107" y="3237"/>
                    </a:lnTo>
                    <a:lnTo>
                      <a:pt x="1091" y="3297"/>
                    </a:lnTo>
                    <a:lnTo>
                      <a:pt x="1078" y="3359"/>
                    </a:lnTo>
                    <a:lnTo>
                      <a:pt x="1075" y="3421"/>
                    </a:lnTo>
                    <a:lnTo>
                      <a:pt x="1077" y="3451"/>
                    </a:lnTo>
                    <a:lnTo>
                      <a:pt x="1084" y="3482"/>
                    </a:lnTo>
                    <a:lnTo>
                      <a:pt x="1093" y="3491"/>
                    </a:lnTo>
                    <a:lnTo>
                      <a:pt x="1097" y="3500"/>
                    </a:lnTo>
                    <a:lnTo>
                      <a:pt x="1094" y="3521"/>
                    </a:lnTo>
                    <a:lnTo>
                      <a:pt x="1087" y="3542"/>
                    </a:lnTo>
                    <a:lnTo>
                      <a:pt x="1081" y="3568"/>
                    </a:lnTo>
                    <a:lnTo>
                      <a:pt x="1077" y="3727"/>
                    </a:lnTo>
                    <a:lnTo>
                      <a:pt x="1078" y="3878"/>
                    </a:lnTo>
                    <a:lnTo>
                      <a:pt x="1083" y="4020"/>
                    </a:lnTo>
                    <a:lnTo>
                      <a:pt x="1095" y="4155"/>
                    </a:lnTo>
                    <a:lnTo>
                      <a:pt x="1113" y="4282"/>
                    </a:lnTo>
                    <a:lnTo>
                      <a:pt x="1135" y="4401"/>
                    </a:lnTo>
                    <a:lnTo>
                      <a:pt x="1163" y="4514"/>
                    </a:lnTo>
                    <a:lnTo>
                      <a:pt x="1197" y="4621"/>
                    </a:lnTo>
                    <a:lnTo>
                      <a:pt x="1214" y="4661"/>
                    </a:lnTo>
                    <a:lnTo>
                      <a:pt x="1234" y="4699"/>
                    </a:lnTo>
                    <a:lnTo>
                      <a:pt x="1284" y="4764"/>
                    </a:lnTo>
                    <a:lnTo>
                      <a:pt x="1342" y="4819"/>
                    </a:lnTo>
                    <a:lnTo>
                      <a:pt x="1407" y="4870"/>
                    </a:lnTo>
                    <a:lnTo>
                      <a:pt x="1538" y="4966"/>
                    </a:lnTo>
                    <a:lnTo>
                      <a:pt x="1599" y="5019"/>
                    </a:lnTo>
                    <a:lnTo>
                      <a:pt x="1621" y="5041"/>
                    </a:lnTo>
                    <a:lnTo>
                      <a:pt x="1653" y="5081"/>
                    </a:lnTo>
                    <a:lnTo>
                      <a:pt x="1668" y="5136"/>
                    </a:lnTo>
                    <a:lnTo>
                      <a:pt x="1668" y="5177"/>
                    </a:lnTo>
                    <a:lnTo>
                      <a:pt x="1641" y="5173"/>
                    </a:lnTo>
                    <a:lnTo>
                      <a:pt x="1634" y="5121"/>
                    </a:lnTo>
                    <a:lnTo>
                      <a:pt x="1615" y="5095"/>
                    </a:lnTo>
                    <a:lnTo>
                      <a:pt x="1552" y="5047"/>
                    </a:lnTo>
                    <a:lnTo>
                      <a:pt x="1486" y="5003"/>
                    </a:lnTo>
                    <a:lnTo>
                      <a:pt x="1414" y="4968"/>
                    </a:lnTo>
                    <a:lnTo>
                      <a:pt x="1377" y="4955"/>
                    </a:lnTo>
                    <a:lnTo>
                      <a:pt x="1338" y="4945"/>
                    </a:lnTo>
                    <a:lnTo>
                      <a:pt x="1307" y="4918"/>
                    </a:lnTo>
                    <a:lnTo>
                      <a:pt x="1275" y="4891"/>
                    </a:lnTo>
                    <a:lnTo>
                      <a:pt x="1259" y="4881"/>
                    </a:lnTo>
                    <a:lnTo>
                      <a:pt x="1242" y="4875"/>
                    </a:lnTo>
                    <a:lnTo>
                      <a:pt x="1224" y="4874"/>
                    </a:lnTo>
                    <a:lnTo>
                      <a:pt x="1204" y="4877"/>
                    </a:lnTo>
                    <a:lnTo>
                      <a:pt x="1171" y="4880"/>
                    </a:lnTo>
                    <a:lnTo>
                      <a:pt x="1137" y="4877"/>
                    </a:lnTo>
                    <a:lnTo>
                      <a:pt x="1073" y="4863"/>
                    </a:lnTo>
                    <a:lnTo>
                      <a:pt x="1042" y="4861"/>
                    </a:lnTo>
                    <a:lnTo>
                      <a:pt x="1013" y="4865"/>
                    </a:lnTo>
                    <a:lnTo>
                      <a:pt x="1000" y="4873"/>
                    </a:lnTo>
                    <a:lnTo>
                      <a:pt x="987" y="4882"/>
                    </a:lnTo>
                    <a:lnTo>
                      <a:pt x="976" y="4896"/>
                    </a:lnTo>
                    <a:lnTo>
                      <a:pt x="965" y="4914"/>
                    </a:lnTo>
                    <a:lnTo>
                      <a:pt x="902" y="4928"/>
                    </a:lnTo>
                    <a:lnTo>
                      <a:pt x="841" y="4948"/>
                    </a:lnTo>
                    <a:lnTo>
                      <a:pt x="780" y="4974"/>
                    </a:lnTo>
                    <a:lnTo>
                      <a:pt x="725" y="5006"/>
                    </a:lnTo>
                    <a:lnTo>
                      <a:pt x="707" y="5045"/>
                    </a:lnTo>
                    <a:lnTo>
                      <a:pt x="680" y="5079"/>
                    </a:lnTo>
                    <a:lnTo>
                      <a:pt x="647" y="5107"/>
                    </a:lnTo>
                    <a:lnTo>
                      <a:pt x="609" y="5125"/>
                    </a:lnTo>
                    <a:lnTo>
                      <a:pt x="583" y="5162"/>
                    </a:lnTo>
                    <a:lnTo>
                      <a:pt x="542" y="5162"/>
                    </a:lnTo>
                    <a:lnTo>
                      <a:pt x="562" y="5132"/>
                    </a:lnTo>
                    <a:lnTo>
                      <a:pt x="584" y="5106"/>
                    </a:lnTo>
                    <a:lnTo>
                      <a:pt x="635" y="5056"/>
                    </a:lnTo>
                    <a:lnTo>
                      <a:pt x="659" y="5030"/>
                    </a:lnTo>
                    <a:lnTo>
                      <a:pt x="679" y="5001"/>
                    </a:lnTo>
                    <a:lnTo>
                      <a:pt x="696" y="4969"/>
                    </a:lnTo>
                    <a:lnTo>
                      <a:pt x="707" y="4933"/>
                    </a:lnTo>
                    <a:lnTo>
                      <a:pt x="639" y="4945"/>
                    </a:lnTo>
                    <a:lnTo>
                      <a:pt x="570" y="4952"/>
                    </a:lnTo>
                    <a:lnTo>
                      <a:pt x="502" y="4957"/>
                    </a:lnTo>
                    <a:lnTo>
                      <a:pt x="438" y="4966"/>
                    </a:lnTo>
                    <a:lnTo>
                      <a:pt x="383" y="4982"/>
                    </a:lnTo>
                    <a:lnTo>
                      <a:pt x="332" y="5005"/>
                    </a:lnTo>
                    <a:lnTo>
                      <a:pt x="236" y="5059"/>
                    </a:lnTo>
                    <a:lnTo>
                      <a:pt x="97" y="5051"/>
                    </a:lnTo>
                    <a:lnTo>
                      <a:pt x="45" y="5062"/>
                    </a:lnTo>
                    <a:lnTo>
                      <a:pt x="0" y="504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1" name="Freeform 165">
                <a:extLst>
                  <a:ext uri="{FF2B5EF4-FFF2-40B4-BE49-F238E27FC236}">
                    <a16:creationId xmlns:a16="http://schemas.microsoft.com/office/drawing/2014/main" id="{D024609E-8D8C-4D7D-9C87-CBE010A38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826" y="3416300"/>
                <a:ext cx="112713" cy="42863"/>
              </a:xfrm>
              <a:custGeom>
                <a:avLst/>
                <a:gdLst>
                  <a:gd name="T0" fmla="*/ 497 w 497"/>
                  <a:gd name="T1" fmla="*/ 19 h 247"/>
                  <a:gd name="T2" fmla="*/ 446 w 497"/>
                  <a:gd name="T3" fmla="*/ 47 h 247"/>
                  <a:gd name="T4" fmla="*/ 409 w 497"/>
                  <a:gd name="T5" fmla="*/ 106 h 247"/>
                  <a:gd name="T6" fmla="*/ 303 w 497"/>
                  <a:gd name="T7" fmla="*/ 143 h 247"/>
                  <a:gd name="T8" fmla="*/ 218 w 497"/>
                  <a:gd name="T9" fmla="*/ 244 h 247"/>
                  <a:gd name="T10" fmla="*/ 0 w 497"/>
                  <a:gd name="T11" fmla="*/ 247 h 247"/>
                  <a:gd name="T12" fmla="*/ 215 w 497"/>
                  <a:gd name="T13" fmla="*/ 229 h 247"/>
                  <a:gd name="T14" fmla="*/ 289 w 497"/>
                  <a:gd name="T15" fmla="*/ 129 h 247"/>
                  <a:gd name="T16" fmla="*/ 389 w 497"/>
                  <a:gd name="T17" fmla="*/ 88 h 247"/>
                  <a:gd name="T18" fmla="*/ 409 w 497"/>
                  <a:gd name="T19" fmla="*/ 40 h 247"/>
                  <a:gd name="T20" fmla="*/ 475 w 497"/>
                  <a:gd name="T21" fmla="*/ 0 h 247"/>
                  <a:gd name="T22" fmla="*/ 484 w 497"/>
                  <a:gd name="T23" fmla="*/ 12 h 247"/>
                  <a:gd name="T24" fmla="*/ 497 w 497"/>
                  <a:gd name="T25" fmla="*/ 1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7" h="247">
                    <a:moveTo>
                      <a:pt x="497" y="19"/>
                    </a:moveTo>
                    <a:lnTo>
                      <a:pt x="446" y="47"/>
                    </a:lnTo>
                    <a:lnTo>
                      <a:pt x="409" y="106"/>
                    </a:lnTo>
                    <a:lnTo>
                      <a:pt x="303" y="143"/>
                    </a:lnTo>
                    <a:lnTo>
                      <a:pt x="218" y="244"/>
                    </a:lnTo>
                    <a:lnTo>
                      <a:pt x="0" y="247"/>
                    </a:lnTo>
                    <a:lnTo>
                      <a:pt x="215" y="229"/>
                    </a:lnTo>
                    <a:lnTo>
                      <a:pt x="289" y="129"/>
                    </a:lnTo>
                    <a:lnTo>
                      <a:pt x="389" y="88"/>
                    </a:lnTo>
                    <a:lnTo>
                      <a:pt x="409" y="40"/>
                    </a:lnTo>
                    <a:lnTo>
                      <a:pt x="475" y="0"/>
                    </a:lnTo>
                    <a:lnTo>
                      <a:pt x="484" y="12"/>
                    </a:lnTo>
                    <a:lnTo>
                      <a:pt x="497" y="19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2" name="Freeform 166">
                <a:extLst>
                  <a:ext uri="{FF2B5EF4-FFF2-40B4-BE49-F238E27FC236}">
                    <a16:creationId xmlns:a16="http://schemas.microsoft.com/office/drawing/2014/main" id="{E2BA3B02-A6A4-4343-8015-2901C17D7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513" y="3279775"/>
                <a:ext cx="276225" cy="68263"/>
              </a:xfrm>
              <a:custGeom>
                <a:avLst/>
                <a:gdLst>
                  <a:gd name="T0" fmla="*/ 1195 w 1218"/>
                  <a:gd name="T1" fmla="*/ 153 h 389"/>
                  <a:gd name="T2" fmla="*/ 1141 w 1218"/>
                  <a:gd name="T3" fmla="*/ 186 h 389"/>
                  <a:gd name="T4" fmla="*/ 1049 w 1218"/>
                  <a:gd name="T5" fmla="*/ 199 h 389"/>
                  <a:gd name="T6" fmla="*/ 922 w 1218"/>
                  <a:gd name="T7" fmla="*/ 194 h 389"/>
                  <a:gd name="T8" fmla="*/ 864 w 1218"/>
                  <a:gd name="T9" fmla="*/ 201 h 389"/>
                  <a:gd name="T10" fmla="*/ 815 w 1218"/>
                  <a:gd name="T11" fmla="*/ 229 h 389"/>
                  <a:gd name="T12" fmla="*/ 779 w 1218"/>
                  <a:gd name="T13" fmla="*/ 286 h 389"/>
                  <a:gd name="T14" fmla="*/ 681 w 1218"/>
                  <a:gd name="T15" fmla="*/ 301 h 389"/>
                  <a:gd name="T16" fmla="*/ 589 w 1218"/>
                  <a:gd name="T17" fmla="*/ 336 h 389"/>
                  <a:gd name="T18" fmla="*/ 497 w 1218"/>
                  <a:gd name="T19" fmla="*/ 372 h 389"/>
                  <a:gd name="T20" fmla="*/ 400 w 1218"/>
                  <a:gd name="T21" fmla="*/ 389 h 389"/>
                  <a:gd name="T22" fmla="*/ 503 w 1218"/>
                  <a:gd name="T23" fmla="*/ 360 h 389"/>
                  <a:gd name="T24" fmla="*/ 621 w 1218"/>
                  <a:gd name="T25" fmla="*/ 293 h 389"/>
                  <a:gd name="T26" fmla="*/ 703 w 1218"/>
                  <a:gd name="T27" fmla="*/ 264 h 389"/>
                  <a:gd name="T28" fmla="*/ 752 w 1218"/>
                  <a:gd name="T29" fmla="*/ 263 h 389"/>
                  <a:gd name="T30" fmla="*/ 568 w 1218"/>
                  <a:gd name="T31" fmla="*/ 203 h 389"/>
                  <a:gd name="T32" fmla="*/ 478 w 1218"/>
                  <a:gd name="T33" fmla="*/ 173 h 389"/>
                  <a:gd name="T34" fmla="*/ 359 w 1218"/>
                  <a:gd name="T35" fmla="*/ 103 h 389"/>
                  <a:gd name="T36" fmla="*/ 274 w 1218"/>
                  <a:gd name="T37" fmla="*/ 77 h 389"/>
                  <a:gd name="T38" fmla="*/ 226 w 1218"/>
                  <a:gd name="T39" fmla="*/ 81 h 389"/>
                  <a:gd name="T40" fmla="*/ 221 w 1218"/>
                  <a:gd name="T41" fmla="*/ 70 h 389"/>
                  <a:gd name="T42" fmla="*/ 274 w 1218"/>
                  <a:gd name="T43" fmla="*/ 61 h 389"/>
                  <a:gd name="T44" fmla="*/ 366 w 1218"/>
                  <a:gd name="T45" fmla="*/ 84 h 389"/>
                  <a:gd name="T46" fmla="*/ 493 w 1218"/>
                  <a:gd name="T47" fmla="*/ 158 h 389"/>
                  <a:gd name="T48" fmla="*/ 553 w 1218"/>
                  <a:gd name="T49" fmla="*/ 184 h 389"/>
                  <a:gd name="T50" fmla="*/ 584 w 1218"/>
                  <a:gd name="T51" fmla="*/ 188 h 389"/>
                  <a:gd name="T52" fmla="*/ 805 w 1218"/>
                  <a:gd name="T53" fmla="*/ 189 h 389"/>
                  <a:gd name="T54" fmla="*/ 838 w 1218"/>
                  <a:gd name="T55" fmla="*/ 169 h 389"/>
                  <a:gd name="T56" fmla="*/ 891 w 1218"/>
                  <a:gd name="T57" fmla="*/ 161 h 389"/>
                  <a:gd name="T58" fmla="*/ 965 w 1218"/>
                  <a:gd name="T59" fmla="*/ 165 h 389"/>
                  <a:gd name="T60" fmla="*/ 1045 w 1218"/>
                  <a:gd name="T61" fmla="*/ 156 h 389"/>
                  <a:gd name="T62" fmla="*/ 1099 w 1218"/>
                  <a:gd name="T63" fmla="*/ 152 h 389"/>
                  <a:gd name="T64" fmla="*/ 1131 w 1218"/>
                  <a:gd name="T65" fmla="*/ 166 h 389"/>
                  <a:gd name="T66" fmla="*/ 1164 w 1218"/>
                  <a:gd name="T67" fmla="*/ 157 h 389"/>
                  <a:gd name="T68" fmla="*/ 1190 w 1218"/>
                  <a:gd name="T69" fmla="*/ 125 h 389"/>
                  <a:gd name="T70" fmla="*/ 1218 w 1218"/>
                  <a:gd name="T71" fmla="*/ 125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18" h="389">
                    <a:moveTo>
                      <a:pt x="1218" y="125"/>
                    </a:moveTo>
                    <a:lnTo>
                      <a:pt x="1195" y="153"/>
                    </a:lnTo>
                    <a:lnTo>
                      <a:pt x="1169" y="173"/>
                    </a:lnTo>
                    <a:lnTo>
                      <a:pt x="1141" y="186"/>
                    </a:lnTo>
                    <a:lnTo>
                      <a:pt x="1112" y="195"/>
                    </a:lnTo>
                    <a:lnTo>
                      <a:pt x="1049" y="199"/>
                    </a:lnTo>
                    <a:lnTo>
                      <a:pt x="985" y="196"/>
                    </a:lnTo>
                    <a:lnTo>
                      <a:pt x="922" y="194"/>
                    </a:lnTo>
                    <a:lnTo>
                      <a:pt x="892" y="196"/>
                    </a:lnTo>
                    <a:lnTo>
                      <a:pt x="864" y="201"/>
                    </a:lnTo>
                    <a:lnTo>
                      <a:pt x="839" y="213"/>
                    </a:lnTo>
                    <a:lnTo>
                      <a:pt x="815" y="229"/>
                    </a:lnTo>
                    <a:lnTo>
                      <a:pt x="795" y="253"/>
                    </a:lnTo>
                    <a:lnTo>
                      <a:pt x="779" y="286"/>
                    </a:lnTo>
                    <a:lnTo>
                      <a:pt x="729" y="289"/>
                    </a:lnTo>
                    <a:lnTo>
                      <a:pt x="681" y="301"/>
                    </a:lnTo>
                    <a:lnTo>
                      <a:pt x="634" y="317"/>
                    </a:lnTo>
                    <a:lnTo>
                      <a:pt x="589" y="336"/>
                    </a:lnTo>
                    <a:lnTo>
                      <a:pt x="544" y="356"/>
                    </a:lnTo>
                    <a:lnTo>
                      <a:pt x="497" y="372"/>
                    </a:lnTo>
                    <a:lnTo>
                      <a:pt x="450" y="385"/>
                    </a:lnTo>
                    <a:lnTo>
                      <a:pt x="400" y="389"/>
                    </a:lnTo>
                    <a:lnTo>
                      <a:pt x="455" y="377"/>
                    </a:lnTo>
                    <a:lnTo>
                      <a:pt x="503" y="360"/>
                    </a:lnTo>
                    <a:lnTo>
                      <a:pt x="584" y="315"/>
                    </a:lnTo>
                    <a:lnTo>
                      <a:pt x="621" y="293"/>
                    </a:lnTo>
                    <a:lnTo>
                      <a:pt x="661" y="276"/>
                    </a:lnTo>
                    <a:lnTo>
                      <a:pt x="703" y="264"/>
                    </a:lnTo>
                    <a:lnTo>
                      <a:pt x="727" y="262"/>
                    </a:lnTo>
                    <a:lnTo>
                      <a:pt x="752" y="263"/>
                    </a:lnTo>
                    <a:lnTo>
                      <a:pt x="773" y="226"/>
                    </a:lnTo>
                    <a:lnTo>
                      <a:pt x="568" y="203"/>
                    </a:lnTo>
                    <a:lnTo>
                      <a:pt x="521" y="193"/>
                    </a:lnTo>
                    <a:lnTo>
                      <a:pt x="478" y="173"/>
                    </a:lnTo>
                    <a:lnTo>
                      <a:pt x="398" y="125"/>
                    </a:lnTo>
                    <a:lnTo>
                      <a:pt x="359" y="103"/>
                    </a:lnTo>
                    <a:lnTo>
                      <a:pt x="318" y="86"/>
                    </a:lnTo>
                    <a:lnTo>
                      <a:pt x="274" y="77"/>
                    </a:lnTo>
                    <a:lnTo>
                      <a:pt x="250" y="77"/>
                    </a:lnTo>
                    <a:lnTo>
                      <a:pt x="226" y="81"/>
                    </a:lnTo>
                    <a:lnTo>
                      <a:pt x="0" y="0"/>
                    </a:lnTo>
                    <a:lnTo>
                      <a:pt x="221" y="70"/>
                    </a:lnTo>
                    <a:lnTo>
                      <a:pt x="248" y="63"/>
                    </a:lnTo>
                    <a:lnTo>
                      <a:pt x="274" y="61"/>
                    </a:lnTo>
                    <a:lnTo>
                      <a:pt x="322" y="68"/>
                    </a:lnTo>
                    <a:lnTo>
                      <a:pt x="366" y="84"/>
                    </a:lnTo>
                    <a:lnTo>
                      <a:pt x="409" y="107"/>
                    </a:lnTo>
                    <a:lnTo>
                      <a:pt x="493" y="158"/>
                    </a:lnTo>
                    <a:lnTo>
                      <a:pt x="537" y="178"/>
                    </a:lnTo>
                    <a:lnTo>
                      <a:pt x="553" y="184"/>
                    </a:lnTo>
                    <a:lnTo>
                      <a:pt x="559" y="185"/>
                    </a:lnTo>
                    <a:lnTo>
                      <a:pt x="584" y="188"/>
                    </a:lnTo>
                    <a:lnTo>
                      <a:pt x="788" y="205"/>
                    </a:lnTo>
                    <a:lnTo>
                      <a:pt x="805" y="189"/>
                    </a:lnTo>
                    <a:lnTo>
                      <a:pt x="821" y="178"/>
                    </a:lnTo>
                    <a:lnTo>
                      <a:pt x="838" y="169"/>
                    </a:lnTo>
                    <a:lnTo>
                      <a:pt x="855" y="164"/>
                    </a:lnTo>
                    <a:lnTo>
                      <a:pt x="891" y="161"/>
                    </a:lnTo>
                    <a:lnTo>
                      <a:pt x="928" y="162"/>
                    </a:lnTo>
                    <a:lnTo>
                      <a:pt x="965" y="165"/>
                    </a:lnTo>
                    <a:lnTo>
                      <a:pt x="1005" y="165"/>
                    </a:lnTo>
                    <a:lnTo>
                      <a:pt x="1045" y="156"/>
                    </a:lnTo>
                    <a:lnTo>
                      <a:pt x="1087" y="137"/>
                    </a:lnTo>
                    <a:lnTo>
                      <a:pt x="1099" y="152"/>
                    </a:lnTo>
                    <a:lnTo>
                      <a:pt x="1114" y="162"/>
                    </a:lnTo>
                    <a:lnTo>
                      <a:pt x="1131" y="166"/>
                    </a:lnTo>
                    <a:lnTo>
                      <a:pt x="1147" y="164"/>
                    </a:lnTo>
                    <a:lnTo>
                      <a:pt x="1164" y="157"/>
                    </a:lnTo>
                    <a:lnTo>
                      <a:pt x="1179" y="144"/>
                    </a:lnTo>
                    <a:lnTo>
                      <a:pt x="1190" y="125"/>
                    </a:lnTo>
                    <a:lnTo>
                      <a:pt x="1197" y="101"/>
                    </a:lnTo>
                    <a:lnTo>
                      <a:pt x="1218" y="12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3" name="Freeform 167">
                <a:extLst>
                  <a:ext uri="{FF2B5EF4-FFF2-40B4-BE49-F238E27FC236}">
                    <a16:creationId xmlns:a16="http://schemas.microsoft.com/office/drawing/2014/main" id="{48E82244-7DE2-40F1-8733-74C3B9AB5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2588" y="3448050"/>
                <a:ext cx="36513" cy="20638"/>
              </a:xfrm>
              <a:custGeom>
                <a:avLst/>
                <a:gdLst>
                  <a:gd name="T0" fmla="*/ 10 w 157"/>
                  <a:gd name="T1" fmla="*/ 0 h 114"/>
                  <a:gd name="T2" fmla="*/ 157 w 157"/>
                  <a:gd name="T3" fmla="*/ 92 h 114"/>
                  <a:gd name="T4" fmla="*/ 140 w 157"/>
                  <a:gd name="T5" fmla="*/ 99 h 114"/>
                  <a:gd name="T6" fmla="*/ 129 w 157"/>
                  <a:gd name="T7" fmla="*/ 114 h 114"/>
                  <a:gd name="T8" fmla="*/ 51 w 157"/>
                  <a:gd name="T9" fmla="*/ 75 h 114"/>
                  <a:gd name="T10" fmla="*/ 50 w 157"/>
                  <a:gd name="T11" fmla="*/ 55 h 114"/>
                  <a:gd name="T12" fmla="*/ 41 w 157"/>
                  <a:gd name="T13" fmla="*/ 38 h 114"/>
                  <a:gd name="T14" fmla="*/ 23 w 157"/>
                  <a:gd name="T15" fmla="*/ 27 h 114"/>
                  <a:gd name="T16" fmla="*/ 13 w 157"/>
                  <a:gd name="T17" fmla="*/ 24 h 114"/>
                  <a:gd name="T18" fmla="*/ 0 w 157"/>
                  <a:gd name="T19" fmla="*/ 24 h 114"/>
                  <a:gd name="T20" fmla="*/ 8 w 157"/>
                  <a:gd name="T21" fmla="*/ 13 h 114"/>
                  <a:gd name="T22" fmla="*/ 10 w 157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14">
                    <a:moveTo>
                      <a:pt x="10" y="0"/>
                    </a:moveTo>
                    <a:lnTo>
                      <a:pt x="157" y="92"/>
                    </a:lnTo>
                    <a:lnTo>
                      <a:pt x="140" y="99"/>
                    </a:lnTo>
                    <a:lnTo>
                      <a:pt x="129" y="114"/>
                    </a:lnTo>
                    <a:lnTo>
                      <a:pt x="51" y="75"/>
                    </a:lnTo>
                    <a:lnTo>
                      <a:pt x="50" y="55"/>
                    </a:lnTo>
                    <a:lnTo>
                      <a:pt x="41" y="38"/>
                    </a:lnTo>
                    <a:lnTo>
                      <a:pt x="23" y="27"/>
                    </a:lnTo>
                    <a:lnTo>
                      <a:pt x="13" y="24"/>
                    </a:lnTo>
                    <a:lnTo>
                      <a:pt x="0" y="24"/>
                    </a:lnTo>
                    <a:lnTo>
                      <a:pt x="8" y="13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4" name="Freeform 168">
                <a:extLst>
                  <a:ext uri="{FF2B5EF4-FFF2-40B4-BE49-F238E27FC236}">
                    <a16:creationId xmlns:a16="http://schemas.microsoft.com/office/drawing/2014/main" id="{DEBD2CE2-E3C9-4BFB-8AB5-6633386C3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376" y="3514725"/>
                <a:ext cx="19050" cy="47625"/>
              </a:xfrm>
              <a:custGeom>
                <a:avLst/>
                <a:gdLst>
                  <a:gd name="T0" fmla="*/ 7 w 84"/>
                  <a:gd name="T1" fmla="*/ 0 h 273"/>
                  <a:gd name="T2" fmla="*/ 61 w 84"/>
                  <a:gd name="T3" fmla="*/ 85 h 273"/>
                  <a:gd name="T4" fmla="*/ 53 w 84"/>
                  <a:gd name="T5" fmla="*/ 221 h 273"/>
                  <a:gd name="T6" fmla="*/ 84 w 84"/>
                  <a:gd name="T7" fmla="*/ 273 h 273"/>
                  <a:gd name="T8" fmla="*/ 38 w 84"/>
                  <a:gd name="T9" fmla="*/ 236 h 273"/>
                  <a:gd name="T10" fmla="*/ 42 w 84"/>
                  <a:gd name="T11" fmla="*/ 85 h 273"/>
                  <a:gd name="T12" fmla="*/ 0 w 84"/>
                  <a:gd name="T13" fmla="*/ 26 h 273"/>
                  <a:gd name="T14" fmla="*/ 7 w 84"/>
                  <a:gd name="T15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273">
                    <a:moveTo>
                      <a:pt x="7" y="0"/>
                    </a:moveTo>
                    <a:lnTo>
                      <a:pt x="61" y="85"/>
                    </a:lnTo>
                    <a:lnTo>
                      <a:pt x="53" y="221"/>
                    </a:lnTo>
                    <a:lnTo>
                      <a:pt x="84" y="273"/>
                    </a:lnTo>
                    <a:lnTo>
                      <a:pt x="38" y="236"/>
                    </a:lnTo>
                    <a:lnTo>
                      <a:pt x="42" y="85"/>
                    </a:lnTo>
                    <a:lnTo>
                      <a:pt x="0" y="26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5" name="Freeform 169">
                <a:extLst>
                  <a:ext uri="{FF2B5EF4-FFF2-40B4-BE49-F238E27FC236}">
                    <a16:creationId xmlns:a16="http://schemas.microsoft.com/office/drawing/2014/main" id="{355F241E-08B1-48E0-8EBB-F1894EBEE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76" y="3078163"/>
                <a:ext cx="90488" cy="58738"/>
              </a:xfrm>
              <a:custGeom>
                <a:avLst/>
                <a:gdLst>
                  <a:gd name="T0" fmla="*/ 339 w 396"/>
                  <a:gd name="T1" fmla="*/ 331 h 331"/>
                  <a:gd name="T2" fmla="*/ 294 w 396"/>
                  <a:gd name="T3" fmla="*/ 294 h 331"/>
                  <a:gd name="T4" fmla="*/ 251 w 396"/>
                  <a:gd name="T5" fmla="*/ 252 h 331"/>
                  <a:gd name="T6" fmla="*/ 171 w 396"/>
                  <a:gd name="T7" fmla="*/ 165 h 331"/>
                  <a:gd name="T8" fmla="*/ 90 w 396"/>
                  <a:gd name="T9" fmla="*/ 77 h 331"/>
                  <a:gd name="T10" fmla="*/ 47 w 396"/>
                  <a:gd name="T11" fmla="*/ 36 h 331"/>
                  <a:gd name="T12" fmla="*/ 0 w 396"/>
                  <a:gd name="T13" fmla="*/ 0 h 331"/>
                  <a:gd name="T14" fmla="*/ 60 w 396"/>
                  <a:gd name="T15" fmla="*/ 12 h 331"/>
                  <a:gd name="T16" fmla="*/ 101 w 396"/>
                  <a:gd name="T17" fmla="*/ 46 h 331"/>
                  <a:gd name="T18" fmla="*/ 139 w 396"/>
                  <a:gd name="T19" fmla="*/ 83 h 331"/>
                  <a:gd name="T20" fmla="*/ 216 w 396"/>
                  <a:gd name="T21" fmla="*/ 163 h 331"/>
                  <a:gd name="T22" fmla="*/ 256 w 396"/>
                  <a:gd name="T23" fmla="*/ 202 h 331"/>
                  <a:gd name="T24" fmla="*/ 298 w 396"/>
                  <a:gd name="T25" fmla="*/ 241 h 331"/>
                  <a:gd name="T26" fmla="*/ 344 w 396"/>
                  <a:gd name="T27" fmla="*/ 276 h 331"/>
                  <a:gd name="T28" fmla="*/ 396 w 396"/>
                  <a:gd name="T29" fmla="*/ 308 h 331"/>
                  <a:gd name="T30" fmla="*/ 365 w 396"/>
                  <a:gd name="T31" fmla="*/ 314 h 331"/>
                  <a:gd name="T32" fmla="*/ 339 w 396"/>
                  <a:gd name="T33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31">
                    <a:moveTo>
                      <a:pt x="339" y="331"/>
                    </a:moveTo>
                    <a:lnTo>
                      <a:pt x="294" y="294"/>
                    </a:lnTo>
                    <a:lnTo>
                      <a:pt x="251" y="252"/>
                    </a:lnTo>
                    <a:lnTo>
                      <a:pt x="171" y="165"/>
                    </a:lnTo>
                    <a:lnTo>
                      <a:pt x="90" y="77"/>
                    </a:lnTo>
                    <a:lnTo>
                      <a:pt x="47" y="36"/>
                    </a:lnTo>
                    <a:lnTo>
                      <a:pt x="0" y="0"/>
                    </a:lnTo>
                    <a:lnTo>
                      <a:pt x="60" y="12"/>
                    </a:lnTo>
                    <a:lnTo>
                      <a:pt x="101" y="46"/>
                    </a:lnTo>
                    <a:lnTo>
                      <a:pt x="139" y="83"/>
                    </a:lnTo>
                    <a:lnTo>
                      <a:pt x="216" y="163"/>
                    </a:lnTo>
                    <a:lnTo>
                      <a:pt x="256" y="202"/>
                    </a:lnTo>
                    <a:lnTo>
                      <a:pt x="298" y="241"/>
                    </a:lnTo>
                    <a:lnTo>
                      <a:pt x="344" y="276"/>
                    </a:lnTo>
                    <a:lnTo>
                      <a:pt x="396" y="308"/>
                    </a:lnTo>
                    <a:lnTo>
                      <a:pt x="365" y="314"/>
                    </a:lnTo>
                    <a:lnTo>
                      <a:pt x="339" y="331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6" name="Freeform 170">
                <a:extLst>
                  <a:ext uri="{FF2B5EF4-FFF2-40B4-BE49-F238E27FC236}">
                    <a16:creationId xmlns:a16="http://schemas.microsoft.com/office/drawing/2014/main" id="{6E7070CE-4A07-48E5-9C99-04B4B2F65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3301" y="3041650"/>
                <a:ext cx="107950" cy="222250"/>
              </a:xfrm>
              <a:custGeom>
                <a:avLst/>
                <a:gdLst>
                  <a:gd name="T0" fmla="*/ 414 w 476"/>
                  <a:gd name="T1" fmla="*/ 1208 h 1260"/>
                  <a:gd name="T2" fmla="*/ 368 w 476"/>
                  <a:gd name="T3" fmla="*/ 1102 h 1260"/>
                  <a:gd name="T4" fmla="*/ 337 w 476"/>
                  <a:gd name="T5" fmla="*/ 1067 h 1260"/>
                  <a:gd name="T6" fmla="*/ 275 w 476"/>
                  <a:gd name="T7" fmla="*/ 1008 h 1260"/>
                  <a:gd name="T8" fmla="*/ 235 w 476"/>
                  <a:gd name="T9" fmla="*/ 936 h 1260"/>
                  <a:gd name="T10" fmla="*/ 177 w 476"/>
                  <a:gd name="T11" fmla="*/ 828 h 1260"/>
                  <a:gd name="T12" fmla="*/ 165 w 476"/>
                  <a:gd name="T13" fmla="*/ 812 h 1260"/>
                  <a:gd name="T14" fmla="*/ 120 w 476"/>
                  <a:gd name="T15" fmla="*/ 762 h 1260"/>
                  <a:gd name="T16" fmla="*/ 86 w 476"/>
                  <a:gd name="T17" fmla="*/ 675 h 1260"/>
                  <a:gd name="T18" fmla="*/ 63 w 476"/>
                  <a:gd name="T19" fmla="*/ 582 h 1260"/>
                  <a:gd name="T20" fmla="*/ 28 w 476"/>
                  <a:gd name="T21" fmla="*/ 496 h 1260"/>
                  <a:gd name="T22" fmla="*/ 20 w 476"/>
                  <a:gd name="T23" fmla="*/ 476 h 1260"/>
                  <a:gd name="T24" fmla="*/ 62 w 476"/>
                  <a:gd name="T25" fmla="*/ 538 h 1260"/>
                  <a:gd name="T26" fmla="*/ 96 w 476"/>
                  <a:gd name="T27" fmla="*/ 634 h 1260"/>
                  <a:gd name="T28" fmla="*/ 134 w 476"/>
                  <a:gd name="T29" fmla="*/ 729 h 1260"/>
                  <a:gd name="T30" fmla="*/ 180 w 476"/>
                  <a:gd name="T31" fmla="*/ 789 h 1260"/>
                  <a:gd name="T32" fmla="*/ 208 w 476"/>
                  <a:gd name="T33" fmla="*/ 758 h 1260"/>
                  <a:gd name="T34" fmla="*/ 245 w 476"/>
                  <a:gd name="T35" fmla="*/ 620 h 1260"/>
                  <a:gd name="T36" fmla="*/ 279 w 476"/>
                  <a:gd name="T37" fmla="*/ 479 h 1260"/>
                  <a:gd name="T38" fmla="*/ 277 w 476"/>
                  <a:gd name="T39" fmla="*/ 402 h 1260"/>
                  <a:gd name="T40" fmla="*/ 247 w 476"/>
                  <a:gd name="T41" fmla="*/ 333 h 1260"/>
                  <a:gd name="T42" fmla="*/ 187 w 476"/>
                  <a:gd name="T43" fmla="*/ 169 h 1260"/>
                  <a:gd name="T44" fmla="*/ 138 w 476"/>
                  <a:gd name="T45" fmla="*/ 0 h 1260"/>
                  <a:gd name="T46" fmla="*/ 193 w 476"/>
                  <a:gd name="T47" fmla="*/ 107 h 1260"/>
                  <a:gd name="T48" fmla="*/ 253 w 476"/>
                  <a:gd name="T49" fmla="*/ 271 h 1260"/>
                  <a:gd name="T50" fmla="*/ 322 w 476"/>
                  <a:gd name="T51" fmla="*/ 456 h 1260"/>
                  <a:gd name="T52" fmla="*/ 386 w 476"/>
                  <a:gd name="T53" fmla="*/ 327 h 1260"/>
                  <a:gd name="T54" fmla="*/ 427 w 476"/>
                  <a:gd name="T55" fmla="*/ 189 h 1260"/>
                  <a:gd name="T56" fmla="*/ 393 w 476"/>
                  <a:gd name="T57" fmla="*/ 349 h 1260"/>
                  <a:gd name="T58" fmla="*/ 362 w 476"/>
                  <a:gd name="T59" fmla="*/ 426 h 1260"/>
                  <a:gd name="T60" fmla="*/ 318 w 476"/>
                  <a:gd name="T61" fmla="*/ 497 h 1260"/>
                  <a:gd name="T62" fmla="*/ 290 w 476"/>
                  <a:gd name="T63" fmla="*/ 550 h 1260"/>
                  <a:gd name="T64" fmla="*/ 246 w 476"/>
                  <a:gd name="T65" fmla="*/ 706 h 1260"/>
                  <a:gd name="T66" fmla="*/ 234 w 476"/>
                  <a:gd name="T67" fmla="*/ 815 h 1260"/>
                  <a:gd name="T68" fmla="*/ 256 w 476"/>
                  <a:gd name="T69" fmla="*/ 883 h 1260"/>
                  <a:gd name="T70" fmla="*/ 272 w 476"/>
                  <a:gd name="T71" fmla="*/ 945 h 1260"/>
                  <a:gd name="T72" fmla="*/ 306 w 476"/>
                  <a:gd name="T73" fmla="*/ 995 h 1260"/>
                  <a:gd name="T74" fmla="*/ 370 w 476"/>
                  <a:gd name="T75" fmla="*/ 1046 h 1260"/>
                  <a:gd name="T76" fmla="*/ 436 w 476"/>
                  <a:gd name="T77" fmla="*/ 1097 h 1260"/>
                  <a:gd name="T78" fmla="*/ 461 w 476"/>
                  <a:gd name="T79" fmla="*/ 1129 h 1260"/>
                  <a:gd name="T80" fmla="*/ 476 w 476"/>
                  <a:gd name="T81" fmla="*/ 1171 h 1260"/>
                  <a:gd name="T82" fmla="*/ 446 w 476"/>
                  <a:gd name="T83" fmla="*/ 1208 h 1260"/>
                  <a:gd name="T84" fmla="*/ 441 w 476"/>
                  <a:gd name="T85" fmla="*/ 126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6" h="1260">
                    <a:moveTo>
                      <a:pt x="441" y="1260"/>
                    </a:moveTo>
                    <a:lnTo>
                      <a:pt x="414" y="1208"/>
                    </a:lnTo>
                    <a:lnTo>
                      <a:pt x="392" y="1152"/>
                    </a:lnTo>
                    <a:lnTo>
                      <a:pt x="368" y="1102"/>
                    </a:lnTo>
                    <a:lnTo>
                      <a:pt x="353" y="1082"/>
                    </a:lnTo>
                    <a:lnTo>
                      <a:pt x="337" y="1067"/>
                    </a:lnTo>
                    <a:lnTo>
                      <a:pt x="302" y="1040"/>
                    </a:lnTo>
                    <a:lnTo>
                      <a:pt x="275" y="1008"/>
                    </a:lnTo>
                    <a:lnTo>
                      <a:pt x="254" y="972"/>
                    </a:lnTo>
                    <a:lnTo>
                      <a:pt x="235" y="936"/>
                    </a:lnTo>
                    <a:lnTo>
                      <a:pt x="200" y="862"/>
                    </a:lnTo>
                    <a:lnTo>
                      <a:pt x="177" y="828"/>
                    </a:lnTo>
                    <a:lnTo>
                      <a:pt x="169" y="815"/>
                    </a:lnTo>
                    <a:lnTo>
                      <a:pt x="165" y="812"/>
                    </a:lnTo>
                    <a:lnTo>
                      <a:pt x="150" y="797"/>
                    </a:lnTo>
                    <a:lnTo>
                      <a:pt x="120" y="762"/>
                    </a:lnTo>
                    <a:lnTo>
                      <a:pt x="100" y="720"/>
                    </a:lnTo>
                    <a:lnTo>
                      <a:pt x="86" y="675"/>
                    </a:lnTo>
                    <a:lnTo>
                      <a:pt x="74" y="628"/>
                    </a:lnTo>
                    <a:lnTo>
                      <a:pt x="63" y="582"/>
                    </a:lnTo>
                    <a:lnTo>
                      <a:pt x="49" y="537"/>
                    </a:lnTo>
                    <a:lnTo>
                      <a:pt x="28" y="496"/>
                    </a:lnTo>
                    <a:lnTo>
                      <a:pt x="0" y="459"/>
                    </a:lnTo>
                    <a:lnTo>
                      <a:pt x="20" y="476"/>
                    </a:lnTo>
                    <a:lnTo>
                      <a:pt x="36" y="496"/>
                    </a:lnTo>
                    <a:lnTo>
                      <a:pt x="62" y="538"/>
                    </a:lnTo>
                    <a:lnTo>
                      <a:pt x="80" y="585"/>
                    </a:lnTo>
                    <a:lnTo>
                      <a:pt x="96" y="634"/>
                    </a:lnTo>
                    <a:lnTo>
                      <a:pt x="114" y="683"/>
                    </a:lnTo>
                    <a:lnTo>
                      <a:pt x="134" y="729"/>
                    </a:lnTo>
                    <a:lnTo>
                      <a:pt x="162" y="770"/>
                    </a:lnTo>
                    <a:lnTo>
                      <a:pt x="180" y="789"/>
                    </a:lnTo>
                    <a:lnTo>
                      <a:pt x="202" y="805"/>
                    </a:lnTo>
                    <a:lnTo>
                      <a:pt x="208" y="758"/>
                    </a:lnTo>
                    <a:lnTo>
                      <a:pt x="218" y="712"/>
                    </a:lnTo>
                    <a:lnTo>
                      <a:pt x="245" y="620"/>
                    </a:lnTo>
                    <a:lnTo>
                      <a:pt x="270" y="527"/>
                    </a:lnTo>
                    <a:lnTo>
                      <a:pt x="279" y="479"/>
                    </a:lnTo>
                    <a:lnTo>
                      <a:pt x="281" y="429"/>
                    </a:lnTo>
                    <a:lnTo>
                      <a:pt x="277" y="402"/>
                    </a:lnTo>
                    <a:lnTo>
                      <a:pt x="270" y="378"/>
                    </a:lnTo>
                    <a:lnTo>
                      <a:pt x="247" y="333"/>
                    </a:lnTo>
                    <a:lnTo>
                      <a:pt x="212" y="252"/>
                    </a:lnTo>
                    <a:lnTo>
                      <a:pt x="187" y="169"/>
                    </a:lnTo>
                    <a:lnTo>
                      <a:pt x="164" y="83"/>
                    </a:lnTo>
                    <a:lnTo>
                      <a:pt x="138" y="0"/>
                    </a:lnTo>
                    <a:lnTo>
                      <a:pt x="173" y="29"/>
                    </a:lnTo>
                    <a:lnTo>
                      <a:pt x="193" y="107"/>
                    </a:lnTo>
                    <a:lnTo>
                      <a:pt x="219" y="189"/>
                    </a:lnTo>
                    <a:lnTo>
                      <a:pt x="253" y="271"/>
                    </a:lnTo>
                    <a:lnTo>
                      <a:pt x="293" y="352"/>
                    </a:lnTo>
                    <a:lnTo>
                      <a:pt x="322" y="456"/>
                    </a:lnTo>
                    <a:lnTo>
                      <a:pt x="358" y="393"/>
                    </a:lnTo>
                    <a:lnTo>
                      <a:pt x="386" y="327"/>
                    </a:lnTo>
                    <a:lnTo>
                      <a:pt x="409" y="258"/>
                    </a:lnTo>
                    <a:lnTo>
                      <a:pt x="427" y="189"/>
                    </a:lnTo>
                    <a:lnTo>
                      <a:pt x="413" y="269"/>
                    </a:lnTo>
                    <a:lnTo>
                      <a:pt x="393" y="349"/>
                    </a:lnTo>
                    <a:lnTo>
                      <a:pt x="378" y="388"/>
                    </a:lnTo>
                    <a:lnTo>
                      <a:pt x="362" y="426"/>
                    </a:lnTo>
                    <a:lnTo>
                      <a:pt x="341" y="463"/>
                    </a:lnTo>
                    <a:lnTo>
                      <a:pt x="318" y="497"/>
                    </a:lnTo>
                    <a:lnTo>
                      <a:pt x="304" y="520"/>
                    </a:lnTo>
                    <a:lnTo>
                      <a:pt x="290" y="550"/>
                    </a:lnTo>
                    <a:lnTo>
                      <a:pt x="266" y="623"/>
                    </a:lnTo>
                    <a:lnTo>
                      <a:pt x="246" y="706"/>
                    </a:lnTo>
                    <a:lnTo>
                      <a:pt x="232" y="793"/>
                    </a:lnTo>
                    <a:lnTo>
                      <a:pt x="234" y="815"/>
                    </a:lnTo>
                    <a:lnTo>
                      <a:pt x="244" y="846"/>
                    </a:lnTo>
                    <a:lnTo>
                      <a:pt x="256" y="883"/>
                    </a:lnTo>
                    <a:lnTo>
                      <a:pt x="266" y="923"/>
                    </a:lnTo>
                    <a:lnTo>
                      <a:pt x="272" y="945"/>
                    </a:lnTo>
                    <a:lnTo>
                      <a:pt x="281" y="963"/>
                    </a:lnTo>
                    <a:lnTo>
                      <a:pt x="306" y="995"/>
                    </a:lnTo>
                    <a:lnTo>
                      <a:pt x="336" y="1022"/>
                    </a:lnTo>
                    <a:lnTo>
                      <a:pt x="370" y="1046"/>
                    </a:lnTo>
                    <a:lnTo>
                      <a:pt x="405" y="1070"/>
                    </a:lnTo>
                    <a:lnTo>
                      <a:pt x="436" y="1097"/>
                    </a:lnTo>
                    <a:lnTo>
                      <a:pt x="449" y="1112"/>
                    </a:lnTo>
                    <a:lnTo>
                      <a:pt x="461" y="1129"/>
                    </a:lnTo>
                    <a:lnTo>
                      <a:pt x="469" y="1150"/>
                    </a:lnTo>
                    <a:lnTo>
                      <a:pt x="476" y="1171"/>
                    </a:lnTo>
                    <a:lnTo>
                      <a:pt x="459" y="1186"/>
                    </a:lnTo>
                    <a:lnTo>
                      <a:pt x="446" y="1208"/>
                    </a:lnTo>
                    <a:lnTo>
                      <a:pt x="439" y="1233"/>
                    </a:lnTo>
                    <a:lnTo>
                      <a:pt x="441" y="126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7" name="Freeform 171">
                <a:extLst>
                  <a:ext uri="{FF2B5EF4-FFF2-40B4-BE49-F238E27FC236}">
                    <a16:creationId xmlns:a16="http://schemas.microsoft.com/office/drawing/2014/main" id="{28AEF749-7448-4FBD-90A0-69BFA856B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201" y="2720975"/>
                <a:ext cx="115888" cy="228600"/>
              </a:xfrm>
              <a:custGeom>
                <a:avLst/>
                <a:gdLst>
                  <a:gd name="T0" fmla="*/ 414 w 511"/>
                  <a:gd name="T1" fmla="*/ 1104 h 1290"/>
                  <a:gd name="T2" fmla="*/ 388 w 511"/>
                  <a:gd name="T3" fmla="*/ 1029 h 1290"/>
                  <a:gd name="T4" fmla="*/ 332 w 511"/>
                  <a:gd name="T5" fmla="*/ 947 h 1290"/>
                  <a:gd name="T6" fmla="*/ 314 w 511"/>
                  <a:gd name="T7" fmla="*/ 873 h 1290"/>
                  <a:gd name="T8" fmla="*/ 320 w 511"/>
                  <a:gd name="T9" fmla="*/ 782 h 1290"/>
                  <a:gd name="T10" fmla="*/ 313 w 511"/>
                  <a:gd name="T11" fmla="*/ 721 h 1290"/>
                  <a:gd name="T12" fmla="*/ 275 w 511"/>
                  <a:gd name="T13" fmla="*/ 649 h 1290"/>
                  <a:gd name="T14" fmla="*/ 190 w 511"/>
                  <a:gd name="T15" fmla="*/ 576 h 1290"/>
                  <a:gd name="T16" fmla="*/ 90 w 511"/>
                  <a:gd name="T17" fmla="*/ 503 h 1290"/>
                  <a:gd name="T18" fmla="*/ 27 w 511"/>
                  <a:gd name="T19" fmla="*/ 436 h 1290"/>
                  <a:gd name="T20" fmla="*/ 4 w 511"/>
                  <a:gd name="T21" fmla="*/ 394 h 1290"/>
                  <a:gd name="T22" fmla="*/ 0 w 511"/>
                  <a:gd name="T23" fmla="*/ 333 h 1290"/>
                  <a:gd name="T24" fmla="*/ 45 w 511"/>
                  <a:gd name="T25" fmla="*/ 212 h 1290"/>
                  <a:gd name="T26" fmla="*/ 70 w 511"/>
                  <a:gd name="T27" fmla="*/ 153 h 1290"/>
                  <a:gd name="T28" fmla="*/ 78 w 511"/>
                  <a:gd name="T29" fmla="*/ 89 h 1290"/>
                  <a:gd name="T30" fmla="*/ 56 w 511"/>
                  <a:gd name="T31" fmla="*/ 29 h 1290"/>
                  <a:gd name="T32" fmla="*/ 93 w 511"/>
                  <a:gd name="T33" fmla="*/ 54 h 1290"/>
                  <a:gd name="T34" fmla="*/ 105 w 511"/>
                  <a:gd name="T35" fmla="*/ 93 h 1290"/>
                  <a:gd name="T36" fmla="*/ 97 w 511"/>
                  <a:gd name="T37" fmla="*/ 140 h 1290"/>
                  <a:gd name="T38" fmla="*/ 41 w 511"/>
                  <a:gd name="T39" fmla="*/ 307 h 1290"/>
                  <a:gd name="T40" fmla="*/ 37 w 511"/>
                  <a:gd name="T41" fmla="*/ 364 h 1290"/>
                  <a:gd name="T42" fmla="*/ 51 w 511"/>
                  <a:gd name="T43" fmla="*/ 416 h 1290"/>
                  <a:gd name="T44" fmla="*/ 93 w 511"/>
                  <a:gd name="T45" fmla="*/ 462 h 1290"/>
                  <a:gd name="T46" fmla="*/ 252 w 511"/>
                  <a:gd name="T47" fmla="*/ 581 h 1290"/>
                  <a:gd name="T48" fmla="*/ 302 w 511"/>
                  <a:gd name="T49" fmla="*/ 630 h 1290"/>
                  <a:gd name="T50" fmla="*/ 351 w 511"/>
                  <a:gd name="T51" fmla="*/ 646 h 1290"/>
                  <a:gd name="T52" fmla="*/ 381 w 511"/>
                  <a:gd name="T53" fmla="*/ 585 h 1290"/>
                  <a:gd name="T54" fmla="*/ 383 w 511"/>
                  <a:gd name="T55" fmla="*/ 617 h 1290"/>
                  <a:gd name="T56" fmla="*/ 350 w 511"/>
                  <a:gd name="T57" fmla="*/ 738 h 1290"/>
                  <a:gd name="T58" fmla="*/ 350 w 511"/>
                  <a:gd name="T59" fmla="*/ 803 h 1290"/>
                  <a:gd name="T60" fmla="*/ 373 w 511"/>
                  <a:gd name="T61" fmla="*/ 912 h 1290"/>
                  <a:gd name="T62" fmla="*/ 398 w 511"/>
                  <a:gd name="T63" fmla="*/ 963 h 1290"/>
                  <a:gd name="T64" fmla="*/ 444 w 511"/>
                  <a:gd name="T65" fmla="*/ 1034 h 1290"/>
                  <a:gd name="T66" fmla="*/ 511 w 511"/>
                  <a:gd name="T67" fmla="*/ 1248 h 1290"/>
                  <a:gd name="T68" fmla="*/ 469 w 511"/>
                  <a:gd name="T69" fmla="*/ 1256 h 1290"/>
                  <a:gd name="T70" fmla="*/ 440 w 511"/>
                  <a:gd name="T71" fmla="*/ 1290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1" h="1290">
                    <a:moveTo>
                      <a:pt x="440" y="1290"/>
                    </a:moveTo>
                    <a:lnTo>
                      <a:pt x="414" y="1104"/>
                    </a:lnTo>
                    <a:lnTo>
                      <a:pt x="403" y="1062"/>
                    </a:lnTo>
                    <a:lnTo>
                      <a:pt x="388" y="1029"/>
                    </a:lnTo>
                    <a:lnTo>
                      <a:pt x="349" y="974"/>
                    </a:lnTo>
                    <a:lnTo>
                      <a:pt x="332" y="947"/>
                    </a:lnTo>
                    <a:lnTo>
                      <a:pt x="319" y="914"/>
                    </a:lnTo>
                    <a:lnTo>
                      <a:pt x="314" y="873"/>
                    </a:lnTo>
                    <a:lnTo>
                      <a:pt x="317" y="818"/>
                    </a:lnTo>
                    <a:lnTo>
                      <a:pt x="320" y="782"/>
                    </a:lnTo>
                    <a:lnTo>
                      <a:pt x="318" y="750"/>
                    </a:lnTo>
                    <a:lnTo>
                      <a:pt x="313" y="721"/>
                    </a:lnTo>
                    <a:lnTo>
                      <a:pt x="303" y="695"/>
                    </a:lnTo>
                    <a:lnTo>
                      <a:pt x="275" y="649"/>
                    </a:lnTo>
                    <a:lnTo>
                      <a:pt x="236" y="611"/>
                    </a:lnTo>
                    <a:lnTo>
                      <a:pt x="190" y="576"/>
                    </a:lnTo>
                    <a:lnTo>
                      <a:pt x="140" y="541"/>
                    </a:lnTo>
                    <a:lnTo>
                      <a:pt x="90" y="503"/>
                    </a:lnTo>
                    <a:lnTo>
                      <a:pt x="44" y="458"/>
                    </a:lnTo>
                    <a:lnTo>
                      <a:pt x="27" y="436"/>
                    </a:lnTo>
                    <a:lnTo>
                      <a:pt x="14" y="414"/>
                    </a:lnTo>
                    <a:lnTo>
                      <a:pt x="4" y="394"/>
                    </a:lnTo>
                    <a:lnTo>
                      <a:pt x="0" y="374"/>
                    </a:lnTo>
                    <a:lnTo>
                      <a:pt x="0" y="333"/>
                    </a:lnTo>
                    <a:lnTo>
                      <a:pt x="10" y="293"/>
                    </a:lnTo>
                    <a:lnTo>
                      <a:pt x="45" y="212"/>
                    </a:lnTo>
                    <a:lnTo>
                      <a:pt x="64" y="170"/>
                    </a:lnTo>
                    <a:lnTo>
                      <a:pt x="70" y="153"/>
                    </a:lnTo>
                    <a:lnTo>
                      <a:pt x="78" y="125"/>
                    </a:lnTo>
                    <a:lnTo>
                      <a:pt x="78" y="89"/>
                    </a:lnTo>
                    <a:lnTo>
                      <a:pt x="68" y="58"/>
                    </a:lnTo>
                    <a:lnTo>
                      <a:pt x="56" y="29"/>
                    </a:lnTo>
                    <a:lnTo>
                      <a:pt x="53" y="0"/>
                    </a:lnTo>
                    <a:lnTo>
                      <a:pt x="93" y="54"/>
                    </a:lnTo>
                    <a:lnTo>
                      <a:pt x="101" y="72"/>
                    </a:lnTo>
                    <a:lnTo>
                      <a:pt x="105" y="93"/>
                    </a:lnTo>
                    <a:lnTo>
                      <a:pt x="102" y="115"/>
                    </a:lnTo>
                    <a:lnTo>
                      <a:pt x="97" y="140"/>
                    </a:lnTo>
                    <a:lnTo>
                      <a:pt x="58" y="250"/>
                    </a:lnTo>
                    <a:lnTo>
                      <a:pt x="41" y="307"/>
                    </a:lnTo>
                    <a:lnTo>
                      <a:pt x="37" y="336"/>
                    </a:lnTo>
                    <a:lnTo>
                      <a:pt x="37" y="364"/>
                    </a:lnTo>
                    <a:lnTo>
                      <a:pt x="41" y="391"/>
                    </a:lnTo>
                    <a:lnTo>
                      <a:pt x="51" y="416"/>
                    </a:lnTo>
                    <a:lnTo>
                      <a:pt x="68" y="440"/>
                    </a:lnTo>
                    <a:lnTo>
                      <a:pt x="93" y="462"/>
                    </a:lnTo>
                    <a:lnTo>
                      <a:pt x="222" y="555"/>
                    </a:lnTo>
                    <a:lnTo>
                      <a:pt x="252" y="581"/>
                    </a:lnTo>
                    <a:lnTo>
                      <a:pt x="281" y="609"/>
                    </a:lnTo>
                    <a:lnTo>
                      <a:pt x="302" y="630"/>
                    </a:lnTo>
                    <a:lnTo>
                      <a:pt x="328" y="671"/>
                    </a:lnTo>
                    <a:lnTo>
                      <a:pt x="351" y="646"/>
                    </a:lnTo>
                    <a:lnTo>
                      <a:pt x="368" y="616"/>
                    </a:lnTo>
                    <a:lnTo>
                      <a:pt x="381" y="585"/>
                    </a:lnTo>
                    <a:lnTo>
                      <a:pt x="396" y="554"/>
                    </a:lnTo>
                    <a:lnTo>
                      <a:pt x="383" y="617"/>
                    </a:lnTo>
                    <a:lnTo>
                      <a:pt x="364" y="677"/>
                    </a:lnTo>
                    <a:lnTo>
                      <a:pt x="350" y="738"/>
                    </a:lnTo>
                    <a:lnTo>
                      <a:pt x="348" y="770"/>
                    </a:lnTo>
                    <a:lnTo>
                      <a:pt x="350" y="803"/>
                    </a:lnTo>
                    <a:lnTo>
                      <a:pt x="361" y="869"/>
                    </a:lnTo>
                    <a:lnTo>
                      <a:pt x="373" y="912"/>
                    </a:lnTo>
                    <a:lnTo>
                      <a:pt x="385" y="941"/>
                    </a:lnTo>
                    <a:lnTo>
                      <a:pt x="398" y="963"/>
                    </a:lnTo>
                    <a:lnTo>
                      <a:pt x="427" y="1002"/>
                    </a:lnTo>
                    <a:lnTo>
                      <a:pt x="444" y="1034"/>
                    </a:lnTo>
                    <a:lnTo>
                      <a:pt x="463" y="1081"/>
                    </a:lnTo>
                    <a:lnTo>
                      <a:pt x="511" y="1248"/>
                    </a:lnTo>
                    <a:lnTo>
                      <a:pt x="489" y="1248"/>
                    </a:lnTo>
                    <a:lnTo>
                      <a:pt x="469" y="1256"/>
                    </a:lnTo>
                    <a:lnTo>
                      <a:pt x="452" y="1270"/>
                    </a:lnTo>
                    <a:lnTo>
                      <a:pt x="440" y="129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8" name="Freeform 172">
                <a:extLst>
                  <a:ext uri="{FF2B5EF4-FFF2-40B4-BE49-F238E27FC236}">
                    <a16:creationId xmlns:a16="http://schemas.microsoft.com/office/drawing/2014/main" id="{8029C27E-3F8A-4778-93AB-E5AC14E98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8101" y="2794000"/>
                <a:ext cx="177800" cy="139700"/>
              </a:xfrm>
              <a:custGeom>
                <a:avLst/>
                <a:gdLst>
                  <a:gd name="T0" fmla="*/ 0 w 782"/>
                  <a:gd name="T1" fmla="*/ 701 h 794"/>
                  <a:gd name="T2" fmla="*/ 37 w 782"/>
                  <a:gd name="T3" fmla="*/ 650 h 794"/>
                  <a:gd name="T4" fmla="*/ 78 w 782"/>
                  <a:gd name="T5" fmla="*/ 601 h 794"/>
                  <a:gd name="T6" fmla="*/ 122 w 782"/>
                  <a:gd name="T7" fmla="*/ 556 h 794"/>
                  <a:gd name="T8" fmla="*/ 169 w 782"/>
                  <a:gd name="T9" fmla="*/ 514 h 794"/>
                  <a:gd name="T10" fmla="*/ 270 w 782"/>
                  <a:gd name="T11" fmla="*/ 438 h 794"/>
                  <a:gd name="T12" fmla="*/ 373 w 782"/>
                  <a:gd name="T13" fmla="*/ 371 h 794"/>
                  <a:gd name="T14" fmla="*/ 386 w 782"/>
                  <a:gd name="T15" fmla="*/ 317 h 794"/>
                  <a:gd name="T16" fmla="*/ 403 w 782"/>
                  <a:gd name="T17" fmla="*/ 271 h 794"/>
                  <a:gd name="T18" fmla="*/ 430 w 782"/>
                  <a:gd name="T19" fmla="*/ 229 h 794"/>
                  <a:gd name="T20" fmla="*/ 449 w 782"/>
                  <a:gd name="T21" fmla="*/ 209 h 794"/>
                  <a:gd name="T22" fmla="*/ 470 w 782"/>
                  <a:gd name="T23" fmla="*/ 190 h 794"/>
                  <a:gd name="T24" fmla="*/ 489 w 782"/>
                  <a:gd name="T25" fmla="*/ 93 h 794"/>
                  <a:gd name="T26" fmla="*/ 500 w 782"/>
                  <a:gd name="T27" fmla="*/ 45 h 794"/>
                  <a:gd name="T28" fmla="*/ 517 w 782"/>
                  <a:gd name="T29" fmla="*/ 0 h 794"/>
                  <a:gd name="T30" fmla="*/ 527 w 782"/>
                  <a:gd name="T31" fmla="*/ 0 h 794"/>
                  <a:gd name="T32" fmla="*/ 493 w 782"/>
                  <a:gd name="T33" fmla="*/ 197 h 794"/>
                  <a:gd name="T34" fmla="*/ 488 w 782"/>
                  <a:gd name="T35" fmla="*/ 215 h 794"/>
                  <a:gd name="T36" fmla="*/ 479 w 782"/>
                  <a:gd name="T37" fmla="*/ 229 h 794"/>
                  <a:gd name="T38" fmla="*/ 456 w 782"/>
                  <a:gd name="T39" fmla="*/ 252 h 794"/>
                  <a:gd name="T40" fmla="*/ 430 w 782"/>
                  <a:gd name="T41" fmla="*/ 286 h 794"/>
                  <a:gd name="T42" fmla="*/ 419 w 782"/>
                  <a:gd name="T43" fmla="*/ 312 h 794"/>
                  <a:gd name="T44" fmla="*/ 408 w 782"/>
                  <a:gd name="T45" fmla="*/ 348 h 794"/>
                  <a:gd name="T46" fmla="*/ 422 w 782"/>
                  <a:gd name="T47" fmla="*/ 360 h 794"/>
                  <a:gd name="T48" fmla="*/ 467 w 782"/>
                  <a:gd name="T49" fmla="*/ 321 h 794"/>
                  <a:gd name="T50" fmla="*/ 514 w 782"/>
                  <a:gd name="T51" fmla="*/ 284 h 794"/>
                  <a:gd name="T52" fmla="*/ 612 w 782"/>
                  <a:gd name="T53" fmla="*/ 213 h 794"/>
                  <a:gd name="T54" fmla="*/ 659 w 782"/>
                  <a:gd name="T55" fmla="*/ 176 h 794"/>
                  <a:gd name="T56" fmla="*/ 703 w 782"/>
                  <a:gd name="T57" fmla="*/ 137 h 794"/>
                  <a:gd name="T58" fmla="*/ 745 w 782"/>
                  <a:gd name="T59" fmla="*/ 93 h 794"/>
                  <a:gd name="T60" fmla="*/ 782 w 782"/>
                  <a:gd name="T61" fmla="*/ 45 h 794"/>
                  <a:gd name="T62" fmla="*/ 761 w 782"/>
                  <a:gd name="T63" fmla="*/ 80 h 794"/>
                  <a:gd name="T64" fmla="*/ 738 w 782"/>
                  <a:gd name="T65" fmla="*/ 113 h 794"/>
                  <a:gd name="T66" fmla="*/ 685 w 782"/>
                  <a:gd name="T67" fmla="*/ 173 h 794"/>
                  <a:gd name="T68" fmla="*/ 565 w 782"/>
                  <a:gd name="T69" fmla="*/ 282 h 794"/>
                  <a:gd name="T70" fmla="*/ 588 w 782"/>
                  <a:gd name="T71" fmla="*/ 275 h 794"/>
                  <a:gd name="T72" fmla="*/ 607 w 782"/>
                  <a:gd name="T73" fmla="*/ 273 h 794"/>
                  <a:gd name="T74" fmla="*/ 626 w 782"/>
                  <a:gd name="T75" fmla="*/ 276 h 794"/>
                  <a:gd name="T76" fmla="*/ 644 w 782"/>
                  <a:gd name="T77" fmla="*/ 280 h 794"/>
                  <a:gd name="T78" fmla="*/ 682 w 782"/>
                  <a:gd name="T79" fmla="*/ 289 h 794"/>
                  <a:gd name="T80" fmla="*/ 702 w 782"/>
                  <a:gd name="T81" fmla="*/ 288 h 794"/>
                  <a:gd name="T82" fmla="*/ 725 w 782"/>
                  <a:gd name="T83" fmla="*/ 282 h 794"/>
                  <a:gd name="T84" fmla="*/ 696 w 782"/>
                  <a:gd name="T85" fmla="*/ 294 h 794"/>
                  <a:gd name="T86" fmla="*/ 665 w 782"/>
                  <a:gd name="T87" fmla="*/ 299 h 794"/>
                  <a:gd name="T88" fmla="*/ 604 w 782"/>
                  <a:gd name="T89" fmla="*/ 300 h 794"/>
                  <a:gd name="T90" fmla="*/ 572 w 782"/>
                  <a:gd name="T91" fmla="*/ 301 h 794"/>
                  <a:gd name="T92" fmla="*/ 541 w 782"/>
                  <a:gd name="T93" fmla="*/ 306 h 794"/>
                  <a:gd name="T94" fmla="*/ 511 w 782"/>
                  <a:gd name="T95" fmla="*/ 317 h 794"/>
                  <a:gd name="T96" fmla="*/ 496 w 782"/>
                  <a:gd name="T97" fmla="*/ 326 h 794"/>
                  <a:gd name="T98" fmla="*/ 482 w 782"/>
                  <a:gd name="T99" fmla="*/ 338 h 794"/>
                  <a:gd name="T100" fmla="*/ 435 w 782"/>
                  <a:gd name="T101" fmla="*/ 372 h 794"/>
                  <a:gd name="T102" fmla="*/ 383 w 782"/>
                  <a:gd name="T103" fmla="*/ 403 h 794"/>
                  <a:gd name="T104" fmla="*/ 273 w 782"/>
                  <a:gd name="T105" fmla="*/ 481 h 794"/>
                  <a:gd name="T106" fmla="*/ 221 w 782"/>
                  <a:gd name="T107" fmla="*/ 523 h 794"/>
                  <a:gd name="T108" fmla="*/ 172 w 782"/>
                  <a:gd name="T109" fmla="*/ 569 h 794"/>
                  <a:gd name="T110" fmla="*/ 127 w 782"/>
                  <a:gd name="T111" fmla="*/ 617 h 794"/>
                  <a:gd name="T112" fmla="*/ 87 w 782"/>
                  <a:gd name="T113" fmla="*/ 670 h 794"/>
                  <a:gd name="T114" fmla="*/ 55 w 782"/>
                  <a:gd name="T115" fmla="*/ 729 h 794"/>
                  <a:gd name="T116" fmla="*/ 29 w 782"/>
                  <a:gd name="T117" fmla="*/ 794 h 794"/>
                  <a:gd name="T118" fmla="*/ 35 w 782"/>
                  <a:gd name="T119" fmla="*/ 767 h 794"/>
                  <a:gd name="T120" fmla="*/ 30 w 782"/>
                  <a:gd name="T121" fmla="*/ 743 h 794"/>
                  <a:gd name="T122" fmla="*/ 18 w 782"/>
                  <a:gd name="T123" fmla="*/ 719 h 794"/>
                  <a:gd name="T124" fmla="*/ 0 w 782"/>
                  <a:gd name="T125" fmla="*/ 701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2" h="794">
                    <a:moveTo>
                      <a:pt x="0" y="701"/>
                    </a:moveTo>
                    <a:lnTo>
                      <a:pt x="37" y="650"/>
                    </a:lnTo>
                    <a:lnTo>
                      <a:pt x="78" y="601"/>
                    </a:lnTo>
                    <a:lnTo>
                      <a:pt x="122" y="556"/>
                    </a:lnTo>
                    <a:lnTo>
                      <a:pt x="169" y="514"/>
                    </a:lnTo>
                    <a:lnTo>
                      <a:pt x="270" y="438"/>
                    </a:lnTo>
                    <a:lnTo>
                      <a:pt x="373" y="371"/>
                    </a:lnTo>
                    <a:lnTo>
                      <a:pt x="386" y="317"/>
                    </a:lnTo>
                    <a:lnTo>
                      <a:pt x="403" y="271"/>
                    </a:lnTo>
                    <a:lnTo>
                      <a:pt x="430" y="229"/>
                    </a:lnTo>
                    <a:lnTo>
                      <a:pt x="449" y="209"/>
                    </a:lnTo>
                    <a:lnTo>
                      <a:pt x="470" y="190"/>
                    </a:lnTo>
                    <a:lnTo>
                      <a:pt x="489" y="93"/>
                    </a:lnTo>
                    <a:lnTo>
                      <a:pt x="500" y="45"/>
                    </a:lnTo>
                    <a:lnTo>
                      <a:pt x="517" y="0"/>
                    </a:lnTo>
                    <a:lnTo>
                      <a:pt x="527" y="0"/>
                    </a:lnTo>
                    <a:lnTo>
                      <a:pt x="493" y="197"/>
                    </a:lnTo>
                    <a:lnTo>
                      <a:pt x="488" y="215"/>
                    </a:lnTo>
                    <a:lnTo>
                      <a:pt x="479" y="229"/>
                    </a:lnTo>
                    <a:lnTo>
                      <a:pt x="456" y="252"/>
                    </a:lnTo>
                    <a:lnTo>
                      <a:pt x="430" y="286"/>
                    </a:lnTo>
                    <a:lnTo>
                      <a:pt x="419" y="312"/>
                    </a:lnTo>
                    <a:lnTo>
                      <a:pt x="408" y="348"/>
                    </a:lnTo>
                    <a:lnTo>
                      <a:pt x="422" y="360"/>
                    </a:lnTo>
                    <a:lnTo>
                      <a:pt x="467" y="321"/>
                    </a:lnTo>
                    <a:lnTo>
                      <a:pt x="514" y="284"/>
                    </a:lnTo>
                    <a:lnTo>
                      <a:pt x="612" y="213"/>
                    </a:lnTo>
                    <a:lnTo>
                      <a:pt x="659" y="176"/>
                    </a:lnTo>
                    <a:lnTo>
                      <a:pt x="703" y="137"/>
                    </a:lnTo>
                    <a:lnTo>
                      <a:pt x="745" y="93"/>
                    </a:lnTo>
                    <a:lnTo>
                      <a:pt x="782" y="45"/>
                    </a:lnTo>
                    <a:lnTo>
                      <a:pt x="761" y="80"/>
                    </a:lnTo>
                    <a:lnTo>
                      <a:pt x="738" y="113"/>
                    </a:lnTo>
                    <a:lnTo>
                      <a:pt x="685" y="173"/>
                    </a:lnTo>
                    <a:lnTo>
                      <a:pt x="565" y="282"/>
                    </a:lnTo>
                    <a:lnTo>
                      <a:pt x="588" y="275"/>
                    </a:lnTo>
                    <a:lnTo>
                      <a:pt x="607" y="273"/>
                    </a:lnTo>
                    <a:lnTo>
                      <a:pt x="626" y="276"/>
                    </a:lnTo>
                    <a:lnTo>
                      <a:pt x="644" y="280"/>
                    </a:lnTo>
                    <a:lnTo>
                      <a:pt x="682" y="289"/>
                    </a:lnTo>
                    <a:lnTo>
                      <a:pt x="702" y="288"/>
                    </a:lnTo>
                    <a:lnTo>
                      <a:pt x="725" y="282"/>
                    </a:lnTo>
                    <a:lnTo>
                      <a:pt x="696" y="294"/>
                    </a:lnTo>
                    <a:lnTo>
                      <a:pt x="665" y="299"/>
                    </a:lnTo>
                    <a:lnTo>
                      <a:pt x="604" y="300"/>
                    </a:lnTo>
                    <a:lnTo>
                      <a:pt x="572" y="301"/>
                    </a:lnTo>
                    <a:lnTo>
                      <a:pt x="541" y="306"/>
                    </a:lnTo>
                    <a:lnTo>
                      <a:pt x="511" y="317"/>
                    </a:lnTo>
                    <a:lnTo>
                      <a:pt x="496" y="326"/>
                    </a:lnTo>
                    <a:lnTo>
                      <a:pt x="482" y="338"/>
                    </a:lnTo>
                    <a:lnTo>
                      <a:pt x="435" y="372"/>
                    </a:lnTo>
                    <a:lnTo>
                      <a:pt x="383" y="403"/>
                    </a:lnTo>
                    <a:lnTo>
                      <a:pt x="273" y="481"/>
                    </a:lnTo>
                    <a:lnTo>
                      <a:pt x="221" y="523"/>
                    </a:lnTo>
                    <a:lnTo>
                      <a:pt x="172" y="569"/>
                    </a:lnTo>
                    <a:lnTo>
                      <a:pt x="127" y="617"/>
                    </a:lnTo>
                    <a:lnTo>
                      <a:pt x="87" y="670"/>
                    </a:lnTo>
                    <a:lnTo>
                      <a:pt x="55" y="729"/>
                    </a:lnTo>
                    <a:lnTo>
                      <a:pt x="29" y="794"/>
                    </a:lnTo>
                    <a:lnTo>
                      <a:pt x="35" y="767"/>
                    </a:lnTo>
                    <a:lnTo>
                      <a:pt x="30" y="743"/>
                    </a:lnTo>
                    <a:lnTo>
                      <a:pt x="18" y="719"/>
                    </a:lnTo>
                    <a:lnTo>
                      <a:pt x="0" y="701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9" name="Line 173">
                <a:extLst>
                  <a:ext uri="{FF2B5EF4-FFF2-40B4-BE49-F238E27FC236}">
                    <a16:creationId xmlns:a16="http://schemas.microsoft.com/office/drawing/2014/main" id="{6CC3A39C-EE86-4D72-86CA-BF036CF94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77113" y="3600450"/>
                <a:ext cx="317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0" name="Freeform 174">
                <a:extLst>
                  <a:ext uri="{FF2B5EF4-FFF2-40B4-BE49-F238E27FC236}">
                    <a16:creationId xmlns:a16="http://schemas.microsoft.com/office/drawing/2014/main" id="{E0D54861-08D9-469C-8362-3FC7DE81D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8963" y="3235325"/>
                <a:ext cx="50800" cy="23813"/>
              </a:xfrm>
              <a:custGeom>
                <a:avLst/>
                <a:gdLst>
                  <a:gd name="T0" fmla="*/ 0 w 224"/>
                  <a:gd name="T1" fmla="*/ 65 h 136"/>
                  <a:gd name="T2" fmla="*/ 9 w 224"/>
                  <a:gd name="T3" fmla="*/ 32 h 136"/>
                  <a:gd name="T4" fmla="*/ 6 w 224"/>
                  <a:gd name="T5" fmla="*/ 0 h 136"/>
                  <a:gd name="T6" fmla="*/ 16 w 224"/>
                  <a:gd name="T7" fmla="*/ 26 h 136"/>
                  <a:gd name="T8" fmla="*/ 30 w 224"/>
                  <a:gd name="T9" fmla="*/ 45 h 136"/>
                  <a:gd name="T10" fmla="*/ 47 w 224"/>
                  <a:gd name="T11" fmla="*/ 60 h 136"/>
                  <a:gd name="T12" fmla="*/ 66 w 224"/>
                  <a:gd name="T13" fmla="*/ 70 h 136"/>
                  <a:gd name="T14" fmla="*/ 108 w 224"/>
                  <a:gd name="T15" fmla="*/ 87 h 136"/>
                  <a:gd name="T16" fmla="*/ 128 w 224"/>
                  <a:gd name="T17" fmla="*/ 97 h 136"/>
                  <a:gd name="T18" fmla="*/ 145 w 224"/>
                  <a:gd name="T19" fmla="*/ 110 h 136"/>
                  <a:gd name="T20" fmla="*/ 162 w 224"/>
                  <a:gd name="T21" fmla="*/ 121 h 136"/>
                  <a:gd name="T22" fmla="*/ 183 w 224"/>
                  <a:gd name="T23" fmla="*/ 126 h 136"/>
                  <a:gd name="T24" fmla="*/ 204 w 224"/>
                  <a:gd name="T25" fmla="*/ 125 h 136"/>
                  <a:gd name="T26" fmla="*/ 224 w 224"/>
                  <a:gd name="T27" fmla="*/ 118 h 136"/>
                  <a:gd name="T28" fmla="*/ 203 w 224"/>
                  <a:gd name="T29" fmla="*/ 131 h 136"/>
                  <a:gd name="T30" fmla="*/ 178 w 224"/>
                  <a:gd name="T31" fmla="*/ 136 h 136"/>
                  <a:gd name="T32" fmla="*/ 154 w 224"/>
                  <a:gd name="T33" fmla="*/ 134 h 136"/>
                  <a:gd name="T34" fmla="*/ 130 w 224"/>
                  <a:gd name="T35" fmla="*/ 122 h 136"/>
                  <a:gd name="T36" fmla="*/ 99 w 224"/>
                  <a:gd name="T37" fmla="*/ 105 h 136"/>
                  <a:gd name="T38" fmla="*/ 64 w 224"/>
                  <a:gd name="T39" fmla="*/ 92 h 136"/>
                  <a:gd name="T40" fmla="*/ 31 w 224"/>
                  <a:gd name="T41" fmla="*/ 80 h 136"/>
                  <a:gd name="T42" fmla="*/ 0 w 224"/>
                  <a:gd name="T43" fmla="*/ 6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136">
                    <a:moveTo>
                      <a:pt x="0" y="65"/>
                    </a:moveTo>
                    <a:lnTo>
                      <a:pt x="9" y="32"/>
                    </a:lnTo>
                    <a:lnTo>
                      <a:pt x="6" y="0"/>
                    </a:lnTo>
                    <a:lnTo>
                      <a:pt x="16" y="26"/>
                    </a:lnTo>
                    <a:lnTo>
                      <a:pt x="30" y="45"/>
                    </a:lnTo>
                    <a:lnTo>
                      <a:pt x="47" y="60"/>
                    </a:lnTo>
                    <a:lnTo>
                      <a:pt x="66" y="70"/>
                    </a:lnTo>
                    <a:lnTo>
                      <a:pt x="108" y="87"/>
                    </a:lnTo>
                    <a:lnTo>
                      <a:pt x="128" y="97"/>
                    </a:lnTo>
                    <a:lnTo>
                      <a:pt x="145" y="110"/>
                    </a:lnTo>
                    <a:lnTo>
                      <a:pt x="162" y="121"/>
                    </a:lnTo>
                    <a:lnTo>
                      <a:pt x="183" y="126"/>
                    </a:lnTo>
                    <a:lnTo>
                      <a:pt x="204" y="125"/>
                    </a:lnTo>
                    <a:lnTo>
                      <a:pt x="224" y="118"/>
                    </a:lnTo>
                    <a:lnTo>
                      <a:pt x="203" y="131"/>
                    </a:lnTo>
                    <a:lnTo>
                      <a:pt x="178" y="136"/>
                    </a:lnTo>
                    <a:lnTo>
                      <a:pt x="154" y="134"/>
                    </a:lnTo>
                    <a:lnTo>
                      <a:pt x="130" y="122"/>
                    </a:lnTo>
                    <a:lnTo>
                      <a:pt x="99" y="105"/>
                    </a:lnTo>
                    <a:lnTo>
                      <a:pt x="64" y="92"/>
                    </a:lnTo>
                    <a:lnTo>
                      <a:pt x="31" y="80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1" name="Freeform 175">
                <a:extLst>
                  <a:ext uri="{FF2B5EF4-FFF2-40B4-BE49-F238E27FC236}">
                    <a16:creationId xmlns:a16="http://schemas.microsoft.com/office/drawing/2014/main" id="{85E993AD-13AF-4BD7-982B-6832FAC17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2976" y="3609975"/>
                <a:ext cx="39688" cy="7938"/>
              </a:xfrm>
              <a:custGeom>
                <a:avLst/>
                <a:gdLst>
                  <a:gd name="T0" fmla="*/ 179 w 179"/>
                  <a:gd name="T1" fmla="*/ 9 h 42"/>
                  <a:gd name="T2" fmla="*/ 135 w 179"/>
                  <a:gd name="T3" fmla="*/ 0 h 42"/>
                  <a:gd name="T4" fmla="*/ 70 w 179"/>
                  <a:gd name="T5" fmla="*/ 24 h 42"/>
                  <a:gd name="T6" fmla="*/ 0 w 17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42">
                    <a:moveTo>
                      <a:pt x="179" y="9"/>
                    </a:moveTo>
                    <a:lnTo>
                      <a:pt x="135" y="0"/>
                    </a:lnTo>
                    <a:lnTo>
                      <a:pt x="70" y="24"/>
                    </a:lnTo>
                    <a:lnTo>
                      <a:pt x="0" y="4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2" name="Line 176">
                <a:extLst>
                  <a:ext uri="{FF2B5EF4-FFF2-40B4-BE49-F238E27FC236}">
                    <a16:creationId xmlns:a16="http://schemas.microsoft.com/office/drawing/2014/main" id="{B9F16D91-4D44-4F17-9CC3-D955A73EE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80276" y="3606800"/>
                <a:ext cx="28575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3" name="Line 177">
                <a:extLst>
                  <a:ext uri="{FF2B5EF4-FFF2-40B4-BE49-F238E27FC236}">
                    <a16:creationId xmlns:a16="http://schemas.microsoft.com/office/drawing/2014/main" id="{4BF58545-FC1B-460C-AB98-178477BFE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89801" y="3603625"/>
                <a:ext cx="0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4" name="Freeform 178">
                <a:extLst>
                  <a:ext uri="{FF2B5EF4-FFF2-40B4-BE49-F238E27FC236}">
                    <a16:creationId xmlns:a16="http://schemas.microsoft.com/office/drawing/2014/main" id="{8C66AA72-954C-4CCB-9ED9-4EDD6EC00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1063" y="3459163"/>
                <a:ext cx="15875" cy="6350"/>
              </a:xfrm>
              <a:custGeom>
                <a:avLst/>
                <a:gdLst>
                  <a:gd name="T0" fmla="*/ 71 w 71"/>
                  <a:gd name="T1" fmla="*/ 0 h 38"/>
                  <a:gd name="T2" fmla="*/ 40 w 71"/>
                  <a:gd name="T3" fmla="*/ 31 h 38"/>
                  <a:gd name="T4" fmla="*/ 0 w 71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38">
                    <a:moveTo>
                      <a:pt x="71" y="0"/>
                    </a:moveTo>
                    <a:lnTo>
                      <a:pt x="40" y="31"/>
                    </a:lnTo>
                    <a:lnTo>
                      <a:pt x="0" y="3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5" name="Freeform 179">
                <a:extLst>
                  <a:ext uri="{FF2B5EF4-FFF2-40B4-BE49-F238E27FC236}">
                    <a16:creationId xmlns:a16="http://schemas.microsoft.com/office/drawing/2014/main" id="{3CB65CB3-5C78-446F-864A-413AC07BD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7888" y="3440113"/>
                <a:ext cx="28575" cy="17463"/>
              </a:xfrm>
              <a:custGeom>
                <a:avLst/>
                <a:gdLst>
                  <a:gd name="T0" fmla="*/ 131 w 131"/>
                  <a:gd name="T1" fmla="*/ 100 h 100"/>
                  <a:gd name="T2" fmla="*/ 108 w 131"/>
                  <a:gd name="T3" fmla="*/ 71 h 100"/>
                  <a:gd name="T4" fmla="*/ 52 w 131"/>
                  <a:gd name="T5" fmla="*/ 56 h 100"/>
                  <a:gd name="T6" fmla="*/ 0 w 131"/>
                  <a:gd name="T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00">
                    <a:moveTo>
                      <a:pt x="131" y="100"/>
                    </a:moveTo>
                    <a:lnTo>
                      <a:pt x="108" y="71"/>
                    </a:lnTo>
                    <a:lnTo>
                      <a:pt x="52" y="5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6" name="Freeform 180">
                <a:extLst>
                  <a:ext uri="{FF2B5EF4-FFF2-40B4-BE49-F238E27FC236}">
                    <a16:creationId xmlns:a16="http://schemas.microsoft.com/office/drawing/2014/main" id="{7FB3D63C-76DD-48D7-B309-6861099AD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5663" y="3443288"/>
                <a:ext cx="26988" cy="4763"/>
              </a:xfrm>
              <a:custGeom>
                <a:avLst/>
                <a:gdLst>
                  <a:gd name="T0" fmla="*/ 122 w 122"/>
                  <a:gd name="T1" fmla="*/ 7 h 22"/>
                  <a:gd name="T2" fmla="*/ 71 w 122"/>
                  <a:gd name="T3" fmla="*/ 0 h 22"/>
                  <a:gd name="T4" fmla="*/ 30 w 122"/>
                  <a:gd name="T5" fmla="*/ 22 h 22"/>
                  <a:gd name="T6" fmla="*/ 0 w 122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22">
                    <a:moveTo>
                      <a:pt x="122" y="7"/>
                    </a:moveTo>
                    <a:lnTo>
                      <a:pt x="71" y="0"/>
                    </a:lnTo>
                    <a:lnTo>
                      <a:pt x="30" y="22"/>
                    </a:lnTo>
                    <a:lnTo>
                      <a:pt x="0" y="2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7" name="Freeform 181">
                <a:extLst>
                  <a:ext uri="{FF2B5EF4-FFF2-40B4-BE49-F238E27FC236}">
                    <a16:creationId xmlns:a16="http://schemas.microsoft.com/office/drawing/2014/main" id="{FB67020D-0C80-4FEA-B708-EEC41BF39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6226" y="3324225"/>
                <a:ext cx="104775" cy="23813"/>
              </a:xfrm>
              <a:custGeom>
                <a:avLst/>
                <a:gdLst>
                  <a:gd name="T0" fmla="*/ 459 w 459"/>
                  <a:gd name="T1" fmla="*/ 133 h 133"/>
                  <a:gd name="T2" fmla="*/ 430 w 459"/>
                  <a:gd name="T3" fmla="*/ 133 h 133"/>
                  <a:gd name="T4" fmla="*/ 333 w 459"/>
                  <a:gd name="T5" fmla="*/ 99 h 133"/>
                  <a:gd name="T6" fmla="*/ 310 w 459"/>
                  <a:gd name="T7" fmla="*/ 45 h 133"/>
                  <a:gd name="T8" fmla="*/ 205 w 459"/>
                  <a:gd name="T9" fmla="*/ 0 h 133"/>
                  <a:gd name="T10" fmla="*/ 130 w 459"/>
                  <a:gd name="T11" fmla="*/ 30 h 133"/>
                  <a:gd name="T12" fmla="*/ 26 w 459"/>
                  <a:gd name="T13" fmla="*/ 11 h 133"/>
                  <a:gd name="T14" fmla="*/ 0 w 459"/>
                  <a:gd name="T15" fmla="*/ 1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9" h="133">
                    <a:moveTo>
                      <a:pt x="459" y="133"/>
                    </a:moveTo>
                    <a:lnTo>
                      <a:pt x="430" y="133"/>
                    </a:lnTo>
                    <a:lnTo>
                      <a:pt x="333" y="99"/>
                    </a:lnTo>
                    <a:lnTo>
                      <a:pt x="310" y="45"/>
                    </a:lnTo>
                    <a:lnTo>
                      <a:pt x="205" y="0"/>
                    </a:lnTo>
                    <a:lnTo>
                      <a:pt x="130" y="30"/>
                    </a:lnTo>
                    <a:lnTo>
                      <a:pt x="26" y="11"/>
                    </a:lnTo>
                    <a:lnTo>
                      <a:pt x="0" y="1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8" name="Line 182">
                <a:extLst>
                  <a:ext uri="{FF2B5EF4-FFF2-40B4-BE49-F238E27FC236}">
                    <a16:creationId xmlns:a16="http://schemas.microsoft.com/office/drawing/2014/main" id="{ED35B327-890A-43CF-A196-B2D1001B4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91313" y="3313113"/>
                <a:ext cx="1588" cy="174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9" name="Line 183">
                <a:extLst>
                  <a:ext uri="{FF2B5EF4-FFF2-40B4-BE49-F238E27FC236}">
                    <a16:creationId xmlns:a16="http://schemas.microsoft.com/office/drawing/2014/main" id="{87601760-CB56-44AD-A2F5-DAEFECA6F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61151" y="3321050"/>
                <a:ext cx="1270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0" name="Line 184">
                <a:extLst>
                  <a:ext uri="{FF2B5EF4-FFF2-40B4-BE49-F238E27FC236}">
                    <a16:creationId xmlns:a16="http://schemas.microsoft.com/office/drawing/2014/main" id="{EB9070B4-AC86-4FD0-B075-22063014E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27813" y="3322638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1" name="Line 185">
                <a:extLst>
                  <a:ext uri="{FF2B5EF4-FFF2-40B4-BE49-F238E27FC236}">
                    <a16:creationId xmlns:a16="http://schemas.microsoft.com/office/drawing/2014/main" id="{CAB2DAA6-5280-4AD7-9AA9-0C65637A1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10351" y="3257550"/>
                <a:ext cx="30163" cy="2222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2" name="Freeform 186">
                <a:extLst>
                  <a:ext uri="{FF2B5EF4-FFF2-40B4-BE49-F238E27FC236}">
                    <a16:creationId xmlns:a16="http://schemas.microsoft.com/office/drawing/2014/main" id="{CD7A1D10-70C4-410B-9EB5-0138842F0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101" y="3243263"/>
                <a:ext cx="11113" cy="39688"/>
              </a:xfrm>
              <a:custGeom>
                <a:avLst/>
                <a:gdLst>
                  <a:gd name="T0" fmla="*/ 48 w 48"/>
                  <a:gd name="T1" fmla="*/ 218 h 218"/>
                  <a:gd name="T2" fmla="*/ 0 w 48"/>
                  <a:gd name="T3" fmla="*/ 148 h 218"/>
                  <a:gd name="T4" fmla="*/ 4 w 48"/>
                  <a:gd name="T5" fmla="*/ 100 h 218"/>
                  <a:gd name="T6" fmla="*/ 0 w 48"/>
                  <a:gd name="T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18">
                    <a:moveTo>
                      <a:pt x="48" y="218"/>
                    </a:moveTo>
                    <a:lnTo>
                      <a:pt x="0" y="148"/>
                    </a:lnTo>
                    <a:lnTo>
                      <a:pt x="4" y="10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3" name="Freeform 187">
                <a:extLst>
                  <a:ext uri="{FF2B5EF4-FFF2-40B4-BE49-F238E27FC236}">
                    <a16:creationId xmlns:a16="http://schemas.microsoft.com/office/drawing/2014/main" id="{AF9E1CCD-A4E8-44B3-AB7F-FA3C24F12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3688" y="3235325"/>
                <a:ext cx="17463" cy="25400"/>
              </a:xfrm>
              <a:custGeom>
                <a:avLst/>
                <a:gdLst>
                  <a:gd name="T0" fmla="*/ 0 w 76"/>
                  <a:gd name="T1" fmla="*/ 152 h 152"/>
                  <a:gd name="T2" fmla="*/ 71 w 76"/>
                  <a:gd name="T3" fmla="*/ 30 h 152"/>
                  <a:gd name="T4" fmla="*/ 76 w 76"/>
                  <a:gd name="T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52">
                    <a:moveTo>
                      <a:pt x="0" y="152"/>
                    </a:moveTo>
                    <a:lnTo>
                      <a:pt x="71" y="30"/>
                    </a:lnTo>
                    <a:lnTo>
                      <a:pt x="7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4" name="Freeform 188">
                <a:extLst>
                  <a:ext uri="{FF2B5EF4-FFF2-40B4-BE49-F238E27FC236}">
                    <a16:creationId xmlns:a16="http://schemas.microsoft.com/office/drawing/2014/main" id="{B509799F-203A-48E7-84C5-C2DAA538A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6426" y="3071813"/>
                <a:ext cx="171450" cy="58738"/>
              </a:xfrm>
              <a:custGeom>
                <a:avLst/>
                <a:gdLst>
                  <a:gd name="T0" fmla="*/ 755 w 755"/>
                  <a:gd name="T1" fmla="*/ 43 h 340"/>
                  <a:gd name="T2" fmla="*/ 686 w 755"/>
                  <a:gd name="T3" fmla="*/ 17 h 340"/>
                  <a:gd name="T4" fmla="*/ 651 w 755"/>
                  <a:gd name="T5" fmla="*/ 9 h 340"/>
                  <a:gd name="T6" fmla="*/ 614 w 755"/>
                  <a:gd name="T7" fmla="*/ 4 h 340"/>
                  <a:gd name="T8" fmla="*/ 541 w 755"/>
                  <a:gd name="T9" fmla="*/ 0 h 340"/>
                  <a:gd name="T10" fmla="*/ 467 w 755"/>
                  <a:gd name="T11" fmla="*/ 8 h 340"/>
                  <a:gd name="T12" fmla="*/ 397 w 755"/>
                  <a:gd name="T13" fmla="*/ 27 h 340"/>
                  <a:gd name="T14" fmla="*/ 332 w 755"/>
                  <a:gd name="T15" fmla="*/ 58 h 340"/>
                  <a:gd name="T16" fmla="*/ 271 w 755"/>
                  <a:gd name="T17" fmla="*/ 100 h 340"/>
                  <a:gd name="T18" fmla="*/ 244 w 755"/>
                  <a:gd name="T19" fmla="*/ 125 h 340"/>
                  <a:gd name="T20" fmla="*/ 219 w 755"/>
                  <a:gd name="T21" fmla="*/ 154 h 340"/>
                  <a:gd name="T22" fmla="*/ 195 w 755"/>
                  <a:gd name="T23" fmla="*/ 169 h 340"/>
                  <a:gd name="T24" fmla="*/ 209 w 755"/>
                  <a:gd name="T25" fmla="*/ 184 h 340"/>
                  <a:gd name="T26" fmla="*/ 180 w 755"/>
                  <a:gd name="T27" fmla="*/ 270 h 340"/>
                  <a:gd name="T28" fmla="*/ 89 w 755"/>
                  <a:gd name="T29" fmla="*/ 303 h 340"/>
                  <a:gd name="T30" fmla="*/ 0 w 755"/>
                  <a:gd name="T3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5" h="340">
                    <a:moveTo>
                      <a:pt x="755" y="43"/>
                    </a:moveTo>
                    <a:lnTo>
                      <a:pt x="686" y="17"/>
                    </a:lnTo>
                    <a:lnTo>
                      <a:pt x="651" y="9"/>
                    </a:lnTo>
                    <a:lnTo>
                      <a:pt x="614" y="4"/>
                    </a:lnTo>
                    <a:lnTo>
                      <a:pt x="541" y="0"/>
                    </a:lnTo>
                    <a:lnTo>
                      <a:pt x="467" y="8"/>
                    </a:lnTo>
                    <a:lnTo>
                      <a:pt x="397" y="27"/>
                    </a:lnTo>
                    <a:lnTo>
                      <a:pt x="332" y="58"/>
                    </a:lnTo>
                    <a:lnTo>
                      <a:pt x="271" y="100"/>
                    </a:lnTo>
                    <a:lnTo>
                      <a:pt x="244" y="125"/>
                    </a:lnTo>
                    <a:lnTo>
                      <a:pt x="219" y="154"/>
                    </a:lnTo>
                    <a:lnTo>
                      <a:pt x="195" y="169"/>
                    </a:lnTo>
                    <a:lnTo>
                      <a:pt x="209" y="184"/>
                    </a:lnTo>
                    <a:lnTo>
                      <a:pt x="180" y="270"/>
                    </a:lnTo>
                    <a:lnTo>
                      <a:pt x="89" y="303"/>
                    </a:lnTo>
                    <a:lnTo>
                      <a:pt x="0" y="34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5" name="Freeform 189">
                <a:extLst>
                  <a:ext uri="{FF2B5EF4-FFF2-40B4-BE49-F238E27FC236}">
                    <a16:creationId xmlns:a16="http://schemas.microsoft.com/office/drawing/2014/main" id="{BC933526-138C-4EFF-ABE8-8B3040D53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1663" y="3097213"/>
                <a:ext cx="53975" cy="15875"/>
              </a:xfrm>
              <a:custGeom>
                <a:avLst/>
                <a:gdLst>
                  <a:gd name="T0" fmla="*/ 242 w 242"/>
                  <a:gd name="T1" fmla="*/ 7 h 93"/>
                  <a:gd name="T2" fmla="*/ 176 w 242"/>
                  <a:gd name="T3" fmla="*/ 0 h 93"/>
                  <a:gd name="T4" fmla="*/ 109 w 242"/>
                  <a:gd name="T5" fmla="*/ 55 h 93"/>
                  <a:gd name="T6" fmla="*/ 106 w 242"/>
                  <a:gd name="T7" fmla="*/ 78 h 93"/>
                  <a:gd name="T8" fmla="*/ 0 w 242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93">
                    <a:moveTo>
                      <a:pt x="242" y="7"/>
                    </a:moveTo>
                    <a:lnTo>
                      <a:pt x="176" y="0"/>
                    </a:lnTo>
                    <a:lnTo>
                      <a:pt x="109" y="55"/>
                    </a:lnTo>
                    <a:lnTo>
                      <a:pt x="106" y="78"/>
                    </a:lnTo>
                    <a:lnTo>
                      <a:pt x="0" y="9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6" name="Freeform 190">
                <a:extLst>
                  <a:ext uri="{FF2B5EF4-FFF2-40B4-BE49-F238E27FC236}">
                    <a16:creationId xmlns:a16="http://schemas.microsoft.com/office/drawing/2014/main" id="{CB43837A-9449-44A8-ACA1-D408C2D2B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1513" y="2955925"/>
                <a:ext cx="90488" cy="119063"/>
              </a:xfrm>
              <a:custGeom>
                <a:avLst/>
                <a:gdLst>
                  <a:gd name="T0" fmla="*/ 399 w 399"/>
                  <a:gd name="T1" fmla="*/ 668 h 668"/>
                  <a:gd name="T2" fmla="*/ 357 w 399"/>
                  <a:gd name="T3" fmla="*/ 625 h 668"/>
                  <a:gd name="T4" fmla="*/ 320 w 399"/>
                  <a:gd name="T5" fmla="*/ 578 h 668"/>
                  <a:gd name="T6" fmla="*/ 285 w 399"/>
                  <a:gd name="T7" fmla="*/ 526 h 668"/>
                  <a:gd name="T8" fmla="*/ 255 w 399"/>
                  <a:gd name="T9" fmla="*/ 472 h 668"/>
                  <a:gd name="T10" fmla="*/ 230 w 399"/>
                  <a:gd name="T11" fmla="*/ 415 h 668"/>
                  <a:gd name="T12" fmla="*/ 209 w 399"/>
                  <a:gd name="T13" fmla="*/ 357 h 668"/>
                  <a:gd name="T14" fmla="*/ 192 w 399"/>
                  <a:gd name="T15" fmla="*/ 299 h 668"/>
                  <a:gd name="T16" fmla="*/ 180 w 399"/>
                  <a:gd name="T17" fmla="*/ 239 h 668"/>
                  <a:gd name="T18" fmla="*/ 116 w 399"/>
                  <a:gd name="T19" fmla="*/ 182 h 668"/>
                  <a:gd name="T20" fmla="*/ 94 w 399"/>
                  <a:gd name="T21" fmla="*/ 131 h 668"/>
                  <a:gd name="T22" fmla="*/ 68 w 399"/>
                  <a:gd name="T23" fmla="*/ 83 h 668"/>
                  <a:gd name="T24" fmla="*/ 37 w 399"/>
                  <a:gd name="T25" fmla="*/ 39 h 668"/>
                  <a:gd name="T26" fmla="*/ 0 w 399"/>
                  <a:gd name="T27" fmla="*/ 0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9" h="668">
                    <a:moveTo>
                      <a:pt x="399" y="668"/>
                    </a:moveTo>
                    <a:lnTo>
                      <a:pt x="357" y="625"/>
                    </a:lnTo>
                    <a:lnTo>
                      <a:pt x="320" y="578"/>
                    </a:lnTo>
                    <a:lnTo>
                      <a:pt x="285" y="526"/>
                    </a:lnTo>
                    <a:lnTo>
                      <a:pt x="255" y="472"/>
                    </a:lnTo>
                    <a:lnTo>
                      <a:pt x="230" y="415"/>
                    </a:lnTo>
                    <a:lnTo>
                      <a:pt x="209" y="357"/>
                    </a:lnTo>
                    <a:lnTo>
                      <a:pt x="192" y="299"/>
                    </a:lnTo>
                    <a:lnTo>
                      <a:pt x="180" y="239"/>
                    </a:lnTo>
                    <a:lnTo>
                      <a:pt x="116" y="182"/>
                    </a:lnTo>
                    <a:lnTo>
                      <a:pt x="94" y="131"/>
                    </a:lnTo>
                    <a:lnTo>
                      <a:pt x="68" y="83"/>
                    </a:lnTo>
                    <a:lnTo>
                      <a:pt x="37" y="3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7" name="Line 191">
                <a:extLst>
                  <a:ext uri="{FF2B5EF4-FFF2-40B4-BE49-F238E27FC236}">
                    <a16:creationId xmlns:a16="http://schemas.microsoft.com/office/drawing/2014/main" id="{8895D656-1B51-4753-9D4D-04F962DAE9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31038" y="2982913"/>
                <a:ext cx="17463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8" name="Line 192">
                <a:extLst>
                  <a:ext uri="{FF2B5EF4-FFF2-40B4-BE49-F238E27FC236}">
                    <a16:creationId xmlns:a16="http://schemas.microsoft.com/office/drawing/2014/main" id="{AA8A6BDF-7544-4528-903B-3C6778F70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45326" y="3014663"/>
                <a:ext cx="31750" cy="190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9" name="Freeform 193">
                <a:extLst>
                  <a:ext uri="{FF2B5EF4-FFF2-40B4-BE49-F238E27FC236}">
                    <a16:creationId xmlns:a16="http://schemas.microsoft.com/office/drawing/2014/main" id="{D44B8AE5-6170-486F-8B6A-FD3BF6FA3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6913" y="3005138"/>
                <a:ext cx="12700" cy="17463"/>
              </a:xfrm>
              <a:custGeom>
                <a:avLst/>
                <a:gdLst>
                  <a:gd name="T0" fmla="*/ 56 w 56"/>
                  <a:gd name="T1" fmla="*/ 100 h 100"/>
                  <a:gd name="T2" fmla="*/ 26 w 56"/>
                  <a:gd name="T3" fmla="*/ 23 h 100"/>
                  <a:gd name="T4" fmla="*/ 0 w 56"/>
                  <a:gd name="T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00">
                    <a:moveTo>
                      <a:pt x="56" y="100"/>
                    </a:moveTo>
                    <a:lnTo>
                      <a:pt x="26" y="2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0" name="Line 194">
                <a:extLst>
                  <a:ext uri="{FF2B5EF4-FFF2-40B4-BE49-F238E27FC236}">
                    <a16:creationId xmlns:a16="http://schemas.microsoft.com/office/drawing/2014/main" id="{EEF89C2E-982B-4D1D-98BD-67CCCB99E3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34251" y="3108325"/>
                <a:ext cx="19050" cy="142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1" name="Freeform 195">
                <a:extLst>
                  <a:ext uri="{FF2B5EF4-FFF2-40B4-BE49-F238E27FC236}">
                    <a16:creationId xmlns:a16="http://schemas.microsoft.com/office/drawing/2014/main" id="{1242DD88-0833-4FA5-8A59-AC15336BA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3074988"/>
                <a:ext cx="12700" cy="46038"/>
              </a:xfrm>
              <a:custGeom>
                <a:avLst/>
                <a:gdLst>
                  <a:gd name="T0" fmla="*/ 47 w 53"/>
                  <a:gd name="T1" fmla="*/ 260 h 260"/>
                  <a:gd name="T2" fmla="*/ 53 w 53"/>
                  <a:gd name="T3" fmla="*/ 96 h 260"/>
                  <a:gd name="T4" fmla="*/ 0 w 53"/>
                  <a:gd name="T5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260">
                    <a:moveTo>
                      <a:pt x="47" y="260"/>
                    </a:moveTo>
                    <a:lnTo>
                      <a:pt x="53" y="9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2" name="Line 196">
                <a:extLst>
                  <a:ext uri="{FF2B5EF4-FFF2-40B4-BE49-F238E27FC236}">
                    <a16:creationId xmlns:a16="http://schemas.microsoft.com/office/drawing/2014/main" id="{A3C6ADB9-F1B8-4896-B536-C082661143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2188" y="3049588"/>
                <a:ext cx="4763" cy="301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3" name="Freeform 197">
                <a:extLst>
                  <a:ext uri="{FF2B5EF4-FFF2-40B4-BE49-F238E27FC236}">
                    <a16:creationId xmlns:a16="http://schemas.microsoft.com/office/drawing/2014/main" id="{359D7268-60FC-42C9-9705-A10EBD520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3938" y="2963863"/>
                <a:ext cx="9525" cy="77788"/>
              </a:xfrm>
              <a:custGeom>
                <a:avLst/>
                <a:gdLst>
                  <a:gd name="T0" fmla="*/ 47 w 47"/>
                  <a:gd name="T1" fmla="*/ 446 h 446"/>
                  <a:gd name="T2" fmla="*/ 28 w 47"/>
                  <a:gd name="T3" fmla="*/ 418 h 446"/>
                  <a:gd name="T4" fmla="*/ 14 w 47"/>
                  <a:gd name="T5" fmla="*/ 386 h 446"/>
                  <a:gd name="T6" fmla="*/ 4 w 47"/>
                  <a:gd name="T7" fmla="*/ 351 h 446"/>
                  <a:gd name="T8" fmla="*/ 0 w 47"/>
                  <a:gd name="T9" fmla="*/ 314 h 446"/>
                  <a:gd name="T10" fmla="*/ 1 w 47"/>
                  <a:gd name="T11" fmla="*/ 277 h 446"/>
                  <a:gd name="T12" fmla="*/ 6 w 47"/>
                  <a:gd name="T13" fmla="*/ 239 h 446"/>
                  <a:gd name="T14" fmla="*/ 17 w 47"/>
                  <a:gd name="T15" fmla="*/ 204 h 446"/>
                  <a:gd name="T16" fmla="*/ 33 w 47"/>
                  <a:gd name="T17" fmla="*/ 171 h 446"/>
                  <a:gd name="T18" fmla="*/ 6 w 47"/>
                  <a:gd name="T1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46">
                    <a:moveTo>
                      <a:pt x="47" y="446"/>
                    </a:moveTo>
                    <a:lnTo>
                      <a:pt x="28" y="418"/>
                    </a:lnTo>
                    <a:lnTo>
                      <a:pt x="14" y="386"/>
                    </a:lnTo>
                    <a:lnTo>
                      <a:pt x="4" y="351"/>
                    </a:lnTo>
                    <a:lnTo>
                      <a:pt x="0" y="314"/>
                    </a:lnTo>
                    <a:lnTo>
                      <a:pt x="1" y="277"/>
                    </a:lnTo>
                    <a:lnTo>
                      <a:pt x="6" y="239"/>
                    </a:lnTo>
                    <a:lnTo>
                      <a:pt x="17" y="204"/>
                    </a:lnTo>
                    <a:lnTo>
                      <a:pt x="33" y="171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4" name="Freeform 198">
                <a:extLst>
                  <a:ext uri="{FF2B5EF4-FFF2-40B4-BE49-F238E27FC236}">
                    <a16:creationId xmlns:a16="http://schemas.microsoft.com/office/drawing/2014/main" id="{B16F5719-F4EE-4EAE-BACE-DADB1A1E1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8701" y="2941638"/>
                <a:ext cx="9525" cy="39688"/>
              </a:xfrm>
              <a:custGeom>
                <a:avLst/>
                <a:gdLst>
                  <a:gd name="T0" fmla="*/ 0 w 46"/>
                  <a:gd name="T1" fmla="*/ 226 h 226"/>
                  <a:gd name="T2" fmla="*/ 46 w 46"/>
                  <a:gd name="T3" fmla="*/ 66 h 226"/>
                  <a:gd name="T4" fmla="*/ 30 w 46"/>
                  <a:gd name="T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26">
                    <a:moveTo>
                      <a:pt x="0" y="226"/>
                    </a:moveTo>
                    <a:lnTo>
                      <a:pt x="46" y="66"/>
                    </a:lnTo>
                    <a:lnTo>
                      <a:pt x="3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5" name="Freeform 199">
                <a:extLst>
                  <a:ext uri="{FF2B5EF4-FFF2-40B4-BE49-F238E27FC236}">
                    <a16:creationId xmlns:a16="http://schemas.microsoft.com/office/drawing/2014/main" id="{E862A22C-830B-4DE3-AF99-2FEEA11CA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401" y="2998788"/>
                <a:ext cx="6350" cy="49213"/>
              </a:xfrm>
              <a:custGeom>
                <a:avLst/>
                <a:gdLst>
                  <a:gd name="T0" fmla="*/ 0 w 26"/>
                  <a:gd name="T1" fmla="*/ 275 h 275"/>
                  <a:gd name="T2" fmla="*/ 26 w 26"/>
                  <a:gd name="T3" fmla="*/ 105 h 275"/>
                  <a:gd name="T4" fmla="*/ 11 w 26"/>
                  <a:gd name="T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75">
                    <a:moveTo>
                      <a:pt x="0" y="275"/>
                    </a:moveTo>
                    <a:lnTo>
                      <a:pt x="26" y="105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6" name="Freeform 200">
                <a:extLst>
                  <a:ext uri="{FF2B5EF4-FFF2-40B4-BE49-F238E27FC236}">
                    <a16:creationId xmlns:a16="http://schemas.microsoft.com/office/drawing/2014/main" id="{2BBF8E7E-9BF5-4004-BAF2-70C4EF6C6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6163" y="2979738"/>
                <a:ext cx="14288" cy="31750"/>
              </a:xfrm>
              <a:custGeom>
                <a:avLst/>
                <a:gdLst>
                  <a:gd name="T0" fmla="*/ 0 w 61"/>
                  <a:gd name="T1" fmla="*/ 182 h 182"/>
                  <a:gd name="T2" fmla="*/ 57 w 61"/>
                  <a:gd name="T3" fmla="*/ 101 h 182"/>
                  <a:gd name="T4" fmla="*/ 61 w 61"/>
                  <a:gd name="T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82">
                    <a:moveTo>
                      <a:pt x="0" y="182"/>
                    </a:moveTo>
                    <a:lnTo>
                      <a:pt x="57" y="101"/>
                    </a:lnTo>
                    <a:lnTo>
                      <a:pt x="6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7" name="Freeform 201">
                <a:extLst>
                  <a:ext uri="{FF2B5EF4-FFF2-40B4-BE49-F238E27FC236}">
                    <a16:creationId xmlns:a16="http://schemas.microsoft.com/office/drawing/2014/main" id="{21F30220-668F-4BA1-BDCF-E908DC99A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8551" y="3019425"/>
                <a:ext cx="20638" cy="42863"/>
              </a:xfrm>
              <a:custGeom>
                <a:avLst/>
                <a:gdLst>
                  <a:gd name="T0" fmla="*/ 93 w 93"/>
                  <a:gd name="T1" fmla="*/ 248 h 248"/>
                  <a:gd name="T2" fmla="*/ 67 w 93"/>
                  <a:gd name="T3" fmla="*/ 152 h 248"/>
                  <a:gd name="T4" fmla="*/ 0 w 93"/>
                  <a:gd name="T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248">
                    <a:moveTo>
                      <a:pt x="93" y="248"/>
                    </a:moveTo>
                    <a:lnTo>
                      <a:pt x="67" y="15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8" name="Freeform 202">
                <a:extLst>
                  <a:ext uri="{FF2B5EF4-FFF2-40B4-BE49-F238E27FC236}">
                    <a16:creationId xmlns:a16="http://schemas.microsoft.com/office/drawing/2014/main" id="{C8F71CD9-BC0A-4500-BE99-7823B5E98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663" y="2997200"/>
                <a:ext cx="9525" cy="41275"/>
              </a:xfrm>
              <a:custGeom>
                <a:avLst/>
                <a:gdLst>
                  <a:gd name="T0" fmla="*/ 0 w 43"/>
                  <a:gd name="T1" fmla="*/ 233 h 233"/>
                  <a:gd name="T2" fmla="*/ 43 w 43"/>
                  <a:gd name="T3" fmla="*/ 78 h 233"/>
                  <a:gd name="T4" fmla="*/ 24 w 43"/>
                  <a:gd name="T5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233">
                    <a:moveTo>
                      <a:pt x="0" y="233"/>
                    </a:moveTo>
                    <a:lnTo>
                      <a:pt x="43" y="78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9" name="Freeform 203">
                <a:extLst>
                  <a:ext uri="{FF2B5EF4-FFF2-40B4-BE49-F238E27FC236}">
                    <a16:creationId xmlns:a16="http://schemas.microsoft.com/office/drawing/2014/main" id="{EED0D6BE-FCDE-4799-9EBC-64BB04061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026" y="2992438"/>
                <a:ext cx="31750" cy="44450"/>
              </a:xfrm>
              <a:custGeom>
                <a:avLst/>
                <a:gdLst>
                  <a:gd name="T0" fmla="*/ 0 w 143"/>
                  <a:gd name="T1" fmla="*/ 252 h 252"/>
                  <a:gd name="T2" fmla="*/ 27 w 143"/>
                  <a:gd name="T3" fmla="*/ 189 h 252"/>
                  <a:gd name="T4" fmla="*/ 60 w 143"/>
                  <a:gd name="T5" fmla="*/ 125 h 252"/>
                  <a:gd name="T6" fmla="*/ 98 w 143"/>
                  <a:gd name="T7" fmla="*/ 61 h 252"/>
                  <a:gd name="T8" fmla="*/ 143 w 143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52">
                    <a:moveTo>
                      <a:pt x="0" y="252"/>
                    </a:moveTo>
                    <a:lnTo>
                      <a:pt x="27" y="189"/>
                    </a:lnTo>
                    <a:lnTo>
                      <a:pt x="60" y="125"/>
                    </a:lnTo>
                    <a:lnTo>
                      <a:pt x="98" y="61"/>
                    </a:lnTo>
                    <a:lnTo>
                      <a:pt x="14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0" name="Freeform 204">
                <a:extLst>
                  <a:ext uri="{FF2B5EF4-FFF2-40B4-BE49-F238E27FC236}">
                    <a16:creationId xmlns:a16="http://schemas.microsoft.com/office/drawing/2014/main" id="{8C70A1D7-1DBC-444C-8395-62FCD3034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2376" y="3000375"/>
                <a:ext cx="120650" cy="25400"/>
              </a:xfrm>
              <a:custGeom>
                <a:avLst/>
                <a:gdLst>
                  <a:gd name="T0" fmla="*/ 0 w 534"/>
                  <a:gd name="T1" fmla="*/ 144 h 144"/>
                  <a:gd name="T2" fmla="*/ 55 w 534"/>
                  <a:gd name="T3" fmla="*/ 126 h 144"/>
                  <a:gd name="T4" fmla="*/ 153 w 534"/>
                  <a:gd name="T5" fmla="*/ 108 h 144"/>
                  <a:gd name="T6" fmla="*/ 231 w 534"/>
                  <a:gd name="T7" fmla="*/ 34 h 144"/>
                  <a:gd name="T8" fmla="*/ 369 w 534"/>
                  <a:gd name="T9" fmla="*/ 25 h 144"/>
                  <a:gd name="T10" fmla="*/ 475 w 534"/>
                  <a:gd name="T11" fmla="*/ 55 h 144"/>
                  <a:gd name="T12" fmla="*/ 534 w 534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4" h="144">
                    <a:moveTo>
                      <a:pt x="0" y="144"/>
                    </a:moveTo>
                    <a:lnTo>
                      <a:pt x="55" y="126"/>
                    </a:lnTo>
                    <a:lnTo>
                      <a:pt x="153" y="108"/>
                    </a:lnTo>
                    <a:lnTo>
                      <a:pt x="231" y="34"/>
                    </a:lnTo>
                    <a:lnTo>
                      <a:pt x="369" y="25"/>
                    </a:lnTo>
                    <a:lnTo>
                      <a:pt x="475" y="55"/>
                    </a:lnTo>
                    <a:lnTo>
                      <a:pt x="53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1" name="Freeform 205">
                <a:extLst>
                  <a:ext uri="{FF2B5EF4-FFF2-40B4-BE49-F238E27FC236}">
                    <a16:creationId xmlns:a16="http://schemas.microsoft.com/office/drawing/2014/main" id="{CABAE36A-6342-4CC2-9D93-706A2B280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8738" y="3006725"/>
                <a:ext cx="26988" cy="4763"/>
              </a:xfrm>
              <a:custGeom>
                <a:avLst/>
                <a:gdLst>
                  <a:gd name="T0" fmla="*/ 0 w 119"/>
                  <a:gd name="T1" fmla="*/ 25 h 30"/>
                  <a:gd name="T2" fmla="*/ 62 w 119"/>
                  <a:gd name="T3" fmla="*/ 30 h 30"/>
                  <a:gd name="T4" fmla="*/ 119 w 119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30">
                    <a:moveTo>
                      <a:pt x="0" y="25"/>
                    </a:moveTo>
                    <a:lnTo>
                      <a:pt x="62" y="30"/>
                    </a:lnTo>
                    <a:lnTo>
                      <a:pt x="11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2" name="Freeform 206">
                <a:extLst>
                  <a:ext uri="{FF2B5EF4-FFF2-40B4-BE49-F238E27FC236}">
                    <a16:creationId xmlns:a16="http://schemas.microsoft.com/office/drawing/2014/main" id="{D9851208-A43A-4A8E-891D-0F4915D9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876" y="2973388"/>
                <a:ext cx="34925" cy="33338"/>
              </a:xfrm>
              <a:custGeom>
                <a:avLst/>
                <a:gdLst>
                  <a:gd name="T0" fmla="*/ 0 w 157"/>
                  <a:gd name="T1" fmla="*/ 187 h 187"/>
                  <a:gd name="T2" fmla="*/ 89 w 157"/>
                  <a:gd name="T3" fmla="*/ 111 h 187"/>
                  <a:gd name="T4" fmla="*/ 119 w 157"/>
                  <a:gd name="T5" fmla="*/ 34 h 187"/>
                  <a:gd name="T6" fmla="*/ 157 w 157"/>
                  <a:gd name="T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87">
                    <a:moveTo>
                      <a:pt x="0" y="187"/>
                    </a:moveTo>
                    <a:lnTo>
                      <a:pt x="89" y="111"/>
                    </a:lnTo>
                    <a:lnTo>
                      <a:pt x="119" y="34"/>
                    </a:lnTo>
                    <a:lnTo>
                      <a:pt x="157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3" name="Freeform 207">
                <a:extLst>
                  <a:ext uri="{FF2B5EF4-FFF2-40B4-BE49-F238E27FC236}">
                    <a16:creationId xmlns:a16="http://schemas.microsoft.com/office/drawing/2014/main" id="{85C15F6A-A516-4A6F-A0F2-27B31B110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9688" y="2974975"/>
                <a:ext cx="41275" cy="9525"/>
              </a:xfrm>
              <a:custGeom>
                <a:avLst/>
                <a:gdLst>
                  <a:gd name="T0" fmla="*/ 0 w 182"/>
                  <a:gd name="T1" fmla="*/ 47 h 47"/>
                  <a:gd name="T2" fmla="*/ 133 w 182"/>
                  <a:gd name="T3" fmla="*/ 0 h 47"/>
                  <a:gd name="T4" fmla="*/ 182 w 182"/>
                  <a:gd name="T5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" h="47">
                    <a:moveTo>
                      <a:pt x="0" y="47"/>
                    </a:moveTo>
                    <a:lnTo>
                      <a:pt x="133" y="0"/>
                    </a:lnTo>
                    <a:lnTo>
                      <a:pt x="182" y="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4" name="Freeform 208">
                <a:extLst>
                  <a:ext uri="{FF2B5EF4-FFF2-40B4-BE49-F238E27FC236}">
                    <a16:creationId xmlns:a16="http://schemas.microsoft.com/office/drawing/2014/main" id="{A1673B22-0993-41B7-A004-B0A6B73BD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5888" y="3041650"/>
                <a:ext cx="12700" cy="47625"/>
              </a:xfrm>
              <a:custGeom>
                <a:avLst/>
                <a:gdLst>
                  <a:gd name="T0" fmla="*/ 0 w 59"/>
                  <a:gd name="T1" fmla="*/ 268 h 268"/>
                  <a:gd name="T2" fmla="*/ 22 w 59"/>
                  <a:gd name="T3" fmla="*/ 220 h 268"/>
                  <a:gd name="T4" fmla="*/ 48 w 59"/>
                  <a:gd name="T5" fmla="*/ 179 h 268"/>
                  <a:gd name="T6" fmla="*/ 48 w 59"/>
                  <a:gd name="T7" fmla="*/ 145 h 268"/>
                  <a:gd name="T8" fmla="*/ 33 w 59"/>
                  <a:gd name="T9" fmla="*/ 119 h 268"/>
                  <a:gd name="T10" fmla="*/ 30 w 59"/>
                  <a:gd name="T11" fmla="*/ 64 h 268"/>
                  <a:gd name="T12" fmla="*/ 59 w 59"/>
                  <a:gd name="T13" fmla="*/ 38 h 268"/>
                  <a:gd name="T14" fmla="*/ 45 w 59"/>
                  <a:gd name="T15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268">
                    <a:moveTo>
                      <a:pt x="0" y="268"/>
                    </a:moveTo>
                    <a:lnTo>
                      <a:pt x="22" y="220"/>
                    </a:lnTo>
                    <a:lnTo>
                      <a:pt x="48" y="179"/>
                    </a:lnTo>
                    <a:lnTo>
                      <a:pt x="48" y="145"/>
                    </a:lnTo>
                    <a:lnTo>
                      <a:pt x="33" y="119"/>
                    </a:lnTo>
                    <a:lnTo>
                      <a:pt x="30" y="64"/>
                    </a:lnTo>
                    <a:lnTo>
                      <a:pt x="59" y="38"/>
                    </a:lnTo>
                    <a:lnTo>
                      <a:pt x="4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5" name="Freeform 209">
                <a:extLst>
                  <a:ext uri="{FF2B5EF4-FFF2-40B4-BE49-F238E27FC236}">
                    <a16:creationId xmlns:a16="http://schemas.microsoft.com/office/drawing/2014/main" id="{471FC929-8AB6-43B8-95D9-193283C1A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3025775"/>
                <a:ext cx="19050" cy="22225"/>
              </a:xfrm>
              <a:custGeom>
                <a:avLst/>
                <a:gdLst>
                  <a:gd name="T0" fmla="*/ 0 w 86"/>
                  <a:gd name="T1" fmla="*/ 123 h 123"/>
                  <a:gd name="T2" fmla="*/ 83 w 86"/>
                  <a:gd name="T3" fmla="*/ 57 h 123"/>
                  <a:gd name="T4" fmla="*/ 86 w 86"/>
                  <a:gd name="T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123">
                    <a:moveTo>
                      <a:pt x="0" y="123"/>
                    </a:moveTo>
                    <a:lnTo>
                      <a:pt x="83" y="57"/>
                    </a:lnTo>
                    <a:lnTo>
                      <a:pt x="8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6" name="Freeform 210">
                <a:extLst>
                  <a:ext uri="{FF2B5EF4-FFF2-40B4-BE49-F238E27FC236}">
                    <a16:creationId xmlns:a16="http://schemas.microsoft.com/office/drawing/2014/main" id="{1DE6BBB4-6358-434E-847C-1E123882E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6376" y="3201988"/>
                <a:ext cx="76200" cy="82550"/>
              </a:xfrm>
              <a:custGeom>
                <a:avLst/>
                <a:gdLst>
                  <a:gd name="T0" fmla="*/ 0 w 336"/>
                  <a:gd name="T1" fmla="*/ 467 h 467"/>
                  <a:gd name="T2" fmla="*/ 101 w 336"/>
                  <a:gd name="T3" fmla="*/ 316 h 467"/>
                  <a:gd name="T4" fmla="*/ 94 w 336"/>
                  <a:gd name="T5" fmla="*/ 263 h 467"/>
                  <a:gd name="T6" fmla="*/ 172 w 336"/>
                  <a:gd name="T7" fmla="*/ 215 h 467"/>
                  <a:gd name="T8" fmla="*/ 228 w 336"/>
                  <a:gd name="T9" fmla="*/ 173 h 467"/>
                  <a:gd name="T10" fmla="*/ 254 w 336"/>
                  <a:gd name="T11" fmla="*/ 150 h 467"/>
                  <a:gd name="T12" fmla="*/ 277 w 336"/>
                  <a:gd name="T13" fmla="*/ 123 h 467"/>
                  <a:gd name="T14" fmla="*/ 297 w 336"/>
                  <a:gd name="T15" fmla="*/ 95 h 467"/>
                  <a:gd name="T16" fmla="*/ 315 w 336"/>
                  <a:gd name="T17" fmla="*/ 65 h 467"/>
                  <a:gd name="T18" fmla="*/ 328 w 336"/>
                  <a:gd name="T19" fmla="*/ 33 h 467"/>
                  <a:gd name="T20" fmla="*/ 336 w 336"/>
                  <a:gd name="T21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6" h="467">
                    <a:moveTo>
                      <a:pt x="0" y="467"/>
                    </a:moveTo>
                    <a:lnTo>
                      <a:pt x="101" y="316"/>
                    </a:lnTo>
                    <a:lnTo>
                      <a:pt x="94" y="263"/>
                    </a:lnTo>
                    <a:lnTo>
                      <a:pt x="172" y="215"/>
                    </a:lnTo>
                    <a:lnTo>
                      <a:pt x="228" y="173"/>
                    </a:lnTo>
                    <a:lnTo>
                      <a:pt x="254" y="150"/>
                    </a:lnTo>
                    <a:lnTo>
                      <a:pt x="277" y="123"/>
                    </a:lnTo>
                    <a:lnTo>
                      <a:pt x="297" y="95"/>
                    </a:lnTo>
                    <a:lnTo>
                      <a:pt x="315" y="65"/>
                    </a:lnTo>
                    <a:lnTo>
                      <a:pt x="328" y="33"/>
                    </a:lnTo>
                    <a:lnTo>
                      <a:pt x="33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7" name="Line 211">
                <a:extLst>
                  <a:ext uri="{FF2B5EF4-FFF2-40B4-BE49-F238E27FC236}">
                    <a16:creationId xmlns:a16="http://schemas.microsoft.com/office/drawing/2014/main" id="{02F4F7B7-568F-4D65-9D4E-AE0F49DF86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8601" y="3344863"/>
                <a:ext cx="1587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8" name="Freeform 212">
                <a:extLst>
                  <a:ext uri="{FF2B5EF4-FFF2-40B4-BE49-F238E27FC236}">
                    <a16:creationId xmlns:a16="http://schemas.microsoft.com/office/drawing/2014/main" id="{CCFC8F1E-BF92-4D84-A1F4-FA8C18BFD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8601" y="3344863"/>
                <a:ext cx="36513" cy="30163"/>
              </a:xfrm>
              <a:custGeom>
                <a:avLst/>
                <a:gdLst>
                  <a:gd name="T0" fmla="*/ 0 w 165"/>
                  <a:gd name="T1" fmla="*/ 0 h 171"/>
                  <a:gd name="T2" fmla="*/ 38 w 165"/>
                  <a:gd name="T3" fmla="*/ 138 h 171"/>
                  <a:gd name="T4" fmla="*/ 165 w 165"/>
                  <a:gd name="T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171">
                    <a:moveTo>
                      <a:pt x="0" y="0"/>
                    </a:moveTo>
                    <a:lnTo>
                      <a:pt x="38" y="138"/>
                    </a:lnTo>
                    <a:lnTo>
                      <a:pt x="165" y="17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9" name="Line 213">
                <a:extLst>
                  <a:ext uri="{FF2B5EF4-FFF2-40B4-BE49-F238E27FC236}">
                    <a16:creationId xmlns:a16="http://schemas.microsoft.com/office/drawing/2014/main" id="{6D1211A8-6EFD-41BF-AAFB-DD8338A24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2413" y="3363913"/>
                <a:ext cx="19050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0" name="Freeform 214">
                <a:extLst>
                  <a:ext uri="{FF2B5EF4-FFF2-40B4-BE49-F238E27FC236}">
                    <a16:creationId xmlns:a16="http://schemas.microsoft.com/office/drawing/2014/main" id="{F1D17627-9691-4877-A9D7-AAF3ADAD6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4976" y="2889250"/>
                <a:ext cx="33338" cy="1588"/>
              </a:xfrm>
              <a:custGeom>
                <a:avLst/>
                <a:gdLst>
                  <a:gd name="T0" fmla="*/ 143 w 143"/>
                  <a:gd name="T1" fmla="*/ 0 h 13"/>
                  <a:gd name="T2" fmla="*/ 72 w 143"/>
                  <a:gd name="T3" fmla="*/ 5 h 13"/>
                  <a:gd name="T4" fmla="*/ 0 w 143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3" h="13">
                    <a:moveTo>
                      <a:pt x="143" y="0"/>
                    </a:moveTo>
                    <a:lnTo>
                      <a:pt x="72" y="5"/>
                    </a:lnTo>
                    <a:lnTo>
                      <a:pt x="0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1" name="Freeform 215">
                <a:extLst>
                  <a:ext uri="{FF2B5EF4-FFF2-40B4-BE49-F238E27FC236}">
                    <a16:creationId xmlns:a16="http://schemas.microsoft.com/office/drawing/2014/main" id="{5069E160-3A6D-4D69-88DD-1AC6D7B12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4176" y="2894013"/>
                <a:ext cx="28575" cy="6350"/>
              </a:xfrm>
              <a:custGeom>
                <a:avLst/>
                <a:gdLst>
                  <a:gd name="T0" fmla="*/ 128 w 128"/>
                  <a:gd name="T1" fmla="*/ 0 h 35"/>
                  <a:gd name="T2" fmla="*/ 64 w 128"/>
                  <a:gd name="T3" fmla="*/ 15 h 35"/>
                  <a:gd name="T4" fmla="*/ 0 w 128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" h="35">
                    <a:moveTo>
                      <a:pt x="128" y="0"/>
                    </a:moveTo>
                    <a:lnTo>
                      <a:pt x="64" y="15"/>
                    </a:lnTo>
                    <a:lnTo>
                      <a:pt x="0" y="3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2" name="Freeform 216">
                <a:extLst>
                  <a:ext uri="{FF2B5EF4-FFF2-40B4-BE49-F238E27FC236}">
                    <a16:creationId xmlns:a16="http://schemas.microsoft.com/office/drawing/2014/main" id="{B368F796-D159-4CBB-9136-A0D74CCDB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301" y="2816225"/>
                <a:ext cx="90488" cy="6350"/>
              </a:xfrm>
              <a:custGeom>
                <a:avLst/>
                <a:gdLst>
                  <a:gd name="T0" fmla="*/ 400 w 400"/>
                  <a:gd name="T1" fmla="*/ 23 h 37"/>
                  <a:gd name="T2" fmla="*/ 240 w 400"/>
                  <a:gd name="T3" fmla="*/ 0 h 37"/>
                  <a:gd name="T4" fmla="*/ 165 w 400"/>
                  <a:gd name="T5" fmla="*/ 37 h 37"/>
                  <a:gd name="T6" fmla="*/ 124 w 400"/>
                  <a:gd name="T7" fmla="*/ 11 h 37"/>
                  <a:gd name="T8" fmla="*/ 0 w 40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37">
                    <a:moveTo>
                      <a:pt x="400" y="23"/>
                    </a:moveTo>
                    <a:lnTo>
                      <a:pt x="240" y="0"/>
                    </a:lnTo>
                    <a:lnTo>
                      <a:pt x="165" y="37"/>
                    </a:lnTo>
                    <a:lnTo>
                      <a:pt x="124" y="1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3" name="Freeform 217">
                <a:extLst>
                  <a:ext uri="{FF2B5EF4-FFF2-40B4-BE49-F238E27FC236}">
                    <a16:creationId xmlns:a16="http://schemas.microsoft.com/office/drawing/2014/main" id="{5DBDCF36-CFE0-4A19-96A8-5F1A1BAE2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9651" y="2754313"/>
                <a:ext cx="88900" cy="46038"/>
              </a:xfrm>
              <a:custGeom>
                <a:avLst/>
                <a:gdLst>
                  <a:gd name="T0" fmla="*/ 392 w 392"/>
                  <a:gd name="T1" fmla="*/ 256 h 256"/>
                  <a:gd name="T2" fmla="*/ 310 w 392"/>
                  <a:gd name="T3" fmla="*/ 231 h 256"/>
                  <a:gd name="T4" fmla="*/ 221 w 392"/>
                  <a:gd name="T5" fmla="*/ 100 h 256"/>
                  <a:gd name="T6" fmla="*/ 160 w 392"/>
                  <a:gd name="T7" fmla="*/ 60 h 256"/>
                  <a:gd name="T8" fmla="*/ 127 w 392"/>
                  <a:gd name="T9" fmla="*/ 64 h 256"/>
                  <a:gd name="T10" fmla="*/ 0 w 392"/>
                  <a:gd name="T11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2" h="256">
                    <a:moveTo>
                      <a:pt x="392" y="256"/>
                    </a:moveTo>
                    <a:lnTo>
                      <a:pt x="310" y="231"/>
                    </a:lnTo>
                    <a:lnTo>
                      <a:pt x="221" y="100"/>
                    </a:lnTo>
                    <a:lnTo>
                      <a:pt x="160" y="60"/>
                    </a:lnTo>
                    <a:lnTo>
                      <a:pt x="127" y="6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4" name="Line 218">
                <a:extLst>
                  <a:ext uri="{FF2B5EF4-FFF2-40B4-BE49-F238E27FC236}">
                    <a16:creationId xmlns:a16="http://schemas.microsoft.com/office/drawing/2014/main" id="{B6A1D0E7-3A3B-4D1A-ADF7-5565C725B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97751" y="2735263"/>
                <a:ext cx="12700" cy="365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5" name="Freeform 219">
                <a:extLst>
                  <a:ext uri="{FF2B5EF4-FFF2-40B4-BE49-F238E27FC236}">
                    <a16:creationId xmlns:a16="http://schemas.microsoft.com/office/drawing/2014/main" id="{4324E9CF-6D8F-431C-8EC5-F3C0D6487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6" y="2673350"/>
                <a:ext cx="23813" cy="47625"/>
              </a:xfrm>
              <a:custGeom>
                <a:avLst/>
                <a:gdLst>
                  <a:gd name="T0" fmla="*/ 92 w 101"/>
                  <a:gd name="T1" fmla="*/ 272 h 272"/>
                  <a:gd name="T2" fmla="*/ 101 w 101"/>
                  <a:gd name="T3" fmla="*/ 200 h 272"/>
                  <a:gd name="T4" fmla="*/ 23 w 101"/>
                  <a:gd name="T5" fmla="*/ 78 h 272"/>
                  <a:gd name="T6" fmla="*/ 0 w 101"/>
                  <a:gd name="T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272">
                    <a:moveTo>
                      <a:pt x="92" y="272"/>
                    </a:moveTo>
                    <a:lnTo>
                      <a:pt x="101" y="200"/>
                    </a:lnTo>
                    <a:lnTo>
                      <a:pt x="23" y="7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6" name="Freeform 220">
                <a:extLst>
                  <a:ext uri="{FF2B5EF4-FFF2-40B4-BE49-F238E27FC236}">
                    <a16:creationId xmlns:a16="http://schemas.microsoft.com/office/drawing/2014/main" id="{C24D3FB0-1410-4663-8992-713AEF47F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963" y="2651125"/>
                <a:ext cx="9525" cy="47625"/>
              </a:xfrm>
              <a:custGeom>
                <a:avLst/>
                <a:gdLst>
                  <a:gd name="T0" fmla="*/ 0 w 37"/>
                  <a:gd name="T1" fmla="*/ 267 h 267"/>
                  <a:gd name="T2" fmla="*/ 37 w 37"/>
                  <a:gd name="T3" fmla="*/ 197 h 267"/>
                  <a:gd name="T4" fmla="*/ 37 w 37"/>
                  <a:gd name="T5" fmla="*/ 126 h 267"/>
                  <a:gd name="T6" fmla="*/ 15 w 37"/>
                  <a:gd name="T7" fmla="*/ 60 h 267"/>
                  <a:gd name="T8" fmla="*/ 22 w 37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67">
                    <a:moveTo>
                      <a:pt x="0" y="267"/>
                    </a:moveTo>
                    <a:lnTo>
                      <a:pt x="37" y="197"/>
                    </a:lnTo>
                    <a:lnTo>
                      <a:pt x="37" y="126"/>
                    </a:lnTo>
                    <a:lnTo>
                      <a:pt x="15" y="60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7" name="Freeform 221">
                <a:extLst>
                  <a:ext uri="{FF2B5EF4-FFF2-40B4-BE49-F238E27FC236}">
                    <a16:creationId xmlns:a16="http://schemas.microsoft.com/office/drawing/2014/main" id="{DD16B176-5C63-44F3-94BE-5A56D5835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488" y="2647950"/>
                <a:ext cx="9525" cy="25400"/>
              </a:xfrm>
              <a:custGeom>
                <a:avLst/>
                <a:gdLst>
                  <a:gd name="T0" fmla="*/ 0 w 41"/>
                  <a:gd name="T1" fmla="*/ 141 h 141"/>
                  <a:gd name="T2" fmla="*/ 16 w 41"/>
                  <a:gd name="T3" fmla="*/ 56 h 141"/>
                  <a:gd name="T4" fmla="*/ 41 w 41"/>
                  <a:gd name="T5" fmla="*/ 27 h 141"/>
                  <a:gd name="T6" fmla="*/ 41 w 41"/>
                  <a:gd name="T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41">
                    <a:moveTo>
                      <a:pt x="0" y="141"/>
                    </a:moveTo>
                    <a:lnTo>
                      <a:pt x="16" y="56"/>
                    </a:lnTo>
                    <a:lnTo>
                      <a:pt x="41" y="27"/>
                    </a:lnTo>
                    <a:lnTo>
                      <a:pt x="4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8" name="Freeform 222">
                <a:extLst>
                  <a:ext uri="{FF2B5EF4-FFF2-40B4-BE49-F238E27FC236}">
                    <a16:creationId xmlns:a16="http://schemas.microsoft.com/office/drawing/2014/main" id="{E15881C0-9DBC-43F9-B3EE-D639493E8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1101" y="2725738"/>
                <a:ext cx="44450" cy="93663"/>
              </a:xfrm>
              <a:custGeom>
                <a:avLst/>
                <a:gdLst>
                  <a:gd name="T0" fmla="*/ 0 w 194"/>
                  <a:gd name="T1" fmla="*/ 526 h 526"/>
                  <a:gd name="T2" fmla="*/ 36 w 194"/>
                  <a:gd name="T3" fmla="*/ 408 h 526"/>
                  <a:gd name="T4" fmla="*/ 36 w 194"/>
                  <a:gd name="T5" fmla="*/ 283 h 526"/>
                  <a:gd name="T6" fmla="*/ 127 w 194"/>
                  <a:gd name="T7" fmla="*/ 175 h 526"/>
                  <a:gd name="T8" fmla="*/ 194 w 194"/>
                  <a:gd name="T9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526">
                    <a:moveTo>
                      <a:pt x="0" y="526"/>
                    </a:moveTo>
                    <a:lnTo>
                      <a:pt x="36" y="408"/>
                    </a:lnTo>
                    <a:lnTo>
                      <a:pt x="36" y="283"/>
                    </a:lnTo>
                    <a:lnTo>
                      <a:pt x="127" y="175"/>
                    </a:lnTo>
                    <a:lnTo>
                      <a:pt x="19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9" name="Freeform 223">
                <a:extLst>
                  <a:ext uri="{FF2B5EF4-FFF2-40B4-BE49-F238E27FC236}">
                    <a16:creationId xmlns:a16="http://schemas.microsoft.com/office/drawing/2014/main" id="{1876DCB1-8909-432A-8A90-335313715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9038" y="2732088"/>
                <a:ext cx="9525" cy="44450"/>
              </a:xfrm>
              <a:custGeom>
                <a:avLst/>
                <a:gdLst>
                  <a:gd name="T0" fmla="*/ 7 w 42"/>
                  <a:gd name="T1" fmla="*/ 249 h 249"/>
                  <a:gd name="T2" fmla="*/ 0 w 42"/>
                  <a:gd name="T3" fmla="*/ 174 h 249"/>
                  <a:gd name="T4" fmla="*/ 42 w 42"/>
                  <a:gd name="T5" fmla="*/ 67 h 249"/>
                  <a:gd name="T6" fmla="*/ 38 w 42"/>
                  <a:gd name="T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49">
                    <a:moveTo>
                      <a:pt x="7" y="249"/>
                    </a:moveTo>
                    <a:lnTo>
                      <a:pt x="0" y="174"/>
                    </a:lnTo>
                    <a:lnTo>
                      <a:pt x="42" y="67"/>
                    </a:lnTo>
                    <a:lnTo>
                      <a:pt x="3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0" name="Freeform 224">
                <a:extLst>
                  <a:ext uri="{FF2B5EF4-FFF2-40B4-BE49-F238E27FC236}">
                    <a16:creationId xmlns:a16="http://schemas.microsoft.com/office/drawing/2014/main" id="{2ED3B447-60BB-4E9B-A3ED-118863710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5576" y="2774950"/>
                <a:ext cx="11113" cy="19050"/>
              </a:xfrm>
              <a:custGeom>
                <a:avLst/>
                <a:gdLst>
                  <a:gd name="T0" fmla="*/ 0 w 48"/>
                  <a:gd name="T1" fmla="*/ 108 h 108"/>
                  <a:gd name="T2" fmla="*/ 6 w 48"/>
                  <a:gd name="T3" fmla="*/ 64 h 108"/>
                  <a:gd name="T4" fmla="*/ 48 w 48"/>
                  <a:gd name="T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108">
                    <a:moveTo>
                      <a:pt x="0" y="108"/>
                    </a:moveTo>
                    <a:lnTo>
                      <a:pt x="6" y="64"/>
                    </a:lnTo>
                    <a:lnTo>
                      <a:pt x="4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1" name="Freeform 225">
                <a:extLst>
                  <a:ext uri="{FF2B5EF4-FFF2-40B4-BE49-F238E27FC236}">
                    <a16:creationId xmlns:a16="http://schemas.microsoft.com/office/drawing/2014/main" id="{F98A63CC-35CB-4038-9599-E09B1C2E9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7163" y="2698750"/>
                <a:ext cx="73025" cy="95250"/>
              </a:xfrm>
              <a:custGeom>
                <a:avLst/>
                <a:gdLst>
                  <a:gd name="T0" fmla="*/ 0 w 322"/>
                  <a:gd name="T1" fmla="*/ 541 h 541"/>
                  <a:gd name="T2" fmla="*/ 49 w 322"/>
                  <a:gd name="T3" fmla="*/ 508 h 541"/>
                  <a:gd name="T4" fmla="*/ 154 w 322"/>
                  <a:gd name="T5" fmla="*/ 427 h 541"/>
                  <a:gd name="T6" fmla="*/ 187 w 322"/>
                  <a:gd name="T7" fmla="*/ 323 h 541"/>
                  <a:gd name="T8" fmla="*/ 266 w 322"/>
                  <a:gd name="T9" fmla="*/ 170 h 541"/>
                  <a:gd name="T10" fmla="*/ 258 w 322"/>
                  <a:gd name="T11" fmla="*/ 96 h 541"/>
                  <a:gd name="T12" fmla="*/ 322 w 322"/>
                  <a:gd name="T13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541">
                    <a:moveTo>
                      <a:pt x="0" y="541"/>
                    </a:moveTo>
                    <a:lnTo>
                      <a:pt x="49" y="508"/>
                    </a:lnTo>
                    <a:lnTo>
                      <a:pt x="154" y="427"/>
                    </a:lnTo>
                    <a:lnTo>
                      <a:pt x="187" y="323"/>
                    </a:lnTo>
                    <a:lnTo>
                      <a:pt x="266" y="170"/>
                    </a:lnTo>
                    <a:lnTo>
                      <a:pt x="258" y="96"/>
                    </a:lnTo>
                    <a:lnTo>
                      <a:pt x="3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2" name="Freeform 226">
                <a:extLst>
                  <a:ext uri="{FF2B5EF4-FFF2-40B4-BE49-F238E27FC236}">
                    <a16:creationId xmlns:a16="http://schemas.microsoft.com/office/drawing/2014/main" id="{B373761F-3780-493C-9B4F-404D5A085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9551" y="2724150"/>
                <a:ext cx="25400" cy="17463"/>
              </a:xfrm>
              <a:custGeom>
                <a:avLst/>
                <a:gdLst>
                  <a:gd name="T0" fmla="*/ 0 w 114"/>
                  <a:gd name="T1" fmla="*/ 98 h 98"/>
                  <a:gd name="T2" fmla="*/ 55 w 114"/>
                  <a:gd name="T3" fmla="*/ 49 h 98"/>
                  <a:gd name="T4" fmla="*/ 108 w 114"/>
                  <a:gd name="T5" fmla="*/ 35 h 98"/>
                  <a:gd name="T6" fmla="*/ 114 w 114"/>
                  <a:gd name="T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98">
                    <a:moveTo>
                      <a:pt x="0" y="98"/>
                    </a:moveTo>
                    <a:lnTo>
                      <a:pt x="55" y="49"/>
                    </a:lnTo>
                    <a:lnTo>
                      <a:pt x="108" y="35"/>
                    </a:lnTo>
                    <a:lnTo>
                      <a:pt x="11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3" name="Freeform 227">
                <a:extLst>
                  <a:ext uri="{FF2B5EF4-FFF2-40B4-BE49-F238E27FC236}">
                    <a16:creationId xmlns:a16="http://schemas.microsoft.com/office/drawing/2014/main" id="{1DDDB985-AF8E-4F8A-9E41-9BCB3E1D2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5901" y="2768600"/>
                <a:ext cx="22225" cy="33338"/>
              </a:xfrm>
              <a:custGeom>
                <a:avLst/>
                <a:gdLst>
                  <a:gd name="T0" fmla="*/ 0 w 100"/>
                  <a:gd name="T1" fmla="*/ 186 h 186"/>
                  <a:gd name="T2" fmla="*/ 45 w 100"/>
                  <a:gd name="T3" fmla="*/ 92 h 186"/>
                  <a:gd name="T4" fmla="*/ 70 w 100"/>
                  <a:gd name="T5" fmla="*/ 45 h 186"/>
                  <a:gd name="T6" fmla="*/ 81 w 100"/>
                  <a:gd name="T7" fmla="*/ 27 h 186"/>
                  <a:gd name="T8" fmla="*/ 100 w 100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86">
                    <a:moveTo>
                      <a:pt x="0" y="186"/>
                    </a:moveTo>
                    <a:lnTo>
                      <a:pt x="45" y="92"/>
                    </a:lnTo>
                    <a:lnTo>
                      <a:pt x="70" y="45"/>
                    </a:lnTo>
                    <a:lnTo>
                      <a:pt x="81" y="27"/>
                    </a:lnTo>
                    <a:lnTo>
                      <a:pt x="10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4" name="Freeform 228">
                <a:extLst>
                  <a:ext uri="{FF2B5EF4-FFF2-40B4-BE49-F238E27FC236}">
                    <a16:creationId xmlns:a16="http://schemas.microsoft.com/office/drawing/2014/main" id="{D0CDB1E4-B942-4614-BEC6-51EBBAAFA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3201" y="2830513"/>
                <a:ext cx="63500" cy="12700"/>
              </a:xfrm>
              <a:custGeom>
                <a:avLst/>
                <a:gdLst>
                  <a:gd name="T0" fmla="*/ 0 w 284"/>
                  <a:gd name="T1" fmla="*/ 74 h 74"/>
                  <a:gd name="T2" fmla="*/ 20 w 284"/>
                  <a:gd name="T3" fmla="*/ 67 h 74"/>
                  <a:gd name="T4" fmla="*/ 49 w 284"/>
                  <a:gd name="T5" fmla="*/ 60 h 74"/>
                  <a:gd name="T6" fmla="*/ 124 w 284"/>
                  <a:gd name="T7" fmla="*/ 51 h 74"/>
                  <a:gd name="T8" fmla="*/ 166 w 284"/>
                  <a:gd name="T9" fmla="*/ 43 h 74"/>
                  <a:gd name="T10" fmla="*/ 208 w 284"/>
                  <a:gd name="T11" fmla="*/ 34 h 74"/>
                  <a:gd name="T12" fmla="*/ 248 w 284"/>
                  <a:gd name="T13" fmla="*/ 20 h 74"/>
                  <a:gd name="T14" fmla="*/ 284 w 284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4" h="74">
                    <a:moveTo>
                      <a:pt x="0" y="74"/>
                    </a:moveTo>
                    <a:lnTo>
                      <a:pt x="20" y="67"/>
                    </a:lnTo>
                    <a:lnTo>
                      <a:pt x="49" y="60"/>
                    </a:lnTo>
                    <a:lnTo>
                      <a:pt x="124" y="51"/>
                    </a:lnTo>
                    <a:lnTo>
                      <a:pt x="166" y="43"/>
                    </a:lnTo>
                    <a:lnTo>
                      <a:pt x="208" y="34"/>
                    </a:lnTo>
                    <a:lnTo>
                      <a:pt x="248" y="20"/>
                    </a:lnTo>
                    <a:lnTo>
                      <a:pt x="28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5" name="Freeform 229">
                <a:extLst>
                  <a:ext uri="{FF2B5EF4-FFF2-40B4-BE49-F238E27FC236}">
                    <a16:creationId xmlns:a16="http://schemas.microsoft.com/office/drawing/2014/main" id="{1E45AFEE-CC41-4AE7-8A46-E9FA77743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7013" y="2803525"/>
                <a:ext cx="52388" cy="36513"/>
              </a:xfrm>
              <a:custGeom>
                <a:avLst/>
                <a:gdLst>
                  <a:gd name="T0" fmla="*/ 0 w 230"/>
                  <a:gd name="T1" fmla="*/ 209 h 209"/>
                  <a:gd name="T2" fmla="*/ 22 w 230"/>
                  <a:gd name="T3" fmla="*/ 172 h 209"/>
                  <a:gd name="T4" fmla="*/ 49 w 230"/>
                  <a:gd name="T5" fmla="*/ 143 h 209"/>
                  <a:gd name="T6" fmla="*/ 80 w 230"/>
                  <a:gd name="T7" fmla="*/ 118 h 209"/>
                  <a:gd name="T8" fmla="*/ 111 w 230"/>
                  <a:gd name="T9" fmla="*/ 97 h 209"/>
                  <a:gd name="T10" fmla="*/ 176 w 230"/>
                  <a:gd name="T11" fmla="*/ 54 h 209"/>
                  <a:gd name="T12" fmla="*/ 205 w 230"/>
                  <a:gd name="T13" fmla="*/ 29 h 209"/>
                  <a:gd name="T14" fmla="*/ 230 w 230"/>
                  <a:gd name="T1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" h="209">
                    <a:moveTo>
                      <a:pt x="0" y="209"/>
                    </a:moveTo>
                    <a:lnTo>
                      <a:pt x="22" y="172"/>
                    </a:lnTo>
                    <a:lnTo>
                      <a:pt x="49" y="143"/>
                    </a:lnTo>
                    <a:lnTo>
                      <a:pt x="80" y="118"/>
                    </a:lnTo>
                    <a:lnTo>
                      <a:pt x="111" y="97"/>
                    </a:lnTo>
                    <a:lnTo>
                      <a:pt x="176" y="54"/>
                    </a:lnTo>
                    <a:lnTo>
                      <a:pt x="205" y="29"/>
                    </a:lnTo>
                    <a:lnTo>
                      <a:pt x="23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6" name="Freeform 230">
                <a:extLst>
                  <a:ext uri="{FF2B5EF4-FFF2-40B4-BE49-F238E27FC236}">
                    <a16:creationId xmlns:a16="http://schemas.microsoft.com/office/drawing/2014/main" id="{45666D6F-02DE-4F50-972E-2B9584ABD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0201" y="2741613"/>
                <a:ext cx="109538" cy="47625"/>
              </a:xfrm>
              <a:custGeom>
                <a:avLst/>
                <a:gdLst>
                  <a:gd name="T0" fmla="*/ 0 w 479"/>
                  <a:gd name="T1" fmla="*/ 270 h 270"/>
                  <a:gd name="T2" fmla="*/ 86 w 479"/>
                  <a:gd name="T3" fmla="*/ 215 h 270"/>
                  <a:gd name="T4" fmla="*/ 203 w 479"/>
                  <a:gd name="T5" fmla="*/ 177 h 270"/>
                  <a:gd name="T6" fmla="*/ 310 w 479"/>
                  <a:gd name="T7" fmla="*/ 59 h 270"/>
                  <a:gd name="T8" fmla="*/ 397 w 479"/>
                  <a:gd name="T9" fmla="*/ 15 h 270"/>
                  <a:gd name="T10" fmla="*/ 422 w 479"/>
                  <a:gd name="T11" fmla="*/ 30 h 270"/>
                  <a:gd name="T12" fmla="*/ 479 w 479"/>
                  <a:gd name="T13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9" h="270">
                    <a:moveTo>
                      <a:pt x="0" y="270"/>
                    </a:moveTo>
                    <a:lnTo>
                      <a:pt x="86" y="215"/>
                    </a:lnTo>
                    <a:lnTo>
                      <a:pt x="203" y="177"/>
                    </a:lnTo>
                    <a:lnTo>
                      <a:pt x="310" y="59"/>
                    </a:lnTo>
                    <a:lnTo>
                      <a:pt x="397" y="15"/>
                    </a:lnTo>
                    <a:lnTo>
                      <a:pt x="422" y="30"/>
                    </a:lnTo>
                    <a:lnTo>
                      <a:pt x="47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7" name="Freeform 231">
                <a:extLst>
                  <a:ext uri="{FF2B5EF4-FFF2-40B4-BE49-F238E27FC236}">
                    <a16:creationId xmlns:a16="http://schemas.microsoft.com/office/drawing/2014/main" id="{280E27EE-BB81-4D30-B85F-EBADABF8E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6238" y="2773363"/>
                <a:ext cx="46038" cy="4763"/>
              </a:xfrm>
              <a:custGeom>
                <a:avLst/>
                <a:gdLst>
                  <a:gd name="T0" fmla="*/ 0 w 201"/>
                  <a:gd name="T1" fmla="*/ 0 h 27"/>
                  <a:gd name="T2" fmla="*/ 112 w 201"/>
                  <a:gd name="T3" fmla="*/ 27 h 27"/>
                  <a:gd name="T4" fmla="*/ 201 w 201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1" h="27">
                    <a:moveTo>
                      <a:pt x="0" y="0"/>
                    </a:moveTo>
                    <a:lnTo>
                      <a:pt x="112" y="27"/>
                    </a:lnTo>
                    <a:lnTo>
                      <a:pt x="201" y="2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8" name="Line 232">
                <a:extLst>
                  <a:ext uri="{FF2B5EF4-FFF2-40B4-BE49-F238E27FC236}">
                    <a16:creationId xmlns:a16="http://schemas.microsoft.com/office/drawing/2014/main" id="{749E4DDF-3B36-4902-ACEE-8E491FB90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1638" y="2778125"/>
                <a:ext cx="20638" cy="111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9" name="Line 233">
                <a:extLst>
                  <a:ext uri="{FF2B5EF4-FFF2-40B4-BE49-F238E27FC236}">
                    <a16:creationId xmlns:a16="http://schemas.microsoft.com/office/drawing/2014/main" id="{4426203D-2E9D-4B34-A6B3-A8D569701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0676" y="2825750"/>
                <a:ext cx="11113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0" name="Freeform 234">
                <a:extLst>
                  <a:ext uri="{FF2B5EF4-FFF2-40B4-BE49-F238E27FC236}">
                    <a16:creationId xmlns:a16="http://schemas.microsoft.com/office/drawing/2014/main" id="{65C85C4E-3D5E-49C8-AC35-0602879FB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426" y="2825750"/>
                <a:ext cx="23813" cy="6350"/>
              </a:xfrm>
              <a:custGeom>
                <a:avLst/>
                <a:gdLst>
                  <a:gd name="T0" fmla="*/ 0 w 101"/>
                  <a:gd name="T1" fmla="*/ 35 h 35"/>
                  <a:gd name="T2" fmla="*/ 57 w 101"/>
                  <a:gd name="T3" fmla="*/ 0 h 35"/>
                  <a:gd name="T4" fmla="*/ 101 w 101"/>
                  <a:gd name="T5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" h="35">
                    <a:moveTo>
                      <a:pt x="0" y="35"/>
                    </a:moveTo>
                    <a:lnTo>
                      <a:pt x="57" y="0"/>
                    </a:lnTo>
                    <a:lnTo>
                      <a:pt x="101" y="1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1" name="Freeform 235">
                <a:extLst>
                  <a:ext uri="{FF2B5EF4-FFF2-40B4-BE49-F238E27FC236}">
                    <a16:creationId xmlns:a16="http://schemas.microsoft.com/office/drawing/2014/main" id="{54B71C31-07DF-4713-9679-959D45FD2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2776" y="3143250"/>
                <a:ext cx="38100" cy="23813"/>
              </a:xfrm>
              <a:custGeom>
                <a:avLst/>
                <a:gdLst>
                  <a:gd name="T0" fmla="*/ 94 w 165"/>
                  <a:gd name="T1" fmla="*/ 11 h 130"/>
                  <a:gd name="T2" fmla="*/ 0 w 165"/>
                  <a:gd name="T3" fmla="*/ 0 h 130"/>
                  <a:gd name="T4" fmla="*/ 46 w 165"/>
                  <a:gd name="T5" fmla="*/ 27 h 130"/>
                  <a:gd name="T6" fmla="*/ 84 w 165"/>
                  <a:gd name="T7" fmla="*/ 64 h 130"/>
                  <a:gd name="T8" fmla="*/ 122 w 165"/>
                  <a:gd name="T9" fmla="*/ 99 h 130"/>
                  <a:gd name="T10" fmla="*/ 165 w 165"/>
                  <a:gd name="T11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130">
                    <a:moveTo>
                      <a:pt x="94" y="11"/>
                    </a:moveTo>
                    <a:lnTo>
                      <a:pt x="0" y="0"/>
                    </a:lnTo>
                    <a:lnTo>
                      <a:pt x="46" y="27"/>
                    </a:lnTo>
                    <a:lnTo>
                      <a:pt x="84" y="64"/>
                    </a:lnTo>
                    <a:lnTo>
                      <a:pt x="122" y="99"/>
                    </a:lnTo>
                    <a:lnTo>
                      <a:pt x="165" y="1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2" name="Line 236">
                <a:extLst>
                  <a:ext uri="{FF2B5EF4-FFF2-40B4-BE49-F238E27FC236}">
                    <a16:creationId xmlns:a16="http://schemas.microsoft.com/office/drawing/2014/main" id="{5518136A-5153-4B76-ADF3-C258391A3C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45476" y="3149600"/>
                <a:ext cx="1588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3" name="Line 237">
                <a:extLst>
                  <a:ext uri="{FF2B5EF4-FFF2-40B4-BE49-F238E27FC236}">
                    <a16:creationId xmlns:a16="http://schemas.microsoft.com/office/drawing/2014/main" id="{16F36C45-911E-40E4-BF1A-985057BDC8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6113" y="3163888"/>
                <a:ext cx="2540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4" name="Line 238">
                <a:extLst>
                  <a:ext uri="{FF2B5EF4-FFF2-40B4-BE49-F238E27FC236}">
                    <a16:creationId xmlns:a16="http://schemas.microsoft.com/office/drawing/2014/main" id="{A7BD02F5-60E6-47C9-A2A9-97A9BDB5B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23251" y="3251200"/>
                <a:ext cx="0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5" name="Line 239">
                <a:extLst>
                  <a:ext uri="{FF2B5EF4-FFF2-40B4-BE49-F238E27FC236}">
                    <a16:creationId xmlns:a16="http://schemas.microsoft.com/office/drawing/2014/main" id="{D297FEB6-09A9-47BA-B4A3-944C6BD0ED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37538" y="3257550"/>
                <a:ext cx="3175" cy="1270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6" name="Freeform 240">
                <a:extLst>
                  <a:ext uri="{FF2B5EF4-FFF2-40B4-BE49-F238E27FC236}">
                    <a16:creationId xmlns:a16="http://schemas.microsoft.com/office/drawing/2014/main" id="{3EB3BC73-4D1B-4341-A4A1-6CF5ADB33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4663" y="3435350"/>
                <a:ext cx="23813" cy="26988"/>
              </a:xfrm>
              <a:custGeom>
                <a:avLst/>
                <a:gdLst>
                  <a:gd name="T0" fmla="*/ 0 w 105"/>
                  <a:gd name="T1" fmla="*/ 155 h 155"/>
                  <a:gd name="T2" fmla="*/ 38 w 105"/>
                  <a:gd name="T3" fmla="*/ 119 h 155"/>
                  <a:gd name="T4" fmla="*/ 38 w 105"/>
                  <a:gd name="T5" fmla="*/ 78 h 155"/>
                  <a:gd name="T6" fmla="*/ 78 w 105"/>
                  <a:gd name="T7" fmla="*/ 41 h 155"/>
                  <a:gd name="T8" fmla="*/ 78 w 105"/>
                  <a:gd name="T9" fmla="*/ 15 h 155"/>
                  <a:gd name="T10" fmla="*/ 105 w 105"/>
                  <a:gd name="T11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155">
                    <a:moveTo>
                      <a:pt x="0" y="155"/>
                    </a:moveTo>
                    <a:lnTo>
                      <a:pt x="38" y="119"/>
                    </a:lnTo>
                    <a:lnTo>
                      <a:pt x="38" y="78"/>
                    </a:lnTo>
                    <a:lnTo>
                      <a:pt x="78" y="41"/>
                    </a:lnTo>
                    <a:lnTo>
                      <a:pt x="78" y="15"/>
                    </a:lnTo>
                    <a:lnTo>
                      <a:pt x="10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7" name="Line 241">
                <a:extLst>
                  <a:ext uri="{FF2B5EF4-FFF2-40B4-BE49-F238E27FC236}">
                    <a16:creationId xmlns:a16="http://schemas.microsoft.com/office/drawing/2014/main" id="{D7E81C28-FB31-427F-8C4C-54F989299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4188" y="3449638"/>
                <a:ext cx="1111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8" name="Line 242">
                <a:extLst>
                  <a:ext uri="{FF2B5EF4-FFF2-40B4-BE49-F238E27FC236}">
                    <a16:creationId xmlns:a16="http://schemas.microsoft.com/office/drawing/2014/main" id="{5E18E5CC-7F4C-4FE6-AE50-931B5F97AC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99426" y="3490913"/>
                <a:ext cx="3175" cy="111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9" name="Line 243">
                <a:extLst>
                  <a:ext uri="{FF2B5EF4-FFF2-40B4-BE49-F238E27FC236}">
                    <a16:creationId xmlns:a16="http://schemas.microsoft.com/office/drawing/2014/main" id="{0D32503A-96C6-4CBC-A1E3-27CF2051DD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6726" y="3519488"/>
                <a:ext cx="2222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0" name="Freeform 244">
                <a:extLst>
                  <a:ext uri="{FF2B5EF4-FFF2-40B4-BE49-F238E27FC236}">
                    <a16:creationId xmlns:a16="http://schemas.microsoft.com/office/drawing/2014/main" id="{39F43964-4AFE-4C18-9EDB-08707CFBC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276" y="3509963"/>
                <a:ext cx="12700" cy="20638"/>
              </a:xfrm>
              <a:custGeom>
                <a:avLst/>
                <a:gdLst>
                  <a:gd name="T0" fmla="*/ 54 w 54"/>
                  <a:gd name="T1" fmla="*/ 119 h 119"/>
                  <a:gd name="T2" fmla="*/ 54 w 54"/>
                  <a:gd name="T3" fmla="*/ 79 h 119"/>
                  <a:gd name="T4" fmla="*/ 31 w 54"/>
                  <a:gd name="T5" fmla="*/ 75 h 119"/>
                  <a:gd name="T6" fmla="*/ 0 w 54"/>
                  <a:gd name="T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19">
                    <a:moveTo>
                      <a:pt x="54" y="119"/>
                    </a:moveTo>
                    <a:lnTo>
                      <a:pt x="54" y="79"/>
                    </a:lnTo>
                    <a:lnTo>
                      <a:pt x="31" y="7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1" name="Line 245">
                <a:extLst>
                  <a:ext uri="{FF2B5EF4-FFF2-40B4-BE49-F238E27FC236}">
                    <a16:creationId xmlns:a16="http://schemas.microsoft.com/office/drawing/2014/main" id="{C337ABCD-B68F-4B8A-8F38-CE74CBBFB3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573963" y="3910013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2" name="Freeform 246">
                <a:extLst>
                  <a:ext uri="{FF2B5EF4-FFF2-40B4-BE49-F238E27FC236}">
                    <a16:creationId xmlns:a16="http://schemas.microsoft.com/office/drawing/2014/main" id="{476FBED1-3910-48EF-AE17-6E0ABCC3B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4426" y="3759200"/>
                <a:ext cx="11113" cy="14288"/>
              </a:xfrm>
              <a:custGeom>
                <a:avLst/>
                <a:gdLst>
                  <a:gd name="T0" fmla="*/ 11 w 53"/>
                  <a:gd name="T1" fmla="*/ 0 h 82"/>
                  <a:gd name="T2" fmla="*/ 5 w 53"/>
                  <a:gd name="T3" fmla="*/ 7 h 82"/>
                  <a:gd name="T4" fmla="*/ 2 w 53"/>
                  <a:gd name="T5" fmla="*/ 17 h 82"/>
                  <a:gd name="T6" fmla="*/ 0 w 53"/>
                  <a:gd name="T7" fmla="*/ 41 h 82"/>
                  <a:gd name="T8" fmla="*/ 8 w 53"/>
                  <a:gd name="T9" fmla="*/ 64 h 82"/>
                  <a:gd name="T10" fmla="*/ 15 w 53"/>
                  <a:gd name="T11" fmla="*/ 75 h 82"/>
                  <a:gd name="T12" fmla="*/ 25 w 53"/>
                  <a:gd name="T13" fmla="*/ 81 h 82"/>
                  <a:gd name="T14" fmla="*/ 38 w 53"/>
                  <a:gd name="T15" fmla="*/ 82 h 82"/>
                  <a:gd name="T16" fmla="*/ 47 w 53"/>
                  <a:gd name="T17" fmla="*/ 74 h 82"/>
                  <a:gd name="T18" fmla="*/ 53 w 53"/>
                  <a:gd name="T19" fmla="*/ 59 h 82"/>
                  <a:gd name="T20" fmla="*/ 53 w 53"/>
                  <a:gd name="T21" fmla="*/ 44 h 82"/>
                  <a:gd name="T22" fmla="*/ 50 w 53"/>
                  <a:gd name="T23" fmla="*/ 31 h 82"/>
                  <a:gd name="T24" fmla="*/ 43 w 53"/>
                  <a:gd name="T25" fmla="*/ 22 h 82"/>
                  <a:gd name="T26" fmla="*/ 36 w 53"/>
                  <a:gd name="T27" fmla="*/ 16 h 82"/>
                  <a:gd name="T28" fmla="*/ 28 w 53"/>
                  <a:gd name="T29" fmla="*/ 15 h 82"/>
                  <a:gd name="T30" fmla="*/ 22 w 53"/>
                  <a:gd name="T31" fmla="*/ 22 h 82"/>
                  <a:gd name="T32" fmla="*/ 18 w 53"/>
                  <a:gd name="T33" fmla="*/ 37 h 82"/>
                  <a:gd name="T34" fmla="*/ 19 w 53"/>
                  <a:gd name="T35" fmla="*/ 46 h 82"/>
                  <a:gd name="T36" fmla="*/ 23 w 53"/>
                  <a:gd name="T37" fmla="*/ 54 h 82"/>
                  <a:gd name="T38" fmla="*/ 37 w 53"/>
                  <a:gd name="T39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82">
                    <a:moveTo>
                      <a:pt x="11" y="0"/>
                    </a:moveTo>
                    <a:lnTo>
                      <a:pt x="5" y="7"/>
                    </a:lnTo>
                    <a:lnTo>
                      <a:pt x="2" y="17"/>
                    </a:lnTo>
                    <a:lnTo>
                      <a:pt x="0" y="41"/>
                    </a:lnTo>
                    <a:lnTo>
                      <a:pt x="8" y="64"/>
                    </a:lnTo>
                    <a:lnTo>
                      <a:pt x="15" y="75"/>
                    </a:lnTo>
                    <a:lnTo>
                      <a:pt x="25" y="81"/>
                    </a:lnTo>
                    <a:lnTo>
                      <a:pt x="38" y="82"/>
                    </a:lnTo>
                    <a:lnTo>
                      <a:pt x="47" y="74"/>
                    </a:lnTo>
                    <a:lnTo>
                      <a:pt x="53" y="59"/>
                    </a:lnTo>
                    <a:lnTo>
                      <a:pt x="53" y="44"/>
                    </a:lnTo>
                    <a:lnTo>
                      <a:pt x="50" y="31"/>
                    </a:lnTo>
                    <a:lnTo>
                      <a:pt x="43" y="22"/>
                    </a:lnTo>
                    <a:lnTo>
                      <a:pt x="36" y="16"/>
                    </a:lnTo>
                    <a:lnTo>
                      <a:pt x="28" y="15"/>
                    </a:lnTo>
                    <a:lnTo>
                      <a:pt x="22" y="22"/>
                    </a:lnTo>
                    <a:lnTo>
                      <a:pt x="18" y="37"/>
                    </a:lnTo>
                    <a:lnTo>
                      <a:pt x="19" y="46"/>
                    </a:lnTo>
                    <a:lnTo>
                      <a:pt x="23" y="54"/>
                    </a:lnTo>
                    <a:lnTo>
                      <a:pt x="37" y="6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3" name="Freeform 247">
                <a:extLst>
                  <a:ext uri="{FF2B5EF4-FFF2-40B4-BE49-F238E27FC236}">
                    <a16:creationId xmlns:a16="http://schemas.microsoft.com/office/drawing/2014/main" id="{AF307BA0-A764-4BAC-BEDE-78ED9ACE6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076" y="3752850"/>
                <a:ext cx="14288" cy="12700"/>
              </a:xfrm>
              <a:custGeom>
                <a:avLst/>
                <a:gdLst>
                  <a:gd name="T0" fmla="*/ 62 w 62"/>
                  <a:gd name="T1" fmla="*/ 13 h 69"/>
                  <a:gd name="T2" fmla="*/ 51 w 62"/>
                  <a:gd name="T3" fmla="*/ 4 h 69"/>
                  <a:gd name="T4" fmla="*/ 39 w 62"/>
                  <a:gd name="T5" fmla="*/ 0 h 69"/>
                  <a:gd name="T6" fmla="*/ 26 w 62"/>
                  <a:gd name="T7" fmla="*/ 1 h 69"/>
                  <a:gd name="T8" fmla="*/ 15 w 62"/>
                  <a:gd name="T9" fmla="*/ 8 h 69"/>
                  <a:gd name="T10" fmla="*/ 7 w 62"/>
                  <a:gd name="T11" fmla="*/ 19 h 69"/>
                  <a:gd name="T12" fmla="*/ 1 w 62"/>
                  <a:gd name="T13" fmla="*/ 32 h 69"/>
                  <a:gd name="T14" fmla="*/ 0 w 62"/>
                  <a:gd name="T15" fmla="*/ 50 h 69"/>
                  <a:gd name="T16" fmla="*/ 6 w 62"/>
                  <a:gd name="T1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9">
                    <a:moveTo>
                      <a:pt x="62" y="13"/>
                    </a:moveTo>
                    <a:lnTo>
                      <a:pt x="51" y="4"/>
                    </a:lnTo>
                    <a:lnTo>
                      <a:pt x="39" y="0"/>
                    </a:lnTo>
                    <a:lnTo>
                      <a:pt x="26" y="1"/>
                    </a:lnTo>
                    <a:lnTo>
                      <a:pt x="15" y="8"/>
                    </a:lnTo>
                    <a:lnTo>
                      <a:pt x="7" y="19"/>
                    </a:lnTo>
                    <a:lnTo>
                      <a:pt x="1" y="32"/>
                    </a:lnTo>
                    <a:lnTo>
                      <a:pt x="0" y="50"/>
                    </a:lnTo>
                    <a:lnTo>
                      <a:pt x="6" y="6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4" name="Freeform 248">
                <a:extLst>
                  <a:ext uri="{FF2B5EF4-FFF2-40B4-BE49-F238E27FC236}">
                    <a16:creationId xmlns:a16="http://schemas.microsoft.com/office/drawing/2014/main" id="{8346E990-FAF1-40B7-B4DD-CE01EF238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601" y="3767138"/>
                <a:ext cx="12700" cy="11113"/>
              </a:xfrm>
              <a:custGeom>
                <a:avLst/>
                <a:gdLst>
                  <a:gd name="T0" fmla="*/ 54 w 54"/>
                  <a:gd name="T1" fmla="*/ 0 h 67"/>
                  <a:gd name="T2" fmla="*/ 54 w 54"/>
                  <a:gd name="T3" fmla="*/ 39 h 67"/>
                  <a:gd name="T4" fmla="*/ 50 w 54"/>
                  <a:gd name="T5" fmla="*/ 53 h 67"/>
                  <a:gd name="T6" fmla="*/ 42 w 54"/>
                  <a:gd name="T7" fmla="*/ 61 h 67"/>
                  <a:gd name="T8" fmla="*/ 33 w 54"/>
                  <a:gd name="T9" fmla="*/ 67 h 67"/>
                  <a:gd name="T10" fmla="*/ 23 w 54"/>
                  <a:gd name="T11" fmla="*/ 67 h 67"/>
                  <a:gd name="T12" fmla="*/ 11 w 54"/>
                  <a:gd name="T13" fmla="*/ 61 h 67"/>
                  <a:gd name="T14" fmla="*/ 0 w 54"/>
                  <a:gd name="T15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67">
                    <a:moveTo>
                      <a:pt x="54" y="0"/>
                    </a:moveTo>
                    <a:lnTo>
                      <a:pt x="54" y="39"/>
                    </a:lnTo>
                    <a:lnTo>
                      <a:pt x="50" y="53"/>
                    </a:lnTo>
                    <a:lnTo>
                      <a:pt x="42" y="61"/>
                    </a:lnTo>
                    <a:lnTo>
                      <a:pt x="33" y="67"/>
                    </a:lnTo>
                    <a:lnTo>
                      <a:pt x="23" y="67"/>
                    </a:lnTo>
                    <a:lnTo>
                      <a:pt x="11" y="61"/>
                    </a:lnTo>
                    <a:lnTo>
                      <a:pt x="0" y="5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5" name="Freeform 249">
                <a:extLst>
                  <a:ext uri="{FF2B5EF4-FFF2-40B4-BE49-F238E27FC236}">
                    <a16:creationId xmlns:a16="http://schemas.microsoft.com/office/drawing/2014/main" id="{02F48380-0A06-4DF6-BBFC-E3BCB6155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588" y="3546475"/>
                <a:ext cx="11113" cy="15875"/>
              </a:xfrm>
              <a:custGeom>
                <a:avLst/>
                <a:gdLst>
                  <a:gd name="T0" fmla="*/ 34 w 52"/>
                  <a:gd name="T1" fmla="*/ 0 h 85"/>
                  <a:gd name="T2" fmla="*/ 18 w 52"/>
                  <a:gd name="T3" fmla="*/ 11 h 85"/>
                  <a:gd name="T4" fmla="*/ 5 w 52"/>
                  <a:gd name="T5" fmla="*/ 31 h 85"/>
                  <a:gd name="T6" fmla="*/ 0 w 52"/>
                  <a:gd name="T7" fmla="*/ 54 h 85"/>
                  <a:gd name="T8" fmla="*/ 1 w 52"/>
                  <a:gd name="T9" fmla="*/ 67 h 85"/>
                  <a:gd name="T10" fmla="*/ 6 w 52"/>
                  <a:gd name="T11" fmla="*/ 78 h 85"/>
                  <a:gd name="T12" fmla="*/ 17 w 52"/>
                  <a:gd name="T13" fmla="*/ 85 h 85"/>
                  <a:gd name="T14" fmla="*/ 30 w 52"/>
                  <a:gd name="T15" fmla="*/ 82 h 85"/>
                  <a:gd name="T16" fmla="*/ 42 w 52"/>
                  <a:gd name="T17" fmla="*/ 73 h 85"/>
                  <a:gd name="T18" fmla="*/ 49 w 52"/>
                  <a:gd name="T19" fmla="*/ 60 h 85"/>
                  <a:gd name="T20" fmla="*/ 52 w 52"/>
                  <a:gd name="T21" fmla="*/ 47 h 85"/>
                  <a:gd name="T22" fmla="*/ 52 w 52"/>
                  <a:gd name="T23" fmla="*/ 35 h 85"/>
                  <a:gd name="T24" fmla="*/ 48 w 52"/>
                  <a:gd name="T25" fmla="*/ 27 h 85"/>
                  <a:gd name="T26" fmla="*/ 42 w 52"/>
                  <a:gd name="T27" fmla="*/ 22 h 85"/>
                  <a:gd name="T28" fmla="*/ 33 w 52"/>
                  <a:gd name="T29" fmla="*/ 25 h 85"/>
                  <a:gd name="T30" fmla="*/ 22 w 52"/>
                  <a:gd name="T31" fmla="*/ 36 h 85"/>
                  <a:gd name="T32" fmla="*/ 19 w 52"/>
                  <a:gd name="T33" fmla="*/ 45 h 85"/>
                  <a:gd name="T34" fmla="*/ 18 w 52"/>
                  <a:gd name="T35" fmla="*/ 52 h 85"/>
                  <a:gd name="T36" fmla="*/ 26 w 52"/>
                  <a:gd name="T37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85">
                    <a:moveTo>
                      <a:pt x="34" y="0"/>
                    </a:moveTo>
                    <a:lnTo>
                      <a:pt x="18" y="11"/>
                    </a:lnTo>
                    <a:lnTo>
                      <a:pt x="5" y="31"/>
                    </a:lnTo>
                    <a:lnTo>
                      <a:pt x="0" y="54"/>
                    </a:lnTo>
                    <a:lnTo>
                      <a:pt x="1" y="67"/>
                    </a:lnTo>
                    <a:lnTo>
                      <a:pt x="6" y="78"/>
                    </a:lnTo>
                    <a:lnTo>
                      <a:pt x="17" y="85"/>
                    </a:lnTo>
                    <a:lnTo>
                      <a:pt x="30" y="82"/>
                    </a:lnTo>
                    <a:lnTo>
                      <a:pt x="42" y="73"/>
                    </a:lnTo>
                    <a:lnTo>
                      <a:pt x="49" y="60"/>
                    </a:lnTo>
                    <a:lnTo>
                      <a:pt x="52" y="47"/>
                    </a:lnTo>
                    <a:lnTo>
                      <a:pt x="52" y="35"/>
                    </a:lnTo>
                    <a:lnTo>
                      <a:pt x="48" y="27"/>
                    </a:lnTo>
                    <a:lnTo>
                      <a:pt x="42" y="22"/>
                    </a:lnTo>
                    <a:lnTo>
                      <a:pt x="33" y="25"/>
                    </a:lnTo>
                    <a:lnTo>
                      <a:pt x="22" y="36"/>
                    </a:lnTo>
                    <a:lnTo>
                      <a:pt x="19" y="45"/>
                    </a:lnTo>
                    <a:lnTo>
                      <a:pt x="18" y="52"/>
                    </a:lnTo>
                    <a:lnTo>
                      <a:pt x="26" y="6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6" name="Freeform 250">
                <a:extLst>
                  <a:ext uri="{FF2B5EF4-FFF2-40B4-BE49-F238E27FC236}">
                    <a16:creationId xmlns:a16="http://schemas.microsoft.com/office/drawing/2014/main" id="{E92AB4D9-4655-48A9-B8A4-513848842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541713"/>
                <a:ext cx="17463" cy="7938"/>
              </a:xfrm>
              <a:custGeom>
                <a:avLst/>
                <a:gdLst>
                  <a:gd name="T0" fmla="*/ 76 w 76"/>
                  <a:gd name="T1" fmla="*/ 28 h 48"/>
                  <a:gd name="T2" fmla="*/ 72 w 76"/>
                  <a:gd name="T3" fmla="*/ 14 h 48"/>
                  <a:gd name="T4" fmla="*/ 62 w 76"/>
                  <a:gd name="T5" fmla="*/ 5 h 48"/>
                  <a:gd name="T6" fmla="*/ 51 w 76"/>
                  <a:gd name="T7" fmla="*/ 0 h 48"/>
                  <a:gd name="T8" fmla="*/ 38 w 76"/>
                  <a:gd name="T9" fmla="*/ 0 h 48"/>
                  <a:gd name="T10" fmla="*/ 26 w 76"/>
                  <a:gd name="T11" fmla="*/ 5 h 48"/>
                  <a:gd name="T12" fmla="*/ 14 w 76"/>
                  <a:gd name="T13" fmla="*/ 14 h 48"/>
                  <a:gd name="T14" fmla="*/ 5 w 76"/>
                  <a:gd name="T15" fmla="*/ 29 h 48"/>
                  <a:gd name="T16" fmla="*/ 0 w 76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28"/>
                    </a:moveTo>
                    <a:lnTo>
                      <a:pt x="72" y="14"/>
                    </a:lnTo>
                    <a:lnTo>
                      <a:pt x="62" y="5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14" y="14"/>
                    </a:lnTo>
                    <a:lnTo>
                      <a:pt x="5" y="29"/>
                    </a:lnTo>
                    <a:lnTo>
                      <a:pt x="0" y="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7" name="Freeform 251">
                <a:extLst>
                  <a:ext uri="{FF2B5EF4-FFF2-40B4-BE49-F238E27FC236}">
                    <a16:creationId xmlns:a16="http://schemas.microsoft.com/office/drawing/2014/main" id="{F1A13A98-3514-4207-87DA-42B61F308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559175"/>
                <a:ext cx="17463" cy="9525"/>
              </a:xfrm>
              <a:custGeom>
                <a:avLst/>
                <a:gdLst>
                  <a:gd name="T0" fmla="*/ 74 w 74"/>
                  <a:gd name="T1" fmla="*/ 0 h 47"/>
                  <a:gd name="T2" fmla="*/ 65 w 74"/>
                  <a:gd name="T3" fmla="*/ 19 h 47"/>
                  <a:gd name="T4" fmla="*/ 55 w 74"/>
                  <a:gd name="T5" fmla="*/ 33 h 47"/>
                  <a:gd name="T6" fmla="*/ 43 w 74"/>
                  <a:gd name="T7" fmla="*/ 42 h 47"/>
                  <a:gd name="T8" fmla="*/ 32 w 74"/>
                  <a:gd name="T9" fmla="*/ 47 h 47"/>
                  <a:gd name="T10" fmla="*/ 21 w 74"/>
                  <a:gd name="T11" fmla="*/ 46 h 47"/>
                  <a:gd name="T12" fmla="*/ 13 w 74"/>
                  <a:gd name="T13" fmla="*/ 40 h 47"/>
                  <a:gd name="T14" fmla="*/ 5 w 74"/>
                  <a:gd name="T15" fmla="*/ 31 h 47"/>
                  <a:gd name="T16" fmla="*/ 0 w 74"/>
                  <a:gd name="T17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47">
                    <a:moveTo>
                      <a:pt x="74" y="0"/>
                    </a:moveTo>
                    <a:lnTo>
                      <a:pt x="65" y="19"/>
                    </a:lnTo>
                    <a:lnTo>
                      <a:pt x="55" y="33"/>
                    </a:lnTo>
                    <a:lnTo>
                      <a:pt x="43" y="42"/>
                    </a:lnTo>
                    <a:lnTo>
                      <a:pt x="32" y="47"/>
                    </a:lnTo>
                    <a:lnTo>
                      <a:pt x="21" y="46"/>
                    </a:lnTo>
                    <a:lnTo>
                      <a:pt x="13" y="40"/>
                    </a:lnTo>
                    <a:lnTo>
                      <a:pt x="5" y="31"/>
                    </a:lnTo>
                    <a:lnTo>
                      <a:pt x="0" y="1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8" name="Freeform 252">
                <a:extLst>
                  <a:ext uri="{FF2B5EF4-FFF2-40B4-BE49-F238E27FC236}">
                    <a16:creationId xmlns:a16="http://schemas.microsoft.com/office/drawing/2014/main" id="{8CDA12A2-7A0F-49A8-9906-D53C2174B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1013" y="3246438"/>
                <a:ext cx="20638" cy="6350"/>
              </a:xfrm>
              <a:custGeom>
                <a:avLst/>
                <a:gdLst>
                  <a:gd name="T0" fmla="*/ 0 w 91"/>
                  <a:gd name="T1" fmla="*/ 31 h 31"/>
                  <a:gd name="T2" fmla="*/ 6 w 91"/>
                  <a:gd name="T3" fmla="*/ 15 h 31"/>
                  <a:gd name="T4" fmla="*/ 14 w 91"/>
                  <a:gd name="T5" fmla="*/ 6 h 31"/>
                  <a:gd name="T6" fmla="*/ 26 w 91"/>
                  <a:gd name="T7" fmla="*/ 0 h 31"/>
                  <a:gd name="T8" fmla="*/ 40 w 91"/>
                  <a:gd name="T9" fmla="*/ 0 h 31"/>
                  <a:gd name="T10" fmla="*/ 54 w 91"/>
                  <a:gd name="T11" fmla="*/ 4 h 31"/>
                  <a:gd name="T12" fmla="*/ 68 w 91"/>
                  <a:gd name="T13" fmla="*/ 9 h 31"/>
                  <a:gd name="T14" fmla="*/ 91 w 91"/>
                  <a:gd name="T15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31">
                    <a:moveTo>
                      <a:pt x="0" y="31"/>
                    </a:moveTo>
                    <a:lnTo>
                      <a:pt x="6" y="15"/>
                    </a:lnTo>
                    <a:lnTo>
                      <a:pt x="14" y="6"/>
                    </a:lnTo>
                    <a:lnTo>
                      <a:pt x="26" y="0"/>
                    </a:lnTo>
                    <a:lnTo>
                      <a:pt x="40" y="0"/>
                    </a:lnTo>
                    <a:lnTo>
                      <a:pt x="54" y="4"/>
                    </a:lnTo>
                    <a:lnTo>
                      <a:pt x="68" y="9"/>
                    </a:lnTo>
                    <a:lnTo>
                      <a:pt x="91" y="2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9" name="Freeform 253">
                <a:extLst>
                  <a:ext uri="{FF2B5EF4-FFF2-40B4-BE49-F238E27FC236}">
                    <a16:creationId xmlns:a16="http://schemas.microsoft.com/office/drawing/2014/main" id="{B9909825-D519-4C57-9AEC-494DA4315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713" y="3222625"/>
                <a:ext cx="47625" cy="25400"/>
              </a:xfrm>
              <a:custGeom>
                <a:avLst/>
                <a:gdLst>
                  <a:gd name="T0" fmla="*/ 8 w 211"/>
                  <a:gd name="T1" fmla="*/ 148 h 148"/>
                  <a:gd name="T2" fmla="*/ 0 w 211"/>
                  <a:gd name="T3" fmla="*/ 131 h 148"/>
                  <a:gd name="T4" fmla="*/ 0 w 211"/>
                  <a:gd name="T5" fmla="*/ 115 h 148"/>
                  <a:gd name="T6" fmla="*/ 8 w 211"/>
                  <a:gd name="T7" fmla="*/ 103 h 148"/>
                  <a:gd name="T8" fmla="*/ 27 w 211"/>
                  <a:gd name="T9" fmla="*/ 101 h 148"/>
                  <a:gd name="T10" fmla="*/ 13 w 211"/>
                  <a:gd name="T11" fmla="*/ 92 h 148"/>
                  <a:gd name="T12" fmla="*/ 5 w 211"/>
                  <a:gd name="T13" fmla="*/ 82 h 148"/>
                  <a:gd name="T14" fmla="*/ 3 w 211"/>
                  <a:gd name="T15" fmla="*/ 70 h 148"/>
                  <a:gd name="T16" fmla="*/ 5 w 211"/>
                  <a:gd name="T17" fmla="*/ 59 h 148"/>
                  <a:gd name="T18" fmla="*/ 11 w 211"/>
                  <a:gd name="T19" fmla="*/ 50 h 148"/>
                  <a:gd name="T20" fmla="*/ 22 w 211"/>
                  <a:gd name="T21" fmla="*/ 43 h 148"/>
                  <a:gd name="T22" fmla="*/ 36 w 211"/>
                  <a:gd name="T23" fmla="*/ 41 h 148"/>
                  <a:gd name="T24" fmla="*/ 54 w 211"/>
                  <a:gd name="T25" fmla="*/ 44 h 148"/>
                  <a:gd name="T26" fmla="*/ 48 w 211"/>
                  <a:gd name="T27" fmla="*/ 29 h 148"/>
                  <a:gd name="T28" fmla="*/ 48 w 211"/>
                  <a:gd name="T29" fmla="*/ 16 h 148"/>
                  <a:gd name="T30" fmla="*/ 54 w 211"/>
                  <a:gd name="T31" fmla="*/ 8 h 148"/>
                  <a:gd name="T32" fmla="*/ 64 w 211"/>
                  <a:gd name="T33" fmla="*/ 3 h 148"/>
                  <a:gd name="T34" fmla="*/ 78 w 211"/>
                  <a:gd name="T35" fmla="*/ 3 h 148"/>
                  <a:gd name="T36" fmla="*/ 94 w 211"/>
                  <a:gd name="T37" fmla="*/ 8 h 148"/>
                  <a:gd name="T38" fmla="*/ 112 w 211"/>
                  <a:gd name="T39" fmla="*/ 20 h 148"/>
                  <a:gd name="T40" fmla="*/ 129 w 211"/>
                  <a:gd name="T41" fmla="*/ 37 h 148"/>
                  <a:gd name="T42" fmla="*/ 130 w 211"/>
                  <a:gd name="T43" fmla="*/ 21 h 148"/>
                  <a:gd name="T44" fmla="*/ 139 w 211"/>
                  <a:gd name="T45" fmla="*/ 9 h 148"/>
                  <a:gd name="T46" fmla="*/ 151 w 211"/>
                  <a:gd name="T47" fmla="*/ 1 h 148"/>
                  <a:gd name="T48" fmla="*/ 167 w 211"/>
                  <a:gd name="T49" fmla="*/ 0 h 148"/>
                  <a:gd name="T50" fmla="*/ 182 w 211"/>
                  <a:gd name="T51" fmla="*/ 3 h 148"/>
                  <a:gd name="T52" fmla="*/ 196 w 211"/>
                  <a:gd name="T53" fmla="*/ 9 h 148"/>
                  <a:gd name="T54" fmla="*/ 206 w 211"/>
                  <a:gd name="T55" fmla="*/ 21 h 148"/>
                  <a:gd name="T56" fmla="*/ 211 w 211"/>
                  <a:gd name="T57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1" h="148">
                    <a:moveTo>
                      <a:pt x="8" y="148"/>
                    </a:moveTo>
                    <a:lnTo>
                      <a:pt x="0" y="131"/>
                    </a:lnTo>
                    <a:lnTo>
                      <a:pt x="0" y="115"/>
                    </a:lnTo>
                    <a:lnTo>
                      <a:pt x="8" y="103"/>
                    </a:lnTo>
                    <a:lnTo>
                      <a:pt x="27" y="101"/>
                    </a:lnTo>
                    <a:lnTo>
                      <a:pt x="13" y="92"/>
                    </a:lnTo>
                    <a:lnTo>
                      <a:pt x="5" y="82"/>
                    </a:lnTo>
                    <a:lnTo>
                      <a:pt x="3" y="70"/>
                    </a:lnTo>
                    <a:lnTo>
                      <a:pt x="5" y="59"/>
                    </a:lnTo>
                    <a:lnTo>
                      <a:pt x="11" y="50"/>
                    </a:lnTo>
                    <a:lnTo>
                      <a:pt x="22" y="43"/>
                    </a:lnTo>
                    <a:lnTo>
                      <a:pt x="36" y="41"/>
                    </a:lnTo>
                    <a:lnTo>
                      <a:pt x="54" y="44"/>
                    </a:lnTo>
                    <a:lnTo>
                      <a:pt x="48" y="29"/>
                    </a:lnTo>
                    <a:lnTo>
                      <a:pt x="48" y="16"/>
                    </a:lnTo>
                    <a:lnTo>
                      <a:pt x="54" y="8"/>
                    </a:lnTo>
                    <a:lnTo>
                      <a:pt x="64" y="3"/>
                    </a:lnTo>
                    <a:lnTo>
                      <a:pt x="78" y="3"/>
                    </a:lnTo>
                    <a:lnTo>
                      <a:pt x="94" y="8"/>
                    </a:lnTo>
                    <a:lnTo>
                      <a:pt x="112" y="20"/>
                    </a:lnTo>
                    <a:lnTo>
                      <a:pt x="129" y="37"/>
                    </a:lnTo>
                    <a:lnTo>
                      <a:pt x="130" y="21"/>
                    </a:lnTo>
                    <a:lnTo>
                      <a:pt x="139" y="9"/>
                    </a:lnTo>
                    <a:lnTo>
                      <a:pt x="151" y="1"/>
                    </a:lnTo>
                    <a:lnTo>
                      <a:pt x="167" y="0"/>
                    </a:lnTo>
                    <a:lnTo>
                      <a:pt x="182" y="3"/>
                    </a:lnTo>
                    <a:lnTo>
                      <a:pt x="196" y="9"/>
                    </a:lnTo>
                    <a:lnTo>
                      <a:pt x="206" y="21"/>
                    </a:lnTo>
                    <a:lnTo>
                      <a:pt x="211" y="3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0" name="Freeform 254">
                <a:extLst>
                  <a:ext uri="{FF2B5EF4-FFF2-40B4-BE49-F238E27FC236}">
                    <a16:creationId xmlns:a16="http://schemas.microsoft.com/office/drawing/2014/main" id="{88136B72-FBFE-4A63-8836-7B70AC2FF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313" y="3157538"/>
                <a:ext cx="96838" cy="46038"/>
              </a:xfrm>
              <a:custGeom>
                <a:avLst/>
                <a:gdLst>
                  <a:gd name="T0" fmla="*/ 420 w 427"/>
                  <a:gd name="T1" fmla="*/ 145 h 269"/>
                  <a:gd name="T2" fmla="*/ 398 w 427"/>
                  <a:gd name="T3" fmla="*/ 154 h 269"/>
                  <a:gd name="T4" fmla="*/ 378 w 427"/>
                  <a:gd name="T5" fmla="*/ 147 h 269"/>
                  <a:gd name="T6" fmla="*/ 369 w 427"/>
                  <a:gd name="T7" fmla="*/ 127 h 269"/>
                  <a:gd name="T8" fmla="*/ 357 w 427"/>
                  <a:gd name="T9" fmla="*/ 133 h 269"/>
                  <a:gd name="T10" fmla="*/ 314 w 427"/>
                  <a:gd name="T11" fmla="*/ 153 h 269"/>
                  <a:gd name="T12" fmla="*/ 292 w 427"/>
                  <a:gd name="T13" fmla="*/ 147 h 269"/>
                  <a:gd name="T14" fmla="*/ 271 w 427"/>
                  <a:gd name="T15" fmla="*/ 184 h 269"/>
                  <a:gd name="T16" fmla="*/ 248 w 427"/>
                  <a:gd name="T17" fmla="*/ 194 h 269"/>
                  <a:gd name="T18" fmla="*/ 223 w 427"/>
                  <a:gd name="T19" fmla="*/ 189 h 269"/>
                  <a:gd name="T20" fmla="*/ 210 w 427"/>
                  <a:gd name="T21" fmla="*/ 202 h 269"/>
                  <a:gd name="T22" fmla="*/ 197 w 427"/>
                  <a:gd name="T23" fmla="*/ 234 h 269"/>
                  <a:gd name="T24" fmla="*/ 174 w 427"/>
                  <a:gd name="T25" fmla="*/ 245 h 269"/>
                  <a:gd name="T26" fmla="*/ 147 w 427"/>
                  <a:gd name="T27" fmla="*/ 236 h 269"/>
                  <a:gd name="T28" fmla="*/ 108 w 427"/>
                  <a:gd name="T29" fmla="*/ 244 h 269"/>
                  <a:gd name="T30" fmla="*/ 66 w 427"/>
                  <a:gd name="T31" fmla="*/ 268 h 269"/>
                  <a:gd name="T32" fmla="*/ 42 w 427"/>
                  <a:gd name="T33" fmla="*/ 265 h 269"/>
                  <a:gd name="T34" fmla="*/ 42 w 427"/>
                  <a:gd name="T35" fmla="*/ 240 h 269"/>
                  <a:gd name="T36" fmla="*/ 26 w 427"/>
                  <a:gd name="T37" fmla="*/ 221 h 269"/>
                  <a:gd name="T38" fmla="*/ 0 w 427"/>
                  <a:gd name="T39" fmla="*/ 202 h 269"/>
                  <a:gd name="T40" fmla="*/ 7 w 427"/>
                  <a:gd name="T41" fmla="*/ 171 h 269"/>
                  <a:gd name="T42" fmla="*/ 39 w 427"/>
                  <a:gd name="T43" fmla="*/ 147 h 269"/>
                  <a:gd name="T44" fmla="*/ 40 w 427"/>
                  <a:gd name="T45" fmla="*/ 122 h 269"/>
                  <a:gd name="T46" fmla="*/ 35 w 427"/>
                  <a:gd name="T47" fmla="*/ 91 h 269"/>
                  <a:gd name="T48" fmla="*/ 69 w 427"/>
                  <a:gd name="T49" fmla="*/ 76 h 269"/>
                  <a:gd name="T50" fmla="*/ 124 w 427"/>
                  <a:gd name="T51" fmla="*/ 79 h 269"/>
                  <a:gd name="T52" fmla="*/ 141 w 427"/>
                  <a:gd name="T53" fmla="*/ 70 h 269"/>
                  <a:gd name="T54" fmla="*/ 144 w 427"/>
                  <a:gd name="T55" fmla="*/ 47 h 269"/>
                  <a:gd name="T56" fmla="*/ 170 w 427"/>
                  <a:gd name="T57" fmla="*/ 36 h 269"/>
                  <a:gd name="T58" fmla="*/ 204 w 427"/>
                  <a:gd name="T59" fmla="*/ 41 h 269"/>
                  <a:gd name="T60" fmla="*/ 213 w 427"/>
                  <a:gd name="T61" fmla="*/ 38 h 269"/>
                  <a:gd name="T62" fmla="*/ 213 w 427"/>
                  <a:gd name="T63" fmla="*/ 14 h 269"/>
                  <a:gd name="T64" fmla="*/ 224 w 427"/>
                  <a:gd name="T65" fmla="*/ 1 h 269"/>
                  <a:gd name="T66" fmla="*/ 242 w 427"/>
                  <a:gd name="T67" fmla="*/ 3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7" h="269">
                    <a:moveTo>
                      <a:pt x="427" y="132"/>
                    </a:moveTo>
                    <a:lnTo>
                      <a:pt x="420" y="145"/>
                    </a:lnTo>
                    <a:lnTo>
                      <a:pt x="409" y="152"/>
                    </a:lnTo>
                    <a:lnTo>
                      <a:pt x="398" y="154"/>
                    </a:lnTo>
                    <a:lnTo>
                      <a:pt x="387" y="152"/>
                    </a:lnTo>
                    <a:lnTo>
                      <a:pt x="378" y="147"/>
                    </a:lnTo>
                    <a:lnTo>
                      <a:pt x="371" y="138"/>
                    </a:lnTo>
                    <a:lnTo>
                      <a:pt x="369" y="127"/>
                    </a:lnTo>
                    <a:lnTo>
                      <a:pt x="372" y="114"/>
                    </a:lnTo>
                    <a:lnTo>
                      <a:pt x="357" y="133"/>
                    </a:lnTo>
                    <a:lnTo>
                      <a:pt x="337" y="148"/>
                    </a:lnTo>
                    <a:lnTo>
                      <a:pt x="314" y="153"/>
                    </a:lnTo>
                    <a:lnTo>
                      <a:pt x="303" y="152"/>
                    </a:lnTo>
                    <a:lnTo>
                      <a:pt x="292" y="147"/>
                    </a:lnTo>
                    <a:lnTo>
                      <a:pt x="279" y="175"/>
                    </a:lnTo>
                    <a:lnTo>
                      <a:pt x="271" y="184"/>
                    </a:lnTo>
                    <a:lnTo>
                      <a:pt x="260" y="191"/>
                    </a:lnTo>
                    <a:lnTo>
                      <a:pt x="248" y="194"/>
                    </a:lnTo>
                    <a:lnTo>
                      <a:pt x="236" y="194"/>
                    </a:lnTo>
                    <a:lnTo>
                      <a:pt x="223" y="189"/>
                    </a:lnTo>
                    <a:lnTo>
                      <a:pt x="210" y="180"/>
                    </a:lnTo>
                    <a:lnTo>
                      <a:pt x="210" y="202"/>
                    </a:lnTo>
                    <a:lnTo>
                      <a:pt x="206" y="220"/>
                    </a:lnTo>
                    <a:lnTo>
                      <a:pt x="197" y="234"/>
                    </a:lnTo>
                    <a:lnTo>
                      <a:pt x="187" y="242"/>
                    </a:lnTo>
                    <a:lnTo>
                      <a:pt x="174" y="245"/>
                    </a:lnTo>
                    <a:lnTo>
                      <a:pt x="161" y="243"/>
                    </a:lnTo>
                    <a:lnTo>
                      <a:pt x="147" y="236"/>
                    </a:lnTo>
                    <a:lnTo>
                      <a:pt x="135" y="221"/>
                    </a:lnTo>
                    <a:lnTo>
                      <a:pt x="108" y="244"/>
                    </a:lnTo>
                    <a:lnTo>
                      <a:pt x="85" y="259"/>
                    </a:lnTo>
                    <a:lnTo>
                      <a:pt x="66" y="268"/>
                    </a:lnTo>
                    <a:lnTo>
                      <a:pt x="52" y="269"/>
                    </a:lnTo>
                    <a:lnTo>
                      <a:pt x="42" y="265"/>
                    </a:lnTo>
                    <a:lnTo>
                      <a:pt x="39" y="255"/>
                    </a:lnTo>
                    <a:lnTo>
                      <a:pt x="42" y="240"/>
                    </a:lnTo>
                    <a:lnTo>
                      <a:pt x="53" y="221"/>
                    </a:lnTo>
                    <a:lnTo>
                      <a:pt x="26" y="221"/>
                    </a:lnTo>
                    <a:lnTo>
                      <a:pt x="9" y="214"/>
                    </a:lnTo>
                    <a:lnTo>
                      <a:pt x="0" y="202"/>
                    </a:lnTo>
                    <a:lnTo>
                      <a:pt x="0" y="187"/>
                    </a:lnTo>
                    <a:lnTo>
                      <a:pt x="7" y="171"/>
                    </a:lnTo>
                    <a:lnTo>
                      <a:pt x="21" y="157"/>
                    </a:lnTo>
                    <a:lnTo>
                      <a:pt x="39" y="147"/>
                    </a:lnTo>
                    <a:lnTo>
                      <a:pt x="64" y="143"/>
                    </a:lnTo>
                    <a:lnTo>
                      <a:pt x="40" y="122"/>
                    </a:lnTo>
                    <a:lnTo>
                      <a:pt x="31" y="105"/>
                    </a:lnTo>
                    <a:lnTo>
                      <a:pt x="35" y="91"/>
                    </a:lnTo>
                    <a:lnTo>
                      <a:pt x="48" y="82"/>
                    </a:lnTo>
                    <a:lnTo>
                      <a:pt x="69" y="76"/>
                    </a:lnTo>
                    <a:lnTo>
                      <a:pt x="95" y="75"/>
                    </a:lnTo>
                    <a:lnTo>
                      <a:pt x="124" y="79"/>
                    </a:lnTo>
                    <a:lnTo>
                      <a:pt x="154" y="87"/>
                    </a:lnTo>
                    <a:lnTo>
                      <a:pt x="141" y="70"/>
                    </a:lnTo>
                    <a:lnTo>
                      <a:pt x="138" y="56"/>
                    </a:lnTo>
                    <a:lnTo>
                      <a:pt x="144" y="47"/>
                    </a:lnTo>
                    <a:lnTo>
                      <a:pt x="155" y="39"/>
                    </a:lnTo>
                    <a:lnTo>
                      <a:pt x="170" y="36"/>
                    </a:lnTo>
                    <a:lnTo>
                      <a:pt x="188" y="36"/>
                    </a:lnTo>
                    <a:lnTo>
                      <a:pt x="204" y="41"/>
                    </a:lnTo>
                    <a:lnTo>
                      <a:pt x="218" y="51"/>
                    </a:lnTo>
                    <a:lnTo>
                      <a:pt x="213" y="38"/>
                    </a:lnTo>
                    <a:lnTo>
                      <a:pt x="210" y="26"/>
                    </a:lnTo>
                    <a:lnTo>
                      <a:pt x="213" y="14"/>
                    </a:lnTo>
                    <a:lnTo>
                      <a:pt x="217" y="6"/>
                    </a:lnTo>
                    <a:lnTo>
                      <a:pt x="224" y="1"/>
                    </a:lnTo>
                    <a:lnTo>
                      <a:pt x="233" y="0"/>
                    </a:lnTo>
                    <a:lnTo>
                      <a:pt x="242" y="3"/>
                    </a:lnTo>
                    <a:lnTo>
                      <a:pt x="251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1" name="Freeform 255">
                <a:extLst>
                  <a:ext uri="{FF2B5EF4-FFF2-40B4-BE49-F238E27FC236}">
                    <a16:creationId xmlns:a16="http://schemas.microsoft.com/office/drawing/2014/main" id="{8DF992F4-8664-413C-802B-47FE9B946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9113" y="3138488"/>
                <a:ext cx="26988" cy="19050"/>
              </a:xfrm>
              <a:custGeom>
                <a:avLst/>
                <a:gdLst>
                  <a:gd name="T0" fmla="*/ 16 w 120"/>
                  <a:gd name="T1" fmla="*/ 106 h 106"/>
                  <a:gd name="T2" fmla="*/ 5 w 120"/>
                  <a:gd name="T3" fmla="*/ 84 h 106"/>
                  <a:gd name="T4" fmla="*/ 0 w 120"/>
                  <a:gd name="T5" fmla="*/ 65 h 106"/>
                  <a:gd name="T6" fmla="*/ 2 w 120"/>
                  <a:gd name="T7" fmla="*/ 48 h 106"/>
                  <a:gd name="T8" fmla="*/ 9 w 120"/>
                  <a:gd name="T9" fmla="*/ 34 h 106"/>
                  <a:gd name="T10" fmla="*/ 21 w 120"/>
                  <a:gd name="T11" fmla="*/ 26 h 106"/>
                  <a:gd name="T12" fmla="*/ 37 w 120"/>
                  <a:gd name="T13" fmla="*/ 22 h 106"/>
                  <a:gd name="T14" fmla="*/ 55 w 120"/>
                  <a:gd name="T15" fmla="*/ 26 h 106"/>
                  <a:gd name="T16" fmla="*/ 76 w 120"/>
                  <a:gd name="T17" fmla="*/ 38 h 106"/>
                  <a:gd name="T18" fmla="*/ 73 w 120"/>
                  <a:gd name="T19" fmla="*/ 24 h 106"/>
                  <a:gd name="T20" fmla="*/ 74 w 120"/>
                  <a:gd name="T21" fmla="*/ 14 h 106"/>
                  <a:gd name="T22" fmla="*/ 77 w 120"/>
                  <a:gd name="T23" fmla="*/ 6 h 106"/>
                  <a:gd name="T24" fmla="*/ 83 w 120"/>
                  <a:gd name="T25" fmla="*/ 2 h 106"/>
                  <a:gd name="T26" fmla="*/ 91 w 120"/>
                  <a:gd name="T27" fmla="*/ 0 h 106"/>
                  <a:gd name="T28" fmla="*/ 101 w 120"/>
                  <a:gd name="T29" fmla="*/ 3 h 106"/>
                  <a:gd name="T30" fmla="*/ 120 w 120"/>
                  <a:gd name="T31" fmla="*/ 1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6">
                    <a:moveTo>
                      <a:pt x="16" y="106"/>
                    </a:moveTo>
                    <a:lnTo>
                      <a:pt x="5" y="84"/>
                    </a:lnTo>
                    <a:lnTo>
                      <a:pt x="0" y="65"/>
                    </a:lnTo>
                    <a:lnTo>
                      <a:pt x="2" y="48"/>
                    </a:lnTo>
                    <a:lnTo>
                      <a:pt x="9" y="34"/>
                    </a:lnTo>
                    <a:lnTo>
                      <a:pt x="21" y="26"/>
                    </a:lnTo>
                    <a:lnTo>
                      <a:pt x="37" y="22"/>
                    </a:lnTo>
                    <a:lnTo>
                      <a:pt x="55" y="26"/>
                    </a:lnTo>
                    <a:lnTo>
                      <a:pt x="76" y="38"/>
                    </a:lnTo>
                    <a:lnTo>
                      <a:pt x="73" y="24"/>
                    </a:lnTo>
                    <a:lnTo>
                      <a:pt x="74" y="14"/>
                    </a:lnTo>
                    <a:lnTo>
                      <a:pt x="77" y="6"/>
                    </a:lnTo>
                    <a:lnTo>
                      <a:pt x="83" y="2"/>
                    </a:lnTo>
                    <a:lnTo>
                      <a:pt x="91" y="0"/>
                    </a:lnTo>
                    <a:lnTo>
                      <a:pt x="101" y="3"/>
                    </a:lnTo>
                    <a:lnTo>
                      <a:pt x="120" y="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2" name="Freeform 256">
                <a:extLst>
                  <a:ext uri="{FF2B5EF4-FFF2-40B4-BE49-F238E27FC236}">
                    <a16:creationId xmlns:a16="http://schemas.microsoft.com/office/drawing/2014/main" id="{74213447-B6D5-4C6A-9BEA-11E3685F2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5413" y="3344863"/>
                <a:ext cx="71438" cy="28575"/>
              </a:xfrm>
              <a:custGeom>
                <a:avLst/>
                <a:gdLst>
                  <a:gd name="T0" fmla="*/ 8 w 314"/>
                  <a:gd name="T1" fmla="*/ 59 h 162"/>
                  <a:gd name="T2" fmla="*/ 2 w 314"/>
                  <a:gd name="T3" fmla="*/ 80 h 162"/>
                  <a:gd name="T4" fmla="*/ 0 w 314"/>
                  <a:gd name="T5" fmla="*/ 101 h 162"/>
                  <a:gd name="T6" fmla="*/ 1 w 314"/>
                  <a:gd name="T7" fmla="*/ 117 h 162"/>
                  <a:gd name="T8" fmla="*/ 5 w 314"/>
                  <a:gd name="T9" fmla="*/ 132 h 162"/>
                  <a:gd name="T10" fmla="*/ 19 w 314"/>
                  <a:gd name="T11" fmla="*/ 152 h 162"/>
                  <a:gd name="T12" fmla="*/ 37 w 314"/>
                  <a:gd name="T13" fmla="*/ 162 h 162"/>
                  <a:gd name="T14" fmla="*/ 48 w 314"/>
                  <a:gd name="T15" fmla="*/ 162 h 162"/>
                  <a:gd name="T16" fmla="*/ 59 w 314"/>
                  <a:gd name="T17" fmla="*/ 159 h 162"/>
                  <a:gd name="T18" fmla="*/ 79 w 314"/>
                  <a:gd name="T19" fmla="*/ 144 h 162"/>
                  <a:gd name="T20" fmla="*/ 89 w 314"/>
                  <a:gd name="T21" fmla="*/ 133 h 162"/>
                  <a:gd name="T22" fmla="*/ 97 w 314"/>
                  <a:gd name="T23" fmla="*/ 118 h 162"/>
                  <a:gd name="T24" fmla="*/ 108 w 314"/>
                  <a:gd name="T25" fmla="*/ 77 h 162"/>
                  <a:gd name="T26" fmla="*/ 110 w 314"/>
                  <a:gd name="T27" fmla="*/ 101 h 162"/>
                  <a:gd name="T28" fmla="*/ 116 w 314"/>
                  <a:gd name="T29" fmla="*/ 118 h 162"/>
                  <a:gd name="T30" fmla="*/ 124 w 314"/>
                  <a:gd name="T31" fmla="*/ 128 h 162"/>
                  <a:gd name="T32" fmla="*/ 136 w 314"/>
                  <a:gd name="T33" fmla="*/ 133 h 162"/>
                  <a:gd name="T34" fmla="*/ 149 w 314"/>
                  <a:gd name="T35" fmla="*/ 132 h 162"/>
                  <a:gd name="T36" fmla="*/ 163 w 314"/>
                  <a:gd name="T37" fmla="*/ 125 h 162"/>
                  <a:gd name="T38" fmla="*/ 191 w 314"/>
                  <a:gd name="T39" fmla="*/ 100 h 162"/>
                  <a:gd name="T40" fmla="*/ 210 w 314"/>
                  <a:gd name="T41" fmla="*/ 106 h 162"/>
                  <a:gd name="T42" fmla="*/ 226 w 314"/>
                  <a:gd name="T43" fmla="*/ 107 h 162"/>
                  <a:gd name="T44" fmla="*/ 240 w 314"/>
                  <a:gd name="T45" fmla="*/ 104 h 162"/>
                  <a:gd name="T46" fmla="*/ 250 w 314"/>
                  <a:gd name="T47" fmla="*/ 96 h 162"/>
                  <a:gd name="T48" fmla="*/ 257 w 314"/>
                  <a:gd name="T49" fmla="*/ 87 h 162"/>
                  <a:gd name="T50" fmla="*/ 258 w 314"/>
                  <a:gd name="T51" fmla="*/ 74 h 162"/>
                  <a:gd name="T52" fmla="*/ 256 w 314"/>
                  <a:gd name="T53" fmla="*/ 59 h 162"/>
                  <a:gd name="T54" fmla="*/ 247 w 314"/>
                  <a:gd name="T55" fmla="*/ 44 h 162"/>
                  <a:gd name="T56" fmla="*/ 259 w 314"/>
                  <a:gd name="T57" fmla="*/ 55 h 162"/>
                  <a:gd name="T58" fmla="*/ 273 w 314"/>
                  <a:gd name="T59" fmla="*/ 59 h 162"/>
                  <a:gd name="T60" fmla="*/ 288 w 314"/>
                  <a:gd name="T61" fmla="*/ 58 h 162"/>
                  <a:gd name="T62" fmla="*/ 301 w 314"/>
                  <a:gd name="T63" fmla="*/ 51 h 162"/>
                  <a:gd name="T64" fmla="*/ 310 w 314"/>
                  <a:gd name="T65" fmla="*/ 41 h 162"/>
                  <a:gd name="T66" fmla="*/ 314 w 314"/>
                  <a:gd name="T67" fmla="*/ 28 h 162"/>
                  <a:gd name="T68" fmla="*/ 310 w 314"/>
                  <a:gd name="T69" fmla="*/ 14 h 162"/>
                  <a:gd name="T70" fmla="*/ 296 w 314"/>
                  <a:gd name="T7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4" h="162">
                    <a:moveTo>
                      <a:pt x="8" y="59"/>
                    </a:moveTo>
                    <a:lnTo>
                      <a:pt x="2" y="80"/>
                    </a:lnTo>
                    <a:lnTo>
                      <a:pt x="0" y="101"/>
                    </a:lnTo>
                    <a:lnTo>
                      <a:pt x="1" y="117"/>
                    </a:lnTo>
                    <a:lnTo>
                      <a:pt x="5" y="132"/>
                    </a:lnTo>
                    <a:lnTo>
                      <a:pt x="19" y="152"/>
                    </a:lnTo>
                    <a:lnTo>
                      <a:pt x="37" y="162"/>
                    </a:lnTo>
                    <a:lnTo>
                      <a:pt x="48" y="162"/>
                    </a:lnTo>
                    <a:lnTo>
                      <a:pt x="59" y="159"/>
                    </a:lnTo>
                    <a:lnTo>
                      <a:pt x="79" y="144"/>
                    </a:lnTo>
                    <a:lnTo>
                      <a:pt x="89" y="133"/>
                    </a:lnTo>
                    <a:lnTo>
                      <a:pt x="97" y="118"/>
                    </a:lnTo>
                    <a:lnTo>
                      <a:pt x="108" y="77"/>
                    </a:lnTo>
                    <a:lnTo>
                      <a:pt x="110" y="101"/>
                    </a:lnTo>
                    <a:lnTo>
                      <a:pt x="116" y="118"/>
                    </a:lnTo>
                    <a:lnTo>
                      <a:pt x="124" y="128"/>
                    </a:lnTo>
                    <a:lnTo>
                      <a:pt x="136" y="133"/>
                    </a:lnTo>
                    <a:lnTo>
                      <a:pt x="149" y="132"/>
                    </a:lnTo>
                    <a:lnTo>
                      <a:pt x="163" y="125"/>
                    </a:lnTo>
                    <a:lnTo>
                      <a:pt x="191" y="100"/>
                    </a:lnTo>
                    <a:lnTo>
                      <a:pt x="210" y="106"/>
                    </a:lnTo>
                    <a:lnTo>
                      <a:pt x="226" y="107"/>
                    </a:lnTo>
                    <a:lnTo>
                      <a:pt x="240" y="104"/>
                    </a:lnTo>
                    <a:lnTo>
                      <a:pt x="250" y="96"/>
                    </a:lnTo>
                    <a:lnTo>
                      <a:pt x="257" y="87"/>
                    </a:lnTo>
                    <a:lnTo>
                      <a:pt x="258" y="74"/>
                    </a:lnTo>
                    <a:lnTo>
                      <a:pt x="256" y="59"/>
                    </a:lnTo>
                    <a:lnTo>
                      <a:pt x="247" y="44"/>
                    </a:lnTo>
                    <a:lnTo>
                      <a:pt x="259" y="55"/>
                    </a:lnTo>
                    <a:lnTo>
                      <a:pt x="273" y="59"/>
                    </a:lnTo>
                    <a:lnTo>
                      <a:pt x="288" y="58"/>
                    </a:lnTo>
                    <a:lnTo>
                      <a:pt x="301" y="51"/>
                    </a:lnTo>
                    <a:lnTo>
                      <a:pt x="310" y="41"/>
                    </a:lnTo>
                    <a:lnTo>
                      <a:pt x="314" y="28"/>
                    </a:lnTo>
                    <a:lnTo>
                      <a:pt x="310" y="14"/>
                    </a:lnTo>
                    <a:lnTo>
                      <a:pt x="29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3" name="Freeform 257">
                <a:extLst>
                  <a:ext uri="{FF2B5EF4-FFF2-40B4-BE49-F238E27FC236}">
                    <a16:creationId xmlns:a16="http://schemas.microsoft.com/office/drawing/2014/main" id="{6E2CE4E5-1C8A-4B92-91B7-DFE89FBE0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601" y="3186113"/>
                <a:ext cx="150813" cy="74613"/>
              </a:xfrm>
              <a:custGeom>
                <a:avLst/>
                <a:gdLst>
                  <a:gd name="T0" fmla="*/ 123 w 666"/>
                  <a:gd name="T1" fmla="*/ 414 h 424"/>
                  <a:gd name="T2" fmla="*/ 80 w 666"/>
                  <a:gd name="T3" fmla="*/ 424 h 424"/>
                  <a:gd name="T4" fmla="*/ 17 w 666"/>
                  <a:gd name="T5" fmla="*/ 407 h 424"/>
                  <a:gd name="T6" fmla="*/ 1 w 666"/>
                  <a:gd name="T7" fmla="*/ 386 h 424"/>
                  <a:gd name="T8" fmla="*/ 4 w 666"/>
                  <a:gd name="T9" fmla="*/ 363 h 424"/>
                  <a:gd name="T10" fmla="*/ 25 w 666"/>
                  <a:gd name="T11" fmla="*/ 337 h 424"/>
                  <a:gd name="T12" fmla="*/ 70 w 666"/>
                  <a:gd name="T13" fmla="*/ 314 h 424"/>
                  <a:gd name="T14" fmla="*/ 43 w 666"/>
                  <a:gd name="T15" fmla="*/ 298 h 424"/>
                  <a:gd name="T16" fmla="*/ 41 w 666"/>
                  <a:gd name="T17" fmla="*/ 274 h 424"/>
                  <a:gd name="T18" fmla="*/ 59 w 666"/>
                  <a:gd name="T19" fmla="*/ 255 h 424"/>
                  <a:gd name="T20" fmla="*/ 93 w 666"/>
                  <a:gd name="T21" fmla="*/ 257 h 424"/>
                  <a:gd name="T22" fmla="*/ 78 w 666"/>
                  <a:gd name="T23" fmla="*/ 237 h 424"/>
                  <a:gd name="T24" fmla="*/ 89 w 666"/>
                  <a:gd name="T25" fmla="*/ 193 h 424"/>
                  <a:gd name="T26" fmla="*/ 132 w 666"/>
                  <a:gd name="T27" fmla="*/ 160 h 424"/>
                  <a:gd name="T28" fmla="*/ 170 w 666"/>
                  <a:gd name="T29" fmla="*/ 156 h 424"/>
                  <a:gd name="T30" fmla="*/ 190 w 666"/>
                  <a:gd name="T31" fmla="*/ 168 h 424"/>
                  <a:gd name="T32" fmla="*/ 218 w 666"/>
                  <a:gd name="T33" fmla="*/ 162 h 424"/>
                  <a:gd name="T34" fmla="*/ 258 w 666"/>
                  <a:gd name="T35" fmla="*/ 146 h 424"/>
                  <a:gd name="T36" fmla="*/ 290 w 666"/>
                  <a:gd name="T37" fmla="*/ 155 h 424"/>
                  <a:gd name="T38" fmla="*/ 306 w 666"/>
                  <a:gd name="T39" fmla="*/ 192 h 424"/>
                  <a:gd name="T40" fmla="*/ 311 w 666"/>
                  <a:gd name="T41" fmla="*/ 207 h 424"/>
                  <a:gd name="T42" fmla="*/ 349 w 666"/>
                  <a:gd name="T43" fmla="*/ 183 h 424"/>
                  <a:gd name="T44" fmla="*/ 408 w 666"/>
                  <a:gd name="T45" fmla="*/ 186 h 424"/>
                  <a:gd name="T46" fmla="*/ 392 w 666"/>
                  <a:gd name="T47" fmla="*/ 135 h 424"/>
                  <a:gd name="T48" fmla="*/ 405 w 666"/>
                  <a:gd name="T49" fmla="*/ 86 h 424"/>
                  <a:gd name="T50" fmla="*/ 431 w 666"/>
                  <a:gd name="T51" fmla="*/ 67 h 424"/>
                  <a:gd name="T52" fmla="*/ 453 w 666"/>
                  <a:gd name="T53" fmla="*/ 68 h 424"/>
                  <a:gd name="T54" fmla="*/ 494 w 666"/>
                  <a:gd name="T55" fmla="*/ 98 h 424"/>
                  <a:gd name="T56" fmla="*/ 516 w 666"/>
                  <a:gd name="T57" fmla="*/ 61 h 424"/>
                  <a:gd name="T58" fmla="*/ 549 w 666"/>
                  <a:gd name="T59" fmla="*/ 40 h 424"/>
                  <a:gd name="T60" fmla="*/ 587 w 666"/>
                  <a:gd name="T61" fmla="*/ 39 h 424"/>
                  <a:gd name="T62" fmla="*/ 626 w 666"/>
                  <a:gd name="T63" fmla="*/ 68 h 424"/>
                  <a:gd name="T64" fmla="*/ 637 w 666"/>
                  <a:gd name="T65" fmla="*/ 23 h 424"/>
                  <a:gd name="T66" fmla="*/ 666 w 666"/>
                  <a:gd name="T67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6" h="424">
                    <a:moveTo>
                      <a:pt x="170" y="389"/>
                    </a:moveTo>
                    <a:lnTo>
                      <a:pt x="123" y="414"/>
                    </a:lnTo>
                    <a:lnTo>
                      <a:pt x="102" y="420"/>
                    </a:lnTo>
                    <a:lnTo>
                      <a:pt x="80" y="424"/>
                    </a:lnTo>
                    <a:lnTo>
                      <a:pt x="43" y="419"/>
                    </a:lnTo>
                    <a:lnTo>
                      <a:pt x="17" y="407"/>
                    </a:lnTo>
                    <a:lnTo>
                      <a:pt x="7" y="397"/>
                    </a:lnTo>
                    <a:lnTo>
                      <a:pt x="1" y="386"/>
                    </a:lnTo>
                    <a:lnTo>
                      <a:pt x="0" y="374"/>
                    </a:lnTo>
                    <a:lnTo>
                      <a:pt x="4" y="363"/>
                    </a:lnTo>
                    <a:lnTo>
                      <a:pt x="12" y="350"/>
                    </a:lnTo>
                    <a:lnTo>
                      <a:pt x="25" y="337"/>
                    </a:lnTo>
                    <a:lnTo>
                      <a:pt x="45" y="325"/>
                    </a:lnTo>
                    <a:lnTo>
                      <a:pt x="70" y="314"/>
                    </a:lnTo>
                    <a:lnTo>
                      <a:pt x="54" y="308"/>
                    </a:lnTo>
                    <a:lnTo>
                      <a:pt x="43" y="298"/>
                    </a:lnTo>
                    <a:lnTo>
                      <a:pt x="39" y="286"/>
                    </a:lnTo>
                    <a:lnTo>
                      <a:pt x="41" y="274"/>
                    </a:lnTo>
                    <a:lnTo>
                      <a:pt x="48" y="262"/>
                    </a:lnTo>
                    <a:lnTo>
                      <a:pt x="59" y="255"/>
                    </a:lnTo>
                    <a:lnTo>
                      <a:pt x="74" y="253"/>
                    </a:lnTo>
                    <a:lnTo>
                      <a:pt x="93" y="257"/>
                    </a:lnTo>
                    <a:lnTo>
                      <a:pt x="83" y="247"/>
                    </a:lnTo>
                    <a:lnTo>
                      <a:pt x="78" y="237"/>
                    </a:lnTo>
                    <a:lnTo>
                      <a:pt x="77" y="214"/>
                    </a:lnTo>
                    <a:lnTo>
                      <a:pt x="89" y="193"/>
                    </a:lnTo>
                    <a:lnTo>
                      <a:pt x="108" y="174"/>
                    </a:lnTo>
                    <a:lnTo>
                      <a:pt x="132" y="160"/>
                    </a:lnTo>
                    <a:lnTo>
                      <a:pt x="158" y="154"/>
                    </a:lnTo>
                    <a:lnTo>
                      <a:pt x="170" y="156"/>
                    </a:lnTo>
                    <a:lnTo>
                      <a:pt x="180" y="161"/>
                    </a:lnTo>
                    <a:lnTo>
                      <a:pt x="190" y="168"/>
                    </a:lnTo>
                    <a:lnTo>
                      <a:pt x="198" y="180"/>
                    </a:lnTo>
                    <a:lnTo>
                      <a:pt x="218" y="162"/>
                    </a:lnTo>
                    <a:lnTo>
                      <a:pt x="239" y="151"/>
                    </a:lnTo>
                    <a:lnTo>
                      <a:pt x="258" y="146"/>
                    </a:lnTo>
                    <a:lnTo>
                      <a:pt x="275" y="148"/>
                    </a:lnTo>
                    <a:lnTo>
                      <a:pt x="290" y="155"/>
                    </a:lnTo>
                    <a:lnTo>
                      <a:pt x="300" y="170"/>
                    </a:lnTo>
                    <a:lnTo>
                      <a:pt x="306" y="192"/>
                    </a:lnTo>
                    <a:lnTo>
                      <a:pt x="303" y="221"/>
                    </a:lnTo>
                    <a:lnTo>
                      <a:pt x="311" y="207"/>
                    </a:lnTo>
                    <a:lnTo>
                      <a:pt x="322" y="196"/>
                    </a:lnTo>
                    <a:lnTo>
                      <a:pt x="349" y="183"/>
                    </a:lnTo>
                    <a:lnTo>
                      <a:pt x="379" y="179"/>
                    </a:lnTo>
                    <a:lnTo>
                      <a:pt x="408" y="186"/>
                    </a:lnTo>
                    <a:lnTo>
                      <a:pt x="396" y="162"/>
                    </a:lnTo>
                    <a:lnTo>
                      <a:pt x="392" y="135"/>
                    </a:lnTo>
                    <a:lnTo>
                      <a:pt x="395" y="108"/>
                    </a:lnTo>
                    <a:lnTo>
                      <a:pt x="405" y="86"/>
                    </a:lnTo>
                    <a:lnTo>
                      <a:pt x="421" y="71"/>
                    </a:lnTo>
                    <a:lnTo>
                      <a:pt x="431" y="67"/>
                    </a:lnTo>
                    <a:lnTo>
                      <a:pt x="441" y="66"/>
                    </a:lnTo>
                    <a:lnTo>
                      <a:pt x="453" y="68"/>
                    </a:lnTo>
                    <a:lnTo>
                      <a:pt x="466" y="73"/>
                    </a:lnTo>
                    <a:lnTo>
                      <a:pt x="494" y="98"/>
                    </a:lnTo>
                    <a:lnTo>
                      <a:pt x="503" y="78"/>
                    </a:lnTo>
                    <a:lnTo>
                      <a:pt x="516" y="61"/>
                    </a:lnTo>
                    <a:lnTo>
                      <a:pt x="531" y="48"/>
                    </a:lnTo>
                    <a:lnTo>
                      <a:pt x="549" y="40"/>
                    </a:lnTo>
                    <a:lnTo>
                      <a:pt x="568" y="37"/>
                    </a:lnTo>
                    <a:lnTo>
                      <a:pt x="587" y="39"/>
                    </a:lnTo>
                    <a:lnTo>
                      <a:pt x="607" y="50"/>
                    </a:lnTo>
                    <a:lnTo>
                      <a:pt x="626" y="68"/>
                    </a:lnTo>
                    <a:lnTo>
                      <a:pt x="629" y="44"/>
                    </a:lnTo>
                    <a:lnTo>
                      <a:pt x="637" y="23"/>
                    </a:lnTo>
                    <a:lnTo>
                      <a:pt x="649" y="8"/>
                    </a:lnTo>
                    <a:lnTo>
                      <a:pt x="66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4" name="Freeform 258">
                <a:extLst>
                  <a:ext uri="{FF2B5EF4-FFF2-40B4-BE49-F238E27FC236}">
                    <a16:creationId xmlns:a16="http://schemas.microsoft.com/office/drawing/2014/main" id="{CAF69AFF-0DED-4770-AC66-3F377A097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826" y="3178175"/>
                <a:ext cx="7938" cy="9525"/>
              </a:xfrm>
              <a:custGeom>
                <a:avLst/>
                <a:gdLst>
                  <a:gd name="T0" fmla="*/ 40 w 40"/>
                  <a:gd name="T1" fmla="*/ 51 h 51"/>
                  <a:gd name="T2" fmla="*/ 13 w 40"/>
                  <a:gd name="T3" fmla="*/ 47 h 51"/>
                  <a:gd name="T4" fmla="*/ 0 w 40"/>
                  <a:gd name="T5" fmla="*/ 34 h 51"/>
                  <a:gd name="T6" fmla="*/ 0 w 40"/>
                  <a:gd name="T7" fmla="*/ 18 h 51"/>
                  <a:gd name="T8" fmla="*/ 5 w 40"/>
                  <a:gd name="T9" fmla="*/ 8 h 51"/>
                  <a:gd name="T10" fmla="*/ 15 w 40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1">
                    <a:moveTo>
                      <a:pt x="40" y="51"/>
                    </a:moveTo>
                    <a:lnTo>
                      <a:pt x="13" y="47"/>
                    </a:lnTo>
                    <a:lnTo>
                      <a:pt x="0" y="34"/>
                    </a:lnTo>
                    <a:lnTo>
                      <a:pt x="0" y="18"/>
                    </a:lnTo>
                    <a:lnTo>
                      <a:pt x="5" y="8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5" name="Freeform 259">
                <a:extLst>
                  <a:ext uri="{FF2B5EF4-FFF2-40B4-BE49-F238E27FC236}">
                    <a16:creationId xmlns:a16="http://schemas.microsoft.com/office/drawing/2014/main" id="{B7189BCD-B10A-4D4B-965A-099240F9E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7026" y="3157538"/>
                <a:ext cx="92075" cy="38100"/>
              </a:xfrm>
              <a:custGeom>
                <a:avLst/>
                <a:gdLst>
                  <a:gd name="T0" fmla="*/ 407 w 408"/>
                  <a:gd name="T1" fmla="*/ 153 h 215"/>
                  <a:gd name="T2" fmla="*/ 408 w 408"/>
                  <a:gd name="T3" fmla="*/ 176 h 215"/>
                  <a:gd name="T4" fmla="*/ 402 w 408"/>
                  <a:gd name="T5" fmla="*/ 194 h 215"/>
                  <a:gd name="T6" fmla="*/ 391 w 408"/>
                  <a:gd name="T7" fmla="*/ 207 h 215"/>
                  <a:gd name="T8" fmla="*/ 377 w 408"/>
                  <a:gd name="T9" fmla="*/ 214 h 215"/>
                  <a:gd name="T10" fmla="*/ 362 w 408"/>
                  <a:gd name="T11" fmla="*/ 215 h 215"/>
                  <a:gd name="T12" fmla="*/ 347 w 408"/>
                  <a:gd name="T13" fmla="*/ 209 h 215"/>
                  <a:gd name="T14" fmla="*/ 335 w 408"/>
                  <a:gd name="T15" fmla="*/ 196 h 215"/>
                  <a:gd name="T16" fmla="*/ 328 w 408"/>
                  <a:gd name="T17" fmla="*/ 175 h 215"/>
                  <a:gd name="T18" fmla="*/ 324 w 408"/>
                  <a:gd name="T19" fmla="*/ 189 h 215"/>
                  <a:gd name="T20" fmla="*/ 315 w 408"/>
                  <a:gd name="T21" fmla="*/ 201 h 215"/>
                  <a:gd name="T22" fmla="*/ 301 w 408"/>
                  <a:gd name="T23" fmla="*/ 207 h 215"/>
                  <a:gd name="T24" fmla="*/ 287 w 408"/>
                  <a:gd name="T25" fmla="*/ 209 h 215"/>
                  <a:gd name="T26" fmla="*/ 273 w 408"/>
                  <a:gd name="T27" fmla="*/ 207 h 215"/>
                  <a:gd name="T28" fmla="*/ 262 w 408"/>
                  <a:gd name="T29" fmla="*/ 199 h 215"/>
                  <a:gd name="T30" fmla="*/ 257 w 408"/>
                  <a:gd name="T31" fmla="*/ 187 h 215"/>
                  <a:gd name="T32" fmla="*/ 261 w 408"/>
                  <a:gd name="T33" fmla="*/ 168 h 215"/>
                  <a:gd name="T34" fmla="*/ 242 w 408"/>
                  <a:gd name="T35" fmla="*/ 187 h 215"/>
                  <a:gd name="T36" fmla="*/ 233 w 408"/>
                  <a:gd name="T37" fmla="*/ 190 h 215"/>
                  <a:gd name="T38" fmla="*/ 225 w 408"/>
                  <a:gd name="T39" fmla="*/ 190 h 215"/>
                  <a:gd name="T40" fmla="*/ 211 w 408"/>
                  <a:gd name="T41" fmla="*/ 177 h 215"/>
                  <a:gd name="T42" fmla="*/ 208 w 408"/>
                  <a:gd name="T43" fmla="*/ 164 h 215"/>
                  <a:gd name="T44" fmla="*/ 208 w 408"/>
                  <a:gd name="T45" fmla="*/ 149 h 215"/>
                  <a:gd name="T46" fmla="*/ 190 w 408"/>
                  <a:gd name="T47" fmla="*/ 168 h 215"/>
                  <a:gd name="T48" fmla="*/ 167 w 408"/>
                  <a:gd name="T49" fmla="*/ 182 h 215"/>
                  <a:gd name="T50" fmla="*/ 144 w 408"/>
                  <a:gd name="T51" fmla="*/ 192 h 215"/>
                  <a:gd name="T52" fmla="*/ 124 w 408"/>
                  <a:gd name="T53" fmla="*/ 195 h 215"/>
                  <a:gd name="T54" fmla="*/ 109 w 408"/>
                  <a:gd name="T55" fmla="*/ 190 h 215"/>
                  <a:gd name="T56" fmla="*/ 99 w 408"/>
                  <a:gd name="T57" fmla="*/ 177 h 215"/>
                  <a:gd name="T58" fmla="*/ 100 w 408"/>
                  <a:gd name="T59" fmla="*/ 155 h 215"/>
                  <a:gd name="T60" fmla="*/ 114 w 408"/>
                  <a:gd name="T61" fmla="*/ 120 h 215"/>
                  <a:gd name="T62" fmla="*/ 85 w 408"/>
                  <a:gd name="T63" fmla="*/ 133 h 215"/>
                  <a:gd name="T64" fmla="*/ 56 w 408"/>
                  <a:gd name="T65" fmla="*/ 135 h 215"/>
                  <a:gd name="T66" fmla="*/ 30 w 408"/>
                  <a:gd name="T67" fmla="*/ 129 h 215"/>
                  <a:gd name="T68" fmla="*/ 9 w 408"/>
                  <a:gd name="T69" fmla="*/ 117 h 215"/>
                  <a:gd name="T70" fmla="*/ 0 w 408"/>
                  <a:gd name="T71" fmla="*/ 100 h 215"/>
                  <a:gd name="T72" fmla="*/ 0 w 408"/>
                  <a:gd name="T73" fmla="*/ 92 h 215"/>
                  <a:gd name="T74" fmla="*/ 3 w 408"/>
                  <a:gd name="T75" fmla="*/ 83 h 215"/>
                  <a:gd name="T76" fmla="*/ 25 w 408"/>
                  <a:gd name="T77" fmla="*/ 66 h 215"/>
                  <a:gd name="T78" fmla="*/ 66 w 408"/>
                  <a:gd name="T79" fmla="*/ 53 h 215"/>
                  <a:gd name="T80" fmla="*/ 55 w 408"/>
                  <a:gd name="T81" fmla="*/ 31 h 215"/>
                  <a:gd name="T82" fmla="*/ 55 w 408"/>
                  <a:gd name="T83" fmla="*/ 15 h 215"/>
                  <a:gd name="T84" fmla="*/ 64 w 408"/>
                  <a:gd name="T85" fmla="*/ 4 h 215"/>
                  <a:gd name="T86" fmla="*/ 81 w 408"/>
                  <a:gd name="T87" fmla="*/ 0 h 215"/>
                  <a:gd name="T88" fmla="*/ 98 w 408"/>
                  <a:gd name="T89" fmla="*/ 2 h 215"/>
                  <a:gd name="T90" fmla="*/ 115 w 408"/>
                  <a:gd name="T91" fmla="*/ 11 h 215"/>
                  <a:gd name="T92" fmla="*/ 128 w 408"/>
                  <a:gd name="T93" fmla="*/ 27 h 215"/>
                  <a:gd name="T94" fmla="*/ 133 w 408"/>
                  <a:gd name="T95" fmla="*/ 50 h 215"/>
                  <a:gd name="T96" fmla="*/ 139 w 408"/>
                  <a:gd name="T97" fmla="*/ 33 h 215"/>
                  <a:gd name="T98" fmla="*/ 147 w 408"/>
                  <a:gd name="T99" fmla="*/ 20 h 215"/>
                  <a:gd name="T100" fmla="*/ 157 w 408"/>
                  <a:gd name="T101" fmla="*/ 11 h 215"/>
                  <a:gd name="T102" fmla="*/ 168 w 408"/>
                  <a:gd name="T103" fmla="*/ 7 h 215"/>
                  <a:gd name="T104" fmla="*/ 179 w 408"/>
                  <a:gd name="T105" fmla="*/ 7 h 215"/>
                  <a:gd name="T106" fmla="*/ 188 w 408"/>
                  <a:gd name="T107" fmla="*/ 11 h 215"/>
                  <a:gd name="T108" fmla="*/ 198 w 408"/>
                  <a:gd name="T109" fmla="*/ 21 h 215"/>
                  <a:gd name="T110" fmla="*/ 205 w 408"/>
                  <a:gd name="T111" fmla="*/ 3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8" h="215">
                    <a:moveTo>
                      <a:pt x="407" y="153"/>
                    </a:moveTo>
                    <a:lnTo>
                      <a:pt x="408" y="176"/>
                    </a:lnTo>
                    <a:lnTo>
                      <a:pt x="402" y="194"/>
                    </a:lnTo>
                    <a:lnTo>
                      <a:pt x="391" y="207"/>
                    </a:lnTo>
                    <a:lnTo>
                      <a:pt x="377" y="214"/>
                    </a:lnTo>
                    <a:lnTo>
                      <a:pt x="362" y="215"/>
                    </a:lnTo>
                    <a:lnTo>
                      <a:pt x="347" y="209"/>
                    </a:lnTo>
                    <a:lnTo>
                      <a:pt x="335" y="196"/>
                    </a:lnTo>
                    <a:lnTo>
                      <a:pt x="328" y="175"/>
                    </a:lnTo>
                    <a:lnTo>
                      <a:pt x="324" y="189"/>
                    </a:lnTo>
                    <a:lnTo>
                      <a:pt x="315" y="201"/>
                    </a:lnTo>
                    <a:lnTo>
                      <a:pt x="301" y="207"/>
                    </a:lnTo>
                    <a:lnTo>
                      <a:pt x="287" y="209"/>
                    </a:lnTo>
                    <a:lnTo>
                      <a:pt x="273" y="207"/>
                    </a:lnTo>
                    <a:lnTo>
                      <a:pt x="262" y="199"/>
                    </a:lnTo>
                    <a:lnTo>
                      <a:pt x="257" y="187"/>
                    </a:lnTo>
                    <a:lnTo>
                      <a:pt x="261" y="168"/>
                    </a:lnTo>
                    <a:lnTo>
                      <a:pt x="242" y="187"/>
                    </a:lnTo>
                    <a:lnTo>
                      <a:pt x="233" y="190"/>
                    </a:lnTo>
                    <a:lnTo>
                      <a:pt x="225" y="190"/>
                    </a:lnTo>
                    <a:lnTo>
                      <a:pt x="211" y="177"/>
                    </a:lnTo>
                    <a:lnTo>
                      <a:pt x="208" y="164"/>
                    </a:lnTo>
                    <a:lnTo>
                      <a:pt x="208" y="149"/>
                    </a:lnTo>
                    <a:lnTo>
                      <a:pt x="190" y="168"/>
                    </a:lnTo>
                    <a:lnTo>
                      <a:pt x="167" y="182"/>
                    </a:lnTo>
                    <a:lnTo>
                      <a:pt x="144" y="192"/>
                    </a:lnTo>
                    <a:lnTo>
                      <a:pt x="124" y="195"/>
                    </a:lnTo>
                    <a:lnTo>
                      <a:pt x="109" y="190"/>
                    </a:lnTo>
                    <a:lnTo>
                      <a:pt x="99" y="177"/>
                    </a:lnTo>
                    <a:lnTo>
                      <a:pt x="100" y="155"/>
                    </a:lnTo>
                    <a:lnTo>
                      <a:pt x="114" y="120"/>
                    </a:lnTo>
                    <a:lnTo>
                      <a:pt x="85" y="133"/>
                    </a:lnTo>
                    <a:lnTo>
                      <a:pt x="56" y="135"/>
                    </a:lnTo>
                    <a:lnTo>
                      <a:pt x="30" y="129"/>
                    </a:lnTo>
                    <a:lnTo>
                      <a:pt x="9" y="117"/>
                    </a:lnTo>
                    <a:lnTo>
                      <a:pt x="0" y="100"/>
                    </a:lnTo>
                    <a:lnTo>
                      <a:pt x="0" y="92"/>
                    </a:lnTo>
                    <a:lnTo>
                      <a:pt x="3" y="83"/>
                    </a:lnTo>
                    <a:lnTo>
                      <a:pt x="25" y="66"/>
                    </a:lnTo>
                    <a:lnTo>
                      <a:pt x="66" y="53"/>
                    </a:lnTo>
                    <a:lnTo>
                      <a:pt x="55" y="31"/>
                    </a:lnTo>
                    <a:lnTo>
                      <a:pt x="55" y="15"/>
                    </a:lnTo>
                    <a:lnTo>
                      <a:pt x="64" y="4"/>
                    </a:lnTo>
                    <a:lnTo>
                      <a:pt x="81" y="0"/>
                    </a:lnTo>
                    <a:lnTo>
                      <a:pt x="98" y="2"/>
                    </a:lnTo>
                    <a:lnTo>
                      <a:pt x="115" y="11"/>
                    </a:lnTo>
                    <a:lnTo>
                      <a:pt x="128" y="27"/>
                    </a:lnTo>
                    <a:lnTo>
                      <a:pt x="133" y="50"/>
                    </a:lnTo>
                    <a:lnTo>
                      <a:pt x="139" y="33"/>
                    </a:lnTo>
                    <a:lnTo>
                      <a:pt x="147" y="20"/>
                    </a:lnTo>
                    <a:lnTo>
                      <a:pt x="157" y="11"/>
                    </a:lnTo>
                    <a:lnTo>
                      <a:pt x="168" y="7"/>
                    </a:lnTo>
                    <a:lnTo>
                      <a:pt x="179" y="7"/>
                    </a:lnTo>
                    <a:lnTo>
                      <a:pt x="188" y="11"/>
                    </a:lnTo>
                    <a:lnTo>
                      <a:pt x="198" y="21"/>
                    </a:lnTo>
                    <a:lnTo>
                      <a:pt x="205" y="3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6" name="Freeform 260">
                <a:extLst>
                  <a:ext uri="{FF2B5EF4-FFF2-40B4-BE49-F238E27FC236}">
                    <a16:creationId xmlns:a16="http://schemas.microsoft.com/office/drawing/2014/main" id="{0320E65A-9D80-4CA5-A80B-5129B55E8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451" y="3111500"/>
                <a:ext cx="31750" cy="23813"/>
              </a:xfrm>
              <a:custGeom>
                <a:avLst/>
                <a:gdLst>
                  <a:gd name="T0" fmla="*/ 11 w 142"/>
                  <a:gd name="T1" fmla="*/ 136 h 136"/>
                  <a:gd name="T2" fmla="*/ 3 w 142"/>
                  <a:gd name="T3" fmla="*/ 130 h 136"/>
                  <a:gd name="T4" fmla="*/ 0 w 142"/>
                  <a:gd name="T5" fmla="*/ 122 h 136"/>
                  <a:gd name="T6" fmla="*/ 3 w 142"/>
                  <a:gd name="T7" fmla="*/ 105 h 136"/>
                  <a:gd name="T8" fmla="*/ 15 w 142"/>
                  <a:gd name="T9" fmla="*/ 93 h 136"/>
                  <a:gd name="T10" fmla="*/ 24 w 142"/>
                  <a:gd name="T11" fmla="*/ 92 h 136"/>
                  <a:gd name="T12" fmla="*/ 33 w 142"/>
                  <a:gd name="T13" fmla="*/ 95 h 136"/>
                  <a:gd name="T14" fmla="*/ 19 w 142"/>
                  <a:gd name="T15" fmla="*/ 83 h 136"/>
                  <a:gd name="T16" fmla="*/ 12 w 142"/>
                  <a:gd name="T17" fmla="*/ 69 h 136"/>
                  <a:gd name="T18" fmla="*/ 11 w 142"/>
                  <a:gd name="T19" fmla="*/ 56 h 136"/>
                  <a:gd name="T20" fmla="*/ 15 w 142"/>
                  <a:gd name="T21" fmla="*/ 46 h 136"/>
                  <a:gd name="T22" fmla="*/ 23 w 142"/>
                  <a:gd name="T23" fmla="*/ 38 h 136"/>
                  <a:gd name="T24" fmla="*/ 34 w 142"/>
                  <a:gd name="T25" fmla="*/ 36 h 136"/>
                  <a:gd name="T26" fmla="*/ 48 w 142"/>
                  <a:gd name="T27" fmla="*/ 40 h 136"/>
                  <a:gd name="T28" fmla="*/ 64 w 142"/>
                  <a:gd name="T29" fmla="*/ 53 h 136"/>
                  <a:gd name="T30" fmla="*/ 62 w 142"/>
                  <a:gd name="T31" fmla="*/ 35 h 136"/>
                  <a:gd name="T32" fmla="*/ 67 w 142"/>
                  <a:gd name="T33" fmla="*/ 20 h 136"/>
                  <a:gd name="T34" fmla="*/ 76 w 142"/>
                  <a:gd name="T35" fmla="*/ 8 h 136"/>
                  <a:gd name="T36" fmla="*/ 89 w 142"/>
                  <a:gd name="T37" fmla="*/ 2 h 136"/>
                  <a:gd name="T38" fmla="*/ 105 w 142"/>
                  <a:gd name="T39" fmla="*/ 0 h 136"/>
                  <a:gd name="T40" fmla="*/ 119 w 142"/>
                  <a:gd name="T41" fmla="*/ 3 h 136"/>
                  <a:gd name="T42" fmla="*/ 133 w 142"/>
                  <a:gd name="T43" fmla="*/ 14 h 136"/>
                  <a:gd name="T44" fmla="*/ 142 w 142"/>
                  <a:gd name="T45" fmla="*/ 3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36">
                    <a:moveTo>
                      <a:pt x="11" y="136"/>
                    </a:moveTo>
                    <a:lnTo>
                      <a:pt x="3" y="130"/>
                    </a:lnTo>
                    <a:lnTo>
                      <a:pt x="0" y="122"/>
                    </a:lnTo>
                    <a:lnTo>
                      <a:pt x="3" y="105"/>
                    </a:lnTo>
                    <a:lnTo>
                      <a:pt x="15" y="93"/>
                    </a:lnTo>
                    <a:lnTo>
                      <a:pt x="24" y="92"/>
                    </a:lnTo>
                    <a:lnTo>
                      <a:pt x="33" y="95"/>
                    </a:lnTo>
                    <a:lnTo>
                      <a:pt x="19" y="83"/>
                    </a:lnTo>
                    <a:lnTo>
                      <a:pt x="12" y="69"/>
                    </a:lnTo>
                    <a:lnTo>
                      <a:pt x="11" y="56"/>
                    </a:lnTo>
                    <a:lnTo>
                      <a:pt x="15" y="46"/>
                    </a:lnTo>
                    <a:lnTo>
                      <a:pt x="23" y="38"/>
                    </a:lnTo>
                    <a:lnTo>
                      <a:pt x="34" y="36"/>
                    </a:lnTo>
                    <a:lnTo>
                      <a:pt x="48" y="40"/>
                    </a:lnTo>
                    <a:lnTo>
                      <a:pt x="64" y="53"/>
                    </a:lnTo>
                    <a:lnTo>
                      <a:pt x="62" y="35"/>
                    </a:lnTo>
                    <a:lnTo>
                      <a:pt x="67" y="20"/>
                    </a:lnTo>
                    <a:lnTo>
                      <a:pt x="76" y="8"/>
                    </a:lnTo>
                    <a:lnTo>
                      <a:pt x="89" y="2"/>
                    </a:lnTo>
                    <a:lnTo>
                      <a:pt x="105" y="0"/>
                    </a:lnTo>
                    <a:lnTo>
                      <a:pt x="119" y="3"/>
                    </a:lnTo>
                    <a:lnTo>
                      <a:pt x="133" y="14"/>
                    </a:lnTo>
                    <a:lnTo>
                      <a:pt x="142" y="3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7" name="Freeform 261">
                <a:extLst>
                  <a:ext uri="{FF2B5EF4-FFF2-40B4-BE49-F238E27FC236}">
                    <a16:creationId xmlns:a16="http://schemas.microsoft.com/office/drawing/2014/main" id="{31F5FD55-912A-40F5-ABD3-CA9F46B34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5813" y="3305175"/>
                <a:ext cx="119063" cy="52388"/>
              </a:xfrm>
              <a:custGeom>
                <a:avLst/>
                <a:gdLst>
                  <a:gd name="T0" fmla="*/ 523 w 523"/>
                  <a:gd name="T1" fmla="*/ 235 h 291"/>
                  <a:gd name="T2" fmla="*/ 512 w 523"/>
                  <a:gd name="T3" fmla="*/ 261 h 291"/>
                  <a:gd name="T4" fmla="*/ 500 w 523"/>
                  <a:gd name="T5" fmla="*/ 279 h 291"/>
                  <a:gd name="T6" fmla="*/ 486 w 523"/>
                  <a:gd name="T7" fmla="*/ 289 h 291"/>
                  <a:gd name="T8" fmla="*/ 473 w 523"/>
                  <a:gd name="T9" fmla="*/ 291 h 291"/>
                  <a:gd name="T10" fmla="*/ 461 w 523"/>
                  <a:gd name="T11" fmla="*/ 284 h 291"/>
                  <a:gd name="T12" fmla="*/ 455 w 523"/>
                  <a:gd name="T13" fmla="*/ 270 h 291"/>
                  <a:gd name="T14" fmla="*/ 453 w 523"/>
                  <a:gd name="T15" fmla="*/ 250 h 291"/>
                  <a:gd name="T16" fmla="*/ 458 w 523"/>
                  <a:gd name="T17" fmla="*/ 223 h 291"/>
                  <a:gd name="T18" fmla="*/ 433 w 523"/>
                  <a:gd name="T19" fmla="*/ 233 h 291"/>
                  <a:gd name="T20" fmla="*/ 413 w 523"/>
                  <a:gd name="T21" fmla="*/ 233 h 291"/>
                  <a:gd name="T22" fmla="*/ 397 w 523"/>
                  <a:gd name="T23" fmla="*/ 225 h 291"/>
                  <a:gd name="T24" fmla="*/ 388 w 523"/>
                  <a:gd name="T25" fmla="*/ 211 h 291"/>
                  <a:gd name="T26" fmla="*/ 385 w 523"/>
                  <a:gd name="T27" fmla="*/ 190 h 291"/>
                  <a:gd name="T28" fmla="*/ 389 w 523"/>
                  <a:gd name="T29" fmla="*/ 167 h 291"/>
                  <a:gd name="T30" fmla="*/ 401 w 523"/>
                  <a:gd name="T31" fmla="*/ 140 h 291"/>
                  <a:gd name="T32" fmla="*/ 420 w 523"/>
                  <a:gd name="T33" fmla="*/ 112 h 291"/>
                  <a:gd name="T34" fmla="*/ 375 w 523"/>
                  <a:gd name="T35" fmla="*/ 141 h 291"/>
                  <a:gd name="T36" fmla="*/ 356 w 523"/>
                  <a:gd name="T37" fmla="*/ 147 h 291"/>
                  <a:gd name="T38" fmla="*/ 341 w 523"/>
                  <a:gd name="T39" fmla="*/ 149 h 291"/>
                  <a:gd name="T40" fmla="*/ 330 w 523"/>
                  <a:gd name="T41" fmla="*/ 144 h 291"/>
                  <a:gd name="T42" fmla="*/ 325 w 523"/>
                  <a:gd name="T43" fmla="*/ 136 h 291"/>
                  <a:gd name="T44" fmla="*/ 328 w 523"/>
                  <a:gd name="T45" fmla="*/ 122 h 291"/>
                  <a:gd name="T46" fmla="*/ 338 w 523"/>
                  <a:gd name="T47" fmla="*/ 105 h 291"/>
                  <a:gd name="T48" fmla="*/ 318 w 523"/>
                  <a:gd name="T49" fmla="*/ 123 h 291"/>
                  <a:gd name="T50" fmla="*/ 291 w 523"/>
                  <a:gd name="T51" fmla="*/ 131 h 291"/>
                  <a:gd name="T52" fmla="*/ 261 w 523"/>
                  <a:gd name="T53" fmla="*/ 129 h 291"/>
                  <a:gd name="T54" fmla="*/ 229 w 523"/>
                  <a:gd name="T55" fmla="*/ 112 h 291"/>
                  <a:gd name="T56" fmla="*/ 197 w 523"/>
                  <a:gd name="T57" fmla="*/ 140 h 291"/>
                  <a:gd name="T58" fmla="*/ 172 w 523"/>
                  <a:gd name="T59" fmla="*/ 156 h 291"/>
                  <a:gd name="T60" fmla="*/ 145 w 523"/>
                  <a:gd name="T61" fmla="*/ 168 h 291"/>
                  <a:gd name="T62" fmla="*/ 121 w 523"/>
                  <a:gd name="T63" fmla="*/ 174 h 291"/>
                  <a:gd name="T64" fmla="*/ 101 w 523"/>
                  <a:gd name="T65" fmla="*/ 172 h 291"/>
                  <a:gd name="T66" fmla="*/ 96 w 523"/>
                  <a:gd name="T67" fmla="*/ 166 h 291"/>
                  <a:gd name="T68" fmla="*/ 91 w 523"/>
                  <a:gd name="T69" fmla="*/ 157 h 291"/>
                  <a:gd name="T70" fmla="*/ 91 w 523"/>
                  <a:gd name="T71" fmla="*/ 144 h 291"/>
                  <a:gd name="T72" fmla="*/ 95 w 523"/>
                  <a:gd name="T73" fmla="*/ 127 h 291"/>
                  <a:gd name="T74" fmla="*/ 61 w 523"/>
                  <a:gd name="T75" fmla="*/ 142 h 291"/>
                  <a:gd name="T76" fmla="*/ 46 w 523"/>
                  <a:gd name="T77" fmla="*/ 144 h 291"/>
                  <a:gd name="T78" fmla="*/ 33 w 523"/>
                  <a:gd name="T79" fmla="*/ 142 h 291"/>
                  <a:gd name="T80" fmla="*/ 14 w 523"/>
                  <a:gd name="T81" fmla="*/ 129 h 291"/>
                  <a:gd name="T82" fmla="*/ 2 w 523"/>
                  <a:gd name="T83" fmla="*/ 111 h 291"/>
                  <a:gd name="T84" fmla="*/ 0 w 523"/>
                  <a:gd name="T85" fmla="*/ 100 h 291"/>
                  <a:gd name="T86" fmla="*/ 1 w 523"/>
                  <a:gd name="T87" fmla="*/ 90 h 291"/>
                  <a:gd name="T88" fmla="*/ 11 w 523"/>
                  <a:gd name="T89" fmla="*/ 70 h 291"/>
                  <a:gd name="T90" fmla="*/ 32 w 523"/>
                  <a:gd name="T91" fmla="*/ 58 h 291"/>
                  <a:gd name="T92" fmla="*/ 48 w 523"/>
                  <a:gd name="T93" fmla="*/ 56 h 291"/>
                  <a:gd name="T94" fmla="*/ 68 w 523"/>
                  <a:gd name="T95" fmla="*/ 57 h 291"/>
                  <a:gd name="T96" fmla="*/ 60 w 523"/>
                  <a:gd name="T97" fmla="*/ 36 h 291"/>
                  <a:gd name="T98" fmla="*/ 60 w 523"/>
                  <a:gd name="T99" fmla="*/ 19 h 291"/>
                  <a:gd name="T100" fmla="*/ 68 w 523"/>
                  <a:gd name="T101" fmla="*/ 7 h 291"/>
                  <a:gd name="T102" fmla="*/ 80 w 523"/>
                  <a:gd name="T103" fmla="*/ 1 h 291"/>
                  <a:gd name="T104" fmla="*/ 94 w 523"/>
                  <a:gd name="T105" fmla="*/ 0 h 291"/>
                  <a:gd name="T106" fmla="*/ 108 w 523"/>
                  <a:gd name="T107" fmla="*/ 5 h 291"/>
                  <a:gd name="T108" fmla="*/ 122 w 523"/>
                  <a:gd name="T109" fmla="*/ 18 h 291"/>
                  <a:gd name="T110" fmla="*/ 132 w 523"/>
                  <a:gd name="T111" fmla="*/ 3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3" h="291">
                    <a:moveTo>
                      <a:pt x="523" y="235"/>
                    </a:moveTo>
                    <a:lnTo>
                      <a:pt x="512" y="261"/>
                    </a:lnTo>
                    <a:lnTo>
                      <a:pt x="500" y="279"/>
                    </a:lnTo>
                    <a:lnTo>
                      <a:pt x="486" y="289"/>
                    </a:lnTo>
                    <a:lnTo>
                      <a:pt x="473" y="291"/>
                    </a:lnTo>
                    <a:lnTo>
                      <a:pt x="461" y="284"/>
                    </a:lnTo>
                    <a:lnTo>
                      <a:pt x="455" y="270"/>
                    </a:lnTo>
                    <a:lnTo>
                      <a:pt x="453" y="250"/>
                    </a:lnTo>
                    <a:lnTo>
                      <a:pt x="458" y="223"/>
                    </a:lnTo>
                    <a:lnTo>
                      <a:pt x="433" y="233"/>
                    </a:lnTo>
                    <a:lnTo>
                      <a:pt x="413" y="233"/>
                    </a:lnTo>
                    <a:lnTo>
                      <a:pt x="397" y="225"/>
                    </a:lnTo>
                    <a:lnTo>
                      <a:pt x="388" y="211"/>
                    </a:lnTo>
                    <a:lnTo>
                      <a:pt x="385" y="190"/>
                    </a:lnTo>
                    <a:lnTo>
                      <a:pt x="389" y="167"/>
                    </a:lnTo>
                    <a:lnTo>
                      <a:pt x="401" y="140"/>
                    </a:lnTo>
                    <a:lnTo>
                      <a:pt x="420" y="112"/>
                    </a:lnTo>
                    <a:lnTo>
                      <a:pt x="375" y="141"/>
                    </a:lnTo>
                    <a:lnTo>
                      <a:pt x="356" y="147"/>
                    </a:lnTo>
                    <a:lnTo>
                      <a:pt x="341" y="149"/>
                    </a:lnTo>
                    <a:lnTo>
                      <a:pt x="330" y="144"/>
                    </a:lnTo>
                    <a:lnTo>
                      <a:pt x="325" y="136"/>
                    </a:lnTo>
                    <a:lnTo>
                      <a:pt x="328" y="122"/>
                    </a:lnTo>
                    <a:lnTo>
                      <a:pt x="338" y="105"/>
                    </a:lnTo>
                    <a:lnTo>
                      <a:pt x="318" y="123"/>
                    </a:lnTo>
                    <a:lnTo>
                      <a:pt x="291" y="131"/>
                    </a:lnTo>
                    <a:lnTo>
                      <a:pt x="261" y="129"/>
                    </a:lnTo>
                    <a:lnTo>
                      <a:pt x="229" y="112"/>
                    </a:lnTo>
                    <a:lnTo>
                      <a:pt x="197" y="140"/>
                    </a:lnTo>
                    <a:lnTo>
                      <a:pt x="172" y="156"/>
                    </a:lnTo>
                    <a:lnTo>
                      <a:pt x="145" y="168"/>
                    </a:lnTo>
                    <a:lnTo>
                      <a:pt x="121" y="174"/>
                    </a:lnTo>
                    <a:lnTo>
                      <a:pt x="101" y="172"/>
                    </a:lnTo>
                    <a:lnTo>
                      <a:pt x="96" y="166"/>
                    </a:lnTo>
                    <a:lnTo>
                      <a:pt x="91" y="157"/>
                    </a:lnTo>
                    <a:lnTo>
                      <a:pt x="91" y="144"/>
                    </a:lnTo>
                    <a:lnTo>
                      <a:pt x="95" y="127"/>
                    </a:lnTo>
                    <a:lnTo>
                      <a:pt x="61" y="142"/>
                    </a:lnTo>
                    <a:lnTo>
                      <a:pt x="46" y="144"/>
                    </a:lnTo>
                    <a:lnTo>
                      <a:pt x="33" y="142"/>
                    </a:lnTo>
                    <a:lnTo>
                      <a:pt x="14" y="129"/>
                    </a:lnTo>
                    <a:lnTo>
                      <a:pt x="2" y="111"/>
                    </a:lnTo>
                    <a:lnTo>
                      <a:pt x="0" y="100"/>
                    </a:lnTo>
                    <a:lnTo>
                      <a:pt x="1" y="90"/>
                    </a:lnTo>
                    <a:lnTo>
                      <a:pt x="11" y="70"/>
                    </a:lnTo>
                    <a:lnTo>
                      <a:pt x="32" y="58"/>
                    </a:lnTo>
                    <a:lnTo>
                      <a:pt x="48" y="56"/>
                    </a:lnTo>
                    <a:lnTo>
                      <a:pt x="68" y="57"/>
                    </a:lnTo>
                    <a:lnTo>
                      <a:pt x="60" y="36"/>
                    </a:lnTo>
                    <a:lnTo>
                      <a:pt x="60" y="19"/>
                    </a:lnTo>
                    <a:lnTo>
                      <a:pt x="68" y="7"/>
                    </a:lnTo>
                    <a:lnTo>
                      <a:pt x="80" y="1"/>
                    </a:lnTo>
                    <a:lnTo>
                      <a:pt x="94" y="0"/>
                    </a:lnTo>
                    <a:lnTo>
                      <a:pt x="108" y="5"/>
                    </a:lnTo>
                    <a:lnTo>
                      <a:pt x="122" y="18"/>
                    </a:lnTo>
                    <a:lnTo>
                      <a:pt x="132" y="3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8" name="Freeform 262">
                <a:extLst>
                  <a:ext uri="{FF2B5EF4-FFF2-40B4-BE49-F238E27FC236}">
                    <a16:creationId xmlns:a16="http://schemas.microsoft.com/office/drawing/2014/main" id="{436B5C0E-E715-4A23-9F5C-9B2417129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6763" y="3235325"/>
                <a:ext cx="79375" cy="63500"/>
              </a:xfrm>
              <a:custGeom>
                <a:avLst/>
                <a:gdLst>
                  <a:gd name="T0" fmla="*/ 191 w 348"/>
                  <a:gd name="T1" fmla="*/ 340 h 359"/>
                  <a:gd name="T2" fmla="*/ 168 w 348"/>
                  <a:gd name="T3" fmla="*/ 353 h 359"/>
                  <a:gd name="T4" fmla="*/ 148 w 348"/>
                  <a:gd name="T5" fmla="*/ 359 h 359"/>
                  <a:gd name="T6" fmla="*/ 131 w 348"/>
                  <a:gd name="T7" fmla="*/ 359 h 359"/>
                  <a:gd name="T8" fmla="*/ 119 w 348"/>
                  <a:gd name="T9" fmla="*/ 354 h 359"/>
                  <a:gd name="T10" fmla="*/ 110 w 348"/>
                  <a:gd name="T11" fmla="*/ 345 h 359"/>
                  <a:gd name="T12" fmla="*/ 106 w 348"/>
                  <a:gd name="T13" fmla="*/ 333 h 359"/>
                  <a:gd name="T14" fmla="*/ 108 w 348"/>
                  <a:gd name="T15" fmla="*/ 319 h 359"/>
                  <a:gd name="T16" fmla="*/ 115 w 348"/>
                  <a:gd name="T17" fmla="*/ 304 h 359"/>
                  <a:gd name="T18" fmla="*/ 85 w 348"/>
                  <a:gd name="T19" fmla="*/ 324 h 359"/>
                  <a:gd name="T20" fmla="*/ 55 w 348"/>
                  <a:gd name="T21" fmla="*/ 335 h 359"/>
                  <a:gd name="T22" fmla="*/ 29 w 348"/>
                  <a:gd name="T23" fmla="*/ 335 h 359"/>
                  <a:gd name="T24" fmla="*/ 10 w 348"/>
                  <a:gd name="T25" fmla="*/ 328 h 359"/>
                  <a:gd name="T26" fmla="*/ 4 w 348"/>
                  <a:gd name="T27" fmla="*/ 322 h 359"/>
                  <a:gd name="T28" fmla="*/ 0 w 348"/>
                  <a:gd name="T29" fmla="*/ 313 h 359"/>
                  <a:gd name="T30" fmla="*/ 0 w 348"/>
                  <a:gd name="T31" fmla="*/ 305 h 359"/>
                  <a:gd name="T32" fmla="*/ 3 w 348"/>
                  <a:gd name="T33" fmla="*/ 294 h 359"/>
                  <a:gd name="T34" fmla="*/ 20 w 348"/>
                  <a:gd name="T35" fmla="*/ 271 h 359"/>
                  <a:gd name="T36" fmla="*/ 56 w 348"/>
                  <a:gd name="T37" fmla="*/ 244 h 359"/>
                  <a:gd name="T38" fmla="*/ 30 w 348"/>
                  <a:gd name="T39" fmla="*/ 240 h 359"/>
                  <a:gd name="T40" fmla="*/ 14 w 348"/>
                  <a:gd name="T41" fmla="*/ 229 h 359"/>
                  <a:gd name="T42" fmla="*/ 6 w 348"/>
                  <a:gd name="T43" fmla="*/ 215 h 359"/>
                  <a:gd name="T44" fmla="*/ 7 w 348"/>
                  <a:gd name="T45" fmla="*/ 200 h 359"/>
                  <a:gd name="T46" fmla="*/ 17 w 348"/>
                  <a:gd name="T47" fmla="*/ 187 h 359"/>
                  <a:gd name="T48" fmla="*/ 32 w 348"/>
                  <a:gd name="T49" fmla="*/ 178 h 359"/>
                  <a:gd name="T50" fmla="*/ 55 w 348"/>
                  <a:gd name="T51" fmla="*/ 176 h 359"/>
                  <a:gd name="T52" fmla="*/ 82 w 348"/>
                  <a:gd name="T53" fmla="*/ 182 h 359"/>
                  <a:gd name="T54" fmla="*/ 82 w 348"/>
                  <a:gd name="T55" fmla="*/ 157 h 359"/>
                  <a:gd name="T56" fmla="*/ 91 w 348"/>
                  <a:gd name="T57" fmla="*/ 139 h 359"/>
                  <a:gd name="T58" fmla="*/ 107 w 348"/>
                  <a:gd name="T59" fmla="*/ 127 h 359"/>
                  <a:gd name="T60" fmla="*/ 126 w 348"/>
                  <a:gd name="T61" fmla="*/ 124 h 359"/>
                  <a:gd name="T62" fmla="*/ 146 w 348"/>
                  <a:gd name="T63" fmla="*/ 127 h 359"/>
                  <a:gd name="T64" fmla="*/ 163 w 348"/>
                  <a:gd name="T65" fmla="*/ 139 h 359"/>
                  <a:gd name="T66" fmla="*/ 176 w 348"/>
                  <a:gd name="T67" fmla="*/ 159 h 359"/>
                  <a:gd name="T68" fmla="*/ 180 w 348"/>
                  <a:gd name="T69" fmla="*/ 188 h 359"/>
                  <a:gd name="T70" fmla="*/ 185 w 348"/>
                  <a:gd name="T71" fmla="*/ 158 h 359"/>
                  <a:gd name="T72" fmla="*/ 199 w 348"/>
                  <a:gd name="T73" fmla="*/ 132 h 359"/>
                  <a:gd name="T74" fmla="*/ 222 w 348"/>
                  <a:gd name="T75" fmla="*/ 115 h 359"/>
                  <a:gd name="T76" fmla="*/ 236 w 348"/>
                  <a:gd name="T77" fmla="*/ 110 h 359"/>
                  <a:gd name="T78" fmla="*/ 251 w 348"/>
                  <a:gd name="T79" fmla="*/ 110 h 359"/>
                  <a:gd name="T80" fmla="*/ 240 w 348"/>
                  <a:gd name="T81" fmla="*/ 88 h 359"/>
                  <a:gd name="T82" fmla="*/ 234 w 348"/>
                  <a:gd name="T83" fmla="*/ 68 h 359"/>
                  <a:gd name="T84" fmla="*/ 231 w 348"/>
                  <a:gd name="T85" fmla="*/ 49 h 359"/>
                  <a:gd name="T86" fmla="*/ 232 w 348"/>
                  <a:gd name="T87" fmla="*/ 34 h 359"/>
                  <a:gd name="T88" fmla="*/ 236 w 348"/>
                  <a:gd name="T89" fmla="*/ 22 h 359"/>
                  <a:gd name="T90" fmla="*/ 243 w 348"/>
                  <a:gd name="T91" fmla="*/ 12 h 359"/>
                  <a:gd name="T92" fmla="*/ 262 w 348"/>
                  <a:gd name="T93" fmla="*/ 0 h 359"/>
                  <a:gd name="T94" fmla="*/ 286 w 348"/>
                  <a:gd name="T95" fmla="*/ 1 h 359"/>
                  <a:gd name="T96" fmla="*/ 310 w 348"/>
                  <a:gd name="T97" fmla="*/ 14 h 359"/>
                  <a:gd name="T98" fmla="*/ 322 w 348"/>
                  <a:gd name="T99" fmla="*/ 27 h 359"/>
                  <a:gd name="T100" fmla="*/ 332 w 348"/>
                  <a:gd name="T101" fmla="*/ 42 h 359"/>
                  <a:gd name="T102" fmla="*/ 348 w 348"/>
                  <a:gd name="T103" fmla="*/ 85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8" h="359">
                    <a:moveTo>
                      <a:pt x="191" y="340"/>
                    </a:moveTo>
                    <a:lnTo>
                      <a:pt x="168" y="353"/>
                    </a:lnTo>
                    <a:lnTo>
                      <a:pt x="148" y="359"/>
                    </a:lnTo>
                    <a:lnTo>
                      <a:pt x="131" y="359"/>
                    </a:lnTo>
                    <a:lnTo>
                      <a:pt x="119" y="354"/>
                    </a:lnTo>
                    <a:lnTo>
                      <a:pt x="110" y="345"/>
                    </a:lnTo>
                    <a:lnTo>
                      <a:pt x="106" y="333"/>
                    </a:lnTo>
                    <a:lnTo>
                      <a:pt x="108" y="319"/>
                    </a:lnTo>
                    <a:lnTo>
                      <a:pt x="115" y="304"/>
                    </a:lnTo>
                    <a:lnTo>
                      <a:pt x="85" y="324"/>
                    </a:lnTo>
                    <a:lnTo>
                      <a:pt x="55" y="335"/>
                    </a:lnTo>
                    <a:lnTo>
                      <a:pt x="29" y="335"/>
                    </a:lnTo>
                    <a:lnTo>
                      <a:pt x="10" y="328"/>
                    </a:lnTo>
                    <a:lnTo>
                      <a:pt x="4" y="322"/>
                    </a:lnTo>
                    <a:lnTo>
                      <a:pt x="0" y="313"/>
                    </a:lnTo>
                    <a:lnTo>
                      <a:pt x="0" y="305"/>
                    </a:lnTo>
                    <a:lnTo>
                      <a:pt x="3" y="294"/>
                    </a:lnTo>
                    <a:lnTo>
                      <a:pt x="20" y="271"/>
                    </a:lnTo>
                    <a:lnTo>
                      <a:pt x="56" y="244"/>
                    </a:lnTo>
                    <a:lnTo>
                      <a:pt x="30" y="240"/>
                    </a:lnTo>
                    <a:lnTo>
                      <a:pt x="14" y="229"/>
                    </a:lnTo>
                    <a:lnTo>
                      <a:pt x="6" y="215"/>
                    </a:lnTo>
                    <a:lnTo>
                      <a:pt x="7" y="200"/>
                    </a:lnTo>
                    <a:lnTo>
                      <a:pt x="17" y="187"/>
                    </a:lnTo>
                    <a:lnTo>
                      <a:pt x="32" y="178"/>
                    </a:lnTo>
                    <a:lnTo>
                      <a:pt x="55" y="176"/>
                    </a:lnTo>
                    <a:lnTo>
                      <a:pt x="82" y="182"/>
                    </a:lnTo>
                    <a:lnTo>
                      <a:pt x="82" y="157"/>
                    </a:lnTo>
                    <a:lnTo>
                      <a:pt x="91" y="139"/>
                    </a:lnTo>
                    <a:lnTo>
                      <a:pt x="107" y="127"/>
                    </a:lnTo>
                    <a:lnTo>
                      <a:pt x="126" y="124"/>
                    </a:lnTo>
                    <a:lnTo>
                      <a:pt x="146" y="127"/>
                    </a:lnTo>
                    <a:lnTo>
                      <a:pt x="163" y="139"/>
                    </a:lnTo>
                    <a:lnTo>
                      <a:pt x="176" y="159"/>
                    </a:lnTo>
                    <a:lnTo>
                      <a:pt x="180" y="188"/>
                    </a:lnTo>
                    <a:lnTo>
                      <a:pt x="185" y="158"/>
                    </a:lnTo>
                    <a:lnTo>
                      <a:pt x="199" y="132"/>
                    </a:lnTo>
                    <a:lnTo>
                      <a:pt x="222" y="115"/>
                    </a:lnTo>
                    <a:lnTo>
                      <a:pt x="236" y="110"/>
                    </a:lnTo>
                    <a:lnTo>
                      <a:pt x="251" y="110"/>
                    </a:lnTo>
                    <a:lnTo>
                      <a:pt x="240" y="88"/>
                    </a:lnTo>
                    <a:lnTo>
                      <a:pt x="234" y="68"/>
                    </a:lnTo>
                    <a:lnTo>
                      <a:pt x="231" y="49"/>
                    </a:lnTo>
                    <a:lnTo>
                      <a:pt x="232" y="34"/>
                    </a:lnTo>
                    <a:lnTo>
                      <a:pt x="236" y="22"/>
                    </a:lnTo>
                    <a:lnTo>
                      <a:pt x="243" y="12"/>
                    </a:lnTo>
                    <a:lnTo>
                      <a:pt x="262" y="0"/>
                    </a:lnTo>
                    <a:lnTo>
                      <a:pt x="286" y="1"/>
                    </a:lnTo>
                    <a:lnTo>
                      <a:pt x="310" y="14"/>
                    </a:lnTo>
                    <a:lnTo>
                      <a:pt x="322" y="27"/>
                    </a:lnTo>
                    <a:lnTo>
                      <a:pt x="332" y="42"/>
                    </a:lnTo>
                    <a:lnTo>
                      <a:pt x="348" y="8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9" name="Freeform 263">
                <a:extLst>
                  <a:ext uri="{FF2B5EF4-FFF2-40B4-BE49-F238E27FC236}">
                    <a16:creationId xmlns:a16="http://schemas.microsoft.com/office/drawing/2014/main" id="{9ADC69C6-44B0-479F-9B0D-6355F42D0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8838" y="3181350"/>
                <a:ext cx="74613" cy="53975"/>
              </a:xfrm>
              <a:custGeom>
                <a:avLst/>
                <a:gdLst>
                  <a:gd name="T0" fmla="*/ 85 w 324"/>
                  <a:gd name="T1" fmla="*/ 307 h 307"/>
                  <a:gd name="T2" fmla="*/ 50 w 324"/>
                  <a:gd name="T3" fmla="*/ 306 h 307"/>
                  <a:gd name="T4" fmla="*/ 24 w 324"/>
                  <a:gd name="T5" fmla="*/ 299 h 307"/>
                  <a:gd name="T6" fmla="*/ 8 w 324"/>
                  <a:gd name="T7" fmla="*/ 286 h 307"/>
                  <a:gd name="T8" fmla="*/ 0 w 324"/>
                  <a:gd name="T9" fmla="*/ 272 h 307"/>
                  <a:gd name="T10" fmla="*/ 3 w 324"/>
                  <a:gd name="T11" fmla="*/ 259 h 307"/>
                  <a:gd name="T12" fmla="*/ 12 w 324"/>
                  <a:gd name="T13" fmla="*/ 248 h 307"/>
                  <a:gd name="T14" fmla="*/ 31 w 324"/>
                  <a:gd name="T15" fmla="*/ 242 h 307"/>
                  <a:gd name="T16" fmla="*/ 58 w 324"/>
                  <a:gd name="T17" fmla="*/ 243 h 307"/>
                  <a:gd name="T18" fmla="*/ 47 w 324"/>
                  <a:gd name="T19" fmla="*/ 233 h 307"/>
                  <a:gd name="T20" fmla="*/ 41 w 324"/>
                  <a:gd name="T21" fmla="*/ 222 h 307"/>
                  <a:gd name="T22" fmla="*/ 40 w 324"/>
                  <a:gd name="T23" fmla="*/ 211 h 307"/>
                  <a:gd name="T24" fmla="*/ 44 w 324"/>
                  <a:gd name="T25" fmla="*/ 202 h 307"/>
                  <a:gd name="T26" fmla="*/ 50 w 324"/>
                  <a:gd name="T27" fmla="*/ 195 h 307"/>
                  <a:gd name="T28" fmla="*/ 58 w 324"/>
                  <a:gd name="T29" fmla="*/ 191 h 307"/>
                  <a:gd name="T30" fmla="*/ 67 w 324"/>
                  <a:gd name="T31" fmla="*/ 193 h 307"/>
                  <a:gd name="T32" fmla="*/ 77 w 324"/>
                  <a:gd name="T33" fmla="*/ 199 h 307"/>
                  <a:gd name="T34" fmla="*/ 75 w 324"/>
                  <a:gd name="T35" fmla="*/ 182 h 307"/>
                  <a:gd name="T36" fmla="*/ 78 w 324"/>
                  <a:gd name="T37" fmla="*/ 168 h 307"/>
                  <a:gd name="T38" fmla="*/ 83 w 324"/>
                  <a:gd name="T39" fmla="*/ 158 h 307"/>
                  <a:gd name="T40" fmla="*/ 92 w 324"/>
                  <a:gd name="T41" fmla="*/ 151 h 307"/>
                  <a:gd name="T42" fmla="*/ 101 w 324"/>
                  <a:gd name="T43" fmla="*/ 150 h 307"/>
                  <a:gd name="T44" fmla="*/ 110 w 324"/>
                  <a:gd name="T45" fmla="*/ 154 h 307"/>
                  <a:gd name="T46" fmla="*/ 119 w 324"/>
                  <a:gd name="T47" fmla="*/ 162 h 307"/>
                  <a:gd name="T48" fmla="*/ 126 w 324"/>
                  <a:gd name="T49" fmla="*/ 177 h 307"/>
                  <a:gd name="T50" fmla="*/ 127 w 324"/>
                  <a:gd name="T51" fmla="*/ 152 h 307"/>
                  <a:gd name="T52" fmla="*/ 133 w 324"/>
                  <a:gd name="T53" fmla="*/ 132 h 307"/>
                  <a:gd name="T54" fmla="*/ 146 w 324"/>
                  <a:gd name="T55" fmla="*/ 115 h 307"/>
                  <a:gd name="T56" fmla="*/ 163 w 324"/>
                  <a:gd name="T57" fmla="*/ 105 h 307"/>
                  <a:gd name="T58" fmla="*/ 154 w 324"/>
                  <a:gd name="T59" fmla="*/ 73 h 307"/>
                  <a:gd name="T60" fmla="*/ 150 w 324"/>
                  <a:gd name="T61" fmla="*/ 47 h 307"/>
                  <a:gd name="T62" fmla="*/ 151 w 324"/>
                  <a:gd name="T63" fmla="*/ 24 h 307"/>
                  <a:gd name="T64" fmla="*/ 158 w 324"/>
                  <a:gd name="T65" fmla="*/ 8 h 307"/>
                  <a:gd name="T66" fmla="*/ 168 w 324"/>
                  <a:gd name="T67" fmla="*/ 0 h 307"/>
                  <a:gd name="T68" fmla="*/ 181 w 324"/>
                  <a:gd name="T69" fmla="*/ 0 h 307"/>
                  <a:gd name="T70" fmla="*/ 196 w 324"/>
                  <a:gd name="T71" fmla="*/ 9 h 307"/>
                  <a:gd name="T72" fmla="*/ 212 w 324"/>
                  <a:gd name="T73" fmla="*/ 28 h 307"/>
                  <a:gd name="T74" fmla="*/ 227 w 324"/>
                  <a:gd name="T75" fmla="*/ 19 h 307"/>
                  <a:gd name="T76" fmla="*/ 240 w 324"/>
                  <a:gd name="T77" fmla="*/ 20 h 307"/>
                  <a:gd name="T78" fmla="*/ 250 w 324"/>
                  <a:gd name="T79" fmla="*/ 28 h 307"/>
                  <a:gd name="T80" fmla="*/ 258 w 324"/>
                  <a:gd name="T81" fmla="*/ 44 h 307"/>
                  <a:gd name="T82" fmla="*/ 267 w 324"/>
                  <a:gd name="T83" fmla="*/ 92 h 307"/>
                  <a:gd name="T84" fmla="*/ 269 w 324"/>
                  <a:gd name="T85" fmla="*/ 147 h 307"/>
                  <a:gd name="T86" fmla="*/ 288 w 324"/>
                  <a:gd name="T87" fmla="*/ 134 h 307"/>
                  <a:gd name="T88" fmla="*/ 303 w 324"/>
                  <a:gd name="T89" fmla="*/ 132 h 307"/>
                  <a:gd name="T90" fmla="*/ 314 w 324"/>
                  <a:gd name="T91" fmla="*/ 139 h 307"/>
                  <a:gd name="T92" fmla="*/ 322 w 324"/>
                  <a:gd name="T93" fmla="*/ 152 h 307"/>
                  <a:gd name="T94" fmla="*/ 324 w 324"/>
                  <a:gd name="T95" fmla="*/ 171 h 307"/>
                  <a:gd name="T96" fmla="*/ 322 w 324"/>
                  <a:gd name="T97" fmla="*/ 190 h 307"/>
                  <a:gd name="T98" fmla="*/ 315 w 324"/>
                  <a:gd name="T99" fmla="*/ 209 h 307"/>
                  <a:gd name="T100" fmla="*/ 302 w 324"/>
                  <a:gd name="T101" fmla="*/ 22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4" h="307">
                    <a:moveTo>
                      <a:pt x="85" y="307"/>
                    </a:moveTo>
                    <a:lnTo>
                      <a:pt x="50" y="306"/>
                    </a:lnTo>
                    <a:lnTo>
                      <a:pt x="24" y="299"/>
                    </a:lnTo>
                    <a:lnTo>
                      <a:pt x="8" y="286"/>
                    </a:lnTo>
                    <a:lnTo>
                      <a:pt x="0" y="272"/>
                    </a:lnTo>
                    <a:lnTo>
                      <a:pt x="3" y="259"/>
                    </a:lnTo>
                    <a:lnTo>
                      <a:pt x="12" y="248"/>
                    </a:lnTo>
                    <a:lnTo>
                      <a:pt x="31" y="242"/>
                    </a:lnTo>
                    <a:lnTo>
                      <a:pt x="58" y="243"/>
                    </a:lnTo>
                    <a:lnTo>
                      <a:pt x="47" y="233"/>
                    </a:lnTo>
                    <a:lnTo>
                      <a:pt x="41" y="222"/>
                    </a:lnTo>
                    <a:lnTo>
                      <a:pt x="40" y="211"/>
                    </a:lnTo>
                    <a:lnTo>
                      <a:pt x="44" y="202"/>
                    </a:lnTo>
                    <a:lnTo>
                      <a:pt x="50" y="195"/>
                    </a:lnTo>
                    <a:lnTo>
                      <a:pt x="58" y="191"/>
                    </a:lnTo>
                    <a:lnTo>
                      <a:pt x="67" y="193"/>
                    </a:lnTo>
                    <a:lnTo>
                      <a:pt x="77" y="199"/>
                    </a:lnTo>
                    <a:lnTo>
                      <a:pt x="75" y="182"/>
                    </a:lnTo>
                    <a:lnTo>
                      <a:pt x="78" y="168"/>
                    </a:lnTo>
                    <a:lnTo>
                      <a:pt x="83" y="158"/>
                    </a:lnTo>
                    <a:lnTo>
                      <a:pt x="92" y="151"/>
                    </a:lnTo>
                    <a:lnTo>
                      <a:pt x="101" y="150"/>
                    </a:lnTo>
                    <a:lnTo>
                      <a:pt x="110" y="154"/>
                    </a:lnTo>
                    <a:lnTo>
                      <a:pt x="119" y="162"/>
                    </a:lnTo>
                    <a:lnTo>
                      <a:pt x="126" y="177"/>
                    </a:lnTo>
                    <a:lnTo>
                      <a:pt x="127" y="152"/>
                    </a:lnTo>
                    <a:lnTo>
                      <a:pt x="133" y="132"/>
                    </a:lnTo>
                    <a:lnTo>
                      <a:pt x="146" y="115"/>
                    </a:lnTo>
                    <a:lnTo>
                      <a:pt x="163" y="105"/>
                    </a:lnTo>
                    <a:lnTo>
                      <a:pt x="154" y="73"/>
                    </a:lnTo>
                    <a:lnTo>
                      <a:pt x="150" y="47"/>
                    </a:lnTo>
                    <a:lnTo>
                      <a:pt x="151" y="24"/>
                    </a:lnTo>
                    <a:lnTo>
                      <a:pt x="158" y="8"/>
                    </a:lnTo>
                    <a:lnTo>
                      <a:pt x="168" y="0"/>
                    </a:lnTo>
                    <a:lnTo>
                      <a:pt x="181" y="0"/>
                    </a:lnTo>
                    <a:lnTo>
                      <a:pt x="196" y="9"/>
                    </a:lnTo>
                    <a:lnTo>
                      <a:pt x="212" y="28"/>
                    </a:lnTo>
                    <a:lnTo>
                      <a:pt x="227" y="19"/>
                    </a:lnTo>
                    <a:lnTo>
                      <a:pt x="240" y="20"/>
                    </a:lnTo>
                    <a:lnTo>
                      <a:pt x="250" y="28"/>
                    </a:lnTo>
                    <a:lnTo>
                      <a:pt x="258" y="44"/>
                    </a:lnTo>
                    <a:lnTo>
                      <a:pt x="267" y="92"/>
                    </a:lnTo>
                    <a:lnTo>
                      <a:pt x="269" y="147"/>
                    </a:lnTo>
                    <a:lnTo>
                      <a:pt x="288" y="134"/>
                    </a:lnTo>
                    <a:lnTo>
                      <a:pt x="303" y="132"/>
                    </a:lnTo>
                    <a:lnTo>
                      <a:pt x="314" y="139"/>
                    </a:lnTo>
                    <a:lnTo>
                      <a:pt x="322" y="152"/>
                    </a:lnTo>
                    <a:lnTo>
                      <a:pt x="324" y="171"/>
                    </a:lnTo>
                    <a:lnTo>
                      <a:pt x="322" y="190"/>
                    </a:lnTo>
                    <a:lnTo>
                      <a:pt x="315" y="209"/>
                    </a:lnTo>
                    <a:lnTo>
                      <a:pt x="302" y="22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0" name="Freeform 264">
                <a:extLst>
                  <a:ext uri="{FF2B5EF4-FFF2-40B4-BE49-F238E27FC236}">
                    <a16:creationId xmlns:a16="http://schemas.microsoft.com/office/drawing/2014/main" id="{91102E58-C684-449E-9E9F-1D58DEEEA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6" y="3335338"/>
                <a:ext cx="58738" cy="26988"/>
              </a:xfrm>
              <a:custGeom>
                <a:avLst/>
                <a:gdLst>
                  <a:gd name="T0" fmla="*/ 52 w 261"/>
                  <a:gd name="T1" fmla="*/ 0 h 160"/>
                  <a:gd name="T2" fmla="*/ 34 w 261"/>
                  <a:gd name="T3" fmla="*/ 2 h 160"/>
                  <a:gd name="T4" fmla="*/ 20 w 261"/>
                  <a:gd name="T5" fmla="*/ 8 h 160"/>
                  <a:gd name="T6" fmla="*/ 10 w 261"/>
                  <a:gd name="T7" fmla="*/ 18 h 160"/>
                  <a:gd name="T8" fmla="*/ 2 w 261"/>
                  <a:gd name="T9" fmla="*/ 29 h 160"/>
                  <a:gd name="T10" fmla="*/ 0 w 261"/>
                  <a:gd name="T11" fmla="*/ 43 h 160"/>
                  <a:gd name="T12" fmla="*/ 3 w 261"/>
                  <a:gd name="T13" fmla="*/ 57 h 160"/>
                  <a:gd name="T14" fmla="*/ 13 w 261"/>
                  <a:gd name="T15" fmla="*/ 71 h 160"/>
                  <a:gd name="T16" fmla="*/ 29 w 261"/>
                  <a:gd name="T17" fmla="*/ 83 h 160"/>
                  <a:gd name="T18" fmla="*/ 22 w 261"/>
                  <a:gd name="T19" fmla="*/ 101 h 160"/>
                  <a:gd name="T20" fmla="*/ 18 w 261"/>
                  <a:gd name="T21" fmla="*/ 117 h 160"/>
                  <a:gd name="T22" fmla="*/ 22 w 261"/>
                  <a:gd name="T23" fmla="*/ 130 h 160"/>
                  <a:gd name="T24" fmla="*/ 29 w 261"/>
                  <a:gd name="T25" fmla="*/ 140 h 160"/>
                  <a:gd name="T26" fmla="*/ 52 w 261"/>
                  <a:gd name="T27" fmla="*/ 149 h 160"/>
                  <a:gd name="T28" fmla="*/ 66 w 261"/>
                  <a:gd name="T29" fmla="*/ 148 h 160"/>
                  <a:gd name="T30" fmla="*/ 81 w 261"/>
                  <a:gd name="T31" fmla="*/ 143 h 160"/>
                  <a:gd name="T32" fmla="*/ 100 w 261"/>
                  <a:gd name="T33" fmla="*/ 154 h 160"/>
                  <a:gd name="T34" fmla="*/ 121 w 261"/>
                  <a:gd name="T35" fmla="*/ 160 h 160"/>
                  <a:gd name="T36" fmla="*/ 141 w 261"/>
                  <a:gd name="T37" fmla="*/ 160 h 160"/>
                  <a:gd name="T38" fmla="*/ 160 w 261"/>
                  <a:gd name="T39" fmla="*/ 154 h 160"/>
                  <a:gd name="T40" fmla="*/ 175 w 261"/>
                  <a:gd name="T41" fmla="*/ 143 h 160"/>
                  <a:gd name="T42" fmla="*/ 186 w 261"/>
                  <a:gd name="T43" fmla="*/ 128 h 160"/>
                  <a:gd name="T44" fmla="*/ 192 w 261"/>
                  <a:gd name="T45" fmla="*/ 107 h 160"/>
                  <a:gd name="T46" fmla="*/ 190 w 261"/>
                  <a:gd name="T47" fmla="*/ 83 h 160"/>
                  <a:gd name="T48" fmla="*/ 210 w 261"/>
                  <a:gd name="T49" fmla="*/ 99 h 160"/>
                  <a:gd name="T50" fmla="*/ 230 w 261"/>
                  <a:gd name="T51" fmla="*/ 103 h 160"/>
                  <a:gd name="T52" fmla="*/ 247 w 261"/>
                  <a:gd name="T53" fmla="*/ 97 h 160"/>
                  <a:gd name="T54" fmla="*/ 261 w 261"/>
                  <a:gd name="T55" fmla="*/ 8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1" h="160">
                    <a:moveTo>
                      <a:pt x="52" y="0"/>
                    </a:moveTo>
                    <a:lnTo>
                      <a:pt x="34" y="2"/>
                    </a:lnTo>
                    <a:lnTo>
                      <a:pt x="20" y="8"/>
                    </a:lnTo>
                    <a:lnTo>
                      <a:pt x="10" y="18"/>
                    </a:lnTo>
                    <a:lnTo>
                      <a:pt x="2" y="29"/>
                    </a:lnTo>
                    <a:lnTo>
                      <a:pt x="0" y="43"/>
                    </a:lnTo>
                    <a:lnTo>
                      <a:pt x="3" y="57"/>
                    </a:lnTo>
                    <a:lnTo>
                      <a:pt x="13" y="71"/>
                    </a:lnTo>
                    <a:lnTo>
                      <a:pt x="29" y="83"/>
                    </a:lnTo>
                    <a:lnTo>
                      <a:pt x="22" y="101"/>
                    </a:lnTo>
                    <a:lnTo>
                      <a:pt x="18" y="117"/>
                    </a:lnTo>
                    <a:lnTo>
                      <a:pt x="22" y="130"/>
                    </a:lnTo>
                    <a:lnTo>
                      <a:pt x="29" y="140"/>
                    </a:lnTo>
                    <a:lnTo>
                      <a:pt x="52" y="149"/>
                    </a:lnTo>
                    <a:lnTo>
                      <a:pt x="66" y="148"/>
                    </a:lnTo>
                    <a:lnTo>
                      <a:pt x="81" y="143"/>
                    </a:lnTo>
                    <a:lnTo>
                      <a:pt x="100" y="154"/>
                    </a:lnTo>
                    <a:lnTo>
                      <a:pt x="121" y="160"/>
                    </a:lnTo>
                    <a:lnTo>
                      <a:pt x="141" y="160"/>
                    </a:lnTo>
                    <a:lnTo>
                      <a:pt x="160" y="154"/>
                    </a:lnTo>
                    <a:lnTo>
                      <a:pt x="175" y="143"/>
                    </a:lnTo>
                    <a:lnTo>
                      <a:pt x="186" y="128"/>
                    </a:lnTo>
                    <a:lnTo>
                      <a:pt x="192" y="107"/>
                    </a:lnTo>
                    <a:lnTo>
                      <a:pt x="190" y="83"/>
                    </a:lnTo>
                    <a:lnTo>
                      <a:pt x="210" y="99"/>
                    </a:lnTo>
                    <a:lnTo>
                      <a:pt x="230" y="103"/>
                    </a:lnTo>
                    <a:lnTo>
                      <a:pt x="247" y="97"/>
                    </a:lnTo>
                    <a:lnTo>
                      <a:pt x="261" y="8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1" name="Freeform 265">
                <a:extLst>
                  <a:ext uri="{FF2B5EF4-FFF2-40B4-BE49-F238E27FC236}">
                    <a16:creationId xmlns:a16="http://schemas.microsoft.com/office/drawing/2014/main" id="{DE70D06D-9B23-4C2D-95DE-EEC55DF5C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314700"/>
                <a:ext cx="77788" cy="57150"/>
              </a:xfrm>
              <a:custGeom>
                <a:avLst/>
                <a:gdLst>
                  <a:gd name="T0" fmla="*/ 14 w 341"/>
                  <a:gd name="T1" fmla="*/ 133 h 323"/>
                  <a:gd name="T2" fmla="*/ 3 w 341"/>
                  <a:gd name="T3" fmla="*/ 160 h 323"/>
                  <a:gd name="T4" fmla="*/ 0 w 341"/>
                  <a:gd name="T5" fmla="*/ 184 h 323"/>
                  <a:gd name="T6" fmla="*/ 1 w 341"/>
                  <a:gd name="T7" fmla="*/ 205 h 323"/>
                  <a:gd name="T8" fmla="*/ 6 w 341"/>
                  <a:gd name="T9" fmla="*/ 221 h 323"/>
                  <a:gd name="T10" fmla="*/ 15 w 341"/>
                  <a:gd name="T11" fmla="*/ 232 h 323"/>
                  <a:gd name="T12" fmla="*/ 27 w 341"/>
                  <a:gd name="T13" fmla="*/ 238 h 323"/>
                  <a:gd name="T14" fmla="*/ 39 w 341"/>
                  <a:gd name="T15" fmla="*/ 238 h 323"/>
                  <a:gd name="T16" fmla="*/ 52 w 341"/>
                  <a:gd name="T17" fmla="*/ 230 h 323"/>
                  <a:gd name="T18" fmla="*/ 52 w 341"/>
                  <a:gd name="T19" fmla="*/ 252 h 323"/>
                  <a:gd name="T20" fmla="*/ 55 w 341"/>
                  <a:gd name="T21" fmla="*/ 271 h 323"/>
                  <a:gd name="T22" fmla="*/ 60 w 341"/>
                  <a:gd name="T23" fmla="*/ 287 h 323"/>
                  <a:gd name="T24" fmla="*/ 68 w 341"/>
                  <a:gd name="T25" fmla="*/ 300 h 323"/>
                  <a:gd name="T26" fmla="*/ 78 w 341"/>
                  <a:gd name="T27" fmla="*/ 310 h 323"/>
                  <a:gd name="T28" fmla="*/ 88 w 341"/>
                  <a:gd name="T29" fmla="*/ 318 h 323"/>
                  <a:gd name="T30" fmla="*/ 112 w 341"/>
                  <a:gd name="T31" fmla="*/ 323 h 323"/>
                  <a:gd name="T32" fmla="*/ 136 w 341"/>
                  <a:gd name="T33" fmla="*/ 318 h 323"/>
                  <a:gd name="T34" fmla="*/ 156 w 341"/>
                  <a:gd name="T35" fmla="*/ 301 h 323"/>
                  <a:gd name="T36" fmla="*/ 171 w 341"/>
                  <a:gd name="T37" fmla="*/ 271 h 323"/>
                  <a:gd name="T38" fmla="*/ 176 w 341"/>
                  <a:gd name="T39" fmla="*/ 230 h 323"/>
                  <a:gd name="T40" fmla="*/ 202 w 341"/>
                  <a:gd name="T41" fmla="*/ 222 h 323"/>
                  <a:gd name="T42" fmla="*/ 224 w 341"/>
                  <a:gd name="T43" fmla="*/ 208 h 323"/>
                  <a:gd name="T44" fmla="*/ 243 w 341"/>
                  <a:gd name="T45" fmla="*/ 190 h 323"/>
                  <a:gd name="T46" fmla="*/ 257 w 341"/>
                  <a:gd name="T47" fmla="*/ 168 h 323"/>
                  <a:gd name="T48" fmla="*/ 266 w 341"/>
                  <a:gd name="T49" fmla="*/ 144 h 323"/>
                  <a:gd name="T50" fmla="*/ 272 w 341"/>
                  <a:gd name="T51" fmla="*/ 118 h 323"/>
                  <a:gd name="T52" fmla="*/ 271 w 341"/>
                  <a:gd name="T53" fmla="*/ 90 h 323"/>
                  <a:gd name="T54" fmla="*/ 265 w 341"/>
                  <a:gd name="T55" fmla="*/ 62 h 323"/>
                  <a:gd name="T56" fmla="*/ 288 w 341"/>
                  <a:gd name="T57" fmla="*/ 56 h 323"/>
                  <a:gd name="T58" fmla="*/ 308 w 341"/>
                  <a:gd name="T59" fmla="*/ 42 h 323"/>
                  <a:gd name="T60" fmla="*/ 327 w 341"/>
                  <a:gd name="T61" fmla="*/ 23 h 323"/>
                  <a:gd name="T62" fmla="*/ 341 w 341"/>
                  <a:gd name="T63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23">
                    <a:moveTo>
                      <a:pt x="14" y="133"/>
                    </a:moveTo>
                    <a:lnTo>
                      <a:pt x="3" y="160"/>
                    </a:lnTo>
                    <a:lnTo>
                      <a:pt x="0" y="184"/>
                    </a:lnTo>
                    <a:lnTo>
                      <a:pt x="1" y="205"/>
                    </a:lnTo>
                    <a:lnTo>
                      <a:pt x="6" y="221"/>
                    </a:lnTo>
                    <a:lnTo>
                      <a:pt x="15" y="232"/>
                    </a:lnTo>
                    <a:lnTo>
                      <a:pt x="27" y="238"/>
                    </a:lnTo>
                    <a:lnTo>
                      <a:pt x="39" y="238"/>
                    </a:lnTo>
                    <a:lnTo>
                      <a:pt x="52" y="230"/>
                    </a:lnTo>
                    <a:lnTo>
                      <a:pt x="52" y="252"/>
                    </a:lnTo>
                    <a:lnTo>
                      <a:pt x="55" y="271"/>
                    </a:lnTo>
                    <a:lnTo>
                      <a:pt x="60" y="287"/>
                    </a:lnTo>
                    <a:lnTo>
                      <a:pt x="68" y="300"/>
                    </a:lnTo>
                    <a:lnTo>
                      <a:pt x="78" y="310"/>
                    </a:lnTo>
                    <a:lnTo>
                      <a:pt x="88" y="318"/>
                    </a:lnTo>
                    <a:lnTo>
                      <a:pt x="112" y="323"/>
                    </a:lnTo>
                    <a:lnTo>
                      <a:pt x="136" y="318"/>
                    </a:lnTo>
                    <a:lnTo>
                      <a:pt x="156" y="301"/>
                    </a:lnTo>
                    <a:lnTo>
                      <a:pt x="171" y="271"/>
                    </a:lnTo>
                    <a:lnTo>
                      <a:pt x="176" y="230"/>
                    </a:lnTo>
                    <a:lnTo>
                      <a:pt x="202" y="222"/>
                    </a:lnTo>
                    <a:lnTo>
                      <a:pt x="224" y="208"/>
                    </a:lnTo>
                    <a:lnTo>
                      <a:pt x="243" y="190"/>
                    </a:lnTo>
                    <a:lnTo>
                      <a:pt x="257" y="168"/>
                    </a:lnTo>
                    <a:lnTo>
                      <a:pt x="266" y="144"/>
                    </a:lnTo>
                    <a:lnTo>
                      <a:pt x="272" y="118"/>
                    </a:lnTo>
                    <a:lnTo>
                      <a:pt x="271" y="90"/>
                    </a:lnTo>
                    <a:lnTo>
                      <a:pt x="265" y="62"/>
                    </a:lnTo>
                    <a:lnTo>
                      <a:pt x="288" y="56"/>
                    </a:lnTo>
                    <a:lnTo>
                      <a:pt x="308" y="42"/>
                    </a:lnTo>
                    <a:lnTo>
                      <a:pt x="327" y="23"/>
                    </a:lnTo>
                    <a:lnTo>
                      <a:pt x="34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2" name="Freeform 266">
                <a:extLst>
                  <a:ext uri="{FF2B5EF4-FFF2-40B4-BE49-F238E27FC236}">
                    <a16:creationId xmlns:a16="http://schemas.microsoft.com/office/drawing/2014/main" id="{336FC915-2C60-423F-BE49-5B0DC019F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763" y="3324225"/>
                <a:ext cx="17463" cy="9525"/>
              </a:xfrm>
              <a:custGeom>
                <a:avLst/>
                <a:gdLst>
                  <a:gd name="T0" fmla="*/ 0 w 78"/>
                  <a:gd name="T1" fmla="*/ 26 h 49"/>
                  <a:gd name="T2" fmla="*/ 12 w 78"/>
                  <a:gd name="T3" fmla="*/ 39 h 49"/>
                  <a:gd name="T4" fmla="*/ 27 w 78"/>
                  <a:gd name="T5" fmla="*/ 47 h 49"/>
                  <a:gd name="T6" fmla="*/ 41 w 78"/>
                  <a:gd name="T7" fmla="*/ 49 h 49"/>
                  <a:gd name="T8" fmla="*/ 55 w 78"/>
                  <a:gd name="T9" fmla="*/ 47 h 49"/>
                  <a:gd name="T10" fmla="*/ 67 w 78"/>
                  <a:gd name="T11" fmla="*/ 39 h 49"/>
                  <a:gd name="T12" fmla="*/ 76 w 78"/>
                  <a:gd name="T13" fmla="*/ 29 h 49"/>
                  <a:gd name="T14" fmla="*/ 78 w 78"/>
                  <a:gd name="T15" fmla="*/ 16 h 49"/>
                  <a:gd name="T16" fmla="*/ 75 w 78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49">
                    <a:moveTo>
                      <a:pt x="0" y="26"/>
                    </a:moveTo>
                    <a:lnTo>
                      <a:pt x="12" y="39"/>
                    </a:lnTo>
                    <a:lnTo>
                      <a:pt x="27" y="47"/>
                    </a:lnTo>
                    <a:lnTo>
                      <a:pt x="41" y="49"/>
                    </a:lnTo>
                    <a:lnTo>
                      <a:pt x="55" y="47"/>
                    </a:lnTo>
                    <a:lnTo>
                      <a:pt x="67" y="39"/>
                    </a:lnTo>
                    <a:lnTo>
                      <a:pt x="76" y="29"/>
                    </a:lnTo>
                    <a:lnTo>
                      <a:pt x="78" y="16"/>
                    </a:lnTo>
                    <a:lnTo>
                      <a:pt x="7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3" name="Freeform 267">
                <a:extLst>
                  <a:ext uri="{FF2B5EF4-FFF2-40B4-BE49-F238E27FC236}">
                    <a16:creationId xmlns:a16="http://schemas.microsoft.com/office/drawing/2014/main" id="{A81F639F-2502-4DDB-A856-A49A64CDC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051" y="3321050"/>
                <a:ext cx="79375" cy="22225"/>
              </a:xfrm>
              <a:custGeom>
                <a:avLst/>
                <a:gdLst>
                  <a:gd name="T0" fmla="*/ 0 w 346"/>
                  <a:gd name="T1" fmla="*/ 62 h 127"/>
                  <a:gd name="T2" fmla="*/ 12 w 346"/>
                  <a:gd name="T3" fmla="*/ 78 h 127"/>
                  <a:gd name="T4" fmla="*/ 26 w 346"/>
                  <a:gd name="T5" fmla="*/ 90 h 127"/>
                  <a:gd name="T6" fmla="*/ 40 w 346"/>
                  <a:gd name="T7" fmla="*/ 97 h 127"/>
                  <a:gd name="T8" fmla="*/ 55 w 346"/>
                  <a:gd name="T9" fmla="*/ 99 h 127"/>
                  <a:gd name="T10" fmla="*/ 70 w 346"/>
                  <a:gd name="T11" fmla="*/ 96 h 127"/>
                  <a:gd name="T12" fmla="*/ 85 w 346"/>
                  <a:gd name="T13" fmla="*/ 88 h 127"/>
                  <a:gd name="T14" fmla="*/ 99 w 346"/>
                  <a:gd name="T15" fmla="*/ 76 h 127"/>
                  <a:gd name="T16" fmla="*/ 113 w 346"/>
                  <a:gd name="T17" fmla="*/ 60 h 127"/>
                  <a:gd name="T18" fmla="*/ 116 w 346"/>
                  <a:gd name="T19" fmla="*/ 82 h 127"/>
                  <a:gd name="T20" fmla="*/ 120 w 346"/>
                  <a:gd name="T21" fmla="*/ 98 h 127"/>
                  <a:gd name="T22" fmla="*/ 128 w 346"/>
                  <a:gd name="T23" fmla="*/ 108 h 127"/>
                  <a:gd name="T24" fmla="*/ 136 w 346"/>
                  <a:gd name="T25" fmla="*/ 114 h 127"/>
                  <a:gd name="T26" fmla="*/ 148 w 346"/>
                  <a:gd name="T27" fmla="*/ 115 h 127"/>
                  <a:gd name="T28" fmla="*/ 160 w 346"/>
                  <a:gd name="T29" fmla="*/ 111 h 127"/>
                  <a:gd name="T30" fmla="*/ 188 w 346"/>
                  <a:gd name="T31" fmla="*/ 90 h 127"/>
                  <a:gd name="T32" fmla="*/ 194 w 346"/>
                  <a:gd name="T33" fmla="*/ 109 h 127"/>
                  <a:gd name="T34" fmla="*/ 205 w 346"/>
                  <a:gd name="T35" fmla="*/ 121 h 127"/>
                  <a:gd name="T36" fmla="*/ 218 w 346"/>
                  <a:gd name="T37" fmla="*/ 127 h 127"/>
                  <a:gd name="T38" fmla="*/ 233 w 346"/>
                  <a:gd name="T39" fmla="*/ 126 h 127"/>
                  <a:gd name="T40" fmla="*/ 246 w 346"/>
                  <a:gd name="T41" fmla="*/ 117 h 127"/>
                  <a:gd name="T42" fmla="*/ 256 w 346"/>
                  <a:gd name="T43" fmla="*/ 103 h 127"/>
                  <a:gd name="T44" fmla="*/ 259 w 346"/>
                  <a:gd name="T45" fmla="*/ 85 h 127"/>
                  <a:gd name="T46" fmla="*/ 256 w 346"/>
                  <a:gd name="T47" fmla="*/ 60 h 127"/>
                  <a:gd name="T48" fmla="*/ 275 w 346"/>
                  <a:gd name="T49" fmla="*/ 74 h 127"/>
                  <a:gd name="T50" fmla="*/ 295 w 346"/>
                  <a:gd name="T51" fmla="*/ 80 h 127"/>
                  <a:gd name="T52" fmla="*/ 312 w 346"/>
                  <a:gd name="T53" fmla="*/ 77 h 127"/>
                  <a:gd name="T54" fmla="*/ 327 w 346"/>
                  <a:gd name="T55" fmla="*/ 69 h 127"/>
                  <a:gd name="T56" fmla="*/ 338 w 346"/>
                  <a:gd name="T57" fmla="*/ 56 h 127"/>
                  <a:gd name="T58" fmla="*/ 345 w 346"/>
                  <a:gd name="T59" fmla="*/ 40 h 127"/>
                  <a:gd name="T60" fmla="*/ 346 w 346"/>
                  <a:gd name="T61" fmla="*/ 21 h 127"/>
                  <a:gd name="T62" fmla="*/ 342 w 346"/>
                  <a:gd name="T6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6" h="127">
                    <a:moveTo>
                      <a:pt x="0" y="62"/>
                    </a:moveTo>
                    <a:lnTo>
                      <a:pt x="12" y="78"/>
                    </a:lnTo>
                    <a:lnTo>
                      <a:pt x="26" y="90"/>
                    </a:lnTo>
                    <a:lnTo>
                      <a:pt x="40" y="97"/>
                    </a:lnTo>
                    <a:lnTo>
                      <a:pt x="55" y="99"/>
                    </a:lnTo>
                    <a:lnTo>
                      <a:pt x="70" y="96"/>
                    </a:lnTo>
                    <a:lnTo>
                      <a:pt x="85" y="88"/>
                    </a:lnTo>
                    <a:lnTo>
                      <a:pt x="99" y="76"/>
                    </a:lnTo>
                    <a:lnTo>
                      <a:pt x="113" y="60"/>
                    </a:lnTo>
                    <a:lnTo>
                      <a:pt x="116" y="82"/>
                    </a:lnTo>
                    <a:lnTo>
                      <a:pt x="120" y="98"/>
                    </a:lnTo>
                    <a:lnTo>
                      <a:pt x="128" y="108"/>
                    </a:lnTo>
                    <a:lnTo>
                      <a:pt x="136" y="114"/>
                    </a:lnTo>
                    <a:lnTo>
                      <a:pt x="148" y="115"/>
                    </a:lnTo>
                    <a:lnTo>
                      <a:pt x="160" y="111"/>
                    </a:lnTo>
                    <a:lnTo>
                      <a:pt x="188" y="90"/>
                    </a:lnTo>
                    <a:lnTo>
                      <a:pt x="194" y="109"/>
                    </a:lnTo>
                    <a:lnTo>
                      <a:pt x="205" y="121"/>
                    </a:lnTo>
                    <a:lnTo>
                      <a:pt x="218" y="127"/>
                    </a:lnTo>
                    <a:lnTo>
                      <a:pt x="233" y="126"/>
                    </a:lnTo>
                    <a:lnTo>
                      <a:pt x="246" y="117"/>
                    </a:lnTo>
                    <a:lnTo>
                      <a:pt x="256" y="103"/>
                    </a:lnTo>
                    <a:lnTo>
                      <a:pt x="259" y="85"/>
                    </a:lnTo>
                    <a:lnTo>
                      <a:pt x="256" y="60"/>
                    </a:lnTo>
                    <a:lnTo>
                      <a:pt x="275" y="74"/>
                    </a:lnTo>
                    <a:lnTo>
                      <a:pt x="295" y="80"/>
                    </a:lnTo>
                    <a:lnTo>
                      <a:pt x="312" y="77"/>
                    </a:lnTo>
                    <a:lnTo>
                      <a:pt x="327" y="69"/>
                    </a:lnTo>
                    <a:lnTo>
                      <a:pt x="338" y="56"/>
                    </a:lnTo>
                    <a:lnTo>
                      <a:pt x="345" y="40"/>
                    </a:lnTo>
                    <a:lnTo>
                      <a:pt x="346" y="21"/>
                    </a:lnTo>
                    <a:lnTo>
                      <a:pt x="34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4" name="Freeform 268">
                <a:extLst>
                  <a:ext uri="{FF2B5EF4-FFF2-40B4-BE49-F238E27FC236}">
                    <a16:creationId xmlns:a16="http://schemas.microsoft.com/office/drawing/2014/main" id="{09A21749-1283-4D4D-8591-70AFD995A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5676" y="3270250"/>
                <a:ext cx="122238" cy="55563"/>
              </a:xfrm>
              <a:custGeom>
                <a:avLst/>
                <a:gdLst>
                  <a:gd name="T0" fmla="*/ 0 w 544"/>
                  <a:gd name="T1" fmla="*/ 312 h 313"/>
                  <a:gd name="T2" fmla="*/ 17 w 544"/>
                  <a:gd name="T3" fmla="*/ 313 h 313"/>
                  <a:gd name="T4" fmla="*/ 32 w 544"/>
                  <a:gd name="T5" fmla="*/ 310 h 313"/>
                  <a:gd name="T6" fmla="*/ 46 w 544"/>
                  <a:gd name="T7" fmla="*/ 304 h 313"/>
                  <a:gd name="T8" fmla="*/ 57 w 544"/>
                  <a:gd name="T9" fmla="*/ 294 h 313"/>
                  <a:gd name="T10" fmla="*/ 64 w 544"/>
                  <a:gd name="T11" fmla="*/ 281 h 313"/>
                  <a:gd name="T12" fmla="*/ 67 w 544"/>
                  <a:gd name="T13" fmla="*/ 266 h 313"/>
                  <a:gd name="T14" fmla="*/ 65 w 544"/>
                  <a:gd name="T15" fmla="*/ 250 h 313"/>
                  <a:gd name="T16" fmla="*/ 56 w 544"/>
                  <a:gd name="T17" fmla="*/ 233 h 313"/>
                  <a:gd name="T18" fmla="*/ 74 w 544"/>
                  <a:gd name="T19" fmla="*/ 239 h 313"/>
                  <a:gd name="T20" fmla="*/ 90 w 544"/>
                  <a:gd name="T21" fmla="*/ 241 h 313"/>
                  <a:gd name="T22" fmla="*/ 101 w 544"/>
                  <a:gd name="T23" fmla="*/ 237 h 313"/>
                  <a:gd name="T24" fmla="*/ 109 w 544"/>
                  <a:gd name="T25" fmla="*/ 231 h 313"/>
                  <a:gd name="T26" fmla="*/ 111 w 544"/>
                  <a:gd name="T27" fmla="*/ 221 h 313"/>
                  <a:gd name="T28" fmla="*/ 109 w 544"/>
                  <a:gd name="T29" fmla="*/ 210 h 313"/>
                  <a:gd name="T30" fmla="*/ 100 w 544"/>
                  <a:gd name="T31" fmla="*/ 198 h 313"/>
                  <a:gd name="T32" fmla="*/ 86 w 544"/>
                  <a:gd name="T33" fmla="*/ 185 h 313"/>
                  <a:gd name="T34" fmla="*/ 107 w 544"/>
                  <a:gd name="T35" fmla="*/ 179 h 313"/>
                  <a:gd name="T36" fmla="*/ 122 w 544"/>
                  <a:gd name="T37" fmla="*/ 170 h 313"/>
                  <a:gd name="T38" fmla="*/ 132 w 544"/>
                  <a:gd name="T39" fmla="*/ 159 h 313"/>
                  <a:gd name="T40" fmla="*/ 137 w 544"/>
                  <a:gd name="T41" fmla="*/ 148 h 313"/>
                  <a:gd name="T42" fmla="*/ 138 w 544"/>
                  <a:gd name="T43" fmla="*/ 135 h 313"/>
                  <a:gd name="T44" fmla="*/ 135 w 544"/>
                  <a:gd name="T45" fmla="*/ 121 h 313"/>
                  <a:gd name="T46" fmla="*/ 115 w 544"/>
                  <a:gd name="T47" fmla="*/ 96 h 313"/>
                  <a:gd name="T48" fmla="*/ 128 w 544"/>
                  <a:gd name="T49" fmla="*/ 83 h 313"/>
                  <a:gd name="T50" fmla="*/ 135 w 544"/>
                  <a:gd name="T51" fmla="*/ 66 h 313"/>
                  <a:gd name="T52" fmla="*/ 132 w 544"/>
                  <a:gd name="T53" fmla="*/ 48 h 313"/>
                  <a:gd name="T54" fmla="*/ 120 w 544"/>
                  <a:gd name="T55" fmla="*/ 33 h 313"/>
                  <a:gd name="T56" fmla="*/ 139 w 544"/>
                  <a:gd name="T57" fmla="*/ 46 h 313"/>
                  <a:gd name="T58" fmla="*/ 159 w 544"/>
                  <a:gd name="T59" fmla="*/ 51 h 313"/>
                  <a:gd name="T60" fmla="*/ 175 w 544"/>
                  <a:gd name="T61" fmla="*/ 52 h 313"/>
                  <a:gd name="T62" fmla="*/ 190 w 544"/>
                  <a:gd name="T63" fmla="*/ 50 h 313"/>
                  <a:gd name="T64" fmla="*/ 216 w 544"/>
                  <a:gd name="T65" fmla="*/ 39 h 313"/>
                  <a:gd name="T66" fmla="*/ 233 w 544"/>
                  <a:gd name="T67" fmla="*/ 21 h 313"/>
                  <a:gd name="T68" fmla="*/ 244 w 544"/>
                  <a:gd name="T69" fmla="*/ 0 h 313"/>
                  <a:gd name="T70" fmla="*/ 253 w 544"/>
                  <a:gd name="T71" fmla="*/ 21 h 313"/>
                  <a:gd name="T72" fmla="*/ 266 w 544"/>
                  <a:gd name="T73" fmla="*/ 37 h 313"/>
                  <a:gd name="T74" fmla="*/ 286 w 544"/>
                  <a:gd name="T75" fmla="*/ 50 h 313"/>
                  <a:gd name="T76" fmla="*/ 311 w 544"/>
                  <a:gd name="T77" fmla="*/ 59 h 313"/>
                  <a:gd name="T78" fmla="*/ 297 w 544"/>
                  <a:gd name="T79" fmla="*/ 79 h 313"/>
                  <a:gd name="T80" fmla="*/ 292 w 544"/>
                  <a:gd name="T81" fmla="*/ 97 h 313"/>
                  <a:gd name="T82" fmla="*/ 294 w 544"/>
                  <a:gd name="T83" fmla="*/ 114 h 313"/>
                  <a:gd name="T84" fmla="*/ 303 w 544"/>
                  <a:gd name="T85" fmla="*/ 128 h 313"/>
                  <a:gd name="T86" fmla="*/ 316 w 544"/>
                  <a:gd name="T87" fmla="*/ 139 h 313"/>
                  <a:gd name="T88" fmla="*/ 333 w 544"/>
                  <a:gd name="T89" fmla="*/ 147 h 313"/>
                  <a:gd name="T90" fmla="*/ 354 w 544"/>
                  <a:gd name="T91" fmla="*/ 150 h 313"/>
                  <a:gd name="T92" fmla="*/ 375 w 544"/>
                  <a:gd name="T93" fmla="*/ 149 h 313"/>
                  <a:gd name="T94" fmla="*/ 363 w 544"/>
                  <a:gd name="T95" fmla="*/ 161 h 313"/>
                  <a:gd name="T96" fmla="*/ 358 w 544"/>
                  <a:gd name="T97" fmla="*/ 175 h 313"/>
                  <a:gd name="T98" fmla="*/ 357 w 544"/>
                  <a:gd name="T99" fmla="*/ 187 h 313"/>
                  <a:gd name="T100" fmla="*/ 360 w 544"/>
                  <a:gd name="T101" fmla="*/ 198 h 313"/>
                  <a:gd name="T102" fmla="*/ 368 w 544"/>
                  <a:gd name="T103" fmla="*/ 204 h 313"/>
                  <a:gd name="T104" fmla="*/ 379 w 544"/>
                  <a:gd name="T105" fmla="*/ 206 h 313"/>
                  <a:gd name="T106" fmla="*/ 393 w 544"/>
                  <a:gd name="T107" fmla="*/ 203 h 313"/>
                  <a:gd name="T108" fmla="*/ 409 w 544"/>
                  <a:gd name="T109" fmla="*/ 192 h 313"/>
                  <a:gd name="T110" fmla="*/ 416 w 544"/>
                  <a:gd name="T111" fmla="*/ 213 h 313"/>
                  <a:gd name="T112" fmla="*/ 431 w 544"/>
                  <a:gd name="T113" fmla="*/ 228 h 313"/>
                  <a:gd name="T114" fmla="*/ 451 w 544"/>
                  <a:gd name="T115" fmla="*/ 237 h 313"/>
                  <a:gd name="T116" fmla="*/ 473 w 544"/>
                  <a:gd name="T117" fmla="*/ 241 h 313"/>
                  <a:gd name="T118" fmla="*/ 497 w 544"/>
                  <a:gd name="T119" fmla="*/ 238 h 313"/>
                  <a:gd name="T120" fmla="*/ 518 w 544"/>
                  <a:gd name="T121" fmla="*/ 229 h 313"/>
                  <a:gd name="T122" fmla="*/ 534 w 544"/>
                  <a:gd name="T123" fmla="*/ 213 h 313"/>
                  <a:gd name="T124" fmla="*/ 544 w 544"/>
                  <a:gd name="T125" fmla="*/ 189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4" h="313">
                    <a:moveTo>
                      <a:pt x="0" y="312"/>
                    </a:moveTo>
                    <a:lnTo>
                      <a:pt x="17" y="313"/>
                    </a:lnTo>
                    <a:lnTo>
                      <a:pt x="32" y="310"/>
                    </a:lnTo>
                    <a:lnTo>
                      <a:pt x="46" y="304"/>
                    </a:lnTo>
                    <a:lnTo>
                      <a:pt x="57" y="294"/>
                    </a:lnTo>
                    <a:lnTo>
                      <a:pt x="64" y="281"/>
                    </a:lnTo>
                    <a:lnTo>
                      <a:pt x="67" y="266"/>
                    </a:lnTo>
                    <a:lnTo>
                      <a:pt x="65" y="250"/>
                    </a:lnTo>
                    <a:lnTo>
                      <a:pt x="56" y="233"/>
                    </a:lnTo>
                    <a:lnTo>
                      <a:pt x="74" y="239"/>
                    </a:lnTo>
                    <a:lnTo>
                      <a:pt x="90" y="241"/>
                    </a:lnTo>
                    <a:lnTo>
                      <a:pt x="101" y="237"/>
                    </a:lnTo>
                    <a:lnTo>
                      <a:pt x="109" y="231"/>
                    </a:lnTo>
                    <a:lnTo>
                      <a:pt x="111" y="221"/>
                    </a:lnTo>
                    <a:lnTo>
                      <a:pt x="109" y="210"/>
                    </a:lnTo>
                    <a:lnTo>
                      <a:pt x="100" y="198"/>
                    </a:lnTo>
                    <a:lnTo>
                      <a:pt x="86" y="185"/>
                    </a:lnTo>
                    <a:lnTo>
                      <a:pt x="107" y="179"/>
                    </a:lnTo>
                    <a:lnTo>
                      <a:pt x="122" y="170"/>
                    </a:lnTo>
                    <a:lnTo>
                      <a:pt x="132" y="159"/>
                    </a:lnTo>
                    <a:lnTo>
                      <a:pt x="137" y="148"/>
                    </a:lnTo>
                    <a:lnTo>
                      <a:pt x="138" y="135"/>
                    </a:lnTo>
                    <a:lnTo>
                      <a:pt x="135" y="121"/>
                    </a:lnTo>
                    <a:lnTo>
                      <a:pt x="115" y="96"/>
                    </a:lnTo>
                    <a:lnTo>
                      <a:pt x="128" y="83"/>
                    </a:lnTo>
                    <a:lnTo>
                      <a:pt x="135" y="66"/>
                    </a:lnTo>
                    <a:lnTo>
                      <a:pt x="132" y="48"/>
                    </a:lnTo>
                    <a:lnTo>
                      <a:pt x="120" y="33"/>
                    </a:lnTo>
                    <a:lnTo>
                      <a:pt x="139" y="46"/>
                    </a:lnTo>
                    <a:lnTo>
                      <a:pt x="159" y="51"/>
                    </a:lnTo>
                    <a:lnTo>
                      <a:pt x="175" y="52"/>
                    </a:lnTo>
                    <a:lnTo>
                      <a:pt x="190" y="50"/>
                    </a:lnTo>
                    <a:lnTo>
                      <a:pt x="216" y="39"/>
                    </a:lnTo>
                    <a:lnTo>
                      <a:pt x="233" y="21"/>
                    </a:lnTo>
                    <a:lnTo>
                      <a:pt x="244" y="0"/>
                    </a:lnTo>
                    <a:lnTo>
                      <a:pt x="253" y="21"/>
                    </a:lnTo>
                    <a:lnTo>
                      <a:pt x="266" y="37"/>
                    </a:lnTo>
                    <a:lnTo>
                      <a:pt x="286" y="50"/>
                    </a:lnTo>
                    <a:lnTo>
                      <a:pt x="311" y="59"/>
                    </a:lnTo>
                    <a:lnTo>
                      <a:pt x="297" y="79"/>
                    </a:lnTo>
                    <a:lnTo>
                      <a:pt x="292" y="97"/>
                    </a:lnTo>
                    <a:lnTo>
                      <a:pt x="294" y="114"/>
                    </a:lnTo>
                    <a:lnTo>
                      <a:pt x="303" y="128"/>
                    </a:lnTo>
                    <a:lnTo>
                      <a:pt x="316" y="139"/>
                    </a:lnTo>
                    <a:lnTo>
                      <a:pt x="333" y="147"/>
                    </a:lnTo>
                    <a:lnTo>
                      <a:pt x="354" y="150"/>
                    </a:lnTo>
                    <a:lnTo>
                      <a:pt x="375" y="149"/>
                    </a:lnTo>
                    <a:lnTo>
                      <a:pt x="363" y="161"/>
                    </a:lnTo>
                    <a:lnTo>
                      <a:pt x="358" y="175"/>
                    </a:lnTo>
                    <a:lnTo>
                      <a:pt x="357" y="187"/>
                    </a:lnTo>
                    <a:lnTo>
                      <a:pt x="360" y="198"/>
                    </a:lnTo>
                    <a:lnTo>
                      <a:pt x="368" y="204"/>
                    </a:lnTo>
                    <a:lnTo>
                      <a:pt x="379" y="206"/>
                    </a:lnTo>
                    <a:lnTo>
                      <a:pt x="393" y="203"/>
                    </a:lnTo>
                    <a:lnTo>
                      <a:pt x="409" y="192"/>
                    </a:lnTo>
                    <a:lnTo>
                      <a:pt x="416" y="213"/>
                    </a:lnTo>
                    <a:lnTo>
                      <a:pt x="431" y="228"/>
                    </a:lnTo>
                    <a:lnTo>
                      <a:pt x="451" y="237"/>
                    </a:lnTo>
                    <a:lnTo>
                      <a:pt x="473" y="241"/>
                    </a:lnTo>
                    <a:lnTo>
                      <a:pt x="497" y="238"/>
                    </a:lnTo>
                    <a:lnTo>
                      <a:pt x="518" y="229"/>
                    </a:lnTo>
                    <a:lnTo>
                      <a:pt x="534" y="213"/>
                    </a:lnTo>
                    <a:lnTo>
                      <a:pt x="544" y="18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5" name="Freeform 269">
                <a:extLst>
                  <a:ext uri="{FF2B5EF4-FFF2-40B4-BE49-F238E27FC236}">
                    <a16:creationId xmlns:a16="http://schemas.microsoft.com/office/drawing/2014/main" id="{EA7BCC90-D9F5-4361-B423-4F4B5E5FD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351" y="3243263"/>
                <a:ext cx="49213" cy="60325"/>
              </a:xfrm>
              <a:custGeom>
                <a:avLst/>
                <a:gdLst>
                  <a:gd name="T0" fmla="*/ 67 w 217"/>
                  <a:gd name="T1" fmla="*/ 339 h 339"/>
                  <a:gd name="T2" fmla="*/ 50 w 217"/>
                  <a:gd name="T3" fmla="*/ 337 h 339"/>
                  <a:gd name="T4" fmla="*/ 37 w 217"/>
                  <a:gd name="T5" fmla="*/ 332 h 339"/>
                  <a:gd name="T6" fmla="*/ 28 w 217"/>
                  <a:gd name="T7" fmla="*/ 323 h 339"/>
                  <a:gd name="T8" fmla="*/ 25 w 217"/>
                  <a:gd name="T9" fmla="*/ 313 h 339"/>
                  <a:gd name="T10" fmla="*/ 32 w 217"/>
                  <a:gd name="T11" fmla="*/ 290 h 339"/>
                  <a:gd name="T12" fmla="*/ 41 w 217"/>
                  <a:gd name="T13" fmla="*/ 278 h 339"/>
                  <a:gd name="T14" fmla="*/ 56 w 217"/>
                  <a:gd name="T15" fmla="*/ 268 h 339"/>
                  <a:gd name="T16" fmla="*/ 32 w 217"/>
                  <a:gd name="T17" fmla="*/ 261 h 339"/>
                  <a:gd name="T18" fmla="*/ 13 w 217"/>
                  <a:gd name="T19" fmla="*/ 247 h 339"/>
                  <a:gd name="T20" fmla="*/ 4 w 217"/>
                  <a:gd name="T21" fmla="*/ 229 h 339"/>
                  <a:gd name="T22" fmla="*/ 0 w 217"/>
                  <a:gd name="T23" fmla="*/ 210 h 339"/>
                  <a:gd name="T24" fmla="*/ 5 w 217"/>
                  <a:gd name="T25" fmla="*/ 190 h 339"/>
                  <a:gd name="T26" fmla="*/ 18 w 217"/>
                  <a:gd name="T27" fmla="*/ 174 h 339"/>
                  <a:gd name="T28" fmla="*/ 38 w 217"/>
                  <a:gd name="T29" fmla="*/ 164 h 339"/>
                  <a:gd name="T30" fmla="*/ 51 w 217"/>
                  <a:gd name="T31" fmla="*/ 162 h 339"/>
                  <a:gd name="T32" fmla="*/ 67 w 217"/>
                  <a:gd name="T33" fmla="*/ 160 h 339"/>
                  <a:gd name="T34" fmla="*/ 49 w 217"/>
                  <a:gd name="T35" fmla="*/ 142 h 339"/>
                  <a:gd name="T36" fmla="*/ 42 w 217"/>
                  <a:gd name="T37" fmla="*/ 125 h 339"/>
                  <a:gd name="T38" fmla="*/ 44 w 217"/>
                  <a:gd name="T39" fmla="*/ 110 h 339"/>
                  <a:gd name="T40" fmla="*/ 53 w 217"/>
                  <a:gd name="T41" fmla="*/ 99 h 339"/>
                  <a:gd name="T42" fmla="*/ 68 w 217"/>
                  <a:gd name="T43" fmla="*/ 89 h 339"/>
                  <a:gd name="T44" fmla="*/ 88 w 217"/>
                  <a:gd name="T45" fmla="*/ 86 h 339"/>
                  <a:gd name="T46" fmla="*/ 109 w 217"/>
                  <a:gd name="T47" fmla="*/ 87 h 339"/>
                  <a:gd name="T48" fmla="*/ 132 w 217"/>
                  <a:gd name="T49" fmla="*/ 94 h 339"/>
                  <a:gd name="T50" fmla="*/ 128 w 217"/>
                  <a:gd name="T51" fmla="*/ 74 h 339"/>
                  <a:gd name="T52" fmla="*/ 128 w 217"/>
                  <a:gd name="T53" fmla="*/ 55 h 339"/>
                  <a:gd name="T54" fmla="*/ 134 w 217"/>
                  <a:gd name="T55" fmla="*/ 37 h 339"/>
                  <a:gd name="T56" fmla="*/ 144 w 217"/>
                  <a:gd name="T57" fmla="*/ 20 h 339"/>
                  <a:gd name="T58" fmla="*/ 157 w 217"/>
                  <a:gd name="T59" fmla="*/ 9 h 339"/>
                  <a:gd name="T60" fmla="*/ 174 w 217"/>
                  <a:gd name="T61" fmla="*/ 1 h 339"/>
                  <a:gd name="T62" fmla="*/ 194 w 217"/>
                  <a:gd name="T63" fmla="*/ 0 h 339"/>
                  <a:gd name="T64" fmla="*/ 217 w 217"/>
                  <a:gd name="T65" fmla="*/ 6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7" h="339">
                    <a:moveTo>
                      <a:pt x="67" y="339"/>
                    </a:moveTo>
                    <a:lnTo>
                      <a:pt x="50" y="337"/>
                    </a:lnTo>
                    <a:lnTo>
                      <a:pt x="37" y="332"/>
                    </a:lnTo>
                    <a:lnTo>
                      <a:pt x="28" y="323"/>
                    </a:lnTo>
                    <a:lnTo>
                      <a:pt x="25" y="313"/>
                    </a:lnTo>
                    <a:lnTo>
                      <a:pt x="32" y="290"/>
                    </a:lnTo>
                    <a:lnTo>
                      <a:pt x="41" y="278"/>
                    </a:lnTo>
                    <a:lnTo>
                      <a:pt x="56" y="268"/>
                    </a:lnTo>
                    <a:lnTo>
                      <a:pt x="32" y="261"/>
                    </a:lnTo>
                    <a:lnTo>
                      <a:pt x="13" y="247"/>
                    </a:lnTo>
                    <a:lnTo>
                      <a:pt x="4" y="229"/>
                    </a:lnTo>
                    <a:lnTo>
                      <a:pt x="0" y="210"/>
                    </a:lnTo>
                    <a:lnTo>
                      <a:pt x="5" y="190"/>
                    </a:lnTo>
                    <a:lnTo>
                      <a:pt x="18" y="174"/>
                    </a:lnTo>
                    <a:lnTo>
                      <a:pt x="38" y="164"/>
                    </a:lnTo>
                    <a:lnTo>
                      <a:pt x="51" y="162"/>
                    </a:lnTo>
                    <a:lnTo>
                      <a:pt x="67" y="160"/>
                    </a:lnTo>
                    <a:lnTo>
                      <a:pt x="49" y="142"/>
                    </a:lnTo>
                    <a:lnTo>
                      <a:pt x="42" y="125"/>
                    </a:lnTo>
                    <a:lnTo>
                      <a:pt x="44" y="110"/>
                    </a:lnTo>
                    <a:lnTo>
                      <a:pt x="53" y="99"/>
                    </a:lnTo>
                    <a:lnTo>
                      <a:pt x="68" y="89"/>
                    </a:lnTo>
                    <a:lnTo>
                      <a:pt x="88" y="86"/>
                    </a:lnTo>
                    <a:lnTo>
                      <a:pt x="109" y="87"/>
                    </a:lnTo>
                    <a:lnTo>
                      <a:pt x="132" y="94"/>
                    </a:lnTo>
                    <a:lnTo>
                      <a:pt x="128" y="74"/>
                    </a:lnTo>
                    <a:lnTo>
                      <a:pt x="128" y="55"/>
                    </a:lnTo>
                    <a:lnTo>
                      <a:pt x="134" y="37"/>
                    </a:lnTo>
                    <a:lnTo>
                      <a:pt x="144" y="20"/>
                    </a:lnTo>
                    <a:lnTo>
                      <a:pt x="157" y="9"/>
                    </a:lnTo>
                    <a:lnTo>
                      <a:pt x="174" y="1"/>
                    </a:lnTo>
                    <a:lnTo>
                      <a:pt x="194" y="0"/>
                    </a:lnTo>
                    <a:lnTo>
                      <a:pt x="217" y="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6" name="Freeform 270">
                <a:extLst>
                  <a:ext uri="{FF2B5EF4-FFF2-40B4-BE49-F238E27FC236}">
                    <a16:creationId xmlns:a16="http://schemas.microsoft.com/office/drawing/2014/main" id="{4958A062-1E68-4E16-A5FB-A4933B0C4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2863" y="3213100"/>
                <a:ext cx="14288" cy="33338"/>
              </a:xfrm>
              <a:custGeom>
                <a:avLst/>
                <a:gdLst>
                  <a:gd name="T0" fmla="*/ 61 w 61"/>
                  <a:gd name="T1" fmla="*/ 0 h 189"/>
                  <a:gd name="T2" fmla="*/ 38 w 61"/>
                  <a:gd name="T3" fmla="*/ 12 h 189"/>
                  <a:gd name="T4" fmla="*/ 19 w 61"/>
                  <a:gd name="T5" fmla="*/ 28 h 189"/>
                  <a:gd name="T6" fmla="*/ 6 w 61"/>
                  <a:gd name="T7" fmla="*/ 45 h 189"/>
                  <a:gd name="T8" fmla="*/ 0 w 61"/>
                  <a:gd name="T9" fmla="*/ 64 h 189"/>
                  <a:gd name="T10" fmla="*/ 0 w 61"/>
                  <a:gd name="T11" fmla="*/ 81 h 189"/>
                  <a:gd name="T12" fmla="*/ 5 w 61"/>
                  <a:gd name="T13" fmla="*/ 97 h 189"/>
                  <a:gd name="T14" fmla="*/ 17 w 61"/>
                  <a:gd name="T15" fmla="*/ 110 h 189"/>
                  <a:gd name="T16" fmla="*/ 35 w 61"/>
                  <a:gd name="T17" fmla="*/ 119 h 189"/>
                  <a:gd name="T18" fmla="*/ 21 w 61"/>
                  <a:gd name="T19" fmla="*/ 133 h 189"/>
                  <a:gd name="T20" fmla="*/ 12 w 61"/>
                  <a:gd name="T21" fmla="*/ 148 h 189"/>
                  <a:gd name="T22" fmla="*/ 6 w 61"/>
                  <a:gd name="T23" fmla="*/ 161 h 189"/>
                  <a:gd name="T24" fmla="*/ 6 w 61"/>
                  <a:gd name="T25" fmla="*/ 172 h 189"/>
                  <a:gd name="T26" fmla="*/ 11 w 61"/>
                  <a:gd name="T27" fmla="*/ 181 h 189"/>
                  <a:gd name="T28" fmla="*/ 18 w 61"/>
                  <a:gd name="T29" fmla="*/ 187 h 189"/>
                  <a:gd name="T30" fmla="*/ 29 w 61"/>
                  <a:gd name="T31" fmla="*/ 189 h 189"/>
                  <a:gd name="T32" fmla="*/ 43 w 61"/>
                  <a:gd name="T33" fmla="*/ 186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89">
                    <a:moveTo>
                      <a:pt x="61" y="0"/>
                    </a:moveTo>
                    <a:lnTo>
                      <a:pt x="38" y="12"/>
                    </a:lnTo>
                    <a:lnTo>
                      <a:pt x="19" y="28"/>
                    </a:lnTo>
                    <a:lnTo>
                      <a:pt x="6" y="45"/>
                    </a:lnTo>
                    <a:lnTo>
                      <a:pt x="0" y="64"/>
                    </a:lnTo>
                    <a:lnTo>
                      <a:pt x="0" y="81"/>
                    </a:lnTo>
                    <a:lnTo>
                      <a:pt x="5" y="97"/>
                    </a:lnTo>
                    <a:lnTo>
                      <a:pt x="17" y="110"/>
                    </a:lnTo>
                    <a:lnTo>
                      <a:pt x="35" y="119"/>
                    </a:lnTo>
                    <a:lnTo>
                      <a:pt x="21" y="133"/>
                    </a:lnTo>
                    <a:lnTo>
                      <a:pt x="12" y="148"/>
                    </a:lnTo>
                    <a:lnTo>
                      <a:pt x="6" y="161"/>
                    </a:lnTo>
                    <a:lnTo>
                      <a:pt x="6" y="172"/>
                    </a:lnTo>
                    <a:lnTo>
                      <a:pt x="11" y="181"/>
                    </a:lnTo>
                    <a:lnTo>
                      <a:pt x="18" y="187"/>
                    </a:lnTo>
                    <a:lnTo>
                      <a:pt x="29" y="189"/>
                    </a:lnTo>
                    <a:lnTo>
                      <a:pt x="43" y="18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7" name="Freeform 271">
                <a:extLst>
                  <a:ext uri="{FF2B5EF4-FFF2-40B4-BE49-F238E27FC236}">
                    <a16:creationId xmlns:a16="http://schemas.microsoft.com/office/drawing/2014/main" id="{1B11DEE0-ED21-4B64-8E1D-6CBC83162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4301" y="3211513"/>
                <a:ext cx="69850" cy="28575"/>
              </a:xfrm>
              <a:custGeom>
                <a:avLst/>
                <a:gdLst>
                  <a:gd name="T0" fmla="*/ 4 w 308"/>
                  <a:gd name="T1" fmla="*/ 58 h 167"/>
                  <a:gd name="T2" fmla="*/ 0 w 308"/>
                  <a:gd name="T3" fmla="*/ 85 h 167"/>
                  <a:gd name="T4" fmla="*/ 2 w 308"/>
                  <a:gd name="T5" fmla="*/ 106 h 167"/>
                  <a:gd name="T6" fmla="*/ 9 w 308"/>
                  <a:gd name="T7" fmla="*/ 121 h 167"/>
                  <a:gd name="T8" fmla="*/ 20 w 308"/>
                  <a:gd name="T9" fmla="*/ 130 h 167"/>
                  <a:gd name="T10" fmla="*/ 33 w 308"/>
                  <a:gd name="T11" fmla="*/ 131 h 167"/>
                  <a:gd name="T12" fmla="*/ 47 w 308"/>
                  <a:gd name="T13" fmla="*/ 125 h 167"/>
                  <a:gd name="T14" fmla="*/ 62 w 308"/>
                  <a:gd name="T15" fmla="*/ 113 h 167"/>
                  <a:gd name="T16" fmla="*/ 75 w 308"/>
                  <a:gd name="T17" fmla="*/ 91 h 167"/>
                  <a:gd name="T18" fmla="*/ 74 w 308"/>
                  <a:gd name="T19" fmla="*/ 115 h 167"/>
                  <a:gd name="T20" fmla="*/ 78 w 308"/>
                  <a:gd name="T21" fmla="*/ 133 h 167"/>
                  <a:gd name="T22" fmla="*/ 85 w 308"/>
                  <a:gd name="T23" fmla="*/ 146 h 167"/>
                  <a:gd name="T24" fmla="*/ 95 w 308"/>
                  <a:gd name="T25" fmla="*/ 151 h 167"/>
                  <a:gd name="T26" fmla="*/ 106 w 308"/>
                  <a:gd name="T27" fmla="*/ 151 h 167"/>
                  <a:gd name="T28" fmla="*/ 119 w 308"/>
                  <a:gd name="T29" fmla="*/ 145 h 167"/>
                  <a:gd name="T30" fmla="*/ 132 w 308"/>
                  <a:gd name="T31" fmla="*/ 131 h 167"/>
                  <a:gd name="T32" fmla="*/ 146 w 308"/>
                  <a:gd name="T33" fmla="*/ 110 h 167"/>
                  <a:gd name="T34" fmla="*/ 152 w 308"/>
                  <a:gd name="T35" fmla="*/ 132 h 167"/>
                  <a:gd name="T36" fmla="*/ 160 w 308"/>
                  <a:gd name="T37" fmla="*/ 148 h 167"/>
                  <a:gd name="T38" fmla="*/ 172 w 308"/>
                  <a:gd name="T39" fmla="*/ 160 h 167"/>
                  <a:gd name="T40" fmla="*/ 186 w 308"/>
                  <a:gd name="T41" fmla="*/ 166 h 167"/>
                  <a:gd name="T42" fmla="*/ 201 w 308"/>
                  <a:gd name="T43" fmla="*/ 167 h 167"/>
                  <a:gd name="T44" fmla="*/ 218 w 308"/>
                  <a:gd name="T45" fmla="*/ 162 h 167"/>
                  <a:gd name="T46" fmla="*/ 233 w 308"/>
                  <a:gd name="T47" fmla="*/ 150 h 167"/>
                  <a:gd name="T48" fmla="*/ 248 w 308"/>
                  <a:gd name="T49" fmla="*/ 132 h 167"/>
                  <a:gd name="T50" fmla="*/ 268 w 308"/>
                  <a:gd name="T51" fmla="*/ 143 h 167"/>
                  <a:gd name="T52" fmla="*/ 285 w 308"/>
                  <a:gd name="T53" fmla="*/ 143 h 167"/>
                  <a:gd name="T54" fmla="*/ 298 w 308"/>
                  <a:gd name="T55" fmla="*/ 135 h 167"/>
                  <a:gd name="T56" fmla="*/ 307 w 308"/>
                  <a:gd name="T57" fmla="*/ 121 h 167"/>
                  <a:gd name="T58" fmla="*/ 308 w 308"/>
                  <a:gd name="T59" fmla="*/ 105 h 167"/>
                  <a:gd name="T60" fmla="*/ 302 w 308"/>
                  <a:gd name="T61" fmla="*/ 89 h 167"/>
                  <a:gd name="T62" fmla="*/ 285 w 308"/>
                  <a:gd name="T63" fmla="*/ 74 h 167"/>
                  <a:gd name="T64" fmla="*/ 260 w 308"/>
                  <a:gd name="T65" fmla="*/ 66 h 167"/>
                  <a:gd name="T66" fmla="*/ 264 w 308"/>
                  <a:gd name="T67" fmla="*/ 47 h 167"/>
                  <a:gd name="T68" fmla="*/ 260 w 308"/>
                  <a:gd name="T69" fmla="*/ 31 h 167"/>
                  <a:gd name="T70" fmla="*/ 248 w 308"/>
                  <a:gd name="T71" fmla="*/ 20 h 167"/>
                  <a:gd name="T72" fmla="*/ 233 w 308"/>
                  <a:gd name="T73" fmla="*/ 10 h 167"/>
                  <a:gd name="T74" fmla="*/ 214 w 308"/>
                  <a:gd name="T75" fmla="*/ 5 h 167"/>
                  <a:gd name="T76" fmla="*/ 195 w 308"/>
                  <a:gd name="T77" fmla="*/ 0 h 167"/>
                  <a:gd name="T78" fmla="*/ 177 w 308"/>
                  <a:gd name="T79" fmla="*/ 0 h 167"/>
                  <a:gd name="T80" fmla="*/ 161 w 308"/>
                  <a:gd name="T81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8" h="167">
                    <a:moveTo>
                      <a:pt x="4" y="58"/>
                    </a:moveTo>
                    <a:lnTo>
                      <a:pt x="0" y="85"/>
                    </a:lnTo>
                    <a:lnTo>
                      <a:pt x="2" y="106"/>
                    </a:lnTo>
                    <a:lnTo>
                      <a:pt x="9" y="121"/>
                    </a:lnTo>
                    <a:lnTo>
                      <a:pt x="20" y="130"/>
                    </a:lnTo>
                    <a:lnTo>
                      <a:pt x="33" y="131"/>
                    </a:lnTo>
                    <a:lnTo>
                      <a:pt x="47" y="125"/>
                    </a:lnTo>
                    <a:lnTo>
                      <a:pt x="62" y="113"/>
                    </a:lnTo>
                    <a:lnTo>
                      <a:pt x="75" y="91"/>
                    </a:lnTo>
                    <a:lnTo>
                      <a:pt x="74" y="115"/>
                    </a:lnTo>
                    <a:lnTo>
                      <a:pt x="78" y="133"/>
                    </a:lnTo>
                    <a:lnTo>
                      <a:pt x="85" y="146"/>
                    </a:lnTo>
                    <a:lnTo>
                      <a:pt x="95" y="151"/>
                    </a:lnTo>
                    <a:lnTo>
                      <a:pt x="106" y="151"/>
                    </a:lnTo>
                    <a:lnTo>
                      <a:pt x="119" y="145"/>
                    </a:lnTo>
                    <a:lnTo>
                      <a:pt x="132" y="131"/>
                    </a:lnTo>
                    <a:lnTo>
                      <a:pt x="146" y="110"/>
                    </a:lnTo>
                    <a:lnTo>
                      <a:pt x="152" y="132"/>
                    </a:lnTo>
                    <a:lnTo>
                      <a:pt x="160" y="148"/>
                    </a:lnTo>
                    <a:lnTo>
                      <a:pt x="172" y="160"/>
                    </a:lnTo>
                    <a:lnTo>
                      <a:pt x="186" y="166"/>
                    </a:lnTo>
                    <a:lnTo>
                      <a:pt x="201" y="167"/>
                    </a:lnTo>
                    <a:lnTo>
                      <a:pt x="218" y="162"/>
                    </a:lnTo>
                    <a:lnTo>
                      <a:pt x="233" y="150"/>
                    </a:lnTo>
                    <a:lnTo>
                      <a:pt x="248" y="132"/>
                    </a:lnTo>
                    <a:lnTo>
                      <a:pt x="268" y="143"/>
                    </a:lnTo>
                    <a:lnTo>
                      <a:pt x="285" y="143"/>
                    </a:lnTo>
                    <a:lnTo>
                      <a:pt x="298" y="135"/>
                    </a:lnTo>
                    <a:lnTo>
                      <a:pt x="307" y="121"/>
                    </a:lnTo>
                    <a:lnTo>
                      <a:pt x="308" y="105"/>
                    </a:lnTo>
                    <a:lnTo>
                      <a:pt x="302" y="89"/>
                    </a:lnTo>
                    <a:lnTo>
                      <a:pt x="285" y="74"/>
                    </a:lnTo>
                    <a:lnTo>
                      <a:pt x="260" y="66"/>
                    </a:lnTo>
                    <a:lnTo>
                      <a:pt x="264" y="47"/>
                    </a:lnTo>
                    <a:lnTo>
                      <a:pt x="260" y="31"/>
                    </a:lnTo>
                    <a:lnTo>
                      <a:pt x="248" y="20"/>
                    </a:lnTo>
                    <a:lnTo>
                      <a:pt x="233" y="10"/>
                    </a:lnTo>
                    <a:lnTo>
                      <a:pt x="214" y="5"/>
                    </a:lnTo>
                    <a:lnTo>
                      <a:pt x="195" y="0"/>
                    </a:lnTo>
                    <a:lnTo>
                      <a:pt x="177" y="0"/>
                    </a:lnTo>
                    <a:lnTo>
                      <a:pt x="161" y="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8" name="Freeform 272">
                <a:extLst>
                  <a:ext uri="{FF2B5EF4-FFF2-40B4-BE49-F238E27FC236}">
                    <a16:creationId xmlns:a16="http://schemas.microsoft.com/office/drawing/2014/main" id="{2D8C8388-ACA8-4E43-A0E2-653647970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3988" y="3167063"/>
                <a:ext cx="47625" cy="44450"/>
              </a:xfrm>
              <a:custGeom>
                <a:avLst/>
                <a:gdLst>
                  <a:gd name="T0" fmla="*/ 46 w 215"/>
                  <a:gd name="T1" fmla="*/ 257 h 257"/>
                  <a:gd name="T2" fmla="*/ 58 w 215"/>
                  <a:gd name="T3" fmla="*/ 238 h 257"/>
                  <a:gd name="T4" fmla="*/ 64 w 215"/>
                  <a:gd name="T5" fmla="*/ 217 h 257"/>
                  <a:gd name="T6" fmla="*/ 63 w 215"/>
                  <a:gd name="T7" fmla="*/ 195 h 257"/>
                  <a:gd name="T8" fmla="*/ 56 w 215"/>
                  <a:gd name="T9" fmla="*/ 170 h 257"/>
                  <a:gd name="T10" fmla="*/ 65 w 215"/>
                  <a:gd name="T11" fmla="*/ 185 h 257"/>
                  <a:gd name="T12" fmla="*/ 75 w 215"/>
                  <a:gd name="T13" fmla="*/ 196 h 257"/>
                  <a:gd name="T14" fmla="*/ 86 w 215"/>
                  <a:gd name="T15" fmla="*/ 200 h 257"/>
                  <a:gd name="T16" fmla="*/ 97 w 215"/>
                  <a:gd name="T17" fmla="*/ 201 h 257"/>
                  <a:gd name="T18" fmla="*/ 107 w 215"/>
                  <a:gd name="T19" fmla="*/ 197 h 257"/>
                  <a:gd name="T20" fmla="*/ 112 w 215"/>
                  <a:gd name="T21" fmla="*/ 189 h 257"/>
                  <a:gd name="T22" fmla="*/ 113 w 215"/>
                  <a:gd name="T23" fmla="*/ 178 h 257"/>
                  <a:gd name="T24" fmla="*/ 109 w 215"/>
                  <a:gd name="T25" fmla="*/ 163 h 257"/>
                  <a:gd name="T26" fmla="*/ 142 w 215"/>
                  <a:gd name="T27" fmla="*/ 174 h 257"/>
                  <a:gd name="T28" fmla="*/ 171 w 215"/>
                  <a:gd name="T29" fmla="*/ 179 h 257"/>
                  <a:gd name="T30" fmla="*/ 193 w 215"/>
                  <a:gd name="T31" fmla="*/ 175 h 257"/>
                  <a:gd name="T32" fmla="*/ 208 w 215"/>
                  <a:gd name="T33" fmla="*/ 168 h 257"/>
                  <a:gd name="T34" fmla="*/ 215 w 215"/>
                  <a:gd name="T35" fmla="*/ 154 h 257"/>
                  <a:gd name="T36" fmla="*/ 210 w 215"/>
                  <a:gd name="T37" fmla="*/ 137 h 257"/>
                  <a:gd name="T38" fmla="*/ 195 w 215"/>
                  <a:gd name="T39" fmla="*/ 116 h 257"/>
                  <a:gd name="T40" fmla="*/ 168 w 215"/>
                  <a:gd name="T41" fmla="*/ 92 h 257"/>
                  <a:gd name="T42" fmla="*/ 174 w 215"/>
                  <a:gd name="T43" fmla="*/ 79 h 257"/>
                  <a:gd name="T44" fmla="*/ 174 w 215"/>
                  <a:gd name="T45" fmla="*/ 66 h 257"/>
                  <a:gd name="T46" fmla="*/ 169 w 215"/>
                  <a:gd name="T47" fmla="*/ 54 h 257"/>
                  <a:gd name="T48" fmla="*/ 162 w 215"/>
                  <a:gd name="T49" fmla="*/ 43 h 257"/>
                  <a:gd name="T50" fmla="*/ 151 w 215"/>
                  <a:gd name="T51" fmla="*/ 34 h 257"/>
                  <a:gd name="T52" fmla="*/ 139 w 215"/>
                  <a:gd name="T53" fmla="*/ 29 h 257"/>
                  <a:gd name="T54" fmla="*/ 127 w 215"/>
                  <a:gd name="T55" fmla="*/ 28 h 257"/>
                  <a:gd name="T56" fmla="*/ 115 w 215"/>
                  <a:gd name="T57" fmla="*/ 32 h 257"/>
                  <a:gd name="T58" fmla="*/ 105 w 215"/>
                  <a:gd name="T59" fmla="*/ 18 h 257"/>
                  <a:gd name="T60" fmla="*/ 92 w 215"/>
                  <a:gd name="T61" fmla="*/ 9 h 257"/>
                  <a:gd name="T62" fmla="*/ 77 w 215"/>
                  <a:gd name="T63" fmla="*/ 2 h 257"/>
                  <a:gd name="T64" fmla="*/ 60 w 215"/>
                  <a:gd name="T65" fmla="*/ 0 h 257"/>
                  <a:gd name="T66" fmla="*/ 44 w 215"/>
                  <a:gd name="T67" fmla="*/ 1 h 257"/>
                  <a:gd name="T68" fmla="*/ 28 w 215"/>
                  <a:gd name="T69" fmla="*/ 5 h 257"/>
                  <a:gd name="T70" fmla="*/ 13 w 215"/>
                  <a:gd name="T71" fmla="*/ 12 h 257"/>
                  <a:gd name="T72" fmla="*/ 0 w 215"/>
                  <a:gd name="T73" fmla="*/ 2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5" h="257">
                    <a:moveTo>
                      <a:pt x="46" y="257"/>
                    </a:moveTo>
                    <a:lnTo>
                      <a:pt x="58" y="238"/>
                    </a:lnTo>
                    <a:lnTo>
                      <a:pt x="64" y="217"/>
                    </a:lnTo>
                    <a:lnTo>
                      <a:pt x="63" y="195"/>
                    </a:lnTo>
                    <a:lnTo>
                      <a:pt x="56" y="170"/>
                    </a:lnTo>
                    <a:lnTo>
                      <a:pt x="65" y="185"/>
                    </a:lnTo>
                    <a:lnTo>
                      <a:pt x="75" y="196"/>
                    </a:lnTo>
                    <a:lnTo>
                      <a:pt x="86" y="200"/>
                    </a:lnTo>
                    <a:lnTo>
                      <a:pt x="97" y="201"/>
                    </a:lnTo>
                    <a:lnTo>
                      <a:pt x="107" y="197"/>
                    </a:lnTo>
                    <a:lnTo>
                      <a:pt x="112" y="189"/>
                    </a:lnTo>
                    <a:lnTo>
                      <a:pt x="113" y="178"/>
                    </a:lnTo>
                    <a:lnTo>
                      <a:pt x="109" y="163"/>
                    </a:lnTo>
                    <a:lnTo>
                      <a:pt x="142" y="174"/>
                    </a:lnTo>
                    <a:lnTo>
                      <a:pt x="171" y="179"/>
                    </a:lnTo>
                    <a:lnTo>
                      <a:pt x="193" y="175"/>
                    </a:lnTo>
                    <a:lnTo>
                      <a:pt x="208" y="168"/>
                    </a:lnTo>
                    <a:lnTo>
                      <a:pt x="215" y="154"/>
                    </a:lnTo>
                    <a:lnTo>
                      <a:pt x="210" y="137"/>
                    </a:lnTo>
                    <a:lnTo>
                      <a:pt x="195" y="116"/>
                    </a:lnTo>
                    <a:lnTo>
                      <a:pt x="168" y="92"/>
                    </a:lnTo>
                    <a:lnTo>
                      <a:pt x="174" y="79"/>
                    </a:lnTo>
                    <a:lnTo>
                      <a:pt x="174" y="66"/>
                    </a:lnTo>
                    <a:lnTo>
                      <a:pt x="169" y="54"/>
                    </a:lnTo>
                    <a:lnTo>
                      <a:pt x="162" y="43"/>
                    </a:lnTo>
                    <a:lnTo>
                      <a:pt x="151" y="34"/>
                    </a:lnTo>
                    <a:lnTo>
                      <a:pt x="139" y="29"/>
                    </a:lnTo>
                    <a:lnTo>
                      <a:pt x="127" y="28"/>
                    </a:lnTo>
                    <a:lnTo>
                      <a:pt x="115" y="32"/>
                    </a:lnTo>
                    <a:lnTo>
                      <a:pt x="105" y="18"/>
                    </a:lnTo>
                    <a:lnTo>
                      <a:pt x="92" y="9"/>
                    </a:lnTo>
                    <a:lnTo>
                      <a:pt x="77" y="2"/>
                    </a:lnTo>
                    <a:lnTo>
                      <a:pt x="60" y="0"/>
                    </a:lnTo>
                    <a:lnTo>
                      <a:pt x="44" y="1"/>
                    </a:lnTo>
                    <a:lnTo>
                      <a:pt x="28" y="5"/>
                    </a:lnTo>
                    <a:lnTo>
                      <a:pt x="13" y="12"/>
                    </a:lnTo>
                    <a:lnTo>
                      <a:pt x="0" y="2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9" name="Freeform 273">
                <a:extLst>
                  <a:ext uri="{FF2B5EF4-FFF2-40B4-BE49-F238E27FC236}">
                    <a16:creationId xmlns:a16="http://schemas.microsoft.com/office/drawing/2014/main" id="{F751A4C5-46A6-47F9-A532-12CF73167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7438" y="3222625"/>
                <a:ext cx="46038" cy="53975"/>
              </a:xfrm>
              <a:custGeom>
                <a:avLst/>
                <a:gdLst>
                  <a:gd name="T0" fmla="*/ 0 w 209"/>
                  <a:gd name="T1" fmla="*/ 308 h 308"/>
                  <a:gd name="T2" fmla="*/ 8 w 209"/>
                  <a:gd name="T3" fmla="*/ 281 h 308"/>
                  <a:gd name="T4" fmla="*/ 22 w 209"/>
                  <a:gd name="T5" fmla="*/ 259 h 308"/>
                  <a:gd name="T6" fmla="*/ 42 w 209"/>
                  <a:gd name="T7" fmla="*/ 246 h 308"/>
                  <a:gd name="T8" fmla="*/ 71 w 209"/>
                  <a:gd name="T9" fmla="*/ 245 h 308"/>
                  <a:gd name="T10" fmla="*/ 69 w 209"/>
                  <a:gd name="T11" fmla="*/ 219 h 308"/>
                  <a:gd name="T12" fmla="*/ 76 w 209"/>
                  <a:gd name="T13" fmla="*/ 193 h 308"/>
                  <a:gd name="T14" fmla="*/ 88 w 209"/>
                  <a:gd name="T15" fmla="*/ 172 h 308"/>
                  <a:gd name="T16" fmla="*/ 105 w 209"/>
                  <a:gd name="T17" fmla="*/ 157 h 308"/>
                  <a:gd name="T18" fmla="*/ 106 w 209"/>
                  <a:gd name="T19" fmla="*/ 135 h 308"/>
                  <a:gd name="T20" fmla="*/ 111 w 209"/>
                  <a:gd name="T21" fmla="*/ 113 h 308"/>
                  <a:gd name="T22" fmla="*/ 123 w 209"/>
                  <a:gd name="T23" fmla="*/ 95 h 308"/>
                  <a:gd name="T24" fmla="*/ 143 w 209"/>
                  <a:gd name="T25" fmla="*/ 82 h 308"/>
                  <a:gd name="T26" fmla="*/ 128 w 209"/>
                  <a:gd name="T27" fmla="*/ 56 h 308"/>
                  <a:gd name="T28" fmla="*/ 122 w 209"/>
                  <a:gd name="T29" fmla="*/ 34 h 308"/>
                  <a:gd name="T30" fmla="*/ 124 w 209"/>
                  <a:gd name="T31" fmla="*/ 17 h 308"/>
                  <a:gd name="T32" fmla="*/ 133 w 209"/>
                  <a:gd name="T33" fmla="*/ 5 h 308"/>
                  <a:gd name="T34" fmla="*/ 147 w 209"/>
                  <a:gd name="T35" fmla="*/ 0 h 308"/>
                  <a:gd name="T36" fmla="*/ 165 w 209"/>
                  <a:gd name="T37" fmla="*/ 0 h 308"/>
                  <a:gd name="T38" fmla="*/ 186 w 209"/>
                  <a:gd name="T39" fmla="*/ 7 h 308"/>
                  <a:gd name="T40" fmla="*/ 209 w 209"/>
                  <a:gd name="T41" fmla="*/ 2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9" h="308">
                    <a:moveTo>
                      <a:pt x="0" y="308"/>
                    </a:moveTo>
                    <a:lnTo>
                      <a:pt x="8" y="281"/>
                    </a:lnTo>
                    <a:lnTo>
                      <a:pt x="22" y="259"/>
                    </a:lnTo>
                    <a:lnTo>
                      <a:pt x="42" y="246"/>
                    </a:lnTo>
                    <a:lnTo>
                      <a:pt x="71" y="245"/>
                    </a:lnTo>
                    <a:lnTo>
                      <a:pt x="69" y="219"/>
                    </a:lnTo>
                    <a:lnTo>
                      <a:pt x="76" y="193"/>
                    </a:lnTo>
                    <a:lnTo>
                      <a:pt x="88" y="172"/>
                    </a:lnTo>
                    <a:lnTo>
                      <a:pt x="105" y="157"/>
                    </a:lnTo>
                    <a:lnTo>
                      <a:pt x="106" y="135"/>
                    </a:lnTo>
                    <a:lnTo>
                      <a:pt x="111" y="113"/>
                    </a:lnTo>
                    <a:lnTo>
                      <a:pt x="123" y="95"/>
                    </a:lnTo>
                    <a:lnTo>
                      <a:pt x="143" y="82"/>
                    </a:lnTo>
                    <a:lnTo>
                      <a:pt x="128" y="56"/>
                    </a:lnTo>
                    <a:lnTo>
                      <a:pt x="122" y="34"/>
                    </a:lnTo>
                    <a:lnTo>
                      <a:pt x="124" y="17"/>
                    </a:lnTo>
                    <a:lnTo>
                      <a:pt x="133" y="5"/>
                    </a:lnTo>
                    <a:lnTo>
                      <a:pt x="147" y="0"/>
                    </a:lnTo>
                    <a:lnTo>
                      <a:pt x="165" y="0"/>
                    </a:lnTo>
                    <a:lnTo>
                      <a:pt x="186" y="7"/>
                    </a:lnTo>
                    <a:lnTo>
                      <a:pt x="209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0" name="Freeform 274">
                <a:extLst>
                  <a:ext uri="{FF2B5EF4-FFF2-40B4-BE49-F238E27FC236}">
                    <a16:creationId xmlns:a16="http://schemas.microsoft.com/office/drawing/2014/main" id="{C716C95D-3FDC-4128-804B-1987513C6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488" y="3141663"/>
                <a:ext cx="74613" cy="39688"/>
              </a:xfrm>
              <a:custGeom>
                <a:avLst/>
                <a:gdLst>
                  <a:gd name="T0" fmla="*/ 36 w 330"/>
                  <a:gd name="T1" fmla="*/ 0 h 231"/>
                  <a:gd name="T2" fmla="*/ 20 w 330"/>
                  <a:gd name="T3" fmla="*/ 7 h 231"/>
                  <a:gd name="T4" fmla="*/ 8 w 330"/>
                  <a:gd name="T5" fmla="*/ 19 h 231"/>
                  <a:gd name="T6" fmla="*/ 1 w 330"/>
                  <a:gd name="T7" fmla="*/ 33 h 231"/>
                  <a:gd name="T8" fmla="*/ 0 w 330"/>
                  <a:gd name="T9" fmla="*/ 49 h 231"/>
                  <a:gd name="T10" fmla="*/ 5 w 330"/>
                  <a:gd name="T11" fmla="*/ 64 h 231"/>
                  <a:gd name="T12" fmla="*/ 13 w 330"/>
                  <a:gd name="T13" fmla="*/ 77 h 231"/>
                  <a:gd name="T14" fmla="*/ 27 w 330"/>
                  <a:gd name="T15" fmla="*/ 86 h 231"/>
                  <a:gd name="T16" fmla="*/ 47 w 330"/>
                  <a:gd name="T17" fmla="*/ 90 h 231"/>
                  <a:gd name="T18" fmla="*/ 25 w 330"/>
                  <a:gd name="T19" fmla="*/ 104 h 231"/>
                  <a:gd name="T20" fmla="*/ 12 w 330"/>
                  <a:gd name="T21" fmla="*/ 119 h 231"/>
                  <a:gd name="T22" fmla="*/ 7 w 330"/>
                  <a:gd name="T23" fmla="*/ 131 h 231"/>
                  <a:gd name="T24" fmla="*/ 8 w 330"/>
                  <a:gd name="T25" fmla="*/ 143 h 231"/>
                  <a:gd name="T26" fmla="*/ 14 w 330"/>
                  <a:gd name="T27" fmla="*/ 152 h 231"/>
                  <a:gd name="T28" fmla="*/ 26 w 330"/>
                  <a:gd name="T29" fmla="*/ 156 h 231"/>
                  <a:gd name="T30" fmla="*/ 42 w 330"/>
                  <a:gd name="T31" fmla="*/ 156 h 231"/>
                  <a:gd name="T32" fmla="*/ 62 w 330"/>
                  <a:gd name="T33" fmla="*/ 150 h 231"/>
                  <a:gd name="T34" fmla="*/ 54 w 330"/>
                  <a:gd name="T35" fmla="*/ 172 h 231"/>
                  <a:gd name="T36" fmla="*/ 53 w 330"/>
                  <a:gd name="T37" fmla="*/ 189 h 231"/>
                  <a:gd name="T38" fmla="*/ 59 w 330"/>
                  <a:gd name="T39" fmla="*/ 202 h 231"/>
                  <a:gd name="T40" fmla="*/ 67 w 330"/>
                  <a:gd name="T41" fmla="*/ 208 h 231"/>
                  <a:gd name="T42" fmla="*/ 79 w 330"/>
                  <a:gd name="T43" fmla="*/ 209 h 231"/>
                  <a:gd name="T44" fmla="*/ 93 w 330"/>
                  <a:gd name="T45" fmla="*/ 205 h 231"/>
                  <a:gd name="T46" fmla="*/ 107 w 330"/>
                  <a:gd name="T47" fmla="*/ 194 h 231"/>
                  <a:gd name="T48" fmla="*/ 122 w 330"/>
                  <a:gd name="T49" fmla="*/ 178 h 231"/>
                  <a:gd name="T50" fmla="*/ 122 w 330"/>
                  <a:gd name="T51" fmla="*/ 202 h 231"/>
                  <a:gd name="T52" fmla="*/ 129 w 330"/>
                  <a:gd name="T53" fmla="*/ 218 h 231"/>
                  <a:gd name="T54" fmla="*/ 139 w 330"/>
                  <a:gd name="T55" fmla="*/ 228 h 231"/>
                  <a:gd name="T56" fmla="*/ 154 w 330"/>
                  <a:gd name="T57" fmla="*/ 231 h 231"/>
                  <a:gd name="T58" fmla="*/ 168 w 330"/>
                  <a:gd name="T59" fmla="*/ 228 h 231"/>
                  <a:gd name="T60" fmla="*/ 180 w 330"/>
                  <a:gd name="T61" fmla="*/ 217 h 231"/>
                  <a:gd name="T62" fmla="*/ 190 w 330"/>
                  <a:gd name="T63" fmla="*/ 201 h 231"/>
                  <a:gd name="T64" fmla="*/ 193 w 330"/>
                  <a:gd name="T65" fmla="*/ 178 h 231"/>
                  <a:gd name="T66" fmla="*/ 207 w 330"/>
                  <a:gd name="T67" fmla="*/ 189 h 231"/>
                  <a:gd name="T68" fmla="*/ 220 w 330"/>
                  <a:gd name="T69" fmla="*/ 194 h 231"/>
                  <a:gd name="T70" fmla="*/ 233 w 330"/>
                  <a:gd name="T71" fmla="*/ 195 h 231"/>
                  <a:gd name="T72" fmla="*/ 245 w 330"/>
                  <a:gd name="T73" fmla="*/ 192 h 231"/>
                  <a:gd name="T74" fmla="*/ 254 w 330"/>
                  <a:gd name="T75" fmla="*/ 185 h 231"/>
                  <a:gd name="T76" fmla="*/ 258 w 330"/>
                  <a:gd name="T77" fmla="*/ 174 h 231"/>
                  <a:gd name="T78" fmla="*/ 258 w 330"/>
                  <a:gd name="T79" fmla="*/ 160 h 231"/>
                  <a:gd name="T80" fmla="*/ 253 w 330"/>
                  <a:gd name="T81" fmla="*/ 142 h 231"/>
                  <a:gd name="T82" fmla="*/ 270 w 330"/>
                  <a:gd name="T83" fmla="*/ 154 h 231"/>
                  <a:gd name="T84" fmla="*/ 286 w 330"/>
                  <a:gd name="T85" fmla="*/ 159 h 231"/>
                  <a:gd name="T86" fmla="*/ 301 w 330"/>
                  <a:gd name="T87" fmla="*/ 159 h 231"/>
                  <a:gd name="T88" fmla="*/ 314 w 330"/>
                  <a:gd name="T89" fmla="*/ 154 h 231"/>
                  <a:gd name="T90" fmla="*/ 324 w 330"/>
                  <a:gd name="T91" fmla="*/ 146 h 231"/>
                  <a:gd name="T92" fmla="*/ 329 w 330"/>
                  <a:gd name="T93" fmla="*/ 135 h 231"/>
                  <a:gd name="T94" fmla="*/ 330 w 330"/>
                  <a:gd name="T95" fmla="*/ 122 h 231"/>
                  <a:gd name="T96" fmla="*/ 325 w 330"/>
                  <a:gd name="T97" fmla="*/ 108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0" h="231">
                    <a:moveTo>
                      <a:pt x="36" y="0"/>
                    </a:moveTo>
                    <a:lnTo>
                      <a:pt x="20" y="7"/>
                    </a:lnTo>
                    <a:lnTo>
                      <a:pt x="8" y="19"/>
                    </a:lnTo>
                    <a:lnTo>
                      <a:pt x="1" y="33"/>
                    </a:lnTo>
                    <a:lnTo>
                      <a:pt x="0" y="49"/>
                    </a:lnTo>
                    <a:lnTo>
                      <a:pt x="5" y="64"/>
                    </a:lnTo>
                    <a:lnTo>
                      <a:pt x="13" y="77"/>
                    </a:lnTo>
                    <a:lnTo>
                      <a:pt x="27" y="86"/>
                    </a:lnTo>
                    <a:lnTo>
                      <a:pt x="47" y="90"/>
                    </a:lnTo>
                    <a:lnTo>
                      <a:pt x="25" y="104"/>
                    </a:lnTo>
                    <a:lnTo>
                      <a:pt x="12" y="119"/>
                    </a:lnTo>
                    <a:lnTo>
                      <a:pt x="7" y="131"/>
                    </a:lnTo>
                    <a:lnTo>
                      <a:pt x="8" y="143"/>
                    </a:lnTo>
                    <a:lnTo>
                      <a:pt x="14" y="152"/>
                    </a:lnTo>
                    <a:lnTo>
                      <a:pt x="26" y="156"/>
                    </a:lnTo>
                    <a:lnTo>
                      <a:pt x="42" y="156"/>
                    </a:lnTo>
                    <a:lnTo>
                      <a:pt x="62" y="150"/>
                    </a:lnTo>
                    <a:lnTo>
                      <a:pt x="54" y="172"/>
                    </a:lnTo>
                    <a:lnTo>
                      <a:pt x="53" y="189"/>
                    </a:lnTo>
                    <a:lnTo>
                      <a:pt x="59" y="202"/>
                    </a:lnTo>
                    <a:lnTo>
                      <a:pt x="67" y="208"/>
                    </a:lnTo>
                    <a:lnTo>
                      <a:pt x="79" y="209"/>
                    </a:lnTo>
                    <a:lnTo>
                      <a:pt x="93" y="205"/>
                    </a:lnTo>
                    <a:lnTo>
                      <a:pt x="107" y="194"/>
                    </a:lnTo>
                    <a:lnTo>
                      <a:pt x="122" y="178"/>
                    </a:lnTo>
                    <a:lnTo>
                      <a:pt x="122" y="202"/>
                    </a:lnTo>
                    <a:lnTo>
                      <a:pt x="129" y="218"/>
                    </a:lnTo>
                    <a:lnTo>
                      <a:pt x="139" y="228"/>
                    </a:lnTo>
                    <a:lnTo>
                      <a:pt x="154" y="231"/>
                    </a:lnTo>
                    <a:lnTo>
                      <a:pt x="168" y="228"/>
                    </a:lnTo>
                    <a:lnTo>
                      <a:pt x="180" y="217"/>
                    </a:lnTo>
                    <a:lnTo>
                      <a:pt x="190" y="201"/>
                    </a:lnTo>
                    <a:lnTo>
                      <a:pt x="193" y="178"/>
                    </a:lnTo>
                    <a:lnTo>
                      <a:pt x="207" y="189"/>
                    </a:lnTo>
                    <a:lnTo>
                      <a:pt x="220" y="194"/>
                    </a:lnTo>
                    <a:lnTo>
                      <a:pt x="233" y="195"/>
                    </a:lnTo>
                    <a:lnTo>
                      <a:pt x="245" y="192"/>
                    </a:lnTo>
                    <a:lnTo>
                      <a:pt x="254" y="185"/>
                    </a:lnTo>
                    <a:lnTo>
                      <a:pt x="258" y="174"/>
                    </a:lnTo>
                    <a:lnTo>
                      <a:pt x="258" y="160"/>
                    </a:lnTo>
                    <a:lnTo>
                      <a:pt x="253" y="142"/>
                    </a:lnTo>
                    <a:lnTo>
                      <a:pt x="270" y="154"/>
                    </a:lnTo>
                    <a:lnTo>
                      <a:pt x="286" y="159"/>
                    </a:lnTo>
                    <a:lnTo>
                      <a:pt x="301" y="159"/>
                    </a:lnTo>
                    <a:lnTo>
                      <a:pt x="314" y="154"/>
                    </a:lnTo>
                    <a:lnTo>
                      <a:pt x="324" y="146"/>
                    </a:lnTo>
                    <a:lnTo>
                      <a:pt x="329" y="135"/>
                    </a:lnTo>
                    <a:lnTo>
                      <a:pt x="330" y="122"/>
                    </a:lnTo>
                    <a:lnTo>
                      <a:pt x="325" y="10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1" name="Freeform 275">
                <a:extLst>
                  <a:ext uri="{FF2B5EF4-FFF2-40B4-BE49-F238E27FC236}">
                    <a16:creationId xmlns:a16="http://schemas.microsoft.com/office/drawing/2014/main" id="{E61CE973-E48E-437A-BA3B-E5B09F334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4226" y="3098800"/>
                <a:ext cx="130175" cy="60325"/>
              </a:xfrm>
              <a:custGeom>
                <a:avLst/>
                <a:gdLst>
                  <a:gd name="T0" fmla="*/ 23 w 575"/>
                  <a:gd name="T1" fmla="*/ 334 h 334"/>
                  <a:gd name="T2" fmla="*/ 7 w 575"/>
                  <a:gd name="T3" fmla="*/ 315 h 334"/>
                  <a:gd name="T4" fmla="*/ 0 w 575"/>
                  <a:gd name="T5" fmla="*/ 296 h 334"/>
                  <a:gd name="T6" fmla="*/ 0 w 575"/>
                  <a:gd name="T7" fmla="*/ 275 h 334"/>
                  <a:gd name="T8" fmla="*/ 7 w 575"/>
                  <a:gd name="T9" fmla="*/ 258 h 334"/>
                  <a:gd name="T10" fmla="*/ 20 w 575"/>
                  <a:gd name="T11" fmla="*/ 243 h 334"/>
                  <a:gd name="T12" fmla="*/ 37 w 575"/>
                  <a:gd name="T13" fmla="*/ 234 h 334"/>
                  <a:gd name="T14" fmla="*/ 59 w 575"/>
                  <a:gd name="T15" fmla="*/ 230 h 334"/>
                  <a:gd name="T16" fmla="*/ 84 w 575"/>
                  <a:gd name="T17" fmla="*/ 235 h 334"/>
                  <a:gd name="T18" fmla="*/ 86 w 575"/>
                  <a:gd name="T19" fmla="*/ 220 h 334"/>
                  <a:gd name="T20" fmla="*/ 90 w 575"/>
                  <a:gd name="T21" fmla="*/ 208 h 334"/>
                  <a:gd name="T22" fmla="*/ 103 w 575"/>
                  <a:gd name="T23" fmla="*/ 189 h 334"/>
                  <a:gd name="T24" fmla="*/ 121 w 575"/>
                  <a:gd name="T25" fmla="*/ 176 h 334"/>
                  <a:gd name="T26" fmla="*/ 141 w 575"/>
                  <a:gd name="T27" fmla="*/ 172 h 334"/>
                  <a:gd name="T28" fmla="*/ 161 w 575"/>
                  <a:gd name="T29" fmla="*/ 174 h 334"/>
                  <a:gd name="T30" fmla="*/ 180 w 575"/>
                  <a:gd name="T31" fmla="*/ 183 h 334"/>
                  <a:gd name="T32" fmla="*/ 195 w 575"/>
                  <a:gd name="T33" fmla="*/ 199 h 334"/>
                  <a:gd name="T34" fmla="*/ 203 w 575"/>
                  <a:gd name="T35" fmla="*/ 223 h 334"/>
                  <a:gd name="T36" fmla="*/ 227 w 575"/>
                  <a:gd name="T37" fmla="*/ 229 h 334"/>
                  <a:gd name="T38" fmla="*/ 245 w 575"/>
                  <a:gd name="T39" fmla="*/ 239 h 334"/>
                  <a:gd name="T40" fmla="*/ 260 w 575"/>
                  <a:gd name="T41" fmla="*/ 254 h 334"/>
                  <a:gd name="T42" fmla="*/ 271 w 575"/>
                  <a:gd name="T43" fmla="*/ 274 h 334"/>
                  <a:gd name="T44" fmla="*/ 285 w 575"/>
                  <a:gd name="T45" fmla="*/ 245 h 334"/>
                  <a:gd name="T46" fmla="*/ 306 w 575"/>
                  <a:gd name="T47" fmla="*/ 221 h 334"/>
                  <a:gd name="T48" fmla="*/ 319 w 575"/>
                  <a:gd name="T49" fmla="*/ 211 h 334"/>
                  <a:gd name="T50" fmla="*/ 333 w 575"/>
                  <a:gd name="T51" fmla="*/ 204 h 334"/>
                  <a:gd name="T52" fmla="*/ 365 w 575"/>
                  <a:gd name="T53" fmla="*/ 197 h 334"/>
                  <a:gd name="T54" fmla="*/ 366 w 575"/>
                  <a:gd name="T55" fmla="*/ 186 h 334"/>
                  <a:gd name="T56" fmla="*/ 370 w 575"/>
                  <a:gd name="T57" fmla="*/ 175 h 334"/>
                  <a:gd name="T58" fmla="*/ 386 w 575"/>
                  <a:gd name="T59" fmla="*/ 158 h 334"/>
                  <a:gd name="T60" fmla="*/ 395 w 575"/>
                  <a:gd name="T61" fmla="*/ 154 h 334"/>
                  <a:gd name="T62" fmla="*/ 407 w 575"/>
                  <a:gd name="T63" fmla="*/ 151 h 334"/>
                  <a:gd name="T64" fmla="*/ 419 w 575"/>
                  <a:gd name="T65" fmla="*/ 154 h 334"/>
                  <a:gd name="T66" fmla="*/ 432 w 575"/>
                  <a:gd name="T67" fmla="*/ 160 h 334"/>
                  <a:gd name="T68" fmla="*/ 433 w 575"/>
                  <a:gd name="T69" fmla="*/ 143 h 334"/>
                  <a:gd name="T70" fmla="*/ 443 w 575"/>
                  <a:gd name="T71" fmla="*/ 127 h 334"/>
                  <a:gd name="T72" fmla="*/ 459 w 575"/>
                  <a:gd name="T73" fmla="*/ 117 h 334"/>
                  <a:gd name="T74" fmla="*/ 470 w 575"/>
                  <a:gd name="T75" fmla="*/ 118 h 334"/>
                  <a:gd name="T76" fmla="*/ 480 w 575"/>
                  <a:gd name="T77" fmla="*/ 123 h 334"/>
                  <a:gd name="T78" fmla="*/ 475 w 575"/>
                  <a:gd name="T79" fmla="*/ 113 h 334"/>
                  <a:gd name="T80" fmla="*/ 472 w 575"/>
                  <a:gd name="T81" fmla="*/ 102 h 334"/>
                  <a:gd name="T82" fmla="*/ 473 w 575"/>
                  <a:gd name="T83" fmla="*/ 93 h 334"/>
                  <a:gd name="T84" fmla="*/ 476 w 575"/>
                  <a:gd name="T85" fmla="*/ 84 h 334"/>
                  <a:gd name="T86" fmla="*/ 483 w 575"/>
                  <a:gd name="T87" fmla="*/ 78 h 334"/>
                  <a:gd name="T88" fmla="*/ 491 w 575"/>
                  <a:gd name="T89" fmla="*/ 73 h 334"/>
                  <a:gd name="T90" fmla="*/ 502 w 575"/>
                  <a:gd name="T91" fmla="*/ 72 h 334"/>
                  <a:gd name="T92" fmla="*/ 515 w 575"/>
                  <a:gd name="T93" fmla="*/ 74 h 334"/>
                  <a:gd name="T94" fmla="*/ 518 w 575"/>
                  <a:gd name="T95" fmla="*/ 43 h 334"/>
                  <a:gd name="T96" fmla="*/ 529 w 575"/>
                  <a:gd name="T97" fmla="*/ 20 h 334"/>
                  <a:gd name="T98" fmla="*/ 548 w 575"/>
                  <a:gd name="T99" fmla="*/ 5 h 334"/>
                  <a:gd name="T100" fmla="*/ 560 w 575"/>
                  <a:gd name="T101" fmla="*/ 1 h 334"/>
                  <a:gd name="T102" fmla="*/ 575 w 575"/>
                  <a:gd name="T103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5" h="334">
                    <a:moveTo>
                      <a:pt x="23" y="334"/>
                    </a:moveTo>
                    <a:lnTo>
                      <a:pt x="7" y="315"/>
                    </a:lnTo>
                    <a:lnTo>
                      <a:pt x="0" y="296"/>
                    </a:lnTo>
                    <a:lnTo>
                      <a:pt x="0" y="275"/>
                    </a:lnTo>
                    <a:lnTo>
                      <a:pt x="7" y="258"/>
                    </a:lnTo>
                    <a:lnTo>
                      <a:pt x="20" y="243"/>
                    </a:lnTo>
                    <a:lnTo>
                      <a:pt x="37" y="234"/>
                    </a:lnTo>
                    <a:lnTo>
                      <a:pt x="59" y="230"/>
                    </a:lnTo>
                    <a:lnTo>
                      <a:pt x="84" y="235"/>
                    </a:lnTo>
                    <a:lnTo>
                      <a:pt x="86" y="220"/>
                    </a:lnTo>
                    <a:lnTo>
                      <a:pt x="90" y="208"/>
                    </a:lnTo>
                    <a:lnTo>
                      <a:pt x="103" y="189"/>
                    </a:lnTo>
                    <a:lnTo>
                      <a:pt x="121" y="176"/>
                    </a:lnTo>
                    <a:lnTo>
                      <a:pt x="141" y="172"/>
                    </a:lnTo>
                    <a:lnTo>
                      <a:pt x="161" y="174"/>
                    </a:lnTo>
                    <a:lnTo>
                      <a:pt x="180" y="183"/>
                    </a:lnTo>
                    <a:lnTo>
                      <a:pt x="195" y="199"/>
                    </a:lnTo>
                    <a:lnTo>
                      <a:pt x="203" y="223"/>
                    </a:lnTo>
                    <a:lnTo>
                      <a:pt x="227" y="229"/>
                    </a:lnTo>
                    <a:lnTo>
                      <a:pt x="245" y="239"/>
                    </a:lnTo>
                    <a:lnTo>
                      <a:pt x="260" y="254"/>
                    </a:lnTo>
                    <a:lnTo>
                      <a:pt x="271" y="274"/>
                    </a:lnTo>
                    <a:lnTo>
                      <a:pt x="285" y="245"/>
                    </a:lnTo>
                    <a:lnTo>
                      <a:pt x="306" y="221"/>
                    </a:lnTo>
                    <a:lnTo>
                      <a:pt x="319" y="211"/>
                    </a:lnTo>
                    <a:lnTo>
                      <a:pt x="333" y="204"/>
                    </a:lnTo>
                    <a:lnTo>
                      <a:pt x="365" y="197"/>
                    </a:lnTo>
                    <a:lnTo>
                      <a:pt x="366" y="186"/>
                    </a:lnTo>
                    <a:lnTo>
                      <a:pt x="370" y="175"/>
                    </a:lnTo>
                    <a:lnTo>
                      <a:pt x="386" y="158"/>
                    </a:lnTo>
                    <a:lnTo>
                      <a:pt x="395" y="154"/>
                    </a:lnTo>
                    <a:lnTo>
                      <a:pt x="407" y="151"/>
                    </a:lnTo>
                    <a:lnTo>
                      <a:pt x="419" y="154"/>
                    </a:lnTo>
                    <a:lnTo>
                      <a:pt x="432" y="160"/>
                    </a:lnTo>
                    <a:lnTo>
                      <a:pt x="433" y="143"/>
                    </a:lnTo>
                    <a:lnTo>
                      <a:pt x="443" y="127"/>
                    </a:lnTo>
                    <a:lnTo>
                      <a:pt x="459" y="117"/>
                    </a:lnTo>
                    <a:lnTo>
                      <a:pt x="470" y="118"/>
                    </a:lnTo>
                    <a:lnTo>
                      <a:pt x="480" y="123"/>
                    </a:lnTo>
                    <a:lnTo>
                      <a:pt x="475" y="113"/>
                    </a:lnTo>
                    <a:lnTo>
                      <a:pt x="472" y="102"/>
                    </a:lnTo>
                    <a:lnTo>
                      <a:pt x="473" y="93"/>
                    </a:lnTo>
                    <a:lnTo>
                      <a:pt x="476" y="84"/>
                    </a:lnTo>
                    <a:lnTo>
                      <a:pt x="483" y="78"/>
                    </a:lnTo>
                    <a:lnTo>
                      <a:pt x="491" y="73"/>
                    </a:lnTo>
                    <a:lnTo>
                      <a:pt x="502" y="72"/>
                    </a:lnTo>
                    <a:lnTo>
                      <a:pt x="515" y="74"/>
                    </a:lnTo>
                    <a:lnTo>
                      <a:pt x="518" y="43"/>
                    </a:lnTo>
                    <a:lnTo>
                      <a:pt x="529" y="20"/>
                    </a:lnTo>
                    <a:lnTo>
                      <a:pt x="548" y="5"/>
                    </a:lnTo>
                    <a:lnTo>
                      <a:pt x="560" y="1"/>
                    </a:lnTo>
                    <a:lnTo>
                      <a:pt x="57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2" name="Freeform 276">
                <a:extLst>
                  <a:ext uri="{FF2B5EF4-FFF2-40B4-BE49-F238E27FC236}">
                    <a16:creationId xmlns:a16="http://schemas.microsoft.com/office/drawing/2014/main" id="{74219934-9C40-4895-BD11-A8EE59B33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926" y="2909888"/>
                <a:ext cx="219075" cy="136525"/>
              </a:xfrm>
              <a:custGeom>
                <a:avLst/>
                <a:gdLst>
                  <a:gd name="T0" fmla="*/ 432 w 966"/>
                  <a:gd name="T1" fmla="*/ 753 h 771"/>
                  <a:gd name="T2" fmla="*/ 441 w 966"/>
                  <a:gd name="T3" fmla="*/ 721 h 771"/>
                  <a:gd name="T4" fmla="*/ 487 w 966"/>
                  <a:gd name="T5" fmla="*/ 730 h 771"/>
                  <a:gd name="T6" fmla="*/ 438 w 966"/>
                  <a:gd name="T7" fmla="*/ 659 h 771"/>
                  <a:gd name="T8" fmla="*/ 456 w 966"/>
                  <a:gd name="T9" fmla="*/ 612 h 771"/>
                  <a:gd name="T10" fmla="*/ 399 w 966"/>
                  <a:gd name="T11" fmla="*/ 636 h 771"/>
                  <a:gd name="T12" fmla="*/ 370 w 966"/>
                  <a:gd name="T13" fmla="*/ 612 h 771"/>
                  <a:gd name="T14" fmla="*/ 328 w 966"/>
                  <a:gd name="T15" fmla="*/ 610 h 771"/>
                  <a:gd name="T16" fmla="*/ 321 w 966"/>
                  <a:gd name="T17" fmla="*/ 578 h 771"/>
                  <a:gd name="T18" fmla="*/ 304 w 966"/>
                  <a:gd name="T19" fmla="*/ 556 h 771"/>
                  <a:gd name="T20" fmla="*/ 261 w 966"/>
                  <a:gd name="T21" fmla="*/ 527 h 771"/>
                  <a:gd name="T22" fmla="*/ 226 w 966"/>
                  <a:gd name="T23" fmla="*/ 521 h 771"/>
                  <a:gd name="T24" fmla="*/ 189 w 966"/>
                  <a:gd name="T25" fmla="*/ 519 h 771"/>
                  <a:gd name="T26" fmla="*/ 175 w 966"/>
                  <a:gd name="T27" fmla="*/ 486 h 771"/>
                  <a:gd name="T28" fmla="*/ 129 w 966"/>
                  <a:gd name="T29" fmla="*/ 512 h 771"/>
                  <a:gd name="T30" fmla="*/ 92 w 966"/>
                  <a:gd name="T31" fmla="*/ 496 h 771"/>
                  <a:gd name="T32" fmla="*/ 47 w 966"/>
                  <a:gd name="T33" fmla="*/ 456 h 771"/>
                  <a:gd name="T34" fmla="*/ 0 w 966"/>
                  <a:gd name="T35" fmla="*/ 412 h 771"/>
                  <a:gd name="T36" fmla="*/ 27 w 966"/>
                  <a:gd name="T37" fmla="*/ 382 h 771"/>
                  <a:gd name="T38" fmla="*/ 77 w 966"/>
                  <a:gd name="T39" fmla="*/ 352 h 771"/>
                  <a:gd name="T40" fmla="*/ 74 w 966"/>
                  <a:gd name="T41" fmla="*/ 312 h 771"/>
                  <a:gd name="T42" fmla="*/ 136 w 966"/>
                  <a:gd name="T43" fmla="*/ 309 h 771"/>
                  <a:gd name="T44" fmla="*/ 171 w 966"/>
                  <a:gd name="T45" fmla="*/ 277 h 771"/>
                  <a:gd name="T46" fmla="*/ 208 w 966"/>
                  <a:gd name="T47" fmla="*/ 255 h 771"/>
                  <a:gd name="T48" fmla="*/ 254 w 966"/>
                  <a:gd name="T49" fmla="*/ 303 h 771"/>
                  <a:gd name="T50" fmla="*/ 269 w 966"/>
                  <a:gd name="T51" fmla="*/ 270 h 771"/>
                  <a:gd name="T52" fmla="*/ 310 w 966"/>
                  <a:gd name="T53" fmla="*/ 292 h 771"/>
                  <a:gd name="T54" fmla="*/ 312 w 966"/>
                  <a:gd name="T55" fmla="*/ 247 h 771"/>
                  <a:gd name="T56" fmla="*/ 336 w 966"/>
                  <a:gd name="T57" fmla="*/ 237 h 771"/>
                  <a:gd name="T58" fmla="*/ 344 w 966"/>
                  <a:gd name="T59" fmla="*/ 201 h 771"/>
                  <a:gd name="T60" fmla="*/ 369 w 966"/>
                  <a:gd name="T61" fmla="*/ 162 h 771"/>
                  <a:gd name="T62" fmla="*/ 413 w 966"/>
                  <a:gd name="T63" fmla="*/ 169 h 771"/>
                  <a:gd name="T64" fmla="*/ 460 w 966"/>
                  <a:gd name="T65" fmla="*/ 265 h 771"/>
                  <a:gd name="T66" fmla="*/ 495 w 966"/>
                  <a:gd name="T67" fmla="*/ 226 h 771"/>
                  <a:gd name="T68" fmla="*/ 535 w 966"/>
                  <a:gd name="T69" fmla="*/ 245 h 771"/>
                  <a:gd name="T70" fmla="*/ 556 w 966"/>
                  <a:gd name="T71" fmla="*/ 264 h 771"/>
                  <a:gd name="T72" fmla="*/ 587 w 966"/>
                  <a:gd name="T73" fmla="*/ 227 h 771"/>
                  <a:gd name="T74" fmla="*/ 629 w 966"/>
                  <a:gd name="T75" fmla="*/ 228 h 771"/>
                  <a:gd name="T76" fmla="*/ 639 w 966"/>
                  <a:gd name="T77" fmla="*/ 184 h 771"/>
                  <a:gd name="T78" fmla="*/ 645 w 966"/>
                  <a:gd name="T79" fmla="*/ 141 h 771"/>
                  <a:gd name="T80" fmla="*/ 592 w 966"/>
                  <a:gd name="T81" fmla="*/ 98 h 771"/>
                  <a:gd name="T82" fmla="*/ 609 w 966"/>
                  <a:gd name="T83" fmla="*/ 60 h 771"/>
                  <a:gd name="T84" fmla="*/ 628 w 966"/>
                  <a:gd name="T85" fmla="*/ 14 h 771"/>
                  <a:gd name="T86" fmla="*/ 679 w 966"/>
                  <a:gd name="T87" fmla="*/ 9 h 771"/>
                  <a:gd name="T88" fmla="*/ 726 w 966"/>
                  <a:gd name="T89" fmla="*/ 43 h 771"/>
                  <a:gd name="T90" fmla="*/ 772 w 966"/>
                  <a:gd name="T91" fmla="*/ 0 h 771"/>
                  <a:gd name="T92" fmla="*/ 818 w 966"/>
                  <a:gd name="T93" fmla="*/ 40 h 771"/>
                  <a:gd name="T94" fmla="*/ 832 w 966"/>
                  <a:gd name="T95" fmla="*/ 73 h 771"/>
                  <a:gd name="T96" fmla="*/ 863 w 966"/>
                  <a:gd name="T97" fmla="*/ 42 h 771"/>
                  <a:gd name="T98" fmla="*/ 894 w 966"/>
                  <a:gd name="T99" fmla="*/ 58 h 771"/>
                  <a:gd name="T100" fmla="*/ 908 w 966"/>
                  <a:gd name="T101" fmla="*/ 36 h 771"/>
                  <a:gd name="T102" fmla="*/ 941 w 966"/>
                  <a:gd name="T103" fmla="*/ 19 h 771"/>
                  <a:gd name="T104" fmla="*/ 966 w 966"/>
                  <a:gd name="T105" fmla="*/ 66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66" h="771">
                    <a:moveTo>
                      <a:pt x="449" y="771"/>
                    </a:moveTo>
                    <a:lnTo>
                      <a:pt x="437" y="764"/>
                    </a:lnTo>
                    <a:lnTo>
                      <a:pt x="432" y="753"/>
                    </a:lnTo>
                    <a:lnTo>
                      <a:pt x="431" y="741"/>
                    </a:lnTo>
                    <a:lnTo>
                      <a:pt x="434" y="729"/>
                    </a:lnTo>
                    <a:lnTo>
                      <a:pt x="441" y="721"/>
                    </a:lnTo>
                    <a:lnTo>
                      <a:pt x="453" y="716"/>
                    </a:lnTo>
                    <a:lnTo>
                      <a:pt x="468" y="719"/>
                    </a:lnTo>
                    <a:lnTo>
                      <a:pt x="487" y="730"/>
                    </a:lnTo>
                    <a:lnTo>
                      <a:pt x="461" y="704"/>
                    </a:lnTo>
                    <a:lnTo>
                      <a:pt x="442" y="674"/>
                    </a:lnTo>
                    <a:lnTo>
                      <a:pt x="438" y="659"/>
                    </a:lnTo>
                    <a:lnTo>
                      <a:pt x="438" y="643"/>
                    </a:lnTo>
                    <a:lnTo>
                      <a:pt x="445" y="627"/>
                    </a:lnTo>
                    <a:lnTo>
                      <a:pt x="456" y="612"/>
                    </a:lnTo>
                    <a:lnTo>
                      <a:pt x="437" y="629"/>
                    </a:lnTo>
                    <a:lnTo>
                      <a:pt x="412" y="636"/>
                    </a:lnTo>
                    <a:lnTo>
                      <a:pt x="399" y="636"/>
                    </a:lnTo>
                    <a:lnTo>
                      <a:pt x="387" y="632"/>
                    </a:lnTo>
                    <a:lnTo>
                      <a:pt x="378" y="623"/>
                    </a:lnTo>
                    <a:lnTo>
                      <a:pt x="370" y="612"/>
                    </a:lnTo>
                    <a:lnTo>
                      <a:pt x="353" y="616"/>
                    </a:lnTo>
                    <a:lnTo>
                      <a:pt x="339" y="615"/>
                    </a:lnTo>
                    <a:lnTo>
                      <a:pt x="328" y="610"/>
                    </a:lnTo>
                    <a:lnTo>
                      <a:pt x="323" y="601"/>
                    </a:lnTo>
                    <a:lnTo>
                      <a:pt x="319" y="590"/>
                    </a:lnTo>
                    <a:lnTo>
                      <a:pt x="321" y="578"/>
                    </a:lnTo>
                    <a:lnTo>
                      <a:pt x="326" y="565"/>
                    </a:lnTo>
                    <a:lnTo>
                      <a:pt x="336" y="552"/>
                    </a:lnTo>
                    <a:lnTo>
                      <a:pt x="304" y="556"/>
                    </a:lnTo>
                    <a:lnTo>
                      <a:pt x="277" y="548"/>
                    </a:lnTo>
                    <a:lnTo>
                      <a:pt x="268" y="538"/>
                    </a:lnTo>
                    <a:lnTo>
                      <a:pt x="261" y="527"/>
                    </a:lnTo>
                    <a:lnTo>
                      <a:pt x="257" y="514"/>
                    </a:lnTo>
                    <a:lnTo>
                      <a:pt x="258" y="501"/>
                    </a:lnTo>
                    <a:lnTo>
                      <a:pt x="226" y="521"/>
                    </a:lnTo>
                    <a:lnTo>
                      <a:pt x="212" y="524"/>
                    </a:lnTo>
                    <a:lnTo>
                      <a:pt x="200" y="523"/>
                    </a:lnTo>
                    <a:lnTo>
                      <a:pt x="189" y="519"/>
                    </a:lnTo>
                    <a:lnTo>
                      <a:pt x="181" y="510"/>
                    </a:lnTo>
                    <a:lnTo>
                      <a:pt x="177" y="500"/>
                    </a:lnTo>
                    <a:lnTo>
                      <a:pt x="175" y="486"/>
                    </a:lnTo>
                    <a:lnTo>
                      <a:pt x="160" y="500"/>
                    </a:lnTo>
                    <a:lnTo>
                      <a:pt x="144" y="508"/>
                    </a:lnTo>
                    <a:lnTo>
                      <a:pt x="129" y="512"/>
                    </a:lnTo>
                    <a:lnTo>
                      <a:pt x="115" y="512"/>
                    </a:lnTo>
                    <a:lnTo>
                      <a:pt x="102" y="507"/>
                    </a:lnTo>
                    <a:lnTo>
                      <a:pt x="92" y="496"/>
                    </a:lnTo>
                    <a:lnTo>
                      <a:pt x="87" y="482"/>
                    </a:lnTo>
                    <a:lnTo>
                      <a:pt x="85" y="463"/>
                    </a:lnTo>
                    <a:lnTo>
                      <a:pt x="47" y="456"/>
                    </a:lnTo>
                    <a:lnTo>
                      <a:pt x="20" y="443"/>
                    </a:lnTo>
                    <a:lnTo>
                      <a:pt x="3" y="428"/>
                    </a:lnTo>
                    <a:lnTo>
                      <a:pt x="0" y="412"/>
                    </a:lnTo>
                    <a:lnTo>
                      <a:pt x="2" y="403"/>
                    </a:lnTo>
                    <a:lnTo>
                      <a:pt x="8" y="396"/>
                    </a:lnTo>
                    <a:lnTo>
                      <a:pt x="27" y="382"/>
                    </a:lnTo>
                    <a:lnTo>
                      <a:pt x="58" y="372"/>
                    </a:lnTo>
                    <a:lnTo>
                      <a:pt x="101" y="367"/>
                    </a:lnTo>
                    <a:lnTo>
                      <a:pt x="77" y="352"/>
                    </a:lnTo>
                    <a:lnTo>
                      <a:pt x="66" y="337"/>
                    </a:lnTo>
                    <a:lnTo>
                      <a:pt x="65" y="323"/>
                    </a:lnTo>
                    <a:lnTo>
                      <a:pt x="74" y="312"/>
                    </a:lnTo>
                    <a:lnTo>
                      <a:pt x="90" y="306"/>
                    </a:lnTo>
                    <a:lnTo>
                      <a:pt x="111" y="305"/>
                    </a:lnTo>
                    <a:lnTo>
                      <a:pt x="136" y="309"/>
                    </a:lnTo>
                    <a:lnTo>
                      <a:pt x="164" y="322"/>
                    </a:lnTo>
                    <a:lnTo>
                      <a:pt x="164" y="296"/>
                    </a:lnTo>
                    <a:lnTo>
                      <a:pt x="171" y="277"/>
                    </a:lnTo>
                    <a:lnTo>
                      <a:pt x="180" y="263"/>
                    </a:lnTo>
                    <a:lnTo>
                      <a:pt x="193" y="256"/>
                    </a:lnTo>
                    <a:lnTo>
                      <a:pt x="208" y="255"/>
                    </a:lnTo>
                    <a:lnTo>
                      <a:pt x="223" y="262"/>
                    </a:lnTo>
                    <a:lnTo>
                      <a:pt x="240" y="278"/>
                    </a:lnTo>
                    <a:lnTo>
                      <a:pt x="254" y="303"/>
                    </a:lnTo>
                    <a:lnTo>
                      <a:pt x="255" y="285"/>
                    </a:lnTo>
                    <a:lnTo>
                      <a:pt x="260" y="274"/>
                    </a:lnTo>
                    <a:lnTo>
                      <a:pt x="269" y="270"/>
                    </a:lnTo>
                    <a:lnTo>
                      <a:pt x="280" y="271"/>
                    </a:lnTo>
                    <a:lnTo>
                      <a:pt x="302" y="283"/>
                    </a:lnTo>
                    <a:lnTo>
                      <a:pt x="310" y="292"/>
                    </a:lnTo>
                    <a:lnTo>
                      <a:pt x="314" y="303"/>
                    </a:lnTo>
                    <a:lnTo>
                      <a:pt x="308" y="271"/>
                    </a:lnTo>
                    <a:lnTo>
                      <a:pt x="312" y="247"/>
                    </a:lnTo>
                    <a:lnTo>
                      <a:pt x="317" y="241"/>
                    </a:lnTo>
                    <a:lnTo>
                      <a:pt x="326" y="237"/>
                    </a:lnTo>
                    <a:lnTo>
                      <a:pt x="336" y="237"/>
                    </a:lnTo>
                    <a:lnTo>
                      <a:pt x="347" y="240"/>
                    </a:lnTo>
                    <a:lnTo>
                      <a:pt x="344" y="219"/>
                    </a:lnTo>
                    <a:lnTo>
                      <a:pt x="344" y="201"/>
                    </a:lnTo>
                    <a:lnTo>
                      <a:pt x="352" y="176"/>
                    </a:lnTo>
                    <a:lnTo>
                      <a:pt x="359" y="167"/>
                    </a:lnTo>
                    <a:lnTo>
                      <a:pt x="369" y="162"/>
                    </a:lnTo>
                    <a:lnTo>
                      <a:pt x="379" y="160"/>
                    </a:lnTo>
                    <a:lnTo>
                      <a:pt x="391" y="160"/>
                    </a:lnTo>
                    <a:lnTo>
                      <a:pt x="413" y="169"/>
                    </a:lnTo>
                    <a:lnTo>
                      <a:pt x="435" y="191"/>
                    </a:lnTo>
                    <a:lnTo>
                      <a:pt x="451" y="223"/>
                    </a:lnTo>
                    <a:lnTo>
                      <a:pt x="460" y="265"/>
                    </a:lnTo>
                    <a:lnTo>
                      <a:pt x="469" y="245"/>
                    </a:lnTo>
                    <a:lnTo>
                      <a:pt x="481" y="231"/>
                    </a:lnTo>
                    <a:lnTo>
                      <a:pt x="495" y="226"/>
                    </a:lnTo>
                    <a:lnTo>
                      <a:pt x="509" y="226"/>
                    </a:lnTo>
                    <a:lnTo>
                      <a:pt x="523" y="233"/>
                    </a:lnTo>
                    <a:lnTo>
                      <a:pt x="535" y="245"/>
                    </a:lnTo>
                    <a:lnTo>
                      <a:pt x="544" y="262"/>
                    </a:lnTo>
                    <a:lnTo>
                      <a:pt x="549" y="285"/>
                    </a:lnTo>
                    <a:lnTo>
                      <a:pt x="556" y="264"/>
                    </a:lnTo>
                    <a:lnTo>
                      <a:pt x="564" y="247"/>
                    </a:lnTo>
                    <a:lnTo>
                      <a:pt x="575" y="236"/>
                    </a:lnTo>
                    <a:lnTo>
                      <a:pt x="587" y="227"/>
                    </a:lnTo>
                    <a:lnTo>
                      <a:pt x="600" y="223"/>
                    </a:lnTo>
                    <a:lnTo>
                      <a:pt x="614" y="223"/>
                    </a:lnTo>
                    <a:lnTo>
                      <a:pt x="629" y="228"/>
                    </a:lnTo>
                    <a:lnTo>
                      <a:pt x="644" y="237"/>
                    </a:lnTo>
                    <a:lnTo>
                      <a:pt x="635" y="209"/>
                    </a:lnTo>
                    <a:lnTo>
                      <a:pt x="639" y="184"/>
                    </a:lnTo>
                    <a:lnTo>
                      <a:pt x="654" y="165"/>
                    </a:lnTo>
                    <a:lnTo>
                      <a:pt x="681" y="154"/>
                    </a:lnTo>
                    <a:lnTo>
                      <a:pt x="645" y="141"/>
                    </a:lnTo>
                    <a:lnTo>
                      <a:pt x="618" y="128"/>
                    </a:lnTo>
                    <a:lnTo>
                      <a:pt x="601" y="113"/>
                    </a:lnTo>
                    <a:lnTo>
                      <a:pt x="592" y="98"/>
                    </a:lnTo>
                    <a:lnTo>
                      <a:pt x="590" y="83"/>
                    </a:lnTo>
                    <a:lnTo>
                      <a:pt x="597" y="70"/>
                    </a:lnTo>
                    <a:lnTo>
                      <a:pt x="609" y="60"/>
                    </a:lnTo>
                    <a:lnTo>
                      <a:pt x="629" y="54"/>
                    </a:lnTo>
                    <a:lnTo>
                      <a:pt x="624" y="30"/>
                    </a:lnTo>
                    <a:lnTo>
                      <a:pt x="628" y="14"/>
                    </a:lnTo>
                    <a:lnTo>
                      <a:pt x="641" y="7"/>
                    </a:lnTo>
                    <a:lnTo>
                      <a:pt x="659" y="5"/>
                    </a:lnTo>
                    <a:lnTo>
                      <a:pt x="679" y="9"/>
                    </a:lnTo>
                    <a:lnTo>
                      <a:pt x="699" y="17"/>
                    </a:lnTo>
                    <a:lnTo>
                      <a:pt x="715" y="29"/>
                    </a:lnTo>
                    <a:lnTo>
                      <a:pt x="726" y="43"/>
                    </a:lnTo>
                    <a:lnTo>
                      <a:pt x="739" y="17"/>
                    </a:lnTo>
                    <a:lnTo>
                      <a:pt x="755" y="4"/>
                    </a:lnTo>
                    <a:lnTo>
                      <a:pt x="772" y="0"/>
                    </a:lnTo>
                    <a:lnTo>
                      <a:pt x="790" y="7"/>
                    </a:lnTo>
                    <a:lnTo>
                      <a:pt x="806" y="21"/>
                    </a:lnTo>
                    <a:lnTo>
                      <a:pt x="818" y="40"/>
                    </a:lnTo>
                    <a:lnTo>
                      <a:pt x="826" y="65"/>
                    </a:lnTo>
                    <a:lnTo>
                      <a:pt x="827" y="91"/>
                    </a:lnTo>
                    <a:lnTo>
                      <a:pt x="832" y="73"/>
                    </a:lnTo>
                    <a:lnTo>
                      <a:pt x="840" y="58"/>
                    </a:lnTo>
                    <a:lnTo>
                      <a:pt x="851" y="48"/>
                    </a:lnTo>
                    <a:lnTo>
                      <a:pt x="863" y="42"/>
                    </a:lnTo>
                    <a:lnTo>
                      <a:pt x="876" y="42"/>
                    </a:lnTo>
                    <a:lnTo>
                      <a:pt x="887" y="47"/>
                    </a:lnTo>
                    <a:lnTo>
                      <a:pt x="894" y="58"/>
                    </a:lnTo>
                    <a:lnTo>
                      <a:pt x="898" y="76"/>
                    </a:lnTo>
                    <a:lnTo>
                      <a:pt x="901" y="53"/>
                    </a:lnTo>
                    <a:lnTo>
                      <a:pt x="908" y="36"/>
                    </a:lnTo>
                    <a:lnTo>
                      <a:pt x="918" y="24"/>
                    </a:lnTo>
                    <a:lnTo>
                      <a:pt x="929" y="19"/>
                    </a:lnTo>
                    <a:lnTo>
                      <a:pt x="941" y="19"/>
                    </a:lnTo>
                    <a:lnTo>
                      <a:pt x="951" y="27"/>
                    </a:lnTo>
                    <a:lnTo>
                      <a:pt x="961" y="42"/>
                    </a:lnTo>
                    <a:lnTo>
                      <a:pt x="966" y="6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3" name="Freeform 277">
                <a:extLst>
                  <a:ext uri="{FF2B5EF4-FFF2-40B4-BE49-F238E27FC236}">
                    <a16:creationId xmlns:a16="http://schemas.microsoft.com/office/drawing/2014/main" id="{146ACB24-2EED-49D6-BA54-12EA766C6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2638" y="2925763"/>
                <a:ext cx="92075" cy="34925"/>
              </a:xfrm>
              <a:custGeom>
                <a:avLst/>
                <a:gdLst>
                  <a:gd name="T0" fmla="*/ 238 w 410"/>
                  <a:gd name="T1" fmla="*/ 176 h 193"/>
                  <a:gd name="T2" fmla="*/ 205 w 410"/>
                  <a:gd name="T3" fmla="*/ 191 h 193"/>
                  <a:gd name="T4" fmla="*/ 190 w 410"/>
                  <a:gd name="T5" fmla="*/ 193 h 193"/>
                  <a:gd name="T6" fmla="*/ 179 w 410"/>
                  <a:gd name="T7" fmla="*/ 191 h 193"/>
                  <a:gd name="T8" fmla="*/ 168 w 410"/>
                  <a:gd name="T9" fmla="*/ 184 h 193"/>
                  <a:gd name="T10" fmla="*/ 160 w 410"/>
                  <a:gd name="T11" fmla="*/ 175 h 193"/>
                  <a:gd name="T12" fmla="*/ 148 w 410"/>
                  <a:gd name="T13" fmla="*/ 145 h 193"/>
                  <a:gd name="T14" fmla="*/ 136 w 410"/>
                  <a:gd name="T15" fmla="*/ 155 h 193"/>
                  <a:gd name="T16" fmla="*/ 123 w 410"/>
                  <a:gd name="T17" fmla="*/ 161 h 193"/>
                  <a:gd name="T18" fmla="*/ 110 w 410"/>
                  <a:gd name="T19" fmla="*/ 161 h 193"/>
                  <a:gd name="T20" fmla="*/ 100 w 410"/>
                  <a:gd name="T21" fmla="*/ 157 h 193"/>
                  <a:gd name="T22" fmla="*/ 91 w 410"/>
                  <a:gd name="T23" fmla="*/ 150 h 193"/>
                  <a:gd name="T24" fmla="*/ 88 w 410"/>
                  <a:gd name="T25" fmla="*/ 139 h 193"/>
                  <a:gd name="T26" fmla="*/ 90 w 410"/>
                  <a:gd name="T27" fmla="*/ 126 h 193"/>
                  <a:gd name="T28" fmla="*/ 99 w 410"/>
                  <a:gd name="T29" fmla="*/ 110 h 193"/>
                  <a:gd name="T30" fmla="*/ 54 w 410"/>
                  <a:gd name="T31" fmla="*/ 103 h 193"/>
                  <a:gd name="T32" fmla="*/ 22 w 410"/>
                  <a:gd name="T33" fmla="*/ 90 h 193"/>
                  <a:gd name="T34" fmla="*/ 4 w 410"/>
                  <a:gd name="T35" fmla="*/ 74 h 193"/>
                  <a:gd name="T36" fmla="*/ 1 w 410"/>
                  <a:gd name="T37" fmla="*/ 65 h 193"/>
                  <a:gd name="T38" fmla="*/ 0 w 410"/>
                  <a:gd name="T39" fmla="*/ 57 h 193"/>
                  <a:gd name="T40" fmla="*/ 3 w 410"/>
                  <a:gd name="T41" fmla="*/ 49 h 193"/>
                  <a:gd name="T42" fmla="*/ 8 w 410"/>
                  <a:gd name="T43" fmla="*/ 42 h 193"/>
                  <a:gd name="T44" fmla="*/ 29 w 410"/>
                  <a:gd name="T45" fmla="*/ 31 h 193"/>
                  <a:gd name="T46" fmla="*/ 60 w 410"/>
                  <a:gd name="T47" fmla="*/ 27 h 193"/>
                  <a:gd name="T48" fmla="*/ 103 w 410"/>
                  <a:gd name="T49" fmla="*/ 32 h 193"/>
                  <a:gd name="T50" fmla="*/ 104 w 410"/>
                  <a:gd name="T51" fmla="*/ 25 h 193"/>
                  <a:gd name="T52" fmla="*/ 109 w 410"/>
                  <a:gd name="T53" fmla="*/ 20 h 193"/>
                  <a:gd name="T54" fmla="*/ 125 w 410"/>
                  <a:gd name="T55" fmla="*/ 13 h 193"/>
                  <a:gd name="T56" fmla="*/ 144 w 410"/>
                  <a:gd name="T57" fmla="*/ 16 h 193"/>
                  <a:gd name="T58" fmla="*/ 152 w 410"/>
                  <a:gd name="T59" fmla="*/ 23 h 193"/>
                  <a:gd name="T60" fmla="*/ 156 w 410"/>
                  <a:gd name="T61" fmla="*/ 32 h 193"/>
                  <a:gd name="T62" fmla="*/ 165 w 410"/>
                  <a:gd name="T63" fmla="*/ 14 h 193"/>
                  <a:gd name="T64" fmla="*/ 178 w 410"/>
                  <a:gd name="T65" fmla="*/ 4 h 193"/>
                  <a:gd name="T66" fmla="*/ 193 w 410"/>
                  <a:gd name="T67" fmla="*/ 0 h 193"/>
                  <a:gd name="T68" fmla="*/ 209 w 410"/>
                  <a:gd name="T69" fmla="*/ 2 h 193"/>
                  <a:gd name="T70" fmla="*/ 227 w 410"/>
                  <a:gd name="T71" fmla="*/ 9 h 193"/>
                  <a:gd name="T72" fmla="*/ 245 w 410"/>
                  <a:gd name="T73" fmla="*/ 21 h 193"/>
                  <a:gd name="T74" fmla="*/ 279 w 410"/>
                  <a:gd name="T75" fmla="*/ 55 h 193"/>
                  <a:gd name="T76" fmla="*/ 286 w 410"/>
                  <a:gd name="T77" fmla="*/ 44 h 193"/>
                  <a:gd name="T78" fmla="*/ 295 w 410"/>
                  <a:gd name="T79" fmla="*/ 38 h 193"/>
                  <a:gd name="T80" fmla="*/ 313 w 410"/>
                  <a:gd name="T81" fmla="*/ 30 h 193"/>
                  <a:gd name="T82" fmla="*/ 331 w 410"/>
                  <a:gd name="T83" fmla="*/ 34 h 193"/>
                  <a:gd name="T84" fmla="*/ 349 w 410"/>
                  <a:gd name="T85" fmla="*/ 45 h 193"/>
                  <a:gd name="T86" fmla="*/ 366 w 410"/>
                  <a:gd name="T87" fmla="*/ 64 h 193"/>
                  <a:gd name="T88" fmla="*/ 384 w 410"/>
                  <a:gd name="T89" fmla="*/ 88 h 193"/>
                  <a:gd name="T90" fmla="*/ 398 w 410"/>
                  <a:gd name="T91" fmla="*/ 117 h 193"/>
                  <a:gd name="T92" fmla="*/ 410 w 410"/>
                  <a:gd name="T93" fmla="*/ 14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0" h="193">
                    <a:moveTo>
                      <a:pt x="238" y="176"/>
                    </a:moveTo>
                    <a:lnTo>
                      <a:pt x="205" y="191"/>
                    </a:lnTo>
                    <a:lnTo>
                      <a:pt x="190" y="193"/>
                    </a:lnTo>
                    <a:lnTo>
                      <a:pt x="179" y="191"/>
                    </a:lnTo>
                    <a:lnTo>
                      <a:pt x="168" y="184"/>
                    </a:lnTo>
                    <a:lnTo>
                      <a:pt x="160" y="175"/>
                    </a:lnTo>
                    <a:lnTo>
                      <a:pt x="148" y="145"/>
                    </a:lnTo>
                    <a:lnTo>
                      <a:pt x="136" y="155"/>
                    </a:lnTo>
                    <a:lnTo>
                      <a:pt x="123" y="161"/>
                    </a:lnTo>
                    <a:lnTo>
                      <a:pt x="110" y="161"/>
                    </a:lnTo>
                    <a:lnTo>
                      <a:pt x="100" y="157"/>
                    </a:lnTo>
                    <a:lnTo>
                      <a:pt x="91" y="150"/>
                    </a:lnTo>
                    <a:lnTo>
                      <a:pt x="88" y="139"/>
                    </a:lnTo>
                    <a:lnTo>
                      <a:pt x="90" y="126"/>
                    </a:lnTo>
                    <a:lnTo>
                      <a:pt x="99" y="110"/>
                    </a:lnTo>
                    <a:lnTo>
                      <a:pt x="54" y="103"/>
                    </a:lnTo>
                    <a:lnTo>
                      <a:pt x="22" y="90"/>
                    </a:lnTo>
                    <a:lnTo>
                      <a:pt x="4" y="74"/>
                    </a:lnTo>
                    <a:lnTo>
                      <a:pt x="1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8" y="42"/>
                    </a:lnTo>
                    <a:lnTo>
                      <a:pt x="29" y="31"/>
                    </a:lnTo>
                    <a:lnTo>
                      <a:pt x="60" y="27"/>
                    </a:lnTo>
                    <a:lnTo>
                      <a:pt x="103" y="32"/>
                    </a:lnTo>
                    <a:lnTo>
                      <a:pt x="104" y="25"/>
                    </a:lnTo>
                    <a:lnTo>
                      <a:pt x="109" y="20"/>
                    </a:lnTo>
                    <a:lnTo>
                      <a:pt x="125" y="13"/>
                    </a:lnTo>
                    <a:lnTo>
                      <a:pt x="144" y="16"/>
                    </a:lnTo>
                    <a:lnTo>
                      <a:pt x="152" y="23"/>
                    </a:lnTo>
                    <a:lnTo>
                      <a:pt x="156" y="32"/>
                    </a:lnTo>
                    <a:lnTo>
                      <a:pt x="165" y="14"/>
                    </a:lnTo>
                    <a:lnTo>
                      <a:pt x="178" y="4"/>
                    </a:lnTo>
                    <a:lnTo>
                      <a:pt x="193" y="0"/>
                    </a:lnTo>
                    <a:lnTo>
                      <a:pt x="209" y="2"/>
                    </a:lnTo>
                    <a:lnTo>
                      <a:pt x="227" y="9"/>
                    </a:lnTo>
                    <a:lnTo>
                      <a:pt x="245" y="21"/>
                    </a:lnTo>
                    <a:lnTo>
                      <a:pt x="279" y="55"/>
                    </a:lnTo>
                    <a:lnTo>
                      <a:pt x="286" y="44"/>
                    </a:lnTo>
                    <a:lnTo>
                      <a:pt x="295" y="38"/>
                    </a:lnTo>
                    <a:lnTo>
                      <a:pt x="313" y="30"/>
                    </a:lnTo>
                    <a:lnTo>
                      <a:pt x="331" y="34"/>
                    </a:lnTo>
                    <a:lnTo>
                      <a:pt x="349" y="45"/>
                    </a:lnTo>
                    <a:lnTo>
                      <a:pt x="366" y="64"/>
                    </a:lnTo>
                    <a:lnTo>
                      <a:pt x="384" y="88"/>
                    </a:lnTo>
                    <a:lnTo>
                      <a:pt x="398" y="117"/>
                    </a:lnTo>
                    <a:lnTo>
                      <a:pt x="410" y="1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4" name="Freeform 278">
                <a:extLst>
                  <a:ext uri="{FF2B5EF4-FFF2-40B4-BE49-F238E27FC236}">
                    <a16:creationId xmlns:a16="http://schemas.microsoft.com/office/drawing/2014/main" id="{B70DB623-3341-44B9-B7CB-03B64BDB8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538" y="3000375"/>
                <a:ext cx="65088" cy="42863"/>
              </a:xfrm>
              <a:custGeom>
                <a:avLst/>
                <a:gdLst>
                  <a:gd name="T0" fmla="*/ 287 w 287"/>
                  <a:gd name="T1" fmla="*/ 190 h 247"/>
                  <a:gd name="T2" fmla="*/ 281 w 287"/>
                  <a:gd name="T3" fmla="*/ 219 h 247"/>
                  <a:gd name="T4" fmla="*/ 265 w 287"/>
                  <a:gd name="T5" fmla="*/ 235 h 247"/>
                  <a:gd name="T6" fmla="*/ 256 w 287"/>
                  <a:gd name="T7" fmla="*/ 238 h 247"/>
                  <a:gd name="T8" fmla="*/ 245 w 287"/>
                  <a:gd name="T9" fmla="*/ 237 h 247"/>
                  <a:gd name="T10" fmla="*/ 232 w 287"/>
                  <a:gd name="T11" fmla="*/ 231 h 247"/>
                  <a:gd name="T12" fmla="*/ 219 w 287"/>
                  <a:gd name="T13" fmla="*/ 221 h 247"/>
                  <a:gd name="T14" fmla="*/ 199 w 287"/>
                  <a:gd name="T15" fmla="*/ 240 h 247"/>
                  <a:gd name="T16" fmla="*/ 180 w 287"/>
                  <a:gd name="T17" fmla="*/ 247 h 247"/>
                  <a:gd name="T18" fmla="*/ 164 w 287"/>
                  <a:gd name="T19" fmla="*/ 245 h 247"/>
                  <a:gd name="T20" fmla="*/ 152 w 287"/>
                  <a:gd name="T21" fmla="*/ 235 h 247"/>
                  <a:gd name="T22" fmla="*/ 145 w 287"/>
                  <a:gd name="T23" fmla="*/ 217 h 247"/>
                  <a:gd name="T24" fmla="*/ 144 w 287"/>
                  <a:gd name="T25" fmla="*/ 198 h 247"/>
                  <a:gd name="T26" fmla="*/ 148 w 287"/>
                  <a:gd name="T27" fmla="*/ 177 h 247"/>
                  <a:gd name="T28" fmla="*/ 159 w 287"/>
                  <a:gd name="T29" fmla="*/ 157 h 247"/>
                  <a:gd name="T30" fmla="*/ 136 w 287"/>
                  <a:gd name="T31" fmla="*/ 166 h 247"/>
                  <a:gd name="T32" fmla="*/ 116 w 287"/>
                  <a:gd name="T33" fmla="*/ 169 h 247"/>
                  <a:gd name="T34" fmla="*/ 99 w 287"/>
                  <a:gd name="T35" fmla="*/ 166 h 247"/>
                  <a:gd name="T36" fmla="*/ 86 w 287"/>
                  <a:gd name="T37" fmla="*/ 158 h 247"/>
                  <a:gd name="T38" fmla="*/ 78 w 287"/>
                  <a:gd name="T39" fmla="*/ 144 h 247"/>
                  <a:gd name="T40" fmla="*/ 74 w 287"/>
                  <a:gd name="T41" fmla="*/ 128 h 247"/>
                  <a:gd name="T42" fmla="*/ 75 w 287"/>
                  <a:gd name="T43" fmla="*/ 107 h 247"/>
                  <a:gd name="T44" fmla="*/ 80 w 287"/>
                  <a:gd name="T45" fmla="*/ 86 h 247"/>
                  <a:gd name="T46" fmla="*/ 56 w 287"/>
                  <a:gd name="T47" fmla="*/ 92 h 247"/>
                  <a:gd name="T48" fmla="*/ 36 w 287"/>
                  <a:gd name="T49" fmla="*/ 91 h 247"/>
                  <a:gd name="T50" fmla="*/ 19 w 287"/>
                  <a:gd name="T51" fmla="*/ 84 h 247"/>
                  <a:gd name="T52" fmla="*/ 7 w 287"/>
                  <a:gd name="T53" fmla="*/ 72 h 247"/>
                  <a:gd name="T54" fmla="*/ 0 w 287"/>
                  <a:gd name="T55" fmla="*/ 56 h 247"/>
                  <a:gd name="T56" fmla="*/ 0 w 287"/>
                  <a:gd name="T57" fmla="*/ 38 h 247"/>
                  <a:gd name="T58" fmla="*/ 8 w 287"/>
                  <a:gd name="T59" fmla="*/ 19 h 247"/>
                  <a:gd name="T60" fmla="*/ 24 w 287"/>
                  <a:gd name="T61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7" h="247">
                    <a:moveTo>
                      <a:pt x="287" y="190"/>
                    </a:moveTo>
                    <a:lnTo>
                      <a:pt x="281" y="219"/>
                    </a:lnTo>
                    <a:lnTo>
                      <a:pt x="265" y="235"/>
                    </a:lnTo>
                    <a:lnTo>
                      <a:pt x="256" y="238"/>
                    </a:lnTo>
                    <a:lnTo>
                      <a:pt x="245" y="237"/>
                    </a:lnTo>
                    <a:lnTo>
                      <a:pt x="232" y="231"/>
                    </a:lnTo>
                    <a:lnTo>
                      <a:pt x="219" y="221"/>
                    </a:lnTo>
                    <a:lnTo>
                      <a:pt x="199" y="240"/>
                    </a:lnTo>
                    <a:lnTo>
                      <a:pt x="180" y="247"/>
                    </a:lnTo>
                    <a:lnTo>
                      <a:pt x="164" y="245"/>
                    </a:lnTo>
                    <a:lnTo>
                      <a:pt x="152" y="235"/>
                    </a:lnTo>
                    <a:lnTo>
                      <a:pt x="145" y="217"/>
                    </a:lnTo>
                    <a:lnTo>
                      <a:pt x="144" y="198"/>
                    </a:lnTo>
                    <a:lnTo>
                      <a:pt x="148" y="177"/>
                    </a:lnTo>
                    <a:lnTo>
                      <a:pt x="159" y="157"/>
                    </a:lnTo>
                    <a:lnTo>
                      <a:pt x="136" y="166"/>
                    </a:lnTo>
                    <a:lnTo>
                      <a:pt x="116" y="169"/>
                    </a:lnTo>
                    <a:lnTo>
                      <a:pt x="99" y="166"/>
                    </a:lnTo>
                    <a:lnTo>
                      <a:pt x="86" y="158"/>
                    </a:lnTo>
                    <a:lnTo>
                      <a:pt x="78" y="144"/>
                    </a:lnTo>
                    <a:lnTo>
                      <a:pt x="74" y="128"/>
                    </a:lnTo>
                    <a:lnTo>
                      <a:pt x="75" y="107"/>
                    </a:lnTo>
                    <a:lnTo>
                      <a:pt x="80" y="86"/>
                    </a:lnTo>
                    <a:lnTo>
                      <a:pt x="56" y="92"/>
                    </a:lnTo>
                    <a:lnTo>
                      <a:pt x="36" y="91"/>
                    </a:lnTo>
                    <a:lnTo>
                      <a:pt x="19" y="84"/>
                    </a:lnTo>
                    <a:lnTo>
                      <a:pt x="7" y="72"/>
                    </a:lnTo>
                    <a:lnTo>
                      <a:pt x="0" y="56"/>
                    </a:lnTo>
                    <a:lnTo>
                      <a:pt x="0" y="38"/>
                    </a:lnTo>
                    <a:lnTo>
                      <a:pt x="8" y="19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5" name="Freeform 279">
                <a:extLst>
                  <a:ext uri="{FF2B5EF4-FFF2-40B4-BE49-F238E27FC236}">
                    <a16:creationId xmlns:a16="http://schemas.microsoft.com/office/drawing/2014/main" id="{EA0BDF95-52E7-4687-91B8-AD6F43CAD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4838" y="2922588"/>
                <a:ext cx="42863" cy="31750"/>
              </a:xfrm>
              <a:custGeom>
                <a:avLst/>
                <a:gdLst>
                  <a:gd name="T0" fmla="*/ 115 w 187"/>
                  <a:gd name="T1" fmla="*/ 10 h 183"/>
                  <a:gd name="T2" fmla="*/ 100 w 187"/>
                  <a:gd name="T3" fmla="*/ 2 h 183"/>
                  <a:gd name="T4" fmla="*/ 85 w 187"/>
                  <a:gd name="T5" fmla="*/ 0 h 183"/>
                  <a:gd name="T6" fmla="*/ 72 w 187"/>
                  <a:gd name="T7" fmla="*/ 2 h 183"/>
                  <a:gd name="T8" fmla="*/ 60 w 187"/>
                  <a:gd name="T9" fmla="*/ 7 h 183"/>
                  <a:gd name="T10" fmla="*/ 54 w 187"/>
                  <a:gd name="T11" fmla="*/ 14 h 183"/>
                  <a:gd name="T12" fmla="*/ 52 w 187"/>
                  <a:gd name="T13" fmla="*/ 23 h 183"/>
                  <a:gd name="T14" fmla="*/ 57 w 187"/>
                  <a:gd name="T15" fmla="*/ 33 h 183"/>
                  <a:gd name="T16" fmla="*/ 70 w 187"/>
                  <a:gd name="T17" fmla="*/ 43 h 183"/>
                  <a:gd name="T18" fmla="*/ 41 w 187"/>
                  <a:gd name="T19" fmla="*/ 48 h 183"/>
                  <a:gd name="T20" fmla="*/ 21 w 187"/>
                  <a:gd name="T21" fmla="*/ 58 h 183"/>
                  <a:gd name="T22" fmla="*/ 7 w 187"/>
                  <a:gd name="T23" fmla="*/ 67 h 183"/>
                  <a:gd name="T24" fmla="*/ 0 w 187"/>
                  <a:gd name="T25" fmla="*/ 79 h 183"/>
                  <a:gd name="T26" fmla="*/ 1 w 187"/>
                  <a:gd name="T27" fmla="*/ 91 h 183"/>
                  <a:gd name="T28" fmla="*/ 9 w 187"/>
                  <a:gd name="T29" fmla="*/ 100 h 183"/>
                  <a:gd name="T30" fmla="*/ 25 w 187"/>
                  <a:gd name="T31" fmla="*/ 109 h 183"/>
                  <a:gd name="T32" fmla="*/ 47 w 187"/>
                  <a:gd name="T33" fmla="*/ 113 h 183"/>
                  <a:gd name="T34" fmla="*/ 39 w 187"/>
                  <a:gd name="T35" fmla="*/ 140 h 183"/>
                  <a:gd name="T36" fmla="*/ 38 w 187"/>
                  <a:gd name="T37" fmla="*/ 159 h 183"/>
                  <a:gd name="T38" fmla="*/ 43 w 187"/>
                  <a:gd name="T39" fmla="*/ 173 h 183"/>
                  <a:gd name="T40" fmla="*/ 54 w 187"/>
                  <a:gd name="T41" fmla="*/ 181 h 183"/>
                  <a:gd name="T42" fmla="*/ 68 w 187"/>
                  <a:gd name="T43" fmla="*/ 181 h 183"/>
                  <a:gd name="T44" fmla="*/ 84 w 187"/>
                  <a:gd name="T45" fmla="*/ 174 h 183"/>
                  <a:gd name="T46" fmla="*/ 101 w 187"/>
                  <a:gd name="T47" fmla="*/ 160 h 183"/>
                  <a:gd name="T48" fmla="*/ 119 w 187"/>
                  <a:gd name="T49" fmla="*/ 140 h 183"/>
                  <a:gd name="T50" fmla="*/ 118 w 187"/>
                  <a:gd name="T51" fmla="*/ 157 h 183"/>
                  <a:gd name="T52" fmla="*/ 122 w 187"/>
                  <a:gd name="T53" fmla="*/ 170 h 183"/>
                  <a:gd name="T54" fmla="*/ 131 w 187"/>
                  <a:gd name="T55" fmla="*/ 178 h 183"/>
                  <a:gd name="T56" fmla="*/ 142 w 187"/>
                  <a:gd name="T57" fmla="*/ 183 h 183"/>
                  <a:gd name="T58" fmla="*/ 155 w 187"/>
                  <a:gd name="T59" fmla="*/ 183 h 183"/>
                  <a:gd name="T60" fmla="*/ 168 w 187"/>
                  <a:gd name="T61" fmla="*/ 178 h 183"/>
                  <a:gd name="T62" fmla="*/ 179 w 187"/>
                  <a:gd name="T63" fmla="*/ 169 h 183"/>
                  <a:gd name="T64" fmla="*/ 187 w 187"/>
                  <a:gd name="T65" fmla="*/ 15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7" h="183">
                    <a:moveTo>
                      <a:pt x="115" y="10"/>
                    </a:moveTo>
                    <a:lnTo>
                      <a:pt x="100" y="2"/>
                    </a:lnTo>
                    <a:lnTo>
                      <a:pt x="85" y="0"/>
                    </a:lnTo>
                    <a:lnTo>
                      <a:pt x="72" y="2"/>
                    </a:lnTo>
                    <a:lnTo>
                      <a:pt x="60" y="7"/>
                    </a:lnTo>
                    <a:lnTo>
                      <a:pt x="54" y="14"/>
                    </a:lnTo>
                    <a:lnTo>
                      <a:pt x="52" y="23"/>
                    </a:lnTo>
                    <a:lnTo>
                      <a:pt x="57" y="33"/>
                    </a:lnTo>
                    <a:lnTo>
                      <a:pt x="70" y="43"/>
                    </a:lnTo>
                    <a:lnTo>
                      <a:pt x="41" y="48"/>
                    </a:lnTo>
                    <a:lnTo>
                      <a:pt x="21" y="58"/>
                    </a:lnTo>
                    <a:lnTo>
                      <a:pt x="7" y="67"/>
                    </a:lnTo>
                    <a:lnTo>
                      <a:pt x="0" y="79"/>
                    </a:lnTo>
                    <a:lnTo>
                      <a:pt x="1" y="91"/>
                    </a:lnTo>
                    <a:lnTo>
                      <a:pt x="9" y="100"/>
                    </a:lnTo>
                    <a:lnTo>
                      <a:pt x="25" y="109"/>
                    </a:lnTo>
                    <a:lnTo>
                      <a:pt x="47" y="113"/>
                    </a:lnTo>
                    <a:lnTo>
                      <a:pt x="39" y="140"/>
                    </a:lnTo>
                    <a:lnTo>
                      <a:pt x="38" y="159"/>
                    </a:lnTo>
                    <a:lnTo>
                      <a:pt x="43" y="173"/>
                    </a:lnTo>
                    <a:lnTo>
                      <a:pt x="54" y="181"/>
                    </a:lnTo>
                    <a:lnTo>
                      <a:pt x="68" y="181"/>
                    </a:lnTo>
                    <a:lnTo>
                      <a:pt x="84" y="174"/>
                    </a:lnTo>
                    <a:lnTo>
                      <a:pt x="101" y="160"/>
                    </a:lnTo>
                    <a:lnTo>
                      <a:pt x="119" y="140"/>
                    </a:lnTo>
                    <a:lnTo>
                      <a:pt x="118" y="157"/>
                    </a:lnTo>
                    <a:lnTo>
                      <a:pt x="122" y="170"/>
                    </a:lnTo>
                    <a:lnTo>
                      <a:pt x="131" y="178"/>
                    </a:lnTo>
                    <a:lnTo>
                      <a:pt x="142" y="183"/>
                    </a:lnTo>
                    <a:lnTo>
                      <a:pt x="155" y="183"/>
                    </a:lnTo>
                    <a:lnTo>
                      <a:pt x="168" y="178"/>
                    </a:lnTo>
                    <a:lnTo>
                      <a:pt x="179" y="169"/>
                    </a:lnTo>
                    <a:lnTo>
                      <a:pt x="187" y="1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6" name="Freeform 280">
                <a:extLst>
                  <a:ext uri="{FF2B5EF4-FFF2-40B4-BE49-F238E27FC236}">
                    <a16:creationId xmlns:a16="http://schemas.microsoft.com/office/drawing/2014/main" id="{168B5CF2-ED7A-4FCE-BD20-E7E77233A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1038" y="2941638"/>
                <a:ext cx="60325" cy="26988"/>
              </a:xfrm>
              <a:custGeom>
                <a:avLst/>
                <a:gdLst>
                  <a:gd name="T0" fmla="*/ 2 w 260"/>
                  <a:gd name="T1" fmla="*/ 32 h 157"/>
                  <a:gd name="T2" fmla="*/ 0 w 260"/>
                  <a:gd name="T3" fmla="*/ 20 h 157"/>
                  <a:gd name="T4" fmla="*/ 3 w 260"/>
                  <a:gd name="T5" fmla="*/ 11 h 157"/>
                  <a:gd name="T6" fmla="*/ 10 w 260"/>
                  <a:gd name="T7" fmla="*/ 3 h 157"/>
                  <a:gd name="T8" fmla="*/ 19 w 260"/>
                  <a:gd name="T9" fmla="*/ 0 h 157"/>
                  <a:gd name="T10" fmla="*/ 29 w 260"/>
                  <a:gd name="T11" fmla="*/ 0 h 157"/>
                  <a:gd name="T12" fmla="*/ 37 w 260"/>
                  <a:gd name="T13" fmla="*/ 3 h 157"/>
                  <a:gd name="T14" fmla="*/ 44 w 260"/>
                  <a:gd name="T15" fmla="*/ 11 h 157"/>
                  <a:gd name="T16" fmla="*/ 46 w 260"/>
                  <a:gd name="T17" fmla="*/ 23 h 157"/>
                  <a:gd name="T18" fmla="*/ 69 w 260"/>
                  <a:gd name="T19" fmla="*/ 9 h 157"/>
                  <a:gd name="T20" fmla="*/ 89 w 260"/>
                  <a:gd name="T21" fmla="*/ 5 h 157"/>
                  <a:gd name="T22" fmla="*/ 105 w 260"/>
                  <a:gd name="T23" fmla="*/ 7 h 157"/>
                  <a:gd name="T24" fmla="*/ 119 w 260"/>
                  <a:gd name="T25" fmla="*/ 17 h 157"/>
                  <a:gd name="T26" fmla="*/ 128 w 260"/>
                  <a:gd name="T27" fmla="*/ 31 h 157"/>
                  <a:gd name="T28" fmla="*/ 133 w 260"/>
                  <a:gd name="T29" fmla="*/ 50 h 157"/>
                  <a:gd name="T30" fmla="*/ 133 w 260"/>
                  <a:gd name="T31" fmla="*/ 71 h 157"/>
                  <a:gd name="T32" fmla="*/ 129 w 260"/>
                  <a:gd name="T33" fmla="*/ 95 h 157"/>
                  <a:gd name="T34" fmla="*/ 153 w 260"/>
                  <a:gd name="T35" fmla="*/ 83 h 157"/>
                  <a:gd name="T36" fmla="*/ 174 w 260"/>
                  <a:gd name="T37" fmla="*/ 78 h 157"/>
                  <a:gd name="T38" fmla="*/ 195 w 260"/>
                  <a:gd name="T39" fmla="*/ 78 h 157"/>
                  <a:gd name="T40" fmla="*/ 213 w 260"/>
                  <a:gd name="T41" fmla="*/ 83 h 157"/>
                  <a:gd name="T42" fmla="*/ 229 w 260"/>
                  <a:gd name="T43" fmla="*/ 94 h 157"/>
                  <a:gd name="T44" fmla="*/ 242 w 260"/>
                  <a:gd name="T45" fmla="*/ 110 h 157"/>
                  <a:gd name="T46" fmla="*/ 253 w 260"/>
                  <a:gd name="T47" fmla="*/ 130 h 157"/>
                  <a:gd name="T48" fmla="*/ 260 w 260"/>
                  <a:gd name="T4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0" h="157">
                    <a:moveTo>
                      <a:pt x="2" y="32"/>
                    </a:moveTo>
                    <a:lnTo>
                      <a:pt x="0" y="20"/>
                    </a:lnTo>
                    <a:lnTo>
                      <a:pt x="3" y="11"/>
                    </a:lnTo>
                    <a:lnTo>
                      <a:pt x="10" y="3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7" y="3"/>
                    </a:lnTo>
                    <a:lnTo>
                      <a:pt x="44" y="11"/>
                    </a:lnTo>
                    <a:lnTo>
                      <a:pt x="46" y="23"/>
                    </a:lnTo>
                    <a:lnTo>
                      <a:pt x="69" y="9"/>
                    </a:lnTo>
                    <a:lnTo>
                      <a:pt x="89" y="5"/>
                    </a:lnTo>
                    <a:lnTo>
                      <a:pt x="105" y="7"/>
                    </a:lnTo>
                    <a:lnTo>
                      <a:pt x="119" y="17"/>
                    </a:lnTo>
                    <a:lnTo>
                      <a:pt x="128" y="31"/>
                    </a:lnTo>
                    <a:lnTo>
                      <a:pt x="133" y="50"/>
                    </a:lnTo>
                    <a:lnTo>
                      <a:pt x="133" y="71"/>
                    </a:lnTo>
                    <a:lnTo>
                      <a:pt x="129" y="95"/>
                    </a:lnTo>
                    <a:lnTo>
                      <a:pt x="153" y="83"/>
                    </a:lnTo>
                    <a:lnTo>
                      <a:pt x="174" y="78"/>
                    </a:lnTo>
                    <a:lnTo>
                      <a:pt x="195" y="78"/>
                    </a:lnTo>
                    <a:lnTo>
                      <a:pt x="213" y="83"/>
                    </a:lnTo>
                    <a:lnTo>
                      <a:pt x="229" y="94"/>
                    </a:lnTo>
                    <a:lnTo>
                      <a:pt x="242" y="110"/>
                    </a:lnTo>
                    <a:lnTo>
                      <a:pt x="253" y="130"/>
                    </a:lnTo>
                    <a:lnTo>
                      <a:pt x="260" y="15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7" name="Freeform 281">
                <a:extLst>
                  <a:ext uri="{FF2B5EF4-FFF2-40B4-BE49-F238E27FC236}">
                    <a16:creationId xmlns:a16="http://schemas.microsoft.com/office/drawing/2014/main" id="{E6ACA576-9A19-40BD-8678-6D7D92E43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6601" y="2954338"/>
                <a:ext cx="19050" cy="6350"/>
              </a:xfrm>
              <a:custGeom>
                <a:avLst/>
                <a:gdLst>
                  <a:gd name="T0" fmla="*/ 0 w 88"/>
                  <a:gd name="T1" fmla="*/ 31 h 31"/>
                  <a:gd name="T2" fmla="*/ 6 w 88"/>
                  <a:gd name="T3" fmla="*/ 18 h 31"/>
                  <a:gd name="T4" fmla="*/ 16 w 88"/>
                  <a:gd name="T5" fmla="*/ 8 h 31"/>
                  <a:gd name="T6" fmla="*/ 39 w 88"/>
                  <a:gd name="T7" fmla="*/ 0 h 31"/>
                  <a:gd name="T8" fmla="*/ 52 w 88"/>
                  <a:gd name="T9" fmla="*/ 1 h 31"/>
                  <a:gd name="T10" fmla="*/ 65 w 88"/>
                  <a:gd name="T11" fmla="*/ 6 h 31"/>
                  <a:gd name="T12" fmla="*/ 77 w 88"/>
                  <a:gd name="T13" fmla="*/ 15 h 31"/>
                  <a:gd name="T14" fmla="*/ 88 w 88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1">
                    <a:moveTo>
                      <a:pt x="0" y="31"/>
                    </a:moveTo>
                    <a:lnTo>
                      <a:pt x="6" y="18"/>
                    </a:lnTo>
                    <a:lnTo>
                      <a:pt x="16" y="8"/>
                    </a:lnTo>
                    <a:lnTo>
                      <a:pt x="39" y="0"/>
                    </a:lnTo>
                    <a:lnTo>
                      <a:pt x="52" y="1"/>
                    </a:lnTo>
                    <a:lnTo>
                      <a:pt x="65" y="6"/>
                    </a:lnTo>
                    <a:lnTo>
                      <a:pt x="77" y="15"/>
                    </a:lnTo>
                    <a:lnTo>
                      <a:pt x="88" y="2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8" name="Freeform 282">
                <a:extLst>
                  <a:ext uri="{FF2B5EF4-FFF2-40B4-BE49-F238E27FC236}">
                    <a16:creationId xmlns:a16="http://schemas.microsoft.com/office/drawing/2014/main" id="{CC8CE29B-4141-4ABD-A71C-50A33623C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3963" y="3103563"/>
                <a:ext cx="69850" cy="28575"/>
              </a:xfrm>
              <a:custGeom>
                <a:avLst/>
                <a:gdLst>
                  <a:gd name="T0" fmla="*/ 0 w 309"/>
                  <a:gd name="T1" fmla="*/ 114 h 168"/>
                  <a:gd name="T2" fmla="*/ 18 w 309"/>
                  <a:gd name="T3" fmla="*/ 118 h 168"/>
                  <a:gd name="T4" fmla="*/ 35 w 309"/>
                  <a:gd name="T5" fmla="*/ 117 h 168"/>
                  <a:gd name="T6" fmla="*/ 50 w 309"/>
                  <a:gd name="T7" fmla="*/ 113 h 168"/>
                  <a:gd name="T8" fmla="*/ 62 w 309"/>
                  <a:gd name="T9" fmla="*/ 105 h 168"/>
                  <a:gd name="T10" fmla="*/ 69 w 309"/>
                  <a:gd name="T11" fmla="*/ 94 h 168"/>
                  <a:gd name="T12" fmla="*/ 70 w 309"/>
                  <a:gd name="T13" fmla="*/ 81 h 168"/>
                  <a:gd name="T14" fmla="*/ 65 w 309"/>
                  <a:gd name="T15" fmla="*/ 68 h 168"/>
                  <a:gd name="T16" fmla="*/ 50 w 309"/>
                  <a:gd name="T17" fmla="*/ 55 h 168"/>
                  <a:gd name="T18" fmla="*/ 81 w 309"/>
                  <a:gd name="T19" fmla="*/ 33 h 168"/>
                  <a:gd name="T20" fmla="*/ 91 w 309"/>
                  <a:gd name="T21" fmla="*/ 18 h 168"/>
                  <a:gd name="T22" fmla="*/ 98 w 309"/>
                  <a:gd name="T23" fmla="*/ 0 h 168"/>
                  <a:gd name="T24" fmla="*/ 94 w 309"/>
                  <a:gd name="T25" fmla="*/ 15 h 168"/>
                  <a:gd name="T26" fmla="*/ 94 w 309"/>
                  <a:gd name="T27" fmla="*/ 30 h 168"/>
                  <a:gd name="T28" fmla="*/ 98 w 309"/>
                  <a:gd name="T29" fmla="*/ 44 h 168"/>
                  <a:gd name="T30" fmla="*/ 105 w 309"/>
                  <a:gd name="T31" fmla="*/ 56 h 168"/>
                  <a:gd name="T32" fmla="*/ 115 w 309"/>
                  <a:gd name="T33" fmla="*/ 68 h 168"/>
                  <a:gd name="T34" fmla="*/ 128 w 309"/>
                  <a:gd name="T35" fmla="*/ 77 h 168"/>
                  <a:gd name="T36" fmla="*/ 142 w 309"/>
                  <a:gd name="T37" fmla="*/ 83 h 168"/>
                  <a:gd name="T38" fmla="*/ 157 w 309"/>
                  <a:gd name="T39" fmla="*/ 85 h 168"/>
                  <a:gd name="T40" fmla="*/ 164 w 309"/>
                  <a:gd name="T41" fmla="*/ 112 h 168"/>
                  <a:gd name="T42" fmla="*/ 179 w 309"/>
                  <a:gd name="T43" fmla="*/ 128 h 168"/>
                  <a:gd name="T44" fmla="*/ 200 w 309"/>
                  <a:gd name="T45" fmla="*/ 136 h 168"/>
                  <a:gd name="T46" fmla="*/ 226 w 309"/>
                  <a:gd name="T47" fmla="*/ 133 h 168"/>
                  <a:gd name="T48" fmla="*/ 242 w 309"/>
                  <a:gd name="T49" fmla="*/ 156 h 168"/>
                  <a:gd name="T50" fmla="*/ 263 w 309"/>
                  <a:gd name="T51" fmla="*/ 167 h 168"/>
                  <a:gd name="T52" fmla="*/ 275 w 309"/>
                  <a:gd name="T53" fmla="*/ 168 h 168"/>
                  <a:gd name="T54" fmla="*/ 287 w 309"/>
                  <a:gd name="T55" fmla="*/ 166 h 168"/>
                  <a:gd name="T56" fmla="*/ 309 w 309"/>
                  <a:gd name="T57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9" h="168">
                    <a:moveTo>
                      <a:pt x="0" y="114"/>
                    </a:moveTo>
                    <a:lnTo>
                      <a:pt x="18" y="118"/>
                    </a:lnTo>
                    <a:lnTo>
                      <a:pt x="35" y="117"/>
                    </a:lnTo>
                    <a:lnTo>
                      <a:pt x="50" y="113"/>
                    </a:lnTo>
                    <a:lnTo>
                      <a:pt x="62" y="105"/>
                    </a:lnTo>
                    <a:lnTo>
                      <a:pt x="69" y="94"/>
                    </a:lnTo>
                    <a:lnTo>
                      <a:pt x="70" y="81"/>
                    </a:lnTo>
                    <a:lnTo>
                      <a:pt x="65" y="68"/>
                    </a:lnTo>
                    <a:lnTo>
                      <a:pt x="50" y="55"/>
                    </a:lnTo>
                    <a:lnTo>
                      <a:pt x="81" y="33"/>
                    </a:lnTo>
                    <a:lnTo>
                      <a:pt x="91" y="18"/>
                    </a:lnTo>
                    <a:lnTo>
                      <a:pt x="98" y="0"/>
                    </a:lnTo>
                    <a:lnTo>
                      <a:pt x="94" y="15"/>
                    </a:lnTo>
                    <a:lnTo>
                      <a:pt x="94" y="30"/>
                    </a:lnTo>
                    <a:lnTo>
                      <a:pt x="98" y="44"/>
                    </a:lnTo>
                    <a:lnTo>
                      <a:pt x="105" y="56"/>
                    </a:lnTo>
                    <a:lnTo>
                      <a:pt x="115" y="68"/>
                    </a:lnTo>
                    <a:lnTo>
                      <a:pt x="128" y="77"/>
                    </a:lnTo>
                    <a:lnTo>
                      <a:pt x="142" y="83"/>
                    </a:lnTo>
                    <a:lnTo>
                      <a:pt x="157" y="85"/>
                    </a:lnTo>
                    <a:lnTo>
                      <a:pt x="164" y="112"/>
                    </a:lnTo>
                    <a:lnTo>
                      <a:pt x="179" y="128"/>
                    </a:lnTo>
                    <a:lnTo>
                      <a:pt x="200" y="136"/>
                    </a:lnTo>
                    <a:lnTo>
                      <a:pt x="226" y="133"/>
                    </a:lnTo>
                    <a:lnTo>
                      <a:pt x="242" y="156"/>
                    </a:lnTo>
                    <a:lnTo>
                      <a:pt x="263" y="167"/>
                    </a:lnTo>
                    <a:lnTo>
                      <a:pt x="275" y="168"/>
                    </a:lnTo>
                    <a:lnTo>
                      <a:pt x="287" y="166"/>
                    </a:lnTo>
                    <a:lnTo>
                      <a:pt x="309" y="15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9" name="Freeform 283">
                <a:extLst>
                  <a:ext uri="{FF2B5EF4-FFF2-40B4-BE49-F238E27FC236}">
                    <a16:creationId xmlns:a16="http://schemas.microsoft.com/office/drawing/2014/main" id="{1FDDBE93-46C2-4B64-81B5-83CCD2D01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351" y="3038475"/>
                <a:ext cx="96838" cy="58738"/>
              </a:xfrm>
              <a:custGeom>
                <a:avLst/>
                <a:gdLst>
                  <a:gd name="T0" fmla="*/ 46 w 422"/>
                  <a:gd name="T1" fmla="*/ 71 h 339"/>
                  <a:gd name="T2" fmla="*/ 26 w 422"/>
                  <a:gd name="T3" fmla="*/ 81 h 339"/>
                  <a:gd name="T4" fmla="*/ 12 w 422"/>
                  <a:gd name="T5" fmla="*/ 94 h 339"/>
                  <a:gd name="T6" fmla="*/ 2 w 422"/>
                  <a:gd name="T7" fmla="*/ 109 h 339"/>
                  <a:gd name="T8" fmla="*/ 0 w 422"/>
                  <a:gd name="T9" fmla="*/ 125 h 339"/>
                  <a:gd name="T10" fmla="*/ 4 w 422"/>
                  <a:gd name="T11" fmla="*/ 140 h 339"/>
                  <a:gd name="T12" fmla="*/ 14 w 422"/>
                  <a:gd name="T13" fmla="*/ 152 h 339"/>
                  <a:gd name="T14" fmla="*/ 32 w 422"/>
                  <a:gd name="T15" fmla="*/ 160 h 339"/>
                  <a:gd name="T16" fmla="*/ 57 w 422"/>
                  <a:gd name="T17" fmla="*/ 164 h 339"/>
                  <a:gd name="T18" fmla="*/ 41 w 422"/>
                  <a:gd name="T19" fmla="*/ 182 h 339"/>
                  <a:gd name="T20" fmla="*/ 32 w 422"/>
                  <a:gd name="T21" fmla="*/ 201 h 339"/>
                  <a:gd name="T22" fmla="*/ 30 w 422"/>
                  <a:gd name="T23" fmla="*/ 219 h 339"/>
                  <a:gd name="T24" fmla="*/ 34 w 422"/>
                  <a:gd name="T25" fmla="*/ 234 h 339"/>
                  <a:gd name="T26" fmla="*/ 42 w 422"/>
                  <a:gd name="T27" fmla="*/ 247 h 339"/>
                  <a:gd name="T28" fmla="*/ 55 w 422"/>
                  <a:gd name="T29" fmla="*/ 255 h 339"/>
                  <a:gd name="T30" fmla="*/ 71 w 422"/>
                  <a:gd name="T31" fmla="*/ 257 h 339"/>
                  <a:gd name="T32" fmla="*/ 91 w 422"/>
                  <a:gd name="T33" fmla="*/ 252 h 339"/>
                  <a:gd name="T34" fmla="*/ 89 w 422"/>
                  <a:gd name="T35" fmla="*/ 277 h 339"/>
                  <a:gd name="T36" fmla="*/ 91 w 422"/>
                  <a:gd name="T37" fmla="*/ 296 h 339"/>
                  <a:gd name="T38" fmla="*/ 97 w 422"/>
                  <a:gd name="T39" fmla="*/ 311 h 339"/>
                  <a:gd name="T40" fmla="*/ 107 w 422"/>
                  <a:gd name="T41" fmla="*/ 321 h 339"/>
                  <a:gd name="T42" fmla="*/ 120 w 422"/>
                  <a:gd name="T43" fmla="*/ 326 h 339"/>
                  <a:gd name="T44" fmla="*/ 135 w 422"/>
                  <a:gd name="T45" fmla="*/ 326 h 339"/>
                  <a:gd name="T46" fmla="*/ 152 w 422"/>
                  <a:gd name="T47" fmla="*/ 322 h 339"/>
                  <a:gd name="T48" fmla="*/ 170 w 422"/>
                  <a:gd name="T49" fmla="*/ 311 h 339"/>
                  <a:gd name="T50" fmla="*/ 182 w 422"/>
                  <a:gd name="T51" fmla="*/ 328 h 339"/>
                  <a:gd name="T52" fmla="*/ 195 w 422"/>
                  <a:gd name="T53" fmla="*/ 338 h 339"/>
                  <a:gd name="T54" fmla="*/ 210 w 422"/>
                  <a:gd name="T55" fmla="*/ 339 h 339"/>
                  <a:gd name="T56" fmla="*/ 224 w 422"/>
                  <a:gd name="T57" fmla="*/ 335 h 339"/>
                  <a:gd name="T58" fmla="*/ 237 w 422"/>
                  <a:gd name="T59" fmla="*/ 323 h 339"/>
                  <a:gd name="T60" fmla="*/ 246 w 422"/>
                  <a:gd name="T61" fmla="*/ 306 h 339"/>
                  <a:gd name="T62" fmla="*/ 250 w 422"/>
                  <a:gd name="T63" fmla="*/ 283 h 339"/>
                  <a:gd name="T64" fmla="*/ 248 w 422"/>
                  <a:gd name="T65" fmla="*/ 256 h 339"/>
                  <a:gd name="T66" fmla="*/ 272 w 422"/>
                  <a:gd name="T67" fmla="*/ 272 h 339"/>
                  <a:gd name="T68" fmla="*/ 292 w 422"/>
                  <a:gd name="T69" fmla="*/ 278 h 339"/>
                  <a:gd name="T70" fmla="*/ 311 w 422"/>
                  <a:gd name="T71" fmla="*/ 275 h 339"/>
                  <a:gd name="T72" fmla="*/ 325 w 422"/>
                  <a:gd name="T73" fmla="*/ 265 h 339"/>
                  <a:gd name="T74" fmla="*/ 332 w 422"/>
                  <a:gd name="T75" fmla="*/ 251 h 339"/>
                  <a:gd name="T76" fmla="*/ 333 w 422"/>
                  <a:gd name="T77" fmla="*/ 234 h 339"/>
                  <a:gd name="T78" fmla="*/ 328 w 422"/>
                  <a:gd name="T79" fmla="*/ 216 h 339"/>
                  <a:gd name="T80" fmla="*/ 313 w 422"/>
                  <a:gd name="T81" fmla="*/ 200 h 339"/>
                  <a:gd name="T82" fmla="*/ 337 w 422"/>
                  <a:gd name="T83" fmla="*/ 206 h 339"/>
                  <a:gd name="T84" fmla="*/ 358 w 422"/>
                  <a:gd name="T85" fmla="*/ 205 h 339"/>
                  <a:gd name="T86" fmla="*/ 375 w 422"/>
                  <a:gd name="T87" fmla="*/ 197 h 339"/>
                  <a:gd name="T88" fmla="*/ 388 w 422"/>
                  <a:gd name="T89" fmla="*/ 183 h 339"/>
                  <a:gd name="T90" fmla="*/ 396 w 422"/>
                  <a:gd name="T91" fmla="*/ 164 h 339"/>
                  <a:gd name="T92" fmla="*/ 396 w 422"/>
                  <a:gd name="T93" fmla="*/ 142 h 339"/>
                  <a:gd name="T94" fmla="*/ 388 w 422"/>
                  <a:gd name="T95" fmla="*/ 118 h 339"/>
                  <a:gd name="T96" fmla="*/ 372 w 422"/>
                  <a:gd name="T97" fmla="*/ 93 h 339"/>
                  <a:gd name="T98" fmla="*/ 390 w 422"/>
                  <a:gd name="T99" fmla="*/ 101 h 339"/>
                  <a:gd name="T100" fmla="*/ 404 w 422"/>
                  <a:gd name="T101" fmla="*/ 100 h 339"/>
                  <a:gd name="T102" fmla="*/ 414 w 422"/>
                  <a:gd name="T103" fmla="*/ 91 h 339"/>
                  <a:gd name="T104" fmla="*/ 421 w 422"/>
                  <a:gd name="T105" fmla="*/ 78 h 339"/>
                  <a:gd name="T106" fmla="*/ 422 w 422"/>
                  <a:gd name="T107" fmla="*/ 61 h 339"/>
                  <a:gd name="T108" fmla="*/ 417 w 422"/>
                  <a:gd name="T109" fmla="*/ 41 h 339"/>
                  <a:gd name="T110" fmla="*/ 409 w 422"/>
                  <a:gd name="T111" fmla="*/ 20 h 339"/>
                  <a:gd name="T112" fmla="*/ 395 w 422"/>
                  <a:gd name="T113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2" h="339">
                    <a:moveTo>
                      <a:pt x="46" y="71"/>
                    </a:moveTo>
                    <a:lnTo>
                      <a:pt x="26" y="81"/>
                    </a:lnTo>
                    <a:lnTo>
                      <a:pt x="12" y="94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4" y="140"/>
                    </a:lnTo>
                    <a:lnTo>
                      <a:pt x="14" y="152"/>
                    </a:lnTo>
                    <a:lnTo>
                      <a:pt x="32" y="160"/>
                    </a:lnTo>
                    <a:lnTo>
                      <a:pt x="57" y="164"/>
                    </a:lnTo>
                    <a:lnTo>
                      <a:pt x="41" y="182"/>
                    </a:lnTo>
                    <a:lnTo>
                      <a:pt x="32" y="201"/>
                    </a:lnTo>
                    <a:lnTo>
                      <a:pt x="30" y="219"/>
                    </a:lnTo>
                    <a:lnTo>
                      <a:pt x="34" y="234"/>
                    </a:lnTo>
                    <a:lnTo>
                      <a:pt x="42" y="247"/>
                    </a:lnTo>
                    <a:lnTo>
                      <a:pt x="55" y="255"/>
                    </a:lnTo>
                    <a:lnTo>
                      <a:pt x="71" y="257"/>
                    </a:lnTo>
                    <a:lnTo>
                      <a:pt x="91" y="252"/>
                    </a:lnTo>
                    <a:lnTo>
                      <a:pt x="89" y="277"/>
                    </a:lnTo>
                    <a:lnTo>
                      <a:pt x="91" y="296"/>
                    </a:lnTo>
                    <a:lnTo>
                      <a:pt x="97" y="311"/>
                    </a:lnTo>
                    <a:lnTo>
                      <a:pt x="107" y="321"/>
                    </a:lnTo>
                    <a:lnTo>
                      <a:pt x="120" y="326"/>
                    </a:lnTo>
                    <a:lnTo>
                      <a:pt x="135" y="326"/>
                    </a:lnTo>
                    <a:lnTo>
                      <a:pt x="152" y="322"/>
                    </a:lnTo>
                    <a:lnTo>
                      <a:pt x="170" y="311"/>
                    </a:lnTo>
                    <a:lnTo>
                      <a:pt x="182" y="328"/>
                    </a:lnTo>
                    <a:lnTo>
                      <a:pt x="195" y="338"/>
                    </a:lnTo>
                    <a:lnTo>
                      <a:pt x="210" y="339"/>
                    </a:lnTo>
                    <a:lnTo>
                      <a:pt x="224" y="335"/>
                    </a:lnTo>
                    <a:lnTo>
                      <a:pt x="237" y="323"/>
                    </a:lnTo>
                    <a:lnTo>
                      <a:pt x="246" y="306"/>
                    </a:lnTo>
                    <a:lnTo>
                      <a:pt x="250" y="283"/>
                    </a:lnTo>
                    <a:lnTo>
                      <a:pt x="248" y="256"/>
                    </a:lnTo>
                    <a:lnTo>
                      <a:pt x="272" y="272"/>
                    </a:lnTo>
                    <a:lnTo>
                      <a:pt x="292" y="278"/>
                    </a:lnTo>
                    <a:lnTo>
                      <a:pt x="311" y="275"/>
                    </a:lnTo>
                    <a:lnTo>
                      <a:pt x="325" y="265"/>
                    </a:lnTo>
                    <a:lnTo>
                      <a:pt x="332" y="251"/>
                    </a:lnTo>
                    <a:lnTo>
                      <a:pt x="333" y="234"/>
                    </a:lnTo>
                    <a:lnTo>
                      <a:pt x="328" y="216"/>
                    </a:lnTo>
                    <a:lnTo>
                      <a:pt x="313" y="200"/>
                    </a:lnTo>
                    <a:lnTo>
                      <a:pt x="337" y="206"/>
                    </a:lnTo>
                    <a:lnTo>
                      <a:pt x="358" y="205"/>
                    </a:lnTo>
                    <a:lnTo>
                      <a:pt x="375" y="197"/>
                    </a:lnTo>
                    <a:lnTo>
                      <a:pt x="388" y="183"/>
                    </a:lnTo>
                    <a:lnTo>
                      <a:pt x="396" y="164"/>
                    </a:lnTo>
                    <a:lnTo>
                      <a:pt x="396" y="142"/>
                    </a:lnTo>
                    <a:lnTo>
                      <a:pt x="388" y="118"/>
                    </a:lnTo>
                    <a:lnTo>
                      <a:pt x="372" y="93"/>
                    </a:lnTo>
                    <a:lnTo>
                      <a:pt x="390" y="101"/>
                    </a:lnTo>
                    <a:lnTo>
                      <a:pt x="404" y="100"/>
                    </a:lnTo>
                    <a:lnTo>
                      <a:pt x="414" y="91"/>
                    </a:lnTo>
                    <a:lnTo>
                      <a:pt x="421" y="78"/>
                    </a:lnTo>
                    <a:lnTo>
                      <a:pt x="422" y="61"/>
                    </a:lnTo>
                    <a:lnTo>
                      <a:pt x="417" y="41"/>
                    </a:lnTo>
                    <a:lnTo>
                      <a:pt x="409" y="20"/>
                    </a:lnTo>
                    <a:lnTo>
                      <a:pt x="39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0" name="Freeform 284">
                <a:extLst>
                  <a:ext uri="{FF2B5EF4-FFF2-40B4-BE49-F238E27FC236}">
                    <a16:creationId xmlns:a16="http://schemas.microsoft.com/office/drawing/2014/main" id="{5F00F707-4CC1-484D-9344-3250C5577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3988" y="3103563"/>
                <a:ext cx="39688" cy="58738"/>
              </a:xfrm>
              <a:custGeom>
                <a:avLst/>
                <a:gdLst>
                  <a:gd name="T0" fmla="*/ 30 w 176"/>
                  <a:gd name="T1" fmla="*/ 0 h 330"/>
                  <a:gd name="T2" fmla="*/ 17 w 176"/>
                  <a:gd name="T3" fmla="*/ 6 h 330"/>
                  <a:gd name="T4" fmla="*/ 9 w 176"/>
                  <a:gd name="T5" fmla="*/ 14 h 330"/>
                  <a:gd name="T6" fmla="*/ 2 w 176"/>
                  <a:gd name="T7" fmla="*/ 25 h 330"/>
                  <a:gd name="T8" fmla="*/ 0 w 176"/>
                  <a:gd name="T9" fmla="*/ 36 h 330"/>
                  <a:gd name="T10" fmla="*/ 8 w 176"/>
                  <a:gd name="T11" fmla="*/ 55 h 330"/>
                  <a:gd name="T12" fmla="*/ 16 w 176"/>
                  <a:gd name="T13" fmla="*/ 61 h 330"/>
                  <a:gd name="T14" fmla="*/ 30 w 176"/>
                  <a:gd name="T15" fmla="*/ 63 h 330"/>
                  <a:gd name="T16" fmla="*/ 24 w 176"/>
                  <a:gd name="T17" fmla="*/ 103 h 330"/>
                  <a:gd name="T18" fmla="*/ 30 w 176"/>
                  <a:gd name="T19" fmla="*/ 135 h 330"/>
                  <a:gd name="T20" fmla="*/ 39 w 176"/>
                  <a:gd name="T21" fmla="*/ 148 h 330"/>
                  <a:gd name="T22" fmla="*/ 50 w 176"/>
                  <a:gd name="T23" fmla="*/ 157 h 330"/>
                  <a:gd name="T24" fmla="*/ 65 w 176"/>
                  <a:gd name="T25" fmla="*/ 164 h 330"/>
                  <a:gd name="T26" fmla="*/ 82 w 176"/>
                  <a:gd name="T27" fmla="*/ 167 h 330"/>
                  <a:gd name="T28" fmla="*/ 70 w 176"/>
                  <a:gd name="T29" fmla="*/ 199 h 330"/>
                  <a:gd name="T30" fmla="*/ 73 w 176"/>
                  <a:gd name="T31" fmla="*/ 226 h 330"/>
                  <a:gd name="T32" fmla="*/ 87 w 176"/>
                  <a:gd name="T33" fmla="*/ 245 h 330"/>
                  <a:gd name="T34" fmla="*/ 99 w 176"/>
                  <a:gd name="T35" fmla="*/ 250 h 330"/>
                  <a:gd name="T36" fmla="*/ 112 w 176"/>
                  <a:gd name="T37" fmla="*/ 253 h 330"/>
                  <a:gd name="T38" fmla="*/ 121 w 176"/>
                  <a:gd name="T39" fmla="*/ 282 h 330"/>
                  <a:gd name="T40" fmla="*/ 134 w 176"/>
                  <a:gd name="T41" fmla="*/ 306 h 330"/>
                  <a:gd name="T42" fmla="*/ 152 w 176"/>
                  <a:gd name="T43" fmla="*/ 322 h 330"/>
                  <a:gd name="T44" fmla="*/ 176 w 176"/>
                  <a:gd name="T45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6" h="330">
                    <a:moveTo>
                      <a:pt x="30" y="0"/>
                    </a:moveTo>
                    <a:lnTo>
                      <a:pt x="17" y="6"/>
                    </a:lnTo>
                    <a:lnTo>
                      <a:pt x="9" y="14"/>
                    </a:lnTo>
                    <a:lnTo>
                      <a:pt x="2" y="25"/>
                    </a:lnTo>
                    <a:lnTo>
                      <a:pt x="0" y="36"/>
                    </a:lnTo>
                    <a:lnTo>
                      <a:pt x="8" y="55"/>
                    </a:lnTo>
                    <a:lnTo>
                      <a:pt x="16" y="61"/>
                    </a:lnTo>
                    <a:lnTo>
                      <a:pt x="30" y="63"/>
                    </a:lnTo>
                    <a:lnTo>
                      <a:pt x="24" y="103"/>
                    </a:lnTo>
                    <a:lnTo>
                      <a:pt x="30" y="135"/>
                    </a:lnTo>
                    <a:lnTo>
                      <a:pt x="39" y="148"/>
                    </a:lnTo>
                    <a:lnTo>
                      <a:pt x="50" y="157"/>
                    </a:lnTo>
                    <a:lnTo>
                      <a:pt x="65" y="164"/>
                    </a:lnTo>
                    <a:lnTo>
                      <a:pt x="82" y="167"/>
                    </a:lnTo>
                    <a:lnTo>
                      <a:pt x="70" y="199"/>
                    </a:lnTo>
                    <a:lnTo>
                      <a:pt x="73" y="226"/>
                    </a:lnTo>
                    <a:lnTo>
                      <a:pt x="87" y="245"/>
                    </a:lnTo>
                    <a:lnTo>
                      <a:pt x="99" y="250"/>
                    </a:lnTo>
                    <a:lnTo>
                      <a:pt x="112" y="253"/>
                    </a:lnTo>
                    <a:lnTo>
                      <a:pt x="121" y="282"/>
                    </a:lnTo>
                    <a:lnTo>
                      <a:pt x="134" y="306"/>
                    </a:lnTo>
                    <a:lnTo>
                      <a:pt x="152" y="322"/>
                    </a:lnTo>
                    <a:lnTo>
                      <a:pt x="176" y="3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1" name="Freeform 285">
                <a:extLst>
                  <a:ext uri="{FF2B5EF4-FFF2-40B4-BE49-F238E27FC236}">
                    <a16:creationId xmlns:a16="http://schemas.microsoft.com/office/drawing/2014/main" id="{8F4294A0-0F3E-46D4-953F-4EB8C3F66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1626" y="3078163"/>
                <a:ext cx="103188" cy="92075"/>
              </a:xfrm>
              <a:custGeom>
                <a:avLst/>
                <a:gdLst>
                  <a:gd name="T0" fmla="*/ 19 w 456"/>
                  <a:gd name="T1" fmla="*/ 133 h 522"/>
                  <a:gd name="T2" fmla="*/ 55 w 456"/>
                  <a:gd name="T3" fmla="*/ 140 h 522"/>
                  <a:gd name="T4" fmla="*/ 83 w 456"/>
                  <a:gd name="T5" fmla="*/ 114 h 522"/>
                  <a:gd name="T6" fmla="*/ 107 w 456"/>
                  <a:gd name="T7" fmla="*/ 83 h 522"/>
                  <a:gd name="T8" fmla="*/ 142 w 456"/>
                  <a:gd name="T9" fmla="*/ 69 h 522"/>
                  <a:gd name="T10" fmla="*/ 186 w 456"/>
                  <a:gd name="T11" fmla="*/ 83 h 522"/>
                  <a:gd name="T12" fmla="*/ 213 w 456"/>
                  <a:gd name="T13" fmla="*/ 37 h 522"/>
                  <a:gd name="T14" fmla="*/ 247 w 456"/>
                  <a:gd name="T15" fmla="*/ 15 h 522"/>
                  <a:gd name="T16" fmla="*/ 285 w 456"/>
                  <a:gd name="T17" fmla="*/ 21 h 522"/>
                  <a:gd name="T18" fmla="*/ 322 w 456"/>
                  <a:gd name="T19" fmla="*/ 63 h 522"/>
                  <a:gd name="T20" fmla="*/ 351 w 456"/>
                  <a:gd name="T21" fmla="*/ 26 h 522"/>
                  <a:gd name="T22" fmla="*/ 413 w 456"/>
                  <a:gd name="T23" fmla="*/ 0 h 522"/>
                  <a:gd name="T24" fmla="*/ 447 w 456"/>
                  <a:gd name="T25" fmla="*/ 11 h 522"/>
                  <a:gd name="T26" fmla="*/ 456 w 456"/>
                  <a:gd name="T27" fmla="*/ 32 h 522"/>
                  <a:gd name="T28" fmla="*/ 448 w 456"/>
                  <a:gd name="T29" fmla="*/ 61 h 522"/>
                  <a:gd name="T30" fmla="*/ 395 w 456"/>
                  <a:gd name="T31" fmla="*/ 114 h 522"/>
                  <a:gd name="T32" fmla="*/ 425 w 456"/>
                  <a:gd name="T33" fmla="*/ 155 h 522"/>
                  <a:gd name="T34" fmla="*/ 422 w 456"/>
                  <a:gd name="T35" fmla="*/ 198 h 522"/>
                  <a:gd name="T36" fmla="*/ 391 w 456"/>
                  <a:gd name="T37" fmla="*/ 229 h 522"/>
                  <a:gd name="T38" fmla="*/ 337 w 456"/>
                  <a:gd name="T39" fmla="*/ 234 h 522"/>
                  <a:gd name="T40" fmla="*/ 366 w 456"/>
                  <a:gd name="T41" fmla="*/ 260 h 522"/>
                  <a:gd name="T42" fmla="*/ 371 w 456"/>
                  <a:gd name="T43" fmla="*/ 284 h 522"/>
                  <a:gd name="T44" fmla="*/ 360 w 456"/>
                  <a:gd name="T45" fmla="*/ 303 h 522"/>
                  <a:gd name="T46" fmla="*/ 350 w 456"/>
                  <a:gd name="T47" fmla="*/ 330 h 522"/>
                  <a:gd name="T48" fmla="*/ 363 w 456"/>
                  <a:gd name="T49" fmla="*/ 363 h 522"/>
                  <a:gd name="T50" fmla="*/ 379 w 456"/>
                  <a:gd name="T51" fmla="*/ 401 h 522"/>
                  <a:gd name="T52" fmla="*/ 390 w 456"/>
                  <a:gd name="T53" fmla="*/ 437 h 522"/>
                  <a:gd name="T54" fmla="*/ 369 w 456"/>
                  <a:gd name="T55" fmla="*/ 462 h 522"/>
                  <a:gd name="T56" fmla="*/ 326 w 456"/>
                  <a:gd name="T57" fmla="*/ 471 h 522"/>
                  <a:gd name="T58" fmla="*/ 297 w 456"/>
                  <a:gd name="T59" fmla="*/ 483 h 522"/>
                  <a:gd name="T60" fmla="*/ 283 w 456"/>
                  <a:gd name="T61" fmla="*/ 508 h 522"/>
                  <a:gd name="T62" fmla="*/ 257 w 456"/>
                  <a:gd name="T63" fmla="*/ 522 h 522"/>
                  <a:gd name="T64" fmla="*/ 225 w 456"/>
                  <a:gd name="T65" fmla="*/ 51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6" h="522">
                    <a:moveTo>
                      <a:pt x="0" y="143"/>
                    </a:moveTo>
                    <a:lnTo>
                      <a:pt x="19" y="133"/>
                    </a:lnTo>
                    <a:lnTo>
                      <a:pt x="38" y="133"/>
                    </a:lnTo>
                    <a:lnTo>
                      <a:pt x="55" y="140"/>
                    </a:lnTo>
                    <a:lnTo>
                      <a:pt x="69" y="154"/>
                    </a:lnTo>
                    <a:lnTo>
                      <a:pt x="83" y="114"/>
                    </a:lnTo>
                    <a:lnTo>
                      <a:pt x="94" y="97"/>
                    </a:lnTo>
                    <a:lnTo>
                      <a:pt x="107" y="83"/>
                    </a:lnTo>
                    <a:lnTo>
                      <a:pt x="123" y="72"/>
                    </a:lnTo>
                    <a:lnTo>
                      <a:pt x="142" y="69"/>
                    </a:lnTo>
                    <a:lnTo>
                      <a:pt x="163" y="71"/>
                    </a:lnTo>
                    <a:lnTo>
                      <a:pt x="186" y="83"/>
                    </a:lnTo>
                    <a:lnTo>
                      <a:pt x="198" y="57"/>
                    </a:lnTo>
                    <a:lnTo>
                      <a:pt x="213" y="37"/>
                    </a:lnTo>
                    <a:lnTo>
                      <a:pt x="229" y="22"/>
                    </a:lnTo>
                    <a:lnTo>
                      <a:pt x="247" y="15"/>
                    </a:lnTo>
                    <a:lnTo>
                      <a:pt x="266" y="14"/>
                    </a:lnTo>
                    <a:lnTo>
                      <a:pt x="285" y="21"/>
                    </a:lnTo>
                    <a:lnTo>
                      <a:pt x="303" y="37"/>
                    </a:lnTo>
                    <a:lnTo>
                      <a:pt x="322" y="63"/>
                    </a:lnTo>
                    <a:lnTo>
                      <a:pt x="336" y="42"/>
                    </a:lnTo>
                    <a:lnTo>
                      <a:pt x="351" y="26"/>
                    </a:lnTo>
                    <a:lnTo>
                      <a:pt x="382" y="6"/>
                    </a:lnTo>
                    <a:lnTo>
                      <a:pt x="413" y="0"/>
                    </a:lnTo>
                    <a:lnTo>
                      <a:pt x="438" y="5"/>
                    </a:lnTo>
                    <a:lnTo>
                      <a:pt x="447" y="11"/>
                    </a:lnTo>
                    <a:lnTo>
                      <a:pt x="453" y="20"/>
                    </a:lnTo>
                    <a:lnTo>
                      <a:pt x="456" y="32"/>
                    </a:lnTo>
                    <a:lnTo>
                      <a:pt x="454" y="46"/>
                    </a:lnTo>
                    <a:lnTo>
                      <a:pt x="448" y="61"/>
                    </a:lnTo>
                    <a:lnTo>
                      <a:pt x="436" y="77"/>
                    </a:lnTo>
                    <a:lnTo>
                      <a:pt x="395" y="114"/>
                    </a:lnTo>
                    <a:lnTo>
                      <a:pt x="415" y="133"/>
                    </a:lnTo>
                    <a:lnTo>
                      <a:pt x="425" y="155"/>
                    </a:lnTo>
                    <a:lnTo>
                      <a:pt x="427" y="177"/>
                    </a:lnTo>
                    <a:lnTo>
                      <a:pt x="422" y="198"/>
                    </a:lnTo>
                    <a:lnTo>
                      <a:pt x="409" y="217"/>
                    </a:lnTo>
                    <a:lnTo>
                      <a:pt x="391" y="229"/>
                    </a:lnTo>
                    <a:lnTo>
                      <a:pt x="366" y="236"/>
                    </a:lnTo>
                    <a:lnTo>
                      <a:pt x="337" y="234"/>
                    </a:lnTo>
                    <a:lnTo>
                      <a:pt x="354" y="248"/>
                    </a:lnTo>
                    <a:lnTo>
                      <a:pt x="366" y="260"/>
                    </a:lnTo>
                    <a:lnTo>
                      <a:pt x="371" y="273"/>
                    </a:lnTo>
                    <a:lnTo>
                      <a:pt x="371" y="284"/>
                    </a:lnTo>
                    <a:lnTo>
                      <a:pt x="368" y="295"/>
                    </a:lnTo>
                    <a:lnTo>
                      <a:pt x="360" y="303"/>
                    </a:lnTo>
                    <a:lnTo>
                      <a:pt x="335" y="315"/>
                    </a:lnTo>
                    <a:lnTo>
                      <a:pt x="350" y="330"/>
                    </a:lnTo>
                    <a:lnTo>
                      <a:pt x="358" y="346"/>
                    </a:lnTo>
                    <a:lnTo>
                      <a:pt x="363" y="363"/>
                    </a:lnTo>
                    <a:lnTo>
                      <a:pt x="360" y="381"/>
                    </a:lnTo>
                    <a:lnTo>
                      <a:pt x="379" y="401"/>
                    </a:lnTo>
                    <a:lnTo>
                      <a:pt x="389" y="420"/>
                    </a:lnTo>
                    <a:lnTo>
                      <a:pt x="390" y="437"/>
                    </a:lnTo>
                    <a:lnTo>
                      <a:pt x="383" y="452"/>
                    </a:lnTo>
                    <a:lnTo>
                      <a:pt x="369" y="462"/>
                    </a:lnTo>
                    <a:lnTo>
                      <a:pt x="350" y="469"/>
                    </a:lnTo>
                    <a:lnTo>
                      <a:pt x="326" y="471"/>
                    </a:lnTo>
                    <a:lnTo>
                      <a:pt x="298" y="467"/>
                    </a:lnTo>
                    <a:lnTo>
                      <a:pt x="297" y="483"/>
                    </a:lnTo>
                    <a:lnTo>
                      <a:pt x="292" y="497"/>
                    </a:lnTo>
                    <a:lnTo>
                      <a:pt x="283" y="508"/>
                    </a:lnTo>
                    <a:lnTo>
                      <a:pt x="271" y="517"/>
                    </a:lnTo>
                    <a:lnTo>
                      <a:pt x="257" y="522"/>
                    </a:lnTo>
                    <a:lnTo>
                      <a:pt x="241" y="522"/>
                    </a:lnTo>
                    <a:lnTo>
                      <a:pt x="225" y="518"/>
                    </a:lnTo>
                    <a:lnTo>
                      <a:pt x="207" y="50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2" name="Freeform 286">
                <a:extLst>
                  <a:ext uri="{FF2B5EF4-FFF2-40B4-BE49-F238E27FC236}">
                    <a16:creationId xmlns:a16="http://schemas.microsoft.com/office/drawing/2014/main" id="{69E8CD8A-C0ED-42EC-B128-758F744B5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6863" y="3122613"/>
                <a:ext cx="38100" cy="55563"/>
              </a:xfrm>
              <a:custGeom>
                <a:avLst/>
                <a:gdLst>
                  <a:gd name="T0" fmla="*/ 29 w 168"/>
                  <a:gd name="T1" fmla="*/ 37 h 319"/>
                  <a:gd name="T2" fmla="*/ 37 w 168"/>
                  <a:gd name="T3" fmla="*/ 18 h 319"/>
                  <a:gd name="T4" fmla="*/ 51 w 168"/>
                  <a:gd name="T5" fmla="*/ 6 h 319"/>
                  <a:gd name="T6" fmla="*/ 67 w 168"/>
                  <a:gd name="T7" fmla="*/ 0 h 319"/>
                  <a:gd name="T8" fmla="*/ 83 w 168"/>
                  <a:gd name="T9" fmla="*/ 0 h 319"/>
                  <a:gd name="T10" fmla="*/ 97 w 168"/>
                  <a:gd name="T11" fmla="*/ 7 h 319"/>
                  <a:gd name="T12" fmla="*/ 108 w 168"/>
                  <a:gd name="T13" fmla="*/ 19 h 319"/>
                  <a:gd name="T14" fmla="*/ 113 w 168"/>
                  <a:gd name="T15" fmla="*/ 37 h 319"/>
                  <a:gd name="T16" fmla="*/ 112 w 168"/>
                  <a:gd name="T17" fmla="*/ 62 h 319"/>
                  <a:gd name="T18" fmla="*/ 144 w 168"/>
                  <a:gd name="T19" fmla="*/ 59 h 319"/>
                  <a:gd name="T20" fmla="*/ 155 w 168"/>
                  <a:gd name="T21" fmla="*/ 61 h 319"/>
                  <a:gd name="T22" fmla="*/ 163 w 168"/>
                  <a:gd name="T23" fmla="*/ 65 h 319"/>
                  <a:gd name="T24" fmla="*/ 168 w 168"/>
                  <a:gd name="T25" fmla="*/ 79 h 319"/>
                  <a:gd name="T26" fmla="*/ 165 w 168"/>
                  <a:gd name="T27" fmla="*/ 96 h 319"/>
                  <a:gd name="T28" fmla="*/ 153 w 168"/>
                  <a:gd name="T29" fmla="*/ 115 h 319"/>
                  <a:gd name="T30" fmla="*/ 137 w 168"/>
                  <a:gd name="T31" fmla="*/ 132 h 319"/>
                  <a:gd name="T32" fmla="*/ 118 w 168"/>
                  <a:gd name="T33" fmla="*/ 145 h 319"/>
                  <a:gd name="T34" fmla="*/ 100 w 168"/>
                  <a:gd name="T35" fmla="*/ 152 h 319"/>
                  <a:gd name="T36" fmla="*/ 124 w 168"/>
                  <a:gd name="T37" fmla="*/ 174 h 319"/>
                  <a:gd name="T38" fmla="*/ 133 w 168"/>
                  <a:gd name="T39" fmla="*/ 191 h 319"/>
                  <a:gd name="T40" fmla="*/ 132 w 168"/>
                  <a:gd name="T41" fmla="*/ 204 h 319"/>
                  <a:gd name="T42" fmla="*/ 123 w 168"/>
                  <a:gd name="T43" fmla="*/ 212 h 319"/>
                  <a:gd name="T44" fmla="*/ 105 w 168"/>
                  <a:gd name="T45" fmla="*/ 218 h 319"/>
                  <a:gd name="T46" fmla="*/ 85 w 168"/>
                  <a:gd name="T47" fmla="*/ 219 h 319"/>
                  <a:gd name="T48" fmla="*/ 41 w 168"/>
                  <a:gd name="T49" fmla="*/ 215 h 319"/>
                  <a:gd name="T50" fmla="*/ 69 w 168"/>
                  <a:gd name="T51" fmla="*/ 249 h 319"/>
                  <a:gd name="T52" fmla="*/ 74 w 168"/>
                  <a:gd name="T53" fmla="*/ 264 h 319"/>
                  <a:gd name="T54" fmla="*/ 75 w 168"/>
                  <a:gd name="T55" fmla="*/ 269 h 319"/>
                  <a:gd name="T56" fmla="*/ 74 w 168"/>
                  <a:gd name="T57" fmla="*/ 277 h 319"/>
                  <a:gd name="T58" fmla="*/ 66 w 168"/>
                  <a:gd name="T59" fmla="*/ 289 h 319"/>
                  <a:gd name="T60" fmla="*/ 51 w 168"/>
                  <a:gd name="T61" fmla="*/ 300 h 319"/>
                  <a:gd name="T62" fmla="*/ 0 w 168"/>
                  <a:gd name="T63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319">
                    <a:moveTo>
                      <a:pt x="29" y="37"/>
                    </a:moveTo>
                    <a:lnTo>
                      <a:pt x="37" y="18"/>
                    </a:lnTo>
                    <a:lnTo>
                      <a:pt x="51" y="6"/>
                    </a:lnTo>
                    <a:lnTo>
                      <a:pt x="67" y="0"/>
                    </a:lnTo>
                    <a:lnTo>
                      <a:pt x="83" y="0"/>
                    </a:lnTo>
                    <a:lnTo>
                      <a:pt x="97" y="7"/>
                    </a:lnTo>
                    <a:lnTo>
                      <a:pt x="108" y="19"/>
                    </a:lnTo>
                    <a:lnTo>
                      <a:pt x="113" y="37"/>
                    </a:lnTo>
                    <a:lnTo>
                      <a:pt x="112" y="62"/>
                    </a:lnTo>
                    <a:lnTo>
                      <a:pt x="144" y="59"/>
                    </a:lnTo>
                    <a:lnTo>
                      <a:pt x="155" y="61"/>
                    </a:lnTo>
                    <a:lnTo>
                      <a:pt x="163" y="65"/>
                    </a:lnTo>
                    <a:lnTo>
                      <a:pt x="168" y="79"/>
                    </a:lnTo>
                    <a:lnTo>
                      <a:pt x="165" y="96"/>
                    </a:lnTo>
                    <a:lnTo>
                      <a:pt x="153" y="115"/>
                    </a:lnTo>
                    <a:lnTo>
                      <a:pt x="137" y="132"/>
                    </a:lnTo>
                    <a:lnTo>
                      <a:pt x="118" y="145"/>
                    </a:lnTo>
                    <a:lnTo>
                      <a:pt x="100" y="152"/>
                    </a:lnTo>
                    <a:lnTo>
                      <a:pt x="124" y="174"/>
                    </a:lnTo>
                    <a:lnTo>
                      <a:pt x="133" y="191"/>
                    </a:lnTo>
                    <a:lnTo>
                      <a:pt x="132" y="204"/>
                    </a:lnTo>
                    <a:lnTo>
                      <a:pt x="123" y="212"/>
                    </a:lnTo>
                    <a:lnTo>
                      <a:pt x="105" y="218"/>
                    </a:lnTo>
                    <a:lnTo>
                      <a:pt x="85" y="219"/>
                    </a:lnTo>
                    <a:lnTo>
                      <a:pt x="41" y="215"/>
                    </a:lnTo>
                    <a:lnTo>
                      <a:pt x="69" y="249"/>
                    </a:lnTo>
                    <a:lnTo>
                      <a:pt x="74" y="264"/>
                    </a:lnTo>
                    <a:lnTo>
                      <a:pt x="75" y="269"/>
                    </a:lnTo>
                    <a:lnTo>
                      <a:pt x="74" y="277"/>
                    </a:lnTo>
                    <a:lnTo>
                      <a:pt x="66" y="289"/>
                    </a:lnTo>
                    <a:lnTo>
                      <a:pt x="51" y="300"/>
                    </a:lnTo>
                    <a:lnTo>
                      <a:pt x="0" y="3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3" name="Freeform 287">
                <a:extLst>
                  <a:ext uri="{FF2B5EF4-FFF2-40B4-BE49-F238E27FC236}">
                    <a16:creationId xmlns:a16="http://schemas.microsoft.com/office/drawing/2014/main" id="{310AD447-0ACC-4001-BE4E-DCD3E6E04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001" y="2895600"/>
                <a:ext cx="190500" cy="53975"/>
              </a:xfrm>
              <a:custGeom>
                <a:avLst/>
                <a:gdLst>
                  <a:gd name="T0" fmla="*/ 3 w 838"/>
                  <a:gd name="T1" fmla="*/ 245 h 305"/>
                  <a:gd name="T2" fmla="*/ 33 w 838"/>
                  <a:gd name="T3" fmla="*/ 224 h 305"/>
                  <a:gd name="T4" fmla="*/ 69 w 838"/>
                  <a:gd name="T5" fmla="*/ 227 h 305"/>
                  <a:gd name="T6" fmla="*/ 89 w 838"/>
                  <a:gd name="T7" fmla="*/ 261 h 305"/>
                  <a:gd name="T8" fmla="*/ 120 w 838"/>
                  <a:gd name="T9" fmla="*/ 279 h 305"/>
                  <a:gd name="T10" fmla="*/ 187 w 838"/>
                  <a:gd name="T11" fmla="*/ 286 h 305"/>
                  <a:gd name="T12" fmla="*/ 230 w 838"/>
                  <a:gd name="T13" fmla="*/ 286 h 305"/>
                  <a:gd name="T14" fmla="*/ 267 w 838"/>
                  <a:gd name="T15" fmla="*/ 264 h 305"/>
                  <a:gd name="T16" fmla="*/ 294 w 838"/>
                  <a:gd name="T17" fmla="*/ 227 h 305"/>
                  <a:gd name="T18" fmla="*/ 328 w 838"/>
                  <a:gd name="T19" fmla="*/ 169 h 305"/>
                  <a:gd name="T20" fmla="*/ 356 w 838"/>
                  <a:gd name="T21" fmla="*/ 152 h 305"/>
                  <a:gd name="T22" fmla="*/ 340 w 838"/>
                  <a:gd name="T23" fmla="*/ 108 h 305"/>
                  <a:gd name="T24" fmla="*/ 348 w 838"/>
                  <a:gd name="T25" fmla="*/ 74 h 305"/>
                  <a:gd name="T26" fmla="*/ 381 w 838"/>
                  <a:gd name="T27" fmla="*/ 47 h 305"/>
                  <a:gd name="T28" fmla="*/ 418 w 838"/>
                  <a:gd name="T29" fmla="*/ 57 h 305"/>
                  <a:gd name="T30" fmla="*/ 441 w 838"/>
                  <a:gd name="T31" fmla="*/ 69 h 305"/>
                  <a:gd name="T32" fmla="*/ 465 w 838"/>
                  <a:gd name="T33" fmla="*/ 62 h 305"/>
                  <a:gd name="T34" fmla="*/ 484 w 838"/>
                  <a:gd name="T35" fmla="*/ 72 h 305"/>
                  <a:gd name="T36" fmla="*/ 493 w 838"/>
                  <a:gd name="T37" fmla="*/ 95 h 305"/>
                  <a:gd name="T38" fmla="*/ 506 w 838"/>
                  <a:gd name="T39" fmla="*/ 93 h 305"/>
                  <a:gd name="T40" fmla="*/ 566 w 838"/>
                  <a:gd name="T41" fmla="*/ 71 h 305"/>
                  <a:gd name="T42" fmla="*/ 572 w 838"/>
                  <a:gd name="T43" fmla="*/ 25 h 305"/>
                  <a:gd name="T44" fmla="*/ 593 w 838"/>
                  <a:gd name="T45" fmla="*/ 2 h 305"/>
                  <a:gd name="T46" fmla="*/ 619 w 838"/>
                  <a:gd name="T47" fmla="*/ 2 h 305"/>
                  <a:gd name="T48" fmla="*/ 637 w 838"/>
                  <a:gd name="T49" fmla="*/ 23 h 305"/>
                  <a:gd name="T50" fmla="*/ 666 w 838"/>
                  <a:gd name="T51" fmla="*/ 34 h 305"/>
                  <a:gd name="T52" fmla="*/ 681 w 838"/>
                  <a:gd name="T53" fmla="*/ 55 h 305"/>
                  <a:gd name="T54" fmla="*/ 682 w 838"/>
                  <a:gd name="T55" fmla="*/ 94 h 305"/>
                  <a:gd name="T56" fmla="*/ 698 w 838"/>
                  <a:gd name="T57" fmla="*/ 110 h 305"/>
                  <a:gd name="T58" fmla="*/ 735 w 838"/>
                  <a:gd name="T59" fmla="*/ 128 h 305"/>
                  <a:gd name="T60" fmla="*/ 758 w 838"/>
                  <a:gd name="T61" fmla="*/ 159 h 305"/>
                  <a:gd name="T62" fmla="*/ 766 w 838"/>
                  <a:gd name="T63" fmla="*/ 199 h 305"/>
                  <a:gd name="T64" fmla="*/ 781 w 838"/>
                  <a:gd name="T65" fmla="*/ 214 h 305"/>
                  <a:gd name="T66" fmla="*/ 812 w 838"/>
                  <a:gd name="T67" fmla="*/ 214 h 305"/>
                  <a:gd name="T68" fmla="*/ 832 w 838"/>
                  <a:gd name="T69" fmla="*/ 229 h 305"/>
                  <a:gd name="T70" fmla="*/ 838 w 838"/>
                  <a:gd name="T71" fmla="*/ 254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38" h="305">
                    <a:moveTo>
                      <a:pt x="0" y="264"/>
                    </a:moveTo>
                    <a:lnTo>
                      <a:pt x="3" y="245"/>
                    </a:lnTo>
                    <a:lnTo>
                      <a:pt x="15" y="231"/>
                    </a:lnTo>
                    <a:lnTo>
                      <a:pt x="33" y="224"/>
                    </a:lnTo>
                    <a:lnTo>
                      <a:pt x="52" y="221"/>
                    </a:lnTo>
                    <a:lnTo>
                      <a:pt x="69" y="227"/>
                    </a:lnTo>
                    <a:lnTo>
                      <a:pt x="83" y="240"/>
                    </a:lnTo>
                    <a:lnTo>
                      <a:pt x="89" y="261"/>
                    </a:lnTo>
                    <a:lnTo>
                      <a:pt x="82" y="291"/>
                    </a:lnTo>
                    <a:lnTo>
                      <a:pt x="120" y="279"/>
                    </a:lnTo>
                    <a:lnTo>
                      <a:pt x="154" y="277"/>
                    </a:lnTo>
                    <a:lnTo>
                      <a:pt x="187" y="286"/>
                    </a:lnTo>
                    <a:lnTo>
                      <a:pt x="218" y="305"/>
                    </a:lnTo>
                    <a:lnTo>
                      <a:pt x="230" y="286"/>
                    </a:lnTo>
                    <a:lnTo>
                      <a:pt x="247" y="272"/>
                    </a:lnTo>
                    <a:lnTo>
                      <a:pt x="267" y="264"/>
                    </a:lnTo>
                    <a:lnTo>
                      <a:pt x="288" y="264"/>
                    </a:lnTo>
                    <a:lnTo>
                      <a:pt x="294" y="227"/>
                    </a:lnTo>
                    <a:lnTo>
                      <a:pt x="306" y="195"/>
                    </a:lnTo>
                    <a:lnTo>
                      <a:pt x="328" y="169"/>
                    </a:lnTo>
                    <a:lnTo>
                      <a:pt x="341" y="159"/>
                    </a:lnTo>
                    <a:lnTo>
                      <a:pt x="356" y="152"/>
                    </a:lnTo>
                    <a:lnTo>
                      <a:pt x="342" y="122"/>
                    </a:lnTo>
                    <a:lnTo>
                      <a:pt x="340" y="108"/>
                    </a:lnTo>
                    <a:lnTo>
                      <a:pt x="340" y="95"/>
                    </a:lnTo>
                    <a:lnTo>
                      <a:pt x="348" y="74"/>
                    </a:lnTo>
                    <a:lnTo>
                      <a:pt x="363" y="57"/>
                    </a:lnTo>
                    <a:lnTo>
                      <a:pt x="381" y="47"/>
                    </a:lnTo>
                    <a:lnTo>
                      <a:pt x="400" y="47"/>
                    </a:lnTo>
                    <a:lnTo>
                      <a:pt x="418" y="57"/>
                    </a:lnTo>
                    <a:lnTo>
                      <a:pt x="430" y="78"/>
                    </a:lnTo>
                    <a:lnTo>
                      <a:pt x="441" y="69"/>
                    </a:lnTo>
                    <a:lnTo>
                      <a:pt x="453" y="64"/>
                    </a:lnTo>
                    <a:lnTo>
                      <a:pt x="465" y="62"/>
                    </a:lnTo>
                    <a:lnTo>
                      <a:pt x="476" y="65"/>
                    </a:lnTo>
                    <a:lnTo>
                      <a:pt x="484" y="72"/>
                    </a:lnTo>
                    <a:lnTo>
                      <a:pt x="490" y="81"/>
                    </a:lnTo>
                    <a:lnTo>
                      <a:pt x="493" y="95"/>
                    </a:lnTo>
                    <a:lnTo>
                      <a:pt x="491" y="112"/>
                    </a:lnTo>
                    <a:lnTo>
                      <a:pt x="506" y="93"/>
                    </a:lnTo>
                    <a:lnTo>
                      <a:pt x="524" y="81"/>
                    </a:lnTo>
                    <a:lnTo>
                      <a:pt x="566" y="71"/>
                    </a:lnTo>
                    <a:lnTo>
                      <a:pt x="566" y="45"/>
                    </a:lnTo>
                    <a:lnTo>
                      <a:pt x="572" y="25"/>
                    </a:lnTo>
                    <a:lnTo>
                      <a:pt x="581" y="11"/>
                    </a:lnTo>
                    <a:lnTo>
                      <a:pt x="593" y="2"/>
                    </a:lnTo>
                    <a:lnTo>
                      <a:pt x="606" y="0"/>
                    </a:lnTo>
                    <a:lnTo>
                      <a:pt x="619" y="2"/>
                    </a:lnTo>
                    <a:lnTo>
                      <a:pt x="630" y="10"/>
                    </a:lnTo>
                    <a:lnTo>
                      <a:pt x="637" y="23"/>
                    </a:lnTo>
                    <a:lnTo>
                      <a:pt x="653" y="27"/>
                    </a:lnTo>
                    <a:lnTo>
                      <a:pt x="666" y="34"/>
                    </a:lnTo>
                    <a:lnTo>
                      <a:pt x="674" y="43"/>
                    </a:lnTo>
                    <a:lnTo>
                      <a:pt x="681" y="55"/>
                    </a:lnTo>
                    <a:lnTo>
                      <a:pt x="685" y="80"/>
                    </a:lnTo>
                    <a:lnTo>
                      <a:pt x="682" y="94"/>
                    </a:lnTo>
                    <a:lnTo>
                      <a:pt x="675" y="108"/>
                    </a:lnTo>
                    <a:lnTo>
                      <a:pt x="698" y="110"/>
                    </a:lnTo>
                    <a:lnTo>
                      <a:pt x="717" y="118"/>
                    </a:lnTo>
                    <a:lnTo>
                      <a:pt x="735" y="128"/>
                    </a:lnTo>
                    <a:lnTo>
                      <a:pt x="749" y="142"/>
                    </a:lnTo>
                    <a:lnTo>
                      <a:pt x="758" y="159"/>
                    </a:lnTo>
                    <a:lnTo>
                      <a:pt x="765" y="179"/>
                    </a:lnTo>
                    <a:lnTo>
                      <a:pt x="766" y="199"/>
                    </a:lnTo>
                    <a:lnTo>
                      <a:pt x="761" y="220"/>
                    </a:lnTo>
                    <a:lnTo>
                      <a:pt x="781" y="214"/>
                    </a:lnTo>
                    <a:lnTo>
                      <a:pt x="798" y="212"/>
                    </a:lnTo>
                    <a:lnTo>
                      <a:pt x="812" y="214"/>
                    </a:lnTo>
                    <a:lnTo>
                      <a:pt x="824" y="219"/>
                    </a:lnTo>
                    <a:lnTo>
                      <a:pt x="832" y="229"/>
                    </a:lnTo>
                    <a:lnTo>
                      <a:pt x="837" y="240"/>
                    </a:lnTo>
                    <a:lnTo>
                      <a:pt x="838" y="254"/>
                    </a:lnTo>
                    <a:lnTo>
                      <a:pt x="836" y="26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4" name="Freeform 288">
                <a:extLst>
                  <a:ext uri="{FF2B5EF4-FFF2-40B4-BE49-F238E27FC236}">
                    <a16:creationId xmlns:a16="http://schemas.microsoft.com/office/drawing/2014/main" id="{3FDA7FCC-E626-4DF5-B1FF-543B22908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1913" y="2936875"/>
                <a:ext cx="17463" cy="3175"/>
              </a:xfrm>
              <a:custGeom>
                <a:avLst/>
                <a:gdLst>
                  <a:gd name="T0" fmla="*/ 0 w 73"/>
                  <a:gd name="T1" fmla="*/ 10 h 22"/>
                  <a:gd name="T2" fmla="*/ 19 w 73"/>
                  <a:gd name="T3" fmla="*/ 1 h 22"/>
                  <a:gd name="T4" fmla="*/ 40 w 73"/>
                  <a:gd name="T5" fmla="*/ 0 h 22"/>
                  <a:gd name="T6" fmla="*/ 58 w 73"/>
                  <a:gd name="T7" fmla="*/ 7 h 22"/>
                  <a:gd name="T8" fmla="*/ 73 w 7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2">
                    <a:moveTo>
                      <a:pt x="0" y="10"/>
                    </a:moveTo>
                    <a:lnTo>
                      <a:pt x="19" y="1"/>
                    </a:lnTo>
                    <a:lnTo>
                      <a:pt x="40" y="0"/>
                    </a:lnTo>
                    <a:lnTo>
                      <a:pt x="58" y="7"/>
                    </a:lnTo>
                    <a:lnTo>
                      <a:pt x="73" y="2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5" name="Freeform 289">
                <a:extLst>
                  <a:ext uri="{FF2B5EF4-FFF2-40B4-BE49-F238E27FC236}">
                    <a16:creationId xmlns:a16="http://schemas.microsoft.com/office/drawing/2014/main" id="{CB3554A9-45D2-456D-B9E2-C64561DA8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1" y="2935288"/>
                <a:ext cx="22225" cy="11113"/>
              </a:xfrm>
              <a:custGeom>
                <a:avLst/>
                <a:gdLst>
                  <a:gd name="T0" fmla="*/ 0 w 97"/>
                  <a:gd name="T1" fmla="*/ 62 h 62"/>
                  <a:gd name="T2" fmla="*/ 6 w 97"/>
                  <a:gd name="T3" fmla="*/ 35 h 62"/>
                  <a:gd name="T4" fmla="*/ 18 w 97"/>
                  <a:gd name="T5" fmla="*/ 16 h 62"/>
                  <a:gd name="T6" fmla="*/ 34 w 97"/>
                  <a:gd name="T7" fmla="*/ 4 h 62"/>
                  <a:gd name="T8" fmla="*/ 51 w 97"/>
                  <a:gd name="T9" fmla="*/ 0 h 62"/>
                  <a:gd name="T10" fmla="*/ 67 w 97"/>
                  <a:gd name="T11" fmla="*/ 4 h 62"/>
                  <a:gd name="T12" fmla="*/ 83 w 97"/>
                  <a:gd name="T13" fmla="*/ 16 h 62"/>
                  <a:gd name="T14" fmla="*/ 92 w 97"/>
                  <a:gd name="T15" fmla="*/ 35 h 62"/>
                  <a:gd name="T16" fmla="*/ 97 w 9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62">
                    <a:moveTo>
                      <a:pt x="0" y="62"/>
                    </a:moveTo>
                    <a:lnTo>
                      <a:pt x="6" y="35"/>
                    </a:lnTo>
                    <a:lnTo>
                      <a:pt x="18" y="16"/>
                    </a:lnTo>
                    <a:lnTo>
                      <a:pt x="34" y="4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83" y="16"/>
                    </a:lnTo>
                    <a:lnTo>
                      <a:pt x="92" y="35"/>
                    </a:lnTo>
                    <a:lnTo>
                      <a:pt x="97" y="6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6" name="Freeform 290">
                <a:extLst>
                  <a:ext uri="{FF2B5EF4-FFF2-40B4-BE49-F238E27FC236}">
                    <a16:creationId xmlns:a16="http://schemas.microsoft.com/office/drawing/2014/main" id="{79F05AC4-8537-478D-BA08-9F8EFB5CD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0176" y="2957513"/>
                <a:ext cx="71438" cy="34925"/>
              </a:xfrm>
              <a:custGeom>
                <a:avLst/>
                <a:gdLst>
                  <a:gd name="T0" fmla="*/ 10 w 315"/>
                  <a:gd name="T1" fmla="*/ 26 h 197"/>
                  <a:gd name="T2" fmla="*/ 1 w 315"/>
                  <a:gd name="T3" fmla="*/ 50 h 197"/>
                  <a:gd name="T4" fmla="*/ 0 w 315"/>
                  <a:gd name="T5" fmla="*/ 70 h 197"/>
                  <a:gd name="T6" fmla="*/ 4 w 315"/>
                  <a:gd name="T7" fmla="*/ 86 h 197"/>
                  <a:gd name="T8" fmla="*/ 14 w 315"/>
                  <a:gd name="T9" fmla="*/ 97 h 197"/>
                  <a:gd name="T10" fmla="*/ 28 w 315"/>
                  <a:gd name="T11" fmla="*/ 102 h 197"/>
                  <a:gd name="T12" fmla="*/ 45 w 315"/>
                  <a:gd name="T13" fmla="*/ 101 h 197"/>
                  <a:gd name="T14" fmla="*/ 66 w 315"/>
                  <a:gd name="T15" fmla="*/ 93 h 197"/>
                  <a:gd name="T16" fmla="*/ 87 w 315"/>
                  <a:gd name="T17" fmla="*/ 78 h 197"/>
                  <a:gd name="T18" fmla="*/ 70 w 315"/>
                  <a:gd name="T19" fmla="*/ 98 h 197"/>
                  <a:gd name="T20" fmla="*/ 61 w 315"/>
                  <a:gd name="T21" fmla="*/ 117 h 197"/>
                  <a:gd name="T22" fmla="*/ 62 w 315"/>
                  <a:gd name="T23" fmla="*/ 134 h 197"/>
                  <a:gd name="T24" fmla="*/ 70 w 315"/>
                  <a:gd name="T25" fmla="*/ 148 h 197"/>
                  <a:gd name="T26" fmla="*/ 83 w 315"/>
                  <a:gd name="T27" fmla="*/ 155 h 197"/>
                  <a:gd name="T28" fmla="*/ 101 w 315"/>
                  <a:gd name="T29" fmla="*/ 154 h 197"/>
                  <a:gd name="T30" fmla="*/ 123 w 315"/>
                  <a:gd name="T31" fmla="*/ 142 h 197"/>
                  <a:gd name="T32" fmla="*/ 148 w 315"/>
                  <a:gd name="T33" fmla="*/ 118 h 197"/>
                  <a:gd name="T34" fmla="*/ 148 w 315"/>
                  <a:gd name="T35" fmla="*/ 144 h 197"/>
                  <a:gd name="T36" fmla="*/ 153 w 315"/>
                  <a:gd name="T37" fmla="*/ 166 h 197"/>
                  <a:gd name="T38" fmla="*/ 162 w 315"/>
                  <a:gd name="T39" fmla="*/ 182 h 197"/>
                  <a:gd name="T40" fmla="*/ 173 w 315"/>
                  <a:gd name="T41" fmla="*/ 194 h 197"/>
                  <a:gd name="T42" fmla="*/ 187 w 315"/>
                  <a:gd name="T43" fmla="*/ 197 h 197"/>
                  <a:gd name="T44" fmla="*/ 203 w 315"/>
                  <a:gd name="T45" fmla="*/ 193 h 197"/>
                  <a:gd name="T46" fmla="*/ 219 w 315"/>
                  <a:gd name="T47" fmla="*/ 180 h 197"/>
                  <a:gd name="T48" fmla="*/ 234 w 315"/>
                  <a:gd name="T49" fmla="*/ 156 h 197"/>
                  <a:gd name="T50" fmla="*/ 255 w 315"/>
                  <a:gd name="T51" fmla="*/ 175 h 197"/>
                  <a:gd name="T52" fmla="*/ 274 w 315"/>
                  <a:gd name="T53" fmla="*/ 182 h 197"/>
                  <a:gd name="T54" fmla="*/ 289 w 315"/>
                  <a:gd name="T55" fmla="*/ 181 h 197"/>
                  <a:gd name="T56" fmla="*/ 300 w 315"/>
                  <a:gd name="T57" fmla="*/ 172 h 197"/>
                  <a:gd name="T58" fmla="*/ 304 w 315"/>
                  <a:gd name="T59" fmla="*/ 156 h 197"/>
                  <a:gd name="T60" fmla="*/ 303 w 315"/>
                  <a:gd name="T61" fmla="*/ 135 h 197"/>
                  <a:gd name="T62" fmla="*/ 293 w 315"/>
                  <a:gd name="T63" fmla="*/ 111 h 197"/>
                  <a:gd name="T64" fmla="*/ 275 w 315"/>
                  <a:gd name="T65" fmla="*/ 85 h 197"/>
                  <a:gd name="T66" fmla="*/ 294 w 315"/>
                  <a:gd name="T67" fmla="*/ 86 h 197"/>
                  <a:gd name="T68" fmla="*/ 307 w 315"/>
                  <a:gd name="T69" fmla="*/ 80 h 197"/>
                  <a:gd name="T70" fmla="*/ 315 w 315"/>
                  <a:gd name="T71" fmla="*/ 66 h 197"/>
                  <a:gd name="T72" fmla="*/ 314 w 315"/>
                  <a:gd name="T73" fmla="*/ 49 h 197"/>
                  <a:gd name="T74" fmla="*/ 305 w 315"/>
                  <a:gd name="T75" fmla="*/ 32 h 197"/>
                  <a:gd name="T76" fmla="*/ 288 w 315"/>
                  <a:gd name="T77" fmla="*/ 16 h 197"/>
                  <a:gd name="T78" fmla="*/ 261 w 315"/>
                  <a:gd name="T79" fmla="*/ 4 h 197"/>
                  <a:gd name="T80" fmla="*/ 223 w 315"/>
                  <a:gd name="T8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5" h="197">
                    <a:moveTo>
                      <a:pt x="10" y="26"/>
                    </a:moveTo>
                    <a:lnTo>
                      <a:pt x="1" y="50"/>
                    </a:lnTo>
                    <a:lnTo>
                      <a:pt x="0" y="70"/>
                    </a:lnTo>
                    <a:lnTo>
                      <a:pt x="4" y="86"/>
                    </a:lnTo>
                    <a:lnTo>
                      <a:pt x="14" y="97"/>
                    </a:lnTo>
                    <a:lnTo>
                      <a:pt x="28" y="102"/>
                    </a:lnTo>
                    <a:lnTo>
                      <a:pt x="45" y="101"/>
                    </a:lnTo>
                    <a:lnTo>
                      <a:pt x="66" y="93"/>
                    </a:lnTo>
                    <a:lnTo>
                      <a:pt x="87" y="78"/>
                    </a:lnTo>
                    <a:lnTo>
                      <a:pt x="70" y="98"/>
                    </a:lnTo>
                    <a:lnTo>
                      <a:pt x="61" y="117"/>
                    </a:lnTo>
                    <a:lnTo>
                      <a:pt x="62" y="134"/>
                    </a:lnTo>
                    <a:lnTo>
                      <a:pt x="70" y="148"/>
                    </a:lnTo>
                    <a:lnTo>
                      <a:pt x="83" y="155"/>
                    </a:lnTo>
                    <a:lnTo>
                      <a:pt x="101" y="154"/>
                    </a:lnTo>
                    <a:lnTo>
                      <a:pt x="123" y="142"/>
                    </a:lnTo>
                    <a:lnTo>
                      <a:pt x="148" y="118"/>
                    </a:lnTo>
                    <a:lnTo>
                      <a:pt x="148" y="144"/>
                    </a:lnTo>
                    <a:lnTo>
                      <a:pt x="153" y="166"/>
                    </a:lnTo>
                    <a:lnTo>
                      <a:pt x="162" y="182"/>
                    </a:lnTo>
                    <a:lnTo>
                      <a:pt x="173" y="194"/>
                    </a:lnTo>
                    <a:lnTo>
                      <a:pt x="187" y="197"/>
                    </a:lnTo>
                    <a:lnTo>
                      <a:pt x="203" y="193"/>
                    </a:lnTo>
                    <a:lnTo>
                      <a:pt x="219" y="180"/>
                    </a:lnTo>
                    <a:lnTo>
                      <a:pt x="234" y="156"/>
                    </a:lnTo>
                    <a:lnTo>
                      <a:pt x="255" y="175"/>
                    </a:lnTo>
                    <a:lnTo>
                      <a:pt x="274" y="182"/>
                    </a:lnTo>
                    <a:lnTo>
                      <a:pt x="289" y="181"/>
                    </a:lnTo>
                    <a:lnTo>
                      <a:pt x="300" y="172"/>
                    </a:lnTo>
                    <a:lnTo>
                      <a:pt x="304" y="156"/>
                    </a:lnTo>
                    <a:lnTo>
                      <a:pt x="303" y="135"/>
                    </a:lnTo>
                    <a:lnTo>
                      <a:pt x="293" y="111"/>
                    </a:lnTo>
                    <a:lnTo>
                      <a:pt x="275" y="85"/>
                    </a:lnTo>
                    <a:lnTo>
                      <a:pt x="294" y="86"/>
                    </a:lnTo>
                    <a:lnTo>
                      <a:pt x="307" y="80"/>
                    </a:lnTo>
                    <a:lnTo>
                      <a:pt x="315" y="66"/>
                    </a:lnTo>
                    <a:lnTo>
                      <a:pt x="314" y="49"/>
                    </a:lnTo>
                    <a:lnTo>
                      <a:pt x="305" y="32"/>
                    </a:lnTo>
                    <a:lnTo>
                      <a:pt x="288" y="16"/>
                    </a:lnTo>
                    <a:lnTo>
                      <a:pt x="261" y="4"/>
                    </a:lnTo>
                    <a:lnTo>
                      <a:pt x="22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7" name="Freeform 291">
                <a:extLst>
                  <a:ext uri="{FF2B5EF4-FFF2-40B4-BE49-F238E27FC236}">
                    <a16:creationId xmlns:a16="http://schemas.microsoft.com/office/drawing/2014/main" id="{1A402DD8-BDC6-484E-97F9-60481BA89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1288" y="2871788"/>
                <a:ext cx="49213" cy="76200"/>
              </a:xfrm>
              <a:custGeom>
                <a:avLst/>
                <a:gdLst>
                  <a:gd name="T0" fmla="*/ 165 w 222"/>
                  <a:gd name="T1" fmla="*/ 430 h 430"/>
                  <a:gd name="T2" fmla="*/ 194 w 222"/>
                  <a:gd name="T3" fmla="*/ 423 h 430"/>
                  <a:gd name="T4" fmla="*/ 212 w 222"/>
                  <a:gd name="T5" fmla="*/ 411 h 430"/>
                  <a:gd name="T6" fmla="*/ 222 w 222"/>
                  <a:gd name="T7" fmla="*/ 398 h 430"/>
                  <a:gd name="T8" fmla="*/ 222 w 222"/>
                  <a:gd name="T9" fmla="*/ 384 h 430"/>
                  <a:gd name="T10" fmla="*/ 213 w 222"/>
                  <a:gd name="T11" fmla="*/ 371 h 430"/>
                  <a:gd name="T12" fmla="*/ 198 w 222"/>
                  <a:gd name="T13" fmla="*/ 362 h 430"/>
                  <a:gd name="T14" fmla="*/ 176 w 222"/>
                  <a:gd name="T15" fmla="*/ 357 h 430"/>
                  <a:gd name="T16" fmla="*/ 147 w 222"/>
                  <a:gd name="T17" fmla="*/ 360 h 430"/>
                  <a:gd name="T18" fmla="*/ 149 w 222"/>
                  <a:gd name="T19" fmla="*/ 345 h 430"/>
                  <a:gd name="T20" fmla="*/ 146 w 222"/>
                  <a:gd name="T21" fmla="*/ 332 h 430"/>
                  <a:gd name="T22" fmla="*/ 138 w 222"/>
                  <a:gd name="T23" fmla="*/ 320 h 430"/>
                  <a:gd name="T24" fmla="*/ 127 w 222"/>
                  <a:gd name="T25" fmla="*/ 312 h 430"/>
                  <a:gd name="T26" fmla="*/ 112 w 222"/>
                  <a:gd name="T27" fmla="*/ 305 h 430"/>
                  <a:gd name="T28" fmla="*/ 94 w 222"/>
                  <a:gd name="T29" fmla="*/ 303 h 430"/>
                  <a:gd name="T30" fmla="*/ 72 w 222"/>
                  <a:gd name="T31" fmla="*/ 304 h 430"/>
                  <a:gd name="T32" fmla="*/ 48 w 222"/>
                  <a:gd name="T33" fmla="*/ 310 h 430"/>
                  <a:gd name="T34" fmla="*/ 67 w 222"/>
                  <a:gd name="T35" fmla="*/ 302 h 430"/>
                  <a:gd name="T36" fmla="*/ 79 w 222"/>
                  <a:gd name="T37" fmla="*/ 291 h 430"/>
                  <a:gd name="T38" fmla="*/ 84 w 222"/>
                  <a:gd name="T39" fmla="*/ 281 h 430"/>
                  <a:gd name="T40" fmla="*/ 82 w 222"/>
                  <a:gd name="T41" fmla="*/ 269 h 430"/>
                  <a:gd name="T42" fmla="*/ 74 w 222"/>
                  <a:gd name="T43" fmla="*/ 259 h 430"/>
                  <a:gd name="T44" fmla="*/ 62 w 222"/>
                  <a:gd name="T45" fmla="*/ 252 h 430"/>
                  <a:gd name="T46" fmla="*/ 44 w 222"/>
                  <a:gd name="T47" fmla="*/ 247 h 430"/>
                  <a:gd name="T48" fmla="*/ 23 w 222"/>
                  <a:gd name="T49" fmla="*/ 248 h 430"/>
                  <a:gd name="T50" fmla="*/ 67 w 222"/>
                  <a:gd name="T51" fmla="*/ 240 h 430"/>
                  <a:gd name="T52" fmla="*/ 89 w 222"/>
                  <a:gd name="T53" fmla="*/ 259 h 430"/>
                  <a:gd name="T54" fmla="*/ 120 w 222"/>
                  <a:gd name="T55" fmla="*/ 271 h 430"/>
                  <a:gd name="T56" fmla="*/ 135 w 222"/>
                  <a:gd name="T57" fmla="*/ 272 h 430"/>
                  <a:gd name="T58" fmla="*/ 149 w 222"/>
                  <a:gd name="T59" fmla="*/ 268 h 430"/>
                  <a:gd name="T60" fmla="*/ 160 w 222"/>
                  <a:gd name="T61" fmla="*/ 259 h 430"/>
                  <a:gd name="T62" fmla="*/ 168 w 222"/>
                  <a:gd name="T63" fmla="*/ 244 h 430"/>
                  <a:gd name="T64" fmla="*/ 188 w 222"/>
                  <a:gd name="T65" fmla="*/ 251 h 430"/>
                  <a:gd name="T66" fmla="*/ 203 w 222"/>
                  <a:gd name="T67" fmla="*/ 251 h 430"/>
                  <a:gd name="T68" fmla="*/ 213 w 222"/>
                  <a:gd name="T69" fmla="*/ 246 h 430"/>
                  <a:gd name="T70" fmla="*/ 218 w 222"/>
                  <a:gd name="T71" fmla="*/ 237 h 430"/>
                  <a:gd name="T72" fmla="*/ 218 w 222"/>
                  <a:gd name="T73" fmla="*/ 225 h 430"/>
                  <a:gd name="T74" fmla="*/ 211 w 222"/>
                  <a:gd name="T75" fmla="*/ 211 h 430"/>
                  <a:gd name="T76" fmla="*/ 199 w 222"/>
                  <a:gd name="T77" fmla="*/ 196 h 430"/>
                  <a:gd name="T78" fmla="*/ 180 w 222"/>
                  <a:gd name="T79" fmla="*/ 181 h 430"/>
                  <a:gd name="T80" fmla="*/ 204 w 222"/>
                  <a:gd name="T81" fmla="*/ 171 h 430"/>
                  <a:gd name="T82" fmla="*/ 217 w 222"/>
                  <a:gd name="T83" fmla="*/ 159 h 430"/>
                  <a:gd name="T84" fmla="*/ 220 w 222"/>
                  <a:gd name="T85" fmla="*/ 144 h 430"/>
                  <a:gd name="T86" fmla="*/ 216 w 222"/>
                  <a:gd name="T87" fmla="*/ 130 h 430"/>
                  <a:gd name="T88" fmla="*/ 204 w 222"/>
                  <a:gd name="T89" fmla="*/ 117 h 430"/>
                  <a:gd name="T90" fmla="*/ 188 w 222"/>
                  <a:gd name="T91" fmla="*/ 108 h 430"/>
                  <a:gd name="T92" fmla="*/ 166 w 222"/>
                  <a:gd name="T93" fmla="*/ 104 h 430"/>
                  <a:gd name="T94" fmla="*/ 142 w 222"/>
                  <a:gd name="T95" fmla="*/ 107 h 430"/>
                  <a:gd name="T96" fmla="*/ 147 w 222"/>
                  <a:gd name="T97" fmla="*/ 93 h 430"/>
                  <a:gd name="T98" fmla="*/ 141 w 222"/>
                  <a:gd name="T99" fmla="*/ 81 h 430"/>
                  <a:gd name="T100" fmla="*/ 130 w 222"/>
                  <a:gd name="T101" fmla="*/ 71 h 430"/>
                  <a:gd name="T102" fmla="*/ 114 w 222"/>
                  <a:gd name="T103" fmla="*/ 64 h 430"/>
                  <a:gd name="T104" fmla="*/ 79 w 222"/>
                  <a:gd name="T105" fmla="*/ 55 h 430"/>
                  <a:gd name="T106" fmla="*/ 52 w 222"/>
                  <a:gd name="T107" fmla="*/ 55 h 430"/>
                  <a:gd name="T108" fmla="*/ 64 w 222"/>
                  <a:gd name="T109" fmla="*/ 45 h 430"/>
                  <a:gd name="T110" fmla="*/ 70 w 222"/>
                  <a:gd name="T111" fmla="*/ 34 h 430"/>
                  <a:gd name="T112" fmla="*/ 70 w 222"/>
                  <a:gd name="T113" fmla="*/ 22 h 430"/>
                  <a:gd name="T114" fmla="*/ 65 w 222"/>
                  <a:gd name="T115" fmla="*/ 12 h 430"/>
                  <a:gd name="T116" fmla="*/ 54 w 222"/>
                  <a:gd name="T117" fmla="*/ 4 h 430"/>
                  <a:gd name="T118" fmla="*/ 40 w 222"/>
                  <a:gd name="T119" fmla="*/ 0 h 430"/>
                  <a:gd name="T120" fmla="*/ 22 w 222"/>
                  <a:gd name="T121" fmla="*/ 2 h 430"/>
                  <a:gd name="T122" fmla="*/ 0 w 222"/>
                  <a:gd name="T123" fmla="*/ 1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2" h="430">
                    <a:moveTo>
                      <a:pt x="165" y="430"/>
                    </a:moveTo>
                    <a:lnTo>
                      <a:pt x="194" y="423"/>
                    </a:lnTo>
                    <a:lnTo>
                      <a:pt x="212" y="411"/>
                    </a:lnTo>
                    <a:lnTo>
                      <a:pt x="222" y="398"/>
                    </a:lnTo>
                    <a:lnTo>
                      <a:pt x="222" y="384"/>
                    </a:lnTo>
                    <a:lnTo>
                      <a:pt x="213" y="371"/>
                    </a:lnTo>
                    <a:lnTo>
                      <a:pt x="198" y="362"/>
                    </a:lnTo>
                    <a:lnTo>
                      <a:pt x="176" y="357"/>
                    </a:lnTo>
                    <a:lnTo>
                      <a:pt x="147" y="360"/>
                    </a:lnTo>
                    <a:lnTo>
                      <a:pt x="149" y="345"/>
                    </a:lnTo>
                    <a:lnTo>
                      <a:pt x="146" y="332"/>
                    </a:lnTo>
                    <a:lnTo>
                      <a:pt x="138" y="320"/>
                    </a:lnTo>
                    <a:lnTo>
                      <a:pt x="127" y="312"/>
                    </a:lnTo>
                    <a:lnTo>
                      <a:pt x="112" y="305"/>
                    </a:lnTo>
                    <a:lnTo>
                      <a:pt x="94" y="303"/>
                    </a:lnTo>
                    <a:lnTo>
                      <a:pt x="72" y="304"/>
                    </a:lnTo>
                    <a:lnTo>
                      <a:pt x="48" y="310"/>
                    </a:lnTo>
                    <a:lnTo>
                      <a:pt x="67" y="302"/>
                    </a:lnTo>
                    <a:lnTo>
                      <a:pt x="79" y="291"/>
                    </a:lnTo>
                    <a:lnTo>
                      <a:pt x="84" y="281"/>
                    </a:lnTo>
                    <a:lnTo>
                      <a:pt x="82" y="269"/>
                    </a:lnTo>
                    <a:lnTo>
                      <a:pt x="74" y="259"/>
                    </a:lnTo>
                    <a:lnTo>
                      <a:pt x="62" y="252"/>
                    </a:lnTo>
                    <a:lnTo>
                      <a:pt x="44" y="247"/>
                    </a:lnTo>
                    <a:lnTo>
                      <a:pt x="23" y="248"/>
                    </a:lnTo>
                    <a:lnTo>
                      <a:pt x="67" y="240"/>
                    </a:lnTo>
                    <a:lnTo>
                      <a:pt x="89" y="259"/>
                    </a:lnTo>
                    <a:lnTo>
                      <a:pt x="120" y="271"/>
                    </a:lnTo>
                    <a:lnTo>
                      <a:pt x="135" y="272"/>
                    </a:lnTo>
                    <a:lnTo>
                      <a:pt x="149" y="268"/>
                    </a:lnTo>
                    <a:lnTo>
                      <a:pt x="160" y="259"/>
                    </a:lnTo>
                    <a:lnTo>
                      <a:pt x="168" y="244"/>
                    </a:lnTo>
                    <a:lnTo>
                      <a:pt x="188" y="251"/>
                    </a:lnTo>
                    <a:lnTo>
                      <a:pt x="203" y="251"/>
                    </a:lnTo>
                    <a:lnTo>
                      <a:pt x="213" y="246"/>
                    </a:lnTo>
                    <a:lnTo>
                      <a:pt x="218" y="237"/>
                    </a:lnTo>
                    <a:lnTo>
                      <a:pt x="218" y="225"/>
                    </a:lnTo>
                    <a:lnTo>
                      <a:pt x="211" y="211"/>
                    </a:lnTo>
                    <a:lnTo>
                      <a:pt x="199" y="196"/>
                    </a:lnTo>
                    <a:lnTo>
                      <a:pt x="180" y="181"/>
                    </a:lnTo>
                    <a:lnTo>
                      <a:pt x="204" y="171"/>
                    </a:lnTo>
                    <a:lnTo>
                      <a:pt x="217" y="159"/>
                    </a:lnTo>
                    <a:lnTo>
                      <a:pt x="220" y="144"/>
                    </a:lnTo>
                    <a:lnTo>
                      <a:pt x="216" y="130"/>
                    </a:lnTo>
                    <a:lnTo>
                      <a:pt x="204" y="117"/>
                    </a:lnTo>
                    <a:lnTo>
                      <a:pt x="188" y="108"/>
                    </a:lnTo>
                    <a:lnTo>
                      <a:pt x="166" y="104"/>
                    </a:lnTo>
                    <a:lnTo>
                      <a:pt x="142" y="107"/>
                    </a:lnTo>
                    <a:lnTo>
                      <a:pt x="147" y="93"/>
                    </a:lnTo>
                    <a:lnTo>
                      <a:pt x="141" y="81"/>
                    </a:lnTo>
                    <a:lnTo>
                      <a:pt x="130" y="71"/>
                    </a:lnTo>
                    <a:lnTo>
                      <a:pt x="114" y="64"/>
                    </a:lnTo>
                    <a:lnTo>
                      <a:pt x="79" y="55"/>
                    </a:lnTo>
                    <a:lnTo>
                      <a:pt x="52" y="55"/>
                    </a:lnTo>
                    <a:lnTo>
                      <a:pt x="64" y="45"/>
                    </a:lnTo>
                    <a:lnTo>
                      <a:pt x="70" y="34"/>
                    </a:lnTo>
                    <a:lnTo>
                      <a:pt x="70" y="22"/>
                    </a:lnTo>
                    <a:lnTo>
                      <a:pt x="65" y="12"/>
                    </a:lnTo>
                    <a:lnTo>
                      <a:pt x="54" y="4"/>
                    </a:lnTo>
                    <a:lnTo>
                      <a:pt x="40" y="0"/>
                    </a:lnTo>
                    <a:lnTo>
                      <a:pt x="22" y="2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8" name="Freeform 292">
                <a:extLst>
                  <a:ext uri="{FF2B5EF4-FFF2-40B4-BE49-F238E27FC236}">
                    <a16:creationId xmlns:a16="http://schemas.microsoft.com/office/drawing/2014/main" id="{40D697EE-2F0E-420D-8360-7277EEEC3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5738" y="3033713"/>
                <a:ext cx="30163" cy="22225"/>
              </a:xfrm>
              <a:custGeom>
                <a:avLst/>
                <a:gdLst>
                  <a:gd name="T0" fmla="*/ 30 w 128"/>
                  <a:gd name="T1" fmla="*/ 127 h 127"/>
                  <a:gd name="T2" fmla="*/ 15 w 128"/>
                  <a:gd name="T3" fmla="*/ 118 h 127"/>
                  <a:gd name="T4" fmla="*/ 4 w 128"/>
                  <a:gd name="T5" fmla="*/ 104 h 127"/>
                  <a:gd name="T6" fmla="*/ 0 w 128"/>
                  <a:gd name="T7" fmla="*/ 87 h 127"/>
                  <a:gd name="T8" fmla="*/ 1 w 128"/>
                  <a:gd name="T9" fmla="*/ 71 h 127"/>
                  <a:gd name="T10" fmla="*/ 7 w 128"/>
                  <a:gd name="T11" fmla="*/ 56 h 127"/>
                  <a:gd name="T12" fmla="*/ 21 w 128"/>
                  <a:gd name="T13" fmla="*/ 48 h 127"/>
                  <a:gd name="T14" fmla="*/ 41 w 128"/>
                  <a:gd name="T15" fmla="*/ 48 h 127"/>
                  <a:gd name="T16" fmla="*/ 68 w 128"/>
                  <a:gd name="T17" fmla="*/ 60 h 127"/>
                  <a:gd name="T18" fmla="*/ 66 w 128"/>
                  <a:gd name="T19" fmla="*/ 45 h 127"/>
                  <a:gd name="T20" fmla="*/ 70 w 128"/>
                  <a:gd name="T21" fmla="*/ 34 h 127"/>
                  <a:gd name="T22" fmla="*/ 76 w 128"/>
                  <a:gd name="T23" fmla="*/ 27 h 127"/>
                  <a:gd name="T24" fmla="*/ 84 w 128"/>
                  <a:gd name="T25" fmla="*/ 24 h 127"/>
                  <a:gd name="T26" fmla="*/ 103 w 128"/>
                  <a:gd name="T27" fmla="*/ 27 h 127"/>
                  <a:gd name="T28" fmla="*/ 120 w 128"/>
                  <a:gd name="T29" fmla="*/ 46 h 127"/>
                  <a:gd name="T30" fmla="*/ 117 w 128"/>
                  <a:gd name="T31" fmla="*/ 32 h 127"/>
                  <a:gd name="T32" fmla="*/ 118 w 128"/>
                  <a:gd name="T33" fmla="*/ 20 h 127"/>
                  <a:gd name="T34" fmla="*/ 128 w 128"/>
                  <a:gd name="T3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8" h="127">
                    <a:moveTo>
                      <a:pt x="30" y="127"/>
                    </a:moveTo>
                    <a:lnTo>
                      <a:pt x="15" y="118"/>
                    </a:lnTo>
                    <a:lnTo>
                      <a:pt x="4" y="104"/>
                    </a:lnTo>
                    <a:lnTo>
                      <a:pt x="0" y="87"/>
                    </a:lnTo>
                    <a:lnTo>
                      <a:pt x="1" y="71"/>
                    </a:lnTo>
                    <a:lnTo>
                      <a:pt x="7" y="56"/>
                    </a:lnTo>
                    <a:lnTo>
                      <a:pt x="21" y="48"/>
                    </a:lnTo>
                    <a:lnTo>
                      <a:pt x="41" y="48"/>
                    </a:lnTo>
                    <a:lnTo>
                      <a:pt x="68" y="60"/>
                    </a:lnTo>
                    <a:lnTo>
                      <a:pt x="66" y="45"/>
                    </a:lnTo>
                    <a:lnTo>
                      <a:pt x="70" y="34"/>
                    </a:lnTo>
                    <a:lnTo>
                      <a:pt x="76" y="27"/>
                    </a:lnTo>
                    <a:lnTo>
                      <a:pt x="84" y="24"/>
                    </a:lnTo>
                    <a:lnTo>
                      <a:pt x="103" y="27"/>
                    </a:lnTo>
                    <a:lnTo>
                      <a:pt x="120" y="46"/>
                    </a:lnTo>
                    <a:lnTo>
                      <a:pt x="117" y="32"/>
                    </a:lnTo>
                    <a:lnTo>
                      <a:pt x="118" y="20"/>
                    </a:lnTo>
                    <a:lnTo>
                      <a:pt x="12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9" name="Freeform 293">
                <a:extLst>
                  <a:ext uri="{FF2B5EF4-FFF2-40B4-BE49-F238E27FC236}">
                    <a16:creationId xmlns:a16="http://schemas.microsoft.com/office/drawing/2014/main" id="{F285FF18-E4A9-4370-B802-BF8780F09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4313" y="3013075"/>
                <a:ext cx="63500" cy="55563"/>
              </a:xfrm>
              <a:custGeom>
                <a:avLst/>
                <a:gdLst>
                  <a:gd name="T0" fmla="*/ 18 w 280"/>
                  <a:gd name="T1" fmla="*/ 139 h 313"/>
                  <a:gd name="T2" fmla="*/ 7 w 280"/>
                  <a:gd name="T3" fmla="*/ 127 h 313"/>
                  <a:gd name="T4" fmla="*/ 1 w 280"/>
                  <a:gd name="T5" fmla="*/ 111 h 313"/>
                  <a:gd name="T6" fmla="*/ 0 w 280"/>
                  <a:gd name="T7" fmla="*/ 95 h 313"/>
                  <a:gd name="T8" fmla="*/ 2 w 280"/>
                  <a:gd name="T9" fmla="*/ 78 h 313"/>
                  <a:gd name="T10" fmla="*/ 8 w 280"/>
                  <a:gd name="T11" fmla="*/ 64 h 313"/>
                  <a:gd name="T12" fmla="*/ 19 w 280"/>
                  <a:gd name="T13" fmla="*/ 53 h 313"/>
                  <a:gd name="T14" fmla="*/ 33 w 280"/>
                  <a:gd name="T15" fmla="*/ 48 h 313"/>
                  <a:gd name="T16" fmla="*/ 51 w 280"/>
                  <a:gd name="T17" fmla="*/ 49 h 313"/>
                  <a:gd name="T18" fmla="*/ 68 w 280"/>
                  <a:gd name="T19" fmla="*/ 17 h 313"/>
                  <a:gd name="T20" fmla="*/ 76 w 280"/>
                  <a:gd name="T21" fmla="*/ 7 h 313"/>
                  <a:gd name="T22" fmla="*/ 85 w 280"/>
                  <a:gd name="T23" fmla="*/ 2 h 313"/>
                  <a:gd name="T24" fmla="*/ 94 w 280"/>
                  <a:gd name="T25" fmla="*/ 0 h 313"/>
                  <a:gd name="T26" fmla="*/ 103 w 280"/>
                  <a:gd name="T27" fmla="*/ 2 h 313"/>
                  <a:gd name="T28" fmla="*/ 118 w 280"/>
                  <a:gd name="T29" fmla="*/ 13 h 313"/>
                  <a:gd name="T30" fmla="*/ 129 w 280"/>
                  <a:gd name="T31" fmla="*/ 33 h 313"/>
                  <a:gd name="T32" fmla="*/ 133 w 280"/>
                  <a:gd name="T33" fmla="*/ 59 h 313"/>
                  <a:gd name="T34" fmla="*/ 128 w 280"/>
                  <a:gd name="T35" fmla="*/ 89 h 313"/>
                  <a:gd name="T36" fmla="*/ 112 w 280"/>
                  <a:gd name="T37" fmla="*/ 120 h 313"/>
                  <a:gd name="T38" fmla="*/ 147 w 280"/>
                  <a:gd name="T39" fmla="*/ 111 h 313"/>
                  <a:gd name="T40" fmla="*/ 162 w 280"/>
                  <a:gd name="T41" fmla="*/ 112 h 313"/>
                  <a:gd name="T42" fmla="*/ 173 w 280"/>
                  <a:gd name="T43" fmla="*/ 118 h 313"/>
                  <a:gd name="T44" fmla="*/ 181 w 280"/>
                  <a:gd name="T45" fmla="*/ 125 h 313"/>
                  <a:gd name="T46" fmla="*/ 183 w 280"/>
                  <a:gd name="T47" fmla="*/ 138 h 313"/>
                  <a:gd name="T48" fmla="*/ 181 w 280"/>
                  <a:gd name="T49" fmla="*/ 153 h 313"/>
                  <a:gd name="T50" fmla="*/ 172 w 280"/>
                  <a:gd name="T51" fmla="*/ 172 h 313"/>
                  <a:gd name="T52" fmla="*/ 189 w 280"/>
                  <a:gd name="T53" fmla="*/ 161 h 313"/>
                  <a:gd name="T54" fmla="*/ 203 w 280"/>
                  <a:gd name="T55" fmla="*/ 157 h 313"/>
                  <a:gd name="T56" fmla="*/ 215 w 280"/>
                  <a:gd name="T57" fmla="*/ 158 h 313"/>
                  <a:gd name="T58" fmla="*/ 224 w 280"/>
                  <a:gd name="T59" fmla="*/ 166 h 313"/>
                  <a:gd name="T60" fmla="*/ 228 w 280"/>
                  <a:gd name="T61" fmla="*/ 176 h 313"/>
                  <a:gd name="T62" fmla="*/ 228 w 280"/>
                  <a:gd name="T63" fmla="*/ 189 h 313"/>
                  <a:gd name="T64" fmla="*/ 217 w 280"/>
                  <a:gd name="T65" fmla="*/ 221 h 313"/>
                  <a:gd name="T66" fmla="*/ 230 w 280"/>
                  <a:gd name="T67" fmla="*/ 212 h 313"/>
                  <a:gd name="T68" fmla="*/ 241 w 280"/>
                  <a:gd name="T69" fmla="*/ 205 h 313"/>
                  <a:gd name="T70" fmla="*/ 259 w 280"/>
                  <a:gd name="T71" fmla="*/ 202 h 313"/>
                  <a:gd name="T72" fmla="*/ 272 w 280"/>
                  <a:gd name="T73" fmla="*/ 209 h 313"/>
                  <a:gd name="T74" fmla="*/ 280 w 280"/>
                  <a:gd name="T75" fmla="*/ 224 h 313"/>
                  <a:gd name="T76" fmla="*/ 280 w 280"/>
                  <a:gd name="T77" fmla="*/ 245 h 313"/>
                  <a:gd name="T78" fmla="*/ 272 w 280"/>
                  <a:gd name="T79" fmla="*/ 268 h 313"/>
                  <a:gd name="T80" fmla="*/ 258 w 280"/>
                  <a:gd name="T81" fmla="*/ 292 h 313"/>
                  <a:gd name="T82" fmla="*/ 236 w 280"/>
                  <a:gd name="T83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0" h="313">
                    <a:moveTo>
                      <a:pt x="18" y="139"/>
                    </a:moveTo>
                    <a:lnTo>
                      <a:pt x="7" y="127"/>
                    </a:lnTo>
                    <a:lnTo>
                      <a:pt x="1" y="111"/>
                    </a:lnTo>
                    <a:lnTo>
                      <a:pt x="0" y="95"/>
                    </a:lnTo>
                    <a:lnTo>
                      <a:pt x="2" y="78"/>
                    </a:lnTo>
                    <a:lnTo>
                      <a:pt x="8" y="64"/>
                    </a:lnTo>
                    <a:lnTo>
                      <a:pt x="19" y="53"/>
                    </a:lnTo>
                    <a:lnTo>
                      <a:pt x="33" y="48"/>
                    </a:lnTo>
                    <a:lnTo>
                      <a:pt x="51" y="49"/>
                    </a:lnTo>
                    <a:lnTo>
                      <a:pt x="68" y="17"/>
                    </a:lnTo>
                    <a:lnTo>
                      <a:pt x="76" y="7"/>
                    </a:lnTo>
                    <a:lnTo>
                      <a:pt x="85" y="2"/>
                    </a:lnTo>
                    <a:lnTo>
                      <a:pt x="94" y="0"/>
                    </a:lnTo>
                    <a:lnTo>
                      <a:pt x="103" y="2"/>
                    </a:lnTo>
                    <a:lnTo>
                      <a:pt x="118" y="13"/>
                    </a:lnTo>
                    <a:lnTo>
                      <a:pt x="129" y="33"/>
                    </a:lnTo>
                    <a:lnTo>
                      <a:pt x="133" y="59"/>
                    </a:lnTo>
                    <a:lnTo>
                      <a:pt x="128" y="89"/>
                    </a:lnTo>
                    <a:lnTo>
                      <a:pt x="112" y="120"/>
                    </a:lnTo>
                    <a:lnTo>
                      <a:pt x="147" y="111"/>
                    </a:lnTo>
                    <a:lnTo>
                      <a:pt x="162" y="112"/>
                    </a:lnTo>
                    <a:lnTo>
                      <a:pt x="173" y="118"/>
                    </a:lnTo>
                    <a:lnTo>
                      <a:pt x="181" y="125"/>
                    </a:lnTo>
                    <a:lnTo>
                      <a:pt x="183" y="138"/>
                    </a:lnTo>
                    <a:lnTo>
                      <a:pt x="181" y="153"/>
                    </a:lnTo>
                    <a:lnTo>
                      <a:pt x="172" y="172"/>
                    </a:lnTo>
                    <a:lnTo>
                      <a:pt x="189" y="161"/>
                    </a:lnTo>
                    <a:lnTo>
                      <a:pt x="203" y="157"/>
                    </a:lnTo>
                    <a:lnTo>
                      <a:pt x="215" y="158"/>
                    </a:lnTo>
                    <a:lnTo>
                      <a:pt x="224" y="166"/>
                    </a:lnTo>
                    <a:lnTo>
                      <a:pt x="228" y="176"/>
                    </a:lnTo>
                    <a:lnTo>
                      <a:pt x="228" y="189"/>
                    </a:lnTo>
                    <a:lnTo>
                      <a:pt x="217" y="221"/>
                    </a:lnTo>
                    <a:lnTo>
                      <a:pt x="230" y="212"/>
                    </a:lnTo>
                    <a:lnTo>
                      <a:pt x="241" y="205"/>
                    </a:lnTo>
                    <a:lnTo>
                      <a:pt x="259" y="202"/>
                    </a:lnTo>
                    <a:lnTo>
                      <a:pt x="272" y="209"/>
                    </a:lnTo>
                    <a:lnTo>
                      <a:pt x="280" y="224"/>
                    </a:lnTo>
                    <a:lnTo>
                      <a:pt x="280" y="245"/>
                    </a:lnTo>
                    <a:lnTo>
                      <a:pt x="272" y="268"/>
                    </a:lnTo>
                    <a:lnTo>
                      <a:pt x="258" y="292"/>
                    </a:lnTo>
                    <a:lnTo>
                      <a:pt x="236" y="3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0" name="Freeform 294">
                <a:extLst>
                  <a:ext uri="{FF2B5EF4-FFF2-40B4-BE49-F238E27FC236}">
                    <a16:creationId xmlns:a16="http://schemas.microsoft.com/office/drawing/2014/main" id="{D22A29DF-B650-46D4-86F0-3EB919A22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388" y="2763838"/>
                <a:ext cx="127000" cy="82550"/>
              </a:xfrm>
              <a:custGeom>
                <a:avLst/>
                <a:gdLst>
                  <a:gd name="T0" fmla="*/ 3 w 556"/>
                  <a:gd name="T1" fmla="*/ 432 h 464"/>
                  <a:gd name="T2" fmla="*/ 2 w 556"/>
                  <a:gd name="T3" fmla="*/ 383 h 464"/>
                  <a:gd name="T4" fmla="*/ 19 w 556"/>
                  <a:gd name="T5" fmla="*/ 358 h 464"/>
                  <a:gd name="T6" fmla="*/ 45 w 556"/>
                  <a:gd name="T7" fmla="*/ 367 h 464"/>
                  <a:gd name="T8" fmla="*/ 69 w 556"/>
                  <a:gd name="T9" fmla="*/ 367 h 464"/>
                  <a:gd name="T10" fmla="*/ 103 w 556"/>
                  <a:gd name="T11" fmla="*/ 349 h 464"/>
                  <a:gd name="T12" fmla="*/ 107 w 556"/>
                  <a:gd name="T13" fmla="*/ 311 h 464"/>
                  <a:gd name="T14" fmla="*/ 105 w 556"/>
                  <a:gd name="T15" fmla="*/ 272 h 464"/>
                  <a:gd name="T16" fmla="*/ 122 w 556"/>
                  <a:gd name="T17" fmla="*/ 239 h 464"/>
                  <a:gd name="T18" fmla="*/ 165 w 556"/>
                  <a:gd name="T19" fmla="*/ 221 h 464"/>
                  <a:gd name="T20" fmla="*/ 155 w 556"/>
                  <a:gd name="T21" fmla="*/ 169 h 464"/>
                  <a:gd name="T22" fmla="*/ 167 w 556"/>
                  <a:gd name="T23" fmla="*/ 130 h 464"/>
                  <a:gd name="T24" fmla="*/ 201 w 556"/>
                  <a:gd name="T25" fmla="*/ 110 h 464"/>
                  <a:gd name="T26" fmla="*/ 256 w 556"/>
                  <a:gd name="T27" fmla="*/ 119 h 464"/>
                  <a:gd name="T28" fmla="*/ 255 w 556"/>
                  <a:gd name="T29" fmla="*/ 74 h 464"/>
                  <a:gd name="T30" fmla="*/ 275 w 556"/>
                  <a:gd name="T31" fmla="*/ 24 h 464"/>
                  <a:gd name="T32" fmla="*/ 297 w 556"/>
                  <a:gd name="T33" fmla="*/ 6 h 464"/>
                  <a:gd name="T34" fmla="*/ 319 w 556"/>
                  <a:gd name="T35" fmla="*/ 0 h 464"/>
                  <a:gd name="T36" fmla="*/ 340 w 556"/>
                  <a:gd name="T37" fmla="*/ 11 h 464"/>
                  <a:gd name="T38" fmla="*/ 352 w 556"/>
                  <a:gd name="T39" fmla="*/ 38 h 464"/>
                  <a:gd name="T40" fmla="*/ 352 w 556"/>
                  <a:gd name="T41" fmla="*/ 81 h 464"/>
                  <a:gd name="T42" fmla="*/ 373 w 556"/>
                  <a:gd name="T43" fmla="*/ 113 h 464"/>
                  <a:gd name="T44" fmla="*/ 412 w 556"/>
                  <a:gd name="T45" fmla="*/ 140 h 464"/>
                  <a:gd name="T46" fmla="*/ 424 w 556"/>
                  <a:gd name="T47" fmla="*/ 182 h 464"/>
                  <a:gd name="T48" fmla="*/ 403 w 556"/>
                  <a:gd name="T49" fmla="*/ 225 h 464"/>
                  <a:gd name="T50" fmla="*/ 401 w 556"/>
                  <a:gd name="T51" fmla="*/ 240 h 464"/>
                  <a:gd name="T52" fmla="*/ 430 w 556"/>
                  <a:gd name="T53" fmla="*/ 249 h 464"/>
                  <a:gd name="T54" fmla="*/ 441 w 556"/>
                  <a:gd name="T55" fmla="*/ 280 h 464"/>
                  <a:gd name="T56" fmla="*/ 451 w 556"/>
                  <a:gd name="T57" fmla="*/ 307 h 464"/>
                  <a:gd name="T58" fmla="*/ 483 w 556"/>
                  <a:gd name="T59" fmla="*/ 324 h 464"/>
                  <a:gd name="T60" fmla="*/ 521 w 556"/>
                  <a:gd name="T61" fmla="*/ 342 h 464"/>
                  <a:gd name="T62" fmla="*/ 552 w 556"/>
                  <a:gd name="T63" fmla="*/ 363 h 464"/>
                  <a:gd name="T64" fmla="*/ 552 w 556"/>
                  <a:gd name="T65" fmla="*/ 396 h 464"/>
                  <a:gd name="T66" fmla="*/ 524 w 556"/>
                  <a:gd name="T67" fmla="*/ 43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6" h="464">
                    <a:moveTo>
                      <a:pt x="13" y="464"/>
                    </a:moveTo>
                    <a:lnTo>
                      <a:pt x="3" y="432"/>
                    </a:lnTo>
                    <a:lnTo>
                      <a:pt x="0" y="404"/>
                    </a:lnTo>
                    <a:lnTo>
                      <a:pt x="2" y="383"/>
                    </a:lnTo>
                    <a:lnTo>
                      <a:pt x="9" y="367"/>
                    </a:lnTo>
                    <a:lnTo>
                      <a:pt x="19" y="358"/>
                    </a:lnTo>
                    <a:lnTo>
                      <a:pt x="30" y="357"/>
                    </a:lnTo>
                    <a:lnTo>
                      <a:pt x="45" y="367"/>
                    </a:lnTo>
                    <a:lnTo>
                      <a:pt x="62" y="386"/>
                    </a:lnTo>
                    <a:lnTo>
                      <a:pt x="69" y="367"/>
                    </a:lnTo>
                    <a:lnTo>
                      <a:pt x="84" y="355"/>
                    </a:lnTo>
                    <a:lnTo>
                      <a:pt x="103" y="349"/>
                    </a:lnTo>
                    <a:lnTo>
                      <a:pt x="122" y="350"/>
                    </a:lnTo>
                    <a:lnTo>
                      <a:pt x="107" y="311"/>
                    </a:lnTo>
                    <a:lnTo>
                      <a:pt x="104" y="291"/>
                    </a:lnTo>
                    <a:lnTo>
                      <a:pt x="105" y="272"/>
                    </a:lnTo>
                    <a:lnTo>
                      <a:pt x="110" y="253"/>
                    </a:lnTo>
                    <a:lnTo>
                      <a:pt x="122" y="239"/>
                    </a:lnTo>
                    <a:lnTo>
                      <a:pt x="140" y="228"/>
                    </a:lnTo>
                    <a:lnTo>
                      <a:pt x="165" y="221"/>
                    </a:lnTo>
                    <a:lnTo>
                      <a:pt x="158" y="195"/>
                    </a:lnTo>
                    <a:lnTo>
                      <a:pt x="155" y="169"/>
                    </a:lnTo>
                    <a:lnTo>
                      <a:pt x="159" y="148"/>
                    </a:lnTo>
                    <a:lnTo>
                      <a:pt x="167" y="130"/>
                    </a:lnTo>
                    <a:lnTo>
                      <a:pt x="181" y="117"/>
                    </a:lnTo>
                    <a:lnTo>
                      <a:pt x="201" y="110"/>
                    </a:lnTo>
                    <a:lnTo>
                      <a:pt x="226" y="110"/>
                    </a:lnTo>
                    <a:lnTo>
                      <a:pt x="256" y="119"/>
                    </a:lnTo>
                    <a:lnTo>
                      <a:pt x="254" y="95"/>
                    </a:lnTo>
                    <a:lnTo>
                      <a:pt x="255" y="74"/>
                    </a:lnTo>
                    <a:lnTo>
                      <a:pt x="265" y="38"/>
                    </a:lnTo>
                    <a:lnTo>
                      <a:pt x="275" y="24"/>
                    </a:lnTo>
                    <a:lnTo>
                      <a:pt x="285" y="13"/>
                    </a:lnTo>
                    <a:lnTo>
                      <a:pt x="297" y="6"/>
                    </a:lnTo>
                    <a:lnTo>
                      <a:pt x="309" y="1"/>
                    </a:lnTo>
                    <a:lnTo>
                      <a:pt x="319" y="0"/>
                    </a:lnTo>
                    <a:lnTo>
                      <a:pt x="330" y="3"/>
                    </a:lnTo>
                    <a:lnTo>
                      <a:pt x="340" y="11"/>
                    </a:lnTo>
                    <a:lnTo>
                      <a:pt x="347" y="22"/>
                    </a:lnTo>
                    <a:lnTo>
                      <a:pt x="352" y="38"/>
                    </a:lnTo>
                    <a:lnTo>
                      <a:pt x="354" y="57"/>
                    </a:lnTo>
                    <a:lnTo>
                      <a:pt x="352" y="81"/>
                    </a:lnTo>
                    <a:lnTo>
                      <a:pt x="346" y="111"/>
                    </a:lnTo>
                    <a:lnTo>
                      <a:pt x="373" y="113"/>
                    </a:lnTo>
                    <a:lnTo>
                      <a:pt x="396" y="124"/>
                    </a:lnTo>
                    <a:lnTo>
                      <a:pt x="412" y="140"/>
                    </a:lnTo>
                    <a:lnTo>
                      <a:pt x="422" y="161"/>
                    </a:lnTo>
                    <a:lnTo>
                      <a:pt x="424" y="182"/>
                    </a:lnTo>
                    <a:lnTo>
                      <a:pt x="419" y="204"/>
                    </a:lnTo>
                    <a:lnTo>
                      <a:pt x="403" y="225"/>
                    </a:lnTo>
                    <a:lnTo>
                      <a:pt x="380" y="241"/>
                    </a:lnTo>
                    <a:lnTo>
                      <a:pt x="401" y="240"/>
                    </a:lnTo>
                    <a:lnTo>
                      <a:pt x="419" y="243"/>
                    </a:lnTo>
                    <a:lnTo>
                      <a:pt x="430" y="249"/>
                    </a:lnTo>
                    <a:lnTo>
                      <a:pt x="439" y="258"/>
                    </a:lnTo>
                    <a:lnTo>
                      <a:pt x="441" y="280"/>
                    </a:lnTo>
                    <a:lnTo>
                      <a:pt x="429" y="305"/>
                    </a:lnTo>
                    <a:lnTo>
                      <a:pt x="451" y="307"/>
                    </a:lnTo>
                    <a:lnTo>
                      <a:pt x="468" y="313"/>
                    </a:lnTo>
                    <a:lnTo>
                      <a:pt x="483" y="324"/>
                    </a:lnTo>
                    <a:lnTo>
                      <a:pt x="493" y="340"/>
                    </a:lnTo>
                    <a:lnTo>
                      <a:pt x="521" y="342"/>
                    </a:lnTo>
                    <a:lnTo>
                      <a:pt x="540" y="350"/>
                    </a:lnTo>
                    <a:lnTo>
                      <a:pt x="552" y="363"/>
                    </a:lnTo>
                    <a:lnTo>
                      <a:pt x="556" y="379"/>
                    </a:lnTo>
                    <a:lnTo>
                      <a:pt x="552" y="396"/>
                    </a:lnTo>
                    <a:lnTo>
                      <a:pt x="542" y="413"/>
                    </a:lnTo>
                    <a:lnTo>
                      <a:pt x="524" y="430"/>
                    </a:lnTo>
                    <a:lnTo>
                      <a:pt x="501" y="44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1" name="Freeform 295">
                <a:extLst>
                  <a:ext uri="{FF2B5EF4-FFF2-40B4-BE49-F238E27FC236}">
                    <a16:creationId xmlns:a16="http://schemas.microsoft.com/office/drawing/2014/main" id="{2B2581BD-2F8A-413D-B898-265107588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1713" y="2843213"/>
                <a:ext cx="71438" cy="33338"/>
              </a:xfrm>
              <a:custGeom>
                <a:avLst/>
                <a:gdLst>
                  <a:gd name="T0" fmla="*/ 316 w 316"/>
                  <a:gd name="T1" fmla="*/ 123 h 188"/>
                  <a:gd name="T2" fmla="*/ 305 w 316"/>
                  <a:gd name="T3" fmla="*/ 140 h 188"/>
                  <a:gd name="T4" fmla="*/ 284 w 316"/>
                  <a:gd name="T5" fmla="*/ 159 h 188"/>
                  <a:gd name="T6" fmla="*/ 257 w 316"/>
                  <a:gd name="T7" fmla="*/ 174 h 188"/>
                  <a:gd name="T8" fmla="*/ 229 w 316"/>
                  <a:gd name="T9" fmla="*/ 185 h 188"/>
                  <a:gd name="T10" fmla="*/ 203 w 316"/>
                  <a:gd name="T11" fmla="*/ 188 h 188"/>
                  <a:gd name="T12" fmla="*/ 193 w 316"/>
                  <a:gd name="T13" fmla="*/ 187 h 188"/>
                  <a:gd name="T14" fmla="*/ 185 w 316"/>
                  <a:gd name="T15" fmla="*/ 183 h 188"/>
                  <a:gd name="T16" fmla="*/ 181 w 316"/>
                  <a:gd name="T17" fmla="*/ 176 h 188"/>
                  <a:gd name="T18" fmla="*/ 180 w 316"/>
                  <a:gd name="T19" fmla="*/ 164 h 188"/>
                  <a:gd name="T20" fmla="*/ 183 w 316"/>
                  <a:gd name="T21" fmla="*/ 150 h 188"/>
                  <a:gd name="T22" fmla="*/ 192 w 316"/>
                  <a:gd name="T23" fmla="*/ 131 h 188"/>
                  <a:gd name="T24" fmla="*/ 175 w 316"/>
                  <a:gd name="T25" fmla="*/ 149 h 188"/>
                  <a:gd name="T26" fmla="*/ 156 w 316"/>
                  <a:gd name="T27" fmla="*/ 160 h 188"/>
                  <a:gd name="T28" fmla="*/ 138 w 316"/>
                  <a:gd name="T29" fmla="*/ 165 h 188"/>
                  <a:gd name="T30" fmla="*/ 121 w 316"/>
                  <a:gd name="T31" fmla="*/ 163 h 188"/>
                  <a:gd name="T32" fmla="*/ 107 w 316"/>
                  <a:gd name="T33" fmla="*/ 155 h 188"/>
                  <a:gd name="T34" fmla="*/ 97 w 316"/>
                  <a:gd name="T35" fmla="*/ 141 h 188"/>
                  <a:gd name="T36" fmla="*/ 94 w 316"/>
                  <a:gd name="T37" fmla="*/ 121 h 188"/>
                  <a:gd name="T38" fmla="*/ 99 w 316"/>
                  <a:gd name="T39" fmla="*/ 94 h 188"/>
                  <a:gd name="T40" fmla="*/ 56 w 316"/>
                  <a:gd name="T41" fmla="*/ 97 h 188"/>
                  <a:gd name="T42" fmla="*/ 26 w 316"/>
                  <a:gd name="T43" fmla="*/ 88 h 188"/>
                  <a:gd name="T44" fmla="*/ 7 w 316"/>
                  <a:gd name="T45" fmla="*/ 72 h 188"/>
                  <a:gd name="T46" fmla="*/ 0 w 316"/>
                  <a:gd name="T47" fmla="*/ 53 h 188"/>
                  <a:gd name="T48" fmla="*/ 2 w 316"/>
                  <a:gd name="T49" fmla="*/ 32 h 188"/>
                  <a:gd name="T50" fmla="*/ 14 w 316"/>
                  <a:gd name="T51" fmla="*/ 15 h 188"/>
                  <a:gd name="T52" fmla="*/ 33 w 316"/>
                  <a:gd name="T53" fmla="*/ 4 h 188"/>
                  <a:gd name="T54" fmla="*/ 61 w 316"/>
                  <a:gd name="T5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6" h="188">
                    <a:moveTo>
                      <a:pt x="316" y="123"/>
                    </a:moveTo>
                    <a:lnTo>
                      <a:pt x="305" y="140"/>
                    </a:lnTo>
                    <a:lnTo>
                      <a:pt x="284" y="159"/>
                    </a:lnTo>
                    <a:lnTo>
                      <a:pt x="257" y="174"/>
                    </a:lnTo>
                    <a:lnTo>
                      <a:pt x="229" y="185"/>
                    </a:lnTo>
                    <a:lnTo>
                      <a:pt x="203" y="188"/>
                    </a:lnTo>
                    <a:lnTo>
                      <a:pt x="193" y="187"/>
                    </a:lnTo>
                    <a:lnTo>
                      <a:pt x="185" y="183"/>
                    </a:lnTo>
                    <a:lnTo>
                      <a:pt x="181" y="176"/>
                    </a:lnTo>
                    <a:lnTo>
                      <a:pt x="180" y="164"/>
                    </a:lnTo>
                    <a:lnTo>
                      <a:pt x="183" y="150"/>
                    </a:lnTo>
                    <a:lnTo>
                      <a:pt x="192" y="131"/>
                    </a:lnTo>
                    <a:lnTo>
                      <a:pt x="175" y="149"/>
                    </a:lnTo>
                    <a:lnTo>
                      <a:pt x="156" y="160"/>
                    </a:lnTo>
                    <a:lnTo>
                      <a:pt x="138" y="165"/>
                    </a:lnTo>
                    <a:lnTo>
                      <a:pt x="121" y="163"/>
                    </a:lnTo>
                    <a:lnTo>
                      <a:pt x="107" y="155"/>
                    </a:lnTo>
                    <a:lnTo>
                      <a:pt x="97" y="141"/>
                    </a:lnTo>
                    <a:lnTo>
                      <a:pt x="94" y="121"/>
                    </a:lnTo>
                    <a:lnTo>
                      <a:pt x="99" y="94"/>
                    </a:lnTo>
                    <a:lnTo>
                      <a:pt x="56" y="97"/>
                    </a:lnTo>
                    <a:lnTo>
                      <a:pt x="26" y="88"/>
                    </a:lnTo>
                    <a:lnTo>
                      <a:pt x="7" y="72"/>
                    </a:lnTo>
                    <a:lnTo>
                      <a:pt x="0" y="53"/>
                    </a:lnTo>
                    <a:lnTo>
                      <a:pt x="2" y="32"/>
                    </a:lnTo>
                    <a:lnTo>
                      <a:pt x="14" y="15"/>
                    </a:lnTo>
                    <a:lnTo>
                      <a:pt x="33" y="4"/>
                    </a:lnTo>
                    <a:lnTo>
                      <a:pt x="6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2" name="Line 296">
                <a:extLst>
                  <a:ext uri="{FF2B5EF4-FFF2-40B4-BE49-F238E27FC236}">
                    <a16:creationId xmlns:a16="http://schemas.microsoft.com/office/drawing/2014/main" id="{508FFBFE-616D-494D-B276-2808B8954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33845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3" name="Line 297">
                <a:extLst>
                  <a:ext uri="{FF2B5EF4-FFF2-40B4-BE49-F238E27FC236}">
                    <a16:creationId xmlns:a16="http://schemas.microsoft.com/office/drawing/2014/main" id="{77ED4D77-6071-4D87-B38C-81FE14485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26301" y="339566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4" name="Freeform 298">
                <a:extLst>
                  <a:ext uri="{FF2B5EF4-FFF2-40B4-BE49-F238E27FC236}">
                    <a16:creationId xmlns:a16="http://schemas.microsoft.com/office/drawing/2014/main" id="{478C9E1B-535C-4832-87D8-16102F970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263" y="3382963"/>
                <a:ext cx="6350" cy="3175"/>
              </a:xfrm>
              <a:custGeom>
                <a:avLst/>
                <a:gdLst>
                  <a:gd name="T0" fmla="*/ 0 w 31"/>
                  <a:gd name="T1" fmla="*/ 19 h 19"/>
                  <a:gd name="T2" fmla="*/ 15 w 31"/>
                  <a:gd name="T3" fmla="*/ 9 h 19"/>
                  <a:gd name="T4" fmla="*/ 31 w 31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9">
                    <a:moveTo>
                      <a:pt x="0" y="19"/>
                    </a:moveTo>
                    <a:lnTo>
                      <a:pt x="15" y="9"/>
                    </a:lnTo>
                    <a:lnTo>
                      <a:pt x="3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5" name="Line 299">
                <a:extLst>
                  <a:ext uri="{FF2B5EF4-FFF2-40B4-BE49-F238E27FC236}">
                    <a16:creationId xmlns:a16="http://schemas.microsoft.com/office/drawing/2014/main" id="{2FCACF8F-F2C8-48D0-88DC-2C4904B1FC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77076" y="3400425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6" name="Line 300">
                <a:extLst>
                  <a:ext uri="{FF2B5EF4-FFF2-40B4-BE49-F238E27FC236}">
                    <a16:creationId xmlns:a16="http://schemas.microsoft.com/office/drawing/2014/main" id="{A3AD5A98-BFE4-4BBE-BFB5-B4C7EE7A07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51663" y="343535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7" name="Freeform 301">
                <a:extLst>
                  <a:ext uri="{FF2B5EF4-FFF2-40B4-BE49-F238E27FC236}">
                    <a16:creationId xmlns:a16="http://schemas.microsoft.com/office/drawing/2014/main" id="{D338C21B-5AFF-4B55-8D17-7D8622D71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901" y="3397250"/>
                <a:ext cx="11113" cy="3175"/>
              </a:xfrm>
              <a:custGeom>
                <a:avLst/>
                <a:gdLst>
                  <a:gd name="T0" fmla="*/ 0 w 52"/>
                  <a:gd name="T1" fmla="*/ 0 h 13"/>
                  <a:gd name="T2" fmla="*/ 23 w 52"/>
                  <a:gd name="T3" fmla="*/ 4 h 13"/>
                  <a:gd name="T4" fmla="*/ 52 w 52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23" y="4"/>
                    </a:lnTo>
                    <a:lnTo>
                      <a:pt x="52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8" name="Line 302">
                <a:extLst>
                  <a:ext uri="{FF2B5EF4-FFF2-40B4-BE49-F238E27FC236}">
                    <a16:creationId xmlns:a16="http://schemas.microsoft.com/office/drawing/2014/main" id="{9742D51A-A9D6-4368-8748-9488EF537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85001" y="3359150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9" name="Line 303">
                <a:extLst>
                  <a:ext uri="{FF2B5EF4-FFF2-40B4-BE49-F238E27FC236}">
                    <a16:creationId xmlns:a16="http://schemas.microsoft.com/office/drawing/2014/main" id="{A287ABBF-6588-43EE-B05F-25A7002FD4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97701" y="335121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0" name="Line 304">
                <a:extLst>
                  <a:ext uri="{FF2B5EF4-FFF2-40B4-BE49-F238E27FC236}">
                    <a16:creationId xmlns:a16="http://schemas.microsoft.com/office/drawing/2014/main" id="{C3F9B51E-83A0-4632-B36B-3A88A31668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7551" y="332105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1" name="Line 305">
                <a:extLst>
                  <a:ext uri="{FF2B5EF4-FFF2-40B4-BE49-F238E27FC236}">
                    <a16:creationId xmlns:a16="http://schemas.microsoft.com/office/drawing/2014/main" id="{13686571-9AF3-4082-900A-FDD1AD996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73901" y="3314700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2" name="Freeform 306">
                <a:extLst>
                  <a:ext uri="{FF2B5EF4-FFF2-40B4-BE49-F238E27FC236}">
                    <a16:creationId xmlns:a16="http://schemas.microsoft.com/office/drawing/2014/main" id="{F1127DAC-79DF-4E3E-976A-A4A0C30E2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076" y="3276600"/>
                <a:ext cx="4763" cy="6350"/>
              </a:xfrm>
              <a:custGeom>
                <a:avLst/>
                <a:gdLst>
                  <a:gd name="T0" fmla="*/ 20 w 20"/>
                  <a:gd name="T1" fmla="*/ 0 h 32"/>
                  <a:gd name="T2" fmla="*/ 13 w 20"/>
                  <a:gd name="T3" fmla="*/ 16 h 32"/>
                  <a:gd name="T4" fmla="*/ 0 w 20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32">
                    <a:moveTo>
                      <a:pt x="20" y="0"/>
                    </a:moveTo>
                    <a:lnTo>
                      <a:pt x="13" y="16"/>
                    </a:lnTo>
                    <a:lnTo>
                      <a:pt x="0" y="3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3" name="Freeform 307">
                <a:extLst>
                  <a:ext uri="{FF2B5EF4-FFF2-40B4-BE49-F238E27FC236}">
                    <a16:creationId xmlns:a16="http://schemas.microsoft.com/office/drawing/2014/main" id="{3A77152D-E059-4E17-8DC0-90B21EE35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9101" y="3246438"/>
                <a:ext cx="3175" cy="4763"/>
              </a:xfrm>
              <a:custGeom>
                <a:avLst/>
                <a:gdLst>
                  <a:gd name="T0" fmla="*/ 0 w 18"/>
                  <a:gd name="T1" fmla="*/ 0 h 28"/>
                  <a:gd name="T2" fmla="*/ 10 w 18"/>
                  <a:gd name="T3" fmla="*/ 12 h 28"/>
                  <a:gd name="T4" fmla="*/ 18 w 18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8">
                    <a:moveTo>
                      <a:pt x="0" y="0"/>
                    </a:moveTo>
                    <a:lnTo>
                      <a:pt x="10" y="12"/>
                    </a:lnTo>
                    <a:lnTo>
                      <a:pt x="18" y="2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4" name="Line 308">
                <a:extLst>
                  <a:ext uri="{FF2B5EF4-FFF2-40B4-BE49-F238E27FC236}">
                    <a16:creationId xmlns:a16="http://schemas.microsoft.com/office/drawing/2014/main" id="{C1F5677F-818B-4CD2-8629-0C3522C88C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83388" y="3230563"/>
                <a:ext cx="6350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5" name="Freeform 309">
                <a:extLst>
                  <a:ext uri="{FF2B5EF4-FFF2-40B4-BE49-F238E27FC236}">
                    <a16:creationId xmlns:a16="http://schemas.microsoft.com/office/drawing/2014/main" id="{0E05245C-3CD4-49FA-8E89-3C3411E9B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26" y="3219450"/>
                <a:ext cx="4763" cy="1588"/>
              </a:xfrm>
              <a:custGeom>
                <a:avLst/>
                <a:gdLst>
                  <a:gd name="T0" fmla="*/ 0 w 24"/>
                  <a:gd name="T1" fmla="*/ 15 h 15"/>
                  <a:gd name="T2" fmla="*/ 11 w 24"/>
                  <a:gd name="T3" fmla="*/ 7 h 15"/>
                  <a:gd name="T4" fmla="*/ 24 w 24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5">
                    <a:moveTo>
                      <a:pt x="0" y="15"/>
                    </a:moveTo>
                    <a:lnTo>
                      <a:pt x="11" y="7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6" name="Line 310">
                <a:extLst>
                  <a:ext uri="{FF2B5EF4-FFF2-40B4-BE49-F238E27FC236}">
                    <a16:creationId xmlns:a16="http://schemas.microsoft.com/office/drawing/2014/main" id="{186741E4-7246-48C6-921B-FC7C0F94E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67513" y="32131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7" name="Freeform 311">
                <a:extLst>
                  <a:ext uri="{FF2B5EF4-FFF2-40B4-BE49-F238E27FC236}">
                    <a16:creationId xmlns:a16="http://schemas.microsoft.com/office/drawing/2014/main" id="{FC73969C-EA59-4F45-B046-8AEB7E606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9726" y="3208338"/>
                <a:ext cx="3175" cy="6350"/>
              </a:xfrm>
              <a:custGeom>
                <a:avLst/>
                <a:gdLst>
                  <a:gd name="T0" fmla="*/ 13 w 13"/>
                  <a:gd name="T1" fmla="*/ 28 h 28"/>
                  <a:gd name="T2" fmla="*/ 3 w 13"/>
                  <a:gd name="T3" fmla="*/ 16 h 28"/>
                  <a:gd name="T4" fmla="*/ 0 w 13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8">
                    <a:moveTo>
                      <a:pt x="13" y="28"/>
                    </a:move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8" name="Line 312">
                <a:extLst>
                  <a:ext uri="{FF2B5EF4-FFF2-40B4-BE49-F238E27FC236}">
                    <a16:creationId xmlns:a16="http://schemas.microsoft.com/office/drawing/2014/main" id="{1917C294-7E15-4BF8-99C2-A66610B889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70676" y="3201988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9" name="Freeform 313">
                <a:extLst>
                  <a:ext uri="{FF2B5EF4-FFF2-40B4-BE49-F238E27FC236}">
                    <a16:creationId xmlns:a16="http://schemas.microsoft.com/office/drawing/2014/main" id="{9DD60D0E-8904-4D9C-8F53-8EE3F11B0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2901" y="3132138"/>
                <a:ext cx="6350" cy="6350"/>
              </a:xfrm>
              <a:custGeom>
                <a:avLst/>
                <a:gdLst>
                  <a:gd name="T0" fmla="*/ 0 w 28"/>
                  <a:gd name="T1" fmla="*/ 0 h 32"/>
                  <a:gd name="T2" fmla="*/ 19 w 28"/>
                  <a:gd name="T3" fmla="*/ 12 h 32"/>
                  <a:gd name="T4" fmla="*/ 28 w 28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2">
                    <a:moveTo>
                      <a:pt x="0" y="0"/>
                    </a:moveTo>
                    <a:lnTo>
                      <a:pt x="19" y="12"/>
                    </a:lnTo>
                    <a:lnTo>
                      <a:pt x="28" y="3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0" name="Line 314">
                <a:extLst>
                  <a:ext uri="{FF2B5EF4-FFF2-40B4-BE49-F238E27FC236}">
                    <a16:creationId xmlns:a16="http://schemas.microsoft.com/office/drawing/2014/main" id="{B1FE167B-8E54-466F-B4B5-FE45A7372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1" y="306546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1" name="Line 315">
                <a:extLst>
                  <a:ext uri="{FF2B5EF4-FFF2-40B4-BE49-F238E27FC236}">
                    <a16:creationId xmlns:a16="http://schemas.microsoft.com/office/drawing/2014/main" id="{29E3AC6D-8630-4F1F-AE60-261A16819F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48476" y="2930525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2" name="Line 316">
                <a:extLst>
                  <a:ext uri="{FF2B5EF4-FFF2-40B4-BE49-F238E27FC236}">
                    <a16:creationId xmlns:a16="http://schemas.microsoft.com/office/drawing/2014/main" id="{42572271-DF08-4DEE-901B-2FE49AC977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37363" y="2916238"/>
                <a:ext cx="635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3" name="Line 317">
                <a:extLst>
                  <a:ext uri="{FF2B5EF4-FFF2-40B4-BE49-F238E27FC236}">
                    <a16:creationId xmlns:a16="http://schemas.microsoft.com/office/drawing/2014/main" id="{BB55D098-83CF-4E11-A2A3-4C8C47425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48488" y="2889250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4" name="Line 318">
                <a:extLst>
                  <a:ext uri="{FF2B5EF4-FFF2-40B4-BE49-F238E27FC236}">
                    <a16:creationId xmlns:a16="http://schemas.microsoft.com/office/drawing/2014/main" id="{8FA47635-A13E-439D-81BA-01AD25506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9126" y="2889250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5" name="Line 319">
                <a:extLst>
                  <a:ext uri="{FF2B5EF4-FFF2-40B4-BE49-F238E27FC236}">
                    <a16:creationId xmlns:a16="http://schemas.microsoft.com/office/drawing/2014/main" id="{C045ABBB-C45B-4C3D-99D5-E64D3B3322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45326" y="2887663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6" name="Line 320">
                <a:extLst>
                  <a:ext uri="{FF2B5EF4-FFF2-40B4-BE49-F238E27FC236}">
                    <a16:creationId xmlns:a16="http://schemas.microsoft.com/office/drawing/2014/main" id="{14BB3ADA-C14B-412F-9423-214BA85AD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24688" y="2851150"/>
                <a:ext cx="635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7" name="Line 321">
                <a:extLst>
                  <a:ext uri="{FF2B5EF4-FFF2-40B4-BE49-F238E27FC236}">
                    <a16:creationId xmlns:a16="http://schemas.microsoft.com/office/drawing/2014/main" id="{A7D42038-7A7D-4DEC-8AF1-FB84F8A7C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77076" y="2852738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8" name="Line 322">
                <a:extLst>
                  <a:ext uri="{FF2B5EF4-FFF2-40B4-BE49-F238E27FC236}">
                    <a16:creationId xmlns:a16="http://schemas.microsoft.com/office/drawing/2014/main" id="{3CB47A10-8DD2-4A01-873E-9D35BC67E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91363" y="2854325"/>
                <a:ext cx="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9" name="Line 323">
                <a:extLst>
                  <a:ext uri="{FF2B5EF4-FFF2-40B4-BE49-F238E27FC236}">
                    <a16:creationId xmlns:a16="http://schemas.microsoft.com/office/drawing/2014/main" id="{EC80CAB2-9237-458D-9392-F18B4A518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13588" y="2882900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0" name="Line 324">
                <a:extLst>
                  <a:ext uri="{FF2B5EF4-FFF2-40B4-BE49-F238E27FC236}">
                    <a16:creationId xmlns:a16="http://schemas.microsoft.com/office/drawing/2014/main" id="{0AE463B0-8FF4-4333-B694-A82631267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83451" y="28511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1" name="Freeform 325">
                <a:extLst>
                  <a:ext uri="{FF2B5EF4-FFF2-40B4-BE49-F238E27FC236}">
                    <a16:creationId xmlns:a16="http://schemas.microsoft.com/office/drawing/2014/main" id="{FC400FA3-D717-429D-AA8E-27748A0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7576" y="2841625"/>
                <a:ext cx="7938" cy="4763"/>
              </a:xfrm>
              <a:custGeom>
                <a:avLst/>
                <a:gdLst>
                  <a:gd name="T0" fmla="*/ 35 w 35"/>
                  <a:gd name="T1" fmla="*/ 0 h 27"/>
                  <a:gd name="T2" fmla="*/ 20 w 35"/>
                  <a:gd name="T3" fmla="*/ 15 h 27"/>
                  <a:gd name="T4" fmla="*/ 0 w 35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7">
                    <a:moveTo>
                      <a:pt x="35" y="0"/>
                    </a:moveTo>
                    <a:lnTo>
                      <a:pt x="20" y="15"/>
                    </a:lnTo>
                    <a:lnTo>
                      <a:pt x="0" y="2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2" name="Line 326">
                <a:extLst>
                  <a:ext uri="{FF2B5EF4-FFF2-40B4-BE49-F238E27FC236}">
                    <a16:creationId xmlns:a16="http://schemas.microsoft.com/office/drawing/2014/main" id="{4474EB6D-D173-4295-9249-AD7C764DEA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12013" y="2786063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3" name="Line 327">
                <a:extLst>
                  <a:ext uri="{FF2B5EF4-FFF2-40B4-BE49-F238E27FC236}">
                    <a16:creationId xmlns:a16="http://schemas.microsoft.com/office/drawing/2014/main" id="{3FDD5FA1-C6F4-494E-8740-079452B3C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8838" y="277495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4" name="Line 328">
                <a:extLst>
                  <a:ext uri="{FF2B5EF4-FFF2-40B4-BE49-F238E27FC236}">
                    <a16:creationId xmlns:a16="http://schemas.microsoft.com/office/drawing/2014/main" id="{6A41420A-ECC0-4331-8F04-1A25AA948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96138" y="2765425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5" name="Line 329">
                <a:extLst>
                  <a:ext uri="{FF2B5EF4-FFF2-40B4-BE49-F238E27FC236}">
                    <a16:creationId xmlns:a16="http://schemas.microsoft.com/office/drawing/2014/main" id="{22CCCBCD-3467-4649-993D-8DF502083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81851" y="2760663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6" name="Line 330">
                <a:extLst>
                  <a:ext uri="{FF2B5EF4-FFF2-40B4-BE49-F238E27FC236}">
                    <a16:creationId xmlns:a16="http://schemas.microsoft.com/office/drawing/2014/main" id="{F61235AF-C7B4-409F-9DA0-6D44B81BA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19951" y="274320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7" name="Line 331">
                <a:extLst>
                  <a:ext uri="{FF2B5EF4-FFF2-40B4-BE49-F238E27FC236}">
                    <a16:creationId xmlns:a16="http://schemas.microsoft.com/office/drawing/2014/main" id="{C071A82D-5271-4626-9D9C-9294FFC7AA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88213" y="2778125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8" name="Line 332">
                <a:extLst>
                  <a:ext uri="{FF2B5EF4-FFF2-40B4-BE49-F238E27FC236}">
                    <a16:creationId xmlns:a16="http://schemas.microsoft.com/office/drawing/2014/main" id="{1A5D741E-BC39-4FF9-A7B6-828BA1BCE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12026" y="277495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9" name="Line 333">
                <a:extLst>
                  <a:ext uri="{FF2B5EF4-FFF2-40B4-BE49-F238E27FC236}">
                    <a16:creationId xmlns:a16="http://schemas.microsoft.com/office/drawing/2014/main" id="{FA62B33A-7556-48E0-A8D0-DCB78AB29E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1551" y="2762250"/>
                <a:ext cx="793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0" name="Line 334">
                <a:extLst>
                  <a:ext uri="{FF2B5EF4-FFF2-40B4-BE49-F238E27FC236}">
                    <a16:creationId xmlns:a16="http://schemas.microsoft.com/office/drawing/2014/main" id="{DF752CB4-9C4C-4170-9F48-0E36E0BA2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37438" y="2624138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1" name="Line 335">
                <a:extLst>
                  <a:ext uri="{FF2B5EF4-FFF2-40B4-BE49-F238E27FC236}">
                    <a16:creationId xmlns:a16="http://schemas.microsoft.com/office/drawing/2014/main" id="{AEA19C9E-283F-4FAD-834D-C1B3B047A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8076" y="2589213"/>
                <a:ext cx="3175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2" name="Line 336">
                <a:extLst>
                  <a:ext uri="{FF2B5EF4-FFF2-40B4-BE49-F238E27FC236}">
                    <a16:creationId xmlns:a16="http://schemas.microsoft.com/office/drawing/2014/main" id="{D2B4E20C-5414-4AFB-9DAD-28727E46B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08876" y="262890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3" name="Line 337">
                <a:extLst>
                  <a:ext uri="{FF2B5EF4-FFF2-40B4-BE49-F238E27FC236}">
                    <a16:creationId xmlns:a16="http://schemas.microsoft.com/office/drawing/2014/main" id="{E110853E-BCF7-4500-882B-65537B6BE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5863" y="2655888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4" name="Freeform 338">
                <a:extLst>
                  <a:ext uri="{FF2B5EF4-FFF2-40B4-BE49-F238E27FC236}">
                    <a16:creationId xmlns:a16="http://schemas.microsoft.com/office/drawing/2014/main" id="{56A3E4B3-7745-4820-91C9-D2F0698CD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463" y="2684463"/>
                <a:ext cx="4763" cy="4763"/>
              </a:xfrm>
              <a:custGeom>
                <a:avLst/>
                <a:gdLst>
                  <a:gd name="T0" fmla="*/ 0 w 22"/>
                  <a:gd name="T1" fmla="*/ 24 h 24"/>
                  <a:gd name="T2" fmla="*/ 10 w 22"/>
                  <a:gd name="T3" fmla="*/ 11 h 24"/>
                  <a:gd name="T4" fmla="*/ 22 w 22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4">
                    <a:moveTo>
                      <a:pt x="0" y="24"/>
                    </a:moveTo>
                    <a:lnTo>
                      <a:pt x="10" y="11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5" name="Line 339">
                <a:extLst>
                  <a:ext uri="{FF2B5EF4-FFF2-40B4-BE49-F238E27FC236}">
                    <a16:creationId xmlns:a16="http://schemas.microsoft.com/office/drawing/2014/main" id="{6E45FFB9-305C-4AEC-ABA4-06FF940DC1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3351" y="2728913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6" name="Line 340">
                <a:extLst>
                  <a:ext uri="{FF2B5EF4-FFF2-40B4-BE49-F238E27FC236}">
                    <a16:creationId xmlns:a16="http://schemas.microsoft.com/office/drawing/2014/main" id="{208B042B-BAB3-47DB-AD95-B5E5A0C5F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761288" y="2719388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7" name="Line 341">
                <a:extLst>
                  <a:ext uri="{FF2B5EF4-FFF2-40B4-BE49-F238E27FC236}">
                    <a16:creationId xmlns:a16="http://schemas.microsoft.com/office/drawing/2014/main" id="{C29A7B63-FC71-4918-9D28-B09EC9A0A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3" y="2695575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8" name="Line 342">
                <a:extLst>
                  <a:ext uri="{FF2B5EF4-FFF2-40B4-BE49-F238E27FC236}">
                    <a16:creationId xmlns:a16="http://schemas.microsoft.com/office/drawing/2014/main" id="{019F33D4-F26D-48B5-9468-79A265DA9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829551" y="26924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9" name="Line 343">
                <a:extLst>
                  <a:ext uri="{FF2B5EF4-FFF2-40B4-BE49-F238E27FC236}">
                    <a16:creationId xmlns:a16="http://schemas.microsoft.com/office/drawing/2014/main" id="{F4EDA2D6-BC86-4B59-87F2-3607D093A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02576" y="2665413"/>
                <a:ext cx="4763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0" name="Line 344">
                <a:extLst>
                  <a:ext uri="{FF2B5EF4-FFF2-40B4-BE49-F238E27FC236}">
                    <a16:creationId xmlns:a16="http://schemas.microsoft.com/office/drawing/2014/main" id="{1E649D87-0982-4E4C-AC8A-9D61E8B34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8451" y="2670175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1" name="Line 346">
                <a:extLst>
                  <a:ext uri="{FF2B5EF4-FFF2-40B4-BE49-F238E27FC236}">
                    <a16:creationId xmlns:a16="http://schemas.microsoft.com/office/drawing/2014/main" id="{B7211834-93D3-49D8-811D-5DF826706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7026" y="2789238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2" name="Line 347">
                <a:extLst>
                  <a:ext uri="{FF2B5EF4-FFF2-40B4-BE49-F238E27FC236}">
                    <a16:creationId xmlns:a16="http://schemas.microsoft.com/office/drawing/2014/main" id="{4EBBDFDB-B50F-4FA4-95C9-504C59DD08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88313" y="3006725"/>
                <a:ext cx="635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3" name="Line 348">
                <a:extLst>
                  <a:ext uri="{FF2B5EF4-FFF2-40B4-BE49-F238E27FC236}">
                    <a16:creationId xmlns:a16="http://schemas.microsoft.com/office/drawing/2014/main" id="{C5D7EC83-403D-404C-8588-CF1D12ED0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2763" y="3060700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4" name="Freeform 349">
                <a:extLst>
                  <a:ext uri="{FF2B5EF4-FFF2-40B4-BE49-F238E27FC236}">
                    <a16:creationId xmlns:a16="http://schemas.microsoft.com/office/drawing/2014/main" id="{4138535F-6F96-4621-B024-0DBE17361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6" y="3106738"/>
                <a:ext cx="7938" cy="3175"/>
              </a:xfrm>
              <a:custGeom>
                <a:avLst/>
                <a:gdLst>
                  <a:gd name="T0" fmla="*/ 33 w 33"/>
                  <a:gd name="T1" fmla="*/ 0 h 19"/>
                  <a:gd name="T2" fmla="*/ 18 w 33"/>
                  <a:gd name="T3" fmla="*/ 11 h 19"/>
                  <a:gd name="T4" fmla="*/ 0 w 33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9">
                    <a:moveTo>
                      <a:pt x="33" y="0"/>
                    </a:moveTo>
                    <a:lnTo>
                      <a:pt x="18" y="11"/>
                    </a:lnTo>
                    <a:lnTo>
                      <a:pt x="0" y="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5" name="Line 350">
                <a:extLst>
                  <a:ext uri="{FF2B5EF4-FFF2-40B4-BE49-F238E27FC236}">
                    <a16:creationId xmlns:a16="http://schemas.microsoft.com/office/drawing/2014/main" id="{35E1E223-1D16-43B2-A9F0-77F7AD28B8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35938" y="3159125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6" name="Line 351">
                <a:extLst>
                  <a:ext uri="{FF2B5EF4-FFF2-40B4-BE49-F238E27FC236}">
                    <a16:creationId xmlns:a16="http://schemas.microsoft.com/office/drawing/2014/main" id="{0BA7623E-C4FB-46ED-AE50-0B0B66E12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9276" y="3241675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7" name="Freeform 352">
                <a:extLst>
                  <a:ext uri="{FF2B5EF4-FFF2-40B4-BE49-F238E27FC236}">
                    <a16:creationId xmlns:a16="http://schemas.microsoft.com/office/drawing/2014/main" id="{3F95C711-90CA-4F16-8018-EFEB811EC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8788" y="3203575"/>
                <a:ext cx="1588" cy="4763"/>
              </a:xfrm>
              <a:custGeom>
                <a:avLst/>
                <a:gdLst>
                  <a:gd name="T0" fmla="*/ 8 w 8"/>
                  <a:gd name="T1" fmla="*/ 23 h 23"/>
                  <a:gd name="T2" fmla="*/ 2 w 8"/>
                  <a:gd name="T3" fmla="*/ 13 h 23"/>
                  <a:gd name="T4" fmla="*/ 0 w 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3">
                    <a:moveTo>
                      <a:pt x="8" y="23"/>
                    </a:moveTo>
                    <a:lnTo>
                      <a:pt x="2" y="1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8" name="Line 353">
                <a:extLst>
                  <a:ext uri="{FF2B5EF4-FFF2-40B4-BE49-F238E27FC236}">
                    <a16:creationId xmlns:a16="http://schemas.microsoft.com/office/drawing/2014/main" id="{4923722A-73D5-4216-92EB-01002F925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58151" y="3240088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9" name="Line 354">
                <a:extLst>
                  <a:ext uri="{FF2B5EF4-FFF2-40B4-BE49-F238E27FC236}">
                    <a16:creationId xmlns:a16="http://schemas.microsoft.com/office/drawing/2014/main" id="{FD335452-1F9C-43D4-9C93-9F69F284D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7038" y="32385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0" name="Line 355">
                <a:extLst>
                  <a:ext uri="{FF2B5EF4-FFF2-40B4-BE49-F238E27FC236}">
                    <a16:creationId xmlns:a16="http://schemas.microsoft.com/office/drawing/2014/main" id="{33A15F0C-07D2-4496-98B2-AE2625131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93063" y="323691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1" name="Line 356">
                <a:extLst>
                  <a:ext uri="{FF2B5EF4-FFF2-40B4-BE49-F238E27FC236}">
                    <a16:creationId xmlns:a16="http://schemas.microsoft.com/office/drawing/2014/main" id="{8C798D40-F8B8-41CA-92EF-F32C4D6FEC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62888" y="331470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2" name="Line 357">
                <a:extLst>
                  <a:ext uri="{FF2B5EF4-FFF2-40B4-BE49-F238E27FC236}">
                    <a16:creationId xmlns:a16="http://schemas.microsoft.com/office/drawing/2014/main" id="{DA29D904-F46B-44F1-9150-432736BA39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4001" y="3319463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3" name="Line 358">
                <a:extLst>
                  <a:ext uri="{FF2B5EF4-FFF2-40B4-BE49-F238E27FC236}">
                    <a16:creationId xmlns:a16="http://schemas.microsoft.com/office/drawing/2014/main" id="{0FB20B1D-6BE6-4B65-AA9E-06B4A2A3B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12101" y="3351213"/>
                <a:ext cx="635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4" name="Line 359">
                <a:extLst>
                  <a:ext uri="{FF2B5EF4-FFF2-40B4-BE49-F238E27FC236}">
                    <a16:creationId xmlns:a16="http://schemas.microsoft.com/office/drawing/2014/main" id="{16E50052-214A-4A9B-A95B-604D538A02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8451" y="33591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5" name="Freeform 360">
                <a:extLst>
                  <a:ext uri="{FF2B5EF4-FFF2-40B4-BE49-F238E27FC236}">
                    <a16:creationId xmlns:a16="http://schemas.microsoft.com/office/drawing/2014/main" id="{241D84A3-1127-4062-BDD8-877C09673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5288" y="3357563"/>
                <a:ext cx="3175" cy="3175"/>
              </a:xfrm>
              <a:custGeom>
                <a:avLst/>
                <a:gdLst>
                  <a:gd name="T0" fmla="*/ 14 w 14"/>
                  <a:gd name="T1" fmla="*/ 0 h 23"/>
                  <a:gd name="T2" fmla="*/ 8 w 14"/>
                  <a:gd name="T3" fmla="*/ 11 h 23"/>
                  <a:gd name="T4" fmla="*/ 0 w 14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3">
                    <a:moveTo>
                      <a:pt x="14" y="0"/>
                    </a:moveTo>
                    <a:lnTo>
                      <a:pt x="8" y="11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6" name="Line 361">
                <a:extLst>
                  <a:ext uri="{FF2B5EF4-FFF2-40B4-BE49-F238E27FC236}">
                    <a16:creationId xmlns:a16="http://schemas.microsoft.com/office/drawing/2014/main" id="{99F3E3A7-916E-4623-825C-CEFFD1FA7C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27988" y="3354388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7" name="Line 362">
                <a:extLst>
                  <a:ext uri="{FF2B5EF4-FFF2-40B4-BE49-F238E27FC236}">
                    <a16:creationId xmlns:a16="http://schemas.microsoft.com/office/drawing/2014/main" id="{703254B9-FF03-4F42-8D8F-0ECDD1DC4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96213" y="3441700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8" name="Line 363">
                <a:extLst>
                  <a:ext uri="{FF2B5EF4-FFF2-40B4-BE49-F238E27FC236}">
                    <a16:creationId xmlns:a16="http://schemas.microsoft.com/office/drawing/2014/main" id="{A6976919-7CF0-4D97-B91A-E4114FD07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97788" y="3473450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9" name="Freeform 364">
                <a:extLst>
                  <a:ext uri="{FF2B5EF4-FFF2-40B4-BE49-F238E27FC236}">
                    <a16:creationId xmlns:a16="http://schemas.microsoft.com/office/drawing/2014/main" id="{1E04E10D-4EB6-4B09-A265-F5F92BA96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1913" y="3467100"/>
                <a:ext cx="3175" cy="4763"/>
              </a:xfrm>
              <a:custGeom>
                <a:avLst/>
                <a:gdLst>
                  <a:gd name="T0" fmla="*/ 9 w 9"/>
                  <a:gd name="T1" fmla="*/ 30 h 30"/>
                  <a:gd name="T2" fmla="*/ 2 w 9"/>
                  <a:gd name="T3" fmla="*/ 16 h 30"/>
                  <a:gd name="T4" fmla="*/ 0 w 9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0">
                    <a:moveTo>
                      <a:pt x="9" y="30"/>
                    </a:move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0" name="Freeform 365">
                <a:extLst>
                  <a:ext uri="{FF2B5EF4-FFF2-40B4-BE49-F238E27FC236}">
                    <a16:creationId xmlns:a16="http://schemas.microsoft.com/office/drawing/2014/main" id="{F5BF04B1-D7BD-400E-B497-8CC497D4D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638" y="3463925"/>
                <a:ext cx="3175" cy="4763"/>
              </a:xfrm>
              <a:custGeom>
                <a:avLst/>
                <a:gdLst>
                  <a:gd name="T0" fmla="*/ 0 w 10"/>
                  <a:gd name="T1" fmla="*/ 25 h 25"/>
                  <a:gd name="T2" fmla="*/ 3 w 10"/>
                  <a:gd name="T3" fmla="*/ 15 h 25"/>
                  <a:gd name="T4" fmla="*/ 10 w 1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5">
                    <a:moveTo>
                      <a:pt x="0" y="25"/>
                    </a:moveTo>
                    <a:lnTo>
                      <a:pt x="3" y="15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1" name="Line 366">
                <a:extLst>
                  <a:ext uri="{FF2B5EF4-FFF2-40B4-BE49-F238E27FC236}">
                    <a16:creationId xmlns:a16="http://schemas.microsoft.com/office/drawing/2014/main" id="{6364E889-406F-42BE-B4AD-C2EC44D346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8151" y="3463925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2" name="Line 367">
                <a:extLst>
                  <a:ext uri="{FF2B5EF4-FFF2-40B4-BE49-F238E27FC236}">
                    <a16:creationId xmlns:a16="http://schemas.microsoft.com/office/drawing/2014/main" id="{51832266-8095-4FA1-B9D2-EDE0FFAD1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69263" y="3462338"/>
                <a:ext cx="1588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88" name="Group 887">
              <a:extLst>
                <a:ext uri="{FF2B5EF4-FFF2-40B4-BE49-F238E27FC236}">
                  <a16:creationId xmlns:a16="http://schemas.microsoft.com/office/drawing/2014/main" id="{ED19401F-FA14-466D-B9A8-23DE79C318D4}"/>
                </a:ext>
              </a:extLst>
            </p:cNvPr>
            <p:cNvGrpSpPr/>
            <p:nvPr userDrawn="1"/>
          </p:nvGrpSpPr>
          <p:grpSpPr>
            <a:xfrm>
              <a:off x="3107273" y="2897461"/>
              <a:ext cx="1146249" cy="791194"/>
              <a:chOff x="6592888" y="2581275"/>
              <a:chExt cx="1698625" cy="1370013"/>
            </a:xfrm>
          </p:grpSpPr>
          <p:sp>
            <p:nvSpPr>
              <p:cNvPr id="1559" name="Freeform 145">
                <a:extLst>
                  <a:ext uri="{FF2B5EF4-FFF2-40B4-BE49-F238E27FC236}">
                    <a16:creationId xmlns:a16="http://schemas.microsoft.com/office/drawing/2014/main" id="{1BD8CAB0-30A6-4B0D-9DBB-90F668A710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92888" y="2581275"/>
                <a:ext cx="1697038" cy="1335088"/>
              </a:xfrm>
              <a:custGeom>
                <a:avLst/>
                <a:gdLst>
                  <a:gd name="T0" fmla="*/ 3303 w 7481"/>
                  <a:gd name="T1" fmla="*/ 7513 h 7563"/>
                  <a:gd name="T2" fmla="*/ 3481 w 7481"/>
                  <a:gd name="T3" fmla="*/ 4755 h 7563"/>
                  <a:gd name="T4" fmla="*/ 3150 w 7481"/>
                  <a:gd name="T5" fmla="*/ 4523 h 7563"/>
                  <a:gd name="T6" fmla="*/ 2861 w 7481"/>
                  <a:gd name="T7" fmla="*/ 4764 h 7563"/>
                  <a:gd name="T8" fmla="*/ 2551 w 7481"/>
                  <a:gd name="T9" fmla="*/ 4576 h 7563"/>
                  <a:gd name="T10" fmla="*/ 2134 w 7481"/>
                  <a:gd name="T11" fmla="*/ 4653 h 7563"/>
                  <a:gd name="T12" fmla="*/ 1459 w 7481"/>
                  <a:gd name="T13" fmla="*/ 4883 h 7563"/>
                  <a:gd name="T14" fmla="*/ 1800 w 7481"/>
                  <a:gd name="T15" fmla="*/ 4514 h 7563"/>
                  <a:gd name="T16" fmla="*/ 1927 w 7481"/>
                  <a:gd name="T17" fmla="*/ 4170 h 7563"/>
                  <a:gd name="T18" fmla="*/ 1905 w 7481"/>
                  <a:gd name="T19" fmla="*/ 3990 h 7563"/>
                  <a:gd name="T20" fmla="*/ 1320 w 7481"/>
                  <a:gd name="T21" fmla="*/ 4123 h 7563"/>
                  <a:gd name="T22" fmla="*/ 664 w 7481"/>
                  <a:gd name="T23" fmla="*/ 3963 h 7563"/>
                  <a:gd name="T24" fmla="*/ 799 w 7481"/>
                  <a:gd name="T25" fmla="*/ 3652 h 7563"/>
                  <a:gd name="T26" fmla="*/ 221 w 7481"/>
                  <a:gd name="T27" fmla="*/ 3454 h 7563"/>
                  <a:gd name="T28" fmla="*/ 355 w 7481"/>
                  <a:gd name="T29" fmla="*/ 3145 h 7563"/>
                  <a:gd name="T30" fmla="*/ 902 w 7481"/>
                  <a:gd name="T31" fmla="*/ 3083 h 7563"/>
                  <a:gd name="T32" fmla="*/ 1048 w 7481"/>
                  <a:gd name="T33" fmla="*/ 2783 h 7563"/>
                  <a:gd name="T34" fmla="*/ 1380 w 7481"/>
                  <a:gd name="T35" fmla="*/ 2354 h 7563"/>
                  <a:gd name="T36" fmla="*/ 1071 w 7481"/>
                  <a:gd name="T37" fmla="*/ 1934 h 7563"/>
                  <a:gd name="T38" fmla="*/ 1297 w 7481"/>
                  <a:gd name="T39" fmla="*/ 1667 h 7563"/>
                  <a:gd name="T40" fmla="*/ 1912 w 7481"/>
                  <a:gd name="T41" fmla="*/ 1862 h 7563"/>
                  <a:gd name="T42" fmla="*/ 2098 w 7481"/>
                  <a:gd name="T43" fmla="*/ 1478 h 7563"/>
                  <a:gd name="T44" fmla="*/ 2654 w 7481"/>
                  <a:gd name="T45" fmla="*/ 1739 h 7563"/>
                  <a:gd name="T46" fmla="*/ 2876 w 7481"/>
                  <a:gd name="T47" fmla="*/ 1469 h 7563"/>
                  <a:gd name="T48" fmla="*/ 2562 w 7481"/>
                  <a:gd name="T49" fmla="*/ 1004 h 7563"/>
                  <a:gd name="T50" fmla="*/ 3095 w 7481"/>
                  <a:gd name="T51" fmla="*/ 1097 h 7563"/>
                  <a:gd name="T52" fmla="*/ 3437 w 7481"/>
                  <a:gd name="T53" fmla="*/ 640 h 7563"/>
                  <a:gd name="T54" fmla="*/ 3707 w 7481"/>
                  <a:gd name="T55" fmla="*/ 151 h 7563"/>
                  <a:gd name="T56" fmla="*/ 4189 w 7481"/>
                  <a:gd name="T57" fmla="*/ 377 h 7563"/>
                  <a:gd name="T58" fmla="*/ 4619 w 7481"/>
                  <a:gd name="T59" fmla="*/ 444 h 7563"/>
                  <a:gd name="T60" fmla="*/ 4956 w 7481"/>
                  <a:gd name="T61" fmla="*/ 767 h 7563"/>
                  <a:gd name="T62" fmla="*/ 5096 w 7481"/>
                  <a:gd name="T63" fmla="*/ 840 h 7563"/>
                  <a:gd name="T64" fmla="*/ 5493 w 7481"/>
                  <a:gd name="T65" fmla="*/ 378 h 7563"/>
                  <a:gd name="T66" fmla="*/ 5902 w 7481"/>
                  <a:gd name="T67" fmla="*/ 607 h 7563"/>
                  <a:gd name="T68" fmla="*/ 5862 w 7481"/>
                  <a:gd name="T69" fmla="*/ 1098 h 7563"/>
                  <a:gd name="T70" fmla="*/ 5874 w 7481"/>
                  <a:gd name="T71" fmla="*/ 1616 h 7563"/>
                  <a:gd name="T72" fmla="*/ 5749 w 7481"/>
                  <a:gd name="T73" fmla="*/ 2118 h 7563"/>
                  <a:gd name="T74" fmla="*/ 6208 w 7481"/>
                  <a:gd name="T75" fmla="*/ 2150 h 7563"/>
                  <a:gd name="T76" fmla="*/ 6224 w 7481"/>
                  <a:gd name="T77" fmla="*/ 2449 h 7563"/>
                  <a:gd name="T78" fmla="*/ 6647 w 7481"/>
                  <a:gd name="T79" fmla="*/ 2385 h 7563"/>
                  <a:gd name="T80" fmla="*/ 6953 w 7481"/>
                  <a:gd name="T81" fmla="*/ 2719 h 7563"/>
                  <a:gd name="T82" fmla="*/ 7270 w 7481"/>
                  <a:gd name="T83" fmla="*/ 3026 h 7563"/>
                  <a:gd name="T84" fmla="*/ 6841 w 7481"/>
                  <a:gd name="T85" fmla="*/ 3246 h 7563"/>
                  <a:gd name="T86" fmla="*/ 7116 w 7481"/>
                  <a:gd name="T87" fmla="*/ 3669 h 7563"/>
                  <a:gd name="T88" fmla="*/ 6733 w 7481"/>
                  <a:gd name="T89" fmla="*/ 3652 h 7563"/>
                  <a:gd name="T90" fmla="*/ 6358 w 7481"/>
                  <a:gd name="T91" fmla="*/ 3776 h 7563"/>
                  <a:gd name="T92" fmla="*/ 6017 w 7481"/>
                  <a:gd name="T93" fmla="*/ 3829 h 7563"/>
                  <a:gd name="T94" fmla="*/ 5646 w 7481"/>
                  <a:gd name="T95" fmla="*/ 4087 h 7563"/>
                  <a:gd name="T96" fmla="*/ 5919 w 7481"/>
                  <a:gd name="T97" fmla="*/ 4458 h 7563"/>
                  <a:gd name="T98" fmla="*/ 6447 w 7481"/>
                  <a:gd name="T99" fmla="*/ 4341 h 7563"/>
                  <a:gd name="T100" fmla="*/ 6373 w 7481"/>
                  <a:gd name="T101" fmla="*/ 4854 h 7563"/>
                  <a:gd name="T102" fmla="*/ 6101 w 7481"/>
                  <a:gd name="T103" fmla="*/ 5132 h 7563"/>
                  <a:gd name="T104" fmla="*/ 5588 w 7481"/>
                  <a:gd name="T105" fmla="*/ 4985 h 7563"/>
                  <a:gd name="T106" fmla="*/ 5220 w 7481"/>
                  <a:gd name="T107" fmla="*/ 4891 h 7563"/>
                  <a:gd name="T108" fmla="*/ 5016 w 7481"/>
                  <a:gd name="T109" fmla="*/ 4854 h 7563"/>
                  <a:gd name="T110" fmla="*/ 4888 w 7481"/>
                  <a:gd name="T111" fmla="*/ 5177 h 7563"/>
                  <a:gd name="T112" fmla="*/ 4364 w 7481"/>
                  <a:gd name="T113" fmla="*/ 4985 h 7563"/>
                  <a:gd name="T114" fmla="*/ 3806 w 7481"/>
                  <a:gd name="T115" fmla="*/ 4725 h 7563"/>
                  <a:gd name="T116" fmla="*/ 6099 w 7481"/>
                  <a:gd name="T117" fmla="*/ 1428 h 7563"/>
                  <a:gd name="T118" fmla="*/ 7345 w 7481"/>
                  <a:gd name="T119" fmla="*/ 3317 h 7563"/>
                  <a:gd name="T120" fmla="*/ 6718 w 7481"/>
                  <a:gd name="T121" fmla="*/ 4933 h 7563"/>
                  <a:gd name="T122" fmla="*/ 6375 w 7481"/>
                  <a:gd name="T123" fmla="*/ 5413 h 7563"/>
                  <a:gd name="T124" fmla="*/ 6619 w 7481"/>
                  <a:gd name="T125" fmla="*/ 5243 h 7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81" h="7563">
                    <a:moveTo>
                      <a:pt x="3243" y="7563"/>
                    </a:moveTo>
                    <a:lnTo>
                      <a:pt x="3217" y="7529"/>
                    </a:lnTo>
                    <a:lnTo>
                      <a:pt x="3259" y="7519"/>
                    </a:lnTo>
                    <a:lnTo>
                      <a:pt x="3236" y="7492"/>
                    </a:lnTo>
                    <a:lnTo>
                      <a:pt x="3288" y="7492"/>
                    </a:lnTo>
                    <a:lnTo>
                      <a:pt x="3273" y="7461"/>
                    </a:lnTo>
                    <a:lnTo>
                      <a:pt x="3247" y="7433"/>
                    </a:lnTo>
                    <a:lnTo>
                      <a:pt x="3296" y="7444"/>
                    </a:lnTo>
                    <a:lnTo>
                      <a:pt x="3293" y="7412"/>
                    </a:lnTo>
                    <a:lnTo>
                      <a:pt x="3285" y="7379"/>
                    </a:lnTo>
                    <a:lnTo>
                      <a:pt x="3270" y="7345"/>
                    </a:lnTo>
                    <a:lnTo>
                      <a:pt x="3250" y="7310"/>
                    </a:lnTo>
                    <a:lnTo>
                      <a:pt x="3280" y="7332"/>
                    </a:lnTo>
                    <a:lnTo>
                      <a:pt x="3304" y="7357"/>
                    </a:lnTo>
                    <a:lnTo>
                      <a:pt x="3321" y="7386"/>
                    </a:lnTo>
                    <a:lnTo>
                      <a:pt x="3333" y="7418"/>
                    </a:lnTo>
                    <a:lnTo>
                      <a:pt x="3345" y="7383"/>
                    </a:lnTo>
                    <a:lnTo>
                      <a:pt x="3352" y="7344"/>
                    </a:lnTo>
                    <a:lnTo>
                      <a:pt x="3353" y="7302"/>
                    </a:lnTo>
                    <a:lnTo>
                      <a:pt x="3348" y="7259"/>
                    </a:lnTo>
                    <a:lnTo>
                      <a:pt x="3371" y="7322"/>
                    </a:lnTo>
                    <a:lnTo>
                      <a:pt x="3382" y="7242"/>
                    </a:lnTo>
                    <a:lnTo>
                      <a:pt x="3382" y="7136"/>
                    </a:lnTo>
                    <a:lnTo>
                      <a:pt x="3400" y="7184"/>
                    </a:lnTo>
                    <a:lnTo>
                      <a:pt x="3414" y="7241"/>
                    </a:lnTo>
                    <a:lnTo>
                      <a:pt x="3423" y="7304"/>
                    </a:lnTo>
                    <a:lnTo>
                      <a:pt x="3424" y="7370"/>
                    </a:lnTo>
                    <a:lnTo>
                      <a:pt x="3439" y="7314"/>
                    </a:lnTo>
                    <a:lnTo>
                      <a:pt x="3453" y="7248"/>
                    </a:lnTo>
                    <a:lnTo>
                      <a:pt x="3465" y="7176"/>
                    </a:lnTo>
                    <a:lnTo>
                      <a:pt x="3472" y="7096"/>
                    </a:lnTo>
                    <a:lnTo>
                      <a:pt x="3484" y="7178"/>
                    </a:lnTo>
                    <a:lnTo>
                      <a:pt x="3485" y="7259"/>
                    </a:lnTo>
                    <a:lnTo>
                      <a:pt x="3478" y="7339"/>
                    </a:lnTo>
                    <a:lnTo>
                      <a:pt x="3462" y="7418"/>
                    </a:lnTo>
                    <a:lnTo>
                      <a:pt x="3480" y="7407"/>
                    </a:lnTo>
                    <a:lnTo>
                      <a:pt x="3499" y="7388"/>
                    </a:lnTo>
                    <a:lnTo>
                      <a:pt x="3517" y="7366"/>
                    </a:lnTo>
                    <a:lnTo>
                      <a:pt x="3532" y="7340"/>
                    </a:lnTo>
                    <a:lnTo>
                      <a:pt x="3524" y="7378"/>
                    </a:lnTo>
                    <a:lnTo>
                      <a:pt x="3509" y="7417"/>
                    </a:lnTo>
                    <a:lnTo>
                      <a:pt x="3487" y="7456"/>
                    </a:lnTo>
                    <a:lnTo>
                      <a:pt x="3463" y="7490"/>
                    </a:lnTo>
                    <a:lnTo>
                      <a:pt x="3376" y="7509"/>
                    </a:lnTo>
                    <a:lnTo>
                      <a:pt x="3339" y="7515"/>
                    </a:lnTo>
                    <a:lnTo>
                      <a:pt x="3327" y="7516"/>
                    </a:lnTo>
                    <a:lnTo>
                      <a:pt x="3315" y="7515"/>
                    </a:lnTo>
                    <a:lnTo>
                      <a:pt x="3303" y="7513"/>
                    </a:lnTo>
                    <a:lnTo>
                      <a:pt x="3293" y="7516"/>
                    </a:lnTo>
                    <a:lnTo>
                      <a:pt x="3276" y="7526"/>
                    </a:lnTo>
                    <a:lnTo>
                      <a:pt x="3243" y="7563"/>
                    </a:lnTo>
                    <a:close/>
                    <a:moveTo>
                      <a:pt x="4333" y="7422"/>
                    </a:moveTo>
                    <a:lnTo>
                      <a:pt x="4292" y="7386"/>
                    </a:lnTo>
                    <a:lnTo>
                      <a:pt x="4311" y="7335"/>
                    </a:lnTo>
                    <a:lnTo>
                      <a:pt x="4335" y="7286"/>
                    </a:lnTo>
                    <a:lnTo>
                      <a:pt x="4364" y="7242"/>
                    </a:lnTo>
                    <a:lnTo>
                      <a:pt x="4380" y="7224"/>
                    </a:lnTo>
                    <a:lnTo>
                      <a:pt x="4398" y="7207"/>
                    </a:lnTo>
                    <a:lnTo>
                      <a:pt x="4377" y="7239"/>
                    </a:lnTo>
                    <a:lnTo>
                      <a:pt x="4361" y="7272"/>
                    </a:lnTo>
                    <a:lnTo>
                      <a:pt x="4349" y="7307"/>
                    </a:lnTo>
                    <a:lnTo>
                      <a:pt x="4345" y="7340"/>
                    </a:lnTo>
                    <a:lnTo>
                      <a:pt x="4381" y="7288"/>
                    </a:lnTo>
                    <a:lnTo>
                      <a:pt x="4423" y="7240"/>
                    </a:lnTo>
                    <a:lnTo>
                      <a:pt x="4472" y="7196"/>
                    </a:lnTo>
                    <a:lnTo>
                      <a:pt x="4525" y="7158"/>
                    </a:lnTo>
                    <a:lnTo>
                      <a:pt x="4457" y="7224"/>
                    </a:lnTo>
                    <a:lnTo>
                      <a:pt x="4426" y="7261"/>
                    </a:lnTo>
                    <a:lnTo>
                      <a:pt x="4398" y="7303"/>
                    </a:lnTo>
                    <a:lnTo>
                      <a:pt x="4435" y="7285"/>
                    </a:lnTo>
                    <a:lnTo>
                      <a:pt x="4457" y="7278"/>
                    </a:lnTo>
                    <a:lnTo>
                      <a:pt x="4481" y="7274"/>
                    </a:lnTo>
                    <a:lnTo>
                      <a:pt x="4457" y="7285"/>
                    </a:lnTo>
                    <a:lnTo>
                      <a:pt x="4433" y="7299"/>
                    </a:lnTo>
                    <a:lnTo>
                      <a:pt x="4390" y="7335"/>
                    </a:lnTo>
                    <a:lnTo>
                      <a:pt x="4355" y="7378"/>
                    </a:lnTo>
                    <a:lnTo>
                      <a:pt x="4343" y="7399"/>
                    </a:lnTo>
                    <a:lnTo>
                      <a:pt x="4333" y="7422"/>
                    </a:lnTo>
                    <a:close/>
                    <a:moveTo>
                      <a:pt x="3719" y="4744"/>
                    </a:moveTo>
                    <a:lnTo>
                      <a:pt x="3712" y="4763"/>
                    </a:lnTo>
                    <a:lnTo>
                      <a:pt x="3699" y="4777"/>
                    </a:lnTo>
                    <a:lnTo>
                      <a:pt x="3682" y="4787"/>
                    </a:lnTo>
                    <a:lnTo>
                      <a:pt x="3663" y="4790"/>
                    </a:lnTo>
                    <a:lnTo>
                      <a:pt x="3644" y="4787"/>
                    </a:lnTo>
                    <a:lnTo>
                      <a:pt x="3627" y="4779"/>
                    </a:lnTo>
                    <a:lnTo>
                      <a:pt x="3613" y="4766"/>
                    </a:lnTo>
                    <a:lnTo>
                      <a:pt x="3603" y="4746"/>
                    </a:lnTo>
                    <a:lnTo>
                      <a:pt x="3587" y="4769"/>
                    </a:lnTo>
                    <a:lnTo>
                      <a:pt x="3568" y="4784"/>
                    </a:lnTo>
                    <a:lnTo>
                      <a:pt x="3549" y="4791"/>
                    </a:lnTo>
                    <a:lnTo>
                      <a:pt x="3529" y="4793"/>
                    </a:lnTo>
                    <a:lnTo>
                      <a:pt x="3512" y="4788"/>
                    </a:lnTo>
                    <a:lnTo>
                      <a:pt x="3498" y="4776"/>
                    </a:lnTo>
                    <a:lnTo>
                      <a:pt x="3487" y="4759"/>
                    </a:lnTo>
                    <a:lnTo>
                      <a:pt x="3483" y="4736"/>
                    </a:lnTo>
                    <a:lnTo>
                      <a:pt x="3481" y="4755"/>
                    </a:lnTo>
                    <a:lnTo>
                      <a:pt x="3473" y="4771"/>
                    </a:lnTo>
                    <a:lnTo>
                      <a:pt x="3462" y="4784"/>
                    </a:lnTo>
                    <a:lnTo>
                      <a:pt x="3448" y="4792"/>
                    </a:lnTo>
                    <a:lnTo>
                      <a:pt x="3431" y="4793"/>
                    </a:lnTo>
                    <a:lnTo>
                      <a:pt x="3415" y="4789"/>
                    </a:lnTo>
                    <a:lnTo>
                      <a:pt x="3400" y="4776"/>
                    </a:lnTo>
                    <a:lnTo>
                      <a:pt x="3386" y="4755"/>
                    </a:lnTo>
                    <a:lnTo>
                      <a:pt x="3361" y="4760"/>
                    </a:lnTo>
                    <a:lnTo>
                      <a:pt x="3340" y="4759"/>
                    </a:lnTo>
                    <a:lnTo>
                      <a:pt x="3322" y="4752"/>
                    </a:lnTo>
                    <a:lnTo>
                      <a:pt x="3311" y="4739"/>
                    </a:lnTo>
                    <a:lnTo>
                      <a:pt x="3305" y="4723"/>
                    </a:lnTo>
                    <a:lnTo>
                      <a:pt x="3308" y="4704"/>
                    </a:lnTo>
                    <a:lnTo>
                      <a:pt x="3320" y="4683"/>
                    </a:lnTo>
                    <a:lnTo>
                      <a:pt x="3344" y="4662"/>
                    </a:lnTo>
                    <a:lnTo>
                      <a:pt x="3315" y="4661"/>
                    </a:lnTo>
                    <a:lnTo>
                      <a:pt x="3293" y="4652"/>
                    </a:lnTo>
                    <a:lnTo>
                      <a:pt x="3279" y="4637"/>
                    </a:lnTo>
                    <a:lnTo>
                      <a:pt x="3273" y="4620"/>
                    </a:lnTo>
                    <a:lnTo>
                      <a:pt x="3274" y="4601"/>
                    </a:lnTo>
                    <a:lnTo>
                      <a:pt x="3285" y="4583"/>
                    </a:lnTo>
                    <a:lnTo>
                      <a:pt x="3304" y="4567"/>
                    </a:lnTo>
                    <a:lnTo>
                      <a:pt x="3333" y="4557"/>
                    </a:lnTo>
                    <a:lnTo>
                      <a:pt x="3314" y="4559"/>
                    </a:lnTo>
                    <a:lnTo>
                      <a:pt x="3297" y="4556"/>
                    </a:lnTo>
                    <a:lnTo>
                      <a:pt x="3281" y="4550"/>
                    </a:lnTo>
                    <a:lnTo>
                      <a:pt x="3271" y="4541"/>
                    </a:lnTo>
                    <a:lnTo>
                      <a:pt x="3263" y="4530"/>
                    </a:lnTo>
                    <a:lnTo>
                      <a:pt x="3263" y="4518"/>
                    </a:lnTo>
                    <a:lnTo>
                      <a:pt x="3270" y="4505"/>
                    </a:lnTo>
                    <a:lnTo>
                      <a:pt x="3285" y="4491"/>
                    </a:lnTo>
                    <a:lnTo>
                      <a:pt x="3275" y="4496"/>
                    </a:lnTo>
                    <a:lnTo>
                      <a:pt x="3265" y="4497"/>
                    </a:lnTo>
                    <a:lnTo>
                      <a:pt x="3257" y="4495"/>
                    </a:lnTo>
                    <a:lnTo>
                      <a:pt x="3249" y="4490"/>
                    </a:lnTo>
                    <a:lnTo>
                      <a:pt x="3243" y="4481"/>
                    </a:lnTo>
                    <a:lnTo>
                      <a:pt x="3238" y="4469"/>
                    </a:lnTo>
                    <a:lnTo>
                      <a:pt x="3236" y="4438"/>
                    </a:lnTo>
                    <a:lnTo>
                      <a:pt x="3233" y="4461"/>
                    </a:lnTo>
                    <a:lnTo>
                      <a:pt x="3226" y="4480"/>
                    </a:lnTo>
                    <a:lnTo>
                      <a:pt x="3216" y="4496"/>
                    </a:lnTo>
                    <a:lnTo>
                      <a:pt x="3204" y="4508"/>
                    </a:lnTo>
                    <a:lnTo>
                      <a:pt x="3189" y="4513"/>
                    </a:lnTo>
                    <a:lnTo>
                      <a:pt x="3173" y="4512"/>
                    </a:lnTo>
                    <a:lnTo>
                      <a:pt x="3154" y="4504"/>
                    </a:lnTo>
                    <a:lnTo>
                      <a:pt x="3135" y="4487"/>
                    </a:lnTo>
                    <a:lnTo>
                      <a:pt x="3149" y="4511"/>
                    </a:lnTo>
                    <a:lnTo>
                      <a:pt x="3150" y="4523"/>
                    </a:lnTo>
                    <a:lnTo>
                      <a:pt x="3148" y="4533"/>
                    </a:lnTo>
                    <a:lnTo>
                      <a:pt x="3135" y="4548"/>
                    </a:lnTo>
                    <a:lnTo>
                      <a:pt x="3115" y="4553"/>
                    </a:lnTo>
                    <a:lnTo>
                      <a:pt x="3132" y="4561"/>
                    </a:lnTo>
                    <a:lnTo>
                      <a:pt x="3142" y="4570"/>
                    </a:lnTo>
                    <a:lnTo>
                      <a:pt x="3148" y="4581"/>
                    </a:lnTo>
                    <a:lnTo>
                      <a:pt x="3150" y="4590"/>
                    </a:lnTo>
                    <a:lnTo>
                      <a:pt x="3147" y="4600"/>
                    </a:lnTo>
                    <a:lnTo>
                      <a:pt x="3139" y="4608"/>
                    </a:lnTo>
                    <a:lnTo>
                      <a:pt x="3112" y="4621"/>
                    </a:lnTo>
                    <a:lnTo>
                      <a:pt x="3143" y="4631"/>
                    </a:lnTo>
                    <a:lnTo>
                      <a:pt x="3166" y="4643"/>
                    </a:lnTo>
                    <a:lnTo>
                      <a:pt x="3182" y="4657"/>
                    </a:lnTo>
                    <a:lnTo>
                      <a:pt x="3190" y="4670"/>
                    </a:lnTo>
                    <a:lnTo>
                      <a:pt x="3191" y="4685"/>
                    </a:lnTo>
                    <a:lnTo>
                      <a:pt x="3184" y="4699"/>
                    </a:lnTo>
                    <a:lnTo>
                      <a:pt x="3170" y="4711"/>
                    </a:lnTo>
                    <a:lnTo>
                      <a:pt x="3150" y="4722"/>
                    </a:lnTo>
                    <a:lnTo>
                      <a:pt x="3156" y="4750"/>
                    </a:lnTo>
                    <a:lnTo>
                      <a:pt x="3154" y="4769"/>
                    </a:lnTo>
                    <a:lnTo>
                      <a:pt x="3143" y="4781"/>
                    </a:lnTo>
                    <a:lnTo>
                      <a:pt x="3129" y="4784"/>
                    </a:lnTo>
                    <a:lnTo>
                      <a:pt x="3112" y="4781"/>
                    </a:lnTo>
                    <a:lnTo>
                      <a:pt x="3095" y="4771"/>
                    </a:lnTo>
                    <a:lnTo>
                      <a:pt x="3081" y="4756"/>
                    </a:lnTo>
                    <a:lnTo>
                      <a:pt x="3071" y="4736"/>
                    </a:lnTo>
                    <a:lnTo>
                      <a:pt x="3073" y="4752"/>
                    </a:lnTo>
                    <a:lnTo>
                      <a:pt x="3070" y="4763"/>
                    </a:lnTo>
                    <a:lnTo>
                      <a:pt x="3063" y="4772"/>
                    </a:lnTo>
                    <a:lnTo>
                      <a:pt x="3053" y="4778"/>
                    </a:lnTo>
                    <a:lnTo>
                      <a:pt x="3041" y="4781"/>
                    </a:lnTo>
                    <a:lnTo>
                      <a:pt x="3029" y="4779"/>
                    </a:lnTo>
                    <a:lnTo>
                      <a:pt x="3008" y="4770"/>
                    </a:lnTo>
                    <a:lnTo>
                      <a:pt x="3013" y="4792"/>
                    </a:lnTo>
                    <a:lnTo>
                      <a:pt x="3010" y="4812"/>
                    </a:lnTo>
                    <a:lnTo>
                      <a:pt x="3000" y="4828"/>
                    </a:lnTo>
                    <a:lnTo>
                      <a:pt x="2987" y="4837"/>
                    </a:lnTo>
                    <a:lnTo>
                      <a:pt x="2972" y="4840"/>
                    </a:lnTo>
                    <a:lnTo>
                      <a:pt x="2957" y="4835"/>
                    </a:lnTo>
                    <a:lnTo>
                      <a:pt x="2944" y="4819"/>
                    </a:lnTo>
                    <a:lnTo>
                      <a:pt x="2935" y="4792"/>
                    </a:lnTo>
                    <a:lnTo>
                      <a:pt x="2916" y="4809"/>
                    </a:lnTo>
                    <a:lnTo>
                      <a:pt x="2898" y="4819"/>
                    </a:lnTo>
                    <a:lnTo>
                      <a:pt x="2881" y="4820"/>
                    </a:lnTo>
                    <a:lnTo>
                      <a:pt x="2869" y="4815"/>
                    </a:lnTo>
                    <a:lnTo>
                      <a:pt x="2861" y="4803"/>
                    </a:lnTo>
                    <a:lnTo>
                      <a:pt x="2858" y="4786"/>
                    </a:lnTo>
                    <a:lnTo>
                      <a:pt x="2861" y="4764"/>
                    </a:lnTo>
                    <a:lnTo>
                      <a:pt x="2873" y="4740"/>
                    </a:lnTo>
                    <a:lnTo>
                      <a:pt x="2860" y="4747"/>
                    </a:lnTo>
                    <a:lnTo>
                      <a:pt x="2847" y="4750"/>
                    </a:lnTo>
                    <a:lnTo>
                      <a:pt x="2821" y="4740"/>
                    </a:lnTo>
                    <a:lnTo>
                      <a:pt x="2811" y="4730"/>
                    </a:lnTo>
                    <a:lnTo>
                      <a:pt x="2806" y="4719"/>
                    </a:lnTo>
                    <a:lnTo>
                      <a:pt x="2806" y="4706"/>
                    </a:lnTo>
                    <a:lnTo>
                      <a:pt x="2812" y="4692"/>
                    </a:lnTo>
                    <a:lnTo>
                      <a:pt x="2795" y="4704"/>
                    </a:lnTo>
                    <a:lnTo>
                      <a:pt x="2781" y="4708"/>
                    </a:lnTo>
                    <a:lnTo>
                      <a:pt x="2771" y="4706"/>
                    </a:lnTo>
                    <a:lnTo>
                      <a:pt x="2765" y="4698"/>
                    </a:lnTo>
                    <a:lnTo>
                      <a:pt x="2764" y="4685"/>
                    </a:lnTo>
                    <a:lnTo>
                      <a:pt x="2767" y="4669"/>
                    </a:lnTo>
                    <a:lnTo>
                      <a:pt x="2776" y="4651"/>
                    </a:lnTo>
                    <a:lnTo>
                      <a:pt x="2790" y="4632"/>
                    </a:lnTo>
                    <a:lnTo>
                      <a:pt x="2769" y="4651"/>
                    </a:lnTo>
                    <a:lnTo>
                      <a:pt x="2761" y="4654"/>
                    </a:lnTo>
                    <a:lnTo>
                      <a:pt x="2752" y="4654"/>
                    </a:lnTo>
                    <a:lnTo>
                      <a:pt x="2744" y="4650"/>
                    </a:lnTo>
                    <a:lnTo>
                      <a:pt x="2738" y="4644"/>
                    </a:lnTo>
                    <a:lnTo>
                      <a:pt x="2726" y="4621"/>
                    </a:lnTo>
                    <a:lnTo>
                      <a:pt x="2724" y="4643"/>
                    </a:lnTo>
                    <a:lnTo>
                      <a:pt x="2715" y="4668"/>
                    </a:lnTo>
                    <a:lnTo>
                      <a:pt x="2688" y="4717"/>
                    </a:lnTo>
                    <a:lnTo>
                      <a:pt x="2672" y="4732"/>
                    </a:lnTo>
                    <a:lnTo>
                      <a:pt x="2655" y="4735"/>
                    </a:lnTo>
                    <a:lnTo>
                      <a:pt x="2646" y="4730"/>
                    </a:lnTo>
                    <a:lnTo>
                      <a:pt x="2639" y="4722"/>
                    </a:lnTo>
                    <a:lnTo>
                      <a:pt x="2631" y="4708"/>
                    </a:lnTo>
                    <a:lnTo>
                      <a:pt x="2625" y="4688"/>
                    </a:lnTo>
                    <a:lnTo>
                      <a:pt x="2601" y="4714"/>
                    </a:lnTo>
                    <a:lnTo>
                      <a:pt x="2578" y="4725"/>
                    </a:lnTo>
                    <a:lnTo>
                      <a:pt x="2569" y="4726"/>
                    </a:lnTo>
                    <a:lnTo>
                      <a:pt x="2560" y="4724"/>
                    </a:lnTo>
                    <a:lnTo>
                      <a:pt x="2547" y="4713"/>
                    </a:lnTo>
                    <a:lnTo>
                      <a:pt x="2541" y="4696"/>
                    </a:lnTo>
                    <a:lnTo>
                      <a:pt x="2544" y="4676"/>
                    </a:lnTo>
                    <a:lnTo>
                      <a:pt x="2550" y="4665"/>
                    </a:lnTo>
                    <a:lnTo>
                      <a:pt x="2559" y="4654"/>
                    </a:lnTo>
                    <a:lnTo>
                      <a:pt x="2587" y="4636"/>
                    </a:lnTo>
                    <a:lnTo>
                      <a:pt x="2574" y="4629"/>
                    </a:lnTo>
                    <a:lnTo>
                      <a:pt x="2565" y="4621"/>
                    </a:lnTo>
                    <a:lnTo>
                      <a:pt x="2561" y="4612"/>
                    </a:lnTo>
                    <a:lnTo>
                      <a:pt x="2560" y="4602"/>
                    </a:lnTo>
                    <a:lnTo>
                      <a:pt x="2568" y="4582"/>
                    </a:lnTo>
                    <a:lnTo>
                      <a:pt x="2585" y="4562"/>
                    </a:lnTo>
                    <a:lnTo>
                      <a:pt x="2551" y="4576"/>
                    </a:lnTo>
                    <a:lnTo>
                      <a:pt x="2536" y="4577"/>
                    </a:lnTo>
                    <a:lnTo>
                      <a:pt x="2525" y="4575"/>
                    </a:lnTo>
                    <a:lnTo>
                      <a:pt x="2515" y="4568"/>
                    </a:lnTo>
                    <a:lnTo>
                      <a:pt x="2509" y="4557"/>
                    </a:lnTo>
                    <a:lnTo>
                      <a:pt x="2508" y="4543"/>
                    </a:lnTo>
                    <a:lnTo>
                      <a:pt x="2513" y="4524"/>
                    </a:lnTo>
                    <a:lnTo>
                      <a:pt x="2499" y="4548"/>
                    </a:lnTo>
                    <a:lnTo>
                      <a:pt x="2478" y="4560"/>
                    </a:lnTo>
                    <a:lnTo>
                      <a:pt x="2466" y="4562"/>
                    </a:lnTo>
                    <a:lnTo>
                      <a:pt x="2454" y="4562"/>
                    </a:lnTo>
                    <a:lnTo>
                      <a:pt x="2430" y="4554"/>
                    </a:lnTo>
                    <a:lnTo>
                      <a:pt x="2425" y="4570"/>
                    </a:lnTo>
                    <a:lnTo>
                      <a:pt x="2418" y="4583"/>
                    </a:lnTo>
                    <a:lnTo>
                      <a:pt x="2406" y="4591"/>
                    </a:lnTo>
                    <a:lnTo>
                      <a:pt x="2393" y="4598"/>
                    </a:lnTo>
                    <a:lnTo>
                      <a:pt x="2363" y="4602"/>
                    </a:lnTo>
                    <a:lnTo>
                      <a:pt x="2333" y="4599"/>
                    </a:lnTo>
                    <a:lnTo>
                      <a:pt x="2347" y="4627"/>
                    </a:lnTo>
                    <a:lnTo>
                      <a:pt x="2350" y="4643"/>
                    </a:lnTo>
                    <a:lnTo>
                      <a:pt x="2349" y="4660"/>
                    </a:lnTo>
                    <a:lnTo>
                      <a:pt x="2346" y="4675"/>
                    </a:lnTo>
                    <a:lnTo>
                      <a:pt x="2337" y="4688"/>
                    </a:lnTo>
                    <a:lnTo>
                      <a:pt x="2326" y="4697"/>
                    </a:lnTo>
                    <a:lnTo>
                      <a:pt x="2310" y="4702"/>
                    </a:lnTo>
                    <a:lnTo>
                      <a:pt x="2313" y="4721"/>
                    </a:lnTo>
                    <a:lnTo>
                      <a:pt x="2309" y="4743"/>
                    </a:lnTo>
                    <a:lnTo>
                      <a:pt x="2286" y="4785"/>
                    </a:lnTo>
                    <a:lnTo>
                      <a:pt x="2272" y="4797"/>
                    </a:lnTo>
                    <a:lnTo>
                      <a:pt x="2265" y="4799"/>
                    </a:lnTo>
                    <a:lnTo>
                      <a:pt x="2258" y="4799"/>
                    </a:lnTo>
                    <a:lnTo>
                      <a:pt x="2253" y="4794"/>
                    </a:lnTo>
                    <a:lnTo>
                      <a:pt x="2248" y="4786"/>
                    </a:lnTo>
                    <a:lnTo>
                      <a:pt x="2243" y="4755"/>
                    </a:lnTo>
                    <a:lnTo>
                      <a:pt x="2214" y="4769"/>
                    </a:lnTo>
                    <a:lnTo>
                      <a:pt x="2193" y="4772"/>
                    </a:lnTo>
                    <a:lnTo>
                      <a:pt x="2182" y="4768"/>
                    </a:lnTo>
                    <a:lnTo>
                      <a:pt x="2175" y="4757"/>
                    </a:lnTo>
                    <a:lnTo>
                      <a:pt x="2175" y="4741"/>
                    </a:lnTo>
                    <a:lnTo>
                      <a:pt x="2179" y="4722"/>
                    </a:lnTo>
                    <a:lnTo>
                      <a:pt x="2198" y="4680"/>
                    </a:lnTo>
                    <a:lnTo>
                      <a:pt x="2181" y="4693"/>
                    </a:lnTo>
                    <a:lnTo>
                      <a:pt x="2163" y="4698"/>
                    </a:lnTo>
                    <a:lnTo>
                      <a:pt x="2149" y="4699"/>
                    </a:lnTo>
                    <a:lnTo>
                      <a:pt x="2137" y="4696"/>
                    </a:lnTo>
                    <a:lnTo>
                      <a:pt x="2129" y="4689"/>
                    </a:lnTo>
                    <a:lnTo>
                      <a:pt x="2124" y="4679"/>
                    </a:lnTo>
                    <a:lnTo>
                      <a:pt x="2127" y="4666"/>
                    </a:lnTo>
                    <a:lnTo>
                      <a:pt x="2134" y="4653"/>
                    </a:lnTo>
                    <a:lnTo>
                      <a:pt x="2109" y="4663"/>
                    </a:lnTo>
                    <a:lnTo>
                      <a:pt x="2098" y="4664"/>
                    </a:lnTo>
                    <a:lnTo>
                      <a:pt x="2085" y="4662"/>
                    </a:lnTo>
                    <a:lnTo>
                      <a:pt x="2062" y="4650"/>
                    </a:lnTo>
                    <a:lnTo>
                      <a:pt x="2045" y="4628"/>
                    </a:lnTo>
                    <a:lnTo>
                      <a:pt x="2057" y="4664"/>
                    </a:lnTo>
                    <a:lnTo>
                      <a:pt x="2058" y="4680"/>
                    </a:lnTo>
                    <a:lnTo>
                      <a:pt x="2057" y="4695"/>
                    </a:lnTo>
                    <a:lnTo>
                      <a:pt x="2050" y="4709"/>
                    </a:lnTo>
                    <a:lnTo>
                      <a:pt x="2041" y="4722"/>
                    </a:lnTo>
                    <a:lnTo>
                      <a:pt x="2010" y="4744"/>
                    </a:lnTo>
                    <a:lnTo>
                      <a:pt x="2017" y="4767"/>
                    </a:lnTo>
                    <a:lnTo>
                      <a:pt x="2014" y="4788"/>
                    </a:lnTo>
                    <a:lnTo>
                      <a:pt x="2006" y="4806"/>
                    </a:lnTo>
                    <a:lnTo>
                      <a:pt x="1992" y="4821"/>
                    </a:lnTo>
                    <a:lnTo>
                      <a:pt x="1975" y="4829"/>
                    </a:lnTo>
                    <a:lnTo>
                      <a:pt x="1957" y="4829"/>
                    </a:lnTo>
                    <a:lnTo>
                      <a:pt x="1949" y="4824"/>
                    </a:lnTo>
                    <a:lnTo>
                      <a:pt x="1941" y="4818"/>
                    </a:lnTo>
                    <a:lnTo>
                      <a:pt x="1927" y="4795"/>
                    </a:lnTo>
                    <a:lnTo>
                      <a:pt x="1910" y="4808"/>
                    </a:lnTo>
                    <a:lnTo>
                      <a:pt x="1887" y="4812"/>
                    </a:lnTo>
                    <a:lnTo>
                      <a:pt x="1867" y="4805"/>
                    </a:lnTo>
                    <a:lnTo>
                      <a:pt x="1858" y="4798"/>
                    </a:lnTo>
                    <a:lnTo>
                      <a:pt x="1853" y="4788"/>
                    </a:lnTo>
                    <a:lnTo>
                      <a:pt x="1850" y="4816"/>
                    </a:lnTo>
                    <a:lnTo>
                      <a:pt x="1842" y="4838"/>
                    </a:lnTo>
                    <a:lnTo>
                      <a:pt x="1830" y="4854"/>
                    </a:lnTo>
                    <a:lnTo>
                      <a:pt x="1816" y="4864"/>
                    </a:lnTo>
                    <a:lnTo>
                      <a:pt x="1801" y="4866"/>
                    </a:lnTo>
                    <a:lnTo>
                      <a:pt x="1785" y="4862"/>
                    </a:lnTo>
                    <a:lnTo>
                      <a:pt x="1770" y="4851"/>
                    </a:lnTo>
                    <a:lnTo>
                      <a:pt x="1756" y="4832"/>
                    </a:lnTo>
                    <a:lnTo>
                      <a:pt x="1733" y="4859"/>
                    </a:lnTo>
                    <a:lnTo>
                      <a:pt x="1705" y="4883"/>
                    </a:lnTo>
                    <a:lnTo>
                      <a:pt x="1690" y="4892"/>
                    </a:lnTo>
                    <a:lnTo>
                      <a:pt x="1675" y="4894"/>
                    </a:lnTo>
                    <a:lnTo>
                      <a:pt x="1659" y="4890"/>
                    </a:lnTo>
                    <a:lnTo>
                      <a:pt x="1644" y="4877"/>
                    </a:lnTo>
                    <a:lnTo>
                      <a:pt x="1625" y="4888"/>
                    </a:lnTo>
                    <a:lnTo>
                      <a:pt x="1605" y="4890"/>
                    </a:lnTo>
                    <a:lnTo>
                      <a:pt x="1589" y="4881"/>
                    </a:lnTo>
                    <a:lnTo>
                      <a:pt x="1583" y="4873"/>
                    </a:lnTo>
                    <a:lnTo>
                      <a:pt x="1581" y="4863"/>
                    </a:lnTo>
                    <a:lnTo>
                      <a:pt x="1545" y="4884"/>
                    </a:lnTo>
                    <a:lnTo>
                      <a:pt x="1511" y="4894"/>
                    </a:lnTo>
                    <a:lnTo>
                      <a:pt x="1482" y="4893"/>
                    </a:lnTo>
                    <a:lnTo>
                      <a:pt x="1459" y="4883"/>
                    </a:lnTo>
                    <a:lnTo>
                      <a:pt x="1445" y="4867"/>
                    </a:lnTo>
                    <a:lnTo>
                      <a:pt x="1443" y="4856"/>
                    </a:lnTo>
                    <a:lnTo>
                      <a:pt x="1443" y="4846"/>
                    </a:lnTo>
                    <a:lnTo>
                      <a:pt x="1455" y="4820"/>
                    </a:lnTo>
                    <a:lnTo>
                      <a:pt x="1466" y="4806"/>
                    </a:lnTo>
                    <a:lnTo>
                      <a:pt x="1482" y="4792"/>
                    </a:lnTo>
                    <a:lnTo>
                      <a:pt x="1457" y="4784"/>
                    </a:lnTo>
                    <a:lnTo>
                      <a:pt x="1441" y="4769"/>
                    </a:lnTo>
                    <a:lnTo>
                      <a:pt x="1434" y="4752"/>
                    </a:lnTo>
                    <a:lnTo>
                      <a:pt x="1438" y="4735"/>
                    </a:lnTo>
                    <a:lnTo>
                      <a:pt x="1443" y="4727"/>
                    </a:lnTo>
                    <a:lnTo>
                      <a:pt x="1452" y="4720"/>
                    </a:lnTo>
                    <a:lnTo>
                      <a:pt x="1477" y="4710"/>
                    </a:lnTo>
                    <a:lnTo>
                      <a:pt x="1515" y="4707"/>
                    </a:lnTo>
                    <a:lnTo>
                      <a:pt x="1565" y="4713"/>
                    </a:lnTo>
                    <a:lnTo>
                      <a:pt x="1537" y="4677"/>
                    </a:lnTo>
                    <a:lnTo>
                      <a:pt x="1526" y="4648"/>
                    </a:lnTo>
                    <a:lnTo>
                      <a:pt x="1527" y="4637"/>
                    </a:lnTo>
                    <a:lnTo>
                      <a:pt x="1532" y="4630"/>
                    </a:lnTo>
                    <a:lnTo>
                      <a:pt x="1542" y="4624"/>
                    </a:lnTo>
                    <a:lnTo>
                      <a:pt x="1556" y="4623"/>
                    </a:lnTo>
                    <a:lnTo>
                      <a:pt x="1556" y="4609"/>
                    </a:lnTo>
                    <a:lnTo>
                      <a:pt x="1559" y="4597"/>
                    </a:lnTo>
                    <a:lnTo>
                      <a:pt x="1567" y="4586"/>
                    </a:lnTo>
                    <a:lnTo>
                      <a:pt x="1577" y="4577"/>
                    </a:lnTo>
                    <a:lnTo>
                      <a:pt x="1589" y="4571"/>
                    </a:lnTo>
                    <a:lnTo>
                      <a:pt x="1602" y="4567"/>
                    </a:lnTo>
                    <a:lnTo>
                      <a:pt x="1614" y="4567"/>
                    </a:lnTo>
                    <a:lnTo>
                      <a:pt x="1627" y="4569"/>
                    </a:lnTo>
                    <a:lnTo>
                      <a:pt x="1613" y="4543"/>
                    </a:lnTo>
                    <a:lnTo>
                      <a:pt x="1611" y="4523"/>
                    </a:lnTo>
                    <a:lnTo>
                      <a:pt x="1619" y="4508"/>
                    </a:lnTo>
                    <a:lnTo>
                      <a:pt x="1632" y="4499"/>
                    </a:lnTo>
                    <a:lnTo>
                      <a:pt x="1649" y="4497"/>
                    </a:lnTo>
                    <a:lnTo>
                      <a:pt x="1667" y="4503"/>
                    </a:lnTo>
                    <a:lnTo>
                      <a:pt x="1685" y="4514"/>
                    </a:lnTo>
                    <a:lnTo>
                      <a:pt x="1699" y="4535"/>
                    </a:lnTo>
                    <a:lnTo>
                      <a:pt x="1707" y="4522"/>
                    </a:lnTo>
                    <a:lnTo>
                      <a:pt x="1718" y="4513"/>
                    </a:lnTo>
                    <a:lnTo>
                      <a:pt x="1730" y="4509"/>
                    </a:lnTo>
                    <a:lnTo>
                      <a:pt x="1743" y="4508"/>
                    </a:lnTo>
                    <a:lnTo>
                      <a:pt x="1755" y="4512"/>
                    </a:lnTo>
                    <a:lnTo>
                      <a:pt x="1766" y="4521"/>
                    </a:lnTo>
                    <a:lnTo>
                      <a:pt x="1775" y="4534"/>
                    </a:lnTo>
                    <a:lnTo>
                      <a:pt x="1782" y="4551"/>
                    </a:lnTo>
                    <a:lnTo>
                      <a:pt x="1782" y="4538"/>
                    </a:lnTo>
                    <a:lnTo>
                      <a:pt x="1785" y="4527"/>
                    </a:lnTo>
                    <a:lnTo>
                      <a:pt x="1800" y="4514"/>
                    </a:lnTo>
                    <a:lnTo>
                      <a:pt x="1820" y="4511"/>
                    </a:lnTo>
                    <a:lnTo>
                      <a:pt x="1830" y="4514"/>
                    </a:lnTo>
                    <a:lnTo>
                      <a:pt x="1839" y="4520"/>
                    </a:lnTo>
                    <a:lnTo>
                      <a:pt x="1821" y="4505"/>
                    </a:lnTo>
                    <a:lnTo>
                      <a:pt x="1813" y="4491"/>
                    </a:lnTo>
                    <a:lnTo>
                      <a:pt x="1813" y="4475"/>
                    </a:lnTo>
                    <a:lnTo>
                      <a:pt x="1823" y="4458"/>
                    </a:lnTo>
                    <a:lnTo>
                      <a:pt x="1806" y="4467"/>
                    </a:lnTo>
                    <a:lnTo>
                      <a:pt x="1788" y="4473"/>
                    </a:lnTo>
                    <a:lnTo>
                      <a:pt x="1769" y="4473"/>
                    </a:lnTo>
                    <a:lnTo>
                      <a:pt x="1749" y="4469"/>
                    </a:lnTo>
                    <a:lnTo>
                      <a:pt x="1734" y="4461"/>
                    </a:lnTo>
                    <a:lnTo>
                      <a:pt x="1724" y="4448"/>
                    </a:lnTo>
                    <a:lnTo>
                      <a:pt x="1722" y="4431"/>
                    </a:lnTo>
                    <a:lnTo>
                      <a:pt x="1730" y="4410"/>
                    </a:lnTo>
                    <a:lnTo>
                      <a:pt x="1711" y="4397"/>
                    </a:lnTo>
                    <a:lnTo>
                      <a:pt x="1703" y="4382"/>
                    </a:lnTo>
                    <a:lnTo>
                      <a:pt x="1704" y="4366"/>
                    </a:lnTo>
                    <a:lnTo>
                      <a:pt x="1711" y="4353"/>
                    </a:lnTo>
                    <a:lnTo>
                      <a:pt x="1726" y="4344"/>
                    </a:lnTo>
                    <a:lnTo>
                      <a:pt x="1743" y="4341"/>
                    </a:lnTo>
                    <a:lnTo>
                      <a:pt x="1762" y="4346"/>
                    </a:lnTo>
                    <a:lnTo>
                      <a:pt x="1783" y="4359"/>
                    </a:lnTo>
                    <a:lnTo>
                      <a:pt x="1778" y="4347"/>
                    </a:lnTo>
                    <a:lnTo>
                      <a:pt x="1779" y="4334"/>
                    </a:lnTo>
                    <a:lnTo>
                      <a:pt x="1789" y="4312"/>
                    </a:lnTo>
                    <a:lnTo>
                      <a:pt x="1757" y="4311"/>
                    </a:lnTo>
                    <a:lnTo>
                      <a:pt x="1731" y="4303"/>
                    </a:lnTo>
                    <a:lnTo>
                      <a:pt x="1713" y="4290"/>
                    </a:lnTo>
                    <a:lnTo>
                      <a:pt x="1702" y="4274"/>
                    </a:lnTo>
                    <a:lnTo>
                      <a:pt x="1700" y="4260"/>
                    </a:lnTo>
                    <a:lnTo>
                      <a:pt x="1705" y="4247"/>
                    </a:lnTo>
                    <a:lnTo>
                      <a:pt x="1720" y="4241"/>
                    </a:lnTo>
                    <a:lnTo>
                      <a:pt x="1745" y="4242"/>
                    </a:lnTo>
                    <a:lnTo>
                      <a:pt x="1723" y="4216"/>
                    </a:lnTo>
                    <a:lnTo>
                      <a:pt x="1718" y="4195"/>
                    </a:lnTo>
                    <a:lnTo>
                      <a:pt x="1724" y="4180"/>
                    </a:lnTo>
                    <a:lnTo>
                      <a:pt x="1742" y="4169"/>
                    </a:lnTo>
                    <a:lnTo>
                      <a:pt x="1763" y="4164"/>
                    </a:lnTo>
                    <a:lnTo>
                      <a:pt x="1789" y="4164"/>
                    </a:lnTo>
                    <a:lnTo>
                      <a:pt x="1814" y="4169"/>
                    </a:lnTo>
                    <a:lnTo>
                      <a:pt x="1834" y="4179"/>
                    </a:lnTo>
                    <a:lnTo>
                      <a:pt x="1844" y="4154"/>
                    </a:lnTo>
                    <a:lnTo>
                      <a:pt x="1857" y="4141"/>
                    </a:lnTo>
                    <a:lnTo>
                      <a:pt x="1873" y="4138"/>
                    </a:lnTo>
                    <a:lnTo>
                      <a:pt x="1892" y="4143"/>
                    </a:lnTo>
                    <a:lnTo>
                      <a:pt x="1909" y="4154"/>
                    </a:lnTo>
                    <a:lnTo>
                      <a:pt x="1927" y="4170"/>
                    </a:lnTo>
                    <a:lnTo>
                      <a:pt x="1954" y="4209"/>
                    </a:lnTo>
                    <a:lnTo>
                      <a:pt x="1956" y="4193"/>
                    </a:lnTo>
                    <a:lnTo>
                      <a:pt x="1961" y="4180"/>
                    </a:lnTo>
                    <a:lnTo>
                      <a:pt x="1968" y="4169"/>
                    </a:lnTo>
                    <a:lnTo>
                      <a:pt x="1978" y="4163"/>
                    </a:lnTo>
                    <a:lnTo>
                      <a:pt x="1988" y="4162"/>
                    </a:lnTo>
                    <a:lnTo>
                      <a:pt x="1997" y="4165"/>
                    </a:lnTo>
                    <a:lnTo>
                      <a:pt x="2007" y="4173"/>
                    </a:lnTo>
                    <a:lnTo>
                      <a:pt x="2014" y="4189"/>
                    </a:lnTo>
                    <a:lnTo>
                      <a:pt x="2016" y="4169"/>
                    </a:lnTo>
                    <a:lnTo>
                      <a:pt x="2021" y="4155"/>
                    </a:lnTo>
                    <a:lnTo>
                      <a:pt x="2031" y="4148"/>
                    </a:lnTo>
                    <a:lnTo>
                      <a:pt x="2044" y="4147"/>
                    </a:lnTo>
                    <a:lnTo>
                      <a:pt x="2057" y="4150"/>
                    </a:lnTo>
                    <a:lnTo>
                      <a:pt x="2069" y="4160"/>
                    </a:lnTo>
                    <a:lnTo>
                      <a:pt x="2081" y="4174"/>
                    </a:lnTo>
                    <a:lnTo>
                      <a:pt x="2090" y="4194"/>
                    </a:lnTo>
                    <a:lnTo>
                      <a:pt x="2094" y="4181"/>
                    </a:lnTo>
                    <a:lnTo>
                      <a:pt x="2101" y="4170"/>
                    </a:lnTo>
                    <a:lnTo>
                      <a:pt x="2121" y="4154"/>
                    </a:lnTo>
                    <a:lnTo>
                      <a:pt x="2107" y="4133"/>
                    </a:lnTo>
                    <a:lnTo>
                      <a:pt x="2100" y="4110"/>
                    </a:lnTo>
                    <a:lnTo>
                      <a:pt x="2102" y="4088"/>
                    </a:lnTo>
                    <a:lnTo>
                      <a:pt x="2108" y="4077"/>
                    </a:lnTo>
                    <a:lnTo>
                      <a:pt x="2119" y="4067"/>
                    </a:lnTo>
                    <a:lnTo>
                      <a:pt x="2095" y="4065"/>
                    </a:lnTo>
                    <a:lnTo>
                      <a:pt x="2077" y="4057"/>
                    </a:lnTo>
                    <a:lnTo>
                      <a:pt x="2071" y="4051"/>
                    </a:lnTo>
                    <a:lnTo>
                      <a:pt x="2068" y="4042"/>
                    </a:lnTo>
                    <a:lnTo>
                      <a:pt x="2071" y="4031"/>
                    </a:lnTo>
                    <a:lnTo>
                      <a:pt x="2078" y="4018"/>
                    </a:lnTo>
                    <a:lnTo>
                      <a:pt x="2059" y="4031"/>
                    </a:lnTo>
                    <a:lnTo>
                      <a:pt x="2039" y="4037"/>
                    </a:lnTo>
                    <a:lnTo>
                      <a:pt x="2022" y="4038"/>
                    </a:lnTo>
                    <a:lnTo>
                      <a:pt x="2009" y="4032"/>
                    </a:lnTo>
                    <a:lnTo>
                      <a:pt x="1999" y="4022"/>
                    </a:lnTo>
                    <a:lnTo>
                      <a:pt x="1995" y="4008"/>
                    </a:lnTo>
                    <a:lnTo>
                      <a:pt x="1997" y="3990"/>
                    </a:lnTo>
                    <a:lnTo>
                      <a:pt x="2007" y="3967"/>
                    </a:lnTo>
                    <a:lnTo>
                      <a:pt x="1993" y="3985"/>
                    </a:lnTo>
                    <a:lnTo>
                      <a:pt x="1977" y="3998"/>
                    </a:lnTo>
                    <a:lnTo>
                      <a:pt x="1959" y="4006"/>
                    </a:lnTo>
                    <a:lnTo>
                      <a:pt x="1944" y="4007"/>
                    </a:lnTo>
                    <a:lnTo>
                      <a:pt x="1933" y="4002"/>
                    </a:lnTo>
                    <a:lnTo>
                      <a:pt x="1924" y="3994"/>
                    </a:lnTo>
                    <a:lnTo>
                      <a:pt x="1922" y="3979"/>
                    </a:lnTo>
                    <a:lnTo>
                      <a:pt x="1927" y="3960"/>
                    </a:lnTo>
                    <a:lnTo>
                      <a:pt x="1905" y="3990"/>
                    </a:lnTo>
                    <a:lnTo>
                      <a:pt x="1889" y="3999"/>
                    </a:lnTo>
                    <a:lnTo>
                      <a:pt x="1874" y="4007"/>
                    </a:lnTo>
                    <a:lnTo>
                      <a:pt x="1859" y="4011"/>
                    </a:lnTo>
                    <a:lnTo>
                      <a:pt x="1847" y="4011"/>
                    </a:lnTo>
                    <a:lnTo>
                      <a:pt x="1839" y="4007"/>
                    </a:lnTo>
                    <a:lnTo>
                      <a:pt x="1837" y="3998"/>
                    </a:lnTo>
                    <a:lnTo>
                      <a:pt x="1828" y="4023"/>
                    </a:lnTo>
                    <a:lnTo>
                      <a:pt x="1815" y="4044"/>
                    </a:lnTo>
                    <a:lnTo>
                      <a:pt x="1799" y="4059"/>
                    </a:lnTo>
                    <a:lnTo>
                      <a:pt x="1783" y="4067"/>
                    </a:lnTo>
                    <a:lnTo>
                      <a:pt x="1769" y="4064"/>
                    </a:lnTo>
                    <a:lnTo>
                      <a:pt x="1759" y="4052"/>
                    </a:lnTo>
                    <a:lnTo>
                      <a:pt x="1757" y="4026"/>
                    </a:lnTo>
                    <a:lnTo>
                      <a:pt x="1763" y="3985"/>
                    </a:lnTo>
                    <a:lnTo>
                      <a:pt x="1750" y="4003"/>
                    </a:lnTo>
                    <a:lnTo>
                      <a:pt x="1736" y="4015"/>
                    </a:lnTo>
                    <a:lnTo>
                      <a:pt x="1722" y="4021"/>
                    </a:lnTo>
                    <a:lnTo>
                      <a:pt x="1709" y="4022"/>
                    </a:lnTo>
                    <a:lnTo>
                      <a:pt x="1700" y="4016"/>
                    </a:lnTo>
                    <a:lnTo>
                      <a:pt x="1692" y="4006"/>
                    </a:lnTo>
                    <a:lnTo>
                      <a:pt x="1690" y="3991"/>
                    </a:lnTo>
                    <a:lnTo>
                      <a:pt x="1692" y="3970"/>
                    </a:lnTo>
                    <a:lnTo>
                      <a:pt x="1666" y="3993"/>
                    </a:lnTo>
                    <a:lnTo>
                      <a:pt x="1654" y="3998"/>
                    </a:lnTo>
                    <a:lnTo>
                      <a:pt x="1642" y="4000"/>
                    </a:lnTo>
                    <a:lnTo>
                      <a:pt x="1631" y="3997"/>
                    </a:lnTo>
                    <a:lnTo>
                      <a:pt x="1621" y="3990"/>
                    </a:lnTo>
                    <a:lnTo>
                      <a:pt x="1612" y="3979"/>
                    </a:lnTo>
                    <a:lnTo>
                      <a:pt x="1606" y="3963"/>
                    </a:lnTo>
                    <a:lnTo>
                      <a:pt x="1595" y="3999"/>
                    </a:lnTo>
                    <a:lnTo>
                      <a:pt x="1586" y="4014"/>
                    </a:lnTo>
                    <a:lnTo>
                      <a:pt x="1576" y="4027"/>
                    </a:lnTo>
                    <a:lnTo>
                      <a:pt x="1562" y="4036"/>
                    </a:lnTo>
                    <a:lnTo>
                      <a:pt x="1547" y="4041"/>
                    </a:lnTo>
                    <a:lnTo>
                      <a:pt x="1508" y="4041"/>
                    </a:lnTo>
                    <a:lnTo>
                      <a:pt x="1502" y="4063"/>
                    </a:lnTo>
                    <a:lnTo>
                      <a:pt x="1493" y="4080"/>
                    </a:lnTo>
                    <a:lnTo>
                      <a:pt x="1479" y="4092"/>
                    </a:lnTo>
                    <a:lnTo>
                      <a:pt x="1462" y="4098"/>
                    </a:lnTo>
                    <a:lnTo>
                      <a:pt x="1445" y="4098"/>
                    </a:lnTo>
                    <a:lnTo>
                      <a:pt x="1428" y="4091"/>
                    </a:lnTo>
                    <a:lnTo>
                      <a:pt x="1412" y="4078"/>
                    </a:lnTo>
                    <a:lnTo>
                      <a:pt x="1399" y="4060"/>
                    </a:lnTo>
                    <a:lnTo>
                      <a:pt x="1390" y="4088"/>
                    </a:lnTo>
                    <a:lnTo>
                      <a:pt x="1376" y="4108"/>
                    </a:lnTo>
                    <a:lnTo>
                      <a:pt x="1359" y="4121"/>
                    </a:lnTo>
                    <a:lnTo>
                      <a:pt x="1339" y="4125"/>
                    </a:lnTo>
                    <a:lnTo>
                      <a:pt x="1320" y="4123"/>
                    </a:lnTo>
                    <a:lnTo>
                      <a:pt x="1302" y="4113"/>
                    </a:lnTo>
                    <a:lnTo>
                      <a:pt x="1288" y="4095"/>
                    </a:lnTo>
                    <a:lnTo>
                      <a:pt x="1279" y="4071"/>
                    </a:lnTo>
                    <a:lnTo>
                      <a:pt x="1256" y="4087"/>
                    </a:lnTo>
                    <a:lnTo>
                      <a:pt x="1235" y="4095"/>
                    </a:lnTo>
                    <a:lnTo>
                      <a:pt x="1218" y="4099"/>
                    </a:lnTo>
                    <a:lnTo>
                      <a:pt x="1203" y="4095"/>
                    </a:lnTo>
                    <a:lnTo>
                      <a:pt x="1193" y="4086"/>
                    </a:lnTo>
                    <a:lnTo>
                      <a:pt x="1189" y="4072"/>
                    </a:lnTo>
                    <a:lnTo>
                      <a:pt x="1190" y="4053"/>
                    </a:lnTo>
                    <a:lnTo>
                      <a:pt x="1197" y="4030"/>
                    </a:lnTo>
                    <a:lnTo>
                      <a:pt x="1179" y="4044"/>
                    </a:lnTo>
                    <a:lnTo>
                      <a:pt x="1159" y="4053"/>
                    </a:lnTo>
                    <a:lnTo>
                      <a:pt x="1141" y="4056"/>
                    </a:lnTo>
                    <a:lnTo>
                      <a:pt x="1124" y="4055"/>
                    </a:lnTo>
                    <a:lnTo>
                      <a:pt x="1110" y="4048"/>
                    </a:lnTo>
                    <a:lnTo>
                      <a:pt x="1100" y="4037"/>
                    </a:lnTo>
                    <a:lnTo>
                      <a:pt x="1095" y="4021"/>
                    </a:lnTo>
                    <a:lnTo>
                      <a:pt x="1096" y="4000"/>
                    </a:lnTo>
                    <a:lnTo>
                      <a:pt x="1071" y="4003"/>
                    </a:lnTo>
                    <a:lnTo>
                      <a:pt x="1047" y="3998"/>
                    </a:lnTo>
                    <a:lnTo>
                      <a:pt x="1026" y="3987"/>
                    </a:lnTo>
                    <a:lnTo>
                      <a:pt x="1011" y="3972"/>
                    </a:lnTo>
                    <a:lnTo>
                      <a:pt x="975" y="4003"/>
                    </a:lnTo>
                    <a:lnTo>
                      <a:pt x="934" y="4023"/>
                    </a:lnTo>
                    <a:lnTo>
                      <a:pt x="916" y="4026"/>
                    </a:lnTo>
                    <a:lnTo>
                      <a:pt x="900" y="4023"/>
                    </a:lnTo>
                    <a:lnTo>
                      <a:pt x="889" y="4012"/>
                    </a:lnTo>
                    <a:lnTo>
                      <a:pt x="882" y="3993"/>
                    </a:lnTo>
                    <a:lnTo>
                      <a:pt x="871" y="4010"/>
                    </a:lnTo>
                    <a:lnTo>
                      <a:pt x="850" y="4028"/>
                    </a:lnTo>
                    <a:lnTo>
                      <a:pt x="823" y="4043"/>
                    </a:lnTo>
                    <a:lnTo>
                      <a:pt x="795" y="4055"/>
                    </a:lnTo>
                    <a:lnTo>
                      <a:pt x="769" y="4058"/>
                    </a:lnTo>
                    <a:lnTo>
                      <a:pt x="759" y="4057"/>
                    </a:lnTo>
                    <a:lnTo>
                      <a:pt x="752" y="4053"/>
                    </a:lnTo>
                    <a:lnTo>
                      <a:pt x="747" y="4045"/>
                    </a:lnTo>
                    <a:lnTo>
                      <a:pt x="746" y="4033"/>
                    </a:lnTo>
                    <a:lnTo>
                      <a:pt x="750" y="4020"/>
                    </a:lnTo>
                    <a:lnTo>
                      <a:pt x="758" y="4000"/>
                    </a:lnTo>
                    <a:lnTo>
                      <a:pt x="741" y="4017"/>
                    </a:lnTo>
                    <a:lnTo>
                      <a:pt x="723" y="4029"/>
                    </a:lnTo>
                    <a:lnTo>
                      <a:pt x="704" y="4033"/>
                    </a:lnTo>
                    <a:lnTo>
                      <a:pt x="687" y="4032"/>
                    </a:lnTo>
                    <a:lnTo>
                      <a:pt x="673" y="4024"/>
                    </a:lnTo>
                    <a:lnTo>
                      <a:pt x="663" y="4010"/>
                    </a:lnTo>
                    <a:lnTo>
                      <a:pt x="660" y="3990"/>
                    </a:lnTo>
                    <a:lnTo>
                      <a:pt x="664" y="3963"/>
                    </a:lnTo>
                    <a:lnTo>
                      <a:pt x="621" y="3965"/>
                    </a:lnTo>
                    <a:lnTo>
                      <a:pt x="591" y="3956"/>
                    </a:lnTo>
                    <a:lnTo>
                      <a:pt x="581" y="3949"/>
                    </a:lnTo>
                    <a:lnTo>
                      <a:pt x="573" y="3941"/>
                    </a:lnTo>
                    <a:lnTo>
                      <a:pt x="565" y="3922"/>
                    </a:lnTo>
                    <a:lnTo>
                      <a:pt x="568" y="3902"/>
                    </a:lnTo>
                    <a:lnTo>
                      <a:pt x="580" y="3885"/>
                    </a:lnTo>
                    <a:lnTo>
                      <a:pt x="600" y="3873"/>
                    </a:lnTo>
                    <a:lnTo>
                      <a:pt x="628" y="3870"/>
                    </a:lnTo>
                    <a:lnTo>
                      <a:pt x="608" y="3849"/>
                    </a:lnTo>
                    <a:lnTo>
                      <a:pt x="600" y="3828"/>
                    </a:lnTo>
                    <a:lnTo>
                      <a:pt x="601" y="3810"/>
                    </a:lnTo>
                    <a:lnTo>
                      <a:pt x="608" y="3795"/>
                    </a:lnTo>
                    <a:lnTo>
                      <a:pt x="622" y="3784"/>
                    </a:lnTo>
                    <a:lnTo>
                      <a:pt x="641" y="3780"/>
                    </a:lnTo>
                    <a:lnTo>
                      <a:pt x="662" y="3783"/>
                    </a:lnTo>
                    <a:lnTo>
                      <a:pt x="684" y="3796"/>
                    </a:lnTo>
                    <a:lnTo>
                      <a:pt x="684" y="3777"/>
                    </a:lnTo>
                    <a:lnTo>
                      <a:pt x="690" y="3762"/>
                    </a:lnTo>
                    <a:lnTo>
                      <a:pt x="700" y="3751"/>
                    </a:lnTo>
                    <a:lnTo>
                      <a:pt x="713" y="3745"/>
                    </a:lnTo>
                    <a:lnTo>
                      <a:pt x="728" y="3744"/>
                    </a:lnTo>
                    <a:lnTo>
                      <a:pt x="744" y="3747"/>
                    </a:lnTo>
                    <a:lnTo>
                      <a:pt x="760" y="3754"/>
                    </a:lnTo>
                    <a:lnTo>
                      <a:pt x="776" y="3768"/>
                    </a:lnTo>
                    <a:lnTo>
                      <a:pt x="801" y="3758"/>
                    </a:lnTo>
                    <a:lnTo>
                      <a:pt x="816" y="3757"/>
                    </a:lnTo>
                    <a:lnTo>
                      <a:pt x="832" y="3760"/>
                    </a:lnTo>
                    <a:lnTo>
                      <a:pt x="846" y="3765"/>
                    </a:lnTo>
                    <a:lnTo>
                      <a:pt x="859" y="3776"/>
                    </a:lnTo>
                    <a:lnTo>
                      <a:pt x="868" y="3791"/>
                    </a:lnTo>
                    <a:lnTo>
                      <a:pt x="875" y="3811"/>
                    </a:lnTo>
                    <a:lnTo>
                      <a:pt x="873" y="3793"/>
                    </a:lnTo>
                    <a:lnTo>
                      <a:pt x="875" y="3778"/>
                    </a:lnTo>
                    <a:lnTo>
                      <a:pt x="880" y="3766"/>
                    </a:lnTo>
                    <a:lnTo>
                      <a:pt x="887" y="3758"/>
                    </a:lnTo>
                    <a:lnTo>
                      <a:pt x="896" y="3752"/>
                    </a:lnTo>
                    <a:lnTo>
                      <a:pt x="907" y="3750"/>
                    </a:lnTo>
                    <a:lnTo>
                      <a:pt x="919" y="3751"/>
                    </a:lnTo>
                    <a:lnTo>
                      <a:pt x="931" y="3756"/>
                    </a:lnTo>
                    <a:lnTo>
                      <a:pt x="895" y="3737"/>
                    </a:lnTo>
                    <a:lnTo>
                      <a:pt x="869" y="3719"/>
                    </a:lnTo>
                    <a:lnTo>
                      <a:pt x="852" y="3699"/>
                    </a:lnTo>
                    <a:lnTo>
                      <a:pt x="841" y="3675"/>
                    </a:lnTo>
                    <a:lnTo>
                      <a:pt x="815" y="3671"/>
                    </a:lnTo>
                    <a:lnTo>
                      <a:pt x="807" y="3666"/>
                    </a:lnTo>
                    <a:lnTo>
                      <a:pt x="801" y="3659"/>
                    </a:lnTo>
                    <a:lnTo>
                      <a:pt x="799" y="3652"/>
                    </a:lnTo>
                    <a:lnTo>
                      <a:pt x="801" y="3643"/>
                    </a:lnTo>
                    <a:lnTo>
                      <a:pt x="816" y="3625"/>
                    </a:lnTo>
                    <a:lnTo>
                      <a:pt x="798" y="3626"/>
                    </a:lnTo>
                    <a:lnTo>
                      <a:pt x="782" y="3623"/>
                    </a:lnTo>
                    <a:lnTo>
                      <a:pt x="771" y="3614"/>
                    </a:lnTo>
                    <a:lnTo>
                      <a:pt x="766" y="3599"/>
                    </a:lnTo>
                    <a:lnTo>
                      <a:pt x="745" y="3613"/>
                    </a:lnTo>
                    <a:lnTo>
                      <a:pt x="732" y="3617"/>
                    </a:lnTo>
                    <a:lnTo>
                      <a:pt x="719" y="3618"/>
                    </a:lnTo>
                    <a:lnTo>
                      <a:pt x="708" y="3614"/>
                    </a:lnTo>
                    <a:lnTo>
                      <a:pt x="697" y="3607"/>
                    </a:lnTo>
                    <a:lnTo>
                      <a:pt x="688" y="3595"/>
                    </a:lnTo>
                    <a:lnTo>
                      <a:pt x="684" y="3577"/>
                    </a:lnTo>
                    <a:lnTo>
                      <a:pt x="677" y="3599"/>
                    </a:lnTo>
                    <a:lnTo>
                      <a:pt x="662" y="3618"/>
                    </a:lnTo>
                    <a:lnTo>
                      <a:pt x="642" y="3629"/>
                    </a:lnTo>
                    <a:lnTo>
                      <a:pt x="618" y="3635"/>
                    </a:lnTo>
                    <a:lnTo>
                      <a:pt x="594" y="3633"/>
                    </a:lnTo>
                    <a:lnTo>
                      <a:pt x="573" y="3622"/>
                    </a:lnTo>
                    <a:lnTo>
                      <a:pt x="554" y="3603"/>
                    </a:lnTo>
                    <a:lnTo>
                      <a:pt x="545" y="3573"/>
                    </a:lnTo>
                    <a:lnTo>
                      <a:pt x="536" y="3583"/>
                    </a:lnTo>
                    <a:lnTo>
                      <a:pt x="525" y="3591"/>
                    </a:lnTo>
                    <a:lnTo>
                      <a:pt x="511" y="3596"/>
                    </a:lnTo>
                    <a:lnTo>
                      <a:pt x="496" y="3599"/>
                    </a:lnTo>
                    <a:lnTo>
                      <a:pt x="466" y="3596"/>
                    </a:lnTo>
                    <a:lnTo>
                      <a:pt x="441" y="3583"/>
                    </a:lnTo>
                    <a:lnTo>
                      <a:pt x="401" y="3593"/>
                    </a:lnTo>
                    <a:lnTo>
                      <a:pt x="384" y="3593"/>
                    </a:lnTo>
                    <a:lnTo>
                      <a:pt x="369" y="3588"/>
                    </a:lnTo>
                    <a:lnTo>
                      <a:pt x="356" y="3578"/>
                    </a:lnTo>
                    <a:lnTo>
                      <a:pt x="346" y="3564"/>
                    </a:lnTo>
                    <a:lnTo>
                      <a:pt x="341" y="3546"/>
                    </a:lnTo>
                    <a:lnTo>
                      <a:pt x="339" y="3523"/>
                    </a:lnTo>
                    <a:lnTo>
                      <a:pt x="319" y="3526"/>
                    </a:lnTo>
                    <a:lnTo>
                      <a:pt x="303" y="3526"/>
                    </a:lnTo>
                    <a:lnTo>
                      <a:pt x="290" y="3523"/>
                    </a:lnTo>
                    <a:lnTo>
                      <a:pt x="283" y="3516"/>
                    </a:lnTo>
                    <a:lnTo>
                      <a:pt x="280" y="3505"/>
                    </a:lnTo>
                    <a:lnTo>
                      <a:pt x="283" y="3492"/>
                    </a:lnTo>
                    <a:lnTo>
                      <a:pt x="292" y="3474"/>
                    </a:lnTo>
                    <a:lnTo>
                      <a:pt x="309" y="3454"/>
                    </a:lnTo>
                    <a:lnTo>
                      <a:pt x="290" y="3469"/>
                    </a:lnTo>
                    <a:lnTo>
                      <a:pt x="272" y="3478"/>
                    </a:lnTo>
                    <a:lnTo>
                      <a:pt x="255" y="3481"/>
                    </a:lnTo>
                    <a:lnTo>
                      <a:pt x="241" y="3478"/>
                    </a:lnTo>
                    <a:lnTo>
                      <a:pt x="229" y="3469"/>
                    </a:lnTo>
                    <a:lnTo>
                      <a:pt x="221" y="3454"/>
                    </a:lnTo>
                    <a:lnTo>
                      <a:pt x="219" y="3435"/>
                    </a:lnTo>
                    <a:lnTo>
                      <a:pt x="222" y="3409"/>
                    </a:lnTo>
                    <a:lnTo>
                      <a:pt x="196" y="3428"/>
                    </a:lnTo>
                    <a:lnTo>
                      <a:pt x="165" y="3435"/>
                    </a:lnTo>
                    <a:lnTo>
                      <a:pt x="135" y="3427"/>
                    </a:lnTo>
                    <a:lnTo>
                      <a:pt x="121" y="3419"/>
                    </a:lnTo>
                    <a:lnTo>
                      <a:pt x="110" y="3406"/>
                    </a:lnTo>
                    <a:lnTo>
                      <a:pt x="75" y="3423"/>
                    </a:lnTo>
                    <a:lnTo>
                      <a:pt x="44" y="3427"/>
                    </a:lnTo>
                    <a:lnTo>
                      <a:pt x="21" y="3423"/>
                    </a:lnTo>
                    <a:lnTo>
                      <a:pt x="6" y="3411"/>
                    </a:lnTo>
                    <a:lnTo>
                      <a:pt x="1" y="3403"/>
                    </a:lnTo>
                    <a:lnTo>
                      <a:pt x="0" y="3394"/>
                    </a:lnTo>
                    <a:lnTo>
                      <a:pt x="7" y="3374"/>
                    </a:lnTo>
                    <a:lnTo>
                      <a:pt x="27" y="3354"/>
                    </a:lnTo>
                    <a:lnTo>
                      <a:pt x="62" y="3335"/>
                    </a:lnTo>
                    <a:lnTo>
                      <a:pt x="50" y="3323"/>
                    </a:lnTo>
                    <a:lnTo>
                      <a:pt x="43" y="3308"/>
                    </a:lnTo>
                    <a:lnTo>
                      <a:pt x="43" y="3294"/>
                    </a:lnTo>
                    <a:lnTo>
                      <a:pt x="48" y="3282"/>
                    </a:lnTo>
                    <a:lnTo>
                      <a:pt x="56" y="3271"/>
                    </a:lnTo>
                    <a:lnTo>
                      <a:pt x="67" y="3265"/>
                    </a:lnTo>
                    <a:lnTo>
                      <a:pt x="82" y="3264"/>
                    </a:lnTo>
                    <a:lnTo>
                      <a:pt x="98" y="3268"/>
                    </a:lnTo>
                    <a:lnTo>
                      <a:pt x="96" y="3250"/>
                    </a:lnTo>
                    <a:lnTo>
                      <a:pt x="99" y="3234"/>
                    </a:lnTo>
                    <a:lnTo>
                      <a:pt x="106" y="3220"/>
                    </a:lnTo>
                    <a:lnTo>
                      <a:pt x="115" y="3210"/>
                    </a:lnTo>
                    <a:lnTo>
                      <a:pt x="126" y="3204"/>
                    </a:lnTo>
                    <a:lnTo>
                      <a:pt x="140" y="3203"/>
                    </a:lnTo>
                    <a:lnTo>
                      <a:pt x="156" y="3207"/>
                    </a:lnTo>
                    <a:lnTo>
                      <a:pt x="171" y="3217"/>
                    </a:lnTo>
                    <a:lnTo>
                      <a:pt x="171" y="3188"/>
                    </a:lnTo>
                    <a:lnTo>
                      <a:pt x="178" y="3166"/>
                    </a:lnTo>
                    <a:lnTo>
                      <a:pt x="189" y="3148"/>
                    </a:lnTo>
                    <a:lnTo>
                      <a:pt x="205" y="3137"/>
                    </a:lnTo>
                    <a:lnTo>
                      <a:pt x="223" y="3131"/>
                    </a:lnTo>
                    <a:lnTo>
                      <a:pt x="245" y="3132"/>
                    </a:lnTo>
                    <a:lnTo>
                      <a:pt x="268" y="3141"/>
                    </a:lnTo>
                    <a:lnTo>
                      <a:pt x="290" y="3157"/>
                    </a:lnTo>
                    <a:lnTo>
                      <a:pt x="294" y="3144"/>
                    </a:lnTo>
                    <a:lnTo>
                      <a:pt x="301" y="3136"/>
                    </a:lnTo>
                    <a:lnTo>
                      <a:pt x="312" y="3131"/>
                    </a:lnTo>
                    <a:lnTo>
                      <a:pt x="323" y="3130"/>
                    </a:lnTo>
                    <a:lnTo>
                      <a:pt x="344" y="3140"/>
                    </a:lnTo>
                    <a:lnTo>
                      <a:pt x="352" y="3148"/>
                    </a:lnTo>
                    <a:lnTo>
                      <a:pt x="354" y="3160"/>
                    </a:lnTo>
                    <a:lnTo>
                      <a:pt x="355" y="3145"/>
                    </a:lnTo>
                    <a:lnTo>
                      <a:pt x="360" y="3132"/>
                    </a:lnTo>
                    <a:lnTo>
                      <a:pt x="370" y="3123"/>
                    </a:lnTo>
                    <a:lnTo>
                      <a:pt x="383" y="3116"/>
                    </a:lnTo>
                    <a:lnTo>
                      <a:pt x="412" y="3113"/>
                    </a:lnTo>
                    <a:lnTo>
                      <a:pt x="427" y="3115"/>
                    </a:lnTo>
                    <a:lnTo>
                      <a:pt x="441" y="3121"/>
                    </a:lnTo>
                    <a:lnTo>
                      <a:pt x="439" y="3105"/>
                    </a:lnTo>
                    <a:lnTo>
                      <a:pt x="443" y="3089"/>
                    </a:lnTo>
                    <a:lnTo>
                      <a:pt x="455" y="3077"/>
                    </a:lnTo>
                    <a:lnTo>
                      <a:pt x="474" y="3071"/>
                    </a:lnTo>
                    <a:lnTo>
                      <a:pt x="439" y="3047"/>
                    </a:lnTo>
                    <a:lnTo>
                      <a:pt x="419" y="3021"/>
                    </a:lnTo>
                    <a:lnTo>
                      <a:pt x="409" y="2998"/>
                    </a:lnTo>
                    <a:lnTo>
                      <a:pt x="409" y="2976"/>
                    </a:lnTo>
                    <a:lnTo>
                      <a:pt x="418" y="2960"/>
                    </a:lnTo>
                    <a:lnTo>
                      <a:pt x="434" y="2950"/>
                    </a:lnTo>
                    <a:lnTo>
                      <a:pt x="456" y="2947"/>
                    </a:lnTo>
                    <a:lnTo>
                      <a:pt x="484" y="2956"/>
                    </a:lnTo>
                    <a:lnTo>
                      <a:pt x="484" y="2914"/>
                    </a:lnTo>
                    <a:lnTo>
                      <a:pt x="489" y="2900"/>
                    </a:lnTo>
                    <a:lnTo>
                      <a:pt x="495" y="2891"/>
                    </a:lnTo>
                    <a:lnTo>
                      <a:pt x="504" y="2884"/>
                    </a:lnTo>
                    <a:lnTo>
                      <a:pt x="513" y="2882"/>
                    </a:lnTo>
                    <a:lnTo>
                      <a:pt x="536" y="2886"/>
                    </a:lnTo>
                    <a:lnTo>
                      <a:pt x="561" y="2899"/>
                    </a:lnTo>
                    <a:lnTo>
                      <a:pt x="584" y="2919"/>
                    </a:lnTo>
                    <a:lnTo>
                      <a:pt x="602" y="2943"/>
                    </a:lnTo>
                    <a:lnTo>
                      <a:pt x="613" y="2968"/>
                    </a:lnTo>
                    <a:lnTo>
                      <a:pt x="638" y="2960"/>
                    </a:lnTo>
                    <a:lnTo>
                      <a:pt x="659" y="2959"/>
                    </a:lnTo>
                    <a:lnTo>
                      <a:pt x="675" y="2965"/>
                    </a:lnTo>
                    <a:lnTo>
                      <a:pt x="688" y="2975"/>
                    </a:lnTo>
                    <a:lnTo>
                      <a:pt x="697" y="2989"/>
                    </a:lnTo>
                    <a:lnTo>
                      <a:pt x="700" y="3006"/>
                    </a:lnTo>
                    <a:lnTo>
                      <a:pt x="698" y="3026"/>
                    </a:lnTo>
                    <a:lnTo>
                      <a:pt x="691" y="3046"/>
                    </a:lnTo>
                    <a:lnTo>
                      <a:pt x="712" y="3033"/>
                    </a:lnTo>
                    <a:lnTo>
                      <a:pt x="735" y="3027"/>
                    </a:lnTo>
                    <a:lnTo>
                      <a:pt x="757" y="3028"/>
                    </a:lnTo>
                    <a:lnTo>
                      <a:pt x="778" y="3033"/>
                    </a:lnTo>
                    <a:lnTo>
                      <a:pt x="795" y="3043"/>
                    </a:lnTo>
                    <a:lnTo>
                      <a:pt x="808" y="3057"/>
                    </a:lnTo>
                    <a:lnTo>
                      <a:pt x="815" y="3073"/>
                    </a:lnTo>
                    <a:lnTo>
                      <a:pt x="815" y="3090"/>
                    </a:lnTo>
                    <a:lnTo>
                      <a:pt x="841" y="3077"/>
                    </a:lnTo>
                    <a:lnTo>
                      <a:pt x="865" y="3071"/>
                    </a:lnTo>
                    <a:lnTo>
                      <a:pt x="886" y="3075"/>
                    </a:lnTo>
                    <a:lnTo>
                      <a:pt x="902" y="3083"/>
                    </a:lnTo>
                    <a:lnTo>
                      <a:pt x="915" y="3098"/>
                    </a:lnTo>
                    <a:lnTo>
                      <a:pt x="921" y="3116"/>
                    </a:lnTo>
                    <a:lnTo>
                      <a:pt x="922" y="3138"/>
                    </a:lnTo>
                    <a:lnTo>
                      <a:pt x="916" y="3160"/>
                    </a:lnTo>
                    <a:lnTo>
                      <a:pt x="938" y="3151"/>
                    </a:lnTo>
                    <a:lnTo>
                      <a:pt x="958" y="3146"/>
                    </a:lnTo>
                    <a:lnTo>
                      <a:pt x="975" y="3146"/>
                    </a:lnTo>
                    <a:lnTo>
                      <a:pt x="990" y="3151"/>
                    </a:lnTo>
                    <a:lnTo>
                      <a:pt x="1002" y="3159"/>
                    </a:lnTo>
                    <a:lnTo>
                      <a:pt x="1012" y="3171"/>
                    </a:lnTo>
                    <a:lnTo>
                      <a:pt x="1025" y="3205"/>
                    </a:lnTo>
                    <a:lnTo>
                      <a:pt x="1034" y="3182"/>
                    </a:lnTo>
                    <a:lnTo>
                      <a:pt x="1052" y="3164"/>
                    </a:lnTo>
                    <a:lnTo>
                      <a:pt x="1074" y="3156"/>
                    </a:lnTo>
                    <a:lnTo>
                      <a:pt x="1099" y="3160"/>
                    </a:lnTo>
                    <a:lnTo>
                      <a:pt x="1090" y="3150"/>
                    </a:lnTo>
                    <a:lnTo>
                      <a:pt x="1087" y="3138"/>
                    </a:lnTo>
                    <a:lnTo>
                      <a:pt x="1087" y="3126"/>
                    </a:lnTo>
                    <a:lnTo>
                      <a:pt x="1090" y="3114"/>
                    </a:lnTo>
                    <a:lnTo>
                      <a:pt x="1107" y="3094"/>
                    </a:lnTo>
                    <a:lnTo>
                      <a:pt x="1117" y="3088"/>
                    </a:lnTo>
                    <a:lnTo>
                      <a:pt x="1130" y="3083"/>
                    </a:lnTo>
                    <a:lnTo>
                      <a:pt x="1117" y="3075"/>
                    </a:lnTo>
                    <a:lnTo>
                      <a:pt x="1108" y="3061"/>
                    </a:lnTo>
                    <a:lnTo>
                      <a:pt x="1103" y="3044"/>
                    </a:lnTo>
                    <a:lnTo>
                      <a:pt x="1108" y="3023"/>
                    </a:lnTo>
                    <a:lnTo>
                      <a:pt x="1089" y="3027"/>
                    </a:lnTo>
                    <a:lnTo>
                      <a:pt x="1069" y="3026"/>
                    </a:lnTo>
                    <a:lnTo>
                      <a:pt x="1050" y="3021"/>
                    </a:lnTo>
                    <a:lnTo>
                      <a:pt x="1034" y="3014"/>
                    </a:lnTo>
                    <a:lnTo>
                      <a:pt x="1022" y="3002"/>
                    </a:lnTo>
                    <a:lnTo>
                      <a:pt x="1017" y="2988"/>
                    </a:lnTo>
                    <a:lnTo>
                      <a:pt x="1021" y="2971"/>
                    </a:lnTo>
                    <a:lnTo>
                      <a:pt x="1035" y="2953"/>
                    </a:lnTo>
                    <a:lnTo>
                      <a:pt x="1018" y="2951"/>
                    </a:lnTo>
                    <a:lnTo>
                      <a:pt x="1004" y="2944"/>
                    </a:lnTo>
                    <a:lnTo>
                      <a:pt x="993" y="2934"/>
                    </a:lnTo>
                    <a:lnTo>
                      <a:pt x="988" y="2921"/>
                    </a:lnTo>
                    <a:lnTo>
                      <a:pt x="987" y="2907"/>
                    </a:lnTo>
                    <a:lnTo>
                      <a:pt x="991" y="2893"/>
                    </a:lnTo>
                    <a:lnTo>
                      <a:pt x="1003" y="2882"/>
                    </a:lnTo>
                    <a:lnTo>
                      <a:pt x="1021" y="2874"/>
                    </a:lnTo>
                    <a:lnTo>
                      <a:pt x="1006" y="2853"/>
                    </a:lnTo>
                    <a:lnTo>
                      <a:pt x="1001" y="2832"/>
                    </a:lnTo>
                    <a:lnTo>
                      <a:pt x="1004" y="2812"/>
                    </a:lnTo>
                    <a:lnTo>
                      <a:pt x="1015" y="2795"/>
                    </a:lnTo>
                    <a:lnTo>
                      <a:pt x="1030" y="2784"/>
                    </a:lnTo>
                    <a:lnTo>
                      <a:pt x="1048" y="2783"/>
                    </a:lnTo>
                    <a:lnTo>
                      <a:pt x="1069" y="2791"/>
                    </a:lnTo>
                    <a:lnTo>
                      <a:pt x="1088" y="2815"/>
                    </a:lnTo>
                    <a:lnTo>
                      <a:pt x="1096" y="2802"/>
                    </a:lnTo>
                    <a:lnTo>
                      <a:pt x="1108" y="2793"/>
                    </a:lnTo>
                    <a:lnTo>
                      <a:pt x="1121" y="2787"/>
                    </a:lnTo>
                    <a:lnTo>
                      <a:pt x="1135" y="2785"/>
                    </a:lnTo>
                    <a:lnTo>
                      <a:pt x="1148" y="2788"/>
                    </a:lnTo>
                    <a:lnTo>
                      <a:pt x="1158" y="2796"/>
                    </a:lnTo>
                    <a:lnTo>
                      <a:pt x="1166" y="2809"/>
                    </a:lnTo>
                    <a:lnTo>
                      <a:pt x="1170" y="2826"/>
                    </a:lnTo>
                    <a:lnTo>
                      <a:pt x="1176" y="2809"/>
                    </a:lnTo>
                    <a:lnTo>
                      <a:pt x="1183" y="2796"/>
                    </a:lnTo>
                    <a:lnTo>
                      <a:pt x="1203" y="2779"/>
                    </a:lnTo>
                    <a:lnTo>
                      <a:pt x="1229" y="2774"/>
                    </a:lnTo>
                    <a:lnTo>
                      <a:pt x="1261" y="2782"/>
                    </a:lnTo>
                    <a:lnTo>
                      <a:pt x="1266" y="2766"/>
                    </a:lnTo>
                    <a:lnTo>
                      <a:pt x="1273" y="2753"/>
                    </a:lnTo>
                    <a:lnTo>
                      <a:pt x="1292" y="2737"/>
                    </a:lnTo>
                    <a:lnTo>
                      <a:pt x="1316" y="2734"/>
                    </a:lnTo>
                    <a:lnTo>
                      <a:pt x="1338" y="2743"/>
                    </a:lnTo>
                    <a:lnTo>
                      <a:pt x="1330" y="2729"/>
                    </a:lnTo>
                    <a:lnTo>
                      <a:pt x="1325" y="2713"/>
                    </a:lnTo>
                    <a:lnTo>
                      <a:pt x="1328" y="2676"/>
                    </a:lnTo>
                    <a:lnTo>
                      <a:pt x="1334" y="2658"/>
                    </a:lnTo>
                    <a:lnTo>
                      <a:pt x="1344" y="2643"/>
                    </a:lnTo>
                    <a:lnTo>
                      <a:pt x="1357" y="2630"/>
                    </a:lnTo>
                    <a:lnTo>
                      <a:pt x="1373" y="2622"/>
                    </a:lnTo>
                    <a:lnTo>
                      <a:pt x="1344" y="2607"/>
                    </a:lnTo>
                    <a:lnTo>
                      <a:pt x="1325" y="2586"/>
                    </a:lnTo>
                    <a:lnTo>
                      <a:pt x="1317" y="2565"/>
                    </a:lnTo>
                    <a:lnTo>
                      <a:pt x="1317" y="2542"/>
                    </a:lnTo>
                    <a:lnTo>
                      <a:pt x="1325" y="2524"/>
                    </a:lnTo>
                    <a:lnTo>
                      <a:pt x="1345" y="2512"/>
                    </a:lnTo>
                    <a:lnTo>
                      <a:pt x="1372" y="2509"/>
                    </a:lnTo>
                    <a:lnTo>
                      <a:pt x="1388" y="2512"/>
                    </a:lnTo>
                    <a:lnTo>
                      <a:pt x="1407" y="2518"/>
                    </a:lnTo>
                    <a:lnTo>
                      <a:pt x="1394" y="2509"/>
                    </a:lnTo>
                    <a:lnTo>
                      <a:pt x="1386" y="2498"/>
                    </a:lnTo>
                    <a:lnTo>
                      <a:pt x="1380" y="2483"/>
                    </a:lnTo>
                    <a:lnTo>
                      <a:pt x="1379" y="2465"/>
                    </a:lnTo>
                    <a:lnTo>
                      <a:pt x="1382" y="2449"/>
                    </a:lnTo>
                    <a:lnTo>
                      <a:pt x="1388" y="2434"/>
                    </a:lnTo>
                    <a:lnTo>
                      <a:pt x="1398" y="2422"/>
                    </a:lnTo>
                    <a:lnTo>
                      <a:pt x="1411" y="2414"/>
                    </a:lnTo>
                    <a:lnTo>
                      <a:pt x="1397" y="2400"/>
                    </a:lnTo>
                    <a:lnTo>
                      <a:pt x="1386" y="2384"/>
                    </a:lnTo>
                    <a:lnTo>
                      <a:pt x="1380" y="2369"/>
                    </a:lnTo>
                    <a:lnTo>
                      <a:pt x="1380" y="2354"/>
                    </a:lnTo>
                    <a:lnTo>
                      <a:pt x="1385" y="2340"/>
                    </a:lnTo>
                    <a:lnTo>
                      <a:pt x="1394" y="2329"/>
                    </a:lnTo>
                    <a:lnTo>
                      <a:pt x="1410" y="2319"/>
                    </a:lnTo>
                    <a:lnTo>
                      <a:pt x="1430" y="2313"/>
                    </a:lnTo>
                    <a:lnTo>
                      <a:pt x="1415" y="2293"/>
                    </a:lnTo>
                    <a:lnTo>
                      <a:pt x="1408" y="2275"/>
                    </a:lnTo>
                    <a:lnTo>
                      <a:pt x="1410" y="2257"/>
                    </a:lnTo>
                    <a:lnTo>
                      <a:pt x="1416" y="2243"/>
                    </a:lnTo>
                    <a:lnTo>
                      <a:pt x="1429" y="2234"/>
                    </a:lnTo>
                    <a:lnTo>
                      <a:pt x="1445" y="2230"/>
                    </a:lnTo>
                    <a:lnTo>
                      <a:pt x="1466" y="2236"/>
                    </a:lnTo>
                    <a:lnTo>
                      <a:pt x="1489" y="2251"/>
                    </a:lnTo>
                    <a:lnTo>
                      <a:pt x="1483" y="2236"/>
                    </a:lnTo>
                    <a:lnTo>
                      <a:pt x="1482" y="2220"/>
                    </a:lnTo>
                    <a:lnTo>
                      <a:pt x="1489" y="2205"/>
                    </a:lnTo>
                    <a:lnTo>
                      <a:pt x="1508" y="2194"/>
                    </a:lnTo>
                    <a:lnTo>
                      <a:pt x="1480" y="2184"/>
                    </a:lnTo>
                    <a:lnTo>
                      <a:pt x="1461" y="2166"/>
                    </a:lnTo>
                    <a:lnTo>
                      <a:pt x="1452" y="2141"/>
                    </a:lnTo>
                    <a:lnTo>
                      <a:pt x="1452" y="2110"/>
                    </a:lnTo>
                    <a:lnTo>
                      <a:pt x="1430" y="2119"/>
                    </a:lnTo>
                    <a:lnTo>
                      <a:pt x="1408" y="2123"/>
                    </a:lnTo>
                    <a:lnTo>
                      <a:pt x="1388" y="2122"/>
                    </a:lnTo>
                    <a:lnTo>
                      <a:pt x="1370" y="2118"/>
                    </a:lnTo>
                    <a:lnTo>
                      <a:pt x="1353" y="2108"/>
                    </a:lnTo>
                    <a:lnTo>
                      <a:pt x="1341" y="2096"/>
                    </a:lnTo>
                    <a:lnTo>
                      <a:pt x="1330" y="2077"/>
                    </a:lnTo>
                    <a:lnTo>
                      <a:pt x="1324" y="2057"/>
                    </a:lnTo>
                    <a:lnTo>
                      <a:pt x="1315" y="2074"/>
                    </a:lnTo>
                    <a:lnTo>
                      <a:pt x="1298" y="2088"/>
                    </a:lnTo>
                    <a:lnTo>
                      <a:pt x="1279" y="2097"/>
                    </a:lnTo>
                    <a:lnTo>
                      <a:pt x="1258" y="2101"/>
                    </a:lnTo>
                    <a:lnTo>
                      <a:pt x="1236" y="2100"/>
                    </a:lnTo>
                    <a:lnTo>
                      <a:pt x="1214" y="2092"/>
                    </a:lnTo>
                    <a:lnTo>
                      <a:pt x="1196" y="2080"/>
                    </a:lnTo>
                    <a:lnTo>
                      <a:pt x="1182" y="2060"/>
                    </a:lnTo>
                    <a:lnTo>
                      <a:pt x="1167" y="2061"/>
                    </a:lnTo>
                    <a:lnTo>
                      <a:pt x="1152" y="2057"/>
                    </a:lnTo>
                    <a:lnTo>
                      <a:pt x="1130" y="2040"/>
                    </a:lnTo>
                    <a:lnTo>
                      <a:pt x="1124" y="2027"/>
                    </a:lnTo>
                    <a:lnTo>
                      <a:pt x="1120" y="2014"/>
                    </a:lnTo>
                    <a:lnTo>
                      <a:pt x="1121" y="2001"/>
                    </a:lnTo>
                    <a:lnTo>
                      <a:pt x="1125" y="1987"/>
                    </a:lnTo>
                    <a:lnTo>
                      <a:pt x="1100" y="1980"/>
                    </a:lnTo>
                    <a:lnTo>
                      <a:pt x="1080" y="1965"/>
                    </a:lnTo>
                    <a:lnTo>
                      <a:pt x="1073" y="1957"/>
                    </a:lnTo>
                    <a:lnTo>
                      <a:pt x="1070" y="1946"/>
                    </a:lnTo>
                    <a:lnTo>
                      <a:pt x="1071" y="1934"/>
                    </a:lnTo>
                    <a:lnTo>
                      <a:pt x="1076" y="1921"/>
                    </a:lnTo>
                    <a:lnTo>
                      <a:pt x="1030" y="1946"/>
                    </a:lnTo>
                    <a:lnTo>
                      <a:pt x="987" y="1956"/>
                    </a:lnTo>
                    <a:lnTo>
                      <a:pt x="949" y="1952"/>
                    </a:lnTo>
                    <a:lnTo>
                      <a:pt x="934" y="1947"/>
                    </a:lnTo>
                    <a:lnTo>
                      <a:pt x="922" y="1940"/>
                    </a:lnTo>
                    <a:lnTo>
                      <a:pt x="912" y="1930"/>
                    </a:lnTo>
                    <a:lnTo>
                      <a:pt x="907" y="1919"/>
                    </a:lnTo>
                    <a:lnTo>
                      <a:pt x="906" y="1908"/>
                    </a:lnTo>
                    <a:lnTo>
                      <a:pt x="909" y="1895"/>
                    </a:lnTo>
                    <a:lnTo>
                      <a:pt x="918" y="1882"/>
                    </a:lnTo>
                    <a:lnTo>
                      <a:pt x="931" y="1869"/>
                    </a:lnTo>
                    <a:lnTo>
                      <a:pt x="950" y="1857"/>
                    </a:lnTo>
                    <a:lnTo>
                      <a:pt x="976" y="1846"/>
                    </a:lnTo>
                    <a:lnTo>
                      <a:pt x="960" y="1840"/>
                    </a:lnTo>
                    <a:lnTo>
                      <a:pt x="949" y="1831"/>
                    </a:lnTo>
                    <a:lnTo>
                      <a:pt x="945" y="1819"/>
                    </a:lnTo>
                    <a:lnTo>
                      <a:pt x="946" y="1806"/>
                    </a:lnTo>
                    <a:lnTo>
                      <a:pt x="952" y="1795"/>
                    </a:lnTo>
                    <a:lnTo>
                      <a:pt x="963" y="1788"/>
                    </a:lnTo>
                    <a:lnTo>
                      <a:pt x="979" y="1785"/>
                    </a:lnTo>
                    <a:lnTo>
                      <a:pt x="999" y="1789"/>
                    </a:lnTo>
                    <a:lnTo>
                      <a:pt x="989" y="1779"/>
                    </a:lnTo>
                    <a:lnTo>
                      <a:pt x="983" y="1769"/>
                    </a:lnTo>
                    <a:lnTo>
                      <a:pt x="983" y="1746"/>
                    </a:lnTo>
                    <a:lnTo>
                      <a:pt x="993" y="1725"/>
                    </a:lnTo>
                    <a:lnTo>
                      <a:pt x="1014" y="1706"/>
                    </a:lnTo>
                    <a:lnTo>
                      <a:pt x="1038" y="1692"/>
                    </a:lnTo>
                    <a:lnTo>
                      <a:pt x="1063" y="1686"/>
                    </a:lnTo>
                    <a:lnTo>
                      <a:pt x="1075" y="1688"/>
                    </a:lnTo>
                    <a:lnTo>
                      <a:pt x="1086" y="1693"/>
                    </a:lnTo>
                    <a:lnTo>
                      <a:pt x="1096" y="1700"/>
                    </a:lnTo>
                    <a:lnTo>
                      <a:pt x="1103" y="1712"/>
                    </a:lnTo>
                    <a:lnTo>
                      <a:pt x="1124" y="1694"/>
                    </a:lnTo>
                    <a:lnTo>
                      <a:pt x="1144" y="1682"/>
                    </a:lnTo>
                    <a:lnTo>
                      <a:pt x="1164" y="1678"/>
                    </a:lnTo>
                    <a:lnTo>
                      <a:pt x="1181" y="1680"/>
                    </a:lnTo>
                    <a:lnTo>
                      <a:pt x="1195" y="1687"/>
                    </a:lnTo>
                    <a:lnTo>
                      <a:pt x="1205" y="1702"/>
                    </a:lnTo>
                    <a:lnTo>
                      <a:pt x="1210" y="1725"/>
                    </a:lnTo>
                    <a:lnTo>
                      <a:pt x="1208" y="1753"/>
                    </a:lnTo>
                    <a:lnTo>
                      <a:pt x="1217" y="1739"/>
                    </a:lnTo>
                    <a:lnTo>
                      <a:pt x="1227" y="1728"/>
                    </a:lnTo>
                    <a:lnTo>
                      <a:pt x="1254" y="1715"/>
                    </a:lnTo>
                    <a:lnTo>
                      <a:pt x="1283" y="1712"/>
                    </a:lnTo>
                    <a:lnTo>
                      <a:pt x="1313" y="1718"/>
                    </a:lnTo>
                    <a:lnTo>
                      <a:pt x="1301" y="1694"/>
                    </a:lnTo>
                    <a:lnTo>
                      <a:pt x="1297" y="1667"/>
                    </a:lnTo>
                    <a:lnTo>
                      <a:pt x="1301" y="1640"/>
                    </a:lnTo>
                    <a:lnTo>
                      <a:pt x="1310" y="1619"/>
                    </a:lnTo>
                    <a:lnTo>
                      <a:pt x="1327" y="1603"/>
                    </a:lnTo>
                    <a:lnTo>
                      <a:pt x="1335" y="1600"/>
                    </a:lnTo>
                    <a:lnTo>
                      <a:pt x="1347" y="1599"/>
                    </a:lnTo>
                    <a:lnTo>
                      <a:pt x="1358" y="1601"/>
                    </a:lnTo>
                    <a:lnTo>
                      <a:pt x="1371" y="1606"/>
                    </a:lnTo>
                    <a:lnTo>
                      <a:pt x="1385" y="1616"/>
                    </a:lnTo>
                    <a:lnTo>
                      <a:pt x="1399" y="1631"/>
                    </a:lnTo>
                    <a:lnTo>
                      <a:pt x="1413" y="1604"/>
                    </a:lnTo>
                    <a:lnTo>
                      <a:pt x="1430" y="1590"/>
                    </a:lnTo>
                    <a:lnTo>
                      <a:pt x="1449" y="1586"/>
                    </a:lnTo>
                    <a:lnTo>
                      <a:pt x="1469" y="1591"/>
                    </a:lnTo>
                    <a:lnTo>
                      <a:pt x="1486" y="1604"/>
                    </a:lnTo>
                    <a:lnTo>
                      <a:pt x="1499" y="1622"/>
                    </a:lnTo>
                    <a:lnTo>
                      <a:pt x="1506" y="1645"/>
                    </a:lnTo>
                    <a:lnTo>
                      <a:pt x="1504" y="1670"/>
                    </a:lnTo>
                    <a:lnTo>
                      <a:pt x="1526" y="1666"/>
                    </a:lnTo>
                    <a:lnTo>
                      <a:pt x="1544" y="1665"/>
                    </a:lnTo>
                    <a:lnTo>
                      <a:pt x="1559" y="1669"/>
                    </a:lnTo>
                    <a:lnTo>
                      <a:pt x="1571" y="1677"/>
                    </a:lnTo>
                    <a:lnTo>
                      <a:pt x="1579" y="1687"/>
                    </a:lnTo>
                    <a:lnTo>
                      <a:pt x="1583" y="1701"/>
                    </a:lnTo>
                    <a:lnTo>
                      <a:pt x="1582" y="1718"/>
                    </a:lnTo>
                    <a:lnTo>
                      <a:pt x="1578" y="1738"/>
                    </a:lnTo>
                    <a:lnTo>
                      <a:pt x="1599" y="1726"/>
                    </a:lnTo>
                    <a:lnTo>
                      <a:pt x="1622" y="1722"/>
                    </a:lnTo>
                    <a:lnTo>
                      <a:pt x="1644" y="1726"/>
                    </a:lnTo>
                    <a:lnTo>
                      <a:pt x="1663" y="1738"/>
                    </a:lnTo>
                    <a:lnTo>
                      <a:pt x="1674" y="1712"/>
                    </a:lnTo>
                    <a:lnTo>
                      <a:pt x="1688" y="1694"/>
                    </a:lnTo>
                    <a:lnTo>
                      <a:pt x="1704" y="1685"/>
                    </a:lnTo>
                    <a:lnTo>
                      <a:pt x="1720" y="1685"/>
                    </a:lnTo>
                    <a:lnTo>
                      <a:pt x="1735" y="1694"/>
                    </a:lnTo>
                    <a:lnTo>
                      <a:pt x="1747" y="1712"/>
                    </a:lnTo>
                    <a:lnTo>
                      <a:pt x="1755" y="1739"/>
                    </a:lnTo>
                    <a:lnTo>
                      <a:pt x="1756" y="1775"/>
                    </a:lnTo>
                    <a:lnTo>
                      <a:pt x="1784" y="1782"/>
                    </a:lnTo>
                    <a:lnTo>
                      <a:pt x="1802" y="1796"/>
                    </a:lnTo>
                    <a:lnTo>
                      <a:pt x="1812" y="1818"/>
                    </a:lnTo>
                    <a:lnTo>
                      <a:pt x="1812" y="1846"/>
                    </a:lnTo>
                    <a:lnTo>
                      <a:pt x="1824" y="1846"/>
                    </a:lnTo>
                    <a:lnTo>
                      <a:pt x="1835" y="1848"/>
                    </a:lnTo>
                    <a:lnTo>
                      <a:pt x="1855" y="1858"/>
                    </a:lnTo>
                    <a:lnTo>
                      <a:pt x="1868" y="1877"/>
                    </a:lnTo>
                    <a:lnTo>
                      <a:pt x="1872" y="1897"/>
                    </a:lnTo>
                    <a:lnTo>
                      <a:pt x="1888" y="1875"/>
                    </a:lnTo>
                    <a:lnTo>
                      <a:pt x="1912" y="1862"/>
                    </a:lnTo>
                    <a:lnTo>
                      <a:pt x="1938" y="1856"/>
                    </a:lnTo>
                    <a:lnTo>
                      <a:pt x="1952" y="1858"/>
                    </a:lnTo>
                    <a:lnTo>
                      <a:pt x="1965" y="1864"/>
                    </a:lnTo>
                    <a:lnTo>
                      <a:pt x="1970" y="1841"/>
                    </a:lnTo>
                    <a:lnTo>
                      <a:pt x="1980" y="1822"/>
                    </a:lnTo>
                    <a:lnTo>
                      <a:pt x="1993" y="1807"/>
                    </a:lnTo>
                    <a:lnTo>
                      <a:pt x="2010" y="1801"/>
                    </a:lnTo>
                    <a:lnTo>
                      <a:pt x="1995" y="1787"/>
                    </a:lnTo>
                    <a:lnTo>
                      <a:pt x="1988" y="1770"/>
                    </a:lnTo>
                    <a:lnTo>
                      <a:pt x="1989" y="1753"/>
                    </a:lnTo>
                    <a:lnTo>
                      <a:pt x="1996" y="1734"/>
                    </a:lnTo>
                    <a:lnTo>
                      <a:pt x="1963" y="1732"/>
                    </a:lnTo>
                    <a:lnTo>
                      <a:pt x="1935" y="1726"/>
                    </a:lnTo>
                    <a:lnTo>
                      <a:pt x="1913" y="1716"/>
                    </a:lnTo>
                    <a:lnTo>
                      <a:pt x="1898" y="1704"/>
                    </a:lnTo>
                    <a:lnTo>
                      <a:pt x="1889" y="1688"/>
                    </a:lnTo>
                    <a:lnTo>
                      <a:pt x="1889" y="1671"/>
                    </a:lnTo>
                    <a:lnTo>
                      <a:pt x="1897" y="1653"/>
                    </a:lnTo>
                    <a:lnTo>
                      <a:pt x="1913" y="1633"/>
                    </a:lnTo>
                    <a:lnTo>
                      <a:pt x="1893" y="1626"/>
                    </a:lnTo>
                    <a:lnTo>
                      <a:pt x="1879" y="1616"/>
                    </a:lnTo>
                    <a:lnTo>
                      <a:pt x="1869" y="1601"/>
                    </a:lnTo>
                    <a:lnTo>
                      <a:pt x="1866" y="1585"/>
                    </a:lnTo>
                    <a:lnTo>
                      <a:pt x="1867" y="1568"/>
                    </a:lnTo>
                    <a:lnTo>
                      <a:pt x="1874" y="1552"/>
                    </a:lnTo>
                    <a:lnTo>
                      <a:pt x="1886" y="1538"/>
                    </a:lnTo>
                    <a:lnTo>
                      <a:pt x="1905" y="1528"/>
                    </a:lnTo>
                    <a:lnTo>
                      <a:pt x="1892" y="1507"/>
                    </a:lnTo>
                    <a:lnTo>
                      <a:pt x="1883" y="1482"/>
                    </a:lnTo>
                    <a:lnTo>
                      <a:pt x="1879" y="1459"/>
                    </a:lnTo>
                    <a:lnTo>
                      <a:pt x="1880" y="1437"/>
                    </a:lnTo>
                    <a:lnTo>
                      <a:pt x="1887" y="1421"/>
                    </a:lnTo>
                    <a:lnTo>
                      <a:pt x="1901" y="1414"/>
                    </a:lnTo>
                    <a:lnTo>
                      <a:pt x="1911" y="1413"/>
                    </a:lnTo>
                    <a:lnTo>
                      <a:pt x="1923" y="1415"/>
                    </a:lnTo>
                    <a:lnTo>
                      <a:pt x="1954" y="1429"/>
                    </a:lnTo>
                    <a:lnTo>
                      <a:pt x="1972" y="1429"/>
                    </a:lnTo>
                    <a:lnTo>
                      <a:pt x="1991" y="1433"/>
                    </a:lnTo>
                    <a:lnTo>
                      <a:pt x="2007" y="1442"/>
                    </a:lnTo>
                    <a:lnTo>
                      <a:pt x="2022" y="1453"/>
                    </a:lnTo>
                    <a:lnTo>
                      <a:pt x="2034" y="1467"/>
                    </a:lnTo>
                    <a:lnTo>
                      <a:pt x="2043" y="1484"/>
                    </a:lnTo>
                    <a:lnTo>
                      <a:pt x="2046" y="1502"/>
                    </a:lnTo>
                    <a:lnTo>
                      <a:pt x="2045" y="1523"/>
                    </a:lnTo>
                    <a:lnTo>
                      <a:pt x="2053" y="1499"/>
                    </a:lnTo>
                    <a:lnTo>
                      <a:pt x="2065" y="1484"/>
                    </a:lnTo>
                    <a:lnTo>
                      <a:pt x="2081" y="1477"/>
                    </a:lnTo>
                    <a:lnTo>
                      <a:pt x="2098" y="1478"/>
                    </a:lnTo>
                    <a:lnTo>
                      <a:pt x="2113" y="1485"/>
                    </a:lnTo>
                    <a:lnTo>
                      <a:pt x="2124" y="1498"/>
                    </a:lnTo>
                    <a:lnTo>
                      <a:pt x="2132" y="1515"/>
                    </a:lnTo>
                    <a:lnTo>
                      <a:pt x="2133" y="1537"/>
                    </a:lnTo>
                    <a:lnTo>
                      <a:pt x="2150" y="1531"/>
                    </a:lnTo>
                    <a:lnTo>
                      <a:pt x="2167" y="1531"/>
                    </a:lnTo>
                    <a:lnTo>
                      <a:pt x="2182" y="1538"/>
                    </a:lnTo>
                    <a:lnTo>
                      <a:pt x="2195" y="1548"/>
                    </a:lnTo>
                    <a:lnTo>
                      <a:pt x="2203" y="1514"/>
                    </a:lnTo>
                    <a:lnTo>
                      <a:pt x="2220" y="1492"/>
                    </a:lnTo>
                    <a:lnTo>
                      <a:pt x="2231" y="1485"/>
                    </a:lnTo>
                    <a:lnTo>
                      <a:pt x="2242" y="1481"/>
                    </a:lnTo>
                    <a:lnTo>
                      <a:pt x="2254" y="1481"/>
                    </a:lnTo>
                    <a:lnTo>
                      <a:pt x="2265" y="1483"/>
                    </a:lnTo>
                    <a:lnTo>
                      <a:pt x="2284" y="1497"/>
                    </a:lnTo>
                    <a:lnTo>
                      <a:pt x="2296" y="1522"/>
                    </a:lnTo>
                    <a:lnTo>
                      <a:pt x="2297" y="1559"/>
                    </a:lnTo>
                    <a:lnTo>
                      <a:pt x="2284" y="1607"/>
                    </a:lnTo>
                    <a:lnTo>
                      <a:pt x="2301" y="1607"/>
                    </a:lnTo>
                    <a:lnTo>
                      <a:pt x="2314" y="1613"/>
                    </a:lnTo>
                    <a:lnTo>
                      <a:pt x="2322" y="1623"/>
                    </a:lnTo>
                    <a:lnTo>
                      <a:pt x="2326" y="1637"/>
                    </a:lnTo>
                    <a:lnTo>
                      <a:pt x="2326" y="1653"/>
                    </a:lnTo>
                    <a:lnTo>
                      <a:pt x="2322" y="1671"/>
                    </a:lnTo>
                    <a:lnTo>
                      <a:pt x="2303" y="1709"/>
                    </a:lnTo>
                    <a:lnTo>
                      <a:pt x="2326" y="1700"/>
                    </a:lnTo>
                    <a:lnTo>
                      <a:pt x="2349" y="1700"/>
                    </a:lnTo>
                    <a:lnTo>
                      <a:pt x="2367" y="1711"/>
                    </a:lnTo>
                    <a:lnTo>
                      <a:pt x="2378" y="1734"/>
                    </a:lnTo>
                    <a:lnTo>
                      <a:pt x="2376" y="1721"/>
                    </a:lnTo>
                    <a:lnTo>
                      <a:pt x="2377" y="1708"/>
                    </a:lnTo>
                    <a:lnTo>
                      <a:pt x="2388" y="1684"/>
                    </a:lnTo>
                    <a:lnTo>
                      <a:pt x="2406" y="1665"/>
                    </a:lnTo>
                    <a:lnTo>
                      <a:pt x="2430" y="1652"/>
                    </a:lnTo>
                    <a:lnTo>
                      <a:pt x="2454" y="1647"/>
                    </a:lnTo>
                    <a:lnTo>
                      <a:pt x="2478" y="1650"/>
                    </a:lnTo>
                    <a:lnTo>
                      <a:pt x="2488" y="1656"/>
                    </a:lnTo>
                    <a:lnTo>
                      <a:pt x="2496" y="1665"/>
                    </a:lnTo>
                    <a:lnTo>
                      <a:pt x="2505" y="1693"/>
                    </a:lnTo>
                    <a:lnTo>
                      <a:pt x="2528" y="1676"/>
                    </a:lnTo>
                    <a:lnTo>
                      <a:pt x="2550" y="1666"/>
                    </a:lnTo>
                    <a:lnTo>
                      <a:pt x="2571" y="1665"/>
                    </a:lnTo>
                    <a:lnTo>
                      <a:pt x="2590" y="1671"/>
                    </a:lnTo>
                    <a:lnTo>
                      <a:pt x="2606" y="1683"/>
                    </a:lnTo>
                    <a:lnTo>
                      <a:pt x="2620" y="1700"/>
                    </a:lnTo>
                    <a:lnTo>
                      <a:pt x="2630" y="1723"/>
                    </a:lnTo>
                    <a:lnTo>
                      <a:pt x="2636" y="1749"/>
                    </a:lnTo>
                    <a:lnTo>
                      <a:pt x="2654" y="1739"/>
                    </a:lnTo>
                    <a:lnTo>
                      <a:pt x="2672" y="1732"/>
                    </a:lnTo>
                    <a:lnTo>
                      <a:pt x="2709" y="1730"/>
                    </a:lnTo>
                    <a:lnTo>
                      <a:pt x="2744" y="1739"/>
                    </a:lnTo>
                    <a:lnTo>
                      <a:pt x="2775" y="1756"/>
                    </a:lnTo>
                    <a:lnTo>
                      <a:pt x="2788" y="1745"/>
                    </a:lnTo>
                    <a:lnTo>
                      <a:pt x="2804" y="1738"/>
                    </a:lnTo>
                    <a:lnTo>
                      <a:pt x="2820" y="1735"/>
                    </a:lnTo>
                    <a:lnTo>
                      <a:pt x="2838" y="1737"/>
                    </a:lnTo>
                    <a:lnTo>
                      <a:pt x="2854" y="1741"/>
                    </a:lnTo>
                    <a:lnTo>
                      <a:pt x="2870" y="1749"/>
                    </a:lnTo>
                    <a:lnTo>
                      <a:pt x="2883" y="1761"/>
                    </a:lnTo>
                    <a:lnTo>
                      <a:pt x="2891" y="1775"/>
                    </a:lnTo>
                    <a:lnTo>
                      <a:pt x="2905" y="1760"/>
                    </a:lnTo>
                    <a:lnTo>
                      <a:pt x="2921" y="1749"/>
                    </a:lnTo>
                    <a:lnTo>
                      <a:pt x="2938" y="1744"/>
                    </a:lnTo>
                    <a:lnTo>
                      <a:pt x="2955" y="1743"/>
                    </a:lnTo>
                    <a:lnTo>
                      <a:pt x="2971" y="1747"/>
                    </a:lnTo>
                    <a:lnTo>
                      <a:pt x="2985" y="1758"/>
                    </a:lnTo>
                    <a:lnTo>
                      <a:pt x="2996" y="1775"/>
                    </a:lnTo>
                    <a:lnTo>
                      <a:pt x="3003" y="1797"/>
                    </a:lnTo>
                    <a:lnTo>
                      <a:pt x="3014" y="1771"/>
                    </a:lnTo>
                    <a:lnTo>
                      <a:pt x="3030" y="1750"/>
                    </a:lnTo>
                    <a:lnTo>
                      <a:pt x="3053" y="1739"/>
                    </a:lnTo>
                    <a:lnTo>
                      <a:pt x="3082" y="1734"/>
                    </a:lnTo>
                    <a:lnTo>
                      <a:pt x="3064" y="1724"/>
                    </a:lnTo>
                    <a:lnTo>
                      <a:pt x="3050" y="1710"/>
                    </a:lnTo>
                    <a:lnTo>
                      <a:pt x="3041" y="1695"/>
                    </a:lnTo>
                    <a:lnTo>
                      <a:pt x="3038" y="1680"/>
                    </a:lnTo>
                    <a:lnTo>
                      <a:pt x="3039" y="1664"/>
                    </a:lnTo>
                    <a:lnTo>
                      <a:pt x="3044" y="1649"/>
                    </a:lnTo>
                    <a:lnTo>
                      <a:pt x="3055" y="1635"/>
                    </a:lnTo>
                    <a:lnTo>
                      <a:pt x="3071" y="1622"/>
                    </a:lnTo>
                    <a:lnTo>
                      <a:pt x="3051" y="1619"/>
                    </a:lnTo>
                    <a:lnTo>
                      <a:pt x="3035" y="1609"/>
                    </a:lnTo>
                    <a:lnTo>
                      <a:pt x="3023" y="1598"/>
                    </a:lnTo>
                    <a:lnTo>
                      <a:pt x="3016" y="1583"/>
                    </a:lnTo>
                    <a:lnTo>
                      <a:pt x="3014" y="1568"/>
                    </a:lnTo>
                    <a:lnTo>
                      <a:pt x="3017" y="1553"/>
                    </a:lnTo>
                    <a:lnTo>
                      <a:pt x="3028" y="1540"/>
                    </a:lnTo>
                    <a:lnTo>
                      <a:pt x="3044" y="1530"/>
                    </a:lnTo>
                    <a:lnTo>
                      <a:pt x="3022" y="1526"/>
                    </a:lnTo>
                    <a:lnTo>
                      <a:pt x="3004" y="1518"/>
                    </a:lnTo>
                    <a:lnTo>
                      <a:pt x="2977" y="1497"/>
                    </a:lnTo>
                    <a:lnTo>
                      <a:pt x="2941" y="1507"/>
                    </a:lnTo>
                    <a:lnTo>
                      <a:pt x="2906" y="1504"/>
                    </a:lnTo>
                    <a:lnTo>
                      <a:pt x="2892" y="1496"/>
                    </a:lnTo>
                    <a:lnTo>
                      <a:pt x="2881" y="1485"/>
                    </a:lnTo>
                    <a:lnTo>
                      <a:pt x="2876" y="1469"/>
                    </a:lnTo>
                    <a:lnTo>
                      <a:pt x="2876" y="1448"/>
                    </a:lnTo>
                    <a:lnTo>
                      <a:pt x="2854" y="1466"/>
                    </a:lnTo>
                    <a:lnTo>
                      <a:pt x="2832" y="1478"/>
                    </a:lnTo>
                    <a:lnTo>
                      <a:pt x="2810" y="1484"/>
                    </a:lnTo>
                    <a:lnTo>
                      <a:pt x="2790" y="1483"/>
                    </a:lnTo>
                    <a:lnTo>
                      <a:pt x="2770" y="1476"/>
                    </a:lnTo>
                    <a:lnTo>
                      <a:pt x="2756" y="1463"/>
                    </a:lnTo>
                    <a:lnTo>
                      <a:pt x="2746" y="1444"/>
                    </a:lnTo>
                    <a:lnTo>
                      <a:pt x="2741" y="1418"/>
                    </a:lnTo>
                    <a:lnTo>
                      <a:pt x="2715" y="1429"/>
                    </a:lnTo>
                    <a:lnTo>
                      <a:pt x="2687" y="1433"/>
                    </a:lnTo>
                    <a:lnTo>
                      <a:pt x="2663" y="1430"/>
                    </a:lnTo>
                    <a:lnTo>
                      <a:pt x="2641" y="1420"/>
                    </a:lnTo>
                    <a:lnTo>
                      <a:pt x="2626" y="1406"/>
                    </a:lnTo>
                    <a:lnTo>
                      <a:pt x="2623" y="1397"/>
                    </a:lnTo>
                    <a:lnTo>
                      <a:pt x="2620" y="1386"/>
                    </a:lnTo>
                    <a:lnTo>
                      <a:pt x="2623" y="1374"/>
                    </a:lnTo>
                    <a:lnTo>
                      <a:pt x="2628" y="1361"/>
                    </a:lnTo>
                    <a:lnTo>
                      <a:pt x="2638" y="1347"/>
                    </a:lnTo>
                    <a:lnTo>
                      <a:pt x="2651" y="1333"/>
                    </a:lnTo>
                    <a:lnTo>
                      <a:pt x="2627" y="1309"/>
                    </a:lnTo>
                    <a:lnTo>
                      <a:pt x="2613" y="1284"/>
                    </a:lnTo>
                    <a:lnTo>
                      <a:pt x="2609" y="1260"/>
                    </a:lnTo>
                    <a:lnTo>
                      <a:pt x="2614" y="1240"/>
                    </a:lnTo>
                    <a:lnTo>
                      <a:pt x="2627" y="1224"/>
                    </a:lnTo>
                    <a:lnTo>
                      <a:pt x="2638" y="1218"/>
                    </a:lnTo>
                    <a:lnTo>
                      <a:pt x="2650" y="1214"/>
                    </a:lnTo>
                    <a:lnTo>
                      <a:pt x="2680" y="1214"/>
                    </a:lnTo>
                    <a:lnTo>
                      <a:pt x="2719" y="1225"/>
                    </a:lnTo>
                    <a:lnTo>
                      <a:pt x="2713" y="1209"/>
                    </a:lnTo>
                    <a:lnTo>
                      <a:pt x="2714" y="1193"/>
                    </a:lnTo>
                    <a:lnTo>
                      <a:pt x="2721" y="1178"/>
                    </a:lnTo>
                    <a:lnTo>
                      <a:pt x="2732" y="1166"/>
                    </a:lnTo>
                    <a:lnTo>
                      <a:pt x="2718" y="1155"/>
                    </a:lnTo>
                    <a:lnTo>
                      <a:pt x="2709" y="1141"/>
                    </a:lnTo>
                    <a:lnTo>
                      <a:pt x="2708" y="1123"/>
                    </a:lnTo>
                    <a:lnTo>
                      <a:pt x="2714" y="1103"/>
                    </a:lnTo>
                    <a:lnTo>
                      <a:pt x="2692" y="1103"/>
                    </a:lnTo>
                    <a:lnTo>
                      <a:pt x="2673" y="1095"/>
                    </a:lnTo>
                    <a:lnTo>
                      <a:pt x="2661" y="1080"/>
                    </a:lnTo>
                    <a:lnTo>
                      <a:pt x="2656" y="1061"/>
                    </a:lnTo>
                    <a:lnTo>
                      <a:pt x="2628" y="1063"/>
                    </a:lnTo>
                    <a:lnTo>
                      <a:pt x="2616" y="1059"/>
                    </a:lnTo>
                    <a:lnTo>
                      <a:pt x="2606" y="1054"/>
                    </a:lnTo>
                    <a:lnTo>
                      <a:pt x="2596" y="1034"/>
                    </a:lnTo>
                    <a:lnTo>
                      <a:pt x="2596" y="1010"/>
                    </a:lnTo>
                    <a:lnTo>
                      <a:pt x="2577" y="1009"/>
                    </a:lnTo>
                    <a:lnTo>
                      <a:pt x="2562" y="1004"/>
                    </a:lnTo>
                    <a:lnTo>
                      <a:pt x="2537" y="988"/>
                    </a:lnTo>
                    <a:lnTo>
                      <a:pt x="2521" y="967"/>
                    </a:lnTo>
                    <a:lnTo>
                      <a:pt x="2516" y="940"/>
                    </a:lnTo>
                    <a:lnTo>
                      <a:pt x="2519" y="915"/>
                    </a:lnTo>
                    <a:lnTo>
                      <a:pt x="2532" y="891"/>
                    </a:lnTo>
                    <a:lnTo>
                      <a:pt x="2555" y="873"/>
                    </a:lnTo>
                    <a:lnTo>
                      <a:pt x="2570" y="868"/>
                    </a:lnTo>
                    <a:lnTo>
                      <a:pt x="2587" y="864"/>
                    </a:lnTo>
                    <a:lnTo>
                      <a:pt x="2583" y="847"/>
                    </a:lnTo>
                    <a:lnTo>
                      <a:pt x="2583" y="832"/>
                    </a:lnTo>
                    <a:lnTo>
                      <a:pt x="2586" y="819"/>
                    </a:lnTo>
                    <a:lnTo>
                      <a:pt x="2591" y="808"/>
                    </a:lnTo>
                    <a:lnTo>
                      <a:pt x="2608" y="791"/>
                    </a:lnTo>
                    <a:lnTo>
                      <a:pt x="2630" y="782"/>
                    </a:lnTo>
                    <a:lnTo>
                      <a:pt x="2654" y="782"/>
                    </a:lnTo>
                    <a:lnTo>
                      <a:pt x="2677" y="793"/>
                    </a:lnTo>
                    <a:lnTo>
                      <a:pt x="2694" y="813"/>
                    </a:lnTo>
                    <a:lnTo>
                      <a:pt x="2704" y="845"/>
                    </a:lnTo>
                    <a:lnTo>
                      <a:pt x="2719" y="847"/>
                    </a:lnTo>
                    <a:lnTo>
                      <a:pt x="2732" y="852"/>
                    </a:lnTo>
                    <a:lnTo>
                      <a:pt x="2752" y="867"/>
                    </a:lnTo>
                    <a:lnTo>
                      <a:pt x="2764" y="888"/>
                    </a:lnTo>
                    <a:lnTo>
                      <a:pt x="2768" y="914"/>
                    </a:lnTo>
                    <a:lnTo>
                      <a:pt x="2787" y="904"/>
                    </a:lnTo>
                    <a:lnTo>
                      <a:pt x="2806" y="900"/>
                    </a:lnTo>
                    <a:lnTo>
                      <a:pt x="2825" y="901"/>
                    </a:lnTo>
                    <a:lnTo>
                      <a:pt x="2844" y="905"/>
                    </a:lnTo>
                    <a:lnTo>
                      <a:pt x="2860" y="915"/>
                    </a:lnTo>
                    <a:lnTo>
                      <a:pt x="2873" y="927"/>
                    </a:lnTo>
                    <a:lnTo>
                      <a:pt x="2880" y="945"/>
                    </a:lnTo>
                    <a:lnTo>
                      <a:pt x="2884" y="965"/>
                    </a:lnTo>
                    <a:lnTo>
                      <a:pt x="2912" y="951"/>
                    </a:lnTo>
                    <a:lnTo>
                      <a:pt x="2936" y="947"/>
                    </a:lnTo>
                    <a:lnTo>
                      <a:pt x="2957" y="951"/>
                    </a:lnTo>
                    <a:lnTo>
                      <a:pt x="2973" y="962"/>
                    </a:lnTo>
                    <a:lnTo>
                      <a:pt x="2984" y="979"/>
                    </a:lnTo>
                    <a:lnTo>
                      <a:pt x="2990" y="999"/>
                    </a:lnTo>
                    <a:lnTo>
                      <a:pt x="2990" y="1021"/>
                    </a:lnTo>
                    <a:lnTo>
                      <a:pt x="2985" y="1046"/>
                    </a:lnTo>
                    <a:lnTo>
                      <a:pt x="3007" y="1041"/>
                    </a:lnTo>
                    <a:lnTo>
                      <a:pt x="3026" y="1040"/>
                    </a:lnTo>
                    <a:lnTo>
                      <a:pt x="3042" y="1043"/>
                    </a:lnTo>
                    <a:lnTo>
                      <a:pt x="3055" y="1050"/>
                    </a:lnTo>
                    <a:lnTo>
                      <a:pt x="3065" y="1060"/>
                    </a:lnTo>
                    <a:lnTo>
                      <a:pt x="3071" y="1074"/>
                    </a:lnTo>
                    <a:lnTo>
                      <a:pt x="3074" y="1090"/>
                    </a:lnTo>
                    <a:lnTo>
                      <a:pt x="3073" y="1109"/>
                    </a:lnTo>
                    <a:lnTo>
                      <a:pt x="3095" y="1097"/>
                    </a:lnTo>
                    <a:lnTo>
                      <a:pt x="3119" y="1091"/>
                    </a:lnTo>
                    <a:lnTo>
                      <a:pt x="3142" y="1090"/>
                    </a:lnTo>
                    <a:lnTo>
                      <a:pt x="3167" y="1095"/>
                    </a:lnTo>
                    <a:lnTo>
                      <a:pt x="3165" y="1069"/>
                    </a:lnTo>
                    <a:lnTo>
                      <a:pt x="3173" y="1046"/>
                    </a:lnTo>
                    <a:lnTo>
                      <a:pt x="3189" y="1030"/>
                    </a:lnTo>
                    <a:lnTo>
                      <a:pt x="3214" y="1023"/>
                    </a:lnTo>
                    <a:lnTo>
                      <a:pt x="3205" y="1010"/>
                    </a:lnTo>
                    <a:lnTo>
                      <a:pt x="3200" y="995"/>
                    </a:lnTo>
                    <a:lnTo>
                      <a:pt x="3197" y="979"/>
                    </a:lnTo>
                    <a:lnTo>
                      <a:pt x="3198" y="963"/>
                    </a:lnTo>
                    <a:lnTo>
                      <a:pt x="3203" y="948"/>
                    </a:lnTo>
                    <a:lnTo>
                      <a:pt x="3211" y="934"/>
                    </a:lnTo>
                    <a:lnTo>
                      <a:pt x="3223" y="922"/>
                    </a:lnTo>
                    <a:lnTo>
                      <a:pt x="3239" y="914"/>
                    </a:lnTo>
                    <a:lnTo>
                      <a:pt x="3222" y="909"/>
                    </a:lnTo>
                    <a:lnTo>
                      <a:pt x="3208" y="900"/>
                    </a:lnTo>
                    <a:lnTo>
                      <a:pt x="3196" y="887"/>
                    </a:lnTo>
                    <a:lnTo>
                      <a:pt x="3190" y="871"/>
                    </a:lnTo>
                    <a:lnTo>
                      <a:pt x="3187" y="855"/>
                    </a:lnTo>
                    <a:lnTo>
                      <a:pt x="3188" y="838"/>
                    </a:lnTo>
                    <a:lnTo>
                      <a:pt x="3194" y="822"/>
                    </a:lnTo>
                    <a:lnTo>
                      <a:pt x="3206" y="809"/>
                    </a:lnTo>
                    <a:lnTo>
                      <a:pt x="3182" y="795"/>
                    </a:lnTo>
                    <a:lnTo>
                      <a:pt x="3164" y="779"/>
                    </a:lnTo>
                    <a:lnTo>
                      <a:pt x="3153" y="763"/>
                    </a:lnTo>
                    <a:lnTo>
                      <a:pt x="3150" y="747"/>
                    </a:lnTo>
                    <a:lnTo>
                      <a:pt x="3154" y="732"/>
                    </a:lnTo>
                    <a:lnTo>
                      <a:pt x="3167" y="719"/>
                    </a:lnTo>
                    <a:lnTo>
                      <a:pt x="3188" y="708"/>
                    </a:lnTo>
                    <a:lnTo>
                      <a:pt x="3217" y="701"/>
                    </a:lnTo>
                    <a:lnTo>
                      <a:pt x="3209" y="683"/>
                    </a:lnTo>
                    <a:lnTo>
                      <a:pt x="3205" y="667"/>
                    </a:lnTo>
                    <a:lnTo>
                      <a:pt x="3208" y="637"/>
                    </a:lnTo>
                    <a:lnTo>
                      <a:pt x="3222" y="613"/>
                    </a:lnTo>
                    <a:lnTo>
                      <a:pt x="3232" y="605"/>
                    </a:lnTo>
                    <a:lnTo>
                      <a:pt x="3244" y="598"/>
                    </a:lnTo>
                    <a:lnTo>
                      <a:pt x="3257" y="594"/>
                    </a:lnTo>
                    <a:lnTo>
                      <a:pt x="3270" y="593"/>
                    </a:lnTo>
                    <a:lnTo>
                      <a:pt x="3296" y="600"/>
                    </a:lnTo>
                    <a:lnTo>
                      <a:pt x="3307" y="609"/>
                    </a:lnTo>
                    <a:lnTo>
                      <a:pt x="3318" y="621"/>
                    </a:lnTo>
                    <a:lnTo>
                      <a:pt x="3333" y="656"/>
                    </a:lnTo>
                    <a:lnTo>
                      <a:pt x="3356" y="635"/>
                    </a:lnTo>
                    <a:lnTo>
                      <a:pt x="3379" y="624"/>
                    </a:lnTo>
                    <a:lnTo>
                      <a:pt x="3400" y="622"/>
                    </a:lnTo>
                    <a:lnTo>
                      <a:pt x="3420" y="627"/>
                    </a:lnTo>
                    <a:lnTo>
                      <a:pt x="3437" y="640"/>
                    </a:lnTo>
                    <a:lnTo>
                      <a:pt x="3451" y="658"/>
                    </a:lnTo>
                    <a:lnTo>
                      <a:pt x="3472" y="704"/>
                    </a:lnTo>
                    <a:lnTo>
                      <a:pt x="3510" y="678"/>
                    </a:lnTo>
                    <a:lnTo>
                      <a:pt x="3503" y="663"/>
                    </a:lnTo>
                    <a:lnTo>
                      <a:pt x="3499" y="648"/>
                    </a:lnTo>
                    <a:lnTo>
                      <a:pt x="3500" y="635"/>
                    </a:lnTo>
                    <a:lnTo>
                      <a:pt x="3505" y="621"/>
                    </a:lnTo>
                    <a:lnTo>
                      <a:pt x="3512" y="608"/>
                    </a:lnTo>
                    <a:lnTo>
                      <a:pt x="3522" y="598"/>
                    </a:lnTo>
                    <a:lnTo>
                      <a:pt x="3534" y="592"/>
                    </a:lnTo>
                    <a:lnTo>
                      <a:pt x="3547" y="590"/>
                    </a:lnTo>
                    <a:lnTo>
                      <a:pt x="3527" y="578"/>
                    </a:lnTo>
                    <a:lnTo>
                      <a:pt x="3512" y="564"/>
                    </a:lnTo>
                    <a:lnTo>
                      <a:pt x="3504" y="548"/>
                    </a:lnTo>
                    <a:lnTo>
                      <a:pt x="3499" y="531"/>
                    </a:lnTo>
                    <a:lnTo>
                      <a:pt x="3501" y="515"/>
                    </a:lnTo>
                    <a:lnTo>
                      <a:pt x="3509" y="500"/>
                    </a:lnTo>
                    <a:lnTo>
                      <a:pt x="3523" y="489"/>
                    </a:lnTo>
                    <a:lnTo>
                      <a:pt x="3544" y="482"/>
                    </a:lnTo>
                    <a:lnTo>
                      <a:pt x="3521" y="472"/>
                    </a:lnTo>
                    <a:lnTo>
                      <a:pt x="3504" y="458"/>
                    </a:lnTo>
                    <a:lnTo>
                      <a:pt x="3493" y="441"/>
                    </a:lnTo>
                    <a:lnTo>
                      <a:pt x="3489" y="423"/>
                    </a:lnTo>
                    <a:lnTo>
                      <a:pt x="3490" y="405"/>
                    </a:lnTo>
                    <a:lnTo>
                      <a:pt x="3499" y="388"/>
                    </a:lnTo>
                    <a:lnTo>
                      <a:pt x="3515" y="375"/>
                    </a:lnTo>
                    <a:lnTo>
                      <a:pt x="3539" y="366"/>
                    </a:lnTo>
                    <a:lnTo>
                      <a:pt x="3523" y="348"/>
                    </a:lnTo>
                    <a:lnTo>
                      <a:pt x="3513" y="330"/>
                    </a:lnTo>
                    <a:lnTo>
                      <a:pt x="3508" y="311"/>
                    </a:lnTo>
                    <a:lnTo>
                      <a:pt x="3507" y="293"/>
                    </a:lnTo>
                    <a:lnTo>
                      <a:pt x="3510" y="275"/>
                    </a:lnTo>
                    <a:lnTo>
                      <a:pt x="3518" y="259"/>
                    </a:lnTo>
                    <a:lnTo>
                      <a:pt x="3539" y="234"/>
                    </a:lnTo>
                    <a:lnTo>
                      <a:pt x="3569" y="218"/>
                    </a:lnTo>
                    <a:lnTo>
                      <a:pt x="3586" y="216"/>
                    </a:lnTo>
                    <a:lnTo>
                      <a:pt x="3602" y="217"/>
                    </a:lnTo>
                    <a:lnTo>
                      <a:pt x="3618" y="222"/>
                    </a:lnTo>
                    <a:lnTo>
                      <a:pt x="3633" y="233"/>
                    </a:lnTo>
                    <a:lnTo>
                      <a:pt x="3647" y="249"/>
                    </a:lnTo>
                    <a:lnTo>
                      <a:pt x="3659" y="270"/>
                    </a:lnTo>
                    <a:lnTo>
                      <a:pt x="3671" y="255"/>
                    </a:lnTo>
                    <a:lnTo>
                      <a:pt x="3686" y="244"/>
                    </a:lnTo>
                    <a:lnTo>
                      <a:pt x="3704" y="237"/>
                    </a:lnTo>
                    <a:lnTo>
                      <a:pt x="3724" y="235"/>
                    </a:lnTo>
                    <a:lnTo>
                      <a:pt x="3706" y="205"/>
                    </a:lnTo>
                    <a:lnTo>
                      <a:pt x="3701" y="176"/>
                    </a:lnTo>
                    <a:lnTo>
                      <a:pt x="3707" y="151"/>
                    </a:lnTo>
                    <a:lnTo>
                      <a:pt x="3715" y="141"/>
                    </a:lnTo>
                    <a:lnTo>
                      <a:pt x="3727" y="132"/>
                    </a:lnTo>
                    <a:lnTo>
                      <a:pt x="3715" y="116"/>
                    </a:lnTo>
                    <a:lnTo>
                      <a:pt x="3707" y="100"/>
                    </a:lnTo>
                    <a:lnTo>
                      <a:pt x="3703" y="85"/>
                    </a:lnTo>
                    <a:lnTo>
                      <a:pt x="3702" y="70"/>
                    </a:lnTo>
                    <a:lnTo>
                      <a:pt x="3707" y="45"/>
                    </a:lnTo>
                    <a:lnTo>
                      <a:pt x="3723" y="24"/>
                    </a:lnTo>
                    <a:lnTo>
                      <a:pt x="3745" y="13"/>
                    </a:lnTo>
                    <a:lnTo>
                      <a:pt x="3771" y="10"/>
                    </a:lnTo>
                    <a:lnTo>
                      <a:pt x="3800" y="20"/>
                    </a:lnTo>
                    <a:lnTo>
                      <a:pt x="3830" y="45"/>
                    </a:lnTo>
                    <a:lnTo>
                      <a:pt x="3840" y="31"/>
                    </a:lnTo>
                    <a:lnTo>
                      <a:pt x="3851" y="20"/>
                    </a:lnTo>
                    <a:lnTo>
                      <a:pt x="3875" y="5"/>
                    </a:lnTo>
                    <a:lnTo>
                      <a:pt x="3899" y="0"/>
                    </a:lnTo>
                    <a:lnTo>
                      <a:pt x="3921" y="3"/>
                    </a:lnTo>
                    <a:lnTo>
                      <a:pt x="3939" y="16"/>
                    </a:lnTo>
                    <a:lnTo>
                      <a:pt x="3950" y="36"/>
                    </a:lnTo>
                    <a:lnTo>
                      <a:pt x="3951" y="50"/>
                    </a:lnTo>
                    <a:lnTo>
                      <a:pt x="3951" y="66"/>
                    </a:lnTo>
                    <a:lnTo>
                      <a:pt x="3940" y="103"/>
                    </a:lnTo>
                    <a:lnTo>
                      <a:pt x="3967" y="101"/>
                    </a:lnTo>
                    <a:lnTo>
                      <a:pt x="3990" y="108"/>
                    </a:lnTo>
                    <a:lnTo>
                      <a:pt x="4006" y="122"/>
                    </a:lnTo>
                    <a:lnTo>
                      <a:pt x="4018" y="139"/>
                    </a:lnTo>
                    <a:lnTo>
                      <a:pt x="4023" y="160"/>
                    </a:lnTo>
                    <a:lnTo>
                      <a:pt x="4022" y="182"/>
                    </a:lnTo>
                    <a:lnTo>
                      <a:pt x="4015" y="205"/>
                    </a:lnTo>
                    <a:lnTo>
                      <a:pt x="4001" y="225"/>
                    </a:lnTo>
                    <a:lnTo>
                      <a:pt x="4022" y="226"/>
                    </a:lnTo>
                    <a:lnTo>
                      <a:pt x="4038" y="233"/>
                    </a:lnTo>
                    <a:lnTo>
                      <a:pt x="4048" y="246"/>
                    </a:lnTo>
                    <a:lnTo>
                      <a:pt x="4054" y="265"/>
                    </a:lnTo>
                    <a:lnTo>
                      <a:pt x="4072" y="257"/>
                    </a:lnTo>
                    <a:lnTo>
                      <a:pt x="4088" y="255"/>
                    </a:lnTo>
                    <a:lnTo>
                      <a:pt x="4100" y="258"/>
                    </a:lnTo>
                    <a:lnTo>
                      <a:pt x="4109" y="266"/>
                    </a:lnTo>
                    <a:lnTo>
                      <a:pt x="4113" y="277"/>
                    </a:lnTo>
                    <a:lnTo>
                      <a:pt x="4114" y="290"/>
                    </a:lnTo>
                    <a:lnTo>
                      <a:pt x="4112" y="308"/>
                    </a:lnTo>
                    <a:lnTo>
                      <a:pt x="4105" y="326"/>
                    </a:lnTo>
                    <a:lnTo>
                      <a:pt x="4128" y="319"/>
                    </a:lnTo>
                    <a:lnTo>
                      <a:pt x="4147" y="320"/>
                    </a:lnTo>
                    <a:lnTo>
                      <a:pt x="4165" y="328"/>
                    </a:lnTo>
                    <a:lnTo>
                      <a:pt x="4179" y="341"/>
                    </a:lnTo>
                    <a:lnTo>
                      <a:pt x="4186" y="358"/>
                    </a:lnTo>
                    <a:lnTo>
                      <a:pt x="4189" y="377"/>
                    </a:lnTo>
                    <a:lnTo>
                      <a:pt x="4185" y="396"/>
                    </a:lnTo>
                    <a:lnTo>
                      <a:pt x="4173" y="415"/>
                    </a:lnTo>
                    <a:lnTo>
                      <a:pt x="4195" y="430"/>
                    </a:lnTo>
                    <a:lnTo>
                      <a:pt x="4206" y="452"/>
                    </a:lnTo>
                    <a:lnTo>
                      <a:pt x="4207" y="475"/>
                    </a:lnTo>
                    <a:lnTo>
                      <a:pt x="4199" y="500"/>
                    </a:lnTo>
                    <a:lnTo>
                      <a:pt x="4221" y="492"/>
                    </a:lnTo>
                    <a:lnTo>
                      <a:pt x="4240" y="490"/>
                    </a:lnTo>
                    <a:lnTo>
                      <a:pt x="4261" y="492"/>
                    </a:lnTo>
                    <a:lnTo>
                      <a:pt x="4281" y="500"/>
                    </a:lnTo>
                    <a:lnTo>
                      <a:pt x="4277" y="477"/>
                    </a:lnTo>
                    <a:lnTo>
                      <a:pt x="4277" y="457"/>
                    </a:lnTo>
                    <a:lnTo>
                      <a:pt x="4282" y="438"/>
                    </a:lnTo>
                    <a:lnTo>
                      <a:pt x="4292" y="422"/>
                    </a:lnTo>
                    <a:lnTo>
                      <a:pt x="4306" y="408"/>
                    </a:lnTo>
                    <a:lnTo>
                      <a:pt x="4323" y="398"/>
                    </a:lnTo>
                    <a:lnTo>
                      <a:pt x="4346" y="393"/>
                    </a:lnTo>
                    <a:lnTo>
                      <a:pt x="4372" y="392"/>
                    </a:lnTo>
                    <a:lnTo>
                      <a:pt x="4365" y="370"/>
                    </a:lnTo>
                    <a:lnTo>
                      <a:pt x="4363" y="349"/>
                    </a:lnTo>
                    <a:lnTo>
                      <a:pt x="4365" y="332"/>
                    </a:lnTo>
                    <a:lnTo>
                      <a:pt x="4373" y="318"/>
                    </a:lnTo>
                    <a:lnTo>
                      <a:pt x="4386" y="309"/>
                    </a:lnTo>
                    <a:lnTo>
                      <a:pt x="4402" y="304"/>
                    </a:lnTo>
                    <a:lnTo>
                      <a:pt x="4424" y="306"/>
                    </a:lnTo>
                    <a:lnTo>
                      <a:pt x="4450" y="315"/>
                    </a:lnTo>
                    <a:lnTo>
                      <a:pt x="4449" y="295"/>
                    </a:lnTo>
                    <a:lnTo>
                      <a:pt x="4451" y="278"/>
                    </a:lnTo>
                    <a:lnTo>
                      <a:pt x="4458" y="265"/>
                    </a:lnTo>
                    <a:lnTo>
                      <a:pt x="4468" y="255"/>
                    </a:lnTo>
                    <a:lnTo>
                      <a:pt x="4479" y="249"/>
                    </a:lnTo>
                    <a:lnTo>
                      <a:pt x="4492" y="246"/>
                    </a:lnTo>
                    <a:lnTo>
                      <a:pt x="4520" y="248"/>
                    </a:lnTo>
                    <a:lnTo>
                      <a:pt x="4546" y="259"/>
                    </a:lnTo>
                    <a:lnTo>
                      <a:pt x="4556" y="269"/>
                    </a:lnTo>
                    <a:lnTo>
                      <a:pt x="4564" y="280"/>
                    </a:lnTo>
                    <a:lnTo>
                      <a:pt x="4568" y="293"/>
                    </a:lnTo>
                    <a:lnTo>
                      <a:pt x="4567" y="308"/>
                    </a:lnTo>
                    <a:lnTo>
                      <a:pt x="4563" y="324"/>
                    </a:lnTo>
                    <a:lnTo>
                      <a:pt x="4552" y="341"/>
                    </a:lnTo>
                    <a:lnTo>
                      <a:pt x="4577" y="336"/>
                    </a:lnTo>
                    <a:lnTo>
                      <a:pt x="4597" y="341"/>
                    </a:lnTo>
                    <a:lnTo>
                      <a:pt x="4614" y="351"/>
                    </a:lnTo>
                    <a:lnTo>
                      <a:pt x="4626" y="367"/>
                    </a:lnTo>
                    <a:lnTo>
                      <a:pt x="4634" y="387"/>
                    </a:lnTo>
                    <a:lnTo>
                      <a:pt x="4635" y="407"/>
                    </a:lnTo>
                    <a:lnTo>
                      <a:pt x="4630" y="426"/>
                    </a:lnTo>
                    <a:lnTo>
                      <a:pt x="4619" y="444"/>
                    </a:lnTo>
                    <a:lnTo>
                      <a:pt x="4647" y="440"/>
                    </a:lnTo>
                    <a:lnTo>
                      <a:pt x="4668" y="444"/>
                    </a:lnTo>
                    <a:lnTo>
                      <a:pt x="4682" y="456"/>
                    </a:lnTo>
                    <a:lnTo>
                      <a:pt x="4689" y="472"/>
                    </a:lnTo>
                    <a:lnTo>
                      <a:pt x="4687" y="490"/>
                    </a:lnTo>
                    <a:lnTo>
                      <a:pt x="4676" y="508"/>
                    </a:lnTo>
                    <a:lnTo>
                      <a:pt x="4656" y="523"/>
                    </a:lnTo>
                    <a:lnTo>
                      <a:pt x="4626" y="534"/>
                    </a:lnTo>
                    <a:lnTo>
                      <a:pt x="4634" y="545"/>
                    </a:lnTo>
                    <a:lnTo>
                      <a:pt x="4637" y="557"/>
                    </a:lnTo>
                    <a:lnTo>
                      <a:pt x="4635" y="569"/>
                    </a:lnTo>
                    <a:lnTo>
                      <a:pt x="4626" y="584"/>
                    </a:lnTo>
                    <a:lnTo>
                      <a:pt x="4642" y="577"/>
                    </a:lnTo>
                    <a:lnTo>
                      <a:pt x="4660" y="574"/>
                    </a:lnTo>
                    <a:lnTo>
                      <a:pt x="4677" y="574"/>
                    </a:lnTo>
                    <a:lnTo>
                      <a:pt x="4694" y="577"/>
                    </a:lnTo>
                    <a:lnTo>
                      <a:pt x="4709" y="584"/>
                    </a:lnTo>
                    <a:lnTo>
                      <a:pt x="4721" y="595"/>
                    </a:lnTo>
                    <a:lnTo>
                      <a:pt x="4731" y="610"/>
                    </a:lnTo>
                    <a:lnTo>
                      <a:pt x="4735" y="627"/>
                    </a:lnTo>
                    <a:lnTo>
                      <a:pt x="4742" y="604"/>
                    </a:lnTo>
                    <a:lnTo>
                      <a:pt x="4754" y="585"/>
                    </a:lnTo>
                    <a:lnTo>
                      <a:pt x="4773" y="573"/>
                    </a:lnTo>
                    <a:lnTo>
                      <a:pt x="4794" y="565"/>
                    </a:lnTo>
                    <a:lnTo>
                      <a:pt x="4818" y="562"/>
                    </a:lnTo>
                    <a:lnTo>
                      <a:pt x="4842" y="565"/>
                    </a:lnTo>
                    <a:lnTo>
                      <a:pt x="4863" y="573"/>
                    </a:lnTo>
                    <a:lnTo>
                      <a:pt x="4882" y="585"/>
                    </a:lnTo>
                    <a:lnTo>
                      <a:pt x="4904" y="557"/>
                    </a:lnTo>
                    <a:lnTo>
                      <a:pt x="4928" y="541"/>
                    </a:lnTo>
                    <a:lnTo>
                      <a:pt x="4953" y="535"/>
                    </a:lnTo>
                    <a:lnTo>
                      <a:pt x="4973" y="541"/>
                    </a:lnTo>
                    <a:lnTo>
                      <a:pt x="4988" y="554"/>
                    </a:lnTo>
                    <a:lnTo>
                      <a:pt x="4993" y="565"/>
                    </a:lnTo>
                    <a:lnTo>
                      <a:pt x="4995" y="577"/>
                    </a:lnTo>
                    <a:lnTo>
                      <a:pt x="4994" y="590"/>
                    </a:lnTo>
                    <a:lnTo>
                      <a:pt x="4990" y="605"/>
                    </a:lnTo>
                    <a:lnTo>
                      <a:pt x="4971" y="638"/>
                    </a:lnTo>
                    <a:lnTo>
                      <a:pt x="4993" y="650"/>
                    </a:lnTo>
                    <a:lnTo>
                      <a:pt x="5005" y="666"/>
                    </a:lnTo>
                    <a:lnTo>
                      <a:pt x="5009" y="683"/>
                    </a:lnTo>
                    <a:lnTo>
                      <a:pt x="5006" y="700"/>
                    </a:lnTo>
                    <a:lnTo>
                      <a:pt x="4996" y="716"/>
                    </a:lnTo>
                    <a:lnTo>
                      <a:pt x="4981" y="729"/>
                    </a:lnTo>
                    <a:lnTo>
                      <a:pt x="4961" y="736"/>
                    </a:lnTo>
                    <a:lnTo>
                      <a:pt x="4938" y="738"/>
                    </a:lnTo>
                    <a:lnTo>
                      <a:pt x="4950" y="752"/>
                    </a:lnTo>
                    <a:lnTo>
                      <a:pt x="4956" y="767"/>
                    </a:lnTo>
                    <a:lnTo>
                      <a:pt x="4958" y="784"/>
                    </a:lnTo>
                    <a:lnTo>
                      <a:pt x="4955" y="800"/>
                    </a:lnTo>
                    <a:lnTo>
                      <a:pt x="4947" y="815"/>
                    </a:lnTo>
                    <a:lnTo>
                      <a:pt x="4935" y="828"/>
                    </a:lnTo>
                    <a:lnTo>
                      <a:pt x="4917" y="838"/>
                    </a:lnTo>
                    <a:lnTo>
                      <a:pt x="4896" y="843"/>
                    </a:lnTo>
                    <a:lnTo>
                      <a:pt x="4902" y="860"/>
                    </a:lnTo>
                    <a:lnTo>
                      <a:pt x="4901" y="876"/>
                    </a:lnTo>
                    <a:lnTo>
                      <a:pt x="4895" y="890"/>
                    </a:lnTo>
                    <a:lnTo>
                      <a:pt x="4884" y="901"/>
                    </a:lnTo>
                    <a:lnTo>
                      <a:pt x="4870" y="909"/>
                    </a:lnTo>
                    <a:lnTo>
                      <a:pt x="4854" y="914"/>
                    </a:lnTo>
                    <a:lnTo>
                      <a:pt x="4837" y="914"/>
                    </a:lnTo>
                    <a:lnTo>
                      <a:pt x="4821" y="909"/>
                    </a:lnTo>
                    <a:lnTo>
                      <a:pt x="4831" y="922"/>
                    </a:lnTo>
                    <a:lnTo>
                      <a:pt x="4836" y="935"/>
                    </a:lnTo>
                    <a:lnTo>
                      <a:pt x="4836" y="947"/>
                    </a:lnTo>
                    <a:lnTo>
                      <a:pt x="4832" y="957"/>
                    </a:lnTo>
                    <a:lnTo>
                      <a:pt x="4813" y="973"/>
                    </a:lnTo>
                    <a:lnTo>
                      <a:pt x="4785" y="980"/>
                    </a:lnTo>
                    <a:lnTo>
                      <a:pt x="4804" y="985"/>
                    </a:lnTo>
                    <a:lnTo>
                      <a:pt x="4817" y="999"/>
                    </a:lnTo>
                    <a:lnTo>
                      <a:pt x="4822" y="1016"/>
                    </a:lnTo>
                    <a:lnTo>
                      <a:pt x="4818" y="1035"/>
                    </a:lnTo>
                    <a:lnTo>
                      <a:pt x="4839" y="1029"/>
                    </a:lnTo>
                    <a:lnTo>
                      <a:pt x="4856" y="1030"/>
                    </a:lnTo>
                    <a:lnTo>
                      <a:pt x="4867" y="1040"/>
                    </a:lnTo>
                    <a:lnTo>
                      <a:pt x="4870" y="1055"/>
                    </a:lnTo>
                    <a:lnTo>
                      <a:pt x="4876" y="1028"/>
                    </a:lnTo>
                    <a:lnTo>
                      <a:pt x="4886" y="1008"/>
                    </a:lnTo>
                    <a:lnTo>
                      <a:pt x="4898" y="993"/>
                    </a:lnTo>
                    <a:lnTo>
                      <a:pt x="4911" y="984"/>
                    </a:lnTo>
                    <a:lnTo>
                      <a:pt x="4926" y="980"/>
                    </a:lnTo>
                    <a:lnTo>
                      <a:pt x="4942" y="981"/>
                    </a:lnTo>
                    <a:lnTo>
                      <a:pt x="4958" y="987"/>
                    </a:lnTo>
                    <a:lnTo>
                      <a:pt x="4975" y="998"/>
                    </a:lnTo>
                    <a:lnTo>
                      <a:pt x="4979" y="980"/>
                    </a:lnTo>
                    <a:lnTo>
                      <a:pt x="4985" y="964"/>
                    </a:lnTo>
                    <a:lnTo>
                      <a:pt x="5008" y="936"/>
                    </a:lnTo>
                    <a:lnTo>
                      <a:pt x="5022" y="926"/>
                    </a:lnTo>
                    <a:lnTo>
                      <a:pt x="5038" y="922"/>
                    </a:lnTo>
                    <a:lnTo>
                      <a:pt x="5055" y="922"/>
                    </a:lnTo>
                    <a:lnTo>
                      <a:pt x="5073" y="927"/>
                    </a:lnTo>
                    <a:lnTo>
                      <a:pt x="5062" y="895"/>
                    </a:lnTo>
                    <a:lnTo>
                      <a:pt x="5065" y="867"/>
                    </a:lnTo>
                    <a:lnTo>
                      <a:pt x="5071" y="855"/>
                    </a:lnTo>
                    <a:lnTo>
                      <a:pt x="5082" y="846"/>
                    </a:lnTo>
                    <a:lnTo>
                      <a:pt x="5096" y="840"/>
                    </a:lnTo>
                    <a:lnTo>
                      <a:pt x="5114" y="837"/>
                    </a:lnTo>
                    <a:lnTo>
                      <a:pt x="5118" y="817"/>
                    </a:lnTo>
                    <a:lnTo>
                      <a:pt x="5126" y="800"/>
                    </a:lnTo>
                    <a:lnTo>
                      <a:pt x="5138" y="785"/>
                    </a:lnTo>
                    <a:lnTo>
                      <a:pt x="5152" y="775"/>
                    </a:lnTo>
                    <a:lnTo>
                      <a:pt x="5140" y="758"/>
                    </a:lnTo>
                    <a:lnTo>
                      <a:pt x="5135" y="738"/>
                    </a:lnTo>
                    <a:lnTo>
                      <a:pt x="5135" y="718"/>
                    </a:lnTo>
                    <a:lnTo>
                      <a:pt x="5139" y="698"/>
                    </a:lnTo>
                    <a:lnTo>
                      <a:pt x="5150" y="678"/>
                    </a:lnTo>
                    <a:lnTo>
                      <a:pt x="5164" y="663"/>
                    </a:lnTo>
                    <a:lnTo>
                      <a:pt x="5183" y="654"/>
                    </a:lnTo>
                    <a:lnTo>
                      <a:pt x="5204" y="650"/>
                    </a:lnTo>
                    <a:lnTo>
                      <a:pt x="5193" y="612"/>
                    </a:lnTo>
                    <a:lnTo>
                      <a:pt x="5197" y="582"/>
                    </a:lnTo>
                    <a:lnTo>
                      <a:pt x="5209" y="560"/>
                    </a:lnTo>
                    <a:lnTo>
                      <a:pt x="5228" y="547"/>
                    </a:lnTo>
                    <a:lnTo>
                      <a:pt x="5239" y="546"/>
                    </a:lnTo>
                    <a:lnTo>
                      <a:pt x="5249" y="546"/>
                    </a:lnTo>
                    <a:lnTo>
                      <a:pt x="5271" y="559"/>
                    </a:lnTo>
                    <a:lnTo>
                      <a:pt x="5280" y="569"/>
                    </a:lnTo>
                    <a:lnTo>
                      <a:pt x="5287" y="584"/>
                    </a:lnTo>
                    <a:lnTo>
                      <a:pt x="5297" y="627"/>
                    </a:lnTo>
                    <a:lnTo>
                      <a:pt x="5314" y="616"/>
                    </a:lnTo>
                    <a:lnTo>
                      <a:pt x="5330" y="609"/>
                    </a:lnTo>
                    <a:lnTo>
                      <a:pt x="5345" y="606"/>
                    </a:lnTo>
                    <a:lnTo>
                      <a:pt x="5358" y="606"/>
                    </a:lnTo>
                    <a:lnTo>
                      <a:pt x="5370" y="610"/>
                    </a:lnTo>
                    <a:lnTo>
                      <a:pt x="5379" y="617"/>
                    </a:lnTo>
                    <a:lnTo>
                      <a:pt x="5392" y="641"/>
                    </a:lnTo>
                    <a:lnTo>
                      <a:pt x="5405" y="632"/>
                    </a:lnTo>
                    <a:lnTo>
                      <a:pt x="5419" y="627"/>
                    </a:lnTo>
                    <a:lnTo>
                      <a:pt x="5434" y="627"/>
                    </a:lnTo>
                    <a:lnTo>
                      <a:pt x="5448" y="630"/>
                    </a:lnTo>
                    <a:lnTo>
                      <a:pt x="5452" y="611"/>
                    </a:lnTo>
                    <a:lnTo>
                      <a:pt x="5463" y="595"/>
                    </a:lnTo>
                    <a:lnTo>
                      <a:pt x="5480" y="585"/>
                    </a:lnTo>
                    <a:lnTo>
                      <a:pt x="5500" y="582"/>
                    </a:lnTo>
                    <a:lnTo>
                      <a:pt x="5477" y="548"/>
                    </a:lnTo>
                    <a:lnTo>
                      <a:pt x="5469" y="529"/>
                    </a:lnTo>
                    <a:lnTo>
                      <a:pt x="5466" y="510"/>
                    </a:lnTo>
                    <a:lnTo>
                      <a:pt x="5468" y="490"/>
                    </a:lnTo>
                    <a:lnTo>
                      <a:pt x="5476" y="474"/>
                    </a:lnTo>
                    <a:lnTo>
                      <a:pt x="5492" y="459"/>
                    </a:lnTo>
                    <a:lnTo>
                      <a:pt x="5515" y="449"/>
                    </a:lnTo>
                    <a:lnTo>
                      <a:pt x="5502" y="424"/>
                    </a:lnTo>
                    <a:lnTo>
                      <a:pt x="5494" y="399"/>
                    </a:lnTo>
                    <a:lnTo>
                      <a:pt x="5493" y="378"/>
                    </a:lnTo>
                    <a:lnTo>
                      <a:pt x="5497" y="359"/>
                    </a:lnTo>
                    <a:lnTo>
                      <a:pt x="5508" y="343"/>
                    </a:lnTo>
                    <a:lnTo>
                      <a:pt x="5527" y="333"/>
                    </a:lnTo>
                    <a:lnTo>
                      <a:pt x="5550" y="328"/>
                    </a:lnTo>
                    <a:lnTo>
                      <a:pt x="5581" y="330"/>
                    </a:lnTo>
                    <a:lnTo>
                      <a:pt x="5574" y="306"/>
                    </a:lnTo>
                    <a:lnTo>
                      <a:pt x="5571" y="285"/>
                    </a:lnTo>
                    <a:lnTo>
                      <a:pt x="5571" y="266"/>
                    </a:lnTo>
                    <a:lnTo>
                      <a:pt x="5574" y="248"/>
                    </a:lnTo>
                    <a:lnTo>
                      <a:pt x="5579" y="232"/>
                    </a:lnTo>
                    <a:lnTo>
                      <a:pt x="5588" y="219"/>
                    </a:lnTo>
                    <a:lnTo>
                      <a:pt x="5607" y="203"/>
                    </a:lnTo>
                    <a:lnTo>
                      <a:pt x="5618" y="200"/>
                    </a:lnTo>
                    <a:lnTo>
                      <a:pt x="5630" y="201"/>
                    </a:lnTo>
                    <a:lnTo>
                      <a:pt x="5640" y="205"/>
                    </a:lnTo>
                    <a:lnTo>
                      <a:pt x="5649" y="215"/>
                    </a:lnTo>
                    <a:lnTo>
                      <a:pt x="5658" y="230"/>
                    </a:lnTo>
                    <a:lnTo>
                      <a:pt x="5663" y="249"/>
                    </a:lnTo>
                    <a:lnTo>
                      <a:pt x="5668" y="303"/>
                    </a:lnTo>
                    <a:lnTo>
                      <a:pt x="5696" y="300"/>
                    </a:lnTo>
                    <a:lnTo>
                      <a:pt x="5720" y="304"/>
                    </a:lnTo>
                    <a:lnTo>
                      <a:pt x="5739" y="317"/>
                    </a:lnTo>
                    <a:lnTo>
                      <a:pt x="5752" y="335"/>
                    </a:lnTo>
                    <a:lnTo>
                      <a:pt x="5759" y="357"/>
                    </a:lnTo>
                    <a:lnTo>
                      <a:pt x="5758" y="379"/>
                    </a:lnTo>
                    <a:lnTo>
                      <a:pt x="5748" y="403"/>
                    </a:lnTo>
                    <a:lnTo>
                      <a:pt x="5728" y="423"/>
                    </a:lnTo>
                    <a:lnTo>
                      <a:pt x="5750" y="418"/>
                    </a:lnTo>
                    <a:lnTo>
                      <a:pt x="5767" y="417"/>
                    </a:lnTo>
                    <a:lnTo>
                      <a:pt x="5780" y="420"/>
                    </a:lnTo>
                    <a:lnTo>
                      <a:pt x="5790" y="427"/>
                    </a:lnTo>
                    <a:lnTo>
                      <a:pt x="5795" y="437"/>
                    </a:lnTo>
                    <a:lnTo>
                      <a:pt x="5797" y="449"/>
                    </a:lnTo>
                    <a:lnTo>
                      <a:pt x="5795" y="461"/>
                    </a:lnTo>
                    <a:lnTo>
                      <a:pt x="5791" y="475"/>
                    </a:lnTo>
                    <a:lnTo>
                      <a:pt x="5811" y="473"/>
                    </a:lnTo>
                    <a:lnTo>
                      <a:pt x="5831" y="475"/>
                    </a:lnTo>
                    <a:lnTo>
                      <a:pt x="5846" y="483"/>
                    </a:lnTo>
                    <a:lnTo>
                      <a:pt x="5859" y="497"/>
                    </a:lnTo>
                    <a:lnTo>
                      <a:pt x="5887" y="494"/>
                    </a:lnTo>
                    <a:lnTo>
                      <a:pt x="5907" y="497"/>
                    </a:lnTo>
                    <a:lnTo>
                      <a:pt x="5921" y="506"/>
                    </a:lnTo>
                    <a:lnTo>
                      <a:pt x="5929" y="521"/>
                    </a:lnTo>
                    <a:lnTo>
                      <a:pt x="5930" y="538"/>
                    </a:lnTo>
                    <a:lnTo>
                      <a:pt x="5923" y="558"/>
                    </a:lnTo>
                    <a:lnTo>
                      <a:pt x="5910" y="578"/>
                    </a:lnTo>
                    <a:lnTo>
                      <a:pt x="5890" y="597"/>
                    </a:lnTo>
                    <a:lnTo>
                      <a:pt x="5902" y="607"/>
                    </a:lnTo>
                    <a:lnTo>
                      <a:pt x="5909" y="620"/>
                    </a:lnTo>
                    <a:lnTo>
                      <a:pt x="5913" y="648"/>
                    </a:lnTo>
                    <a:lnTo>
                      <a:pt x="5908" y="662"/>
                    </a:lnTo>
                    <a:lnTo>
                      <a:pt x="5899" y="675"/>
                    </a:lnTo>
                    <a:lnTo>
                      <a:pt x="5886" y="686"/>
                    </a:lnTo>
                    <a:lnTo>
                      <a:pt x="5867" y="693"/>
                    </a:lnTo>
                    <a:lnTo>
                      <a:pt x="5870" y="715"/>
                    </a:lnTo>
                    <a:lnTo>
                      <a:pt x="5866" y="734"/>
                    </a:lnTo>
                    <a:lnTo>
                      <a:pt x="5858" y="751"/>
                    </a:lnTo>
                    <a:lnTo>
                      <a:pt x="5845" y="765"/>
                    </a:lnTo>
                    <a:lnTo>
                      <a:pt x="5828" y="776"/>
                    </a:lnTo>
                    <a:lnTo>
                      <a:pt x="5809" y="781"/>
                    </a:lnTo>
                    <a:lnTo>
                      <a:pt x="5787" y="781"/>
                    </a:lnTo>
                    <a:lnTo>
                      <a:pt x="5766" y="775"/>
                    </a:lnTo>
                    <a:lnTo>
                      <a:pt x="5785" y="800"/>
                    </a:lnTo>
                    <a:lnTo>
                      <a:pt x="5787" y="812"/>
                    </a:lnTo>
                    <a:lnTo>
                      <a:pt x="5786" y="823"/>
                    </a:lnTo>
                    <a:lnTo>
                      <a:pt x="5782" y="832"/>
                    </a:lnTo>
                    <a:lnTo>
                      <a:pt x="5775" y="840"/>
                    </a:lnTo>
                    <a:lnTo>
                      <a:pt x="5751" y="849"/>
                    </a:lnTo>
                    <a:lnTo>
                      <a:pt x="5760" y="860"/>
                    </a:lnTo>
                    <a:lnTo>
                      <a:pt x="5767" y="873"/>
                    </a:lnTo>
                    <a:lnTo>
                      <a:pt x="5769" y="899"/>
                    </a:lnTo>
                    <a:lnTo>
                      <a:pt x="5759" y="922"/>
                    </a:lnTo>
                    <a:lnTo>
                      <a:pt x="5751" y="932"/>
                    </a:lnTo>
                    <a:lnTo>
                      <a:pt x="5739" y="939"/>
                    </a:lnTo>
                    <a:lnTo>
                      <a:pt x="5764" y="935"/>
                    </a:lnTo>
                    <a:lnTo>
                      <a:pt x="5782" y="937"/>
                    </a:lnTo>
                    <a:lnTo>
                      <a:pt x="5795" y="947"/>
                    </a:lnTo>
                    <a:lnTo>
                      <a:pt x="5801" y="960"/>
                    </a:lnTo>
                    <a:lnTo>
                      <a:pt x="5803" y="976"/>
                    </a:lnTo>
                    <a:lnTo>
                      <a:pt x="5798" y="992"/>
                    </a:lnTo>
                    <a:lnTo>
                      <a:pt x="5787" y="1005"/>
                    </a:lnTo>
                    <a:lnTo>
                      <a:pt x="5770" y="1017"/>
                    </a:lnTo>
                    <a:lnTo>
                      <a:pt x="5789" y="1023"/>
                    </a:lnTo>
                    <a:lnTo>
                      <a:pt x="5800" y="1034"/>
                    </a:lnTo>
                    <a:lnTo>
                      <a:pt x="5807" y="1048"/>
                    </a:lnTo>
                    <a:lnTo>
                      <a:pt x="5809" y="1065"/>
                    </a:lnTo>
                    <a:lnTo>
                      <a:pt x="5805" y="1082"/>
                    </a:lnTo>
                    <a:lnTo>
                      <a:pt x="5798" y="1098"/>
                    </a:lnTo>
                    <a:lnTo>
                      <a:pt x="5786" y="1111"/>
                    </a:lnTo>
                    <a:lnTo>
                      <a:pt x="5772" y="1121"/>
                    </a:lnTo>
                    <a:lnTo>
                      <a:pt x="5799" y="1143"/>
                    </a:lnTo>
                    <a:lnTo>
                      <a:pt x="5805" y="1127"/>
                    </a:lnTo>
                    <a:lnTo>
                      <a:pt x="5813" y="1113"/>
                    </a:lnTo>
                    <a:lnTo>
                      <a:pt x="5836" y="1097"/>
                    </a:lnTo>
                    <a:lnTo>
                      <a:pt x="5848" y="1095"/>
                    </a:lnTo>
                    <a:lnTo>
                      <a:pt x="5862" y="1098"/>
                    </a:lnTo>
                    <a:lnTo>
                      <a:pt x="5874" y="1108"/>
                    </a:lnTo>
                    <a:lnTo>
                      <a:pt x="5886" y="1124"/>
                    </a:lnTo>
                    <a:lnTo>
                      <a:pt x="5900" y="1112"/>
                    </a:lnTo>
                    <a:lnTo>
                      <a:pt x="5916" y="1107"/>
                    </a:lnTo>
                    <a:lnTo>
                      <a:pt x="5932" y="1107"/>
                    </a:lnTo>
                    <a:lnTo>
                      <a:pt x="5947" y="1113"/>
                    </a:lnTo>
                    <a:lnTo>
                      <a:pt x="5961" y="1123"/>
                    </a:lnTo>
                    <a:lnTo>
                      <a:pt x="5971" y="1138"/>
                    </a:lnTo>
                    <a:lnTo>
                      <a:pt x="5977" y="1155"/>
                    </a:lnTo>
                    <a:lnTo>
                      <a:pt x="5978" y="1174"/>
                    </a:lnTo>
                    <a:lnTo>
                      <a:pt x="6000" y="1181"/>
                    </a:lnTo>
                    <a:lnTo>
                      <a:pt x="6014" y="1194"/>
                    </a:lnTo>
                    <a:lnTo>
                      <a:pt x="6023" y="1210"/>
                    </a:lnTo>
                    <a:lnTo>
                      <a:pt x="6025" y="1229"/>
                    </a:lnTo>
                    <a:lnTo>
                      <a:pt x="6021" y="1248"/>
                    </a:lnTo>
                    <a:lnTo>
                      <a:pt x="6012" y="1266"/>
                    </a:lnTo>
                    <a:lnTo>
                      <a:pt x="5998" y="1281"/>
                    </a:lnTo>
                    <a:lnTo>
                      <a:pt x="5979" y="1292"/>
                    </a:lnTo>
                    <a:lnTo>
                      <a:pt x="5999" y="1303"/>
                    </a:lnTo>
                    <a:lnTo>
                      <a:pt x="6007" y="1316"/>
                    </a:lnTo>
                    <a:lnTo>
                      <a:pt x="6009" y="1333"/>
                    </a:lnTo>
                    <a:lnTo>
                      <a:pt x="6003" y="1350"/>
                    </a:lnTo>
                    <a:lnTo>
                      <a:pt x="5993" y="1365"/>
                    </a:lnTo>
                    <a:lnTo>
                      <a:pt x="5979" y="1376"/>
                    </a:lnTo>
                    <a:lnTo>
                      <a:pt x="5963" y="1385"/>
                    </a:lnTo>
                    <a:lnTo>
                      <a:pt x="5946" y="1388"/>
                    </a:lnTo>
                    <a:lnTo>
                      <a:pt x="5946" y="1409"/>
                    </a:lnTo>
                    <a:lnTo>
                      <a:pt x="5939" y="1428"/>
                    </a:lnTo>
                    <a:lnTo>
                      <a:pt x="5928" y="1444"/>
                    </a:lnTo>
                    <a:lnTo>
                      <a:pt x="5913" y="1454"/>
                    </a:lnTo>
                    <a:lnTo>
                      <a:pt x="5894" y="1460"/>
                    </a:lnTo>
                    <a:lnTo>
                      <a:pt x="5876" y="1460"/>
                    </a:lnTo>
                    <a:lnTo>
                      <a:pt x="5858" y="1452"/>
                    </a:lnTo>
                    <a:lnTo>
                      <a:pt x="5841" y="1437"/>
                    </a:lnTo>
                    <a:lnTo>
                      <a:pt x="5847" y="1452"/>
                    </a:lnTo>
                    <a:lnTo>
                      <a:pt x="5847" y="1465"/>
                    </a:lnTo>
                    <a:lnTo>
                      <a:pt x="5842" y="1476"/>
                    </a:lnTo>
                    <a:lnTo>
                      <a:pt x="5833" y="1485"/>
                    </a:lnTo>
                    <a:lnTo>
                      <a:pt x="5855" y="1491"/>
                    </a:lnTo>
                    <a:lnTo>
                      <a:pt x="5870" y="1501"/>
                    </a:lnTo>
                    <a:lnTo>
                      <a:pt x="5880" y="1515"/>
                    </a:lnTo>
                    <a:lnTo>
                      <a:pt x="5883" y="1531"/>
                    </a:lnTo>
                    <a:lnTo>
                      <a:pt x="5882" y="1548"/>
                    </a:lnTo>
                    <a:lnTo>
                      <a:pt x="5876" y="1564"/>
                    </a:lnTo>
                    <a:lnTo>
                      <a:pt x="5866" y="1578"/>
                    </a:lnTo>
                    <a:lnTo>
                      <a:pt x="5852" y="1589"/>
                    </a:lnTo>
                    <a:lnTo>
                      <a:pt x="5865" y="1602"/>
                    </a:lnTo>
                    <a:lnTo>
                      <a:pt x="5874" y="1616"/>
                    </a:lnTo>
                    <a:lnTo>
                      <a:pt x="5878" y="1631"/>
                    </a:lnTo>
                    <a:lnTo>
                      <a:pt x="5878" y="1646"/>
                    </a:lnTo>
                    <a:lnTo>
                      <a:pt x="5875" y="1661"/>
                    </a:lnTo>
                    <a:lnTo>
                      <a:pt x="5866" y="1675"/>
                    </a:lnTo>
                    <a:lnTo>
                      <a:pt x="5837" y="1701"/>
                    </a:lnTo>
                    <a:lnTo>
                      <a:pt x="5846" y="1718"/>
                    </a:lnTo>
                    <a:lnTo>
                      <a:pt x="5848" y="1737"/>
                    </a:lnTo>
                    <a:lnTo>
                      <a:pt x="5845" y="1755"/>
                    </a:lnTo>
                    <a:lnTo>
                      <a:pt x="5836" y="1772"/>
                    </a:lnTo>
                    <a:lnTo>
                      <a:pt x="5824" y="1786"/>
                    </a:lnTo>
                    <a:lnTo>
                      <a:pt x="5808" y="1794"/>
                    </a:lnTo>
                    <a:lnTo>
                      <a:pt x="5790" y="1797"/>
                    </a:lnTo>
                    <a:lnTo>
                      <a:pt x="5770" y="1793"/>
                    </a:lnTo>
                    <a:lnTo>
                      <a:pt x="5773" y="1808"/>
                    </a:lnTo>
                    <a:lnTo>
                      <a:pt x="5769" y="1822"/>
                    </a:lnTo>
                    <a:lnTo>
                      <a:pt x="5759" y="1834"/>
                    </a:lnTo>
                    <a:lnTo>
                      <a:pt x="5746" y="1842"/>
                    </a:lnTo>
                    <a:lnTo>
                      <a:pt x="5730" y="1847"/>
                    </a:lnTo>
                    <a:lnTo>
                      <a:pt x="5714" y="1847"/>
                    </a:lnTo>
                    <a:lnTo>
                      <a:pt x="5699" y="1840"/>
                    </a:lnTo>
                    <a:lnTo>
                      <a:pt x="5687" y="1826"/>
                    </a:lnTo>
                    <a:lnTo>
                      <a:pt x="5675" y="1843"/>
                    </a:lnTo>
                    <a:lnTo>
                      <a:pt x="5660" y="1857"/>
                    </a:lnTo>
                    <a:lnTo>
                      <a:pt x="5640" y="1866"/>
                    </a:lnTo>
                    <a:lnTo>
                      <a:pt x="5616" y="1868"/>
                    </a:lnTo>
                    <a:lnTo>
                      <a:pt x="5628" y="1871"/>
                    </a:lnTo>
                    <a:lnTo>
                      <a:pt x="5638" y="1878"/>
                    </a:lnTo>
                    <a:lnTo>
                      <a:pt x="5649" y="1898"/>
                    </a:lnTo>
                    <a:lnTo>
                      <a:pt x="5653" y="1921"/>
                    </a:lnTo>
                    <a:lnTo>
                      <a:pt x="5646" y="1942"/>
                    </a:lnTo>
                    <a:lnTo>
                      <a:pt x="5656" y="1951"/>
                    </a:lnTo>
                    <a:lnTo>
                      <a:pt x="5661" y="1963"/>
                    </a:lnTo>
                    <a:lnTo>
                      <a:pt x="5663" y="1989"/>
                    </a:lnTo>
                    <a:lnTo>
                      <a:pt x="5655" y="2015"/>
                    </a:lnTo>
                    <a:lnTo>
                      <a:pt x="5646" y="2026"/>
                    </a:lnTo>
                    <a:lnTo>
                      <a:pt x="5635" y="2035"/>
                    </a:lnTo>
                    <a:lnTo>
                      <a:pt x="5641" y="2056"/>
                    </a:lnTo>
                    <a:lnTo>
                      <a:pt x="5641" y="2077"/>
                    </a:lnTo>
                    <a:lnTo>
                      <a:pt x="5633" y="2098"/>
                    </a:lnTo>
                    <a:lnTo>
                      <a:pt x="5619" y="2117"/>
                    </a:lnTo>
                    <a:lnTo>
                      <a:pt x="5639" y="2110"/>
                    </a:lnTo>
                    <a:lnTo>
                      <a:pt x="5657" y="2105"/>
                    </a:lnTo>
                    <a:lnTo>
                      <a:pt x="5675" y="2106"/>
                    </a:lnTo>
                    <a:lnTo>
                      <a:pt x="5691" y="2111"/>
                    </a:lnTo>
                    <a:lnTo>
                      <a:pt x="5721" y="2129"/>
                    </a:lnTo>
                    <a:lnTo>
                      <a:pt x="5731" y="2142"/>
                    </a:lnTo>
                    <a:lnTo>
                      <a:pt x="5739" y="2158"/>
                    </a:lnTo>
                    <a:lnTo>
                      <a:pt x="5749" y="2118"/>
                    </a:lnTo>
                    <a:lnTo>
                      <a:pt x="5769" y="2087"/>
                    </a:lnTo>
                    <a:lnTo>
                      <a:pt x="5784" y="2075"/>
                    </a:lnTo>
                    <a:lnTo>
                      <a:pt x="5803" y="2068"/>
                    </a:lnTo>
                    <a:lnTo>
                      <a:pt x="5823" y="2065"/>
                    </a:lnTo>
                    <a:lnTo>
                      <a:pt x="5848" y="2065"/>
                    </a:lnTo>
                    <a:lnTo>
                      <a:pt x="5861" y="2041"/>
                    </a:lnTo>
                    <a:lnTo>
                      <a:pt x="5877" y="2026"/>
                    </a:lnTo>
                    <a:lnTo>
                      <a:pt x="5900" y="2018"/>
                    </a:lnTo>
                    <a:lnTo>
                      <a:pt x="5931" y="2015"/>
                    </a:lnTo>
                    <a:lnTo>
                      <a:pt x="5932" y="1982"/>
                    </a:lnTo>
                    <a:lnTo>
                      <a:pt x="5943" y="1958"/>
                    </a:lnTo>
                    <a:lnTo>
                      <a:pt x="5960" y="1941"/>
                    </a:lnTo>
                    <a:lnTo>
                      <a:pt x="5980" y="1934"/>
                    </a:lnTo>
                    <a:lnTo>
                      <a:pt x="6000" y="1936"/>
                    </a:lnTo>
                    <a:lnTo>
                      <a:pt x="6016" y="1949"/>
                    </a:lnTo>
                    <a:lnTo>
                      <a:pt x="6024" y="1973"/>
                    </a:lnTo>
                    <a:lnTo>
                      <a:pt x="6020" y="2009"/>
                    </a:lnTo>
                    <a:lnTo>
                      <a:pt x="6037" y="2007"/>
                    </a:lnTo>
                    <a:lnTo>
                      <a:pt x="6049" y="2009"/>
                    </a:lnTo>
                    <a:lnTo>
                      <a:pt x="6059" y="2015"/>
                    </a:lnTo>
                    <a:lnTo>
                      <a:pt x="6065" y="2023"/>
                    </a:lnTo>
                    <a:lnTo>
                      <a:pt x="6066" y="2045"/>
                    </a:lnTo>
                    <a:lnTo>
                      <a:pt x="6051" y="2069"/>
                    </a:lnTo>
                    <a:lnTo>
                      <a:pt x="6073" y="2068"/>
                    </a:lnTo>
                    <a:lnTo>
                      <a:pt x="6088" y="2073"/>
                    </a:lnTo>
                    <a:lnTo>
                      <a:pt x="6096" y="2085"/>
                    </a:lnTo>
                    <a:lnTo>
                      <a:pt x="6097" y="2101"/>
                    </a:lnTo>
                    <a:lnTo>
                      <a:pt x="6093" y="2118"/>
                    </a:lnTo>
                    <a:lnTo>
                      <a:pt x="6081" y="2135"/>
                    </a:lnTo>
                    <a:lnTo>
                      <a:pt x="6065" y="2150"/>
                    </a:lnTo>
                    <a:lnTo>
                      <a:pt x="6043" y="2161"/>
                    </a:lnTo>
                    <a:lnTo>
                      <a:pt x="6059" y="2174"/>
                    </a:lnTo>
                    <a:lnTo>
                      <a:pt x="6068" y="2192"/>
                    </a:lnTo>
                    <a:lnTo>
                      <a:pt x="6070" y="2212"/>
                    </a:lnTo>
                    <a:lnTo>
                      <a:pt x="6066" y="2236"/>
                    </a:lnTo>
                    <a:lnTo>
                      <a:pt x="6076" y="2220"/>
                    </a:lnTo>
                    <a:lnTo>
                      <a:pt x="6092" y="2209"/>
                    </a:lnTo>
                    <a:lnTo>
                      <a:pt x="6111" y="2207"/>
                    </a:lnTo>
                    <a:lnTo>
                      <a:pt x="6133" y="2216"/>
                    </a:lnTo>
                    <a:lnTo>
                      <a:pt x="6124" y="2207"/>
                    </a:lnTo>
                    <a:lnTo>
                      <a:pt x="6120" y="2197"/>
                    </a:lnTo>
                    <a:lnTo>
                      <a:pt x="6116" y="2177"/>
                    </a:lnTo>
                    <a:lnTo>
                      <a:pt x="6122" y="2158"/>
                    </a:lnTo>
                    <a:lnTo>
                      <a:pt x="6134" y="2143"/>
                    </a:lnTo>
                    <a:lnTo>
                      <a:pt x="6151" y="2132"/>
                    </a:lnTo>
                    <a:lnTo>
                      <a:pt x="6170" y="2129"/>
                    </a:lnTo>
                    <a:lnTo>
                      <a:pt x="6190" y="2134"/>
                    </a:lnTo>
                    <a:lnTo>
                      <a:pt x="6208" y="2150"/>
                    </a:lnTo>
                    <a:lnTo>
                      <a:pt x="6227" y="2116"/>
                    </a:lnTo>
                    <a:lnTo>
                      <a:pt x="6248" y="2098"/>
                    </a:lnTo>
                    <a:lnTo>
                      <a:pt x="6266" y="2094"/>
                    </a:lnTo>
                    <a:lnTo>
                      <a:pt x="6281" y="2101"/>
                    </a:lnTo>
                    <a:lnTo>
                      <a:pt x="6289" y="2117"/>
                    </a:lnTo>
                    <a:lnTo>
                      <a:pt x="6289" y="2142"/>
                    </a:lnTo>
                    <a:lnTo>
                      <a:pt x="6276" y="2170"/>
                    </a:lnTo>
                    <a:lnTo>
                      <a:pt x="6249" y="2203"/>
                    </a:lnTo>
                    <a:lnTo>
                      <a:pt x="6262" y="2215"/>
                    </a:lnTo>
                    <a:lnTo>
                      <a:pt x="6267" y="2228"/>
                    </a:lnTo>
                    <a:lnTo>
                      <a:pt x="6267" y="2241"/>
                    </a:lnTo>
                    <a:lnTo>
                      <a:pt x="6261" y="2254"/>
                    </a:lnTo>
                    <a:lnTo>
                      <a:pt x="6249" y="2266"/>
                    </a:lnTo>
                    <a:lnTo>
                      <a:pt x="6235" y="2277"/>
                    </a:lnTo>
                    <a:lnTo>
                      <a:pt x="6196" y="2299"/>
                    </a:lnTo>
                    <a:lnTo>
                      <a:pt x="6202" y="2316"/>
                    </a:lnTo>
                    <a:lnTo>
                      <a:pt x="6202" y="2332"/>
                    </a:lnTo>
                    <a:lnTo>
                      <a:pt x="6194" y="2347"/>
                    </a:lnTo>
                    <a:lnTo>
                      <a:pt x="6183" y="2361"/>
                    </a:lnTo>
                    <a:lnTo>
                      <a:pt x="6169" y="2370"/>
                    </a:lnTo>
                    <a:lnTo>
                      <a:pt x="6154" y="2378"/>
                    </a:lnTo>
                    <a:lnTo>
                      <a:pt x="6138" y="2380"/>
                    </a:lnTo>
                    <a:lnTo>
                      <a:pt x="6122" y="2377"/>
                    </a:lnTo>
                    <a:lnTo>
                      <a:pt x="6125" y="2397"/>
                    </a:lnTo>
                    <a:lnTo>
                      <a:pt x="6123" y="2414"/>
                    </a:lnTo>
                    <a:lnTo>
                      <a:pt x="6116" y="2430"/>
                    </a:lnTo>
                    <a:lnTo>
                      <a:pt x="6106" y="2443"/>
                    </a:lnTo>
                    <a:lnTo>
                      <a:pt x="6092" y="2453"/>
                    </a:lnTo>
                    <a:lnTo>
                      <a:pt x="6075" y="2460"/>
                    </a:lnTo>
                    <a:lnTo>
                      <a:pt x="6035" y="2462"/>
                    </a:lnTo>
                    <a:lnTo>
                      <a:pt x="6047" y="2469"/>
                    </a:lnTo>
                    <a:lnTo>
                      <a:pt x="6056" y="2477"/>
                    </a:lnTo>
                    <a:lnTo>
                      <a:pt x="6061" y="2487"/>
                    </a:lnTo>
                    <a:lnTo>
                      <a:pt x="6065" y="2499"/>
                    </a:lnTo>
                    <a:lnTo>
                      <a:pt x="6066" y="2522"/>
                    </a:lnTo>
                    <a:lnTo>
                      <a:pt x="6058" y="2548"/>
                    </a:lnTo>
                    <a:lnTo>
                      <a:pt x="6084" y="2520"/>
                    </a:lnTo>
                    <a:lnTo>
                      <a:pt x="6098" y="2510"/>
                    </a:lnTo>
                    <a:lnTo>
                      <a:pt x="6113" y="2506"/>
                    </a:lnTo>
                    <a:lnTo>
                      <a:pt x="6128" y="2505"/>
                    </a:lnTo>
                    <a:lnTo>
                      <a:pt x="6144" y="2508"/>
                    </a:lnTo>
                    <a:lnTo>
                      <a:pt x="6161" y="2517"/>
                    </a:lnTo>
                    <a:lnTo>
                      <a:pt x="6178" y="2529"/>
                    </a:lnTo>
                    <a:lnTo>
                      <a:pt x="6181" y="2511"/>
                    </a:lnTo>
                    <a:lnTo>
                      <a:pt x="6186" y="2493"/>
                    </a:lnTo>
                    <a:lnTo>
                      <a:pt x="6196" y="2476"/>
                    </a:lnTo>
                    <a:lnTo>
                      <a:pt x="6208" y="2462"/>
                    </a:lnTo>
                    <a:lnTo>
                      <a:pt x="6224" y="2449"/>
                    </a:lnTo>
                    <a:lnTo>
                      <a:pt x="6241" y="2442"/>
                    </a:lnTo>
                    <a:lnTo>
                      <a:pt x="6263" y="2440"/>
                    </a:lnTo>
                    <a:lnTo>
                      <a:pt x="6287" y="2443"/>
                    </a:lnTo>
                    <a:lnTo>
                      <a:pt x="6285" y="2426"/>
                    </a:lnTo>
                    <a:lnTo>
                      <a:pt x="6286" y="2410"/>
                    </a:lnTo>
                    <a:lnTo>
                      <a:pt x="6295" y="2383"/>
                    </a:lnTo>
                    <a:lnTo>
                      <a:pt x="6304" y="2374"/>
                    </a:lnTo>
                    <a:lnTo>
                      <a:pt x="6315" y="2366"/>
                    </a:lnTo>
                    <a:lnTo>
                      <a:pt x="6328" y="2361"/>
                    </a:lnTo>
                    <a:lnTo>
                      <a:pt x="6343" y="2359"/>
                    </a:lnTo>
                    <a:lnTo>
                      <a:pt x="6338" y="2337"/>
                    </a:lnTo>
                    <a:lnTo>
                      <a:pt x="6340" y="2318"/>
                    </a:lnTo>
                    <a:lnTo>
                      <a:pt x="6345" y="2299"/>
                    </a:lnTo>
                    <a:lnTo>
                      <a:pt x="6355" y="2283"/>
                    </a:lnTo>
                    <a:lnTo>
                      <a:pt x="6369" y="2269"/>
                    </a:lnTo>
                    <a:lnTo>
                      <a:pt x="6386" y="2260"/>
                    </a:lnTo>
                    <a:lnTo>
                      <a:pt x="6406" y="2256"/>
                    </a:lnTo>
                    <a:lnTo>
                      <a:pt x="6429" y="2258"/>
                    </a:lnTo>
                    <a:lnTo>
                      <a:pt x="6430" y="2240"/>
                    </a:lnTo>
                    <a:lnTo>
                      <a:pt x="6434" y="2224"/>
                    </a:lnTo>
                    <a:lnTo>
                      <a:pt x="6441" y="2210"/>
                    </a:lnTo>
                    <a:lnTo>
                      <a:pt x="6450" y="2199"/>
                    </a:lnTo>
                    <a:lnTo>
                      <a:pt x="6460" y="2191"/>
                    </a:lnTo>
                    <a:lnTo>
                      <a:pt x="6473" y="2185"/>
                    </a:lnTo>
                    <a:lnTo>
                      <a:pt x="6488" y="2184"/>
                    </a:lnTo>
                    <a:lnTo>
                      <a:pt x="6505" y="2188"/>
                    </a:lnTo>
                    <a:lnTo>
                      <a:pt x="6517" y="2173"/>
                    </a:lnTo>
                    <a:lnTo>
                      <a:pt x="6533" y="2164"/>
                    </a:lnTo>
                    <a:lnTo>
                      <a:pt x="6548" y="2161"/>
                    </a:lnTo>
                    <a:lnTo>
                      <a:pt x="6562" y="2163"/>
                    </a:lnTo>
                    <a:lnTo>
                      <a:pt x="6574" y="2169"/>
                    </a:lnTo>
                    <a:lnTo>
                      <a:pt x="6582" y="2181"/>
                    </a:lnTo>
                    <a:lnTo>
                      <a:pt x="6585" y="2197"/>
                    </a:lnTo>
                    <a:lnTo>
                      <a:pt x="6583" y="2216"/>
                    </a:lnTo>
                    <a:lnTo>
                      <a:pt x="6608" y="2219"/>
                    </a:lnTo>
                    <a:lnTo>
                      <a:pt x="6625" y="2226"/>
                    </a:lnTo>
                    <a:lnTo>
                      <a:pt x="6637" y="2238"/>
                    </a:lnTo>
                    <a:lnTo>
                      <a:pt x="6641" y="2251"/>
                    </a:lnTo>
                    <a:lnTo>
                      <a:pt x="6641" y="2267"/>
                    </a:lnTo>
                    <a:lnTo>
                      <a:pt x="6636" y="2283"/>
                    </a:lnTo>
                    <a:lnTo>
                      <a:pt x="6624" y="2298"/>
                    </a:lnTo>
                    <a:lnTo>
                      <a:pt x="6609" y="2313"/>
                    </a:lnTo>
                    <a:lnTo>
                      <a:pt x="6630" y="2320"/>
                    </a:lnTo>
                    <a:lnTo>
                      <a:pt x="6644" y="2331"/>
                    </a:lnTo>
                    <a:lnTo>
                      <a:pt x="6652" y="2344"/>
                    </a:lnTo>
                    <a:lnTo>
                      <a:pt x="6655" y="2356"/>
                    </a:lnTo>
                    <a:lnTo>
                      <a:pt x="6653" y="2371"/>
                    </a:lnTo>
                    <a:lnTo>
                      <a:pt x="6647" y="2385"/>
                    </a:lnTo>
                    <a:lnTo>
                      <a:pt x="6619" y="2412"/>
                    </a:lnTo>
                    <a:lnTo>
                      <a:pt x="6629" y="2431"/>
                    </a:lnTo>
                    <a:lnTo>
                      <a:pt x="6625" y="2453"/>
                    </a:lnTo>
                    <a:lnTo>
                      <a:pt x="6611" y="2474"/>
                    </a:lnTo>
                    <a:lnTo>
                      <a:pt x="6590" y="2495"/>
                    </a:lnTo>
                    <a:lnTo>
                      <a:pt x="6613" y="2483"/>
                    </a:lnTo>
                    <a:lnTo>
                      <a:pt x="6636" y="2483"/>
                    </a:lnTo>
                    <a:lnTo>
                      <a:pt x="6653" y="2492"/>
                    </a:lnTo>
                    <a:lnTo>
                      <a:pt x="6665" y="2510"/>
                    </a:lnTo>
                    <a:lnTo>
                      <a:pt x="6677" y="2491"/>
                    </a:lnTo>
                    <a:lnTo>
                      <a:pt x="6691" y="2477"/>
                    </a:lnTo>
                    <a:lnTo>
                      <a:pt x="6705" y="2470"/>
                    </a:lnTo>
                    <a:lnTo>
                      <a:pt x="6718" y="2467"/>
                    </a:lnTo>
                    <a:lnTo>
                      <a:pt x="6730" y="2470"/>
                    </a:lnTo>
                    <a:lnTo>
                      <a:pt x="6739" y="2477"/>
                    </a:lnTo>
                    <a:lnTo>
                      <a:pt x="6745" y="2491"/>
                    </a:lnTo>
                    <a:lnTo>
                      <a:pt x="6747" y="2510"/>
                    </a:lnTo>
                    <a:lnTo>
                      <a:pt x="6769" y="2506"/>
                    </a:lnTo>
                    <a:lnTo>
                      <a:pt x="6785" y="2508"/>
                    </a:lnTo>
                    <a:lnTo>
                      <a:pt x="6796" y="2516"/>
                    </a:lnTo>
                    <a:lnTo>
                      <a:pt x="6801" y="2529"/>
                    </a:lnTo>
                    <a:lnTo>
                      <a:pt x="6802" y="2542"/>
                    </a:lnTo>
                    <a:lnTo>
                      <a:pt x="6798" y="2558"/>
                    </a:lnTo>
                    <a:lnTo>
                      <a:pt x="6788" y="2572"/>
                    </a:lnTo>
                    <a:lnTo>
                      <a:pt x="6774" y="2585"/>
                    </a:lnTo>
                    <a:lnTo>
                      <a:pt x="6796" y="2589"/>
                    </a:lnTo>
                    <a:lnTo>
                      <a:pt x="6809" y="2599"/>
                    </a:lnTo>
                    <a:lnTo>
                      <a:pt x="6813" y="2610"/>
                    </a:lnTo>
                    <a:lnTo>
                      <a:pt x="6811" y="2624"/>
                    </a:lnTo>
                    <a:lnTo>
                      <a:pt x="6802" y="2636"/>
                    </a:lnTo>
                    <a:lnTo>
                      <a:pt x="6789" y="2648"/>
                    </a:lnTo>
                    <a:lnTo>
                      <a:pt x="6773" y="2658"/>
                    </a:lnTo>
                    <a:lnTo>
                      <a:pt x="6756" y="2663"/>
                    </a:lnTo>
                    <a:lnTo>
                      <a:pt x="6770" y="2673"/>
                    </a:lnTo>
                    <a:lnTo>
                      <a:pt x="6781" y="2686"/>
                    </a:lnTo>
                    <a:lnTo>
                      <a:pt x="6792" y="2718"/>
                    </a:lnTo>
                    <a:lnTo>
                      <a:pt x="6810" y="2719"/>
                    </a:lnTo>
                    <a:lnTo>
                      <a:pt x="6826" y="2724"/>
                    </a:lnTo>
                    <a:lnTo>
                      <a:pt x="6840" y="2734"/>
                    </a:lnTo>
                    <a:lnTo>
                      <a:pt x="6848" y="2749"/>
                    </a:lnTo>
                    <a:lnTo>
                      <a:pt x="6861" y="2733"/>
                    </a:lnTo>
                    <a:lnTo>
                      <a:pt x="6874" y="2721"/>
                    </a:lnTo>
                    <a:lnTo>
                      <a:pt x="6886" y="2714"/>
                    </a:lnTo>
                    <a:lnTo>
                      <a:pt x="6899" y="2711"/>
                    </a:lnTo>
                    <a:lnTo>
                      <a:pt x="6911" y="2712"/>
                    </a:lnTo>
                    <a:lnTo>
                      <a:pt x="6923" y="2718"/>
                    </a:lnTo>
                    <a:lnTo>
                      <a:pt x="6950" y="2737"/>
                    </a:lnTo>
                    <a:lnTo>
                      <a:pt x="6953" y="2719"/>
                    </a:lnTo>
                    <a:lnTo>
                      <a:pt x="6961" y="2703"/>
                    </a:lnTo>
                    <a:lnTo>
                      <a:pt x="6973" y="2690"/>
                    </a:lnTo>
                    <a:lnTo>
                      <a:pt x="6985" y="2680"/>
                    </a:lnTo>
                    <a:lnTo>
                      <a:pt x="7001" y="2675"/>
                    </a:lnTo>
                    <a:lnTo>
                      <a:pt x="7018" y="2673"/>
                    </a:lnTo>
                    <a:lnTo>
                      <a:pt x="7035" y="2676"/>
                    </a:lnTo>
                    <a:lnTo>
                      <a:pt x="7051" y="2685"/>
                    </a:lnTo>
                    <a:lnTo>
                      <a:pt x="7057" y="2669"/>
                    </a:lnTo>
                    <a:lnTo>
                      <a:pt x="7064" y="2654"/>
                    </a:lnTo>
                    <a:lnTo>
                      <a:pt x="7074" y="2643"/>
                    </a:lnTo>
                    <a:lnTo>
                      <a:pt x="7085" y="2634"/>
                    </a:lnTo>
                    <a:lnTo>
                      <a:pt x="7098" y="2630"/>
                    </a:lnTo>
                    <a:lnTo>
                      <a:pt x="7111" y="2630"/>
                    </a:lnTo>
                    <a:lnTo>
                      <a:pt x="7126" y="2635"/>
                    </a:lnTo>
                    <a:lnTo>
                      <a:pt x="7141" y="2647"/>
                    </a:lnTo>
                    <a:lnTo>
                      <a:pt x="7159" y="2640"/>
                    </a:lnTo>
                    <a:lnTo>
                      <a:pt x="7177" y="2636"/>
                    </a:lnTo>
                    <a:lnTo>
                      <a:pt x="7196" y="2638"/>
                    </a:lnTo>
                    <a:lnTo>
                      <a:pt x="7211" y="2642"/>
                    </a:lnTo>
                    <a:lnTo>
                      <a:pt x="7223" y="2651"/>
                    </a:lnTo>
                    <a:lnTo>
                      <a:pt x="7231" y="2664"/>
                    </a:lnTo>
                    <a:lnTo>
                      <a:pt x="7235" y="2682"/>
                    </a:lnTo>
                    <a:lnTo>
                      <a:pt x="7231" y="2704"/>
                    </a:lnTo>
                    <a:lnTo>
                      <a:pt x="7255" y="2703"/>
                    </a:lnTo>
                    <a:lnTo>
                      <a:pt x="7273" y="2709"/>
                    </a:lnTo>
                    <a:lnTo>
                      <a:pt x="7285" y="2722"/>
                    </a:lnTo>
                    <a:lnTo>
                      <a:pt x="7291" y="2739"/>
                    </a:lnTo>
                    <a:lnTo>
                      <a:pt x="7291" y="2757"/>
                    </a:lnTo>
                    <a:lnTo>
                      <a:pt x="7284" y="2776"/>
                    </a:lnTo>
                    <a:lnTo>
                      <a:pt x="7270" y="2794"/>
                    </a:lnTo>
                    <a:lnTo>
                      <a:pt x="7250" y="2807"/>
                    </a:lnTo>
                    <a:lnTo>
                      <a:pt x="7264" y="2818"/>
                    </a:lnTo>
                    <a:lnTo>
                      <a:pt x="7270" y="2829"/>
                    </a:lnTo>
                    <a:lnTo>
                      <a:pt x="7270" y="2840"/>
                    </a:lnTo>
                    <a:lnTo>
                      <a:pt x="7267" y="2849"/>
                    </a:lnTo>
                    <a:lnTo>
                      <a:pt x="7250" y="2867"/>
                    </a:lnTo>
                    <a:lnTo>
                      <a:pt x="7227" y="2882"/>
                    </a:lnTo>
                    <a:lnTo>
                      <a:pt x="7241" y="2889"/>
                    </a:lnTo>
                    <a:lnTo>
                      <a:pt x="7252" y="2898"/>
                    </a:lnTo>
                    <a:lnTo>
                      <a:pt x="7257" y="2909"/>
                    </a:lnTo>
                    <a:lnTo>
                      <a:pt x="7259" y="2921"/>
                    </a:lnTo>
                    <a:lnTo>
                      <a:pt x="7253" y="2946"/>
                    </a:lnTo>
                    <a:lnTo>
                      <a:pt x="7235" y="2971"/>
                    </a:lnTo>
                    <a:lnTo>
                      <a:pt x="7251" y="2970"/>
                    </a:lnTo>
                    <a:lnTo>
                      <a:pt x="7263" y="2975"/>
                    </a:lnTo>
                    <a:lnTo>
                      <a:pt x="7270" y="2985"/>
                    </a:lnTo>
                    <a:lnTo>
                      <a:pt x="7274" y="2997"/>
                    </a:lnTo>
                    <a:lnTo>
                      <a:pt x="7270" y="3026"/>
                    </a:lnTo>
                    <a:lnTo>
                      <a:pt x="7264" y="3040"/>
                    </a:lnTo>
                    <a:lnTo>
                      <a:pt x="7254" y="3052"/>
                    </a:lnTo>
                    <a:lnTo>
                      <a:pt x="7270" y="3050"/>
                    </a:lnTo>
                    <a:lnTo>
                      <a:pt x="7284" y="3052"/>
                    </a:lnTo>
                    <a:lnTo>
                      <a:pt x="7295" y="3057"/>
                    </a:lnTo>
                    <a:lnTo>
                      <a:pt x="7301" y="3063"/>
                    </a:lnTo>
                    <a:lnTo>
                      <a:pt x="7305" y="3071"/>
                    </a:lnTo>
                    <a:lnTo>
                      <a:pt x="7302" y="3083"/>
                    </a:lnTo>
                    <a:lnTo>
                      <a:pt x="7296" y="3095"/>
                    </a:lnTo>
                    <a:lnTo>
                      <a:pt x="7284" y="3109"/>
                    </a:lnTo>
                    <a:lnTo>
                      <a:pt x="7294" y="3125"/>
                    </a:lnTo>
                    <a:lnTo>
                      <a:pt x="7297" y="3139"/>
                    </a:lnTo>
                    <a:lnTo>
                      <a:pt x="7296" y="3153"/>
                    </a:lnTo>
                    <a:lnTo>
                      <a:pt x="7291" y="3164"/>
                    </a:lnTo>
                    <a:lnTo>
                      <a:pt x="7269" y="3182"/>
                    </a:lnTo>
                    <a:lnTo>
                      <a:pt x="7238" y="3190"/>
                    </a:lnTo>
                    <a:lnTo>
                      <a:pt x="7250" y="3213"/>
                    </a:lnTo>
                    <a:lnTo>
                      <a:pt x="7249" y="3233"/>
                    </a:lnTo>
                    <a:lnTo>
                      <a:pt x="7239" y="3248"/>
                    </a:lnTo>
                    <a:lnTo>
                      <a:pt x="7223" y="3260"/>
                    </a:lnTo>
                    <a:lnTo>
                      <a:pt x="7202" y="3265"/>
                    </a:lnTo>
                    <a:lnTo>
                      <a:pt x="7182" y="3264"/>
                    </a:lnTo>
                    <a:lnTo>
                      <a:pt x="7162" y="3256"/>
                    </a:lnTo>
                    <a:lnTo>
                      <a:pt x="7148" y="3239"/>
                    </a:lnTo>
                    <a:lnTo>
                      <a:pt x="7141" y="3253"/>
                    </a:lnTo>
                    <a:lnTo>
                      <a:pt x="7130" y="3263"/>
                    </a:lnTo>
                    <a:lnTo>
                      <a:pt x="7116" y="3268"/>
                    </a:lnTo>
                    <a:lnTo>
                      <a:pt x="7102" y="3269"/>
                    </a:lnTo>
                    <a:lnTo>
                      <a:pt x="7088" y="3265"/>
                    </a:lnTo>
                    <a:lnTo>
                      <a:pt x="7077" y="3257"/>
                    </a:lnTo>
                    <a:lnTo>
                      <a:pt x="7068" y="3245"/>
                    </a:lnTo>
                    <a:lnTo>
                      <a:pt x="7066" y="3228"/>
                    </a:lnTo>
                    <a:lnTo>
                      <a:pt x="7049" y="3237"/>
                    </a:lnTo>
                    <a:lnTo>
                      <a:pt x="7029" y="3239"/>
                    </a:lnTo>
                    <a:lnTo>
                      <a:pt x="7019" y="3237"/>
                    </a:lnTo>
                    <a:lnTo>
                      <a:pt x="7010" y="3233"/>
                    </a:lnTo>
                    <a:lnTo>
                      <a:pt x="6998" y="3217"/>
                    </a:lnTo>
                    <a:lnTo>
                      <a:pt x="6973" y="3221"/>
                    </a:lnTo>
                    <a:lnTo>
                      <a:pt x="6950" y="3215"/>
                    </a:lnTo>
                    <a:lnTo>
                      <a:pt x="6933" y="3200"/>
                    </a:lnTo>
                    <a:lnTo>
                      <a:pt x="6928" y="3188"/>
                    </a:lnTo>
                    <a:lnTo>
                      <a:pt x="6927" y="3175"/>
                    </a:lnTo>
                    <a:lnTo>
                      <a:pt x="6916" y="3200"/>
                    </a:lnTo>
                    <a:lnTo>
                      <a:pt x="6899" y="3216"/>
                    </a:lnTo>
                    <a:lnTo>
                      <a:pt x="6877" y="3222"/>
                    </a:lnTo>
                    <a:lnTo>
                      <a:pt x="6850" y="3220"/>
                    </a:lnTo>
                    <a:lnTo>
                      <a:pt x="6847" y="3234"/>
                    </a:lnTo>
                    <a:lnTo>
                      <a:pt x="6841" y="3246"/>
                    </a:lnTo>
                    <a:lnTo>
                      <a:pt x="6830" y="3257"/>
                    </a:lnTo>
                    <a:lnTo>
                      <a:pt x="6815" y="3268"/>
                    </a:lnTo>
                    <a:lnTo>
                      <a:pt x="6827" y="3266"/>
                    </a:lnTo>
                    <a:lnTo>
                      <a:pt x="6839" y="3266"/>
                    </a:lnTo>
                    <a:lnTo>
                      <a:pt x="6859" y="3276"/>
                    </a:lnTo>
                    <a:lnTo>
                      <a:pt x="6866" y="3283"/>
                    </a:lnTo>
                    <a:lnTo>
                      <a:pt x="6870" y="3294"/>
                    </a:lnTo>
                    <a:lnTo>
                      <a:pt x="6871" y="3307"/>
                    </a:lnTo>
                    <a:lnTo>
                      <a:pt x="6867" y="3321"/>
                    </a:lnTo>
                    <a:lnTo>
                      <a:pt x="6884" y="3304"/>
                    </a:lnTo>
                    <a:lnTo>
                      <a:pt x="6900" y="3295"/>
                    </a:lnTo>
                    <a:lnTo>
                      <a:pt x="6916" y="3290"/>
                    </a:lnTo>
                    <a:lnTo>
                      <a:pt x="6930" y="3291"/>
                    </a:lnTo>
                    <a:lnTo>
                      <a:pt x="6943" y="3296"/>
                    </a:lnTo>
                    <a:lnTo>
                      <a:pt x="6952" y="3307"/>
                    </a:lnTo>
                    <a:lnTo>
                      <a:pt x="6958" y="3321"/>
                    </a:lnTo>
                    <a:lnTo>
                      <a:pt x="6961" y="3339"/>
                    </a:lnTo>
                    <a:lnTo>
                      <a:pt x="6966" y="3330"/>
                    </a:lnTo>
                    <a:lnTo>
                      <a:pt x="6973" y="3323"/>
                    </a:lnTo>
                    <a:lnTo>
                      <a:pt x="6991" y="3312"/>
                    </a:lnTo>
                    <a:lnTo>
                      <a:pt x="7012" y="3308"/>
                    </a:lnTo>
                    <a:lnTo>
                      <a:pt x="7035" y="3310"/>
                    </a:lnTo>
                    <a:lnTo>
                      <a:pt x="7056" y="3316"/>
                    </a:lnTo>
                    <a:lnTo>
                      <a:pt x="7074" y="3328"/>
                    </a:lnTo>
                    <a:lnTo>
                      <a:pt x="7087" y="3344"/>
                    </a:lnTo>
                    <a:lnTo>
                      <a:pt x="7092" y="3364"/>
                    </a:lnTo>
                    <a:lnTo>
                      <a:pt x="7117" y="3369"/>
                    </a:lnTo>
                    <a:lnTo>
                      <a:pt x="7137" y="3379"/>
                    </a:lnTo>
                    <a:lnTo>
                      <a:pt x="7151" y="3394"/>
                    </a:lnTo>
                    <a:lnTo>
                      <a:pt x="7160" y="3413"/>
                    </a:lnTo>
                    <a:lnTo>
                      <a:pt x="7163" y="3435"/>
                    </a:lnTo>
                    <a:lnTo>
                      <a:pt x="7159" y="3456"/>
                    </a:lnTo>
                    <a:lnTo>
                      <a:pt x="7148" y="3475"/>
                    </a:lnTo>
                    <a:lnTo>
                      <a:pt x="7130" y="3492"/>
                    </a:lnTo>
                    <a:lnTo>
                      <a:pt x="7148" y="3501"/>
                    </a:lnTo>
                    <a:lnTo>
                      <a:pt x="7161" y="3514"/>
                    </a:lnTo>
                    <a:lnTo>
                      <a:pt x="7168" y="3530"/>
                    </a:lnTo>
                    <a:lnTo>
                      <a:pt x="7168" y="3546"/>
                    </a:lnTo>
                    <a:lnTo>
                      <a:pt x="7162" y="3562"/>
                    </a:lnTo>
                    <a:lnTo>
                      <a:pt x="7153" y="3577"/>
                    </a:lnTo>
                    <a:lnTo>
                      <a:pt x="7137" y="3588"/>
                    </a:lnTo>
                    <a:lnTo>
                      <a:pt x="7118" y="3595"/>
                    </a:lnTo>
                    <a:lnTo>
                      <a:pt x="7127" y="3604"/>
                    </a:lnTo>
                    <a:lnTo>
                      <a:pt x="7132" y="3614"/>
                    </a:lnTo>
                    <a:lnTo>
                      <a:pt x="7134" y="3627"/>
                    </a:lnTo>
                    <a:lnTo>
                      <a:pt x="7134" y="3639"/>
                    </a:lnTo>
                    <a:lnTo>
                      <a:pt x="7125" y="3660"/>
                    </a:lnTo>
                    <a:lnTo>
                      <a:pt x="7116" y="3669"/>
                    </a:lnTo>
                    <a:lnTo>
                      <a:pt x="7104" y="3673"/>
                    </a:lnTo>
                    <a:lnTo>
                      <a:pt x="7120" y="3684"/>
                    </a:lnTo>
                    <a:lnTo>
                      <a:pt x="7132" y="3699"/>
                    </a:lnTo>
                    <a:lnTo>
                      <a:pt x="7139" y="3718"/>
                    </a:lnTo>
                    <a:lnTo>
                      <a:pt x="7141" y="3739"/>
                    </a:lnTo>
                    <a:lnTo>
                      <a:pt x="7136" y="3761"/>
                    </a:lnTo>
                    <a:lnTo>
                      <a:pt x="7129" y="3781"/>
                    </a:lnTo>
                    <a:lnTo>
                      <a:pt x="7115" y="3798"/>
                    </a:lnTo>
                    <a:lnTo>
                      <a:pt x="7095" y="3811"/>
                    </a:lnTo>
                    <a:lnTo>
                      <a:pt x="7104" y="3858"/>
                    </a:lnTo>
                    <a:lnTo>
                      <a:pt x="7100" y="3894"/>
                    </a:lnTo>
                    <a:lnTo>
                      <a:pt x="7093" y="3908"/>
                    </a:lnTo>
                    <a:lnTo>
                      <a:pt x="7085" y="3919"/>
                    </a:lnTo>
                    <a:lnTo>
                      <a:pt x="7074" y="3928"/>
                    </a:lnTo>
                    <a:lnTo>
                      <a:pt x="7063" y="3933"/>
                    </a:lnTo>
                    <a:lnTo>
                      <a:pt x="7051" y="3935"/>
                    </a:lnTo>
                    <a:lnTo>
                      <a:pt x="7039" y="3934"/>
                    </a:lnTo>
                    <a:lnTo>
                      <a:pt x="7017" y="3921"/>
                    </a:lnTo>
                    <a:lnTo>
                      <a:pt x="7007" y="3909"/>
                    </a:lnTo>
                    <a:lnTo>
                      <a:pt x="6999" y="3894"/>
                    </a:lnTo>
                    <a:lnTo>
                      <a:pt x="6994" y="3875"/>
                    </a:lnTo>
                    <a:lnTo>
                      <a:pt x="6991" y="3852"/>
                    </a:lnTo>
                    <a:lnTo>
                      <a:pt x="6973" y="3850"/>
                    </a:lnTo>
                    <a:lnTo>
                      <a:pt x="6960" y="3843"/>
                    </a:lnTo>
                    <a:lnTo>
                      <a:pt x="6950" y="3832"/>
                    </a:lnTo>
                    <a:lnTo>
                      <a:pt x="6944" y="3821"/>
                    </a:lnTo>
                    <a:lnTo>
                      <a:pt x="6942" y="3807"/>
                    </a:lnTo>
                    <a:lnTo>
                      <a:pt x="6943" y="3791"/>
                    </a:lnTo>
                    <a:lnTo>
                      <a:pt x="6953" y="3762"/>
                    </a:lnTo>
                    <a:lnTo>
                      <a:pt x="6932" y="3760"/>
                    </a:lnTo>
                    <a:lnTo>
                      <a:pt x="6913" y="3750"/>
                    </a:lnTo>
                    <a:lnTo>
                      <a:pt x="6901" y="3734"/>
                    </a:lnTo>
                    <a:lnTo>
                      <a:pt x="6898" y="3714"/>
                    </a:lnTo>
                    <a:lnTo>
                      <a:pt x="6891" y="3726"/>
                    </a:lnTo>
                    <a:lnTo>
                      <a:pt x="6878" y="3735"/>
                    </a:lnTo>
                    <a:lnTo>
                      <a:pt x="6864" y="3742"/>
                    </a:lnTo>
                    <a:lnTo>
                      <a:pt x="6848" y="3744"/>
                    </a:lnTo>
                    <a:lnTo>
                      <a:pt x="6833" y="3742"/>
                    </a:lnTo>
                    <a:lnTo>
                      <a:pt x="6823" y="3734"/>
                    </a:lnTo>
                    <a:lnTo>
                      <a:pt x="6815" y="3721"/>
                    </a:lnTo>
                    <a:lnTo>
                      <a:pt x="6815" y="3703"/>
                    </a:lnTo>
                    <a:lnTo>
                      <a:pt x="6792" y="3711"/>
                    </a:lnTo>
                    <a:lnTo>
                      <a:pt x="6774" y="3712"/>
                    </a:lnTo>
                    <a:lnTo>
                      <a:pt x="6759" y="3707"/>
                    </a:lnTo>
                    <a:lnTo>
                      <a:pt x="6747" y="3699"/>
                    </a:lnTo>
                    <a:lnTo>
                      <a:pt x="6739" y="3686"/>
                    </a:lnTo>
                    <a:lnTo>
                      <a:pt x="6734" y="3670"/>
                    </a:lnTo>
                    <a:lnTo>
                      <a:pt x="6733" y="3652"/>
                    </a:lnTo>
                    <a:lnTo>
                      <a:pt x="6736" y="3633"/>
                    </a:lnTo>
                    <a:lnTo>
                      <a:pt x="6720" y="3640"/>
                    </a:lnTo>
                    <a:lnTo>
                      <a:pt x="6704" y="3643"/>
                    </a:lnTo>
                    <a:lnTo>
                      <a:pt x="6689" y="3640"/>
                    </a:lnTo>
                    <a:lnTo>
                      <a:pt x="6675" y="3635"/>
                    </a:lnTo>
                    <a:lnTo>
                      <a:pt x="6665" y="3625"/>
                    </a:lnTo>
                    <a:lnTo>
                      <a:pt x="6659" y="3612"/>
                    </a:lnTo>
                    <a:lnTo>
                      <a:pt x="6657" y="3599"/>
                    </a:lnTo>
                    <a:lnTo>
                      <a:pt x="6661" y="3585"/>
                    </a:lnTo>
                    <a:lnTo>
                      <a:pt x="6646" y="3590"/>
                    </a:lnTo>
                    <a:lnTo>
                      <a:pt x="6631" y="3587"/>
                    </a:lnTo>
                    <a:lnTo>
                      <a:pt x="6619" y="3574"/>
                    </a:lnTo>
                    <a:lnTo>
                      <a:pt x="6617" y="3555"/>
                    </a:lnTo>
                    <a:lnTo>
                      <a:pt x="6600" y="3564"/>
                    </a:lnTo>
                    <a:lnTo>
                      <a:pt x="6584" y="3566"/>
                    </a:lnTo>
                    <a:lnTo>
                      <a:pt x="6568" y="3562"/>
                    </a:lnTo>
                    <a:lnTo>
                      <a:pt x="6556" y="3551"/>
                    </a:lnTo>
                    <a:lnTo>
                      <a:pt x="6560" y="3562"/>
                    </a:lnTo>
                    <a:lnTo>
                      <a:pt x="6557" y="3573"/>
                    </a:lnTo>
                    <a:lnTo>
                      <a:pt x="6552" y="3581"/>
                    </a:lnTo>
                    <a:lnTo>
                      <a:pt x="6541" y="3588"/>
                    </a:lnTo>
                    <a:lnTo>
                      <a:pt x="6561" y="3586"/>
                    </a:lnTo>
                    <a:lnTo>
                      <a:pt x="6576" y="3594"/>
                    </a:lnTo>
                    <a:lnTo>
                      <a:pt x="6582" y="3608"/>
                    </a:lnTo>
                    <a:lnTo>
                      <a:pt x="6579" y="3625"/>
                    </a:lnTo>
                    <a:lnTo>
                      <a:pt x="6598" y="3633"/>
                    </a:lnTo>
                    <a:lnTo>
                      <a:pt x="6611" y="3644"/>
                    </a:lnTo>
                    <a:lnTo>
                      <a:pt x="6618" y="3659"/>
                    </a:lnTo>
                    <a:lnTo>
                      <a:pt x="6619" y="3676"/>
                    </a:lnTo>
                    <a:lnTo>
                      <a:pt x="6613" y="3692"/>
                    </a:lnTo>
                    <a:lnTo>
                      <a:pt x="6604" y="3706"/>
                    </a:lnTo>
                    <a:lnTo>
                      <a:pt x="6588" y="3717"/>
                    </a:lnTo>
                    <a:lnTo>
                      <a:pt x="6567" y="3721"/>
                    </a:lnTo>
                    <a:lnTo>
                      <a:pt x="6565" y="3744"/>
                    </a:lnTo>
                    <a:lnTo>
                      <a:pt x="6554" y="3762"/>
                    </a:lnTo>
                    <a:lnTo>
                      <a:pt x="6539" y="3776"/>
                    </a:lnTo>
                    <a:lnTo>
                      <a:pt x="6521" y="3783"/>
                    </a:lnTo>
                    <a:lnTo>
                      <a:pt x="6500" y="3784"/>
                    </a:lnTo>
                    <a:lnTo>
                      <a:pt x="6483" y="3779"/>
                    </a:lnTo>
                    <a:lnTo>
                      <a:pt x="6469" y="3765"/>
                    </a:lnTo>
                    <a:lnTo>
                      <a:pt x="6460" y="3744"/>
                    </a:lnTo>
                    <a:lnTo>
                      <a:pt x="6448" y="3748"/>
                    </a:lnTo>
                    <a:lnTo>
                      <a:pt x="6436" y="3749"/>
                    </a:lnTo>
                    <a:lnTo>
                      <a:pt x="6424" y="3747"/>
                    </a:lnTo>
                    <a:lnTo>
                      <a:pt x="6414" y="3741"/>
                    </a:lnTo>
                    <a:lnTo>
                      <a:pt x="6399" y="3763"/>
                    </a:lnTo>
                    <a:lnTo>
                      <a:pt x="6373" y="3775"/>
                    </a:lnTo>
                    <a:lnTo>
                      <a:pt x="6358" y="3776"/>
                    </a:lnTo>
                    <a:lnTo>
                      <a:pt x="6345" y="3773"/>
                    </a:lnTo>
                    <a:lnTo>
                      <a:pt x="6333" y="3764"/>
                    </a:lnTo>
                    <a:lnTo>
                      <a:pt x="6324" y="3751"/>
                    </a:lnTo>
                    <a:lnTo>
                      <a:pt x="6322" y="3768"/>
                    </a:lnTo>
                    <a:lnTo>
                      <a:pt x="6313" y="3782"/>
                    </a:lnTo>
                    <a:lnTo>
                      <a:pt x="6299" y="3791"/>
                    </a:lnTo>
                    <a:lnTo>
                      <a:pt x="6283" y="3796"/>
                    </a:lnTo>
                    <a:lnTo>
                      <a:pt x="6266" y="3795"/>
                    </a:lnTo>
                    <a:lnTo>
                      <a:pt x="6252" y="3790"/>
                    </a:lnTo>
                    <a:lnTo>
                      <a:pt x="6242" y="3777"/>
                    </a:lnTo>
                    <a:lnTo>
                      <a:pt x="6238" y="3759"/>
                    </a:lnTo>
                    <a:lnTo>
                      <a:pt x="6226" y="3772"/>
                    </a:lnTo>
                    <a:lnTo>
                      <a:pt x="6212" y="3778"/>
                    </a:lnTo>
                    <a:lnTo>
                      <a:pt x="6197" y="3779"/>
                    </a:lnTo>
                    <a:lnTo>
                      <a:pt x="6184" y="3774"/>
                    </a:lnTo>
                    <a:lnTo>
                      <a:pt x="6173" y="3766"/>
                    </a:lnTo>
                    <a:lnTo>
                      <a:pt x="6167" y="3754"/>
                    </a:lnTo>
                    <a:lnTo>
                      <a:pt x="6167" y="3742"/>
                    </a:lnTo>
                    <a:lnTo>
                      <a:pt x="6173" y="3728"/>
                    </a:lnTo>
                    <a:lnTo>
                      <a:pt x="6153" y="3717"/>
                    </a:lnTo>
                    <a:lnTo>
                      <a:pt x="6140" y="3702"/>
                    </a:lnTo>
                    <a:lnTo>
                      <a:pt x="6135" y="3684"/>
                    </a:lnTo>
                    <a:lnTo>
                      <a:pt x="6141" y="3659"/>
                    </a:lnTo>
                    <a:lnTo>
                      <a:pt x="6126" y="3675"/>
                    </a:lnTo>
                    <a:lnTo>
                      <a:pt x="6107" y="3685"/>
                    </a:lnTo>
                    <a:lnTo>
                      <a:pt x="6097" y="3685"/>
                    </a:lnTo>
                    <a:lnTo>
                      <a:pt x="6087" y="3683"/>
                    </a:lnTo>
                    <a:lnTo>
                      <a:pt x="6078" y="3676"/>
                    </a:lnTo>
                    <a:lnTo>
                      <a:pt x="6070" y="3666"/>
                    </a:lnTo>
                    <a:lnTo>
                      <a:pt x="6060" y="3685"/>
                    </a:lnTo>
                    <a:lnTo>
                      <a:pt x="6043" y="3695"/>
                    </a:lnTo>
                    <a:lnTo>
                      <a:pt x="6023" y="3695"/>
                    </a:lnTo>
                    <a:lnTo>
                      <a:pt x="6005" y="3684"/>
                    </a:lnTo>
                    <a:lnTo>
                      <a:pt x="6006" y="3700"/>
                    </a:lnTo>
                    <a:lnTo>
                      <a:pt x="5998" y="3713"/>
                    </a:lnTo>
                    <a:lnTo>
                      <a:pt x="5984" y="3720"/>
                    </a:lnTo>
                    <a:lnTo>
                      <a:pt x="5964" y="3718"/>
                    </a:lnTo>
                    <a:lnTo>
                      <a:pt x="5986" y="3727"/>
                    </a:lnTo>
                    <a:lnTo>
                      <a:pt x="5997" y="3738"/>
                    </a:lnTo>
                    <a:lnTo>
                      <a:pt x="5998" y="3752"/>
                    </a:lnTo>
                    <a:lnTo>
                      <a:pt x="5990" y="3766"/>
                    </a:lnTo>
                    <a:lnTo>
                      <a:pt x="6002" y="3767"/>
                    </a:lnTo>
                    <a:lnTo>
                      <a:pt x="6012" y="3772"/>
                    </a:lnTo>
                    <a:lnTo>
                      <a:pt x="6020" y="3778"/>
                    </a:lnTo>
                    <a:lnTo>
                      <a:pt x="6026" y="3787"/>
                    </a:lnTo>
                    <a:lnTo>
                      <a:pt x="6029" y="3808"/>
                    </a:lnTo>
                    <a:lnTo>
                      <a:pt x="6025" y="3819"/>
                    </a:lnTo>
                    <a:lnTo>
                      <a:pt x="6017" y="3829"/>
                    </a:lnTo>
                    <a:lnTo>
                      <a:pt x="6032" y="3832"/>
                    </a:lnTo>
                    <a:lnTo>
                      <a:pt x="6044" y="3839"/>
                    </a:lnTo>
                    <a:lnTo>
                      <a:pt x="6052" y="3850"/>
                    </a:lnTo>
                    <a:lnTo>
                      <a:pt x="6056" y="3861"/>
                    </a:lnTo>
                    <a:lnTo>
                      <a:pt x="6055" y="3874"/>
                    </a:lnTo>
                    <a:lnTo>
                      <a:pt x="6052" y="3886"/>
                    </a:lnTo>
                    <a:lnTo>
                      <a:pt x="6044" y="3897"/>
                    </a:lnTo>
                    <a:lnTo>
                      <a:pt x="6032" y="3904"/>
                    </a:lnTo>
                    <a:lnTo>
                      <a:pt x="6053" y="3931"/>
                    </a:lnTo>
                    <a:lnTo>
                      <a:pt x="6059" y="3955"/>
                    </a:lnTo>
                    <a:lnTo>
                      <a:pt x="6058" y="3966"/>
                    </a:lnTo>
                    <a:lnTo>
                      <a:pt x="6054" y="3977"/>
                    </a:lnTo>
                    <a:lnTo>
                      <a:pt x="6040" y="3993"/>
                    </a:lnTo>
                    <a:lnTo>
                      <a:pt x="6018" y="4001"/>
                    </a:lnTo>
                    <a:lnTo>
                      <a:pt x="5994" y="4001"/>
                    </a:lnTo>
                    <a:lnTo>
                      <a:pt x="5983" y="3997"/>
                    </a:lnTo>
                    <a:lnTo>
                      <a:pt x="5971" y="3991"/>
                    </a:lnTo>
                    <a:lnTo>
                      <a:pt x="5960" y="3980"/>
                    </a:lnTo>
                    <a:lnTo>
                      <a:pt x="5949" y="3967"/>
                    </a:lnTo>
                    <a:lnTo>
                      <a:pt x="5944" y="3982"/>
                    </a:lnTo>
                    <a:lnTo>
                      <a:pt x="5936" y="3994"/>
                    </a:lnTo>
                    <a:lnTo>
                      <a:pt x="5925" y="4003"/>
                    </a:lnTo>
                    <a:lnTo>
                      <a:pt x="5914" y="4008"/>
                    </a:lnTo>
                    <a:lnTo>
                      <a:pt x="5901" y="4008"/>
                    </a:lnTo>
                    <a:lnTo>
                      <a:pt x="5889" y="4002"/>
                    </a:lnTo>
                    <a:lnTo>
                      <a:pt x="5878" y="3992"/>
                    </a:lnTo>
                    <a:lnTo>
                      <a:pt x="5870" y="3975"/>
                    </a:lnTo>
                    <a:lnTo>
                      <a:pt x="5849" y="3986"/>
                    </a:lnTo>
                    <a:lnTo>
                      <a:pt x="5824" y="3990"/>
                    </a:lnTo>
                    <a:lnTo>
                      <a:pt x="5800" y="3982"/>
                    </a:lnTo>
                    <a:lnTo>
                      <a:pt x="5781" y="3963"/>
                    </a:lnTo>
                    <a:lnTo>
                      <a:pt x="5776" y="3976"/>
                    </a:lnTo>
                    <a:lnTo>
                      <a:pt x="5766" y="3985"/>
                    </a:lnTo>
                    <a:lnTo>
                      <a:pt x="5754" y="3992"/>
                    </a:lnTo>
                    <a:lnTo>
                      <a:pt x="5740" y="3995"/>
                    </a:lnTo>
                    <a:lnTo>
                      <a:pt x="5726" y="3995"/>
                    </a:lnTo>
                    <a:lnTo>
                      <a:pt x="5713" y="3993"/>
                    </a:lnTo>
                    <a:lnTo>
                      <a:pt x="5695" y="3982"/>
                    </a:lnTo>
                    <a:lnTo>
                      <a:pt x="5698" y="3998"/>
                    </a:lnTo>
                    <a:lnTo>
                      <a:pt x="5698" y="4014"/>
                    </a:lnTo>
                    <a:lnTo>
                      <a:pt x="5694" y="4028"/>
                    </a:lnTo>
                    <a:lnTo>
                      <a:pt x="5686" y="4040"/>
                    </a:lnTo>
                    <a:lnTo>
                      <a:pt x="5675" y="4049"/>
                    </a:lnTo>
                    <a:lnTo>
                      <a:pt x="5661" y="4057"/>
                    </a:lnTo>
                    <a:lnTo>
                      <a:pt x="5645" y="4062"/>
                    </a:lnTo>
                    <a:lnTo>
                      <a:pt x="5627" y="4063"/>
                    </a:lnTo>
                    <a:lnTo>
                      <a:pt x="5639" y="4074"/>
                    </a:lnTo>
                    <a:lnTo>
                      <a:pt x="5646" y="4087"/>
                    </a:lnTo>
                    <a:lnTo>
                      <a:pt x="5648" y="4099"/>
                    </a:lnTo>
                    <a:lnTo>
                      <a:pt x="5648" y="4111"/>
                    </a:lnTo>
                    <a:lnTo>
                      <a:pt x="5644" y="4123"/>
                    </a:lnTo>
                    <a:lnTo>
                      <a:pt x="5638" y="4135"/>
                    </a:lnTo>
                    <a:lnTo>
                      <a:pt x="5616" y="4152"/>
                    </a:lnTo>
                    <a:lnTo>
                      <a:pt x="5631" y="4151"/>
                    </a:lnTo>
                    <a:lnTo>
                      <a:pt x="5644" y="4155"/>
                    </a:lnTo>
                    <a:lnTo>
                      <a:pt x="5653" y="4165"/>
                    </a:lnTo>
                    <a:lnTo>
                      <a:pt x="5657" y="4178"/>
                    </a:lnTo>
                    <a:lnTo>
                      <a:pt x="5676" y="4173"/>
                    </a:lnTo>
                    <a:lnTo>
                      <a:pt x="5691" y="4176"/>
                    </a:lnTo>
                    <a:lnTo>
                      <a:pt x="5703" y="4184"/>
                    </a:lnTo>
                    <a:lnTo>
                      <a:pt x="5710" y="4197"/>
                    </a:lnTo>
                    <a:lnTo>
                      <a:pt x="5722" y="4177"/>
                    </a:lnTo>
                    <a:lnTo>
                      <a:pt x="5742" y="4161"/>
                    </a:lnTo>
                    <a:lnTo>
                      <a:pt x="5769" y="4151"/>
                    </a:lnTo>
                    <a:lnTo>
                      <a:pt x="5784" y="4150"/>
                    </a:lnTo>
                    <a:lnTo>
                      <a:pt x="5799" y="4152"/>
                    </a:lnTo>
                    <a:lnTo>
                      <a:pt x="5820" y="4130"/>
                    </a:lnTo>
                    <a:lnTo>
                      <a:pt x="5840" y="4117"/>
                    </a:lnTo>
                    <a:lnTo>
                      <a:pt x="5859" y="4113"/>
                    </a:lnTo>
                    <a:lnTo>
                      <a:pt x="5874" y="4115"/>
                    </a:lnTo>
                    <a:lnTo>
                      <a:pt x="5884" y="4125"/>
                    </a:lnTo>
                    <a:lnTo>
                      <a:pt x="5890" y="4141"/>
                    </a:lnTo>
                    <a:lnTo>
                      <a:pt x="5888" y="4165"/>
                    </a:lnTo>
                    <a:lnTo>
                      <a:pt x="5878" y="4194"/>
                    </a:lnTo>
                    <a:lnTo>
                      <a:pt x="5904" y="4202"/>
                    </a:lnTo>
                    <a:lnTo>
                      <a:pt x="5919" y="4215"/>
                    </a:lnTo>
                    <a:lnTo>
                      <a:pt x="5923" y="4231"/>
                    </a:lnTo>
                    <a:lnTo>
                      <a:pt x="5919" y="4248"/>
                    </a:lnTo>
                    <a:lnTo>
                      <a:pt x="5907" y="4265"/>
                    </a:lnTo>
                    <a:lnTo>
                      <a:pt x="5889" y="4278"/>
                    </a:lnTo>
                    <a:lnTo>
                      <a:pt x="5867" y="4288"/>
                    </a:lnTo>
                    <a:lnTo>
                      <a:pt x="5841" y="4290"/>
                    </a:lnTo>
                    <a:lnTo>
                      <a:pt x="5851" y="4298"/>
                    </a:lnTo>
                    <a:lnTo>
                      <a:pt x="5859" y="4307"/>
                    </a:lnTo>
                    <a:lnTo>
                      <a:pt x="5862" y="4318"/>
                    </a:lnTo>
                    <a:lnTo>
                      <a:pt x="5863" y="4327"/>
                    </a:lnTo>
                    <a:lnTo>
                      <a:pt x="5856" y="4347"/>
                    </a:lnTo>
                    <a:lnTo>
                      <a:pt x="5841" y="4363"/>
                    </a:lnTo>
                    <a:lnTo>
                      <a:pt x="5854" y="4367"/>
                    </a:lnTo>
                    <a:lnTo>
                      <a:pt x="5865" y="4375"/>
                    </a:lnTo>
                    <a:lnTo>
                      <a:pt x="5869" y="4388"/>
                    </a:lnTo>
                    <a:lnTo>
                      <a:pt x="5867" y="4404"/>
                    </a:lnTo>
                    <a:lnTo>
                      <a:pt x="5889" y="4409"/>
                    </a:lnTo>
                    <a:lnTo>
                      <a:pt x="5905" y="4419"/>
                    </a:lnTo>
                    <a:lnTo>
                      <a:pt x="5916" y="4436"/>
                    </a:lnTo>
                    <a:lnTo>
                      <a:pt x="5919" y="4458"/>
                    </a:lnTo>
                    <a:lnTo>
                      <a:pt x="5931" y="4446"/>
                    </a:lnTo>
                    <a:lnTo>
                      <a:pt x="5945" y="4443"/>
                    </a:lnTo>
                    <a:lnTo>
                      <a:pt x="5959" y="4445"/>
                    </a:lnTo>
                    <a:lnTo>
                      <a:pt x="5972" y="4453"/>
                    </a:lnTo>
                    <a:lnTo>
                      <a:pt x="5982" y="4429"/>
                    </a:lnTo>
                    <a:lnTo>
                      <a:pt x="5997" y="4411"/>
                    </a:lnTo>
                    <a:lnTo>
                      <a:pt x="6016" y="4398"/>
                    </a:lnTo>
                    <a:lnTo>
                      <a:pt x="6043" y="4390"/>
                    </a:lnTo>
                    <a:lnTo>
                      <a:pt x="6040" y="4376"/>
                    </a:lnTo>
                    <a:lnTo>
                      <a:pt x="6039" y="4363"/>
                    </a:lnTo>
                    <a:lnTo>
                      <a:pt x="6046" y="4339"/>
                    </a:lnTo>
                    <a:lnTo>
                      <a:pt x="6054" y="4331"/>
                    </a:lnTo>
                    <a:lnTo>
                      <a:pt x="6066" y="4324"/>
                    </a:lnTo>
                    <a:lnTo>
                      <a:pt x="6079" y="4320"/>
                    </a:lnTo>
                    <a:lnTo>
                      <a:pt x="6096" y="4320"/>
                    </a:lnTo>
                    <a:lnTo>
                      <a:pt x="6090" y="4302"/>
                    </a:lnTo>
                    <a:lnTo>
                      <a:pt x="6089" y="4286"/>
                    </a:lnTo>
                    <a:lnTo>
                      <a:pt x="6095" y="4260"/>
                    </a:lnTo>
                    <a:lnTo>
                      <a:pt x="6109" y="4243"/>
                    </a:lnTo>
                    <a:lnTo>
                      <a:pt x="6127" y="4235"/>
                    </a:lnTo>
                    <a:lnTo>
                      <a:pt x="6148" y="4235"/>
                    </a:lnTo>
                    <a:lnTo>
                      <a:pt x="6166" y="4246"/>
                    </a:lnTo>
                    <a:lnTo>
                      <a:pt x="6178" y="4266"/>
                    </a:lnTo>
                    <a:lnTo>
                      <a:pt x="6181" y="4280"/>
                    </a:lnTo>
                    <a:lnTo>
                      <a:pt x="6181" y="4297"/>
                    </a:lnTo>
                    <a:lnTo>
                      <a:pt x="6199" y="4289"/>
                    </a:lnTo>
                    <a:lnTo>
                      <a:pt x="6216" y="4288"/>
                    </a:lnTo>
                    <a:lnTo>
                      <a:pt x="6230" y="4293"/>
                    </a:lnTo>
                    <a:lnTo>
                      <a:pt x="6239" y="4302"/>
                    </a:lnTo>
                    <a:lnTo>
                      <a:pt x="6245" y="4315"/>
                    </a:lnTo>
                    <a:lnTo>
                      <a:pt x="6247" y="4329"/>
                    </a:lnTo>
                    <a:lnTo>
                      <a:pt x="6242" y="4346"/>
                    </a:lnTo>
                    <a:lnTo>
                      <a:pt x="6234" y="4360"/>
                    </a:lnTo>
                    <a:lnTo>
                      <a:pt x="6258" y="4357"/>
                    </a:lnTo>
                    <a:lnTo>
                      <a:pt x="6274" y="4363"/>
                    </a:lnTo>
                    <a:lnTo>
                      <a:pt x="6283" y="4375"/>
                    </a:lnTo>
                    <a:lnTo>
                      <a:pt x="6285" y="4393"/>
                    </a:lnTo>
                    <a:lnTo>
                      <a:pt x="6294" y="4384"/>
                    </a:lnTo>
                    <a:lnTo>
                      <a:pt x="6306" y="4380"/>
                    </a:lnTo>
                    <a:lnTo>
                      <a:pt x="6319" y="4378"/>
                    </a:lnTo>
                    <a:lnTo>
                      <a:pt x="6333" y="4380"/>
                    </a:lnTo>
                    <a:lnTo>
                      <a:pt x="6342" y="4362"/>
                    </a:lnTo>
                    <a:lnTo>
                      <a:pt x="6351" y="4348"/>
                    </a:lnTo>
                    <a:lnTo>
                      <a:pt x="6363" y="4337"/>
                    </a:lnTo>
                    <a:lnTo>
                      <a:pt x="6376" y="4329"/>
                    </a:lnTo>
                    <a:lnTo>
                      <a:pt x="6403" y="4323"/>
                    </a:lnTo>
                    <a:lnTo>
                      <a:pt x="6429" y="4327"/>
                    </a:lnTo>
                    <a:lnTo>
                      <a:pt x="6447" y="4341"/>
                    </a:lnTo>
                    <a:lnTo>
                      <a:pt x="6456" y="4360"/>
                    </a:lnTo>
                    <a:lnTo>
                      <a:pt x="6450" y="4386"/>
                    </a:lnTo>
                    <a:lnTo>
                      <a:pt x="6425" y="4416"/>
                    </a:lnTo>
                    <a:lnTo>
                      <a:pt x="6439" y="4418"/>
                    </a:lnTo>
                    <a:lnTo>
                      <a:pt x="6450" y="4424"/>
                    </a:lnTo>
                    <a:lnTo>
                      <a:pt x="6462" y="4438"/>
                    </a:lnTo>
                    <a:lnTo>
                      <a:pt x="6464" y="4459"/>
                    </a:lnTo>
                    <a:lnTo>
                      <a:pt x="6452" y="4480"/>
                    </a:lnTo>
                    <a:lnTo>
                      <a:pt x="6470" y="4472"/>
                    </a:lnTo>
                    <a:lnTo>
                      <a:pt x="6487" y="4471"/>
                    </a:lnTo>
                    <a:lnTo>
                      <a:pt x="6502" y="4474"/>
                    </a:lnTo>
                    <a:lnTo>
                      <a:pt x="6515" y="4481"/>
                    </a:lnTo>
                    <a:lnTo>
                      <a:pt x="6525" y="4493"/>
                    </a:lnTo>
                    <a:lnTo>
                      <a:pt x="6530" y="4507"/>
                    </a:lnTo>
                    <a:lnTo>
                      <a:pt x="6531" y="4523"/>
                    </a:lnTo>
                    <a:lnTo>
                      <a:pt x="6527" y="4539"/>
                    </a:lnTo>
                    <a:lnTo>
                      <a:pt x="6555" y="4542"/>
                    </a:lnTo>
                    <a:lnTo>
                      <a:pt x="6577" y="4550"/>
                    </a:lnTo>
                    <a:lnTo>
                      <a:pt x="6592" y="4560"/>
                    </a:lnTo>
                    <a:lnTo>
                      <a:pt x="6600" y="4574"/>
                    </a:lnTo>
                    <a:lnTo>
                      <a:pt x="6603" y="4589"/>
                    </a:lnTo>
                    <a:lnTo>
                      <a:pt x="6597" y="4605"/>
                    </a:lnTo>
                    <a:lnTo>
                      <a:pt x="6584" y="4622"/>
                    </a:lnTo>
                    <a:lnTo>
                      <a:pt x="6564" y="4639"/>
                    </a:lnTo>
                    <a:lnTo>
                      <a:pt x="6589" y="4649"/>
                    </a:lnTo>
                    <a:lnTo>
                      <a:pt x="6607" y="4664"/>
                    </a:lnTo>
                    <a:lnTo>
                      <a:pt x="6617" y="4683"/>
                    </a:lnTo>
                    <a:lnTo>
                      <a:pt x="6621" y="4704"/>
                    </a:lnTo>
                    <a:lnTo>
                      <a:pt x="6617" y="4724"/>
                    </a:lnTo>
                    <a:lnTo>
                      <a:pt x="6607" y="4743"/>
                    </a:lnTo>
                    <a:lnTo>
                      <a:pt x="6590" y="4759"/>
                    </a:lnTo>
                    <a:lnTo>
                      <a:pt x="6567" y="4770"/>
                    </a:lnTo>
                    <a:lnTo>
                      <a:pt x="6581" y="4792"/>
                    </a:lnTo>
                    <a:lnTo>
                      <a:pt x="6586" y="4814"/>
                    </a:lnTo>
                    <a:lnTo>
                      <a:pt x="6586" y="4833"/>
                    </a:lnTo>
                    <a:lnTo>
                      <a:pt x="6579" y="4850"/>
                    </a:lnTo>
                    <a:lnTo>
                      <a:pt x="6566" y="4863"/>
                    </a:lnTo>
                    <a:lnTo>
                      <a:pt x="6547" y="4870"/>
                    </a:lnTo>
                    <a:lnTo>
                      <a:pt x="6522" y="4871"/>
                    </a:lnTo>
                    <a:lnTo>
                      <a:pt x="6493" y="4866"/>
                    </a:lnTo>
                    <a:lnTo>
                      <a:pt x="6486" y="4888"/>
                    </a:lnTo>
                    <a:lnTo>
                      <a:pt x="6471" y="4904"/>
                    </a:lnTo>
                    <a:lnTo>
                      <a:pt x="6452" y="4915"/>
                    </a:lnTo>
                    <a:lnTo>
                      <a:pt x="6429" y="4918"/>
                    </a:lnTo>
                    <a:lnTo>
                      <a:pt x="6406" y="4914"/>
                    </a:lnTo>
                    <a:lnTo>
                      <a:pt x="6388" y="4902"/>
                    </a:lnTo>
                    <a:lnTo>
                      <a:pt x="6376" y="4883"/>
                    </a:lnTo>
                    <a:lnTo>
                      <a:pt x="6373" y="4854"/>
                    </a:lnTo>
                    <a:lnTo>
                      <a:pt x="6355" y="4865"/>
                    </a:lnTo>
                    <a:lnTo>
                      <a:pt x="6334" y="4870"/>
                    </a:lnTo>
                    <a:lnTo>
                      <a:pt x="6315" y="4868"/>
                    </a:lnTo>
                    <a:lnTo>
                      <a:pt x="6297" y="4862"/>
                    </a:lnTo>
                    <a:lnTo>
                      <a:pt x="6283" y="4850"/>
                    </a:lnTo>
                    <a:lnTo>
                      <a:pt x="6273" y="4835"/>
                    </a:lnTo>
                    <a:lnTo>
                      <a:pt x="6268" y="4818"/>
                    </a:lnTo>
                    <a:lnTo>
                      <a:pt x="6272" y="4799"/>
                    </a:lnTo>
                    <a:lnTo>
                      <a:pt x="6253" y="4814"/>
                    </a:lnTo>
                    <a:lnTo>
                      <a:pt x="6232" y="4821"/>
                    </a:lnTo>
                    <a:lnTo>
                      <a:pt x="6209" y="4822"/>
                    </a:lnTo>
                    <a:lnTo>
                      <a:pt x="6185" y="4818"/>
                    </a:lnTo>
                    <a:lnTo>
                      <a:pt x="6198" y="4823"/>
                    </a:lnTo>
                    <a:lnTo>
                      <a:pt x="6208" y="4832"/>
                    </a:lnTo>
                    <a:lnTo>
                      <a:pt x="6213" y="4840"/>
                    </a:lnTo>
                    <a:lnTo>
                      <a:pt x="6216" y="4851"/>
                    </a:lnTo>
                    <a:lnTo>
                      <a:pt x="6214" y="4862"/>
                    </a:lnTo>
                    <a:lnTo>
                      <a:pt x="6211" y="4871"/>
                    </a:lnTo>
                    <a:lnTo>
                      <a:pt x="6193" y="4888"/>
                    </a:lnTo>
                    <a:lnTo>
                      <a:pt x="6216" y="4893"/>
                    </a:lnTo>
                    <a:lnTo>
                      <a:pt x="6231" y="4906"/>
                    </a:lnTo>
                    <a:lnTo>
                      <a:pt x="6234" y="4925"/>
                    </a:lnTo>
                    <a:lnTo>
                      <a:pt x="6223" y="4944"/>
                    </a:lnTo>
                    <a:lnTo>
                      <a:pt x="6244" y="4945"/>
                    </a:lnTo>
                    <a:lnTo>
                      <a:pt x="6259" y="4953"/>
                    </a:lnTo>
                    <a:lnTo>
                      <a:pt x="6269" y="4965"/>
                    </a:lnTo>
                    <a:lnTo>
                      <a:pt x="6275" y="4980"/>
                    </a:lnTo>
                    <a:lnTo>
                      <a:pt x="6274" y="4996"/>
                    </a:lnTo>
                    <a:lnTo>
                      <a:pt x="6268" y="5011"/>
                    </a:lnTo>
                    <a:lnTo>
                      <a:pt x="6257" y="5023"/>
                    </a:lnTo>
                    <a:lnTo>
                      <a:pt x="6238" y="5030"/>
                    </a:lnTo>
                    <a:lnTo>
                      <a:pt x="6255" y="5040"/>
                    </a:lnTo>
                    <a:lnTo>
                      <a:pt x="6266" y="5053"/>
                    </a:lnTo>
                    <a:lnTo>
                      <a:pt x="6271" y="5069"/>
                    </a:lnTo>
                    <a:lnTo>
                      <a:pt x="6269" y="5084"/>
                    </a:lnTo>
                    <a:lnTo>
                      <a:pt x="6262" y="5099"/>
                    </a:lnTo>
                    <a:lnTo>
                      <a:pt x="6251" y="5111"/>
                    </a:lnTo>
                    <a:lnTo>
                      <a:pt x="6235" y="5119"/>
                    </a:lnTo>
                    <a:lnTo>
                      <a:pt x="6216" y="5123"/>
                    </a:lnTo>
                    <a:lnTo>
                      <a:pt x="6216" y="5143"/>
                    </a:lnTo>
                    <a:lnTo>
                      <a:pt x="6207" y="5159"/>
                    </a:lnTo>
                    <a:lnTo>
                      <a:pt x="6194" y="5170"/>
                    </a:lnTo>
                    <a:lnTo>
                      <a:pt x="6178" y="5176"/>
                    </a:lnTo>
                    <a:lnTo>
                      <a:pt x="6161" y="5177"/>
                    </a:lnTo>
                    <a:lnTo>
                      <a:pt x="6145" y="5171"/>
                    </a:lnTo>
                    <a:lnTo>
                      <a:pt x="6134" y="5158"/>
                    </a:lnTo>
                    <a:lnTo>
                      <a:pt x="6129" y="5137"/>
                    </a:lnTo>
                    <a:lnTo>
                      <a:pt x="6101" y="5132"/>
                    </a:lnTo>
                    <a:lnTo>
                      <a:pt x="6084" y="5117"/>
                    </a:lnTo>
                    <a:lnTo>
                      <a:pt x="6080" y="5106"/>
                    </a:lnTo>
                    <a:lnTo>
                      <a:pt x="6078" y="5094"/>
                    </a:lnTo>
                    <a:lnTo>
                      <a:pt x="6081" y="5058"/>
                    </a:lnTo>
                    <a:lnTo>
                      <a:pt x="6062" y="5077"/>
                    </a:lnTo>
                    <a:lnTo>
                      <a:pt x="6042" y="5083"/>
                    </a:lnTo>
                    <a:lnTo>
                      <a:pt x="6033" y="5082"/>
                    </a:lnTo>
                    <a:lnTo>
                      <a:pt x="6025" y="5077"/>
                    </a:lnTo>
                    <a:lnTo>
                      <a:pt x="6018" y="5068"/>
                    </a:lnTo>
                    <a:lnTo>
                      <a:pt x="6013" y="5055"/>
                    </a:lnTo>
                    <a:lnTo>
                      <a:pt x="6010" y="5069"/>
                    </a:lnTo>
                    <a:lnTo>
                      <a:pt x="6001" y="5084"/>
                    </a:lnTo>
                    <a:lnTo>
                      <a:pt x="5987" y="5099"/>
                    </a:lnTo>
                    <a:lnTo>
                      <a:pt x="5972" y="5112"/>
                    </a:lnTo>
                    <a:lnTo>
                      <a:pt x="5955" y="5119"/>
                    </a:lnTo>
                    <a:lnTo>
                      <a:pt x="5941" y="5120"/>
                    </a:lnTo>
                    <a:lnTo>
                      <a:pt x="5929" y="5112"/>
                    </a:lnTo>
                    <a:lnTo>
                      <a:pt x="5923" y="5093"/>
                    </a:lnTo>
                    <a:lnTo>
                      <a:pt x="5900" y="5117"/>
                    </a:lnTo>
                    <a:lnTo>
                      <a:pt x="5875" y="5133"/>
                    </a:lnTo>
                    <a:lnTo>
                      <a:pt x="5852" y="5141"/>
                    </a:lnTo>
                    <a:lnTo>
                      <a:pt x="5832" y="5140"/>
                    </a:lnTo>
                    <a:lnTo>
                      <a:pt x="5818" y="5131"/>
                    </a:lnTo>
                    <a:lnTo>
                      <a:pt x="5811" y="5115"/>
                    </a:lnTo>
                    <a:lnTo>
                      <a:pt x="5814" y="5090"/>
                    </a:lnTo>
                    <a:lnTo>
                      <a:pt x="5830" y="5058"/>
                    </a:lnTo>
                    <a:lnTo>
                      <a:pt x="5808" y="5069"/>
                    </a:lnTo>
                    <a:lnTo>
                      <a:pt x="5781" y="5070"/>
                    </a:lnTo>
                    <a:lnTo>
                      <a:pt x="5759" y="5059"/>
                    </a:lnTo>
                    <a:lnTo>
                      <a:pt x="5753" y="5050"/>
                    </a:lnTo>
                    <a:lnTo>
                      <a:pt x="5751" y="5037"/>
                    </a:lnTo>
                    <a:lnTo>
                      <a:pt x="5748" y="5057"/>
                    </a:lnTo>
                    <a:lnTo>
                      <a:pt x="5739" y="5074"/>
                    </a:lnTo>
                    <a:lnTo>
                      <a:pt x="5727" y="5086"/>
                    </a:lnTo>
                    <a:lnTo>
                      <a:pt x="5714" y="5094"/>
                    </a:lnTo>
                    <a:lnTo>
                      <a:pt x="5699" y="5095"/>
                    </a:lnTo>
                    <a:lnTo>
                      <a:pt x="5685" y="5089"/>
                    </a:lnTo>
                    <a:lnTo>
                      <a:pt x="5673" y="5077"/>
                    </a:lnTo>
                    <a:lnTo>
                      <a:pt x="5665" y="5055"/>
                    </a:lnTo>
                    <a:lnTo>
                      <a:pt x="5643" y="5062"/>
                    </a:lnTo>
                    <a:lnTo>
                      <a:pt x="5624" y="5063"/>
                    </a:lnTo>
                    <a:lnTo>
                      <a:pt x="5608" y="5057"/>
                    </a:lnTo>
                    <a:lnTo>
                      <a:pt x="5597" y="5049"/>
                    </a:lnTo>
                    <a:lnTo>
                      <a:pt x="5590" y="5036"/>
                    </a:lnTo>
                    <a:lnTo>
                      <a:pt x="5590" y="5020"/>
                    </a:lnTo>
                    <a:lnTo>
                      <a:pt x="5596" y="5002"/>
                    </a:lnTo>
                    <a:lnTo>
                      <a:pt x="5608" y="4981"/>
                    </a:lnTo>
                    <a:lnTo>
                      <a:pt x="5588" y="4985"/>
                    </a:lnTo>
                    <a:lnTo>
                      <a:pt x="5572" y="4981"/>
                    </a:lnTo>
                    <a:lnTo>
                      <a:pt x="5559" y="4972"/>
                    </a:lnTo>
                    <a:lnTo>
                      <a:pt x="5550" y="4959"/>
                    </a:lnTo>
                    <a:lnTo>
                      <a:pt x="5547" y="4943"/>
                    </a:lnTo>
                    <a:lnTo>
                      <a:pt x="5549" y="4925"/>
                    </a:lnTo>
                    <a:lnTo>
                      <a:pt x="5557" y="4908"/>
                    </a:lnTo>
                    <a:lnTo>
                      <a:pt x="5571" y="4892"/>
                    </a:lnTo>
                    <a:lnTo>
                      <a:pt x="5553" y="4880"/>
                    </a:lnTo>
                    <a:lnTo>
                      <a:pt x="5543" y="4867"/>
                    </a:lnTo>
                    <a:lnTo>
                      <a:pt x="5538" y="4853"/>
                    </a:lnTo>
                    <a:lnTo>
                      <a:pt x="5539" y="4838"/>
                    </a:lnTo>
                    <a:lnTo>
                      <a:pt x="5544" y="4824"/>
                    </a:lnTo>
                    <a:lnTo>
                      <a:pt x="5552" y="4809"/>
                    </a:lnTo>
                    <a:lnTo>
                      <a:pt x="5578" y="4784"/>
                    </a:lnTo>
                    <a:lnTo>
                      <a:pt x="5563" y="4770"/>
                    </a:lnTo>
                    <a:lnTo>
                      <a:pt x="5549" y="4789"/>
                    </a:lnTo>
                    <a:lnTo>
                      <a:pt x="5527" y="4802"/>
                    </a:lnTo>
                    <a:lnTo>
                      <a:pt x="5501" y="4808"/>
                    </a:lnTo>
                    <a:lnTo>
                      <a:pt x="5473" y="4806"/>
                    </a:lnTo>
                    <a:lnTo>
                      <a:pt x="5480" y="4835"/>
                    </a:lnTo>
                    <a:lnTo>
                      <a:pt x="5477" y="4869"/>
                    </a:lnTo>
                    <a:lnTo>
                      <a:pt x="5470" y="4885"/>
                    </a:lnTo>
                    <a:lnTo>
                      <a:pt x="5462" y="4897"/>
                    </a:lnTo>
                    <a:lnTo>
                      <a:pt x="5449" y="4904"/>
                    </a:lnTo>
                    <a:lnTo>
                      <a:pt x="5433" y="4907"/>
                    </a:lnTo>
                    <a:lnTo>
                      <a:pt x="5428" y="4931"/>
                    </a:lnTo>
                    <a:lnTo>
                      <a:pt x="5414" y="4950"/>
                    </a:lnTo>
                    <a:lnTo>
                      <a:pt x="5395" y="4961"/>
                    </a:lnTo>
                    <a:lnTo>
                      <a:pt x="5373" y="4965"/>
                    </a:lnTo>
                    <a:lnTo>
                      <a:pt x="5353" y="4961"/>
                    </a:lnTo>
                    <a:lnTo>
                      <a:pt x="5339" y="4948"/>
                    </a:lnTo>
                    <a:lnTo>
                      <a:pt x="5335" y="4939"/>
                    </a:lnTo>
                    <a:lnTo>
                      <a:pt x="5333" y="4927"/>
                    </a:lnTo>
                    <a:lnTo>
                      <a:pt x="5336" y="4913"/>
                    </a:lnTo>
                    <a:lnTo>
                      <a:pt x="5342" y="4896"/>
                    </a:lnTo>
                    <a:lnTo>
                      <a:pt x="5330" y="4901"/>
                    </a:lnTo>
                    <a:lnTo>
                      <a:pt x="5318" y="4901"/>
                    </a:lnTo>
                    <a:lnTo>
                      <a:pt x="5310" y="4897"/>
                    </a:lnTo>
                    <a:lnTo>
                      <a:pt x="5304" y="4887"/>
                    </a:lnTo>
                    <a:lnTo>
                      <a:pt x="5289" y="4916"/>
                    </a:lnTo>
                    <a:lnTo>
                      <a:pt x="5269" y="4933"/>
                    </a:lnTo>
                    <a:lnTo>
                      <a:pt x="5247" y="4939"/>
                    </a:lnTo>
                    <a:lnTo>
                      <a:pt x="5228" y="4937"/>
                    </a:lnTo>
                    <a:lnTo>
                      <a:pt x="5214" y="4926"/>
                    </a:lnTo>
                    <a:lnTo>
                      <a:pt x="5211" y="4918"/>
                    </a:lnTo>
                    <a:lnTo>
                      <a:pt x="5211" y="4910"/>
                    </a:lnTo>
                    <a:lnTo>
                      <a:pt x="5214" y="4901"/>
                    </a:lnTo>
                    <a:lnTo>
                      <a:pt x="5220" y="4891"/>
                    </a:lnTo>
                    <a:lnTo>
                      <a:pt x="5232" y="4880"/>
                    </a:lnTo>
                    <a:lnTo>
                      <a:pt x="5248" y="4869"/>
                    </a:lnTo>
                    <a:lnTo>
                      <a:pt x="5227" y="4856"/>
                    </a:lnTo>
                    <a:lnTo>
                      <a:pt x="5213" y="4835"/>
                    </a:lnTo>
                    <a:lnTo>
                      <a:pt x="5211" y="4823"/>
                    </a:lnTo>
                    <a:lnTo>
                      <a:pt x="5212" y="4810"/>
                    </a:lnTo>
                    <a:lnTo>
                      <a:pt x="5216" y="4799"/>
                    </a:lnTo>
                    <a:lnTo>
                      <a:pt x="5226" y="4788"/>
                    </a:lnTo>
                    <a:lnTo>
                      <a:pt x="5211" y="4794"/>
                    </a:lnTo>
                    <a:lnTo>
                      <a:pt x="5195" y="4795"/>
                    </a:lnTo>
                    <a:lnTo>
                      <a:pt x="5183" y="4791"/>
                    </a:lnTo>
                    <a:lnTo>
                      <a:pt x="5172" y="4783"/>
                    </a:lnTo>
                    <a:lnTo>
                      <a:pt x="5165" y="4772"/>
                    </a:lnTo>
                    <a:lnTo>
                      <a:pt x="5162" y="4759"/>
                    </a:lnTo>
                    <a:lnTo>
                      <a:pt x="5163" y="4746"/>
                    </a:lnTo>
                    <a:lnTo>
                      <a:pt x="5170" y="4732"/>
                    </a:lnTo>
                    <a:lnTo>
                      <a:pt x="5153" y="4739"/>
                    </a:lnTo>
                    <a:lnTo>
                      <a:pt x="5137" y="4740"/>
                    </a:lnTo>
                    <a:lnTo>
                      <a:pt x="5122" y="4737"/>
                    </a:lnTo>
                    <a:lnTo>
                      <a:pt x="5109" y="4730"/>
                    </a:lnTo>
                    <a:lnTo>
                      <a:pt x="5099" y="4720"/>
                    </a:lnTo>
                    <a:lnTo>
                      <a:pt x="5094" y="4707"/>
                    </a:lnTo>
                    <a:lnTo>
                      <a:pt x="5093" y="4692"/>
                    </a:lnTo>
                    <a:lnTo>
                      <a:pt x="5098" y="4676"/>
                    </a:lnTo>
                    <a:lnTo>
                      <a:pt x="5062" y="4679"/>
                    </a:lnTo>
                    <a:lnTo>
                      <a:pt x="5029" y="4673"/>
                    </a:lnTo>
                    <a:lnTo>
                      <a:pt x="5005" y="4658"/>
                    </a:lnTo>
                    <a:lnTo>
                      <a:pt x="4990" y="4636"/>
                    </a:lnTo>
                    <a:lnTo>
                      <a:pt x="4994" y="4664"/>
                    </a:lnTo>
                    <a:lnTo>
                      <a:pt x="4987" y="4683"/>
                    </a:lnTo>
                    <a:lnTo>
                      <a:pt x="4970" y="4697"/>
                    </a:lnTo>
                    <a:lnTo>
                      <a:pt x="4941" y="4707"/>
                    </a:lnTo>
                    <a:lnTo>
                      <a:pt x="4954" y="4715"/>
                    </a:lnTo>
                    <a:lnTo>
                      <a:pt x="4961" y="4726"/>
                    </a:lnTo>
                    <a:lnTo>
                      <a:pt x="4965" y="4738"/>
                    </a:lnTo>
                    <a:lnTo>
                      <a:pt x="4964" y="4750"/>
                    </a:lnTo>
                    <a:lnTo>
                      <a:pt x="4958" y="4760"/>
                    </a:lnTo>
                    <a:lnTo>
                      <a:pt x="4950" y="4770"/>
                    </a:lnTo>
                    <a:lnTo>
                      <a:pt x="4923" y="4781"/>
                    </a:lnTo>
                    <a:lnTo>
                      <a:pt x="4940" y="4779"/>
                    </a:lnTo>
                    <a:lnTo>
                      <a:pt x="4958" y="4782"/>
                    </a:lnTo>
                    <a:lnTo>
                      <a:pt x="4974" y="4787"/>
                    </a:lnTo>
                    <a:lnTo>
                      <a:pt x="4988" y="4795"/>
                    </a:lnTo>
                    <a:lnTo>
                      <a:pt x="4999" y="4806"/>
                    </a:lnTo>
                    <a:lnTo>
                      <a:pt x="5005" y="4820"/>
                    </a:lnTo>
                    <a:lnTo>
                      <a:pt x="5005" y="4836"/>
                    </a:lnTo>
                    <a:lnTo>
                      <a:pt x="4997" y="4854"/>
                    </a:lnTo>
                    <a:lnTo>
                      <a:pt x="5016" y="4854"/>
                    </a:lnTo>
                    <a:lnTo>
                      <a:pt x="5035" y="4859"/>
                    </a:lnTo>
                    <a:lnTo>
                      <a:pt x="5052" y="4866"/>
                    </a:lnTo>
                    <a:lnTo>
                      <a:pt x="5067" y="4878"/>
                    </a:lnTo>
                    <a:lnTo>
                      <a:pt x="5078" y="4892"/>
                    </a:lnTo>
                    <a:lnTo>
                      <a:pt x="5085" y="4908"/>
                    </a:lnTo>
                    <a:lnTo>
                      <a:pt x="5085" y="4927"/>
                    </a:lnTo>
                    <a:lnTo>
                      <a:pt x="5080" y="4948"/>
                    </a:lnTo>
                    <a:lnTo>
                      <a:pt x="5101" y="4959"/>
                    </a:lnTo>
                    <a:lnTo>
                      <a:pt x="5117" y="4972"/>
                    </a:lnTo>
                    <a:lnTo>
                      <a:pt x="5128" y="4987"/>
                    </a:lnTo>
                    <a:lnTo>
                      <a:pt x="5135" y="5004"/>
                    </a:lnTo>
                    <a:lnTo>
                      <a:pt x="5138" y="5022"/>
                    </a:lnTo>
                    <a:lnTo>
                      <a:pt x="5137" y="5040"/>
                    </a:lnTo>
                    <a:lnTo>
                      <a:pt x="5132" y="5058"/>
                    </a:lnTo>
                    <a:lnTo>
                      <a:pt x="5121" y="5074"/>
                    </a:lnTo>
                    <a:lnTo>
                      <a:pt x="5133" y="5092"/>
                    </a:lnTo>
                    <a:lnTo>
                      <a:pt x="5139" y="5109"/>
                    </a:lnTo>
                    <a:lnTo>
                      <a:pt x="5142" y="5126"/>
                    </a:lnTo>
                    <a:lnTo>
                      <a:pt x="5139" y="5142"/>
                    </a:lnTo>
                    <a:lnTo>
                      <a:pt x="5131" y="5155"/>
                    </a:lnTo>
                    <a:lnTo>
                      <a:pt x="5117" y="5165"/>
                    </a:lnTo>
                    <a:lnTo>
                      <a:pt x="5097" y="5171"/>
                    </a:lnTo>
                    <a:lnTo>
                      <a:pt x="5073" y="5171"/>
                    </a:lnTo>
                    <a:lnTo>
                      <a:pt x="5076" y="5186"/>
                    </a:lnTo>
                    <a:lnTo>
                      <a:pt x="5076" y="5202"/>
                    </a:lnTo>
                    <a:lnTo>
                      <a:pt x="5071" y="5216"/>
                    </a:lnTo>
                    <a:lnTo>
                      <a:pt x="5064" y="5227"/>
                    </a:lnTo>
                    <a:lnTo>
                      <a:pt x="5053" y="5237"/>
                    </a:lnTo>
                    <a:lnTo>
                      <a:pt x="5039" y="5242"/>
                    </a:lnTo>
                    <a:lnTo>
                      <a:pt x="5023" y="5242"/>
                    </a:lnTo>
                    <a:lnTo>
                      <a:pt x="5005" y="5237"/>
                    </a:lnTo>
                    <a:lnTo>
                      <a:pt x="4986" y="5271"/>
                    </a:lnTo>
                    <a:lnTo>
                      <a:pt x="4974" y="5283"/>
                    </a:lnTo>
                    <a:lnTo>
                      <a:pt x="4961" y="5290"/>
                    </a:lnTo>
                    <a:lnTo>
                      <a:pt x="4947" y="5295"/>
                    </a:lnTo>
                    <a:lnTo>
                      <a:pt x="4931" y="5296"/>
                    </a:lnTo>
                    <a:lnTo>
                      <a:pt x="4896" y="5286"/>
                    </a:lnTo>
                    <a:lnTo>
                      <a:pt x="4886" y="5280"/>
                    </a:lnTo>
                    <a:lnTo>
                      <a:pt x="4880" y="5269"/>
                    </a:lnTo>
                    <a:lnTo>
                      <a:pt x="4875" y="5244"/>
                    </a:lnTo>
                    <a:lnTo>
                      <a:pt x="4880" y="5232"/>
                    </a:lnTo>
                    <a:lnTo>
                      <a:pt x="4887" y="5221"/>
                    </a:lnTo>
                    <a:lnTo>
                      <a:pt x="4900" y="5214"/>
                    </a:lnTo>
                    <a:lnTo>
                      <a:pt x="4918" y="5211"/>
                    </a:lnTo>
                    <a:lnTo>
                      <a:pt x="4908" y="5206"/>
                    </a:lnTo>
                    <a:lnTo>
                      <a:pt x="4899" y="5198"/>
                    </a:lnTo>
                    <a:lnTo>
                      <a:pt x="4892" y="5188"/>
                    </a:lnTo>
                    <a:lnTo>
                      <a:pt x="4888" y="5177"/>
                    </a:lnTo>
                    <a:lnTo>
                      <a:pt x="4887" y="5164"/>
                    </a:lnTo>
                    <a:lnTo>
                      <a:pt x="4889" y="5152"/>
                    </a:lnTo>
                    <a:lnTo>
                      <a:pt x="4896" y="5142"/>
                    </a:lnTo>
                    <a:lnTo>
                      <a:pt x="4904" y="5133"/>
                    </a:lnTo>
                    <a:lnTo>
                      <a:pt x="4892" y="5133"/>
                    </a:lnTo>
                    <a:lnTo>
                      <a:pt x="4882" y="5129"/>
                    </a:lnTo>
                    <a:lnTo>
                      <a:pt x="4867" y="5114"/>
                    </a:lnTo>
                    <a:lnTo>
                      <a:pt x="4861" y="5094"/>
                    </a:lnTo>
                    <a:lnTo>
                      <a:pt x="4867" y="5072"/>
                    </a:lnTo>
                    <a:lnTo>
                      <a:pt x="4834" y="5064"/>
                    </a:lnTo>
                    <a:lnTo>
                      <a:pt x="4820" y="5055"/>
                    </a:lnTo>
                    <a:lnTo>
                      <a:pt x="4811" y="5045"/>
                    </a:lnTo>
                    <a:lnTo>
                      <a:pt x="4802" y="5054"/>
                    </a:lnTo>
                    <a:lnTo>
                      <a:pt x="4790" y="5059"/>
                    </a:lnTo>
                    <a:lnTo>
                      <a:pt x="4776" y="5059"/>
                    </a:lnTo>
                    <a:lnTo>
                      <a:pt x="4765" y="5052"/>
                    </a:lnTo>
                    <a:lnTo>
                      <a:pt x="4760" y="5067"/>
                    </a:lnTo>
                    <a:lnTo>
                      <a:pt x="4751" y="5079"/>
                    </a:lnTo>
                    <a:lnTo>
                      <a:pt x="4740" y="5087"/>
                    </a:lnTo>
                    <a:lnTo>
                      <a:pt x="4727" y="5090"/>
                    </a:lnTo>
                    <a:lnTo>
                      <a:pt x="4716" y="5089"/>
                    </a:lnTo>
                    <a:lnTo>
                      <a:pt x="4704" y="5083"/>
                    </a:lnTo>
                    <a:lnTo>
                      <a:pt x="4695" y="5071"/>
                    </a:lnTo>
                    <a:lnTo>
                      <a:pt x="4690" y="5052"/>
                    </a:lnTo>
                    <a:lnTo>
                      <a:pt x="4665" y="5059"/>
                    </a:lnTo>
                    <a:lnTo>
                      <a:pt x="4641" y="5057"/>
                    </a:lnTo>
                    <a:lnTo>
                      <a:pt x="4624" y="5046"/>
                    </a:lnTo>
                    <a:lnTo>
                      <a:pt x="4619" y="5037"/>
                    </a:lnTo>
                    <a:lnTo>
                      <a:pt x="4619" y="5025"/>
                    </a:lnTo>
                    <a:lnTo>
                      <a:pt x="4602" y="5033"/>
                    </a:lnTo>
                    <a:lnTo>
                      <a:pt x="4584" y="5035"/>
                    </a:lnTo>
                    <a:lnTo>
                      <a:pt x="4565" y="5031"/>
                    </a:lnTo>
                    <a:lnTo>
                      <a:pt x="4547" y="5022"/>
                    </a:lnTo>
                    <a:lnTo>
                      <a:pt x="4541" y="5036"/>
                    </a:lnTo>
                    <a:lnTo>
                      <a:pt x="4531" y="5048"/>
                    </a:lnTo>
                    <a:lnTo>
                      <a:pt x="4519" y="5055"/>
                    </a:lnTo>
                    <a:lnTo>
                      <a:pt x="4504" y="5059"/>
                    </a:lnTo>
                    <a:lnTo>
                      <a:pt x="4489" y="5061"/>
                    </a:lnTo>
                    <a:lnTo>
                      <a:pt x="4475" y="5058"/>
                    </a:lnTo>
                    <a:lnTo>
                      <a:pt x="4461" y="5052"/>
                    </a:lnTo>
                    <a:lnTo>
                      <a:pt x="4450" y="5041"/>
                    </a:lnTo>
                    <a:lnTo>
                      <a:pt x="4417" y="5046"/>
                    </a:lnTo>
                    <a:lnTo>
                      <a:pt x="4403" y="5042"/>
                    </a:lnTo>
                    <a:lnTo>
                      <a:pt x="4390" y="5037"/>
                    </a:lnTo>
                    <a:lnTo>
                      <a:pt x="4380" y="5028"/>
                    </a:lnTo>
                    <a:lnTo>
                      <a:pt x="4372" y="5018"/>
                    </a:lnTo>
                    <a:lnTo>
                      <a:pt x="4366" y="5003"/>
                    </a:lnTo>
                    <a:lnTo>
                      <a:pt x="4364" y="4985"/>
                    </a:lnTo>
                    <a:lnTo>
                      <a:pt x="4314" y="4992"/>
                    </a:lnTo>
                    <a:lnTo>
                      <a:pt x="4292" y="4989"/>
                    </a:lnTo>
                    <a:lnTo>
                      <a:pt x="4271" y="4984"/>
                    </a:lnTo>
                    <a:lnTo>
                      <a:pt x="4253" y="4973"/>
                    </a:lnTo>
                    <a:lnTo>
                      <a:pt x="4238" y="4960"/>
                    </a:lnTo>
                    <a:lnTo>
                      <a:pt x="4224" y="4942"/>
                    </a:lnTo>
                    <a:lnTo>
                      <a:pt x="4214" y="4922"/>
                    </a:lnTo>
                    <a:lnTo>
                      <a:pt x="4197" y="4932"/>
                    </a:lnTo>
                    <a:lnTo>
                      <a:pt x="4176" y="4937"/>
                    </a:lnTo>
                    <a:lnTo>
                      <a:pt x="4158" y="4931"/>
                    </a:lnTo>
                    <a:lnTo>
                      <a:pt x="4143" y="4914"/>
                    </a:lnTo>
                    <a:lnTo>
                      <a:pt x="4121" y="4925"/>
                    </a:lnTo>
                    <a:lnTo>
                      <a:pt x="4102" y="4927"/>
                    </a:lnTo>
                    <a:lnTo>
                      <a:pt x="4085" y="4921"/>
                    </a:lnTo>
                    <a:lnTo>
                      <a:pt x="4073" y="4909"/>
                    </a:lnTo>
                    <a:lnTo>
                      <a:pt x="4065" y="4894"/>
                    </a:lnTo>
                    <a:lnTo>
                      <a:pt x="4065" y="4876"/>
                    </a:lnTo>
                    <a:lnTo>
                      <a:pt x="4073" y="4857"/>
                    </a:lnTo>
                    <a:lnTo>
                      <a:pt x="4090" y="4840"/>
                    </a:lnTo>
                    <a:lnTo>
                      <a:pt x="4070" y="4839"/>
                    </a:lnTo>
                    <a:lnTo>
                      <a:pt x="4054" y="4835"/>
                    </a:lnTo>
                    <a:lnTo>
                      <a:pt x="4043" y="4826"/>
                    </a:lnTo>
                    <a:lnTo>
                      <a:pt x="4036" y="4815"/>
                    </a:lnTo>
                    <a:lnTo>
                      <a:pt x="4034" y="4802"/>
                    </a:lnTo>
                    <a:lnTo>
                      <a:pt x="4038" y="4787"/>
                    </a:lnTo>
                    <a:lnTo>
                      <a:pt x="4047" y="4773"/>
                    </a:lnTo>
                    <a:lnTo>
                      <a:pt x="4061" y="4758"/>
                    </a:lnTo>
                    <a:lnTo>
                      <a:pt x="4044" y="4769"/>
                    </a:lnTo>
                    <a:lnTo>
                      <a:pt x="4028" y="4774"/>
                    </a:lnTo>
                    <a:lnTo>
                      <a:pt x="4014" y="4772"/>
                    </a:lnTo>
                    <a:lnTo>
                      <a:pt x="4002" y="4767"/>
                    </a:lnTo>
                    <a:lnTo>
                      <a:pt x="3993" y="4756"/>
                    </a:lnTo>
                    <a:lnTo>
                      <a:pt x="3989" y="4742"/>
                    </a:lnTo>
                    <a:lnTo>
                      <a:pt x="3990" y="4727"/>
                    </a:lnTo>
                    <a:lnTo>
                      <a:pt x="3996" y="4710"/>
                    </a:lnTo>
                    <a:lnTo>
                      <a:pt x="3978" y="4727"/>
                    </a:lnTo>
                    <a:lnTo>
                      <a:pt x="3960" y="4736"/>
                    </a:lnTo>
                    <a:lnTo>
                      <a:pt x="3941" y="4738"/>
                    </a:lnTo>
                    <a:lnTo>
                      <a:pt x="3925" y="4733"/>
                    </a:lnTo>
                    <a:lnTo>
                      <a:pt x="3913" y="4725"/>
                    </a:lnTo>
                    <a:lnTo>
                      <a:pt x="3906" y="4711"/>
                    </a:lnTo>
                    <a:lnTo>
                      <a:pt x="3906" y="4694"/>
                    </a:lnTo>
                    <a:lnTo>
                      <a:pt x="3914" y="4674"/>
                    </a:lnTo>
                    <a:lnTo>
                      <a:pt x="3893" y="4699"/>
                    </a:lnTo>
                    <a:lnTo>
                      <a:pt x="3868" y="4713"/>
                    </a:lnTo>
                    <a:lnTo>
                      <a:pt x="3839" y="4716"/>
                    </a:lnTo>
                    <a:lnTo>
                      <a:pt x="3806" y="4710"/>
                    </a:lnTo>
                    <a:lnTo>
                      <a:pt x="3806" y="4725"/>
                    </a:lnTo>
                    <a:lnTo>
                      <a:pt x="3799" y="4739"/>
                    </a:lnTo>
                    <a:lnTo>
                      <a:pt x="3788" y="4750"/>
                    </a:lnTo>
                    <a:lnTo>
                      <a:pt x="3774" y="4758"/>
                    </a:lnTo>
                    <a:lnTo>
                      <a:pt x="3759" y="4762"/>
                    </a:lnTo>
                    <a:lnTo>
                      <a:pt x="3744" y="4761"/>
                    </a:lnTo>
                    <a:lnTo>
                      <a:pt x="3730" y="4756"/>
                    </a:lnTo>
                    <a:lnTo>
                      <a:pt x="3719" y="4744"/>
                    </a:lnTo>
                    <a:close/>
                    <a:moveTo>
                      <a:pt x="788" y="1834"/>
                    </a:moveTo>
                    <a:lnTo>
                      <a:pt x="788" y="1820"/>
                    </a:lnTo>
                    <a:lnTo>
                      <a:pt x="799" y="1805"/>
                    </a:lnTo>
                    <a:lnTo>
                      <a:pt x="816" y="1791"/>
                    </a:lnTo>
                    <a:lnTo>
                      <a:pt x="838" y="1779"/>
                    </a:lnTo>
                    <a:lnTo>
                      <a:pt x="862" y="1771"/>
                    </a:lnTo>
                    <a:lnTo>
                      <a:pt x="884" y="1766"/>
                    </a:lnTo>
                    <a:lnTo>
                      <a:pt x="902" y="1769"/>
                    </a:lnTo>
                    <a:lnTo>
                      <a:pt x="908" y="1773"/>
                    </a:lnTo>
                    <a:lnTo>
                      <a:pt x="912" y="1778"/>
                    </a:lnTo>
                    <a:lnTo>
                      <a:pt x="912" y="1792"/>
                    </a:lnTo>
                    <a:lnTo>
                      <a:pt x="902" y="1807"/>
                    </a:lnTo>
                    <a:lnTo>
                      <a:pt x="884" y="1822"/>
                    </a:lnTo>
                    <a:lnTo>
                      <a:pt x="863" y="1834"/>
                    </a:lnTo>
                    <a:lnTo>
                      <a:pt x="839" y="1842"/>
                    </a:lnTo>
                    <a:lnTo>
                      <a:pt x="816" y="1846"/>
                    </a:lnTo>
                    <a:lnTo>
                      <a:pt x="799" y="1843"/>
                    </a:lnTo>
                    <a:lnTo>
                      <a:pt x="788" y="1834"/>
                    </a:lnTo>
                    <a:close/>
                    <a:moveTo>
                      <a:pt x="848" y="1769"/>
                    </a:moveTo>
                    <a:lnTo>
                      <a:pt x="841" y="1778"/>
                    </a:lnTo>
                    <a:lnTo>
                      <a:pt x="826" y="1784"/>
                    </a:lnTo>
                    <a:lnTo>
                      <a:pt x="782" y="1784"/>
                    </a:lnTo>
                    <a:lnTo>
                      <a:pt x="740" y="1772"/>
                    </a:lnTo>
                    <a:lnTo>
                      <a:pt x="727" y="1762"/>
                    </a:lnTo>
                    <a:lnTo>
                      <a:pt x="723" y="1759"/>
                    </a:lnTo>
                    <a:lnTo>
                      <a:pt x="723" y="1751"/>
                    </a:lnTo>
                    <a:lnTo>
                      <a:pt x="729" y="1742"/>
                    </a:lnTo>
                    <a:lnTo>
                      <a:pt x="744" y="1737"/>
                    </a:lnTo>
                    <a:lnTo>
                      <a:pt x="788" y="1737"/>
                    </a:lnTo>
                    <a:lnTo>
                      <a:pt x="831" y="1748"/>
                    </a:lnTo>
                    <a:lnTo>
                      <a:pt x="843" y="1758"/>
                    </a:lnTo>
                    <a:lnTo>
                      <a:pt x="847" y="1761"/>
                    </a:lnTo>
                    <a:lnTo>
                      <a:pt x="848" y="1769"/>
                    </a:lnTo>
                    <a:close/>
                    <a:moveTo>
                      <a:pt x="5979" y="1433"/>
                    </a:moveTo>
                    <a:lnTo>
                      <a:pt x="5986" y="1421"/>
                    </a:lnTo>
                    <a:lnTo>
                      <a:pt x="6000" y="1413"/>
                    </a:lnTo>
                    <a:lnTo>
                      <a:pt x="6020" y="1409"/>
                    </a:lnTo>
                    <a:lnTo>
                      <a:pt x="6043" y="1408"/>
                    </a:lnTo>
                    <a:lnTo>
                      <a:pt x="6066" y="1412"/>
                    </a:lnTo>
                    <a:lnTo>
                      <a:pt x="6085" y="1418"/>
                    </a:lnTo>
                    <a:lnTo>
                      <a:pt x="6099" y="1428"/>
                    </a:lnTo>
                    <a:lnTo>
                      <a:pt x="6103" y="1440"/>
                    </a:lnTo>
                    <a:lnTo>
                      <a:pt x="6097" y="1452"/>
                    </a:lnTo>
                    <a:lnTo>
                      <a:pt x="6083" y="1460"/>
                    </a:lnTo>
                    <a:lnTo>
                      <a:pt x="6062" y="1464"/>
                    </a:lnTo>
                    <a:lnTo>
                      <a:pt x="6040" y="1464"/>
                    </a:lnTo>
                    <a:lnTo>
                      <a:pt x="6017" y="1462"/>
                    </a:lnTo>
                    <a:lnTo>
                      <a:pt x="5998" y="1455"/>
                    </a:lnTo>
                    <a:lnTo>
                      <a:pt x="5984" y="1446"/>
                    </a:lnTo>
                    <a:lnTo>
                      <a:pt x="5980" y="1439"/>
                    </a:lnTo>
                    <a:lnTo>
                      <a:pt x="5979" y="1433"/>
                    </a:lnTo>
                    <a:close/>
                    <a:moveTo>
                      <a:pt x="7333" y="3202"/>
                    </a:moveTo>
                    <a:lnTo>
                      <a:pt x="7345" y="3202"/>
                    </a:lnTo>
                    <a:lnTo>
                      <a:pt x="7356" y="3207"/>
                    </a:lnTo>
                    <a:lnTo>
                      <a:pt x="7381" y="3230"/>
                    </a:lnTo>
                    <a:lnTo>
                      <a:pt x="7391" y="3245"/>
                    </a:lnTo>
                    <a:lnTo>
                      <a:pt x="7397" y="3260"/>
                    </a:lnTo>
                    <a:lnTo>
                      <a:pt x="7398" y="3272"/>
                    </a:lnTo>
                    <a:lnTo>
                      <a:pt x="7395" y="3283"/>
                    </a:lnTo>
                    <a:lnTo>
                      <a:pt x="7381" y="3280"/>
                    </a:lnTo>
                    <a:lnTo>
                      <a:pt x="7371" y="3270"/>
                    </a:lnTo>
                    <a:lnTo>
                      <a:pt x="7364" y="3255"/>
                    </a:lnTo>
                    <a:lnTo>
                      <a:pt x="7360" y="3239"/>
                    </a:lnTo>
                    <a:lnTo>
                      <a:pt x="7349" y="3209"/>
                    </a:lnTo>
                    <a:lnTo>
                      <a:pt x="7342" y="3202"/>
                    </a:lnTo>
                    <a:lnTo>
                      <a:pt x="7339" y="3200"/>
                    </a:lnTo>
                    <a:lnTo>
                      <a:pt x="7333" y="3202"/>
                    </a:lnTo>
                    <a:close/>
                    <a:moveTo>
                      <a:pt x="7404" y="3321"/>
                    </a:moveTo>
                    <a:lnTo>
                      <a:pt x="7410" y="3318"/>
                    </a:lnTo>
                    <a:lnTo>
                      <a:pt x="7418" y="3319"/>
                    </a:lnTo>
                    <a:lnTo>
                      <a:pt x="7434" y="3329"/>
                    </a:lnTo>
                    <a:lnTo>
                      <a:pt x="7450" y="3346"/>
                    </a:lnTo>
                    <a:lnTo>
                      <a:pt x="7464" y="3368"/>
                    </a:lnTo>
                    <a:lnTo>
                      <a:pt x="7475" y="3390"/>
                    </a:lnTo>
                    <a:lnTo>
                      <a:pt x="7481" y="3412"/>
                    </a:lnTo>
                    <a:lnTo>
                      <a:pt x="7480" y="3432"/>
                    </a:lnTo>
                    <a:lnTo>
                      <a:pt x="7471" y="3443"/>
                    </a:lnTo>
                    <a:lnTo>
                      <a:pt x="7456" y="3444"/>
                    </a:lnTo>
                    <a:lnTo>
                      <a:pt x="7439" y="3435"/>
                    </a:lnTo>
                    <a:lnTo>
                      <a:pt x="7423" y="3418"/>
                    </a:lnTo>
                    <a:lnTo>
                      <a:pt x="7410" y="3396"/>
                    </a:lnTo>
                    <a:lnTo>
                      <a:pt x="7400" y="3373"/>
                    </a:lnTo>
                    <a:lnTo>
                      <a:pt x="7394" y="3350"/>
                    </a:lnTo>
                    <a:lnTo>
                      <a:pt x="7395" y="3332"/>
                    </a:lnTo>
                    <a:lnTo>
                      <a:pt x="7398" y="3325"/>
                    </a:lnTo>
                    <a:lnTo>
                      <a:pt x="7404" y="3321"/>
                    </a:lnTo>
                    <a:close/>
                    <a:moveTo>
                      <a:pt x="7298" y="3265"/>
                    </a:moveTo>
                    <a:lnTo>
                      <a:pt x="7323" y="3288"/>
                    </a:lnTo>
                    <a:lnTo>
                      <a:pt x="7345" y="3317"/>
                    </a:lnTo>
                    <a:lnTo>
                      <a:pt x="7357" y="3349"/>
                    </a:lnTo>
                    <a:lnTo>
                      <a:pt x="7360" y="3366"/>
                    </a:lnTo>
                    <a:lnTo>
                      <a:pt x="7359" y="3384"/>
                    </a:lnTo>
                    <a:lnTo>
                      <a:pt x="7345" y="3374"/>
                    </a:lnTo>
                    <a:lnTo>
                      <a:pt x="7333" y="3362"/>
                    </a:lnTo>
                    <a:lnTo>
                      <a:pt x="7314" y="3332"/>
                    </a:lnTo>
                    <a:lnTo>
                      <a:pt x="7302" y="3298"/>
                    </a:lnTo>
                    <a:lnTo>
                      <a:pt x="7298" y="3265"/>
                    </a:lnTo>
                    <a:close/>
                    <a:moveTo>
                      <a:pt x="7298" y="3922"/>
                    </a:moveTo>
                    <a:lnTo>
                      <a:pt x="7316" y="3945"/>
                    </a:lnTo>
                    <a:lnTo>
                      <a:pt x="7323" y="3966"/>
                    </a:lnTo>
                    <a:lnTo>
                      <a:pt x="7320" y="3983"/>
                    </a:lnTo>
                    <a:lnTo>
                      <a:pt x="7310" y="3996"/>
                    </a:lnTo>
                    <a:lnTo>
                      <a:pt x="7296" y="3999"/>
                    </a:lnTo>
                    <a:lnTo>
                      <a:pt x="7282" y="3993"/>
                    </a:lnTo>
                    <a:lnTo>
                      <a:pt x="7271" y="3975"/>
                    </a:lnTo>
                    <a:lnTo>
                      <a:pt x="7265" y="3940"/>
                    </a:lnTo>
                    <a:lnTo>
                      <a:pt x="7265" y="3918"/>
                    </a:lnTo>
                    <a:lnTo>
                      <a:pt x="7270" y="3907"/>
                    </a:lnTo>
                    <a:lnTo>
                      <a:pt x="7280" y="3909"/>
                    </a:lnTo>
                    <a:lnTo>
                      <a:pt x="7298" y="3922"/>
                    </a:lnTo>
                    <a:close/>
                    <a:moveTo>
                      <a:pt x="7213" y="3862"/>
                    </a:moveTo>
                    <a:lnTo>
                      <a:pt x="7214" y="3904"/>
                    </a:lnTo>
                    <a:lnTo>
                      <a:pt x="7205" y="3932"/>
                    </a:lnTo>
                    <a:lnTo>
                      <a:pt x="7191" y="3948"/>
                    </a:lnTo>
                    <a:lnTo>
                      <a:pt x="7175" y="3952"/>
                    </a:lnTo>
                    <a:lnTo>
                      <a:pt x="7160" y="3945"/>
                    </a:lnTo>
                    <a:lnTo>
                      <a:pt x="7151" y="3927"/>
                    </a:lnTo>
                    <a:lnTo>
                      <a:pt x="7153" y="3898"/>
                    </a:lnTo>
                    <a:lnTo>
                      <a:pt x="7167" y="3859"/>
                    </a:lnTo>
                    <a:lnTo>
                      <a:pt x="7181" y="3841"/>
                    </a:lnTo>
                    <a:lnTo>
                      <a:pt x="7187" y="3836"/>
                    </a:lnTo>
                    <a:lnTo>
                      <a:pt x="7194" y="3835"/>
                    </a:lnTo>
                    <a:lnTo>
                      <a:pt x="7205" y="3842"/>
                    </a:lnTo>
                    <a:lnTo>
                      <a:pt x="7213" y="3862"/>
                    </a:lnTo>
                    <a:close/>
                    <a:moveTo>
                      <a:pt x="6718" y="4933"/>
                    </a:moveTo>
                    <a:lnTo>
                      <a:pt x="6737" y="4957"/>
                    </a:lnTo>
                    <a:lnTo>
                      <a:pt x="6747" y="4985"/>
                    </a:lnTo>
                    <a:lnTo>
                      <a:pt x="6745" y="5017"/>
                    </a:lnTo>
                    <a:lnTo>
                      <a:pt x="6733" y="5048"/>
                    </a:lnTo>
                    <a:lnTo>
                      <a:pt x="6712" y="5053"/>
                    </a:lnTo>
                    <a:lnTo>
                      <a:pt x="6696" y="5046"/>
                    </a:lnTo>
                    <a:lnTo>
                      <a:pt x="6688" y="5028"/>
                    </a:lnTo>
                    <a:lnTo>
                      <a:pt x="6686" y="5005"/>
                    </a:lnTo>
                    <a:lnTo>
                      <a:pt x="6688" y="4979"/>
                    </a:lnTo>
                    <a:lnTo>
                      <a:pt x="6694" y="4957"/>
                    </a:lnTo>
                    <a:lnTo>
                      <a:pt x="6704" y="4940"/>
                    </a:lnTo>
                    <a:lnTo>
                      <a:pt x="6718" y="4933"/>
                    </a:lnTo>
                    <a:close/>
                    <a:moveTo>
                      <a:pt x="6661" y="5223"/>
                    </a:moveTo>
                    <a:lnTo>
                      <a:pt x="6685" y="5242"/>
                    </a:lnTo>
                    <a:lnTo>
                      <a:pt x="6705" y="5265"/>
                    </a:lnTo>
                    <a:lnTo>
                      <a:pt x="6720" y="5289"/>
                    </a:lnTo>
                    <a:lnTo>
                      <a:pt x="6729" y="5316"/>
                    </a:lnTo>
                    <a:lnTo>
                      <a:pt x="6706" y="5300"/>
                    </a:lnTo>
                    <a:lnTo>
                      <a:pt x="6687" y="5280"/>
                    </a:lnTo>
                    <a:lnTo>
                      <a:pt x="6672" y="5254"/>
                    </a:lnTo>
                    <a:lnTo>
                      <a:pt x="6661" y="5223"/>
                    </a:lnTo>
                    <a:close/>
                    <a:moveTo>
                      <a:pt x="6691" y="5349"/>
                    </a:moveTo>
                    <a:lnTo>
                      <a:pt x="6708" y="5363"/>
                    </a:lnTo>
                    <a:lnTo>
                      <a:pt x="6724" y="5387"/>
                    </a:lnTo>
                    <a:lnTo>
                      <a:pt x="6735" y="5415"/>
                    </a:lnTo>
                    <a:lnTo>
                      <a:pt x="6741" y="5445"/>
                    </a:lnTo>
                    <a:lnTo>
                      <a:pt x="6739" y="5456"/>
                    </a:lnTo>
                    <a:lnTo>
                      <a:pt x="6732" y="5461"/>
                    </a:lnTo>
                    <a:lnTo>
                      <a:pt x="6721" y="5460"/>
                    </a:lnTo>
                    <a:lnTo>
                      <a:pt x="6707" y="5453"/>
                    </a:lnTo>
                    <a:lnTo>
                      <a:pt x="6690" y="5432"/>
                    </a:lnTo>
                    <a:lnTo>
                      <a:pt x="6679" y="5404"/>
                    </a:lnTo>
                    <a:lnTo>
                      <a:pt x="6679" y="5374"/>
                    </a:lnTo>
                    <a:lnTo>
                      <a:pt x="6684" y="5360"/>
                    </a:lnTo>
                    <a:lnTo>
                      <a:pt x="6691" y="5349"/>
                    </a:lnTo>
                    <a:close/>
                    <a:moveTo>
                      <a:pt x="6474" y="5427"/>
                    </a:moveTo>
                    <a:lnTo>
                      <a:pt x="6479" y="5454"/>
                    </a:lnTo>
                    <a:lnTo>
                      <a:pt x="6478" y="5481"/>
                    </a:lnTo>
                    <a:lnTo>
                      <a:pt x="6471" y="5506"/>
                    </a:lnTo>
                    <a:lnTo>
                      <a:pt x="6459" y="5531"/>
                    </a:lnTo>
                    <a:lnTo>
                      <a:pt x="6444" y="5521"/>
                    </a:lnTo>
                    <a:lnTo>
                      <a:pt x="6433" y="5508"/>
                    </a:lnTo>
                    <a:lnTo>
                      <a:pt x="6419" y="5478"/>
                    </a:lnTo>
                    <a:lnTo>
                      <a:pt x="6417" y="5461"/>
                    </a:lnTo>
                    <a:lnTo>
                      <a:pt x="6418" y="5444"/>
                    </a:lnTo>
                    <a:lnTo>
                      <a:pt x="6423" y="5428"/>
                    </a:lnTo>
                    <a:lnTo>
                      <a:pt x="6429" y="5412"/>
                    </a:lnTo>
                    <a:lnTo>
                      <a:pt x="6442" y="5395"/>
                    </a:lnTo>
                    <a:lnTo>
                      <a:pt x="6448" y="5393"/>
                    </a:lnTo>
                    <a:lnTo>
                      <a:pt x="6455" y="5394"/>
                    </a:lnTo>
                    <a:lnTo>
                      <a:pt x="6466" y="5405"/>
                    </a:lnTo>
                    <a:lnTo>
                      <a:pt x="6474" y="5427"/>
                    </a:lnTo>
                    <a:close/>
                    <a:moveTo>
                      <a:pt x="6328" y="5415"/>
                    </a:moveTo>
                    <a:lnTo>
                      <a:pt x="6331" y="5390"/>
                    </a:lnTo>
                    <a:lnTo>
                      <a:pt x="6342" y="5364"/>
                    </a:lnTo>
                    <a:lnTo>
                      <a:pt x="6358" y="5343"/>
                    </a:lnTo>
                    <a:lnTo>
                      <a:pt x="6381" y="5330"/>
                    </a:lnTo>
                    <a:lnTo>
                      <a:pt x="6391" y="5359"/>
                    </a:lnTo>
                    <a:lnTo>
                      <a:pt x="6387" y="5388"/>
                    </a:lnTo>
                    <a:lnTo>
                      <a:pt x="6375" y="5413"/>
                    </a:lnTo>
                    <a:lnTo>
                      <a:pt x="6358" y="5435"/>
                    </a:lnTo>
                    <a:lnTo>
                      <a:pt x="6347" y="5441"/>
                    </a:lnTo>
                    <a:lnTo>
                      <a:pt x="6338" y="5441"/>
                    </a:lnTo>
                    <a:lnTo>
                      <a:pt x="6331" y="5432"/>
                    </a:lnTo>
                    <a:lnTo>
                      <a:pt x="6328" y="5415"/>
                    </a:lnTo>
                    <a:close/>
                    <a:moveTo>
                      <a:pt x="6381" y="5010"/>
                    </a:moveTo>
                    <a:lnTo>
                      <a:pt x="6386" y="4995"/>
                    </a:lnTo>
                    <a:lnTo>
                      <a:pt x="6395" y="4986"/>
                    </a:lnTo>
                    <a:lnTo>
                      <a:pt x="6418" y="4976"/>
                    </a:lnTo>
                    <a:lnTo>
                      <a:pt x="6442" y="4981"/>
                    </a:lnTo>
                    <a:lnTo>
                      <a:pt x="6452" y="4990"/>
                    </a:lnTo>
                    <a:lnTo>
                      <a:pt x="6458" y="5002"/>
                    </a:lnTo>
                    <a:lnTo>
                      <a:pt x="6471" y="4992"/>
                    </a:lnTo>
                    <a:lnTo>
                      <a:pt x="6485" y="4987"/>
                    </a:lnTo>
                    <a:lnTo>
                      <a:pt x="6500" y="4986"/>
                    </a:lnTo>
                    <a:lnTo>
                      <a:pt x="6515" y="4989"/>
                    </a:lnTo>
                    <a:lnTo>
                      <a:pt x="6523" y="4979"/>
                    </a:lnTo>
                    <a:lnTo>
                      <a:pt x="6534" y="4972"/>
                    </a:lnTo>
                    <a:lnTo>
                      <a:pt x="6557" y="4970"/>
                    </a:lnTo>
                    <a:lnTo>
                      <a:pt x="6568" y="4973"/>
                    </a:lnTo>
                    <a:lnTo>
                      <a:pt x="6578" y="4979"/>
                    </a:lnTo>
                    <a:lnTo>
                      <a:pt x="6585" y="4990"/>
                    </a:lnTo>
                    <a:lnTo>
                      <a:pt x="6590" y="5004"/>
                    </a:lnTo>
                    <a:lnTo>
                      <a:pt x="6612" y="5001"/>
                    </a:lnTo>
                    <a:lnTo>
                      <a:pt x="6630" y="5003"/>
                    </a:lnTo>
                    <a:lnTo>
                      <a:pt x="6643" y="5009"/>
                    </a:lnTo>
                    <a:lnTo>
                      <a:pt x="6649" y="5020"/>
                    </a:lnTo>
                    <a:lnTo>
                      <a:pt x="6651" y="5032"/>
                    </a:lnTo>
                    <a:lnTo>
                      <a:pt x="6649" y="5043"/>
                    </a:lnTo>
                    <a:lnTo>
                      <a:pt x="6640" y="5056"/>
                    </a:lnTo>
                    <a:lnTo>
                      <a:pt x="6627" y="5067"/>
                    </a:lnTo>
                    <a:lnTo>
                      <a:pt x="6647" y="5068"/>
                    </a:lnTo>
                    <a:lnTo>
                      <a:pt x="6663" y="5077"/>
                    </a:lnTo>
                    <a:lnTo>
                      <a:pt x="6676" y="5089"/>
                    </a:lnTo>
                    <a:lnTo>
                      <a:pt x="6684" y="5104"/>
                    </a:lnTo>
                    <a:lnTo>
                      <a:pt x="6686" y="5119"/>
                    </a:lnTo>
                    <a:lnTo>
                      <a:pt x="6679" y="5131"/>
                    </a:lnTo>
                    <a:lnTo>
                      <a:pt x="6664" y="5139"/>
                    </a:lnTo>
                    <a:lnTo>
                      <a:pt x="6638" y="5137"/>
                    </a:lnTo>
                    <a:lnTo>
                      <a:pt x="6646" y="5150"/>
                    </a:lnTo>
                    <a:lnTo>
                      <a:pt x="6646" y="5162"/>
                    </a:lnTo>
                    <a:lnTo>
                      <a:pt x="6641" y="5173"/>
                    </a:lnTo>
                    <a:lnTo>
                      <a:pt x="6633" y="5181"/>
                    </a:lnTo>
                    <a:lnTo>
                      <a:pt x="6609" y="5190"/>
                    </a:lnTo>
                    <a:lnTo>
                      <a:pt x="6597" y="5188"/>
                    </a:lnTo>
                    <a:lnTo>
                      <a:pt x="6586" y="5181"/>
                    </a:lnTo>
                    <a:lnTo>
                      <a:pt x="6611" y="5221"/>
                    </a:lnTo>
                    <a:lnTo>
                      <a:pt x="6619" y="5243"/>
                    </a:lnTo>
                    <a:lnTo>
                      <a:pt x="6623" y="5265"/>
                    </a:lnTo>
                    <a:lnTo>
                      <a:pt x="6622" y="5282"/>
                    </a:lnTo>
                    <a:lnTo>
                      <a:pt x="6615" y="5292"/>
                    </a:lnTo>
                    <a:lnTo>
                      <a:pt x="6599" y="5295"/>
                    </a:lnTo>
                    <a:lnTo>
                      <a:pt x="6576" y="5286"/>
                    </a:lnTo>
                    <a:lnTo>
                      <a:pt x="6568" y="5323"/>
                    </a:lnTo>
                    <a:lnTo>
                      <a:pt x="6552" y="5347"/>
                    </a:lnTo>
                    <a:lnTo>
                      <a:pt x="6533" y="5358"/>
                    </a:lnTo>
                    <a:lnTo>
                      <a:pt x="6510" y="5358"/>
                    </a:lnTo>
                    <a:lnTo>
                      <a:pt x="6489" y="5348"/>
                    </a:lnTo>
                    <a:lnTo>
                      <a:pt x="6472" y="5330"/>
                    </a:lnTo>
                    <a:lnTo>
                      <a:pt x="6467" y="5318"/>
                    </a:lnTo>
                    <a:lnTo>
                      <a:pt x="6462" y="5304"/>
                    </a:lnTo>
                    <a:lnTo>
                      <a:pt x="6462" y="5274"/>
                    </a:lnTo>
                    <a:lnTo>
                      <a:pt x="6440" y="5280"/>
                    </a:lnTo>
                    <a:lnTo>
                      <a:pt x="6420" y="5281"/>
                    </a:lnTo>
                    <a:lnTo>
                      <a:pt x="6403" y="5278"/>
                    </a:lnTo>
                    <a:lnTo>
                      <a:pt x="6391" y="5270"/>
                    </a:lnTo>
                    <a:lnTo>
                      <a:pt x="6384" y="5259"/>
                    </a:lnTo>
                    <a:lnTo>
                      <a:pt x="6382" y="5244"/>
                    </a:lnTo>
                    <a:lnTo>
                      <a:pt x="6386" y="5227"/>
                    </a:lnTo>
                    <a:lnTo>
                      <a:pt x="6399" y="5208"/>
                    </a:lnTo>
                    <a:lnTo>
                      <a:pt x="6375" y="5222"/>
                    </a:lnTo>
                    <a:lnTo>
                      <a:pt x="6354" y="5230"/>
                    </a:lnTo>
                    <a:lnTo>
                      <a:pt x="6335" y="5234"/>
                    </a:lnTo>
                    <a:lnTo>
                      <a:pt x="6320" y="5233"/>
                    </a:lnTo>
                    <a:lnTo>
                      <a:pt x="6299" y="5222"/>
                    </a:lnTo>
                    <a:lnTo>
                      <a:pt x="6292" y="5213"/>
                    </a:lnTo>
                    <a:lnTo>
                      <a:pt x="6289" y="5203"/>
                    </a:lnTo>
                    <a:lnTo>
                      <a:pt x="6292" y="5180"/>
                    </a:lnTo>
                    <a:lnTo>
                      <a:pt x="6308" y="5160"/>
                    </a:lnTo>
                    <a:lnTo>
                      <a:pt x="6321" y="5152"/>
                    </a:lnTo>
                    <a:lnTo>
                      <a:pt x="6337" y="5147"/>
                    </a:lnTo>
                    <a:lnTo>
                      <a:pt x="6358" y="5146"/>
                    </a:lnTo>
                    <a:lnTo>
                      <a:pt x="6381" y="5148"/>
                    </a:lnTo>
                    <a:lnTo>
                      <a:pt x="6370" y="5133"/>
                    </a:lnTo>
                    <a:lnTo>
                      <a:pt x="6370" y="5118"/>
                    </a:lnTo>
                    <a:lnTo>
                      <a:pt x="6379" y="5108"/>
                    </a:lnTo>
                    <a:lnTo>
                      <a:pt x="6396" y="5103"/>
                    </a:lnTo>
                    <a:lnTo>
                      <a:pt x="6378" y="5099"/>
                    </a:lnTo>
                    <a:lnTo>
                      <a:pt x="6364" y="5089"/>
                    </a:lnTo>
                    <a:lnTo>
                      <a:pt x="6355" y="5075"/>
                    </a:lnTo>
                    <a:lnTo>
                      <a:pt x="6350" y="5059"/>
                    </a:lnTo>
                    <a:lnTo>
                      <a:pt x="6350" y="5043"/>
                    </a:lnTo>
                    <a:lnTo>
                      <a:pt x="6356" y="5028"/>
                    </a:lnTo>
                    <a:lnTo>
                      <a:pt x="6365" y="5017"/>
                    </a:lnTo>
                    <a:lnTo>
                      <a:pt x="6381" y="501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" name="Freeform 146">
                <a:extLst>
                  <a:ext uri="{FF2B5EF4-FFF2-40B4-BE49-F238E27FC236}">
                    <a16:creationId xmlns:a16="http://schemas.microsoft.com/office/drawing/2014/main" id="{94BC81EB-FDDB-4CF4-B852-72C04B5CF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138" y="3833813"/>
                <a:ext cx="71438" cy="82550"/>
              </a:xfrm>
              <a:custGeom>
                <a:avLst/>
                <a:gdLst>
                  <a:gd name="T0" fmla="*/ 26 w 315"/>
                  <a:gd name="T1" fmla="*/ 467 h 467"/>
                  <a:gd name="T2" fmla="*/ 0 w 315"/>
                  <a:gd name="T3" fmla="*/ 433 h 467"/>
                  <a:gd name="T4" fmla="*/ 42 w 315"/>
                  <a:gd name="T5" fmla="*/ 423 h 467"/>
                  <a:gd name="T6" fmla="*/ 19 w 315"/>
                  <a:gd name="T7" fmla="*/ 396 h 467"/>
                  <a:gd name="T8" fmla="*/ 71 w 315"/>
                  <a:gd name="T9" fmla="*/ 396 h 467"/>
                  <a:gd name="T10" fmla="*/ 56 w 315"/>
                  <a:gd name="T11" fmla="*/ 365 h 467"/>
                  <a:gd name="T12" fmla="*/ 30 w 315"/>
                  <a:gd name="T13" fmla="*/ 337 h 467"/>
                  <a:gd name="T14" fmla="*/ 79 w 315"/>
                  <a:gd name="T15" fmla="*/ 348 h 467"/>
                  <a:gd name="T16" fmla="*/ 76 w 315"/>
                  <a:gd name="T17" fmla="*/ 316 h 467"/>
                  <a:gd name="T18" fmla="*/ 68 w 315"/>
                  <a:gd name="T19" fmla="*/ 283 h 467"/>
                  <a:gd name="T20" fmla="*/ 53 w 315"/>
                  <a:gd name="T21" fmla="*/ 249 h 467"/>
                  <a:gd name="T22" fmla="*/ 33 w 315"/>
                  <a:gd name="T23" fmla="*/ 214 h 467"/>
                  <a:gd name="T24" fmla="*/ 63 w 315"/>
                  <a:gd name="T25" fmla="*/ 236 h 467"/>
                  <a:gd name="T26" fmla="*/ 87 w 315"/>
                  <a:gd name="T27" fmla="*/ 261 h 467"/>
                  <a:gd name="T28" fmla="*/ 104 w 315"/>
                  <a:gd name="T29" fmla="*/ 290 h 467"/>
                  <a:gd name="T30" fmla="*/ 116 w 315"/>
                  <a:gd name="T31" fmla="*/ 322 h 467"/>
                  <a:gd name="T32" fmla="*/ 128 w 315"/>
                  <a:gd name="T33" fmla="*/ 287 h 467"/>
                  <a:gd name="T34" fmla="*/ 135 w 315"/>
                  <a:gd name="T35" fmla="*/ 248 h 467"/>
                  <a:gd name="T36" fmla="*/ 136 w 315"/>
                  <a:gd name="T37" fmla="*/ 206 h 467"/>
                  <a:gd name="T38" fmla="*/ 131 w 315"/>
                  <a:gd name="T39" fmla="*/ 163 h 467"/>
                  <a:gd name="T40" fmla="*/ 154 w 315"/>
                  <a:gd name="T41" fmla="*/ 226 h 467"/>
                  <a:gd name="T42" fmla="*/ 165 w 315"/>
                  <a:gd name="T43" fmla="*/ 146 h 467"/>
                  <a:gd name="T44" fmla="*/ 165 w 315"/>
                  <a:gd name="T45" fmla="*/ 40 h 467"/>
                  <a:gd name="T46" fmla="*/ 183 w 315"/>
                  <a:gd name="T47" fmla="*/ 88 h 467"/>
                  <a:gd name="T48" fmla="*/ 197 w 315"/>
                  <a:gd name="T49" fmla="*/ 145 h 467"/>
                  <a:gd name="T50" fmla="*/ 206 w 315"/>
                  <a:gd name="T51" fmla="*/ 208 h 467"/>
                  <a:gd name="T52" fmla="*/ 207 w 315"/>
                  <a:gd name="T53" fmla="*/ 274 h 467"/>
                  <a:gd name="T54" fmla="*/ 222 w 315"/>
                  <a:gd name="T55" fmla="*/ 218 h 467"/>
                  <a:gd name="T56" fmla="*/ 236 w 315"/>
                  <a:gd name="T57" fmla="*/ 152 h 467"/>
                  <a:gd name="T58" fmla="*/ 248 w 315"/>
                  <a:gd name="T59" fmla="*/ 80 h 467"/>
                  <a:gd name="T60" fmla="*/ 255 w 315"/>
                  <a:gd name="T61" fmla="*/ 0 h 467"/>
                  <a:gd name="T62" fmla="*/ 267 w 315"/>
                  <a:gd name="T63" fmla="*/ 82 h 467"/>
                  <a:gd name="T64" fmla="*/ 268 w 315"/>
                  <a:gd name="T65" fmla="*/ 163 h 467"/>
                  <a:gd name="T66" fmla="*/ 261 w 315"/>
                  <a:gd name="T67" fmla="*/ 243 h 467"/>
                  <a:gd name="T68" fmla="*/ 245 w 315"/>
                  <a:gd name="T69" fmla="*/ 322 h 467"/>
                  <a:gd name="T70" fmla="*/ 263 w 315"/>
                  <a:gd name="T71" fmla="*/ 311 h 467"/>
                  <a:gd name="T72" fmla="*/ 282 w 315"/>
                  <a:gd name="T73" fmla="*/ 292 h 467"/>
                  <a:gd name="T74" fmla="*/ 300 w 315"/>
                  <a:gd name="T75" fmla="*/ 270 h 467"/>
                  <a:gd name="T76" fmla="*/ 315 w 315"/>
                  <a:gd name="T77" fmla="*/ 244 h 467"/>
                  <a:gd name="T78" fmla="*/ 307 w 315"/>
                  <a:gd name="T79" fmla="*/ 282 h 467"/>
                  <a:gd name="T80" fmla="*/ 292 w 315"/>
                  <a:gd name="T81" fmla="*/ 321 h 467"/>
                  <a:gd name="T82" fmla="*/ 270 w 315"/>
                  <a:gd name="T83" fmla="*/ 360 h 467"/>
                  <a:gd name="T84" fmla="*/ 246 w 315"/>
                  <a:gd name="T85" fmla="*/ 394 h 467"/>
                  <a:gd name="T86" fmla="*/ 159 w 315"/>
                  <a:gd name="T87" fmla="*/ 413 h 467"/>
                  <a:gd name="T88" fmla="*/ 122 w 315"/>
                  <a:gd name="T89" fmla="*/ 419 h 467"/>
                  <a:gd name="T90" fmla="*/ 110 w 315"/>
                  <a:gd name="T91" fmla="*/ 420 h 467"/>
                  <a:gd name="T92" fmla="*/ 98 w 315"/>
                  <a:gd name="T93" fmla="*/ 419 h 467"/>
                  <a:gd name="T94" fmla="*/ 86 w 315"/>
                  <a:gd name="T95" fmla="*/ 417 h 467"/>
                  <a:gd name="T96" fmla="*/ 76 w 315"/>
                  <a:gd name="T97" fmla="*/ 420 h 467"/>
                  <a:gd name="T98" fmla="*/ 59 w 315"/>
                  <a:gd name="T99" fmla="*/ 430 h 467"/>
                  <a:gd name="T100" fmla="*/ 26 w 315"/>
                  <a:gd name="T101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5" h="467">
                    <a:moveTo>
                      <a:pt x="26" y="467"/>
                    </a:moveTo>
                    <a:lnTo>
                      <a:pt x="0" y="433"/>
                    </a:lnTo>
                    <a:lnTo>
                      <a:pt x="42" y="423"/>
                    </a:lnTo>
                    <a:lnTo>
                      <a:pt x="19" y="396"/>
                    </a:lnTo>
                    <a:lnTo>
                      <a:pt x="71" y="396"/>
                    </a:lnTo>
                    <a:lnTo>
                      <a:pt x="56" y="365"/>
                    </a:lnTo>
                    <a:lnTo>
                      <a:pt x="30" y="337"/>
                    </a:lnTo>
                    <a:lnTo>
                      <a:pt x="79" y="348"/>
                    </a:lnTo>
                    <a:lnTo>
                      <a:pt x="76" y="316"/>
                    </a:lnTo>
                    <a:lnTo>
                      <a:pt x="68" y="283"/>
                    </a:lnTo>
                    <a:lnTo>
                      <a:pt x="53" y="249"/>
                    </a:lnTo>
                    <a:lnTo>
                      <a:pt x="33" y="214"/>
                    </a:lnTo>
                    <a:lnTo>
                      <a:pt x="63" y="236"/>
                    </a:lnTo>
                    <a:lnTo>
                      <a:pt x="87" y="261"/>
                    </a:lnTo>
                    <a:lnTo>
                      <a:pt x="104" y="290"/>
                    </a:lnTo>
                    <a:lnTo>
                      <a:pt x="116" y="322"/>
                    </a:lnTo>
                    <a:lnTo>
                      <a:pt x="128" y="287"/>
                    </a:lnTo>
                    <a:lnTo>
                      <a:pt x="135" y="248"/>
                    </a:lnTo>
                    <a:lnTo>
                      <a:pt x="136" y="206"/>
                    </a:lnTo>
                    <a:lnTo>
                      <a:pt x="131" y="163"/>
                    </a:lnTo>
                    <a:lnTo>
                      <a:pt x="154" y="226"/>
                    </a:lnTo>
                    <a:lnTo>
                      <a:pt x="165" y="146"/>
                    </a:lnTo>
                    <a:lnTo>
                      <a:pt x="165" y="40"/>
                    </a:lnTo>
                    <a:lnTo>
                      <a:pt x="183" y="88"/>
                    </a:lnTo>
                    <a:lnTo>
                      <a:pt x="197" y="145"/>
                    </a:lnTo>
                    <a:lnTo>
                      <a:pt x="206" y="208"/>
                    </a:lnTo>
                    <a:lnTo>
                      <a:pt x="207" y="274"/>
                    </a:lnTo>
                    <a:lnTo>
                      <a:pt x="222" y="218"/>
                    </a:lnTo>
                    <a:lnTo>
                      <a:pt x="236" y="152"/>
                    </a:lnTo>
                    <a:lnTo>
                      <a:pt x="248" y="80"/>
                    </a:lnTo>
                    <a:lnTo>
                      <a:pt x="255" y="0"/>
                    </a:lnTo>
                    <a:lnTo>
                      <a:pt x="267" y="82"/>
                    </a:lnTo>
                    <a:lnTo>
                      <a:pt x="268" y="163"/>
                    </a:lnTo>
                    <a:lnTo>
                      <a:pt x="261" y="243"/>
                    </a:lnTo>
                    <a:lnTo>
                      <a:pt x="245" y="322"/>
                    </a:lnTo>
                    <a:lnTo>
                      <a:pt x="263" y="311"/>
                    </a:lnTo>
                    <a:lnTo>
                      <a:pt x="282" y="292"/>
                    </a:lnTo>
                    <a:lnTo>
                      <a:pt x="300" y="270"/>
                    </a:lnTo>
                    <a:lnTo>
                      <a:pt x="315" y="244"/>
                    </a:lnTo>
                    <a:lnTo>
                      <a:pt x="307" y="282"/>
                    </a:lnTo>
                    <a:lnTo>
                      <a:pt x="292" y="321"/>
                    </a:lnTo>
                    <a:lnTo>
                      <a:pt x="270" y="360"/>
                    </a:lnTo>
                    <a:lnTo>
                      <a:pt x="246" y="394"/>
                    </a:lnTo>
                    <a:lnTo>
                      <a:pt x="159" y="413"/>
                    </a:lnTo>
                    <a:lnTo>
                      <a:pt x="122" y="419"/>
                    </a:lnTo>
                    <a:lnTo>
                      <a:pt x="110" y="420"/>
                    </a:lnTo>
                    <a:lnTo>
                      <a:pt x="98" y="419"/>
                    </a:lnTo>
                    <a:lnTo>
                      <a:pt x="86" y="417"/>
                    </a:lnTo>
                    <a:lnTo>
                      <a:pt x="76" y="420"/>
                    </a:lnTo>
                    <a:lnTo>
                      <a:pt x="59" y="430"/>
                    </a:lnTo>
                    <a:lnTo>
                      <a:pt x="26" y="46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" name="Freeform 147">
                <a:extLst>
                  <a:ext uri="{FF2B5EF4-FFF2-40B4-BE49-F238E27FC236}">
                    <a16:creationId xmlns:a16="http://schemas.microsoft.com/office/drawing/2014/main" id="{FB8572F7-D97B-4DED-A4FB-02DC83FDD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026" y="3844925"/>
                <a:ext cx="53975" cy="46038"/>
              </a:xfrm>
              <a:custGeom>
                <a:avLst/>
                <a:gdLst>
                  <a:gd name="T0" fmla="*/ 41 w 233"/>
                  <a:gd name="T1" fmla="*/ 264 h 264"/>
                  <a:gd name="T2" fmla="*/ 0 w 233"/>
                  <a:gd name="T3" fmla="*/ 228 h 264"/>
                  <a:gd name="T4" fmla="*/ 19 w 233"/>
                  <a:gd name="T5" fmla="*/ 177 h 264"/>
                  <a:gd name="T6" fmla="*/ 43 w 233"/>
                  <a:gd name="T7" fmla="*/ 128 h 264"/>
                  <a:gd name="T8" fmla="*/ 72 w 233"/>
                  <a:gd name="T9" fmla="*/ 84 h 264"/>
                  <a:gd name="T10" fmla="*/ 88 w 233"/>
                  <a:gd name="T11" fmla="*/ 66 h 264"/>
                  <a:gd name="T12" fmla="*/ 106 w 233"/>
                  <a:gd name="T13" fmla="*/ 49 h 264"/>
                  <a:gd name="T14" fmla="*/ 85 w 233"/>
                  <a:gd name="T15" fmla="*/ 81 h 264"/>
                  <a:gd name="T16" fmla="*/ 69 w 233"/>
                  <a:gd name="T17" fmla="*/ 114 h 264"/>
                  <a:gd name="T18" fmla="*/ 57 w 233"/>
                  <a:gd name="T19" fmla="*/ 149 h 264"/>
                  <a:gd name="T20" fmla="*/ 53 w 233"/>
                  <a:gd name="T21" fmla="*/ 182 h 264"/>
                  <a:gd name="T22" fmla="*/ 89 w 233"/>
                  <a:gd name="T23" fmla="*/ 130 h 264"/>
                  <a:gd name="T24" fmla="*/ 131 w 233"/>
                  <a:gd name="T25" fmla="*/ 82 h 264"/>
                  <a:gd name="T26" fmla="*/ 180 w 233"/>
                  <a:gd name="T27" fmla="*/ 38 h 264"/>
                  <a:gd name="T28" fmla="*/ 233 w 233"/>
                  <a:gd name="T29" fmla="*/ 0 h 264"/>
                  <a:gd name="T30" fmla="*/ 165 w 233"/>
                  <a:gd name="T31" fmla="*/ 66 h 264"/>
                  <a:gd name="T32" fmla="*/ 134 w 233"/>
                  <a:gd name="T33" fmla="*/ 103 h 264"/>
                  <a:gd name="T34" fmla="*/ 106 w 233"/>
                  <a:gd name="T35" fmla="*/ 145 h 264"/>
                  <a:gd name="T36" fmla="*/ 143 w 233"/>
                  <a:gd name="T37" fmla="*/ 127 h 264"/>
                  <a:gd name="T38" fmla="*/ 165 w 233"/>
                  <a:gd name="T39" fmla="*/ 120 h 264"/>
                  <a:gd name="T40" fmla="*/ 189 w 233"/>
                  <a:gd name="T41" fmla="*/ 116 h 264"/>
                  <a:gd name="T42" fmla="*/ 165 w 233"/>
                  <a:gd name="T43" fmla="*/ 127 h 264"/>
                  <a:gd name="T44" fmla="*/ 141 w 233"/>
                  <a:gd name="T45" fmla="*/ 141 h 264"/>
                  <a:gd name="T46" fmla="*/ 98 w 233"/>
                  <a:gd name="T47" fmla="*/ 177 h 264"/>
                  <a:gd name="T48" fmla="*/ 63 w 233"/>
                  <a:gd name="T49" fmla="*/ 220 h 264"/>
                  <a:gd name="T50" fmla="*/ 51 w 233"/>
                  <a:gd name="T51" fmla="*/ 241 h 264"/>
                  <a:gd name="T52" fmla="*/ 41 w 233"/>
                  <a:gd name="T5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3" h="264">
                    <a:moveTo>
                      <a:pt x="41" y="264"/>
                    </a:moveTo>
                    <a:lnTo>
                      <a:pt x="0" y="228"/>
                    </a:lnTo>
                    <a:lnTo>
                      <a:pt x="19" y="177"/>
                    </a:lnTo>
                    <a:lnTo>
                      <a:pt x="43" y="128"/>
                    </a:lnTo>
                    <a:lnTo>
                      <a:pt x="72" y="84"/>
                    </a:lnTo>
                    <a:lnTo>
                      <a:pt x="88" y="66"/>
                    </a:lnTo>
                    <a:lnTo>
                      <a:pt x="106" y="49"/>
                    </a:lnTo>
                    <a:lnTo>
                      <a:pt x="85" y="81"/>
                    </a:lnTo>
                    <a:lnTo>
                      <a:pt x="69" y="114"/>
                    </a:lnTo>
                    <a:lnTo>
                      <a:pt x="57" y="149"/>
                    </a:lnTo>
                    <a:lnTo>
                      <a:pt x="53" y="182"/>
                    </a:lnTo>
                    <a:lnTo>
                      <a:pt x="89" y="130"/>
                    </a:lnTo>
                    <a:lnTo>
                      <a:pt x="131" y="82"/>
                    </a:lnTo>
                    <a:lnTo>
                      <a:pt x="180" y="38"/>
                    </a:lnTo>
                    <a:lnTo>
                      <a:pt x="233" y="0"/>
                    </a:lnTo>
                    <a:lnTo>
                      <a:pt x="165" y="66"/>
                    </a:lnTo>
                    <a:lnTo>
                      <a:pt x="134" y="103"/>
                    </a:lnTo>
                    <a:lnTo>
                      <a:pt x="106" y="145"/>
                    </a:lnTo>
                    <a:lnTo>
                      <a:pt x="143" y="127"/>
                    </a:lnTo>
                    <a:lnTo>
                      <a:pt x="165" y="120"/>
                    </a:lnTo>
                    <a:lnTo>
                      <a:pt x="189" y="116"/>
                    </a:lnTo>
                    <a:lnTo>
                      <a:pt x="165" y="127"/>
                    </a:lnTo>
                    <a:lnTo>
                      <a:pt x="141" y="141"/>
                    </a:lnTo>
                    <a:lnTo>
                      <a:pt x="98" y="177"/>
                    </a:lnTo>
                    <a:lnTo>
                      <a:pt x="63" y="220"/>
                    </a:lnTo>
                    <a:lnTo>
                      <a:pt x="51" y="241"/>
                    </a:lnTo>
                    <a:lnTo>
                      <a:pt x="41" y="26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" name="Freeform 148">
                <a:extLst>
                  <a:ext uri="{FF2B5EF4-FFF2-40B4-BE49-F238E27FC236}">
                    <a16:creationId xmlns:a16="http://schemas.microsoft.com/office/drawing/2014/main" id="{08C0E488-C945-441B-9439-60FF6BFD7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888" y="2581275"/>
                <a:ext cx="1657350" cy="935038"/>
              </a:xfrm>
              <a:custGeom>
                <a:avLst/>
                <a:gdLst>
                  <a:gd name="T0" fmla="*/ 3297 w 7305"/>
                  <a:gd name="T1" fmla="*/ 4556 h 5296"/>
                  <a:gd name="T2" fmla="*/ 3154 w 7305"/>
                  <a:gd name="T3" fmla="*/ 4769 h 5296"/>
                  <a:gd name="T4" fmla="*/ 2776 w 7305"/>
                  <a:gd name="T5" fmla="*/ 4651 h 5296"/>
                  <a:gd name="T6" fmla="*/ 2454 w 7305"/>
                  <a:gd name="T7" fmla="*/ 4562 h 5296"/>
                  <a:gd name="T8" fmla="*/ 2045 w 7305"/>
                  <a:gd name="T9" fmla="*/ 4628 h 5296"/>
                  <a:gd name="T10" fmla="*/ 1459 w 7305"/>
                  <a:gd name="T11" fmla="*/ 4883 h 5296"/>
                  <a:gd name="T12" fmla="*/ 1766 w 7305"/>
                  <a:gd name="T13" fmla="*/ 4521 h 5296"/>
                  <a:gd name="T14" fmla="*/ 1742 w 7305"/>
                  <a:gd name="T15" fmla="*/ 4169 h 5296"/>
                  <a:gd name="T16" fmla="*/ 2039 w 7305"/>
                  <a:gd name="T17" fmla="*/ 4037 h 5296"/>
                  <a:gd name="T18" fmla="*/ 1612 w 7305"/>
                  <a:gd name="T19" fmla="*/ 3979 h 5296"/>
                  <a:gd name="T20" fmla="*/ 1011 w 7305"/>
                  <a:gd name="T21" fmla="*/ 3972 h 5296"/>
                  <a:gd name="T22" fmla="*/ 684 w 7305"/>
                  <a:gd name="T23" fmla="*/ 3777 h 5296"/>
                  <a:gd name="T24" fmla="*/ 684 w 7305"/>
                  <a:gd name="T25" fmla="*/ 3577 h 5296"/>
                  <a:gd name="T26" fmla="*/ 75 w 7305"/>
                  <a:gd name="T27" fmla="*/ 3423 h 5296"/>
                  <a:gd name="T28" fmla="*/ 383 w 7305"/>
                  <a:gd name="T29" fmla="*/ 3116 h 5296"/>
                  <a:gd name="T30" fmla="*/ 865 w 7305"/>
                  <a:gd name="T31" fmla="*/ 3071 h 5296"/>
                  <a:gd name="T32" fmla="*/ 1003 w 7305"/>
                  <a:gd name="T33" fmla="*/ 2882 h 5296"/>
                  <a:gd name="T34" fmla="*/ 1407 w 7305"/>
                  <a:gd name="T35" fmla="*/ 2518 h 5296"/>
                  <a:gd name="T36" fmla="*/ 1279 w 7305"/>
                  <a:gd name="T37" fmla="*/ 2097 h 5296"/>
                  <a:gd name="T38" fmla="*/ 993 w 7305"/>
                  <a:gd name="T39" fmla="*/ 1725 h 5296"/>
                  <a:gd name="T40" fmla="*/ 1571 w 7305"/>
                  <a:gd name="T41" fmla="*/ 1677 h 5296"/>
                  <a:gd name="T42" fmla="*/ 1889 w 7305"/>
                  <a:gd name="T43" fmla="*/ 1688 h 5296"/>
                  <a:gd name="T44" fmla="*/ 2231 w 7305"/>
                  <a:gd name="T45" fmla="*/ 1485 h 5296"/>
                  <a:gd name="T46" fmla="*/ 2804 w 7305"/>
                  <a:gd name="T47" fmla="*/ 1738 h 5296"/>
                  <a:gd name="T48" fmla="*/ 2876 w 7305"/>
                  <a:gd name="T49" fmla="*/ 1448 h 5296"/>
                  <a:gd name="T50" fmla="*/ 2606 w 7305"/>
                  <a:gd name="T51" fmla="*/ 1054 h 5296"/>
                  <a:gd name="T52" fmla="*/ 2985 w 7305"/>
                  <a:gd name="T53" fmla="*/ 1046 h 5296"/>
                  <a:gd name="T54" fmla="*/ 3208 w 7305"/>
                  <a:gd name="T55" fmla="*/ 637 h 5296"/>
                  <a:gd name="T56" fmla="*/ 3513 w 7305"/>
                  <a:gd name="T57" fmla="*/ 330 h 5296"/>
                  <a:gd name="T58" fmla="*/ 3990 w 7305"/>
                  <a:gd name="T59" fmla="*/ 108 h 5296"/>
                  <a:gd name="T60" fmla="*/ 4365 w 7305"/>
                  <a:gd name="T61" fmla="*/ 370 h 5296"/>
                  <a:gd name="T62" fmla="*/ 4660 w 7305"/>
                  <a:gd name="T63" fmla="*/ 574 h 5296"/>
                  <a:gd name="T64" fmla="*/ 4895 w 7305"/>
                  <a:gd name="T65" fmla="*/ 890 h 5296"/>
                  <a:gd name="T66" fmla="*/ 5138 w 7305"/>
                  <a:gd name="T67" fmla="*/ 785 h 5296"/>
                  <a:gd name="T68" fmla="*/ 5494 w 7305"/>
                  <a:gd name="T69" fmla="*/ 399 h 5296"/>
                  <a:gd name="T70" fmla="*/ 5921 w 7305"/>
                  <a:gd name="T71" fmla="*/ 506 h 5296"/>
                  <a:gd name="T72" fmla="*/ 5807 w 7305"/>
                  <a:gd name="T73" fmla="*/ 1048 h 5296"/>
                  <a:gd name="T74" fmla="*/ 5876 w 7305"/>
                  <a:gd name="T75" fmla="*/ 1460 h 5296"/>
                  <a:gd name="T76" fmla="*/ 5638 w 7305"/>
                  <a:gd name="T77" fmla="*/ 1878 h 5296"/>
                  <a:gd name="T78" fmla="*/ 6066 w 7305"/>
                  <a:gd name="T79" fmla="*/ 2045 h 5296"/>
                  <a:gd name="T80" fmla="*/ 6202 w 7305"/>
                  <a:gd name="T81" fmla="*/ 2332 h 5296"/>
                  <a:gd name="T82" fmla="*/ 6340 w 7305"/>
                  <a:gd name="T83" fmla="*/ 2318 h 5296"/>
                  <a:gd name="T84" fmla="*/ 6636 w 7305"/>
                  <a:gd name="T85" fmla="*/ 2483 h 5296"/>
                  <a:gd name="T86" fmla="*/ 6973 w 7305"/>
                  <a:gd name="T87" fmla="*/ 2690 h 5296"/>
                  <a:gd name="T88" fmla="*/ 7263 w 7305"/>
                  <a:gd name="T89" fmla="*/ 2975 h 5296"/>
                  <a:gd name="T90" fmla="*/ 6933 w 7305"/>
                  <a:gd name="T91" fmla="*/ 3200 h 5296"/>
                  <a:gd name="T92" fmla="*/ 7148 w 7305"/>
                  <a:gd name="T93" fmla="*/ 3501 h 5296"/>
                  <a:gd name="T94" fmla="*/ 6932 w 7305"/>
                  <a:gd name="T95" fmla="*/ 3760 h 5296"/>
                  <a:gd name="T96" fmla="*/ 6579 w 7305"/>
                  <a:gd name="T97" fmla="*/ 3625 h 5296"/>
                  <a:gd name="T98" fmla="*/ 6153 w 7305"/>
                  <a:gd name="T99" fmla="*/ 3717 h 5296"/>
                  <a:gd name="T100" fmla="*/ 5994 w 7305"/>
                  <a:gd name="T101" fmla="*/ 4001 h 5296"/>
                  <a:gd name="T102" fmla="*/ 5676 w 7305"/>
                  <a:gd name="T103" fmla="*/ 4173 h 5296"/>
                  <a:gd name="T104" fmla="*/ 5982 w 7305"/>
                  <a:gd name="T105" fmla="*/ 4429 h 5296"/>
                  <a:gd name="T106" fmla="*/ 6447 w 7305"/>
                  <a:gd name="T107" fmla="*/ 4341 h 5296"/>
                  <a:gd name="T108" fmla="*/ 6452 w 7305"/>
                  <a:gd name="T109" fmla="*/ 4915 h 5296"/>
                  <a:gd name="T110" fmla="*/ 6235 w 7305"/>
                  <a:gd name="T111" fmla="*/ 5119 h 5296"/>
                  <a:gd name="T112" fmla="*/ 5739 w 7305"/>
                  <a:gd name="T113" fmla="*/ 5074 h 5296"/>
                  <a:gd name="T114" fmla="*/ 5395 w 7305"/>
                  <a:gd name="T115" fmla="*/ 4961 h 5296"/>
                  <a:gd name="T116" fmla="*/ 5093 w 7305"/>
                  <a:gd name="T117" fmla="*/ 4692 h 5296"/>
                  <a:gd name="T118" fmla="*/ 5142 w 7305"/>
                  <a:gd name="T119" fmla="*/ 5126 h 5296"/>
                  <a:gd name="T120" fmla="*/ 4802 w 7305"/>
                  <a:gd name="T121" fmla="*/ 5054 h 5296"/>
                  <a:gd name="T122" fmla="*/ 4197 w 7305"/>
                  <a:gd name="T123" fmla="*/ 4932 h 5296"/>
                  <a:gd name="T124" fmla="*/ 3774 w 7305"/>
                  <a:gd name="T125" fmla="*/ 4758 h 5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05" h="5296">
                    <a:moveTo>
                      <a:pt x="3719" y="4744"/>
                    </a:moveTo>
                    <a:lnTo>
                      <a:pt x="3712" y="4763"/>
                    </a:lnTo>
                    <a:lnTo>
                      <a:pt x="3699" y="4777"/>
                    </a:lnTo>
                    <a:lnTo>
                      <a:pt x="3682" y="4787"/>
                    </a:lnTo>
                    <a:lnTo>
                      <a:pt x="3663" y="4790"/>
                    </a:lnTo>
                    <a:lnTo>
                      <a:pt x="3644" y="4787"/>
                    </a:lnTo>
                    <a:lnTo>
                      <a:pt x="3627" y="4779"/>
                    </a:lnTo>
                    <a:lnTo>
                      <a:pt x="3613" y="4766"/>
                    </a:lnTo>
                    <a:lnTo>
                      <a:pt x="3603" y="4746"/>
                    </a:lnTo>
                    <a:lnTo>
                      <a:pt x="3587" y="4769"/>
                    </a:lnTo>
                    <a:lnTo>
                      <a:pt x="3568" y="4784"/>
                    </a:lnTo>
                    <a:lnTo>
                      <a:pt x="3549" y="4791"/>
                    </a:lnTo>
                    <a:lnTo>
                      <a:pt x="3529" y="4793"/>
                    </a:lnTo>
                    <a:lnTo>
                      <a:pt x="3512" y="4788"/>
                    </a:lnTo>
                    <a:lnTo>
                      <a:pt x="3498" y="4776"/>
                    </a:lnTo>
                    <a:lnTo>
                      <a:pt x="3487" y="4759"/>
                    </a:lnTo>
                    <a:lnTo>
                      <a:pt x="3483" y="4736"/>
                    </a:lnTo>
                    <a:lnTo>
                      <a:pt x="3481" y="4755"/>
                    </a:lnTo>
                    <a:lnTo>
                      <a:pt x="3473" y="4771"/>
                    </a:lnTo>
                    <a:lnTo>
                      <a:pt x="3462" y="4784"/>
                    </a:lnTo>
                    <a:lnTo>
                      <a:pt x="3448" y="4792"/>
                    </a:lnTo>
                    <a:lnTo>
                      <a:pt x="3431" y="4793"/>
                    </a:lnTo>
                    <a:lnTo>
                      <a:pt x="3415" y="4789"/>
                    </a:lnTo>
                    <a:lnTo>
                      <a:pt x="3400" y="4776"/>
                    </a:lnTo>
                    <a:lnTo>
                      <a:pt x="3386" y="4755"/>
                    </a:lnTo>
                    <a:lnTo>
                      <a:pt x="3361" y="4760"/>
                    </a:lnTo>
                    <a:lnTo>
                      <a:pt x="3340" y="4759"/>
                    </a:lnTo>
                    <a:lnTo>
                      <a:pt x="3322" y="4752"/>
                    </a:lnTo>
                    <a:lnTo>
                      <a:pt x="3311" y="4739"/>
                    </a:lnTo>
                    <a:lnTo>
                      <a:pt x="3305" y="4723"/>
                    </a:lnTo>
                    <a:lnTo>
                      <a:pt x="3308" y="4704"/>
                    </a:lnTo>
                    <a:lnTo>
                      <a:pt x="3320" y="4683"/>
                    </a:lnTo>
                    <a:lnTo>
                      <a:pt x="3344" y="4662"/>
                    </a:lnTo>
                    <a:lnTo>
                      <a:pt x="3315" y="4661"/>
                    </a:lnTo>
                    <a:lnTo>
                      <a:pt x="3293" y="4652"/>
                    </a:lnTo>
                    <a:lnTo>
                      <a:pt x="3279" y="4637"/>
                    </a:lnTo>
                    <a:lnTo>
                      <a:pt x="3273" y="4620"/>
                    </a:lnTo>
                    <a:lnTo>
                      <a:pt x="3274" y="4601"/>
                    </a:lnTo>
                    <a:lnTo>
                      <a:pt x="3285" y="4583"/>
                    </a:lnTo>
                    <a:lnTo>
                      <a:pt x="3304" y="4567"/>
                    </a:lnTo>
                    <a:lnTo>
                      <a:pt x="3333" y="4557"/>
                    </a:lnTo>
                    <a:lnTo>
                      <a:pt x="3314" y="4559"/>
                    </a:lnTo>
                    <a:lnTo>
                      <a:pt x="3297" y="4556"/>
                    </a:lnTo>
                    <a:lnTo>
                      <a:pt x="3281" y="4550"/>
                    </a:lnTo>
                    <a:lnTo>
                      <a:pt x="3271" y="4541"/>
                    </a:lnTo>
                    <a:lnTo>
                      <a:pt x="3263" y="4530"/>
                    </a:lnTo>
                    <a:lnTo>
                      <a:pt x="3263" y="4518"/>
                    </a:lnTo>
                    <a:lnTo>
                      <a:pt x="3270" y="4505"/>
                    </a:lnTo>
                    <a:lnTo>
                      <a:pt x="3285" y="4491"/>
                    </a:lnTo>
                    <a:lnTo>
                      <a:pt x="3275" y="4496"/>
                    </a:lnTo>
                    <a:lnTo>
                      <a:pt x="3265" y="4497"/>
                    </a:lnTo>
                    <a:lnTo>
                      <a:pt x="3257" y="4495"/>
                    </a:lnTo>
                    <a:lnTo>
                      <a:pt x="3249" y="4490"/>
                    </a:lnTo>
                    <a:lnTo>
                      <a:pt x="3243" y="4481"/>
                    </a:lnTo>
                    <a:lnTo>
                      <a:pt x="3238" y="4469"/>
                    </a:lnTo>
                    <a:lnTo>
                      <a:pt x="3236" y="4438"/>
                    </a:lnTo>
                    <a:lnTo>
                      <a:pt x="3233" y="4461"/>
                    </a:lnTo>
                    <a:lnTo>
                      <a:pt x="3226" y="4480"/>
                    </a:lnTo>
                    <a:lnTo>
                      <a:pt x="3216" y="4496"/>
                    </a:lnTo>
                    <a:lnTo>
                      <a:pt x="3204" y="4508"/>
                    </a:lnTo>
                    <a:lnTo>
                      <a:pt x="3189" y="4513"/>
                    </a:lnTo>
                    <a:lnTo>
                      <a:pt x="3173" y="4512"/>
                    </a:lnTo>
                    <a:lnTo>
                      <a:pt x="3154" y="4504"/>
                    </a:lnTo>
                    <a:lnTo>
                      <a:pt x="3135" y="4487"/>
                    </a:lnTo>
                    <a:lnTo>
                      <a:pt x="3149" y="4511"/>
                    </a:lnTo>
                    <a:lnTo>
                      <a:pt x="3150" y="4523"/>
                    </a:lnTo>
                    <a:lnTo>
                      <a:pt x="3148" y="4533"/>
                    </a:lnTo>
                    <a:lnTo>
                      <a:pt x="3135" y="4548"/>
                    </a:lnTo>
                    <a:lnTo>
                      <a:pt x="3115" y="4553"/>
                    </a:lnTo>
                    <a:lnTo>
                      <a:pt x="3132" y="4561"/>
                    </a:lnTo>
                    <a:lnTo>
                      <a:pt x="3142" y="4570"/>
                    </a:lnTo>
                    <a:lnTo>
                      <a:pt x="3148" y="4581"/>
                    </a:lnTo>
                    <a:lnTo>
                      <a:pt x="3150" y="4590"/>
                    </a:lnTo>
                    <a:lnTo>
                      <a:pt x="3147" y="4600"/>
                    </a:lnTo>
                    <a:lnTo>
                      <a:pt x="3139" y="4608"/>
                    </a:lnTo>
                    <a:lnTo>
                      <a:pt x="3112" y="4621"/>
                    </a:lnTo>
                    <a:lnTo>
                      <a:pt x="3143" y="4631"/>
                    </a:lnTo>
                    <a:lnTo>
                      <a:pt x="3166" y="4643"/>
                    </a:lnTo>
                    <a:lnTo>
                      <a:pt x="3182" y="4657"/>
                    </a:lnTo>
                    <a:lnTo>
                      <a:pt x="3190" y="4670"/>
                    </a:lnTo>
                    <a:lnTo>
                      <a:pt x="3191" y="4685"/>
                    </a:lnTo>
                    <a:lnTo>
                      <a:pt x="3184" y="4699"/>
                    </a:lnTo>
                    <a:lnTo>
                      <a:pt x="3170" y="4711"/>
                    </a:lnTo>
                    <a:lnTo>
                      <a:pt x="3150" y="4722"/>
                    </a:lnTo>
                    <a:lnTo>
                      <a:pt x="3156" y="4750"/>
                    </a:lnTo>
                    <a:lnTo>
                      <a:pt x="3154" y="4769"/>
                    </a:lnTo>
                    <a:lnTo>
                      <a:pt x="3143" y="4781"/>
                    </a:lnTo>
                    <a:lnTo>
                      <a:pt x="3129" y="4784"/>
                    </a:lnTo>
                    <a:lnTo>
                      <a:pt x="3112" y="4781"/>
                    </a:lnTo>
                    <a:lnTo>
                      <a:pt x="3095" y="4771"/>
                    </a:lnTo>
                    <a:lnTo>
                      <a:pt x="3081" y="4756"/>
                    </a:lnTo>
                    <a:lnTo>
                      <a:pt x="3071" y="4736"/>
                    </a:lnTo>
                    <a:lnTo>
                      <a:pt x="3073" y="4752"/>
                    </a:lnTo>
                    <a:lnTo>
                      <a:pt x="3070" y="4763"/>
                    </a:lnTo>
                    <a:lnTo>
                      <a:pt x="3063" y="4772"/>
                    </a:lnTo>
                    <a:lnTo>
                      <a:pt x="3053" y="4778"/>
                    </a:lnTo>
                    <a:lnTo>
                      <a:pt x="3041" y="4781"/>
                    </a:lnTo>
                    <a:lnTo>
                      <a:pt x="3029" y="4779"/>
                    </a:lnTo>
                    <a:lnTo>
                      <a:pt x="3008" y="4770"/>
                    </a:lnTo>
                    <a:lnTo>
                      <a:pt x="3013" y="4792"/>
                    </a:lnTo>
                    <a:lnTo>
                      <a:pt x="3010" y="4812"/>
                    </a:lnTo>
                    <a:lnTo>
                      <a:pt x="3000" y="4828"/>
                    </a:lnTo>
                    <a:lnTo>
                      <a:pt x="2987" y="4837"/>
                    </a:lnTo>
                    <a:lnTo>
                      <a:pt x="2972" y="4840"/>
                    </a:lnTo>
                    <a:lnTo>
                      <a:pt x="2957" y="4835"/>
                    </a:lnTo>
                    <a:lnTo>
                      <a:pt x="2944" y="4819"/>
                    </a:lnTo>
                    <a:lnTo>
                      <a:pt x="2935" y="4792"/>
                    </a:lnTo>
                    <a:lnTo>
                      <a:pt x="2916" y="4809"/>
                    </a:lnTo>
                    <a:lnTo>
                      <a:pt x="2898" y="4819"/>
                    </a:lnTo>
                    <a:lnTo>
                      <a:pt x="2881" y="4820"/>
                    </a:lnTo>
                    <a:lnTo>
                      <a:pt x="2869" y="4815"/>
                    </a:lnTo>
                    <a:lnTo>
                      <a:pt x="2861" y="4803"/>
                    </a:lnTo>
                    <a:lnTo>
                      <a:pt x="2858" y="4786"/>
                    </a:lnTo>
                    <a:lnTo>
                      <a:pt x="2861" y="4764"/>
                    </a:lnTo>
                    <a:lnTo>
                      <a:pt x="2873" y="4740"/>
                    </a:lnTo>
                    <a:lnTo>
                      <a:pt x="2860" y="4747"/>
                    </a:lnTo>
                    <a:lnTo>
                      <a:pt x="2847" y="4750"/>
                    </a:lnTo>
                    <a:lnTo>
                      <a:pt x="2821" y="4740"/>
                    </a:lnTo>
                    <a:lnTo>
                      <a:pt x="2811" y="4730"/>
                    </a:lnTo>
                    <a:lnTo>
                      <a:pt x="2806" y="4719"/>
                    </a:lnTo>
                    <a:lnTo>
                      <a:pt x="2806" y="4706"/>
                    </a:lnTo>
                    <a:lnTo>
                      <a:pt x="2812" y="4692"/>
                    </a:lnTo>
                    <a:lnTo>
                      <a:pt x="2795" y="4704"/>
                    </a:lnTo>
                    <a:lnTo>
                      <a:pt x="2781" y="4708"/>
                    </a:lnTo>
                    <a:lnTo>
                      <a:pt x="2771" y="4706"/>
                    </a:lnTo>
                    <a:lnTo>
                      <a:pt x="2765" y="4698"/>
                    </a:lnTo>
                    <a:lnTo>
                      <a:pt x="2764" y="4685"/>
                    </a:lnTo>
                    <a:lnTo>
                      <a:pt x="2767" y="4669"/>
                    </a:lnTo>
                    <a:lnTo>
                      <a:pt x="2776" y="4651"/>
                    </a:lnTo>
                    <a:lnTo>
                      <a:pt x="2790" y="4632"/>
                    </a:lnTo>
                    <a:lnTo>
                      <a:pt x="2769" y="4651"/>
                    </a:lnTo>
                    <a:lnTo>
                      <a:pt x="2761" y="4654"/>
                    </a:lnTo>
                    <a:lnTo>
                      <a:pt x="2752" y="4654"/>
                    </a:lnTo>
                    <a:lnTo>
                      <a:pt x="2744" y="4650"/>
                    </a:lnTo>
                    <a:lnTo>
                      <a:pt x="2738" y="4644"/>
                    </a:lnTo>
                    <a:lnTo>
                      <a:pt x="2726" y="4621"/>
                    </a:lnTo>
                    <a:lnTo>
                      <a:pt x="2724" y="4643"/>
                    </a:lnTo>
                    <a:lnTo>
                      <a:pt x="2715" y="4668"/>
                    </a:lnTo>
                    <a:lnTo>
                      <a:pt x="2688" y="4717"/>
                    </a:lnTo>
                    <a:lnTo>
                      <a:pt x="2672" y="4732"/>
                    </a:lnTo>
                    <a:lnTo>
                      <a:pt x="2655" y="4735"/>
                    </a:lnTo>
                    <a:lnTo>
                      <a:pt x="2646" y="4730"/>
                    </a:lnTo>
                    <a:lnTo>
                      <a:pt x="2639" y="4722"/>
                    </a:lnTo>
                    <a:lnTo>
                      <a:pt x="2631" y="4708"/>
                    </a:lnTo>
                    <a:lnTo>
                      <a:pt x="2625" y="4688"/>
                    </a:lnTo>
                    <a:lnTo>
                      <a:pt x="2601" y="4714"/>
                    </a:lnTo>
                    <a:lnTo>
                      <a:pt x="2578" y="4725"/>
                    </a:lnTo>
                    <a:lnTo>
                      <a:pt x="2569" y="4726"/>
                    </a:lnTo>
                    <a:lnTo>
                      <a:pt x="2560" y="4724"/>
                    </a:lnTo>
                    <a:lnTo>
                      <a:pt x="2547" y="4713"/>
                    </a:lnTo>
                    <a:lnTo>
                      <a:pt x="2541" y="4696"/>
                    </a:lnTo>
                    <a:lnTo>
                      <a:pt x="2544" y="4676"/>
                    </a:lnTo>
                    <a:lnTo>
                      <a:pt x="2550" y="4665"/>
                    </a:lnTo>
                    <a:lnTo>
                      <a:pt x="2559" y="4654"/>
                    </a:lnTo>
                    <a:lnTo>
                      <a:pt x="2587" y="4636"/>
                    </a:lnTo>
                    <a:lnTo>
                      <a:pt x="2574" y="4629"/>
                    </a:lnTo>
                    <a:lnTo>
                      <a:pt x="2565" y="4621"/>
                    </a:lnTo>
                    <a:lnTo>
                      <a:pt x="2561" y="4612"/>
                    </a:lnTo>
                    <a:lnTo>
                      <a:pt x="2560" y="4602"/>
                    </a:lnTo>
                    <a:lnTo>
                      <a:pt x="2568" y="4582"/>
                    </a:lnTo>
                    <a:lnTo>
                      <a:pt x="2585" y="4562"/>
                    </a:lnTo>
                    <a:lnTo>
                      <a:pt x="2551" y="4576"/>
                    </a:lnTo>
                    <a:lnTo>
                      <a:pt x="2536" y="4577"/>
                    </a:lnTo>
                    <a:lnTo>
                      <a:pt x="2525" y="4575"/>
                    </a:lnTo>
                    <a:lnTo>
                      <a:pt x="2515" y="4568"/>
                    </a:lnTo>
                    <a:lnTo>
                      <a:pt x="2509" y="4557"/>
                    </a:lnTo>
                    <a:lnTo>
                      <a:pt x="2508" y="4543"/>
                    </a:lnTo>
                    <a:lnTo>
                      <a:pt x="2513" y="4524"/>
                    </a:lnTo>
                    <a:lnTo>
                      <a:pt x="2499" y="4548"/>
                    </a:lnTo>
                    <a:lnTo>
                      <a:pt x="2478" y="4560"/>
                    </a:lnTo>
                    <a:lnTo>
                      <a:pt x="2466" y="4562"/>
                    </a:lnTo>
                    <a:lnTo>
                      <a:pt x="2454" y="4562"/>
                    </a:lnTo>
                    <a:lnTo>
                      <a:pt x="2430" y="4554"/>
                    </a:lnTo>
                    <a:lnTo>
                      <a:pt x="2425" y="4570"/>
                    </a:lnTo>
                    <a:lnTo>
                      <a:pt x="2418" y="4583"/>
                    </a:lnTo>
                    <a:lnTo>
                      <a:pt x="2406" y="4591"/>
                    </a:lnTo>
                    <a:lnTo>
                      <a:pt x="2393" y="4598"/>
                    </a:lnTo>
                    <a:lnTo>
                      <a:pt x="2363" y="4602"/>
                    </a:lnTo>
                    <a:lnTo>
                      <a:pt x="2333" y="4599"/>
                    </a:lnTo>
                    <a:lnTo>
                      <a:pt x="2347" y="4627"/>
                    </a:lnTo>
                    <a:lnTo>
                      <a:pt x="2350" y="4643"/>
                    </a:lnTo>
                    <a:lnTo>
                      <a:pt x="2349" y="4660"/>
                    </a:lnTo>
                    <a:lnTo>
                      <a:pt x="2346" y="4675"/>
                    </a:lnTo>
                    <a:lnTo>
                      <a:pt x="2337" y="4688"/>
                    </a:lnTo>
                    <a:lnTo>
                      <a:pt x="2326" y="4697"/>
                    </a:lnTo>
                    <a:lnTo>
                      <a:pt x="2310" y="4702"/>
                    </a:lnTo>
                    <a:lnTo>
                      <a:pt x="2313" y="4721"/>
                    </a:lnTo>
                    <a:lnTo>
                      <a:pt x="2309" y="4743"/>
                    </a:lnTo>
                    <a:lnTo>
                      <a:pt x="2286" y="4785"/>
                    </a:lnTo>
                    <a:lnTo>
                      <a:pt x="2272" y="4797"/>
                    </a:lnTo>
                    <a:lnTo>
                      <a:pt x="2265" y="4799"/>
                    </a:lnTo>
                    <a:lnTo>
                      <a:pt x="2258" y="4799"/>
                    </a:lnTo>
                    <a:lnTo>
                      <a:pt x="2253" y="4794"/>
                    </a:lnTo>
                    <a:lnTo>
                      <a:pt x="2248" y="4786"/>
                    </a:lnTo>
                    <a:lnTo>
                      <a:pt x="2243" y="4755"/>
                    </a:lnTo>
                    <a:lnTo>
                      <a:pt x="2214" y="4769"/>
                    </a:lnTo>
                    <a:lnTo>
                      <a:pt x="2193" y="4772"/>
                    </a:lnTo>
                    <a:lnTo>
                      <a:pt x="2182" y="4768"/>
                    </a:lnTo>
                    <a:lnTo>
                      <a:pt x="2175" y="4757"/>
                    </a:lnTo>
                    <a:lnTo>
                      <a:pt x="2175" y="4741"/>
                    </a:lnTo>
                    <a:lnTo>
                      <a:pt x="2179" y="4722"/>
                    </a:lnTo>
                    <a:lnTo>
                      <a:pt x="2198" y="4680"/>
                    </a:lnTo>
                    <a:lnTo>
                      <a:pt x="2181" y="4693"/>
                    </a:lnTo>
                    <a:lnTo>
                      <a:pt x="2163" y="4698"/>
                    </a:lnTo>
                    <a:lnTo>
                      <a:pt x="2149" y="4699"/>
                    </a:lnTo>
                    <a:lnTo>
                      <a:pt x="2137" y="4696"/>
                    </a:lnTo>
                    <a:lnTo>
                      <a:pt x="2129" y="4689"/>
                    </a:lnTo>
                    <a:lnTo>
                      <a:pt x="2124" y="4679"/>
                    </a:lnTo>
                    <a:lnTo>
                      <a:pt x="2127" y="4666"/>
                    </a:lnTo>
                    <a:lnTo>
                      <a:pt x="2134" y="4653"/>
                    </a:lnTo>
                    <a:lnTo>
                      <a:pt x="2109" y="4663"/>
                    </a:lnTo>
                    <a:lnTo>
                      <a:pt x="2098" y="4664"/>
                    </a:lnTo>
                    <a:lnTo>
                      <a:pt x="2085" y="4662"/>
                    </a:lnTo>
                    <a:lnTo>
                      <a:pt x="2062" y="4650"/>
                    </a:lnTo>
                    <a:lnTo>
                      <a:pt x="2045" y="4628"/>
                    </a:lnTo>
                    <a:lnTo>
                      <a:pt x="2057" y="4664"/>
                    </a:lnTo>
                    <a:lnTo>
                      <a:pt x="2058" y="4680"/>
                    </a:lnTo>
                    <a:lnTo>
                      <a:pt x="2057" y="4695"/>
                    </a:lnTo>
                    <a:lnTo>
                      <a:pt x="2050" y="4709"/>
                    </a:lnTo>
                    <a:lnTo>
                      <a:pt x="2041" y="4722"/>
                    </a:lnTo>
                    <a:lnTo>
                      <a:pt x="2010" y="4744"/>
                    </a:lnTo>
                    <a:lnTo>
                      <a:pt x="2017" y="4767"/>
                    </a:lnTo>
                    <a:lnTo>
                      <a:pt x="2014" y="4788"/>
                    </a:lnTo>
                    <a:lnTo>
                      <a:pt x="2006" y="4806"/>
                    </a:lnTo>
                    <a:lnTo>
                      <a:pt x="1992" y="4821"/>
                    </a:lnTo>
                    <a:lnTo>
                      <a:pt x="1975" y="4829"/>
                    </a:lnTo>
                    <a:lnTo>
                      <a:pt x="1957" y="4829"/>
                    </a:lnTo>
                    <a:lnTo>
                      <a:pt x="1949" y="4824"/>
                    </a:lnTo>
                    <a:lnTo>
                      <a:pt x="1941" y="4818"/>
                    </a:lnTo>
                    <a:lnTo>
                      <a:pt x="1927" y="4795"/>
                    </a:lnTo>
                    <a:lnTo>
                      <a:pt x="1910" y="4808"/>
                    </a:lnTo>
                    <a:lnTo>
                      <a:pt x="1887" y="4812"/>
                    </a:lnTo>
                    <a:lnTo>
                      <a:pt x="1867" y="4805"/>
                    </a:lnTo>
                    <a:lnTo>
                      <a:pt x="1858" y="4798"/>
                    </a:lnTo>
                    <a:lnTo>
                      <a:pt x="1853" y="4788"/>
                    </a:lnTo>
                    <a:lnTo>
                      <a:pt x="1850" y="4816"/>
                    </a:lnTo>
                    <a:lnTo>
                      <a:pt x="1842" y="4838"/>
                    </a:lnTo>
                    <a:lnTo>
                      <a:pt x="1830" y="4854"/>
                    </a:lnTo>
                    <a:lnTo>
                      <a:pt x="1816" y="4864"/>
                    </a:lnTo>
                    <a:lnTo>
                      <a:pt x="1801" y="4866"/>
                    </a:lnTo>
                    <a:lnTo>
                      <a:pt x="1785" y="4862"/>
                    </a:lnTo>
                    <a:lnTo>
                      <a:pt x="1770" y="4851"/>
                    </a:lnTo>
                    <a:lnTo>
                      <a:pt x="1756" y="4832"/>
                    </a:lnTo>
                    <a:lnTo>
                      <a:pt x="1733" y="4859"/>
                    </a:lnTo>
                    <a:lnTo>
                      <a:pt x="1705" y="4883"/>
                    </a:lnTo>
                    <a:lnTo>
                      <a:pt x="1690" y="4892"/>
                    </a:lnTo>
                    <a:lnTo>
                      <a:pt x="1675" y="4894"/>
                    </a:lnTo>
                    <a:lnTo>
                      <a:pt x="1659" y="4890"/>
                    </a:lnTo>
                    <a:lnTo>
                      <a:pt x="1644" y="4877"/>
                    </a:lnTo>
                    <a:lnTo>
                      <a:pt x="1625" y="4888"/>
                    </a:lnTo>
                    <a:lnTo>
                      <a:pt x="1605" y="4890"/>
                    </a:lnTo>
                    <a:lnTo>
                      <a:pt x="1589" y="4881"/>
                    </a:lnTo>
                    <a:lnTo>
                      <a:pt x="1583" y="4873"/>
                    </a:lnTo>
                    <a:lnTo>
                      <a:pt x="1581" y="4863"/>
                    </a:lnTo>
                    <a:lnTo>
                      <a:pt x="1545" y="4884"/>
                    </a:lnTo>
                    <a:lnTo>
                      <a:pt x="1511" y="4894"/>
                    </a:lnTo>
                    <a:lnTo>
                      <a:pt x="1482" y="4893"/>
                    </a:lnTo>
                    <a:lnTo>
                      <a:pt x="1459" y="4883"/>
                    </a:lnTo>
                    <a:lnTo>
                      <a:pt x="1445" y="4867"/>
                    </a:lnTo>
                    <a:lnTo>
                      <a:pt x="1443" y="4856"/>
                    </a:lnTo>
                    <a:lnTo>
                      <a:pt x="1443" y="4846"/>
                    </a:lnTo>
                    <a:lnTo>
                      <a:pt x="1455" y="4820"/>
                    </a:lnTo>
                    <a:lnTo>
                      <a:pt x="1466" y="4806"/>
                    </a:lnTo>
                    <a:lnTo>
                      <a:pt x="1482" y="4792"/>
                    </a:lnTo>
                    <a:lnTo>
                      <a:pt x="1457" y="4784"/>
                    </a:lnTo>
                    <a:lnTo>
                      <a:pt x="1441" y="4769"/>
                    </a:lnTo>
                    <a:lnTo>
                      <a:pt x="1434" y="4752"/>
                    </a:lnTo>
                    <a:lnTo>
                      <a:pt x="1438" y="4735"/>
                    </a:lnTo>
                    <a:lnTo>
                      <a:pt x="1443" y="4727"/>
                    </a:lnTo>
                    <a:lnTo>
                      <a:pt x="1452" y="4720"/>
                    </a:lnTo>
                    <a:lnTo>
                      <a:pt x="1477" y="4710"/>
                    </a:lnTo>
                    <a:lnTo>
                      <a:pt x="1515" y="4707"/>
                    </a:lnTo>
                    <a:lnTo>
                      <a:pt x="1565" y="4713"/>
                    </a:lnTo>
                    <a:lnTo>
                      <a:pt x="1537" y="4677"/>
                    </a:lnTo>
                    <a:lnTo>
                      <a:pt x="1526" y="4648"/>
                    </a:lnTo>
                    <a:lnTo>
                      <a:pt x="1527" y="4637"/>
                    </a:lnTo>
                    <a:lnTo>
                      <a:pt x="1532" y="4630"/>
                    </a:lnTo>
                    <a:lnTo>
                      <a:pt x="1542" y="4624"/>
                    </a:lnTo>
                    <a:lnTo>
                      <a:pt x="1556" y="4623"/>
                    </a:lnTo>
                    <a:lnTo>
                      <a:pt x="1556" y="4609"/>
                    </a:lnTo>
                    <a:lnTo>
                      <a:pt x="1559" y="4597"/>
                    </a:lnTo>
                    <a:lnTo>
                      <a:pt x="1567" y="4586"/>
                    </a:lnTo>
                    <a:lnTo>
                      <a:pt x="1577" y="4577"/>
                    </a:lnTo>
                    <a:lnTo>
                      <a:pt x="1589" y="4571"/>
                    </a:lnTo>
                    <a:lnTo>
                      <a:pt x="1602" y="4567"/>
                    </a:lnTo>
                    <a:lnTo>
                      <a:pt x="1614" y="4567"/>
                    </a:lnTo>
                    <a:lnTo>
                      <a:pt x="1627" y="4569"/>
                    </a:lnTo>
                    <a:lnTo>
                      <a:pt x="1613" y="4543"/>
                    </a:lnTo>
                    <a:lnTo>
                      <a:pt x="1611" y="4523"/>
                    </a:lnTo>
                    <a:lnTo>
                      <a:pt x="1619" y="4508"/>
                    </a:lnTo>
                    <a:lnTo>
                      <a:pt x="1632" y="4499"/>
                    </a:lnTo>
                    <a:lnTo>
                      <a:pt x="1649" y="4497"/>
                    </a:lnTo>
                    <a:lnTo>
                      <a:pt x="1667" y="4503"/>
                    </a:lnTo>
                    <a:lnTo>
                      <a:pt x="1685" y="4514"/>
                    </a:lnTo>
                    <a:lnTo>
                      <a:pt x="1699" y="4535"/>
                    </a:lnTo>
                    <a:lnTo>
                      <a:pt x="1707" y="4522"/>
                    </a:lnTo>
                    <a:lnTo>
                      <a:pt x="1718" y="4513"/>
                    </a:lnTo>
                    <a:lnTo>
                      <a:pt x="1730" y="4509"/>
                    </a:lnTo>
                    <a:lnTo>
                      <a:pt x="1743" y="4508"/>
                    </a:lnTo>
                    <a:lnTo>
                      <a:pt x="1755" y="4512"/>
                    </a:lnTo>
                    <a:lnTo>
                      <a:pt x="1766" y="4521"/>
                    </a:lnTo>
                    <a:lnTo>
                      <a:pt x="1775" y="4534"/>
                    </a:lnTo>
                    <a:lnTo>
                      <a:pt x="1782" y="4551"/>
                    </a:lnTo>
                    <a:lnTo>
                      <a:pt x="1782" y="4538"/>
                    </a:lnTo>
                    <a:lnTo>
                      <a:pt x="1785" y="4527"/>
                    </a:lnTo>
                    <a:lnTo>
                      <a:pt x="1800" y="4514"/>
                    </a:lnTo>
                    <a:lnTo>
                      <a:pt x="1820" y="4511"/>
                    </a:lnTo>
                    <a:lnTo>
                      <a:pt x="1830" y="4514"/>
                    </a:lnTo>
                    <a:lnTo>
                      <a:pt x="1839" y="4520"/>
                    </a:lnTo>
                    <a:lnTo>
                      <a:pt x="1821" y="4505"/>
                    </a:lnTo>
                    <a:lnTo>
                      <a:pt x="1813" y="4491"/>
                    </a:lnTo>
                    <a:lnTo>
                      <a:pt x="1813" y="4475"/>
                    </a:lnTo>
                    <a:lnTo>
                      <a:pt x="1823" y="4458"/>
                    </a:lnTo>
                    <a:lnTo>
                      <a:pt x="1806" y="4467"/>
                    </a:lnTo>
                    <a:lnTo>
                      <a:pt x="1788" y="4473"/>
                    </a:lnTo>
                    <a:lnTo>
                      <a:pt x="1769" y="4473"/>
                    </a:lnTo>
                    <a:lnTo>
                      <a:pt x="1749" y="4469"/>
                    </a:lnTo>
                    <a:lnTo>
                      <a:pt x="1734" y="4461"/>
                    </a:lnTo>
                    <a:lnTo>
                      <a:pt x="1724" y="4448"/>
                    </a:lnTo>
                    <a:lnTo>
                      <a:pt x="1722" y="4431"/>
                    </a:lnTo>
                    <a:lnTo>
                      <a:pt x="1730" y="4410"/>
                    </a:lnTo>
                    <a:lnTo>
                      <a:pt x="1711" y="4397"/>
                    </a:lnTo>
                    <a:lnTo>
                      <a:pt x="1703" y="4382"/>
                    </a:lnTo>
                    <a:lnTo>
                      <a:pt x="1704" y="4366"/>
                    </a:lnTo>
                    <a:lnTo>
                      <a:pt x="1711" y="4353"/>
                    </a:lnTo>
                    <a:lnTo>
                      <a:pt x="1726" y="4344"/>
                    </a:lnTo>
                    <a:lnTo>
                      <a:pt x="1743" y="4341"/>
                    </a:lnTo>
                    <a:lnTo>
                      <a:pt x="1762" y="4346"/>
                    </a:lnTo>
                    <a:lnTo>
                      <a:pt x="1783" y="4359"/>
                    </a:lnTo>
                    <a:lnTo>
                      <a:pt x="1778" y="4347"/>
                    </a:lnTo>
                    <a:lnTo>
                      <a:pt x="1779" y="4334"/>
                    </a:lnTo>
                    <a:lnTo>
                      <a:pt x="1789" y="4312"/>
                    </a:lnTo>
                    <a:lnTo>
                      <a:pt x="1757" y="4311"/>
                    </a:lnTo>
                    <a:lnTo>
                      <a:pt x="1731" y="4303"/>
                    </a:lnTo>
                    <a:lnTo>
                      <a:pt x="1713" y="4290"/>
                    </a:lnTo>
                    <a:lnTo>
                      <a:pt x="1702" y="4274"/>
                    </a:lnTo>
                    <a:lnTo>
                      <a:pt x="1700" y="4260"/>
                    </a:lnTo>
                    <a:lnTo>
                      <a:pt x="1705" y="4247"/>
                    </a:lnTo>
                    <a:lnTo>
                      <a:pt x="1720" y="4241"/>
                    </a:lnTo>
                    <a:lnTo>
                      <a:pt x="1745" y="4242"/>
                    </a:lnTo>
                    <a:lnTo>
                      <a:pt x="1723" y="4216"/>
                    </a:lnTo>
                    <a:lnTo>
                      <a:pt x="1718" y="4195"/>
                    </a:lnTo>
                    <a:lnTo>
                      <a:pt x="1724" y="4180"/>
                    </a:lnTo>
                    <a:lnTo>
                      <a:pt x="1742" y="4169"/>
                    </a:lnTo>
                    <a:lnTo>
                      <a:pt x="1763" y="4164"/>
                    </a:lnTo>
                    <a:lnTo>
                      <a:pt x="1789" y="4164"/>
                    </a:lnTo>
                    <a:lnTo>
                      <a:pt x="1814" y="4169"/>
                    </a:lnTo>
                    <a:lnTo>
                      <a:pt x="1834" y="4179"/>
                    </a:lnTo>
                    <a:lnTo>
                      <a:pt x="1844" y="4154"/>
                    </a:lnTo>
                    <a:lnTo>
                      <a:pt x="1857" y="4141"/>
                    </a:lnTo>
                    <a:lnTo>
                      <a:pt x="1873" y="4138"/>
                    </a:lnTo>
                    <a:lnTo>
                      <a:pt x="1892" y="4143"/>
                    </a:lnTo>
                    <a:lnTo>
                      <a:pt x="1909" y="4154"/>
                    </a:lnTo>
                    <a:lnTo>
                      <a:pt x="1927" y="4170"/>
                    </a:lnTo>
                    <a:lnTo>
                      <a:pt x="1954" y="4209"/>
                    </a:lnTo>
                    <a:lnTo>
                      <a:pt x="1956" y="4193"/>
                    </a:lnTo>
                    <a:lnTo>
                      <a:pt x="1961" y="4180"/>
                    </a:lnTo>
                    <a:lnTo>
                      <a:pt x="1968" y="4169"/>
                    </a:lnTo>
                    <a:lnTo>
                      <a:pt x="1978" y="4163"/>
                    </a:lnTo>
                    <a:lnTo>
                      <a:pt x="1988" y="4162"/>
                    </a:lnTo>
                    <a:lnTo>
                      <a:pt x="1997" y="4165"/>
                    </a:lnTo>
                    <a:lnTo>
                      <a:pt x="2007" y="4173"/>
                    </a:lnTo>
                    <a:lnTo>
                      <a:pt x="2014" y="4189"/>
                    </a:lnTo>
                    <a:lnTo>
                      <a:pt x="2016" y="4169"/>
                    </a:lnTo>
                    <a:lnTo>
                      <a:pt x="2021" y="4155"/>
                    </a:lnTo>
                    <a:lnTo>
                      <a:pt x="2031" y="4148"/>
                    </a:lnTo>
                    <a:lnTo>
                      <a:pt x="2044" y="4147"/>
                    </a:lnTo>
                    <a:lnTo>
                      <a:pt x="2057" y="4150"/>
                    </a:lnTo>
                    <a:lnTo>
                      <a:pt x="2069" y="4160"/>
                    </a:lnTo>
                    <a:lnTo>
                      <a:pt x="2081" y="4174"/>
                    </a:lnTo>
                    <a:lnTo>
                      <a:pt x="2090" y="4194"/>
                    </a:lnTo>
                    <a:lnTo>
                      <a:pt x="2094" y="4181"/>
                    </a:lnTo>
                    <a:lnTo>
                      <a:pt x="2101" y="4170"/>
                    </a:lnTo>
                    <a:lnTo>
                      <a:pt x="2121" y="4154"/>
                    </a:lnTo>
                    <a:lnTo>
                      <a:pt x="2107" y="4133"/>
                    </a:lnTo>
                    <a:lnTo>
                      <a:pt x="2100" y="4110"/>
                    </a:lnTo>
                    <a:lnTo>
                      <a:pt x="2102" y="4088"/>
                    </a:lnTo>
                    <a:lnTo>
                      <a:pt x="2108" y="4077"/>
                    </a:lnTo>
                    <a:lnTo>
                      <a:pt x="2119" y="4067"/>
                    </a:lnTo>
                    <a:lnTo>
                      <a:pt x="2095" y="4065"/>
                    </a:lnTo>
                    <a:lnTo>
                      <a:pt x="2077" y="4057"/>
                    </a:lnTo>
                    <a:lnTo>
                      <a:pt x="2071" y="4051"/>
                    </a:lnTo>
                    <a:lnTo>
                      <a:pt x="2068" y="4042"/>
                    </a:lnTo>
                    <a:lnTo>
                      <a:pt x="2071" y="4031"/>
                    </a:lnTo>
                    <a:lnTo>
                      <a:pt x="2078" y="4018"/>
                    </a:lnTo>
                    <a:lnTo>
                      <a:pt x="2059" y="4031"/>
                    </a:lnTo>
                    <a:lnTo>
                      <a:pt x="2039" y="4037"/>
                    </a:lnTo>
                    <a:lnTo>
                      <a:pt x="2022" y="4038"/>
                    </a:lnTo>
                    <a:lnTo>
                      <a:pt x="2009" y="4032"/>
                    </a:lnTo>
                    <a:lnTo>
                      <a:pt x="1999" y="4022"/>
                    </a:lnTo>
                    <a:lnTo>
                      <a:pt x="1995" y="4008"/>
                    </a:lnTo>
                    <a:lnTo>
                      <a:pt x="1997" y="3990"/>
                    </a:lnTo>
                    <a:lnTo>
                      <a:pt x="2007" y="3967"/>
                    </a:lnTo>
                    <a:lnTo>
                      <a:pt x="1993" y="3985"/>
                    </a:lnTo>
                    <a:lnTo>
                      <a:pt x="1977" y="3998"/>
                    </a:lnTo>
                    <a:lnTo>
                      <a:pt x="1959" y="4006"/>
                    </a:lnTo>
                    <a:lnTo>
                      <a:pt x="1944" y="4007"/>
                    </a:lnTo>
                    <a:lnTo>
                      <a:pt x="1933" y="4002"/>
                    </a:lnTo>
                    <a:lnTo>
                      <a:pt x="1924" y="3994"/>
                    </a:lnTo>
                    <a:lnTo>
                      <a:pt x="1922" y="3979"/>
                    </a:lnTo>
                    <a:lnTo>
                      <a:pt x="1927" y="3960"/>
                    </a:lnTo>
                    <a:lnTo>
                      <a:pt x="1905" y="3990"/>
                    </a:lnTo>
                    <a:lnTo>
                      <a:pt x="1889" y="3999"/>
                    </a:lnTo>
                    <a:lnTo>
                      <a:pt x="1874" y="4007"/>
                    </a:lnTo>
                    <a:lnTo>
                      <a:pt x="1859" y="4011"/>
                    </a:lnTo>
                    <a:lnTo>
                      <a:pt x="1847" y="4011"/>
                    </a:lnTo>
                    <a:lnTo>
                      <a:pt x="1839" y="4007"/>
                    </a:lnTo>
                    <a:lnTo>
                      <a:pt x="1837" y="3998"/>
                    </a:lnTo>
                    <a:lnTo>
                      <a:pt x="1828" y="4023"/>
                    </a:lnTo>
                    <a:lnTo>
                      <a:pt x="1815" y="4044"/>
                    </a:lnTo>
                    <a:lnTo>
                      <a:pt x="1799" y="4059"/>
                    </a:lnTo>
                    <a:lnTo>
                      <a:pt x="1783" y="4067"/>
                    </a:lnTo>
                    <a:lnTo>
                      <a:pt x="1769" y="4064"/>
                    </a:lnTo>
                    <a:lnTo>
                      <a:pt x="1759" y="4052"/>
                    </a:lnTo>
                    <a:lnTo>
                      <a:pt x="1757" y="4026"/>
                    </a:lnTo>
                    <a:lnTo>
                      <a:pt x="1763" y="3985"/>
                    </a:lnTo>
                    <a:lnTo>
                      <a:pt x="1750" y="4003"/>
                    </a:lnTo>
                    <a:lnTo>
                      <a:pt x="1736" y="4015"/>
                    </a:lnTo>
                    <a:lnTo>
                      <a:pt x="1722" y="4021"/>
                    </a:lnTo>
                    <a:lnTo>
                      <a:pt x="1709" y="4022"/>
                    </a:lnTo>
                    <a:lnTo>
                      <a:pt x="1700" y="4016"/>
                    </a:lnTo>
                    <a:lnTo>
                      <a:pt x="1692" y="4006"/>
                    </a:lnTo>
                    <a:lnTo>
                      <a:pt x="1690" y="3991"/>
                    </a:lnTo>
                    <a:lnTo>
                      <a:pt x="1692" y="3970"/>
                    </a:lnTo>
                    <a:lnTo>
                      <a:pt x="1666" y="3993"/>
                    </a:lnTo>
                    <a:lnTo>
                      <a:pt x="1654" y="3998"/>
                    </a:lnTo>
                    <a:lnTo>
                      <a:pt x="1642" y="4000"/>
                    </a:lnTo>
                    <a:lnTo>
                      <a:pt x="1631" y="3997"/>
                    </a:lnTo>
                    <a:lnTo>
                      <a:pt x="1621" y="3990"/>
                    </a:lnTo>
                    <a:lnTo>
                      <a:pt x="1612" y="3979"/>
                    </a:lnTo>
                    <a:lnTo>
                      <a:pt x="1606" y="3963"/>
                    </a:lnTo>
                    <a:lnTo>
                      <a:pt x="1595" y="3999"/>
                    </a:lnTo>
                    <a:lnTo>
                      <a:pt x="1586" y="4014"/>
                    </a:lnTo>
                    <a:lnTo>
                      <a:pt x="1576" y="4027"/>
                    </a:lnTo>
                    <a:lnTo>
                      <a:pt x="1562" y="4036"/>
                    </a:lnTo>
                    <a:lnTo>
                      <a:pt x="1547" y="4041"/>
                    </a:lnTo>
                    <a:lnTo>
                      <a:pt x="1508" y="4041"/>
                    </a:lnTo>
                    <a:lnTo>
                      <a:pt x="1502" y="4063"/>
                    </a:lnTo>
                    <a:lnTo>
                      <a:pt x="1493" y="4080"/>
                    </a:lnTo>
                    <a:lnTo>
                      <a:pt x="1479" y="4092"/>
                    </a:lnTo>
                    <a:lnTo>
                      <a:pt x="1462" y="4098"/>
                    </a:lnTo>
                    <a:lnTo>
                      <a:pt x="1445" y="4098"/>
                    </a:lnTo>
                    <a:lnTo>
                      <a:pt x="1428" y="4091"/>
                    </a:lnTo>
                    <a:lnTo>
                      <a:pt x="1412" y="4078"/>
                    </a:lnTo>
                    <a:lnTo>
                      <a:pt x="1399" y="4060"/>
                    </a:lnTo>
                    <a:lnTo>
                      <a:pt x="1390" y="4088"/>
                    </a:lnTo>
                    <a:lnTo>
                      <a:pt x="1376" y="4108"/>
                    </a:lnTo>
                    <a:lnTo>
                      <a:pt x="1359" y="4121"/>
                    </a:lnTo>
                    <a:lnTo>
                      <a:pt x="1339" y="4125"/>
                    </a:lnTo>
                    <a:lnTo>
                      <a:pt x="1320" y="4123"/>
                    </a:lnTo>
                    <a:lnTo>
                      <a:pt x="1302" y="4113"/>
                    </a:lnTo>
                    <a:lnTo>
                      <a:pt x="1288" y="4095"/>
                    </a:lnTo>
                    <a:lnTo>
                      <a:pt x="1279" y="4071"/>
                    </a:lnTo>
                    <a:lnTo>
                      <a:pt x="1256" y="4087"/>
                    </a:lnTo>
                    <a:lnTo>
                      <a:pt x="1235" y="4095"/>
                    </a:lnTo>
                    <a:lnTo>
                      <a:pt x="1218" y="4099"/>
                    </a:lnTo>
                    <a:lnTo>
                      <a:pt x="1203" y="4095"/>
                    </a:lnTo>
                    <a:lnTo>
                      <a:pt x="1193" y="4086"/>
                    </a:lnTo>
                    <a:lnTo>
                      <a:pt x="1189" y="4072"/>
                    </a:lnTo>
                    <a:lnTo>
                      <a:pt x="1190" y="4053"/>
                    </a:lnTo>
                    <a:lnTo>
                      <a:pt x="1197" y="4030"/>
                    </a:lnTo>
                    <a:lnTo>
                      <a:pt x="1179" y="4044"/>
                    </a:lnTo>
                    <a:lnTo>
                      <a:pt x="1159" y="4053"/>
                    </a:lnTo>
                    <a:lnTo>
                      <a:pt x="1141" y="4056"/>
                    </a:lnTo>
                    <a:lnTo>
                      <a:pt x="1124" y="4055"/>
                    </a:lnTo>
                    <a:lnTo>
                      <a:pt x="1110" y="4048"/>
                    </a:lnTo>
                    <a:lnTo>
                      <a:pt x="1100" y="4037"/>
                    </a:lnTo>
                    <a:lnTo>
                      <a:pt x="1095" y="4021"/>
                    </a:lnTo>
                    <a:lnTo>
                      <a:pt x="1096" y="4000"/>
                    </a:lnTo>
                    <a:lnTo>
                      <a:pt x="1071" y="4003"/>
                    </a:lnTo>
                    <a:lnTo>
                      <a:pt x="1047" y="3998"/>
                    </a:lnTo>
                    <a:lnTo>
                      <a:pt x="1026" y="3987"/>
                    </a:lnTo>
                    <a:lnTo>
                      <a:pt x="1011" y="3972"/>
                    </a:lnTo>
                    <a:lnTo>
                      <a:pt x="975" y="4003"/>
                    </a:lnTo>
                    <a:lnTo>
                      <a:pt x="934" y="4023"/>
                    </a:lnTo>
                    <a:lnTo>
                      <a:pt x="916" y="4026"/>
                    </a:lnTo>
                    <a:lnTo>
                      <a:pt x="900" y="4023"/>
                    </a:lnTo>
                    <a:lnTo>
                      <a:pt x="889" y="4012"/>
                    </a:lnTo>
                    <a:lnTo>
                      <a:pt x="882" y="3993"/>
                    </a:lnTo>
                    <a:lnTo>
                      <a:pt x="871" y="4010"/>
                    </a:lnTo>
                    <a:lnTo>
                      <a:pt x="850" y="4028"/>
                    </a:lnTo>
                    <a:lnTo>
                      <a:pt x="823" y="4043"/>
                    </a:lnTo>
                    <a:lnTo>
                      <a:pt x="795" y="4055"/>
                    </a:lnTo>
                    <a:lnTo>
                      <a:pt x="769" y="4058"/>
                    </a:lnTo>
                    <a:lnTo>
                      <a:pt x="759" y="4057"/>
                    </a:lnTo>
                    <a:lnTo>
                      <a:pt x="752" y="4053"/>
                    </a:lnTo>
                    <a:lnTo>
                      <a:pt x="747" y="4045"/>
                    </a:lnTo>
                    <a:lnTo>
                      <a:pt x="746" y="4033"/>
                    </a:lnTo>
                    <a:lnTo>
                      <a:pt x="750" y="4020"/>
                    </a:lnTo>
                    <a:lnTo>
                      <a:pt x="758" y="4000"/>
                    </a:lnTo>
                    <a:lnTo>
                      <a:pt x="741" y="4017"/>
                    </a:lnTo>
                    <a:lnTo>
                      <a:pt x="723" y="4029"/>
                    </a:lnTo>
                    <a:lnTo>
                      <a:pt x="704" y="4033"/>
                    </a:lnTo>
                    <a:lnTo>
                      <a:pt x="687" y="4032"/>
                    </a:lnTo>
                    <a:lnTo>
                      <a:pt x="673" y="4024"/>
                    </a:lnTo>
                    <a:lnTo>
                      <a:pt x="663" y="4010"/>
                    </a:lnTo>
                    <a:lnTo>
                      <a:pt x="660" y="3990"/>
                    </a:lnTo>
                    <a:lnTo>
                      <a:pt x="664" y="3963"/>
                    </a:lnTo>
                    <a:lnTo>
                      <a:pt x="621" y="3965"/>
                    </a:lnTo>
                    <a:lnTo>
                      <a:pt x="591" y="3956"/>
                    </a:lnTo>
                    <a:lnTo>
                      <a:pt x="581" y="3949"/>
                    </a:lnTo>
                    <a:lnTo>
                      <a:pt x="573" y="3941"/>
                    </a:lnTo>
                    <a:lnTo>
                      <a:pt x="565" y="3922"/>
                    </a:lnTo>
                    <a:lnTo>
                      <a:pt x="568" y="3902"/>
                    </a:lnTo>
                    <a:lnTo>
                      <a:pt x="580" y="3885"/>
                    </a:lnTo>
                    <a:lnTo>
                      <a:pt x="600" y="3873"/>
                    </a:lnTo>
                    <a:lnTo>
                      <a:pt x="628" y="3870"/>
                    </a:lnTo>
                    <a:lnTo>
                      <a:pt x="608" y="3849"/>
                    </a:lnTo>
                    <a:lnTo>
                      <a:pt x="600" y="3828"/>
                    </a:lnTo>
                    <a:lnTo>
                      <a:pt x="601" y="3810"/>
                    </a:lnTo>
                    <a:lnTo>
                      <a:pt x="608" y="3795"/>
                    </a:lnTo>
                    <a:lnTo>
                      <a:pt x="622" y="3784"/>
                    </a:lnTo>
                    <a:lnTo>
                      <a:pt x="641" y="3780"/>
                    </a:lnTo>
                    <a:lnTo>
                      <a:pt x="662" y="3783"/>
                    </a:lnTo>
                    <a:lnTo>
                      <a:pt x="684" y="3796"/>
                    </a:lnTo>
                    <a:lnTo>
                      <a:pt x="684" y="3777"/>
                    </a:lnTo>
                    <a:lnTo>
                      <a:pt x="690" y="3762"/>
                    </a:lnTo>
                    <a:lnTo>
                      <a:pt x="700" y="3751"/>
                    </a:lnTo>
                    <a:lnTo>
                      <a:pt x="713" y="3745"/>
                    </a:lnTo>
                    <a:lnTo>
                      <a:pt x="728" y="3744"/>
                    </a:lnTo>
                    <a:lnTo>
                      <a:pt x="744" y="3747"/>
                    </a:lnTo>
                    <a:lnTo>
                      <a:pt x="760" y="3754"/>
                    </a:lnTo>
                    <a:lnTo>
                      <a:pt x="776" y="3768"/>
                    </a:lnTo>
                    <a:lnTo>
                      <a:pt x="801" y="3758"/>
                    </a:lnTo>
                    <a:lnTo>
                      <a:pt x="816" y="3757"/>
                    </a:lnTo>
                    <a:lnTo>
                      <a:pt x="832" y="3760"/>
                    </a:lnTo>
                    <a:lnTo>
                      <a:pt x="846" y="3765"/>
                    </a:lnTo>
                    <a:lnTo>
                      <a:pt x="859" y="3776"/>
                    </a:lnTo>
                    <a:lnTo>
                      <a:pt x="868" y="3791"/>
                    </a:lnTo>
                    <a:lnTo>
                      <a:pt x="875" y="3811"/>
                    </a:lnTo>
                    <a:lnTo>
                      <a:pt x="873" y="3793"/>
                    </a:lnTo>
                    <a:lnTo>
                      <a:pt x="875" y="3778"/>
                    </a:lnTo>
                    <a:lnTo>
                      <a:pt x="880" y="3766"/>
                    </a:lnTo>
                    <a:lnTo>
                      <a:pt x="887" y="3758"/>
                    </a:lnTo>
                    <a:lnTo>
                      <a:pt x="896" y="3752"/>
                    </a:lnTo>
                    <a:lnTo>
                      <a:pt x="907" y="3750"/>
                    </a:lnTo>
                    <a:lnTo>
                      <a:pt x="919" y="3751"/>
                    </a:lnTo>
                    <a:lnTo>
                      <a:pt x="931" y="3756"/>
                    </a:lnTo>
                    <a:lnTo>
                      <a:pt x="895" y="3737"/>
                    </a:lnTo>
                    <a:lnTo>
                      <a:pt x="869" y="3719"/>
                    </a:lnTo>
                    <a:lnTo>
                      <a:pt x="852" y="3699"/>
                    </a:lnTo>
                    <a:lnTo>
                      <a:pt x="841" y="3675"/>
                    </a:lnTo>
                    <a:lnTo>
                      <a:pt x="815" y="3671"/>
                    </a:lnTo>
                    <a:lnTo>
                      <a:pt x="807" y="3666"/>
                    </a:lnTo>
                    <a:lnTo>
                      <a:pt x="801" y="3659"/>
                    </a:lnTo>
                    <a:lnTo>
                      <a:pt x="799" y="3652"/>
                    </a:lnTo>
                    <a:lnTo>
                      <a:pt x="801" y="3643"/>
                    </a:lnTo>
                    <a:lnTo>
                      <a:pt x="816" y="3625"/>
                    </a:lnTo>
                    <a:lnTo>
                      <a:pt x="798" y="3626"/>
                    </a:lnTo>
                    <a:lnTo>
                      <a:pt x="782" y="3623"/>
                    </a:lnTo>
                    <a:lnTo>
                      <a:pt x="771" y="3614"/>
                    </a:lnTo>
                    <a:lnTo>
                      <a:pt x="766" y="3599"/>
                    </a:lnTo>
                    <a:lnTo>
                      <a:pt x="745" y="3613"/>
                    </a:lnTo>
                    <a:lnTo>
                      <a:pt x="732" y="3617"/>
                    </a:lnTo>
                    <a:lnTo>
                      <a:pt x="719" y="3618"/>
                    </a:lnTo>
                    <a:lnTo>
                      <a:pt x="708" y="3614"/>
                    </a:lnTo>
                    <a:lnTo>
                      <a:pt x="697" y="3607"/>
                    </a:lnTo>
                    <a:lnTo>
                      <a:pt x="688" y="3595"/>
                    </a:lnTo>
                    <a:lnTo>
                      <a:pt x="684" y="3577"/>
                    </a:lnTo>
                    <a:lnTo>
                      <a:pt x="677" y="3599"/>
                    </a:lnTo>
                    <a:lnTo>
                      <a:pt x="662" y="3618"/>
                    </a:lnTo>
                    <a:lnTo>
                      <a:pt x="642" y="3629"/>
                    </a:lnTo>
                    <a:lnTo>
                      <a:pt x="618" y="3635"/>
                    </a:lnTo>
                    <a:lnTo>
                      <a:pt x="594" y="3633"/>
                    </a:lnTo>
                    <a:lnTo>
                      <a:pt x="573" y="3622"/>
                    </a:lnTo>
                    <a:lnTo>
                      <a:pt x="554" y="3603"/>
                    </a:lnTo>
                    <a:lnTo>
                      <a:pt x="545" y="3573"/>
                    </a:lnTo>
                    <a:lnTo>
                      <a:pt x="536" y="3583"/>
                    </a:lnTo>
                    <a:lnTo>
                      <a:pt x="525" y="3591"/>
                    </a:lnTo>
                    <a:lnTo>
                      <a:pt x="511" y="3596"/>
                    </a:lnTo>
                    <a:lnTo>
                      <a:pt x="496" y="3599"/>
                    </a:lnTo>
                    <a:lnTo>
                      <a:pt x="466" y="3596"/>
                    </a:lnTo>
                    <a:lnTo>
                      <a:pt x="441" y="3583"/>
                    </a:lnTo>
                    <a:lnTo>
                      <a:pt x="401" y="3593"/>
                    </a:lnTo>
                    <a:lnTo>
                      <a:pt x="384" y="3593"/>
                    </a:lnTo>
                    <a:lnTo>
                      <a:pt x="369" y="3588"/>
                    </a:lnTo>
                    <a:lnTo>
                      <a:pt x="356" y="3578"/>
                    </a:lnTo>
                    <a:lnTo>
                      <a:pt x="346" y="3564"/>
                    </a:lnTo>
                    <a:lnTo>
                      <a:pt x="341" y="3546"/>
                    </a:lnTo>
                    <a:lnTo>
                      <a:pt x="339" y="3523"/>
                    </a:lnTo>
                    <a:lnTo>
                      <a:pt x="319" y="3526"/>
                    </a:lnTo>
                    <a:lnTo>
                      <a:pt x="303" y="3526"/>
                    </a:lnTo>
                    <a:lnTo>
                      <a:pt x="290" y="3523"/>
                    </a:lnTo>
                    <a:lnTo>
                      <a:pt x="283" y="3516"/>
                    </a:lnTo>
                    <a:lnTo>
                      <a:pt x="280" y="3505"/>
                    </a:lnTo>
                    <a:lnTo>
                      <a:pt x="283" y="3492"/>
                    </a:lnTo>
                    <a:lnTo>
                      <a:pt x="292" y="3474"/>
                    </a:lnTo>
                    <a:lnTo>
                      <a:pt x="309" y="3454"/>
                    </a:lnTo>
                    <a:lnTo>
                      <a:pt x="290" y="3469"/>
                    </a:lnTo>
                    <a:lnTo>
                      <a:pt x="272" y="3478"/>
                    </a:lnTo>
                    <a:lnTo>
                      <a:pt x="255" y="3481"/>
                    </a:lnTo>
                    <a:lnTo>
                      <a:pt x="241" y="3478"/>
                    </a:lnTo>
                    <a:lnTo>
                      <a:pt x="229" y="3469"/>
                    </a:lnTo>
                    <a:lnTo>
                      <a:pt x="221" y="3454"/>
                    </a:lnTo>
                    <a:lnTo>
                      <a:pt x="219" y="3435"/>
                    </a:lnTo>
                    <a:lnTo>
                      <a:pt x="222" y="3409"/>
                    </a:lnTo>
                    <a:lnTo>
                      <a:pt x="196" y="3428"/>
                    </a:lnTo>
                    <a:lnTo>
                      <a:pt x="165" y="3435"/>
                    </a:lnTo>
                    <a:lnTo>
                      <a:pt x="135" y="3427"/>
                    </a:lnTo>
                    <a:lnTo>
                      <a:pt x="121" y="3419"/>
                    </a:lnTo>
                    <a:lnTo>
                      <a:pt x="110" y="3406"/>
                    </a:lnTo>
                    <a:lnTo>
                      <a:pt x="75" y="3423"/>
                    </a:lnTo>
                    <a:lnTo>
                      <a:pt x="44" y="3427"/>
                    </a:lnTo>
                    <a:lnTo>
                      <a:pt x="21" y="3423"/>
                    </a:lnTo>
                    <a:lnTo>
                      <a:pt x="6" y="3411"/>
                    </a:lnTo>
                    <a:lnTo>
                      <a:pt x="1" y="3403"/>
                    </a:lnTo>
                    <a:lnTo>
                      <a:pt x="0" y="3394"/>
                    </a:lnTo>
                    <a:lnTo>
                      <a:pt x="7" y="3374"/>
                    </a:lnTo>
                    <a:lnTo>
                      <a:pt x="27" y="3354"/>
                    </a:lnTo>
                    <a:lnTo>
                      <a:pt x="62" y="3335"/>
                    </a:lnTo>
                    <a:lnTo>
                      <a:pt x="50" y="3323"/>
                    </a:lnTo>
                    <a:lnTo>
                      <a:pt x="43" y="3308"/>
                    </a:lnTo>
                    <a:lnTo>
                      <a:pt x="43" y="3294"/>
                    </a:lnTo>
                    <a:lnTo>
                      <a:pt x="48" y="3282"/>
                    </a:lnTo>
                    <a:lnTo>
                      <a:pt x="56" y="3271"/>
                    </a:lnTo>
                    <a:lnTo>
                      <a:pt x="67" y="3265"/>
                    </a:lnTo>
                    <a:lnTo>
                      <a:pt x="82" y="3264"/>
                    </a:lnTo>
                    <a:lnTo>
                      <a:pt x="98" y="3268"/>
                    </a:lnTo>
                    <a:lnTo>
                      <a:pt x="96" y="3250"/>
                    </a:lnTo>
                    <a:lnTo>
                      <a:pt x="99" y="3234"/>
                    </a:lnTo>
                    <a:lnTo>
                      <a:pt x="106" y="3220"/>
                    </a:lnTo>
                    <a:lnTo>
                      <a:pt x="115" y="3210"/>
                    </a:lnTo>
                    <a:lnTo>
                      <a:pt x="126" y="3204"/>
                    </a:lnTo>
                    <a:lnTo>
                      <a:pt x="140" y="3203"/>
                    </a:lnTo>
                    <a:lnTo>
                      <a:pt x="156" y="3207"/>
                    </a:lnTo>
                    <a:lnTo>
                      <a:pt x="171" y="3217"/>
                    </a:lnTo>
                    <a:lnTo>
                      <a:pt x="171" y="3188"/>
                    </a:lnTo>
                    <a:lnTo>
                      <a:pt x="178" y="3166"/>
                    </a:lnTo>
                    <a:lnTo>
                      <a:pt x="189" y="3148"/>
                    </a:lnTo>
                    <a:lnTo>
                      <a:pt x="205" y="3137"/>
                    </a:lnTo>
                    <a:lnTo>
                      <a:pt x="223" y="3131"/>
                    </a:lnTo>
                    <a:lnTo>
                      <a:pt x="245" y="3132"/>
                    </a:lnTo>
                    <a:lnTo>
                      <a:pt x="268" y="3141"/>
                    </a:lnTo>
                    <a:lnTo>
                      <a:pt x="290" y="3157"/>
                    </a:lnTo>
                    <a:lnTo>
                      <a:pt x="294" y="3144"/>
                    </a:lnTo>
                    <a:lnTo>
                      <a:pt x="301" y="3136"/>
                    </a:lnTo>
                    <a:lnTo>
                      <a:pt x="312" y="3131"/>
                    </a:lnTo>
                    <a:lnTo>
                      <a:pt x="323" y="3130"/>
                    </a:lnTo>
                    <a:lnTo>
                      <a:pt x="344" y="3140"/>
                    </a:lnTo>
                    <a:lnTo>
                      <a:pt x="352" y="3148"/>
                    </a:lnTo>
                    <a:lnTo>
                      <a:pt x="354" y="3160"/>
                    </a:lnTo>
                    <a:lnTo>
                      <a:pt x="355" y="3145"/>
                    </a:lnTo>
                    <a:lnTo>
                      <a:pt x="360" y="3132"/>
                    </a:lnTo>
                    <a:lnTo>
                      <a:pt x="370" y="3123"/>
                    </a:lnTo>
                    <a:lnTo>
                      <a:pt x="383" y="3116"/>
                    </a:lnTo>
                    <a:lnTo>
                      <a:pt x="412" y="3113"/>
                    </a:lnTo>
                    <a:lnTo>
                      <a:pt x="427" y="3115"/>
                    </a:lnTo>
                    <a:lnTo>
                      <a:pt x="441" y="3121"/>
                    </a:lnTo>
                    <a:lnTo>
                      <a:pt x="439" y="3105"/>
                    </a:lnTo>
                    <a:lnTo>
                      <a:pt x="443" y="3089"/>
                    </a:lnTo>
                    <a:lnTo>
                      <a:pt x="455" y="3077"/>
                    </a:lnTo>
                    <a:lnTo>
                      <a:pt x="474" y="3071"/>
                    </a:lnTo>
                    <a:lnTo>
                      <a:pt x="439" y="3047"/>
                    </a:lnTo>
                    <a:lnTo>
                      <a:pt x="419" y="3021"/>
                    </a:lnTo>
                    <a:lnTo>
                      <a:pt x="409" y="2998"/>
                    </a:lnTo>
                    <a:lnTo>
                      <a:pt x="409" y="2976"/>
                    </a:lnTo>
                    <a:lnTo>
                      <a:pt x="418" y="2960"/>
                    </a:lnTo>
                    <a:lnTo>
                      <a:pt x="434" y="2950"/>
                    </a:lnTo>
                    <a:lnTo>
                      <a:pt x="456" y="2947"/>
                    </a:lnTo>
                    <a:lnTo>
                      <a:pt x="484" y="2956"/>
                    </a:lnTo>
                    <a:lnTo>
                      <a:pt x="484" y="2914"/>
                    </a:lnTo>
                    <a:lnTo>
                      <a:pt x="489" y="2900"/>
                    </a:lnTo>
                    <a:lnTo>
                      <a:pt x="495" y="2891"/>
                    </a:lnTo>
                    <a:lnTo>
                      <a:pt x="504" y="2884"/>
                    </a:lnTo>
                    <a:lnTo>
                      <a:pt x="513" y="2882"/>
                    </a:lnTo>
                    <a:lnTo>
                      <a:pt x="536" y="2886"/>
                    </a:lnTo>
                    <a:lnTo>
                      <a:pt x="561" y="2899"/>
                    </a:lnTo>
                    <a:lnTo>
                      <a:pt x="584" y="2919"/>
                    </a:lnTo>
                    <a:lnTo>
                      <a:pt x="602" y="2943"/>
                    </a:lnTo>
                    <a:lnTo>
                      <a:pt x="613" y="2968"/>
                    </a:lnTo>
                    <a:lnTo>
                      <a:pt x="638" y="2960"/>
                    </a:lnTo>
                    <a:lnTo>
                      <a:pt x="659" y="2959"/>
                    </a:lnTo>
                    <a:lnTo>
                      <a:pt x="675" y="2965"/>
                    </a:lnTo>
                    <a:lnTo>
                      <a:pt x="688" y="2975"/>
                    </a:lnTo>
                    <a:lnTo>
                      <a:pt x="697" y="2989"/>
                    </a:lnTo>
                    <a:lnTo>
                      <a:pt x="700" y="3006"/>
                    </a:lnTo>
                    <a:lnTo>
                      <a:pt x="698" y="3026"/>
                    </a:lnTo>
                    <a:lnTo>
                      <a:pt x="691" y="3046"/>
                    </a:lnTo>
                    <a:lnTo>
                      <a:pt x="712" y="3033"/>
                    </a:lnTo>
                    <a:lnTo>
                      <a:pt x="735" y="3027"/>
                    </a:lnTo>
                    <a:lnTo>
                      <a:pt x="757" y="3028"/>
                    </a:lnTo>
                    <a:lnTo>
                      <a:pt x="778" y="3033"/>
                    </a:lnTo>
                    <a:lnTo>
                      <a:pt x="795" y="3043"/>
                    </a:lnTo>
                    <a:lnTo>
                      <a:pt x="808" y="3057"/>
                    </a:lnTo>
                    <a:lnTo>
                      <a:pt x="815" y="3073"/>
                    </a:lnTo>
                    <a:lnTo>
                      <a:pt x="815" y="3090"/>
                    </a:lnTo>
                    <a:lnTo>
                      <a:pt x="841" y="3077"/>
                    </a:lnTo>
                    <a:lnTo>
                      <a:pt x="865" y="3071"/>
                    </a:lnTo>
                    <a:lnTo>
                      <a:pt x="886" y="3075"/>
                    </a:lnTo>
                    <a:lnTo>
                      <a:pt x="902" y="3083"/>
                    </a:lnTo>
                    <a:lnTo>
                      <a:pt x="915" y="3098"/>
                    </a:lnTo>
                    <a:lnTo>
                      <a:pt x="921" y="3116"/>
                    </a:lnTo>
                    <a:lnTo>
                      <a:pt x="922" y="3138"/>
                    </a:lnTo>
                    <a:lnTo>
                      <a:pt x="916" y="3160"/>
                    </a:lnTo>
                    <a:lnTo>
                      <a:pt x="938" y="3151"/>
                    </a:lnTo>
                    <a:lnTo>
                      <a:pt x="958" y="3146"/>
                    </a:lnTo>
                    <a:lnTo>
                      <a:pt x="975" y="3146"/>
                    </a:lnTo>
                    <a:lnTo>
                      <a:pt x="990" y="3151"/>
                    </a:lnTo>
                    <a:lnTo>
                      <a:pt x="1002" y="3159"/>
                    </a:lnTo>
                    <a:lnTo>
                      <a:pt x="1012" y="3171"/>
                    </a:lnTo>
                    <a:lnTo>
                      <a:pt x="1025" y="3205"/>
                    </a:lnTo>
                    <a:lnTo>
                      <a:pt x="1034" y="3182"/>
                    </a:lnTo>
                    <a:lnTo>
                      <a:pt x="1052" y="3164"/>
                    </a:lnTo>
                    <a:lnTo>
                      <a:pt x="1074" y="3156"/>
                    </a:lnTo>
                    <a:lnTo>
                      <a:pt x="1099" y="3160"/>
                    </a:lnTo>
                    <a:lnTo>
                      <a:pt x="1090" y="3150"/>
                    </a:lnTo>
                    <a:lnTo>
                      <a:pt x="1087" y="3138"/>
                    </a:lnTo>
                    <a:lnTo>
                      <a:pt x="1087" y="3126"/>
                    </a:lnTo>
                    <a:lnTo>
                      <a:pt x="1090" y="3114"/>
                    </a:lnTo>
                    <a:lnTo>
                      <a:pt x="1107" y="3094"/>
                    </a:lnTo>
                    <a:lnTo>
                      <a:pt x="1117" y="3088"/>
                    </a:lnTo>
                    <a:lnTo>
                      <a:pt x="1130" y="3083"/>
                    </a:lnTo>
                    <a:lnTo>
                      <a:pt x="1117" y="3075"/>
                    </a:lnTo>
                    <a:lnTo>
                      <a:pt x="1108" y="3061"/>
                    </a:lnTo>
                    <a:lnTo>
                      <a:pt x="1103" y="3044"/>
                    </a:lnTo>
                    <a:lnTo>
                      <a:pt x="1108" y="3023"/>
                    </a:lnTo>
                    <a:lnTo>
                      <a:pt x="1089" y="3027"/>
                    </a:lnTo>
                    <a:lnTo>
                      <a:pt x="1069" y="3026"/>
                    </a:lnTo>
                    <a:lnTo>
                      <a:pt x="1050" y="3021"/>
                    </a:lnTo>
                    <a:lnTo>
                      <a:pt x="1034" y="3014"/>
                    </a:lnTo>
                    <a:lnTo>
                      <a:pt x="1022" y="3002"/>
                    </a:lnTo>
                    <a:lnTo>
                      <a:pt x="1017" y="2988"/>
                    </a:lnTo>
                    <a:lnTo>
                      <a:pt x="1021" y="2971"/>
                    </a:lnTo>
                    <a:lnTo>
                      <a:pt x="1035" y="2953"/>
                    </a:lnTo>
                    <a:lnTo>
                      <a:pt x="1018" y="2951"/>
                    </a:lnTo>
                    <a:lnTo>
                      <a:pt x="1004" y="2944"/>
                    </a:lnTo>
                    <a:lnTo>
                      <a:pt x="993" y="2934"/>
                    </a:lnTo>
                    <a:lnTo>
                      <a:pt x="988" y="2921"/>
                    </a:lnTo>
                    <a:lnTo>
                      <a:pt x="987" y="2907"/>
                    </a:lnTo>
                    <a:lnTo>
                      <a:pt x="991" y="2893"/>
                    </a:lnTo>
                    <a:lnTo>
                      <a:pt x="1003" y="2882"/>
                    </a:lnTo>
                    <a:lnTo>
                      <a:pt x="1021" y="2874"/>
                    </a:lnTo>
                    <a:lnTo>
                      <a:pt x="1006" y="2853"/>
                    </a:lnTo>
                    <a:lnTo>
                      <a:pt x="1001" y="2832"/>
                    </a:lnTo>
                    <a:lnTo>
                      <a:pt x="1004" y="2812"/>
                    </a:lnTo>
                    <a:lnTo>
                      <a:pt x="1015" y="2795"/>
                    </a:lnTo>
                    <a:lnTo>
                      <a:pt x="1030" y="2784"/>
                    </a:lnTo>
                    <a:lnTo>
                      <a:pt x="1048" y="2783"/>
                    </a:lnTo>
                    <a:lnTo>
                      <a:pt x="1069" y="2791"/>
                    </a:lnTo>
                    <a:lnTo>
                      <a:pt x="1088" y="2815"/>
                    </a:lnTo>
                    <a:lnTo>
                      <a:pt x="1096" y="2802"/>
                    </a:lnTo>
                    <a:lnTo>
                      <a:pt x="1108" y="2793"/>
                    </a:lnTo>
                    <a:lnTo>
                      <a:pt x="1121" y="2787"/>
                    </a:lnTo>
                    <a:lnTo>
                      <a:pt x="1135" y="2785"/>
                    </a:lnTo>
                    <a:lnTo>
                      <a:pt x="1148" y="2788"/>
                    </a:lnTo>
                    <a:lnTo>
                      <a:pt x="1158" y="2796"/>
                    </a:lnTo>
                    <a:lnTo>
                      <a:pt x="1166" y="2809"/>
                    </a:lnTo>
                    <a:lnTo>
                      <a:pt x="1170" y="2826"/>
                    </a:lnTo>
                    <a:lnTo>
                      <a:pt x="1176" y="2809"/>
                    </a:lnTo>
                    <a:lnTo>
                      <a:pt x="1183" y="2796"/>
                    </a:lnTo>
                    <a:lnTo>
                      <a:pt x="1203" y="2779"/>
                    </a:lnTo>
                    <a:lnTo>
                      <a:pt x="1229" y="2774"/>
                    </a:lnTo>
                    <a:lnTo>
                      <a:pt x="1261" y="2782"/>
                    </a:lnTo>
                    <a:lnTo>
                      <a:pt x="1266" y="2766"/>
                    </a:lnTo>
                    <a:lnTo>
                      <a:pt x="1273" y="2753"/>
                    </a:lnTo>
                    <a:lnTo>
                      <a:pt x="1292" y="2737"/>
                    </a:lnTo>
                    <a:lnTo>
                      <a:pt x="1316" y="2734"/>
                    </a:lnTo>
                    <a:lnTo>
                      <a:pt x="1338" y="2743"/>
                    </a:lnTo>
                    <a:lnTo>
                      <a:pt x="1330" y="2729"/>
                    </a:lnTo>
                    <a:lnTo>
                      <a:pt x="1325" y="2713"/>
                    </a:lnTo>
                    <a:lnTo>
                      <a:pt x="1328" y="2676"/>
                    </a:lnTo>
                    <a:lnTo>
                      <a:pt x="1334" y="2658"/>
                    </a:lnTo>
                    <a:lnTo>
                      <a:pt x="1344" y="2643"/>
                    </a:lnTo>
                    <a:lnTo>
                      <a:pt x="1357" y="2630"/>
                    </a:lnTo>
                    <a:lnTo>
                      <a:pt x="1373" y="2622"/>
                    </a:lnTo>
                    <a:lnTo>
                      <a:pt x="1344" y="2607"/>
                    </a:lnTo>
                    <a:lnTo>
                      <a:pt x="1325" y="2586"/>
                    </a:lnTo>
                    <a:lnTo>
                      <a:pt x="1317" y="2565"/>
                    </a:lnTo>
                    <a:lnTo>
                      <a:pt x="1317" y="2542"/>
                    </a:lnTo>
                    <a:lnTo>
                      <a:pt x="1325" y="2524"/>
                    </a:lnTo>
                    <a:lnTo>
                      <a:pt x="1345" y="2512"/>
                    </a:lnTo>
                    <a:lnTo>
                      <a:pt x="1372" y="2509"/>
                    </a:lnTo>
                    <a:lnTo>
                      <a:pt x="1388" y="2512"/>
                    </a:lnTo>
                    <a:lnTo>
                      <a:pt x="1407" y="2518"/>
                    </a:lnTo>
                    <a:lnTo>
                      <a:pt x="1394" y="2509"/>
                    </a:lnTo>
                    <a:lnTo>
                      <a:pt x="1386" y="2498"/>
                    </a:lnTo>
                    <a:lnTo>
                      <a:pt x="1380" y="2483"/>
                    </a:lnTo>
                    <a:lnTo>
                      <a:pt x="1379" y="2465"/>
                    </a:lnTo>
                    <a:lnTo>
                      <a:pt x="1382" y="2449"/>
                    </a:lnTo>
                    <a:lnTo>
                      <a:pt x="1388" y="2434"/>
                    </a:lnTo>
                    <a:lnTo>
                      <a:pt x="1398" y="2422"/>
                    </a:lnTo>
                    <a:lnTo>
                      <a:pt x="1411" y="2414"/>
                    </a:lnTo>
                    <a:lnTo>
                      <a:pt x="1397" y="2400"/>
                    </a:lnTo>
                    <a:lnTo>
                      <a:pt x="1386" y="2384"/>
                    </a:lnTo>
                    <a:lnTo>
                      <a:pt x="1380" y="2369"/>
                    </a:lnTo>
                    <a:lnTo>
                      <a:pt x="1380" y="2354"/>
                    </a:lnTo>
                    <a:lnTo>
                      <a:pt x="1385" y="2340"/>
                    </a:lnTo>
                    <a:lnTo>
                      <a:pt x="1394" y="2329"/>
                    </a:lnTo>
                    <a:lnTo>
                      <a:pt x="1410" y="2319"/>
                    </a:lnTo>
                    <a:lnTo>
                      <a:pt x="1430" y="2313"/>
                    </a:lnTo>
                    <a:lnTo>
                      <a:pt x="1415" y="2293"/>
                    </a:lnTo>
                    <a:lnTo>
                      <a:pt x="1408" y="2275"/>
                    </a:lnTo>
                    <a:lnTo>
                      <a:pt x="1410" y="2257"/>
                    </a:lnTo>
                    <a:lnTo>
                      <a:pt x="1416" y="2243"/>
                    </a:lnTo>
                    <a:lnTo>
                      <a:pt x="1429" y="2234"/>
                    </a:lnTo>
                    <a:lnTo>
                      <a:pt x="1445" y="2230"/>
                    </a:lnTo>
                    <a:lnTo>
                      <a:pt x="1466" y="2236"/>
                    </a:lnTo>
                    <a:lnTo>
                      <a:pt x="1489" y="2251"/>
                    </a:lnTo>
                    <a:lnTo>
                      <a:pt x="1483" y="2236"/>
                    </a:lnTo>
                    <a:lnTo>
                      <a:pt x="1482" y="2220"/>
                    </a:lnTo>
                    <a:lnTo>
                      <a:pt x="1489" y="2205"/>
                    </a:lnTo>
                    <a:lnTo>
                      <a:pt x="1508" y="2194"/>
                    </a:lnTo>
                    <a:lnTo>
                      <a:pt x="1480" y="2184"/>
                    </a:lnTo>
                    <a:lnTo>
                      <a:pt x="1461" y="2166"/>
                    </a:lnTo>
                    <a:lnTo>
                      <a:pt x="1452" y="2141"/>
                    </a:lnTo>
                    <a:lnTo>
                      <a:pt x="1452" y="2110"/>
                    </a:lnTo>
                    <a:lnTo>
                      <a:pt x="1430" y="2119"/>
                    </a:lnTo>
                    <a:lnTo>
                      <a:pt x="1408" y="2123"/>
                    </a:lnTo>
                    <a:lnTo>
                      <a:pt x="1388" y="2122"/>
                    </a:lnTo>
                    <a:lnTo>
                      <a:pt x="1370" y="2118"/>
                    </a:lnTo>
                    <a:lnTo>
                      <a:pt x="1353" y="2108"/>
                    </a:lnTo>
                    <a:lnTo>
                      <a:pt x="1341" y="2096"/>
                    </a:lnTo>
                    <a:lnTo>
                      <a:pt x="1330" y="2077"/>
                    </a:lnTo>
                    <a:lnTo>
                      <a:pt x="1324" y="2057"/>
                    </a:lnTo>
                    <a:lnTo>
                      <a:pt x="1315" y="2074"/>
                    </a:lnTo>
                    <a:lnTo>
                      <a:pt x="1298" y="2088"/>
                    </a:lnTo>
                    <a:lnTo>
                      <a:pt x="1279" y="2097"/>
                    </a:lnTo>
                    <a:lnTo>
                      <a:pt x="1258" y="2101"/>
                    </a:lnTo>
                    <a:lnTo>
                      <a:pt x="1236" y="2100"/>
                    </a:lnTo>
                    <a:lnTo>
                      <a:pt x="1214" y="2092"/>
                    </a:lnTo>
                    <a:lnTo>
                      <a:pt x="1196" y="2080"/>
                    </a:lnTo>
                    <a:lnTo>
                      <a:pt x="1182" y="2060"/>
                    </a:lnTo>
                    <a:lnTo>
                      <a:pt x="1167" y="2061"/>
                    </a:lnTo>
                    <a:lnTo>
                      <a:pt x="1152" y="2057"/>
                    </a:lnTo>
                    <a:lnTo>
                      <a:pt x="1130" y="2040"/>
                    </a:lnTo>
                    <a:lnTo>
                      <a:pt x="1124" y="2027"/>
                    </a:lnTo>
                    <a:lnTo>
                      <a:pt x="1120" y="2014"/>
                    </a:lnTo>
                    <a:lnTo>
                      <a:pt x="1121" y="2001"/>
                    </a:lnTo>
                    <a:lnTo>
                      <a:pt x="1125" y="1987"/>
                    </a:lnTo>
                    <a:lnTo>
                      <a:pt x="1100" y="1980"/>
                    </a:lnTo>
                    <a:lnTo>
                      <a:pt x="1080" y="1965"/>
                    </a:lnTo>
                    <a:lnTo>
                      <a:pt x="1073" y="1957"/>
                    </a:lnTo>
                    <a:lnTo>
                      <a:pt x="1070" y="1946"/>
                    </a:lnTo>
                    <a:lnTo>
                      <a:pt x="1071" y="1934"/>
                    </a:lnTo>
                    <a:lnTo>
                      <a:pt x="1076" y="1921"/>
                    </a:lnTo>
                    <a:lnTo>
                      <a:pt x="1030" y="1946"/>
                    </a:lnTo>
                    <a:lnTo>
                      <a:pt x="987" y="1956"/>
                    </a:lnTo>
                    <a:lnTo>
                      <a:pt x="949" y="1952"/>
                    </a:lnTo>
                    <a:lnTo>
                      <a:pt x="934" y="1947"/>
                    </a:lnTo>
                    <a:lnTo>
                      <a:pt x="922" y="1940"/>
                    </a:lnTo>
                    <a:lnTo>
                      <a:pt x="912" y="1930"/>
                    </a:lnTo>
                    <a:lnTo>
                      <a:pt x="907" y="1919"/>
                    </a:lnTo>
                    <a:lnTo>
                      <a:pt x="906" y="1908"/>
                    </a:lnTo>
                    <a:lnTo>
                      <a:pt x="909" y="1895"/>
                    </a:lnTo>
                    <a:lnTo>
                      <a:pt x="918" y="1882"/>
                    </a:lnTo>
                    <a:lnTo>
                      <a:pt x="931" y="1869"/>
                    </a:lnTo>
                    <a:lnTo>
                      <a:pt x="950" y="1857"/>
                    </a:lnTo>
                    <a:lnTo>
                      <a:pt x="976" y="1846"/>
                    </a:lnTo>
                    <a:lnTo>
                      <a:pt x="960" y="1840"/>
                    </a:lnTo>
                    <a:lnTo>
                      <a:pt x="949" y="1831"/>
                    </a:lnTo>
                    <a:lnTo>
                      <a:pt x="945" y="1819"/>
                    </a:lnTo>
                    <a:lnTo>
                      <a:pt x="946" y="1806"/>
                    </a:lnTo>
                    <a:lnTo>
                      <a:pt x="952" y="1795"/>
                    </a:lnTo>
                    <a:lnTo>
                      <a:pt x="963" y="1788"/>
                    </a:lnTo>
                    <a:lnTo>
                      <a:pt x="979" y="1785"/>
                    </a:lnTo>
                    <a:lnTo>
                      <a:pt x="999" y="1789"/>
                    </a:lnTo>
                    <a:lnTo>
                      <a:pt x="989" y="1779"/>
                    </a:lnTo>
                    <a:lnTo>
                      <a:pt x="983" y="1769"/>
                    </a:lnTo>
                    <a:lnTo>
                      <a:pt x="983" y="1746"/>
                    </a:lnTo>
                    <a:lnTo>
                      <a:pt x="993" y="1725"/>
                    </a:lnTo>
                    <a:lnTo>
                      <a:pt x="1014" y="1706"/>
                    </a:lnTo>
                    <a:lnTo>
                      <a:pt x="1038" y="1692"/>
                    </a:lnTo>
                    <a:lnTo>
                      <a:pt x="1063" y="1686"/>
                    </a:lnTo>
                    <a:lnTo>
                      <a:pt x="1075" y="1688"/>
                    </a:lnTo>
                    <a:lnTo>
                      <a:pt x="1086" y="1693"/>
                    </a:lnTo>
                    <a:lnTo>
                      <a:pt x="1096" y="1700"/>
                    </a:lnTo>
                    <a:lnTo>
                      <a:pt x="1103" y="1712"/>
                    </a:lnTo>
                    <a:lnTo>
                      <a:pt x="1124" y="1694"/>
                    </a:lnTo>
                    <a:lnTo>
                      <a:pt x="1144" y="1682"/>
                    </a:lnTo>
                    <a:lnTo>
                      <a:pt x="1164" y="1678"/>
                    </a:lnTo>
                    <a:lnTo>
                      <a:pt x="1181" y="1680"/>
                    </a:lnTo>
                    <a:lnTo>
                      <a:pt x="1195" y="1687"/>
                    </a:lnTo>
                    <a:lnTo>
                      <a:pt x="1205" y="1702"/>
                    </a:lnTo>
                    <a:lnTo>
                      <a:pt x="1210" y="1725"/>
                    </a:lnTo>
                    <a:lnTo>
                      <a:pt x="1208" y="1753"/>
                    </a:lnTo>
                    <a:lnTo>
                      <a:pt x="1217" y="1739"/>
                    </a:lnTo>
                    <a:lnTo>
                      <a:pt x="1227" y="1728"/>
                    </a:lnTo>
                    <a:lnTo>
                      <a:pt x="1254" y="1715"/>
                    </a:lnTo>
                    <a:lnTo>
                      <a:pt x="1283" y="1712"/>
                    </a:lnTo>
                    <a:lnTo>
                      <a:pt x="1313" y="1718"/>
                    </a:lnTo>
                    <a:lnTo>
                      <a:pt x="1301" y="1694"/>
                    </a:lnTo>
                    <a:lnTo>
                      <a:pt x="1297" y="1667"/>
                    </a:lnTo>
                    <a:lnTo>
                      <a:pt x="1301" y="1640"/>
                    </a:lnTo>
                    <a:lnTo>
                      <a:pt x="1310" y="1619"/>
                    </a:lnTo>
                    <a:lnTo>
                      <a:pt x="1327" y="1603"/>
                    </a:lnTo>
                    <a:lnTo>
                      <a:pt x="1335" y="1600"/>
                    </a:lnTo>
                    <a:lnTo>
                      <a:pt x="1347" y="1599"/>
                    </a:lnTo>
                    <a:lnTo>
                      <a:pt x="1358" y="1601"/>
                    </a:lnTo>
                    <a:lnTo>
                      <a:pt x="1371" y="1606"/>
                    </a:lnTo>
                    <a:lnTo>
                      <a:pt x="1385" y="1616"/>
                    </a:lnTo>
                    <a:lnTo>
                      <a:pt x="1399" y="1631"/>
                    </a:lnTo>
                    <a:lnTo>
                      <a:pt x="1413" y="1604"/>
                    </a:lnTo>
                    <a:lnTo>
                      <a:pt x="1430" y="1590"/>
                    </a:lnTo>
                    <a:lnTo>
                      <a:pt x="1449" y="1586"/>
                    </a:lnTo>
                    <a:lnTo>
                      <a:pt x="1469" y="1591"/>
                    </a:lnTo>
                    <a:lnTo>
                      <a:pt x="1486" y="1604"/>
                    </a:lnTo>
                    <a:lnTo>
                      <a:pt x="1499" y="1622"/>
                    </a:lnTo>
                    <a:lnTo>
                      <a:pt x="1506" y="1645"/>
                    </a:lnTo>
                    <a:lnTo>
                      <a:pt x="1504" y="1670"/>
                    </a:lnTo>
                    <a:lnTo>
                      <a:pt x="1526" y="1666"/>
                    </a:lnTo>
                    <a:lnTo>
                      <a:pt x="1544" y="1665"/>
                    </a:lnTo>
                    <a:lnTo>
                      <a:pt x="1559" y="1669"/>
                    </a:lnTo>
                    <a:lnTo>
                      <a:pt x="1571" y="1677"/>
                    </a:lnTo>
                    <a:lnTo>
                      <a:pt x="1579" y="1687"/>
                    </a:lnTo>
                    <a:lnTo>
                      <a:pt x="1583" y="1701"/>
                    </a:lnTo>
                    <a:lnTo>
                      <a:pt x="1582" y="1718"/>
                    </a:lnTo>
                    <a:lnTo>
                      <a:pt x="1578" y="1738"/>
                    </a:lnTo>
                    <a:lnTo>
                      <a:pt x="1599" y="1726"/>
                    </a:lnTo>
                    <a:lnTo>
                      <a:pt x="1622" y="1722"/>
                    </a:lnTo>
                    <a:lnTo>
                      <a:pt x="1644" y="1726"/>
                    </a:lnTo>
                    <a:lnTo>
                      <a:pt x="1663" y="1738"/>
                    </a:lnTo>
                    <a:lnTo>
                      <a:pt x="1674" y="1712"/>
                    </a:lnTo>
                    <a:lnTo>
                      <a:pt x="1688" y="1694"/>
                    </a:lnTo>
                    <a:lnTo>
                      <a:pt x="1704" y="1685"/>
                    </a:lnTo>
                    <a:lnTo>
                      <a:pt x="1720" y="1685"/>
                    </a:lnTo>
                    <a:lnTo>
                      <a:pt x="1735" y="1694"/>
                    </a:lnTo>
                    <a:lnTo>
                      <a:pt x="1747" y="1712"/>
                    </a:lnTo>
                    <a:lnTo>
                      <a:pt x="1755" y="1739"/>
                    </a:lnTo>
                    <a:lnTo>
                      <a:pt x="1756" y="1775"/>
                    </a:lnTo>
                    <a:lnTo>
                      <a:pt x="1784" y="1782"/>
                    </a:lnTo>
                    <a:lnTo>
                      <a:pt x="1802" y="1796"/>
                    </a:lnTo>
                    <a:lnTo>
                      <a:pt x="1812" y="1818"/>
                    </a:lnTo>
                    <a:lnTo>
                      <a:pt x="1812" y="1846"/>
                    </a:lnTo>
                    <a:lnTo>
                      <a:pt x="1824" y="1846"/>
                    </a:lnTo>
                    <a:lnTo>
                      <a:pt x="1835" y="1848"/>
                    </a:lnTo>
                    <a:lnTo>
                      <a:pt x="1855" y="1858"/>
                    </a:lnTo>
                    <a:lnTo>
                      <a:pt x="1868" y="1877"/>
                    </a:lnTo>
                    <a:lnTo>
                      <a:pt x="1872" y="1897"/>
                    </a:lnTo>
                    <a:lnTo>
                      <a:pt x="1888" y="1875"/>
                    </a:lnTo>
                    <a:lnTo>
                      <a:pt x="1912" y="1862"/>
                    </a:lnTo>
                    <a:lnTo>
                      <a:pt x="1938" y="1856"/>
                    </a:lnTo>
                    <a:lnTo>
                      <a:pt x="1952" y="1858"/>
                    </a:lnTo>
                    <a:lnTo>
                      <a:pt x="1965" y="1864"/>
                    </a:lnTo>
                    <a:lnTo>
                      <a:pt x="1970" y="1841"/>
                    </a:lnTo>
                    <a:lnTo>
                      <a:pt x="1980" y="1822"/>
                    </a:lnTo>
                    <a:lnTo>
                      <a:pt x="1993" y="1807"/>
                    </a:lnTo>
                    <a:lnTo>
                      <a:pt x="2010" y="1801"/>
                    </a:lnTo>
                    <a:lnTo>
                      <a:pt x="1995" y="1787"/>
                    </a:lnTo>
                    <a:lnTo>
                      <a:pt x="1988" y="1770"/>
                    </a:lnTo>
                    <a:lnTo>
                      <a:pt x="1989" y="1753"/>
                    </a:lnTo>
                    <a:lnTo>
                      <a:pt x="1996" y="1734"/>
                    </a:lnTo>
                    <a:lnTo>
                      <a:pt x="1963" y="1732"/>
                    </a:lnTo>
                    <a:lnTo>
                      <a:pt x="1935" y="1726"/>
                    </a:lnTo>
                    <a:lnTo>
                      <a:pt x="1913" y="1716"/>
                    </a:lnTo>
                    <a:lnTo>
                      <a:pt x="1898" y="1704"/>
                    </a:lnTo>
                    <a:lnTo>
                      <a:pt x="1889" y="1688"/>
                    </a:lnTo>
                    <a:lnTo>
                      <a:pt x="1889" y="1671"/>
                    </a:lnTo>
                    <a:lnTo>
                      <a:pt x="1897" y="1653"/>
                    </a:lnTo>
                    <a:lnTo>
                      <a:pt x="1913" y="1633"/>
                    </a:lnTo>
                    <a:lnTo>
                      <a:pt x="1893" y="1626"/>
                    </a:lnTo>
                    <a:lnTo>
                      <a:pt x="1879" y="1616"/>
                    </a:lnTo>
                    <a:lnTo>
                      <a:pt x="1869" y="1601"/>
                    </a:lnTo>
                    <a:lnTo>
                      <a:pt x="1866" y="1585"/>
                    </a:lnTo>
                    <a:lnTo>
                      <a:pt x="1867" y="1568"/>
                    </a:lnTo>
                    <a:lnTo>
                      <a:pt x="1874" y="1552"/>
                    </a:lnTo>
                    <a:lnTo>
                      <a:pt x="1886" y="1538"/>
                    </a:lnTo>
                    <a:lnTo>
                      <a:pt x="1905" y="1528"/>
                    </a:lnTo>
                    <a:lnTo>
                      <a:pt x="1892" y="1507"/>
                    </a:lnTo>
                    <a:lnTo>
                      <a:pt x="1883" y="1482"/>
                    </a:lnTo>
                    <a:lnTo>
                      <a:pt x="1879" y="1459"/>
                    </a:lnTo>
                    <a:lnTo>
                      <a:pt x="1880" y="1437"/>
                    </a:lnTo>
                    <a:lnTo>
                      <a:pt x="1887" y="1421"/>
                    </a:lnTo>
                    <a:lnTo>
                      <a:pt x="1901" y="1414"/>
                    </a:lnTo>
                    <a:lnTo>
                      <a:pt x="1911" y="1413"/>
                    </a:lnTo>
                    <a:lnTo>
                      <a:pt x="1923" y="1415"/>
                    </a:lnTo>
                    <a:lnTo>
                      <a:pt x="1954" y="1429"/>
                    </a:lnTo>
                    <a:lnTo>
                      <a:pt x="1972" y="1429"/>
                    </a:lnTo>
                    <a:lnTo>
                      <a:pt x="1991" y="1433"/>
                    </a:lnTo>
                    <a:lnTo>
                      <a:pt x="2007" y="1442"/>
                    </a:lnTo>
                    <a:lnTo>
                      <a:pt x="2022" y="1453"/>
                    </a:lnTo>
                    <a:lnTo>
                      <a:pt x="2034" y="1467"/>
                    </a:lnTo>
                    <a:lnTo>
                      <a:pt x="2043" y="1484"/>
                    </a:lnTo>
                    <a:lnTo>
                      <a:pt x="2046" y="1502"/>
                    </a:lnTo>
                    <a:lnTo>
                      <a:pt x="2045" y="1523"/>
                    </a:lnTo>
                    <a:lnTo>
                      <a:pt x="2053" y="1499"/>
                    </a:lnTo>
                    <a:lnTo>
                      <a:pt x="2065" y="1484"/>
                    </a:lnTo>
                    <a:lnTo>
                      <a:pt x="2081" y="1477"/>
                    </a:lnTo>
                    <a:lnTo>
                      <a:pt x="2098" y="1478"/>
                    </a:lnTo>
                    <a:lnTo>
                      <a:pt x="2113" y="1485"/>
                    </a:lnTo>
                    <a:lnTo>
                      <a:pt x="2124" y="1498"/>
                    </a:lnTo>
                    <a:lnTo>
                      <a:pt x="2132" y="1515"/>
                    </a:lnTo>
                    <a:lnTo>
                      <a:pt x="2133" y="1537"/>
                    </a:lnTo>
                    <a:lnTo>
                      <a:pt x="2150" y="1531"/>
                    </a:lnTo>
                    <a:lnTo>
                      <a:pt x="2167" y="1531"/>
                    </a:lnTo>
                    <a:lnTo>
                      <a:pt x="2182" y="1538"/>
                    </a:lnTo>
                    <a:lnTo>
                      <a:pt x="2195" y="1548"/>
                    </a:lnTo>
                    <a:lnTo>
                      <a:pt x="2203" y="1514"/>
                    </a:lnTo>
                    <a:lnTo>
                      <a:pt x="2220" y="1492"/>
                    </a:lnTo>
                    <a:lnTo>
                      <a:pt x="2231" y="1485"/>
                    </a:lnTo>
                    <a:lnTo>
                      <a:pt x="2242" y="1481"/>
                    </a:lnTo>
                    <a:lnTo>
                      <a:pt x="2254" y="1481"/>
                    </a:lnTo>
                    <a:lnTo>
                      <a:pt x="2265" y="1483"/>
                    </a:lnTo>
                    <a:lnTo>
                      <a:pt x="2284" y="1497"/>
                    </a:lnTo>
                    <a:lnTo>
                      <a:pt x="2296" y="1522"/>
                    </a:lnTo>
                    <a:lnTo>
                      <a:pt x="2297" y="1559"/>
                    </a:lnTo>
                    <a:lnTo>
                      <a:pt x="2284" y="1607"/>
                    </a:lnTo>
                    <a:lnTo>
                      <a:pt x="2301" y="1607"/>
                    </a:lnTo>
                    <a:lnTo>
                      <a:pt x="2314" y="1613"/>
                    </a:lnTo>
                    <a:lnTo>
                      <a:pt x="2322" y="1623"/>
                    </a:lnTo>
                    <a:lnTo>
                      <a:pt x="2326" y="1637"/>
                    </a:lnTo>
                    <a:lnTo>
                      <a:pt x="2326" y="1653"/>
                    </a:lnTo>
                    <a:lnTo>
                      <a:pt x="2322" y="1671"/>
                    </a:lnTo>
                    <a:lnTo>
                      <a:pt x="2303" y="1709"/>
                    </a:lnTo>
                    <a:lnTo>
                      <a:pt x="2326" y="1700"/>
                    </a:lnTo>
                    <a:lnTo>
                      <a:pt x="2349" y="1700"/>
                    </a:lnTo>
                    <a:lnTo>
                      <a:pt x="2367" y="1711"/>
                    </a:lnTo>
                    <a:lnTo>
                      <a:pt x="2378" y="1734"/>
                    </a:lnTo>
                    <a:lnTo>
                      <a:pt x="2376" y="1721"/>
                    </a:lnTo>
                    <a:lnTo>
                      <a:pt x="2377" y="1708"/>
                    </a:lnTo>
                    <a:lnTo>
                      <a:pt x="2388" y="1684"/>
                    </a:lnTo>
                    <a:lnTo>
                      <a:pt x="2406" y="1665"/>
                    </a:lnTo>
                    <a:lnTo>
                      <a:pt x="2430" y="1652"/>
                    </a:lnTo>
                    <a:lnTo>
                      <a:pt x="2454" y="1647"/>
                    </a:lnTo>
                    <a:lnTo>
                      <a:pt x="2478" y="1650"/>
                    </a:lnTo>
                    <a:lnTo>
                      <a:pt x="2488" y="1656"/>
                    </a:lnTo>
                    <a:lnTo>
                      <a:pt x="2496" y="1665"/>
                    </a:lnTo>
                    <a:lnTo>
                      <a:pt x="2505" y="1693"/>
                    </a:lnTo>
                    <a:lnTo>
                      <a:pt x="2528" y="1676"/>
                    </a:lnTo>
                    <a:lnTo>
                      <a:pt x="2550" y="1666"/>
                    </a:lnTo>
                    <a:lnTo>
                      <a:pt x="2571" y="1665"/>
                    </a:lnTo>
                    <a:lnTo>
                      <a:pt x="2590" y="1671"/>
                    </a:lnTo>
                    <a:lnTo>
                      <a:pt x="2606" y="1683"/>
                    </a:lnTo>
                    <a:lnTo>
                      <a:pt x="2620" y="1700"/>
                    </a:lnTo>
                    <a:lnTo>
                      <a:pt x="2630" y="1723"/>
                    </a:lnTo>
                    <a:lnTo>
                      <a:pt x="2636" y="1749"/>
                    </a:lnTo>
                    <a:lnTo>
                      <a:pt x="2654" y="1739"/>
                    </a:lnTo>
                    <a:lnTo>
                      <a:pt x="2672" y="1732"/>
                    </a:lnTo>
                    <a:lnTo>
                      <a:pt x="2709" y="1730"/>
                    </a:lnTo>
                    <a:lnTo>
                      <a:pt x="2744" y="1739"/>
                    </a:lnTo>
                    <a:lnTo>
                      <a:pt x="2775" y="1756"/>
                    </a:lnTo>
                    <a:lnTo>
                      <a:pt x="2788" y="1745"/>
                    </a:lnTo>
                    <a:lnTo>
                      <a:pt x="2804" y="1738"/>
                    </a:lnTo>
                    <a:lnTo>
                      <a:pt x="2820" y="1735"/>
                    </a:lnTo>
                    <a:lnTo>
                      <a:pt x="2838" y="1737"/>
                    </a:lnTo>
                    <a:lnTo>
                      <a:pt x="2854" y="1741"/>
                    </a:lnTo>
                    <a:lnTo>
                      <a:pt x="2870" y="1749"/>
                    </a:lnTo>
                    <a:lnTo>
                      <a:pt x="2883" y="1761"/>
                    </a:lnTo>
                    <a:lnTo>
                      <a:pt x="2891" y="1775"/>
                    </a:lnTo>
                    <a:lnTo>
                      <a:pt x="2905" y="1760"/>
                    </a:lnTo>
                    <a:lnTo>
                      <a:pt x="2921" y="1749"/>
                    </a:lnTo>
                    <a:lnTo>
                      <a:pt x="2938" y="1744"/>
                    </a:lnTo>
                    <a:lnTo>
                      <a:pt x="2955" y="1743"/>
                    </a:lnTo>
                    <a:lnTo>
                      <a:pt x="2971" y="1747"/>
                    </a:lnTo>
                    <a:lnTo>
                      <a:pt x="2985" y="1758"/>
                    </a:lnTo>
                    <a:lnTo>
                      <a:pt x="2996" y="1775"/>
                    </a:lnTo>
                    <a:lnTo>
                      <a:pt x="3003" y="1797"/>
                    </a:lnTo>
                    <a:lnTo>
                      <a:pt x="3014" y="1771"/>
                    </a:lnTo>
                    <a:lnTo>
                      <a:pt x="3030" y="1750"/>
                    </a:lnTo>
                    <a:lnTo>
                      <a:pt x="3053" y="1739"/>
                    </a:lnTo>
                    <a:lnTo>
                      <a:pt x="3082" y="1734"/>
                    </a:lnTo>
                    <a:lnTo>
                      <a:pt x="3064" y="1724"/>
                    </a:lnTo>
                    <a:lnTo>
                      <a:pt x="3050" y="1710"/>
                    </a:lnTo>
                    <a:lnTo>
                      <a:pt x="3041" y="1695"/>
                    </a:lnTo>
                    <a:lnTo>
                      <a:pt x="3038" y="1680"/>
                    </a:lnTo>
                    <a:lnTo>
                      <a:pt x="3039" y="1664"/>
                    </a:lnTo>
                    <a:lnTo>
                      <a:pt x="3044" y="1649"/>
                    </a:lnTo>
                    <a:lnTo>
                      <a:pt x="3055" y="1635"/>
                    </a:lnTo>
                    <a:lnTo>
                      <a:pt x="3071" y="1622"/>
                    </a:lnTo>
                    <a:lnTo>
                      <a:pt x="3051" y="1619"/>
                    </a:lnTo>
                    <a:lnTo>
                      <a:pt x="3035" y="1609"/>
                    </a:lnTo>
                    <a:lnTo>
                      <a:pt x="3023" y="1598"/>
                    </a:lnTo>
                    <a:lnTo>
                      <a:pt x="3016" y="1583"/>
                    </a:lnTo>
                    <a:lnTo>
                      <a:pt x="3014" y="1568"/>
                    </a:lnTo>
                    <a:lnTo>
                      <a:pt x="3017" y="1553"/>
                    </a:lnTo>
                    <a:lnTo>
                      <a:pt x="3028" y="1540"/>
                    </a:lnTo>
                    <a:lnTo>
                      <a:pt x="3044" y="1530"/>
                    </a:lnTo>
                    <a:lnTo>
                      <a:pt x="3022" y="1526"/>
                    </a:lnTo>
                    <a:lnTo>
                      <a:pt x="3004" y="1518"/>
                    </a:lnTo>
                    <a:lnTo>
                      <a:pt x="2977" y="1497"/>
                    </a:lnTo>
                    <a:lnTo>
                      <a:pt x="2941" y="1507"/>
                    </a:lnTo>
                    <a:lnTo>
                      <a:pt x="2906" y="1504"/>
                    </a:lnTo>
                    <a:lnTo>
                      <a:pt x="2892" y="1496"/>
                    </a:lnTo>
                    <a:lnTo>
                      <a:pt x="2881" y="1485"/>
                    </a:lnTo>
                    <a:lnTo>
                      <a:pt x="2876" y="1469"/>
                    </a:lnTo>
                    <a:lnTo>
                      <a:pt x="2876" y="1448"/>
                    </a:lnTo>
                    <a:lnTo>
                      <a:pt x="2854" y="1466"/>
                    </a:lnTo>
                    <a:lnTo>
                      <a:pt x="2832" y="1478"/>
                    </a:lnTo>
                    <a:lnTo>
                      <a:pt x="2810" y="1484"/>
                    </a:lnTo>
                    <a:lnTo>
                      <a:pt x="2790" y="1483"/>
                    </a:lnTo>
                    <a:lnTo>
                      <a:pt x="2770" y="1476"/>
                    </a:lnTo>
                    <a:lnTo>
                      <a:pt x="2756" y="1463"/>
                    </a:lnTo>
                    <a:lnTo>
                      <a:pt x="2746" y="1444"/>
                    </a:lnTo>
                    <a:lnTo>
                      <a:pt x="2741" y="1418"/>
                    </a:lnTo>
                    <a:lnTo>
                      <a:pt x="2715" y="1429"/>
                    </a:lnTo>
                    <a:lnTo>
                      <a:pt x="2687" y="1433"/>
                    </a:lnTo>
                    <a:lnTo>
                      <a:pt x="2663" y="1430"/>
                    </a:lnTo>
                    <a:lnTo>
                      <a:pt x="2641" y="1420"/>
                    </a:lnTo>
                    <a:lnTo>
                      <a:pt x="2626" y="1406"/>
                    </a:lnTo>
                    <a:lnTo>
                      <a:pt x="2623" y="1397"/>
                    </a:lnTo>
                    <a:lnTo>
                      <a:pt x="2620" y="1386"/>
                    </a:lnTo>
                    <a:lnTo>
                      <a:pt x="2623" y="1374"/>
                    </a:lnTo>
                    <a:lnTo>
                      <a:pt x="2628" y="1361"/>
                    </a:lnTo>
                    <a:lnTo>
                      <a:pt x="2638" y="1347"/>
                    </a:lnTo>
                    <a:lnTo>
                      <a:pt x="2651" y="1333"/>
                    </a:lnTo>
                    <a:lnTo>
                      <a:pt x="2627" y="1309"/>
                    </a:lnTo>
                    <a:lnTo>
                      <a:pt x="2613" y="1284"/>
                    </a:lnTo>
                    <a:lnTo>
                      <a:pt x="2609" y="1260"/>
                    </a:lnTo>
                    <a:lnTo>
                      <a:pt x="2614" y="1240"/>
                    </a:lnTo>
                    <a:lnTo>
                      <a:pt x="2627" y="1224"/>
                    </a:lnTo>
                    <a:lnTo>
                      <a:pt x="2638" y="1218"/>
                    </a:lnTo>
                    <a:lnTo>
                      <a:pt x="2650" y="1214"/>
                    </a:lnTo>
                    <a:lnTo>
                      <a:pt x="2680" y="1214"/>
                    </a:lnTo>
                    <a:lnTo>
                      <a:pt x="2719" y="1225"/>
                    </a:lnTo>
                    <a:lnTo>
                      <a:pt x="2713" y="1209"/>
                    </a:lnTo>
                    <a:lnTo>
                      <a:pt x="2714" y="1193"/>
                    </a:lnTo>
                    <a:lnTo>
                      <a:pt x="2721" y="1178"/>
                    </a:lnTo>
                    <a:lnTo>
                      <a:pt x="2732" y="1166"/>
                    </a:lnTo>
                    <a:lnTo>
                      <a:pt x="2718" y="1155"/>
                    </a:lnTo>
                    <a:lnTo>
                      <a:pt x="2709" y="1141"/>
                    </a:lnTo>
                    <a:lnTo>
                      <a:pt x="2708" y="1123"/>
                    </a:lnTo>
                    <a:lnTo>
                      <a:pt x="2714" y="1103"/>
                    </a:lnTo>
                    <a:lnTo>
                      <a:pt x="2692" y="1103"/>
                    </a:lnTo>
                    <a:lnTo>
                      <a:pt x="2673" y="1095"/>
                    </a:lnTo>
                    <a:lnTo>
                      <a:pt x="2661" y="1080"/>
                    </a:lnTo>
                    <a:lnTo>
                      <a:pt x="2656" y="1061"/>
                    </a:lnTo>
                    <a:lnTo>
                      <a:pt x="2628" y="1063"/>
                    </a:lnTo>
                    <a:lnTo>
                      <a:pt x="2616" y="1059"/>
                    </a:lnTo>
                    <a:lnTo>
                      <a:pt x="2606" y="1054"/>
                    </a:lnTo>
                    <a:lnTo>
                      <a:pt x="2596" y="1034"/>
                    </a:lnTo>
                    <a:lnTo>
                      <a:pt x="2596" y="1010"/>
                    </a:lnTo>
                    <a:lnTo>
                      <a:pt x="2577" y="1009"/>
                    </a:lnTo>
                    <a:lnTo>
                      <a:pt x="2562" y="1004"/>
                    </a:lnTo>
                    <a:lnTo>
                      <a:pt x="2537" y="988"/>
                    </a:lnTo>
                    <a:lnTo>
                      <a:pt x="2521" y="967"/>
                    </a:lnTo>
                    <a:lnTo>
                      <a:pt x="2516" y="940"/>
                    </a:lnTo>
                    <a:lnTo>
                      <a:pt x="2519" y="915"/>
                    </a:lnTo>
                    <a:lnTo>
                      <a:pt x="2532" y="891"/>
                    </a:lnTo>
                    <a:lnTo>
                      <a:pt x="2555" y="873"/>
                    </a:lnTo>
                    <a:lnTo>
                      <a:pt x="2570" y="868"/>
                    </a:lnTo>
                    <a:lnTo>
                      <a:pt x="2587" y="864"/>
                    </a:lnTo>
                    <a:lnTo>
                      <a:pt x="2583" y="847"/>
                    </a:lnTo>
                    <a:lnTo>
                      <a:pt x="2583" y="832"/>
                    </a:lnTo>
                    <a:lnTo>
                      <a:pt x="2586" y="819"/>
                    </a:lnTo>
                    <a:lnTo>
                      <a:pt x="2591" y="808"/>
                    </a:lnTo>
                    <a:lnTo>
                      <a:pt x="2608" y="791"/>
                    </a:lnTo>
                    <a:lnTo>
                      <a:pt x="2630" y="782"/>
                    </a:lnTo>
                    <a:lnTo>
                      <a:pt x="2654" y="782"/>
                    </a:lnTo>
                    <a:lnTo>
                      <a:pt x="2677" y="793"/>
                    </a:lnTo>
                    <a:lnTo>
                      <a:pt x="2694" y="813"/>
                    </a:lnTo>
                    <a:lnTo>
                      <a:pt x="2704" y="845"/>
                    </a:lnTo>
                    <a:lnTo>
                      <a:pt x="2719" y="847"/>
                    </a:lnTo>
                    <a:lnTo>
                      <a:pt x="2732" y="852"/>
                    </a:lnTo>
                    <a:lnTo>
                      <a:pt x="2752" y="867"/>
                    </a:lnTo>
                    <a:lnTo>
                      <a:pt x="2764" y="888"/>
                    </a:lnTo>
                    <a:lnTo>
                      <a:pt x="2768" y="914"/>
                    </a:lnTo>
                    <a:lnTo>
                      <a:pt x="2787" y="904"/>
                    </a:lnTo>
                    <a:lnTo>
                      <a:pt x="2806" y="900"/>
                    </a:lnTo>
                    <a:lnTo>
                      <a:pt x="2825" y="901"/>
                    </a:lnTo>
                    <a:lnTo>
                      <a:pt x="2844" y="905"/>
                    </a:lnTo>
                    <a:lnTo>
                      <a:pt x="2860" y="915"/>
                    </a:lnTo>
                    <a:lnTo>
                      <a:pt x="2873" y="927"/>
                    </a:lnTo>
                    <a:lnTo>
                      <a:pt x="2880" y="945"/>
                    </a:lnTo>
                    <a:lnTo>
                      <a:pt x="2884" y="965"/>
                    </a:lnTo>
                    <a:lnTo>
                      <a:pt x="2912" y="951"/>
                    </a:lnTo>
                    <a:lnTo>
                      <a:pt x="2936" y="947"/>
                    </a:lnTo>
                    <a:lnTo>
                      <a:pt x="2957" y="951"/>
                    </a:lnTo>
                    <a:lnTo>
                      <a:pt x="2973" y="962"/>
                    </a:lnTo>
                    <a:lnTo>
                      <a:pt x="2984" y="979"/>
                    </a:lnTo>
                    <a:lnTo>
                      <a:pt x="2990" y="999"/>
                    </a:lnTo>
                    <a:lnTo>
                      <a:pt x="2990" y="1021"/>
                    </a:lnTo>
                    <a:lnTo>
                      <a:pt x="2985" y="1046"/>
                    </a:lnTo>
                    <a:lnTo>
                      <a:pt x="3007" y="1041"/>
                    </a:lnTo>
                    <a:lnTo>
                      <a:pt x="3026" y="1040"/>
                    </a:lnTo>
                    <a:lnTo>
                      <a:pt x="3042" y="1043"/>
                    </a:lnTo>
                    <a:lnTo>
                      <a:pt x="3055" y="1050"/>
                    </a:lnTo>
                    <a:lnTo>
                      <a:pt x="3065" y="1060"/>
                    </a:lnTo>
                    <a:lnTo>
                      <a:pt x="3071" y="1074"/>
                    </a:lnTo>
                    <a:lnTo>
                      <a:pt x="3074" y="1090"/>
                    </a:lnTo>
                    <a:lnTo>
                      <a:pt x="3073" y="1109"/>
                    </a:lnTo>
                    <a:lnTo>
                      <a:pt x="3095" y="1097"/>
                    </a:lnTo>
                    <a:lnTo>
                      <a:pt x="3119" y="1091"/>
                    </a:lnTo>
                    <a:lnTo>
                      <a:pt x="3142" y="1090"/>
                    </a:lnTo>
                    <a:lnTo>
                      <a:pt x="3167" y="1095"/>
                    </a:lnTo>
                    <a:lnTo>
                      <a:pt x="3165" y="1069"/>
                    </a:lnTo>
                    <a:lnTo>
                      <a:pt x="3173" y="1046"/>
                    </a:lnTo>
                    <a:lnTo>
                      <a:pt x="3189" y="1030"/>
                    </a:lnTo>
                    <a:lnTo>
                      <a:pt x="3214" y="1023"/>
                    </a:lnTo>
                    <a:lnTo>
                      <a:pt x="3205" y="1010"/>
                    </a:lnTo>
                    <a:lnTo>
                      <a:pt x="3200" y="995"/>
                    </a:lnTo>
                    <a:lnTo>
                      <a:pt x="3197" y="979"/>
                    </a:lnTo>
                    <a:lnTo>
                      <a:pt x="3198" y="963"/>
                    </a:lnTo>
                    <a:lnTo>
                      <a:pt x="3203" y="948"/>
                    </a:lnTo>
                    <a:lnTo>
                      <a:pt x="3211" y="934"/>
                    </a:lnTo>
                    <a:lnTo>
                      <a:pt x="3223" y="922"/>
                    </a:lnTo>
                    <a:lnTo>
                      <a:pt x="3239" y="914"/>
                    </a:lnTo>
                    <a:lnTo>
                      <a:pt x="3222" y="909"/>
                    </a:lnTo>
                    <a:lnTo>
                      <a:pt x="3208" y="900"/>
                    </a:lnTo>
                    <a:lnTo>
                      <a:pt x="3196" y="887"/>
                    </a:lnTo>
                    <a:lnTo>
                      <a:pt x="3190" y="871"/>
                    </a:lnTo>
                    <a:lnTo>
                      <a:pt x="3187" y="855"/>
                    </a:lnTo>
                    <a:lnTo>
                      <a:pt x="3188" y="838"/>
                    </a:lnTo>
                    <a:lnTo>
                      <a:pt x="3194" y="822"/>
                    </a:lnTo>
                    <a:lnTo>
                      <a:pt x="3206" y="809"/>
                    </a:lnTo>
                    <a:lnTo>
                      <a:pt x="3182" y="795"/>
                    </a:lnTo>
                    <a:lnTo>
                      <a:pt x="3164" y="779"/>
                    </a:lnTo>
                    <a:lnTo>
                      <a:pt x="3153" y="763"/>
                    </a:lnTo>
                    <a:lnTo>
                      <a:pt x="3150" y="747"/>
                    </a:lnTo>
                    <a:lnTo>
                      <a:pt x="3154" y="732"/>
                    </a:lnTo>
                    <a:lnTo>
                      <a:pt x="3167" y="719"/>
                    </a:lnTo>
                    <a:lnTo>
                      <a:pt x="3188" y="708"/>
                    </a:lnTo>
                    <a:lnTo>
                      <a:pt x="3217" y="701"/>
                    </a:lnTo>
                    <a:lnTo>
                      <a:pt x="3209" y="683"/>
                    </a:lnTo>
                    <a:lnTo>
                      <a:pt x="3205" y="667"/>
                    </a:lnTo>
                    <a:lnTo>
                      <a:pt x="3208" y="637"/>
                    </a:lnTo>
                    <a:lnTo>
                      <a:pt x="3222" y="613"/>
                    </a:lnTo>
                    <a:lnTo>
                      <a:pt x="3232" y="605"/>
                    </a:lnTo>
                    <a:lnTo>
                      <a:pt x="3244" y="598"/>
                    </a:lnTo>
                    <a:lnTo>
                      <a:pt x="3257" y="594"/>
                    </a:lnTo>
                    <a:lnTo>
                      <a:pt x="3270" y="593"/>
                    </a:lnTo>
                    <a:lnTo>
                      <a:pt x="3296" y="600"/>
                    </a:lnTo>
                    <a:lnTo>
                      <a:pt x="3307" y="609"/>
                    </a:lnTo>
                    <a:lnTo>
                      <a:pt x="3318" y="621"/>
                    </a:lnTo>
                    <a:lnTo>
                      <a:pt x="3333" y="656"/>
                    </a:lnTo>
                    <a:lnTo>
                      <a:pt x="3356" y="635"/>
                    </a:lnTo>
                    <a:lnTo>
                      <a:pt x="3379" y="624"/>
                    </a:lnTo>
                    <a:lnTo>
                      <a:pt x="3400" y="622"/>
                    </a:lnTo>
                    <a:lnTo>
                      <a:pt x="3420" y="627"/>
                    </a:lnTo>
                    <a:lnTo>
                      <a:pt x="3437" y="640"/>
                    </a:lnTo>
                    <a:lnTo>
                      <a:pt x="3451" y="658"/>
                    </a:lnTo>
                    <a:lnTo>
                      <a:pt x="3472" y="704"/>
                    </a:lnTo>
                    <a:lnTo>
                      <a:pt x="3510" y="678"/>
                    </a:lnTo>
                    <a:lnTo>
                      <a:pt x="3503" y="663"/>
                    </a:lnTo>
                    <a:lnTo>
                      <a:pt x="3499" y="648"/>
                    </a:lnTo>
                    <a:lnTo>
                      <a:pt x="3500" y="635"/>
                    </a:lnTo>
                    <a:lnTo>
                      <a:pt x="3505" y="621"/>
                    </a:lnTo>
                    <a:lnTo>
                      <a:pt x="3512" y="608"/>
                    </a:lnTo>
                    <a:lnTo>
                      <a:pt x="3522" y="598"/>
                    </a:lnTo>
                    <a:lnTo>
                      <a:pt x="3534" y="592"/>
                    </a:lnTo>
                    <a:lnTo>
                      <a:pt x="3547" y="590"/>
                    </a:lnTo>
                    <a:lnTo>
                      <a:pt x="3527" y="578"/>
                    </a:lnTo>
                    <a:lnTo>
                      <a:pt x="3512" y="564"/>
                    </a:lnTo>
                    <a:lnTo>
                      <a:pt x="3504" y="548"/>
                    </a:lnTo>
                    <a:lnTo>
                      <a:pt x="3499" y="531"/>
                    </a:lnTo>
                    <a:lnTo>
                      <a:pt x="3501" y="515"/>
                    </a:lnTo>
                    <a:lnTo>
                      <a:pt x="3509" y="500"/>
                    </a:lnTo>
                    <a:lnTo>
                      <a:pt x="3523" y="489"/>
                    </a:lnTo>
                    <a:lnTo>
                      <a:pt x="3544" y="482"/>
                    </a:lnTo>
                    <a:lnTo>
                      <a:pt x="3521" y="472"/>
                    </a:lnTo>
                    <a:lnTo>
                      <a:pt x="3504" y="458"/>
                    </a:lnTo>
                    <a:lnTo>
                      <a:pt x="3493" y="441"/>
                    </a:lnTo>
                    <a:lnTo>
                      <a:pt x="3489" y="423"/>
                    </a:lnTo>
                    <a:lnTo>
                      <a:pt x="3490" y="405"/>
                    </a:lnTo>
                    <a:lnTo>
                      <a:pt x="3499" y="388"/>
                    </a:lnTo>
                    <a:lnTo>
                      <a:pt x="3515" y="375"/>
                    </a:lnTo>
                    <a:lnTo>
                      <a:pt x="3539" y="366"/>
                    </a:lnTo>
                    <a:lnTo>
                      <a:pt x="3523" y="348"/>
                    </a:lnTo>
                    <a:lnTo>
                      <a:pt x="3513" y="330"/>
                    </a:lnTo>
                    <a:lnTo>
                      <a:pt x="3508" y="311"/>
                    </a:lnTo>
                    <a:lnTo>
                      <a:pt x="3507" y="293"/>
                    </a:lnTo>
                    <a:lnTo>
                      <a:pt x="3510" y="275"/>
                    </a:lnTo>
                    <a:lnTo>
                      <a:pt x="3518" y="259"/>
                    </a:lnTo>
                    <a:lnTo>
                      <a:pt x="3539" y="234"/>
                    </a:lnTo>
                    <a:lnTo>
                      <a:pt x="3569" y="218"/>
                    </a:lnTo>
                    <a:lnTo>
                      <a:pt x="3586" y="216"/>
                    </a:lnTo>
                    <a:lnTo>
                      <a:pt x="3602" y="217"/>
                    </a:lnTo>
                    <a:lnTo>
                      <a:pt x="3618" y="222"/>
                    </a:lnTo>
                    <a:lnTo>
                      <a:pt x="3633" y="233"/>
                    </a:lnTo>
                    <a:lnTo>
                      <a:pt x="3647" y="249"/>
                    </a:lnTo>
                    <a:lnTo>
                      <a:pt x="3659" y="270"/>
                    </a:lnTo>
                    <a:lnTo>
                      <a:pt x="3671" y="255"/>
                    </a:lnTo>
                    <a:lnTo>
                      <a:pt x="3686" y="244"/>
                    </a:lnTo>
                    <a:lnTo>
                      <a:pt x="3704" y="237"/>
                    </a:lnTo>
                    <a:lnTo>
                      <a:pt x="3724" y="235"/>
                    </a:lnTo>
                    <a:lnTo>
                      <a:pt x="3706" y="205"/>
                    </a:lnTo>
                    <a:lnTo>
                      <a:pt x="3701" y="176"/>
                    </a:lnTo>
                    <a:lnTo>
                      <a:pt x="3707" y="151"/>
                    </a:lnTo>
                    <a:lnTo>
                      <a:pt x="3715" y="141"/>
                    </a:lnTo>
                    <a:lnTo>
                      <a:pt x="3727" y="132"/>
                    </a:lnTo>
                    <a:lnTo>
                      <a:pt x="3715" y="116"/>
                    </a:lnTo>
                    <a:lnTo>
                      <a:pt x="3707" y="100"/>
                    </a:lnTo>
                    <a:lnTo>
                      <a:pt x="3703" y="85"/>
                    </a:lnTo>
                    <a:lnTo>
                      <a:pt x="3702" y="70"/>
                    </a:lnTo>
                    <a:lnTo>
                      <a:pt x="3707" y="45"/>
                    </a:lnTo>
                    <a:lnTo>
                      <a:pt x="3723" y="24"/>
                    </a:lnTo>
                    <a:lnTo>
                      <a:pt x="3745" y="13"/>
                    </a:lnTo>
                    <a:lnTo>
                      <a:pt x="3771" y="10"/>
                    </a:lnTo>
                    <a:lnTo>
                      <a:pt x="3800" y="20"/>
                    </a:lnTo>
                    <a:lnTo>
                      <a:pt x="3830" y="45"/>
                    </a:lnTo>
                    <a:lnTo>
                      <a:pt x="3840" y="31"/>
                    </a:lnTo>
                    <a:lnTo>
                      <a:pt x="3851" y="20"/>
                    </a:lnTo>
                    <a:lnTo>
                      <a:pt x="3875" y="5"/>
                    </a:lnTo>
                    <a:lnTo>
                      <a:pt x="3899" y="0"/>
                    </a:lnTo>
                    <a:lnTo>
                      <a:pt x="3921" y="3"/>
                    </a:lnTo>
                    <a:lnTo>
                      <a:pt x="3939" y="16"/>
                    </a:lnTo>
                    <a:lnTo>
                      <a:pt x="3950" y="36"/>
                    </a:lnTo>
                    <a:lnTo>
                      <a:pt x="3951" y="50"/>
                    </a:lnTo>
                    <a:lnTo>
                      <a:pt x="3951" y="66"/>
                    </a:lnTo>
                    <a:lnTo>
                      <a:pt x="3940" y="103"/>
                    </a:lnTo>
                    <a:lnTo>
                      <a:pt x="3967" y="101"/>
                    </a:lnTo>
                    <a:lnTo>
                      <a:pt x="3990" y="108"/>
                    </a:lnTo>
                    <a:lnTo>
                      <a:pt x="4006" y="122"/>
                    </a:lnTo>
                    <a:lnTo>
                      <a:pt x="4018" y="139"/>
                    </a:lnTo>
                    <a:lnTo>
                      <a:pt x="4023" y="160"/>
                    </a:lnTo>
                    <a:lnTo>
                      <a:pt x="4022" y="182"/>
                    </a:lnTo>
                    <a:lnTo>
                      <a:pt x="4015" y="205"/>
                    </a:lnTo>
                    <a:lnTo>
                      <a:pt x="4001" y="225"/>
                    </a:lnTo>
                    <a:lnTo>
                      <a:pt x="4022" y="226"/>
                    </a:lnTo>
                    <a:lnTo>
                      <a:pt x="4038" y="233"/>
                    </a:lnTo>
                    <a:lnTo>
                      <a:pt x="4048" y="246"/>
                    </a:lnTo>
                    <a:lnTo>
                      <a:pt x="4054" y="265"/>
                    </a:lnTo>
                    <a:lnTo>
                      <a:pt x="4072" y="257"/>
                    </a:lnTo>
                    <a:lnTo>
                      <a:pt x="4088" y="255"/>
                    </a:lnTo>
                    <a:lnTo>
                      <a:pt x="4100" y="258"/>
                    </a:lnTo>
                    <a:lnTo>
                      <a:pt x="4109" y="266"/>
                    </a:lnTo>
                    <a:lnTo>
                      <a:pt x="4113" y="277"/>
                    </a:lnTo>
                    <a:lnTo>
                      <a:pt x="4114" y="290"/>
                    </a:lnTo>
                    <a:lnTo>
                      <a:pt x="4112" y="308"/>
                    </a:lnTo>
                    <a:lnTo>
                      <a:pt x="4105" y="326"/>
                    </a:lnTo>
                    <a:lnTo>
                      <a:pt x="4128" y="319"/>
                    </a:lnTo>
                    <a:lnTo>
                      <a:pt x="4147" y="320"/>
                    </a:lnTo>
                    <a:lnTo>
                      <a:pt x="4165" y="328"/>
                    </a:lnTo>
                    <a:lnTo>
                      <a:pt x="4179" y="341"/>
                    </a:lnTo>
                    <a:lnTo>
                      <a:pt x="4186" y="358"/>
                    </a:lnTo>
                    <a:lnTo>
                      <a:pt x="4189" y="377"/>
                    </a:lnTo>
                    <a:lnTo>
                      <a:pt x="4185" y="396"/>
                    </a:lnTo>
                    <a:lnTo>
                      <a:pt x="4173" y="415"/>
                    </a:lnTo>
                    <a:lnTo>
                      <a:pt x="4195" y="430"/>
                    </a:lnTo>
                    <a:lnTo>
                      <a:pt x="4206" y="452"/>
                    </a:lnTo>
                    <a:lnTo>
                      <a:pt x="4207" y="475"/>
                    </a:lnTo>
                    <a:lnTo>
                      <a:pt x="4199" y="500"/>
                    </a:lnTo>
                    <a:lnTo>
                      <a:pt x="4221" y="492"/>
                    </a:lnTo>
                    <a:lnTo>
                      <a:pt x="4240" y="490"/>
                    </a:lnTo>
                    <a:lnTo>
                      <a:pt x="4261" y="492"/>
                    </a:lnTo>
                    <a:lnTo>
                      <a:pt x="4281" y="500"/>
                    </a:lnTo>
                    <a:lnTo>
                      <a:pt x="4277" y="477"/>
                    </a:lnTo>
                    <a:lnTo>
                      <a:pt x="4277" y="457"/>
                    </a:lnTo>
                    <a:lnTo>
                      <a:pt x="4282" y="438"/>
                    </a:lnTo>
                    <a:lnTo>
                      <a:pt x="4292" y="422"/>
                    </a:lnTo>
                    <a:lnTo>
                      <a:pt x="4306" y="408"/>
                    </a:lnTo>
                    <a:lnTo>
                      <a:pt x="4323" y="398"/>
                    </a:lnTo>
                    <a:lnTo>
                      <a:pt x="4346" y="393"/>
                    </a:lnTo>
                    <a:lnTo>
                      <a:pt x="4372" y="392"/>
                    </a:lnTo>
                    <a:lnTo>
                      <a:pt x="4365" y="370"/>
                    </a:lnTo>
                    <a:lnTo>
                      <a:pt x="4363" y="349"/>
                    </a:lnTo>
                    <a:lnTo>
                      <a:pt x="4365" y="332"/>
                    </a:lnTo>
                    <a:lnTo>
                      <a:pt x="4373" y="318"/>
                    </a:lnTo>
                    <a:lnTo>
                      <a:pt x="4386" y="309"/>
                    </a:lnTo>
                    <a:lnTo>
                      <a:pt x="4402" y="304"/>
                    </a:lnTo>
                    <a:lnTo>
                      <a:pt x="4424" y="306"/>
                    </a:lnTo>
                    <a:lnTo>
                      <a:pt x="4450" y="315"/>
                    </a:lnTo>
                    <a:lnTo>
                      <a:pt x="4449" y="295"/>
                    </a:lnTo>
                    <a:lnTo>
                      <a:pt x="4451" y="278"/>
                    </a:lnTo>
                    <a:lnTo>
                      <a:pt x="4458" y="265"/>
                    </a:lnTo>
                    <a:lnTo>
                      <a:pt x="4468" y="255"/>
                    </a:lnTo>
                    <a:lnTo>
                      <a:pt x="4479" y="249"/>
                    </a:lnTo>
                    <a:lnTo>
                      <a:pt x="4492" y="246"/>
                    </a:lnTo>
                    <a:lnTo>
                      <a:pt x="4520" y="248"/>
                    </a:lnTo>
                    <a:lnTo>
                      <a:pt x="4546" y="259"/>
                    </a:lnTo>
                    <a:lnTo>
                      <a:pt x="4556" y="269"/>
                    </a:lnTo>
                    <a:lnTo>
                      <a:pt x="4564" y="280"/>
                    </a:lnTo>
                    <a:lnTo>
                      <a:pt x="4568" y="293"/>
                    </a:lnTo>
                    <a:lnTo>
                      <a:pt x="4567" y="308"/>
                    </a:lnTo>
                    <a:lnTo>
                      <a:pt x="4563" y="324"/>
                    </a:lnTo>
                    <a:lnTo>
                      <a:pt x="4552" y="341"/>
                    </a:lnTo>
                    <a:lnTo>
                      <a:pt x="4577" y="336"/>
                    </a:lnTo>
                    <a:lnTo>
                      <a:pt x="4597" y="341"/>
                    </a:lnTo>
                    <a:lnTo>
                      <a:pt x="4614" y="351"/>
                    </a:lnTo>
                    <a:lnTo>
                      <a:pt x="4626" y="367"/>
                    </a:lnTo>
                    <a:lnTo>
                      <a:pt x="4634" y="387"/>
                    </a:lnTo>
                    <a:lnTo>
                      <a:pt x="4635" y="407"/>
                    </a:lnTo>
                    <a:lnTo>
                      <a:pt x="4630" y="426"/>
                    </a:lnTo>
                    <a:lnTo>
                      <a:pt x="4619" y="444"/>
                    </a:lnTo>
                    <a:lnTo>
                      <a:pt x="4647" y="440"/>
                    </a:lnTo>
                    <a:lnTo>
                      <a:pt x="4668" y="444"/>
                    </a:lnTo>
                    <a:lnTo>
                      <a:pt x="4682" y="456"/>
                    </a:lnTo>
                    <a:lnTo>
                      <a:pt x="4689" y="472"/>
                    </a:lnTo>
                    <a:lnTo>
                      <a:pt x="4687" y="490"/>
                    </a:lnTo>
                    <a:lnTo>
                      <a:pt x="4676" y="508"/>
                    </a:lnTo>
                    <a:lnTo>
                      <a:pt x="4656" y="523"/>
                    </a:lnTo>
                    <a:lnTo>
                      <a:pt x="4626" y="534"/>
                    </a:lnTo>
                    <a:lnTo>
                      <a:pt x="4634" y="545"/>
                    </a:lnTo>
                    <a:lnTo>
                      <a:pt x="4637" y="557"/>
                    </a:lnTo>
                    <a:lnTo>
                      <a:pt x="4635" y="569"/>
                    </a:lnTo>
                    <a:lnTo>
                      <a:pt x="4626" y="584"/>
                    </a:lnTo>
                    <a:lnTo>
                      <a:pt x="4642" y="577"/>
                    </a:lnTo>
                    <a:lnTo>
                      <a:pt x="4660" y="574"/>
                    </a:lnTo>
                    <a:lnTo>
                      <a:pt x="4677" y="574"/>
                    </a:lnTo>
                    <a:lnTo>
                      <a:pt x="4694" y="577"/>
                    </a:lnTo>
                    <a:lnTo>
                      <a:pt x="4709" y="584"/>
                    </a:lnTo>
                    <a:lnTo>
                      <a:pt x="4721" y="595"/>
                    </a:lnTo>
                    <a:lnTo>
                      <a:pt x="4731" y="610"/>
                    </a:lnTo>
                    <a:lnTo>
                      <a:pt x="4735" y="627"/>
                    </a:lnTo>
                    <a:lnTo>
                      <a:pt x="4742" y="604"/>
                    </a:lnTo>
                    <a:lnTo>
                      <a:pt x="4754" y="585"/>
                    </a:lnTo>
                    <a:lnTo>
                      <a:pt x="4773" y="573"/>
                    </a:lnTo>
                    <a:lnTo>
                      <a:pt x="4794" y="565"/>
                    </a:lnTo>
                    <a:lnTo>
                      <a:pt x="4818" y="562"/>
                    </a:lnTo>
                    <a:lnTo>
                      <a:pt x="4842" y="565"/>
                    </a:lnTo>
                    <a:lnTo>
                      <a:pt x="4863" y="573"/>
                    </a:lnTo>
                    <a:lnTo>
                      <a:pt x="4882" y="585"/>
                    </a:lnTo>
                    <a:lnTo>
                      <a:pt x="4904" y="557"/>
                    </a:lnTo>
                    <a:lnTo>
                      <a:pt x="4928" y="541"/>
                    </a:lnTo>
                    <a:lnTo>
                      <a:pt x="4953" y="535"/>
                    </a:lnTo>
                    <a:lnTo>
                      <a:pt x="4973" y="541"/>
                    </a:lnTo>
                    <a:lnTo>
                      <a:pt x="4988" y="554"/>
                    </a:lnTo>
                    <a:lnTo>
                      <a:pt x="4993" y="565"/>
                    </a:lnTo>
                    <a:lnTo>
                      <a:pt x="4995" y="577"/>
                    </a:lnTo>
                    <a:lnTo>
                      <a:pt x="4994" y="590"/>
                    </a:lnTo>
                    <a:lnTo>
                      <a:pt x="4990" y="605"/>
                    </a:lnTo>
                    <a:lnTo>
                      <a:pt x="4971" y="638"/>
                    </a:lnTo>
                    <a:lnTo>
                      <a:pt x="4993" y="650"/>
                    </a:lnTo>
                    <a:lnTo>
                      <a:pt x="5005" y="666"/>
                    </a:lnTo>
                    <a:lnTo>
                      <a:pt x="5009" y="683"/>
                    </a:lnTo>
                    <a:lnTo>
                      <a:pt x="5006" y="700"/>
                    </a:lnTo>
                    <a:lnTo>
                      <a:pt x="4996" y="716"/>
                    </a:lnTo>
                    <a:lnTo>
                      <a:pt x="4981" y="729"/>
                    </a:lnTo>
                    <a:lnTo>
                      <a:pt x="4961" y="736"/>
                    </a:lnTo>
                    <a:lnTo>
                      <a:pt x="4938" y="738"/>
                    </a:lnTo>
                    <a:lnTo>
                      <a:pt x="4950" y="752"/>
                    </a:lnTo>
                    <a:lnTo>
                      <a:pt x="4956" y="767"/>
                    </a:lnTo>
                    <a:lnTo>
                      <a:pt x="4958" y="784"/>
                    </a:lnTo>
                    <a:lnTo>
                      <a:pt x="4955" y="800"/>
                    </a:lnTo>
                    <a:lnTo>
                      <a:pt x="4947" y="815"/>
                    </a:lnTo>
                    <a:lnTo>
                      <a:pt x="4935" y="828"/>
                    </a:lnTo>
                    <a:lnTo>
                      <a:pt x="4917" y="838"/>
                    </a:lnTo>
                    <a:lnTo>
                      <a:pt x="4896" y="843"/>
                    </a:lnTo>
                    <a:lnTo>
                      <a:pt x="4902" y="860"/>
                    </a:lnTo>
                    <a:lnTo>
                      <a:pt x="4901" y="876"/>
                    </a:lnTo>
                    <a:lnTo>
                      <a:pt x="4895" y="890"/>
                    </a:lnTo>
                    <a:lnTo>
                      <a:pt x="4884" y="901"/>
                    </a:lnTo>
                    <a:lnTo>
                      <a:pt x="4870" y="909"/>
                    </a:lnTo>
                    <a:lnTo>
                      <a:pt x="4854" y="914"/>
                    </a:lnTo>
                    <a:lnTo>
                      <a:pt x="4837" y="914"/>
                    </a:lnTo>
                    <a:lnTo>
                      <a:pt x="4821" y="909"/>
                    </a:lnTo>
                    <a:lnTo>
                      <a:pt x="4831" y="922"/>
                    </a:lnTo>
                    <a:lnTo>
                      <a:pt x="4836" y="935"/>
                    </a:lnTo>
                    <a:lnTo>
                      <a:pt x="4836" y="947"/>
                    </a:lnTo>
                    <a:lnTo>
                      <a:pt x="4832" y="957"/>
                    </a:lnTo>
                    <a:lnTo>
                      <a:pt x="4813" y="973"/>
                    </a:lnTo>
                    <a:lnTo>
                      <a:pt x="4785" y="980"/>
                    </a:lnTo>
                    <a:lnTo>
                      <a:pt x="4804" y="985"/>
                    </a:lnTo>
                    <a:lnTo>
                      <a:pt x="4817" y="999"/>
                    </a:lnTo>
                    <a:lnTo>
                      <a:pt x="4822" y="1016"/>
                    </a:lnTo>
                    <a:lnTo>
                      <a:pt x="4818" y="1035"/>
                    </a:lnTo>
                    <a:lnTo>
                      <a:pt x="4839" y="1029"/>
                    </a:lnTo>
                    <a:lnTo>
                      <a:pt x="4856" y="1030"/>
                    </a:lnTo>
                    <a:lnTo>
                      <a:pt x="4867" y="1040"/>
                    </a:lnTo>
                    <a:lnTo>
                      <a:pt x="4870" y="1055"/>
                    </a:lnTo>
                    <a:lnTo>
                      <a:pt x="4876" y="1028"/>
                    </a:lnTo>
                    <a:lnTo>
                      <a:pt x="4886" y="1008"/>
                    </a:lnTo>
                    <a:lnTo>
                      <a:pt x="4898" y="993"/>
                    </a:lnTo>
                    <a:lnTo>
                      <a:pt x="4911" y="984"/>
                    </a:lnTo>
                    <a:lnTo>
                      <a:pt x="4926" y="980"/>
                    </a:lnTo>
                    <a:lnTo>
                      <a:pt x="4942" y="981"/>
                    </a:lnTo>
                    <a:lnTo>
                      <a:pt x="4958" y="987"/>
                    </a:lnTo>
                    <a:lnTo>
                      <a:pt x="4975" y="998"/>
                    </a:lnTo>
                    <a:lnTo>
                      <a:pt x="4979" y="980"/>
                    </a:lnTo>
                    <a:lnTo>
                      <a:pt x="4985" y="964"/>
                    </a:lnTo>
                    <a:lnTo>
                      <a:pt x="5008" y="936"/>
                    </a:lnTo>
                    <a:lnTo>
                      <a:pt x="5022" y="926"/>
                    </a:lnTo>
                    <a:lnTo>
                      <a:pt x="5038" y="922"/>
                    </a:lnTo>
                    <a:lnTo>
                      <a:pt x="5055" y="922"/>
                    </a:lnTo>
                    <a:lnTo>
                      <a:pt x="5073" y="927"/>
                    </a:lnTo>
                    <a:lnTo>
                      <a:pt x="5062" y="895"/>
                    </a:lnTo>
                    <a:lnTo>
                      <a:pt x="5065" y="867"/>
                    </a:lnTo>
                    <a:lnTo>
                      <a:pt x="5071" y="855"/>
                    </a:lnTo>
                    <a:lnTo>
                      <a:pt x="5082" y="846"/>
                    </a:lnTo>
                    <a:lnTo>
                      <a:pt x="5096" y="840"/>
                    </a:lnTo>
                    <a:lnTo>
                      <a:pt x="5114" y="837"/>
                    </a:lnTo>
                    <a:lnTo>
                      <a:pt x="5118" y="817"/>
                    </a:lnTo>
                    <a:lnTo>
                      <a:pt x="5126" y="800"/>
                    </a:lnTo>
                    <a:lnTo>
                      <a:pt x="5138" y="785"/>
                    </a:lnTo>
                    <a:lnTo>
                      <a:pt x="5152" y="775"/>
                    </a:lnTo>
                    <a:lnTo>
                      <a:pt x="5140" y="758"/>
                    </a:lnTo>
                    <a:lnTo>
                      <a:pt x="5135" y="738"/>
                    </a:lnTo>
                    <a:lnTo>
                      <a:pt x="5135" y="718"/>
                    </a:lnTo>
                    <a:lnTo>
                      <a:pt x="5139" y="698"/>
                    </a:lnTo>
                    <a:lnTo>
                      <a:pt x="5150" y="678"/>
                    </a:lnTo>
                    <a:lnTo>
                      <a:pt x="5164" y="663"/>
                    </a:lnTo>
                    <a:lnTo>
                      <a:pt x="5183" y="654"/>
                    </a:lnTo>
                    <a:lnTo>
                      <a:pt x="5204" y="650"/>
                    </a:lnTo>
                    <a:lnTo>
                      <a:pt x="5193" y="612"/>
                    </a:lnTo>
                    <a:lnTo>
                      <a:pt x="5197" y="582"/>
                    </a:lnTo>
                    <a:lnTo>
                      <a:pt x="5209" y="560"/>
                    </a:lnTo>
                    <a:lnTo>
                      <a:pt x="5228" y="547"/>
                    </a:lnTo>
                    <a:lnTo>
                      <a:pt x="5239" y="546"/>
                    </a:lnTo>
                    <a:lnTo>
                      <a:pt x="5249" y="546"/>
                    </a:lnTo>
                    <a:lnTo>
                      <a:pt x="5271" y="559"/>
                    </a:lnTo>
                    <a:lnTo>
                      <a:pt x="5280" y="569"/>
                    </a:lnTo>
                    <a:lnTo>
                      <a:pt x="5287" y="584"/>
                    </a:lnTo>
                    <a:lnTo>
                      <a:pt x="5297" y="627"/>
                    </a:lnTo>
                    <a:lnTo>
                      <a:pt x="5314" y="616"/>
                    </a:lnTo>
                    <a:lnTo>
                      <a:pt x="5330" y="609"/>
                    </a:lnTo>
                    <a:lnTo>
                      <a:pt x="5345" y="606"/>
                    </a:lnTo>
                    <a:lnTo>
                      <a:pt x="5358" y="606"/>
                    </a:lnTo>
                    <a:lnTo>
                      <a:pt x="5370" y="610"/>
                    </a:lnTo>
                    <a:lnTo>
                      <a:pt x="5379" y="617"/>
                    </a:lnTo>
                    <a:lnTo>
                      <a:pt x="5392" y="641"/>
                    </a:lnTo>
                    <a:lnTo>
                      <a:pt x="5405" y="632"/>
                    </a:lnTo>
                    <a:lnTo>
                      <a:pt x="5419" y="627"/>
                    </a:lnTo>
                    <a:lnTo>
                      <a:pt x="5434" y="627"/>
                    </a:lnTo>
                    <a:lnTo>
                      <a:pt x="5448" y="630"/>
                    </a:lnTo>
                    <a:lnTo>
                      <a:pt x="5452" y="611"/>
                    </a:lnTo>
                    <a:lnTo>
                      <a:pt x="5463" y="595"/>
                    </a:lnTo>
                    <a:lnTo>
                      <a:pt x="5480" y="585"/>
                    </a:lnTo>
                    <a:lnTo>
                      <a:pt x="5500" y="582"/>
                    </a:lnTo>
                    <a:lnTo>
                      <a:pt x="5477" y="548"/>
                    </a:lnTo>
                    <a:lnTo>
                      <a:pt x="5469" y="529"/>
                    </a:lnTo>
                    <a:lnTo>
                      <a:pt x="5466" y="510"/>
                    </a:lnTo>
                    <a:lnTo>
                      <a:pt x="5468" y="490"/>
                    </a:lnTo>
                    <a:lnTo>
                      <a:pt x="5476" y="474"/>
                    </a:lnTo>
                    <a:lnTo>
                      <a:pt x="5492" y="459"/>
                    </a:lnTo>
                    <a:lnTo>
                      <a:pt x="5515" y="449"/>
                    </a:lnTo>
                    <a:lnTo>
                      <a:pt x="5502" y="424"/>
                    </a:lnTo>
                    <a:lnTo>
                      <a:pt x="5494" y="399"/>
                    </a:lnTo>
                    <a:lnTo>
                      <a:pt x="5493" y="378"/>
                    </a:lnTo>
                    <a:lnTo>
                      <a:pt x="5497" y="359"/>
                    </a:lnTo>
                    <a:lnTo>
                      <a:pt x="5508" y="343"/>
                    </a:lnTo>
                    <a:lnTo>
                      <a:pt x="5527" y="333"/>
                    </a:lnTo>
                    <a:lnTo>
                      <a:pt x="5550" y="328"/>
                    </a:lnTo>
                    <a:lnTo>
                      <a:pt x="5581" y="330"/>
                    </a:lnTo>
                    <a:lnTo>
                      <a:pt x="5574" y="306"/>
                    </a:lnTo>
                    <a:lnTo>
                      <a:pt x="5571" y="285"/>
                    </a:lnTo>
                    <a:lnTo>
                      <a:pt x="5571" y="266"/>
                    </a:lnTo>
                    <a:lnTo>
                      <a:pt x="5574" y="248"/>
                    </a:lnTo>
                    <a:lnTo>
                      <a:pt x="5579" y="232"/>
                    </a:lnTo>
                    <a:lnTo>
                      <a:pt x="5588" y="219"/>
                    </a:lnTo>
                    <a:lnTo>
                      <a:pt x="5607" y="203"/>
                    </a:lnTo>
                    <a:lnTo>
                      <a:pt x="5618" y="200"/>
                    </a:lnTo>
                    <a:lnTo>
                      <a:pt x="5630" y="201"/>
                    </a:lnTo>
                    <a:lnTo>
                      <a:pt x="5640" y="205"/>
                    </a:lnTo>
                    <a:lnTo>
                      <a:pt x="5649" y="215"/>
                    </a:lnTo>
                    <a:lnTo>
                      <a:pt x="5658" y="230"/>
                    </a:lnTo>
                    <a:lnTo>
                      <a:pt x="5663" y="249"/>
                    </a:lnTo>
                    <a:lnTo>
                      <a:pt x="5668" y="303"/>
                    </a:lnTo>
                    <a:lnTo>
                      <a:pt x="5696" y="300"/>
                    </a:lnTo>
                    <a:lnTo>
                      <a:pt x="5720" y="304"/>
                    </a:lnTo>
                    <a:lnTo>
                      <a:pt x="5739" y="317"/>
                    </a:lnTo>
                    <a:lnTo>
                      <a:pt x="5752" y="335"/>
                    </a:lnTo>
                    <a:lnTo>
                      <a:pt x="5759" y="357"/>
                    </a:lnTo>
                    <a:lnTo>
                      <a:pt x="5758" y="379"/>
                    </a:lnTo>
                    <a:lnTo>
                      <a:pt x="5748" y="403"/>
                    </a:lnTo>
                    <a:lnTo>
                      <a:pt x="5728" y="423"/>
                    </a:lnTo>
                    <a:lnTo>
                      <a:pt x="5750" y="418"/>
                    </a:lnTo>
                    <a:lnTo>
                      <a:pt x="5767" y="417"/>
                    </a:lnTo>
                    <a:lnTo>
                      <a:pt x="5780" y="420"/>
                    </a:lnTo>
                    <a:lnTo>
                      <a:pt x="5790" y="427"/>
                    </a:lnTo>
                    <a:lnTo>
                      <a:pt x="5795" y="437"/>
                    </a:lnTo>
                    <a:lnTo>
                      <a:pt x="5797" y="449"/>
                    </a:lnTo>
                    <a:lnTo>
                      <a:pt x="5795" y="461"/>
                    </a:lnTo>
                    <a:lnTo>
                      <a:pt x="5791" y="475"/>
                    </a:lnTo>
                    <a:lnTo>
                      <a:pt x="5811" y="473"/>
                    </a:lnTo>
                    <a:lnTo>
                      <a:pt x="5831" y="475"/>
                    </a:lnTo>
                    <a:lnTo>
                      <a:pt x="5846" y="483"/>
                    </a:lnTo>
                    <a:lnTo>
                      <a:pt x="5859" y="497"/>
                    </a:lnTo>
                    <a:lnTo>
                      <a:pt x="5887" y="494"/>
                    </a:lnTo>
                    <a:lnTo>
                      <a:pt x="5907" y="497"/>
                    </a:lnTo>
                    <a:lnTo>
                      <a:pt x="5921" y="506"/>
                    </a:lnTo>
                    <a:lnTo>
                      <a:pt x="5929" y="521"/>
                    </a:lnTo>
                    <a:lnTo>
                      <a:pt x="5930" y="538"/>
                    </a:lnTo>
                    <a:lnTo>
                      <a:pt x="5923" y="558"/>
                    </a:lnTo>
                    <a:lnTo>
                      <a:pt x="5910" y="578"/>
                    </a:lnTo>
                    <a:lnTo>
                      <a:pt x="5890" y="597"/>
                    </a:lnTo>
                    <a:lnTo>
                      <a:pt x="5902" y="607"/>
                    </a:lnTo>
                    <a:lnTo>
                      <a:pt x="5909" y="620"/>
                    </a:lnTo>
                    <a:lnTo>
                      <a:pt x="5913" y="648"/>
                    </a:lnTo>
                    <a:lnTo>
                      <a:pt x="5908" y="662"/>
                    </a:lnTo>
                    <a:lnTo>
                      <a:pt x="5899" y="675"/>
                    </a:lnTo>
                    <a:lnTo>
                      <a:pt x="5886" y="686"/>
                    </a:lnTo>
                    <a:lnTo>
                      <a:pt x="5867" y="693"/>
                    </a:lnTo>
                    <a:lnTo>
                      <a:pt x="5870" y="715"/>
                    </a:lnTo>
                    <a:lnTo>
                      <a:pt x="5866" y="734"/>
                    </a:lnTo>
                    <a:lnTo>
                      <a:pt x="5858" y="751"/>
                    </a:lnTo>
                    <a:lnTo>
                      <a:pt x="5845" y="765"/>
                    </a:lnTo>
                    <a:lnTo>
                      <a:pt x="5828" y="776"/>
                    </a:lnTo>
                    <a:lnTo>
                      <a:pt x="5809" y="781"/>
                    </a:lnTo>
                    <a:lnTo>
                      <a:pt x="5787" y="781"/>
                    </a:lnTo>
                    <a:lnTo>
                      <a:pt x="5766" y="775"/>
                    </a:lnTo>
                    <a:lnTo>
                      <a:pt x="5785" y="800"/>
                    </a:lnTo>
                    <a:lnTo>
                      <a:pt x="5787" y="812"/>
                    </a:lnTo>
                    <a:lnTo>
                      <a:pt x="5786" y="823"/>
                    </a:lnTo>
                    <a:lnTo>
                      <a:pt x="5782" y="832"/>
                    </a:lnTo>
                    <a:lnTo>
                      <a:pt x="5775" y="840"/>
                    </a:lnTo>
                    <a:lnTo>
                      <a:pt x="5751" y="849"/>
                    </a:lnTo>
                    <a:lnTo>
                      <a:pt x="5760" y="860"/>
                    </a:lnTo>
                    <a:lnTo>
                      <a:pt x="5767" y="873"/>
                    </a:lnTo>
                    <a:lnTo>
                      <a:pt x="5769" y="899"/>
                    </a:lnTo>
                    <a:lnTo>
                      <a:pt x="5759" y="922"/>
                    </a:lnTo>
                    <a:lnTo>
                      <a:pt x="5751" y="932"/>
                    </a:lnTo>
                    <a:lnTo>
                      <a:pt x="5739" y="939"/>
                    </a:lnTo>
                    <a:lnTo>
                      <a:pt x="5764" y="935"/>
                    </a:lnTo>
                    <a:lnTo>
                      <a:pt x="5782" y="937"/>
                    </a:lnTo>
                    <a:lnTo>
                      <a:pt x="5795" y="947"/>
                    </a:lnTo>
                    <a:lnTo>
                      <a:pt x="5801" y="960"/>
                    </a:lnTo>
                    <a:lnTo>
                      <a:pt x="5803" y="976"/>
                    </a:lnTo>
                    <a:lnTo>
                      <a:pt x="5798" y="992"/>
                    </a:lnTo>
                    <a:lnTo>
                      <a:pt x="5787" y="1005"/>
                    </a:lnTo>
                    <a:lnTo>
                      <a:pt x="5770" y="1017"/>
                    </a:lnTo>
                    <a:lnTo>
                      <a:pt x="5789" y="1023"/>
                    </a:lnTo>
                    <a:lnTo>
                      <a:pt x="5800" y="1034"/>
                    </a:lnTo>
                    <a:lnTo>
                      <a:pt x="5807" y="1048"/>
                    </a:lnTo>
                    <a:lnTo>
                      <a:pt x="5809" y="1065"/>
                    </a:lnTo>
                    <a:lnTo>
                      <a:pt x="5805" y="1082"/>
                    </a:lnTo>
                    <a:lnTo>
                      <a:pt x="5798" y="1098"/>
                    </a:lnTo>
                    <a:lnTo>
                      <a:pt x="5786" y="1111"/>
                    </a:lnTo>
                    <a:lnTo>
                      <a:pt x="5772" y="1121"/>
                    </a:lnTo>
                    <a:lnTo>
                      <a:pt x="5799" y="1143"/>
                    </a:lnTo>
                    <a:lnTo>
                      <a:pt x="5805" y="1127"/>
                    </a:lnTo>
                    <a:lnTo>
                      <a:pt x="5813" y="1113"/>
                    </a:lnTo>
                    <a:lnTo>
                      <a:pt x="5836" y="1097"/>
                    </a:lnTo>
                    <a:lnTo>
                      <a:pt x="5848" y="1095"/>
                    </a:lnTo>
                    <a:lnTo>
                      <a:pt x="5862" y="1098"/>
                    </a:lnTo>
                    <a:lnTo>
                      <a:pt x="5874" y="1108"/>
                    </a:lnTo>
                    <a:lnTo>
                      <a:pt x="5886" y="1124"/>
                    </a:lnTo>
                    <a:lnTo>
                      <a:pt x="5900" y="1112"/>
                    </a:lnTo>
                    <a:lnTo>
                      <a:pt x="5916" y="1107"/>
                    </a:lnTo>
                    <a:lnTo>
                      <a:pt x="5932" y="1107"/>
                    </a:lnTo>
                    <a:lnTo>
                      <a:pt x="5947" y="1113"/>
                    </a:lnTo>
                    <a:lnTo>
                      <a:pt x="5961" y="1123"/>
                    </a:lnTo>
                    <a:lnTo>
                      <a:pt x="5971" y="1138"/>
                    </a:lnTo>
                    <a:lnTo>
                      <a:pt x="5977" y="1155"/>
                    </a:lnTo>
                    <a:lnTo>
                      <a:pt x="5978" y="1174"/>
                    </a:lnTo>
                    <a:lnTo>
                      <a:pt x="6000" y="1181"/>
                    </a:lnTo>
                    <a:lnTo>
                      <a:pt x="6014" y="1194"/>
                    </a:lnTo>
                    <a:lnTo>
                      <a:pt x="6023" y="1210"/>
                    </a:lnTo>
                    <a:lnTo>
                      <a:pt x="6025" y="1229"/>
                    </a:lnTo>
                    <a:lnTo>
                      <a:pt x="6021" y="1248"/>
                    </a:lnTo>
                    <a:lnTo>
                      <a:pt x="6012" y="1266"/>
                    </a:lnTo>
                    <a:lnTo>
                      <a:pt x="5998" y="1281"/>
                    </a:lnTo>
                    <a:lnTo>
                      <a:pt x="5979" y="1292"/>
                    </a:lnTo>
                    <a:lnTo>
                      <a:pt x="5999" y="1303"/>
                    </a:lnTo>
                    <a:lnTo>
                      <a:pt x="6007" y="1316"/>
                    </a:lnTo>
                    <a:lnTo>
                      <a:pt x="6009" y="1333"/>
                    </a:lnTo>
                    <a:lnTo>
                      <a:pt x="6003" y="1350"/>
                    </a:lnTo>
                    <a:lnTo>
                      <a:pt x="5993" y="1365"/>
                    </a:lnTo>
                    <a:lnTo>
                      <a:pt x="5979" y="1376"/>
                    </a:lnTo>
                    <a:lnTo>
                      <a:pt x="5963" y="1385"/>
                    </a:lnTo>
                    <a:lnTo>
                      <a:pt x="5946" y="1388"/>
                    </a:lnTo>
                    <a:lnTo>
                      <a:pt x="5946" y="1409"/>
                    </a:lnTo>
                    <a:lnTo>
                      <a:pt x="5939" y="1428"/>
                    </a:lnTo>
                    <a:lnTo>
                      <a:pt x="5928" y="1444"/>
                    </a:lnTo>
                    <a:lnTo>
                      <a:pt x="5913" y="1454"/>
                    </a:lnTo>
                    <a:lnTo>
                      <a:pt x="5894" y="1460"/>
                    </a:lnTo>
                    <a:lnTo>
                      <a:pt x="5876" y="1460"/>
                    </a:lnTo>
                    <a:lnTo>
                      <a:pt x="5858" y="1452"/>
                    </a:lnTo>
                    <a:lnTo>
                      <a:pt x="5841" y="1437"/>
                    </a:lnTo>
                    <a:lnTo>
                      <a:pt x="5847" y="1452"/>
                    </a:lnTo>
                    <a:lnTo>
                      <a:pt x="5847" y="1465"/>
                    </a:lnTo>
                    <a:lnTo>
                      <a:pt x="5842" y="1476"/>
                    </a:lnTo>
                    <a:lnTo>
                      <a:pt x="5833" y="1485"/>
                    </a:lnTo>
                    <a:lnTo>
                      <a:pt x="5855" y="1491"/>
                    </a:lnTo>
                    <a:lnTo>
                      <a:pt x="5870" y="1501"/>
                    </a:lnTo>
                    <a:lnTo>
                      <a:pt x="5880" y="1515"/>
                    </a:lnTo>
                    <a:lnTo>
                      <a:pt x="5883" y="1531"/>
                    </a:lnTo>
                    <a:lnTo>
                      <a:pt x="5882" y="1548"/>
                    </a:lnTo>
                    <a:lnTo>
                      <a:pt x="5876" y="1564"/>
                    </a:lnTo>
                    <a:lnTo>
                      <a:pt x="5866" y="1578"/>
                    </a:lnTo>
                    <a:lnTo>
                      <a:pt x="5852" y="1589"/>
                    </a:lnTo>
                    <a:lnTo>
                      <a:pt x="5865" y="1602"/>
                    </a:lnTo>
                    <a:lnTo>
                      <a:pt x="5874" y="1616"/>
                    </a:lnTo>
                    <a:lnTo>
                      <a:pt x="5878" y="1631"/>
                    </a:lnTo>
                    <a:lnTo>
                      <a:pt x="5878" y="1646"/>
                    </a:lnTo>
                    <a:lnTo>
                      <a:pt x="5875" y="1661"/>
                    </a:lnTo>
                    <a:lnTo>
                      <a:pt x="5866" y="1675"/>
                    </a:lnTo>
                    <a:lnTo>
                      <a:pt x="5837" y="1701"/>
                    </a:lnTo>
                    <a:lnTo>
                      <a:pt x="5846" y="1718"/>
                    </a:lnTo>
                    <a:lnTo>
                      <a:pt x="5848" y="1737"/>
                    </a:lnTo>
                    <a:lnTo>
                      <a:pt x="5845" y="1755"/>
                    </a:lnTo>
                    <a:lnTo>
                      <a:pt x="5836" y="1772"/>
                    </a:lnTo>
                    <a:lnTo>
                      <a:pt x="5824" y="1786"/>
                    </a:lnTo>
                    <a:lnTo>
                      <a:pt x="5808" y="1794"/>
                    </a:lnTo>
                    <a:lnTo>
                      <a:pt x="5790" y="1797"/>
                    </a:lnTo>
                    <a:lnTo>
                      <a:pt x="5770" y="1793"/>
                    </a:lnTo>
                    <a:lnTo>
                      <a:pt x="5773" y="1808"/>
                    </a:lnTo>
                    <a:lnTo>
                      <a:pt x="5769" y="1822"/>
                    </a:lnTo>
                    <a:lnTo>
                      <a:pt x="5759" y="1834"/>
                    </a:lnTo>
                    <a:lnTo>
                      <a:pt x="5746" y="1842"/>
                    </a:lnTo>
                    <a:lnTo>
                      <a:pt x="5730" y="1847"/>
                    </a:lnTo>
                    <a:lnTo>
                      <a:pt x="5714" y="1847"/>
                    </a:lnTo>
                    <a:lnTo>
                      <a:pt x="5699" y="1840"/>
                    </a:lnTo>
                    <a:lnTo>
                      <a:pt x="5687" y="1826"/>
                    </a:lnTo>
                    <a:lnTo>
                      <a:pt x="5675" y="1843"/>
                    </a:lnTo>
                    <a:lnTo>
                      <a:pt x="5660" y="1857"/>
                    </a:lnTo>
                    <a:lnTo>
                      <a:pt x="5640" y="1866"/>
                    </a:lnTo>
                    <a:lnTo>
                      <a:pt x="5616" y="1868"/>
                    </a:lnTo>
                    <a:lnTo>
                      <a:pt x="5628" y="1871"/>
                    </a:lnTo>
                    <a:lnTo>
                      <a:pt x="5638" y="1878"/>
                    </a:lnTo>
                    <a:lnTo>
                      <a:pt x="5649" y="1898"/>
                    </a:lnTo>
                    <a:lnTo>
                      <a:pt x="5653" y="1921"/>
                    </a:lnTo>
                    <a:lnTo>
                      <a:pt x="5646" y="1942"/>
                    </a:lnTo>
                    <a:lnTo>
                      <a:pt x="5656" y="1951"/>
                    </a:lnTo>
                    <a:lnTo>
                      <a:pt x="5661" y="1963"/>
                    </a:lnTo>
                    <a:lnTo>
                      <a:pt x="5663" y="1989"/>
                    </a:lnTo>
                    <a:lnTo>
                      <a:pt x="5655" y="2015"/>
                    </a:lnTo>
                    <a:lnTo>
                      <a:pt x="5646" y="2026"/>
                    </a:lnTo>
                    <a:lnTo>
                      <a:pt x="5635" y="2035"/>
                    </a:lnTo>
                    <a:lnTo>
                      <a:pt x="5641" y="2056"/>
                    </a:lnTo>
                    <a:lnTo>
                      <a:pt x="5641" y="2077"/>
                    </a:lnTo>
                    <a:lnTo>
                      <a:pt x="5633" y="2098"/>
                    </a:lnTo>
                    <a:lnTo>
                      <a:pt x="5619" y="2117"/>
                    </a:lnTo>
                    <a:lnTo>
                      <a:pt x="5639" y="2110"/>
                    </a:lnTo>
                    <a:lnTo>
                      <a:pt x="5657" y="2105"/>
                    </a:lnTo>
                    <a:lnTo>
                      <a:pt x="5675" y="2106"/>
                    </a:lnTo>
                    <a:lnTo>
                      <a:pt x="5691" y="2111"/>
                    </a:lnTo>
                    <a:lnTo>
                      <a:pt x="5721" y="2129"/>
                    </a:lnTo>
                    <a:lnTo>
                      <a:pt x="5731" y="2142"/>
                    </a:lnTo>
                    <a:lnTo>
                      <a:pt x="5739" y="2158"/>
                    </a:lnTo>
                    <a:lnTo>
                      <a:pt x="5749" y="2118"/>
                    </a:lnTo>
                    <a:lnTo>
                      <a:pt x="5769" y="2087"/>
                    </a:lnTo>
                    <a:lnTo>
                      <a:pt x="5784" y="2075"/>
                    </a:lnTo>
                    <a:lnTo>
                      <a:pt x="5803" y="2068"/>
                    </a:lnTo>
                    <a:lnTo>
                      <a:pt x="5823" y="2065"/>
                    </a:lnTo>
                    <a:lnTo>
                      <a:pt x="5848" y="2065"/>
                    </a:lnTo>
                    <a:lnTo>
                      <a:pt x="5861" y="2041"/>
                    </a:lnTo>
                    <a:lnTo>
                      <a:pt x="5877" y="2026"/>
                    </a:lnTo>
                    <a:lnTo>
                      <a:pt x="5900" y="2018"/>
                    </a:lnTo>
                    <a:lnTo>
                      <a:pt x="5931" y="2015"/>
                    </a:lnTo>
                    <a:lnTo>
                      <a:pt x="5932" y="1982"/>
                    </a:lnTo>
                    <a:lnTo>
                      <a:pt x="5943" y="1958"/>
                    </a:lnTo>
                    <a:lnTo>
                      <a:pt x="5960" y="1941"/>
                    </a:lnTo>
                    <a:lnTo>
                      <a:pt x="5980" y="1934"/>
                    </a:lnTo>
                    <a:lnTo>
                      <a:pt x="6000" y="1936"/>
                    </a:lnTo>
                    <a:lnTo>
                      <a:pt x="6016" y="1949"/>
                    </a:lnTo>
                    <a:lnTo>
                      <a:pt x="6024" y="1973"/>
                    </a:lnTo>
                    <a:lnTo>
                      <a:pt x="6020" y="2009"/>
                    </a:lnTo>
                    <a:lnTo>
                      <a:pt x="6037" y="2007"/>
                    </a:lnTo>
                    <a:lnTo>
                      <a:pt x="6049" y="2009"/>
                    </a:lnTo>
                    <a:lnTo>
                      <a:pt x="6059" y="2015"/>
                    </a:lnTo>
                    <a:lnTo>
                      <a:pt x="6065" y="2023"/>
                    </a:lnTo>
                    <a:lnTo>
                      <a:pt x="6066" y="2045"/>
                    </a:lnTo>
                    <a:lnTo>
                      <a:pt x="6051" y="2069"/>
                    </a:lnTo>
                    <a:lnTo>
                      <a:pt x="6073" y="2068"/>
                    </a:lnTo>
                    <a:lnTo>
                      <a:pt x="6088" y="2073"/>
                    </a:lnTo>
                    <a:lnTo>
                      <a:pt x="6096" y="2085"/>
                    </a:lnTo>
                    <a:lnTo>
                      <a:pt x="6097" y="2101"/>
                    </a:lnTo>
                    <a:lnTo>
                      <a:pt x="6093" y="2118"/>
                    </a:lnTo>
                    <a:lnTo>
                      <a:pt x="6081" y="2135"/>
                    </a:lnTo>
                    <a:lnTo>
                      <a:pt x="6065" y="2150"/>
                    </a:lnTo>
                    <a:lnTo>
                      <a:pt x="6043" y="2161"/>
                    </a:lnTo>
                    <a:lnTo>
                      <a:pt x="6059" y="2174"/>
                    </a:lnTo>
                    <a:lnTo>
                      <a:pt x="6068" y="2192"/>
                    </a:lnTo>
                    <a:lnTo>
                      <a:pt x="6070" y="2212"/>
                    </a:lnTo>
                    <a:lnTo>
                      <a:pt x="6066" y="2236"/>
                    </a:lnTo>
                    <a:lnTo>
                      <a:pt x="6076" y="2220"/>
                    </a:lnTo>
                    <a:lnTo>
                      <a:pt x="6092" y="2209"/>
                    </a:lnTo>
                    <a:lnTo>
                      <a:pt x="6111" y="2207"/>
                    </a:lnTo>
                    <a:lnTo>
                      <a:pt x="6133" y="2216"/>
                    </a:lnTo>
                    <a:lnTo>
                      <a:pt x="6124" y="2207"/>
                    </a:lnTo>
                    <a:lnTo>
                      <a:pt x="6120" y="2197"/>
                    </a:lnTo>
                    <a:lnTo>
                      <a:pt x="6116" y="2177"/>
                    </a:lnTo>
                    <a:lnTo>
                      <a:pt x="6122" y="2158"/>
                    </a:lnTo>
                    <a:lnTo>
                      <a:pt x="6134" y="2143"/>
                    </a:lnTo>
                    <a:lnTo>
                      <a:pt x="6151" y="2132"/>
                    </a:lnTo>
                    <a:lnTo>
                      <a:pt x="6170" y="2129"/>
                    </a:lnTo>
                    <a:lnTo>
                      <a:pt x="6190" y="2134"/>
                    </a:lnTo>
                    <a:lnTo>
                      <a:pt x="6208" y="2150"/>
                    </a:lnTo>
                    <a:lnTo>
                      <a:pt x="6227" y="2116"/>
                    </a:lnTo>
                    <a:lnTo>
                      <a:pt x="6248" y="2098"/>
                    </a:lnTo>
                    <a:lnTo>
                      <a:pt x="6266" y="2094"/>
                    </a:lnTo>
                    <a:lnTo>
                      <a:pt x="6281" y="2101"/>
                    </a:lnTo>
                    <a:lnTo>
                      <a:pt x="6289" y="2117"/>
                    </a:lnTo>
                    <a:lnTo>
                      <a:pt x="6289" y="2142"/>
                    </a:lnTo>
                    <a:lnTo>
                      <a:pt x="6276" y="2170"/>
                    </a:lnTo>
                    <a:lnTo>
                      <a:pt x="6249" y="2203"/>
                    </a:lnTo>
                    <a:lnTo>
                      <a:pt x="6262" y="2215"/>
                    </a:lnTo>
                    <a:lnTo>
                      <a:pt x="6267" y="2228"/>
                    </a:lnTo>
                    <a:lnTo>
                      <a:pt x="6267" y="2241"/>
                    </a:lnTo>
                    <a:lnTo>
                      <a:pt x="6261" y="2254"/>
                    </a:lnTo>
                    <a:lnTo>
                      <a:pt x="6249" y="2266"/>
                    </a:lnTo>
                    <a:lnTo>
                      <a:pt x="6235" y="2277"/>
                    </a:lnTo>
                    <a:lnTo>
                      <a:pt x="6196" y="2299"/>
                    </a:lnTo>
                    <a:lnTo>
                      <a:pt x="6202" y="2316"/>
                    </a:lnTo>
                    <a:lnTo>
                      <a:pt x="6202" y="2332"/>
                    </a:lnTo>
                    <a:lnTo>
                      <a:pt x="6194" y="2347"/>
                    </a:lnTo>
                    <a:lnTo>
                      <a:pt x="6183" y="2361"/>
                    </a:lnTo>
                    <a:lnTo>
                      <a:pt x="6169" y="2370"/>
                    </a:lnTo>
                    <a:lnTo>
                      <a:pt x="6154" y="2378"/>
                    </a:lnTo>
                    <a:lnTo>
                      <a:pt x="6138" y="2380"/>
                    </a:lnTo>
                    <a:lnTo>
                      <a:pt x="6122" y="2377"/>
                    </a:lnTo>
                    <a:lnTo>
                      <a:pt x="6125" y="2397"/>
                    </a:lnTo>
                    <a:lnTo>
                      <a:pt x="6123" y="2414"/>
                    </a:lnTo>
                    <a:lnTo>
                      <a:pt x="6116" y="2430"/>
                    </a:lnTo>
                    <a:lnTo>
                      <a:pt x="6106" y="2443"/>
                    </a:lnTo>
                    <a:lnTo>
                      <a:pt x="6092" y="2453"/>
                    </a:lnTo>
                    <a:lnTo>
                      <a:pt x="6075" y="2460"/>
                    </a:lnTo>
                    <a:lnTo>
                      <a:pt x="6035" y="2462"/>
                    </a:lnTo>
                    <a:lnTo>
                      <a:pt x="6047" y="2469"/>
                    </a:lnTo>
                    <a:lnTo>
                      <a:pt x="6056" y="2477"/>
                    </a:lnTo>
                    <a:lnTo>
                      <a:pt x="6061" y="2487"/>
                    </a:lnTo>
                    <a:lnTo>
                      <a:pt x="6065" y="2499"/>
                    </a:lnTo>
                    <a:lnTo>
                      <a:pt x="6066" y="2522"/>
                    </a:lnTo>
                    <a:lnTo>
                      <a:pt x="6058" y="2548"/>
                    </a:lnTo>
                    <a:lnTo>
                      <a:pt x="6084" y="2520"/>
                    </a:lnTo>
                    <a:lnTo>
                      <a:pt x="6098" y="2510"/>
                    </a:lnTo>
                    <a:lnTo>
                      <a:pt x="6113" y="2506"/>
                    </a:lnTo>
                    <a:lnTo>
                      <a:pt x="6128" y="2505"/>
                    </a:lnTo>
                    <a:lnTo>
                      <a:pt x="6144" y="2508"/>
                    </a:lnTo>
                    <a:lnTo>
                      <a:pt x="6161" y="2517"/>
                    </a:lnTo>
                    <a:lnTo>
                      <a:pt x="6178" y="2529"/>
                    </a:lnTo>
                    <a:lnTo>
                      <a:pt x="6181" y="2511"/>
                    </a:lnTo>
                    <a:lnTo>
                      <a:pt x="6186" y="2493"/>
                    </a:lnTo>
                    <a:lnTo>
                      <a:pt x="6196" y="2476"/>
                    </a:lnTo>
                    <a:lnTo>
                      <a:pt x="6208" y="2462"/>
                    </a:lnTo>
                    <a:lnTo>
                      <a:pt x="6224" y="2449"/>
                    </a:lnTo>
                    <a:lnTo>
                      <a:pt x="6241" y="2442"/>
                    </a:lnTo>
                    <a:lnTo>
                      <a:pt x="6263" y="2440"/>
                    </a:lnTo>
                    <a:lnTo>
                      <a:pt x="6287" y="2443"/>
                    </a:lnTo>
                    <a:lnTo>
                      <a:pt x="6285" y="2426"/>
                    </a:lnTo>
                    <a:lnTo>
                      <a:pt x="6286" y="2410"/>
                    </a:lnTo>
                    <a:lnTo>
                      <a:pt x="6295" y="2383"/>
                    </a:lnTo>
                    <a:lnTo>
                      <a:pt x="6304" y="2374"/>
                    </a:lnTo>
                    <a:lnTo>
                      <a:pt x="6315" y="2366"/>
                    </a:lnTo>
                    <a:lnTo>
                      <a:pt x="6328" y="2361"/>
                    </a:lnTo>
                    <a:lnTo>
                      <a:pt x="6343" y="2359"/>
                    </a:lnTo>
                    <a:lnTo>
                      <a:pt x="6338" y="2337"/>
                    </a:lnTo>
                    <a:lnTo>
                      <a:pt x="6340" y="2318"/>
                    </a:lnTo>
                    <a:lnTo>
                      <a:pt x="6345" y="2299"/>
                    </a:lnTo>
                    <a:lnTo>
                      <a:pt x="6355" y="2283"/>
                    </a:lnTo>
                    <a:lnTo>
                      <a:pt x="6369" y="2269"/>
                    </a:lnTo>
                    <a:lnTo>
                      <a:pt x="6386" y="2260"/>
                    </a:lnTo>
                    <a:lnTo>
                      <a:pt x="6406" y="2256"/>
                    </a:lnTo>
                    <a:lnTo>
                      <a:pt x="6429" y="2258"/>
                    </a:lnTo>
                    <a:lnTo>
                      <a:pt x="6430" y="2240"/>
                    </a:lnTo>
                    <a:lnTo>
                      <a:pt x="6434" y="2224"/>
                    </a:lnTo>
                    <a:lnTo>
                      <a:pt x="6441" y="2210"/>
                    </a:lnTo>
                    <a:lnTo>
                      <a:pt x="6450" y="2199"/>
                    </a:lnTo>
                    <a:lnTo>
                      <a:pt x="6460" y="2191"/>
                    </a:lnTo>
                    <a:lnTo>
                      <a:pt x="6473" y="2185"/>
                    </a:lnTo>
                    <a:lnTo>
                      <a:pt x="6488" y="2184"/>
                    </a:lnTo>
                    <a:lnTo>
                      <a:pt x="6505" y="2188"/>
                    </a:lnTo>
                    <a:lnTo>
                      <a:pt x="6517" y="2173"/>
                    </a:lnTo>
                    <a:lnTo>
                      <a:pt x="6533" y="2164"/>
                    </a:lnTo>
                    <a:lnTo>
                      <a:pt x="6548" y="2161"/>
                    </a:lnTo>
                    <a:lnTo>
                      <a:pt x="6562" y="2163"/>
                    </a:lnTo>
                    <a:lnTo>
                      <a:pt x="6574" y="2169"/>
                    </a:lnTo>
                    <a:lnTo>
                      <a:pt x="6582" y="2181"/>
                    </a:lnTo>
                    <a:lnTo>
                      <a:pt x="6585" y="2197"/>
                    </a:lnTo>
                    <a:lnTo>
                      <a:pt x="6583" y="2216"/>
                    </a:lnTo>
                    <a:lnTo>
                      <a:pt x="6608" y="2219"/>
                    </a:lnTo>
                    <a:lnTo>
                      <a:pt x="6625" y="2226"/>
                    </a:lnTo>
                    <a:lnTo>
                      <a:pt x="6637" y="2238"/>
                    </a:lnTo>
                    <a:lnTo>
                      <a:pt x="6641" y="2251"/>
                    </a:lnTo>
                    <a:lnTo>
                      <a:pt x="6641" y="2267"/>
                    </a:lnTo>
                    <a:lnTo>
                      <a:pt x="6636" y="2283"/>
                    </a:lnTo>
                    <a:lnTo>
                      <a:pt x="6624" y="2298"/>
                    </a:lnTo>
                    <a:lnTo>
                      <a:pt x="6609" y="2313"/>
                    </a:lnTo>
                    <a:lnTo>
                      <a:pt x="6630" y="2320"/>
                    </a:lnTo>
                    <a:lnTo>
                      <a:pt x="6644" y="2331"/>
                    </a:lnTo>
                    <a:lnTo>
                      <a:pt x="6652" y="2344"/>
                    </a:lnTo>
                    <a:lnTo>
                      <a:pt x="6655" y="2356"/>
                    </a:lnTo>
                    <a:lnTo>
                      <a:pt x="6653" y="2371"/>
                    </a:lnTo>
                    <a:lnTo>
                      <a:pt x="6647" y="2385"/>
                    </a:lnTo>
                    <a:lnTo>
                      <a:pt x="6619" y="2412"/>
                    </a:lnTo>
                    <a:lnTo>
                      <a:pt x="6629" y="2431"/>
                    </a:lnTo>
                    <a:lnTo>
                      <a:pt x="6625" y="2453"/>
                    </a:lnTo>
                    <a:lnTo>
                      <a:pt x="6611" y="2474"/>
                    </a:lnTo>
                    <a:lnTo>
                      <a:pt x="6590" y="2495"/>
                    </a:lnTo>
                    <a:lnTo>
                      <a:pt x="6613" y="2483"/>
                    </a:lnTo>
                    <a:lnTo>
                      <a:pt x="6636" y="2483"/>
                    </a:lnTo>
                    <a:lnTo>
                      <a:pt x="6653" y="2492"/>
                    </a:lnTo>
                    <a:lnTo>
                      <a:pt x="6665" y="2510"/>
                    </a:lnTo>
                    <a:lnTo>
                      <a:pt x="6677" y="2491"/>
                    </a:lnTo>
                    <a:lnTo>
                      <a:pt x="6691" y="2477"/>
                    </a:lnTo>
                    <a:lnTo>
                      <a:pt x="6705" y="2470"/>
                    </a:lnTo>
                    <a:lnTo>
                      <a:pt x="6718" y="2467"/>
                    </a:lnTo>
                    <a:lnTo>
                      <a:pt x="6730" y="2470"/>
                    </a:lnTo>
                    <a:lnTo>
                      <a:pt x="6739" y="2477"/>
                    </a:lnTo>
                    <a:lnTo>
                      <a:pt x="6745" y="2491"/>
                    </a:lnTo>
                    <a:lnTo>
                      <a:pt x="6747" y="2510"/>
                    </a:lnTo>
                    <a:lnTo>
                      <a:pt x="6769" y="2506"/>
                    </a:lnTo>
                    <a:lnTo>
                      <a:pt x="6785" y="2508"/>
                    </a:lnTo>
                    <a:lnTo>
                      <a:pt x="6796" y="2516"/>
                    </a:lnTo>
                    <a:lnTo>
                      <a:pt x="6801" y="2529"/>
                    </a:lnTo>
                    <a:lnTo>
                      <a:pt x="6802" y="2542"/>
                    </a:lnTo>
                    <a:lnTo>
                      <a:pt x="6798" y="2558"/>
                    </a:lnTo>
                    <a:lnTo>
                      <a:pt x="6788" y="2572"/>
                    </a:lnTo>
                    <a:lnTo>
                      <a:pt x="6774" y="2585"/>
                    </a:lnTo>
                    <a:lnTo>
                      <a:pt x="6796" y="2589"/>
                    </a:lnTo>
                    <a:lnTo>
                      <a:pt x="6809" y="2599"/>
                    </a:lnTo>
                    <a:lnTo>
                      <a:pt x="6813" y="2610"/>
                    </a:lnTo>
                    <a:lnTo>
                      <a:pt x="6811" y="2624"/>
                    </a:lnTo>
                    <a:lnTo>
                      <a:pt x="6802" y="2636"/>
                    </a:lnTo>
                    <a:lnTo>
                      <a:pt x="6789" y="2648"/>
                    </a:lnTo>
                    <a:lnTo>
                      <a:pt x="6773" y="2658"/>
                    </a:lnTo>
                    <a:lnTo>
                      <a:pt x="6756" y="2663"/>
                    </a:lnTo>
                    <a:lnTo>
                      <a:pt x="6770" y="2673"/>
                    </a:lnTo>
                    <a:lnTo>
                      <a:pt x="6781" y="2686"/>
                    </a:lnTo>
                    <a:lnTo>
                      <a:pt x="6792" y="2718"/>
                    </a:lnTo>
                    <a:lnTo>
                      <a:pt x="6810" y="2719"/>
                    </a:lnTo>
                    <a:lnTo>
                      <a:pt x="6826" y="2724"/>
                    </a:lnTo>
                    <a:lnTo>
                      <a:pt x="6840" y="2734"/>
                    </a:lnTo>
                    <a:lnTo>
                      <a:pt x="6848" y="2749"/>
                    </a:lnTo>
                    <a:lnTo>
                      <a:pt x="6861" y="2733"/>
                    </a:lnTo>
                    <a:lnTo>
                      <a:pt x="6874" y="2721"/>
                    </a:lnTo>
                    <a:lnTo>
                      <a:pt x="6886" y="2714"/>
                    </a:lnTo>
                    <a:lnTo>
                      <a:pt x="6899" y="2711"/>
                    </a:lnTo>
                    <a:lnTo>
                      <a:pt x="6911" y="2712"/>
                    </a:lnTo>
                    <a:lnTo>
                      <a:pt x="6923" y="2718"/>
                    </a:lnTo>
                    <a:lnTo>
                      <a:pt x="6950" y="2737"/>
                    </a:lnTo>
                    <a:lnTo>
                      <a:pt x="6953" y="2719"/>
                    </a:lnTo>
                    <a:lnTo>
                      <a:pt x="6961" y="2703"/>
                    </a:lnTo>
                    <a:lnTo>
                      <a:pt x="6973" y="2690"/>
                    </a:lnTo>
                    <a:lnTo>
                      <a:pt x="6985" y="2680"/>
                    </a:lnTo>
                    <a:lnTo>
                      <a:pt x="7001" y="2675"/>
                    </a:lnTo>
                    <a:lnTo>
                      <a:pt x="7018" y="2673"/>
                    </a:lnTo>
                    <a:lnTo>
                      <a:pt x="7035" y="2676"/>
                    </a:lnTo>
                    <a:lnTo>
                      <a:pt x="7051" y="2685"/>
                    </a:lnTo>
                    <a:lnTo>
                      <a:pt x="7057" y="2669"/>
                    </a:lnTo>
                    <a:lnTo>
                      <a:pt x="7064" y="2654"/>
                    </a:lnTo>
                    <a:lnTo>
                      <a:pt x="7074" y="2643"/>
                    </a:lnTo>
                    <a:lnTo>
                      <a:pt x="7085" y="2634"/>
                    </a:lnTo>
                    <a:lnTo>
                      <a:pt x="7098" y="2630"/>
                    </a:lnTo>
                    <a:lnTo>
                      <a:pt x="7111" y="2630"/>
                    </a:lnTo>
                    <a:lnTo>
                      <a:pt x="7126" y="2635"/>
                    </a:lnTo>
                    <a:lnTo>
                      <a:pt x="7141" y="2647"/>
                    </a:lnTo>
                    <a:lnTo>
                      <a:pt x="7159" y="2640"/>
                    </a:lnTo>
                    <a:lnTo>
                      <a:pt x="7177" y="2636"/>
                    </a:lnTo>
                    <a:lnTo>
                      <a:pt x="7196" y="2638"/>
                    </a:lnTo>
                    <a:lnTo>
                      <a:pt x="7211" y="2642"/>
                    </a:lnTo>
                    <a:lnTo>
                      <a:pt x="7223" y="2651"/>
                    </a:lnTo>
                    <a:lnTo>
                      <a:pt x="7231" y="2664"/>
                    </a:lnTo>
                    <a:lnTo>
                      <a:pt x="7235" y="2682"/>
                    </a:lnTo>
                    <a:lnTo>
                      <a:pt x="7231" y="2704"/>
                    </a:lnTo>
                    <a:lnTo>
                      <a:pt x="7255" y="2703"/>
                    </a:lnTo>
                    <a:lnTo>
                      <a:pt x="7273" y="2709"/>
                    </a:lnTo>
                    <a:lnTo>
                      <a:pt x="7285" y="2722"/>
                    </a:lnTo>
                    <a:lnTo>
                      <a:pt x="7291" y="2739"/>
                    </a:lnTo>
                    <a:lnTo>
                      <a:pt x="7291" y="2757"/>
                    </a:lnTo>
                    <a:lnTo>
                      <a:pt x="7284" y="2776"/>
                    </a:lnTo>
                    <a:lnTo>
                      <a:pt x="7270" y="2794"/>
                    </a:lnTo>
                    <a:lnTo>
                      <a:pt x="7250" y="2807"/>
                    </a:lnTo>
                    <a:lnTo>
                      <a:pt x="7264" y="2818"/>
                    </a:lnTo>
                    <a:lnTo>
                      <a:pt x="7270" y="2829"/>
                    </a:lnTo>
                    <a:lnTo>
                      <a:pt x="7270" y="2840"/>
                    </a:lnTo>
                    <a:lnTo>
                      <a:pt x="7267" y="2849"/>
                    </a:lnTo>
                    <a:lnTo>
                      <a:pt x="7250" y="2867"/>
                    </a:lnTo>
                    <a:lnTo>
                      <a:pt x="7227" y="2882"/>
                    </a:lnTo>
                    <a:lnTo>
                      <a:pt x="7241" y="2889"/>
                    </a:lnTo>
                    <a:lnTo>
                      <a:pt x="7252" y="2898"/>
                    </a:lnTo>
                    <a:lnTo>
                      <a:pt x="7257" y="2909"/>
                    </a:lnTo>
                    <a:lnTo>
                      <a:pt x="7259" y="2921"/>
                    </a:lnTo>
                    <a:lnTo>
                      <a:pt x="7253" y="2946"/>
                    </a:lnTo>
                    <a:lnTo>
                      <a:pt x="7235" y="2971"/>
                    </a:lnTo>
                    <a:lnTo>
                      <a:pt x="7251" y="2970"/>
                    </a:lnTo>
                    <a:lnTo>
                      <a:pt x="7263" y="2975"/>
                    </a:lnTo>
                    <a:lnTo>
                      <a:pt x="7270" y="2985"/>
                    </a:lnTo>
                    <a:lnTo>
                      <a:pt x="7274" y="2997"/>
                    </a:lnTo>
                    <a:lnTo>
                      <a:pt x="7270" y="3026"/>
                    </a:lnTo>
                    <a:lnTo>
                      <a:pt x="7264" y="3040"/>
                    </a:lnTo>
                    <a:lnTo>
                      <a:pt x="7254" y="3052"/>
                    </a:lnTo>
                    <a:lnTo>
                      <a:pt x="7270" y="3050"/>
                    </a:lnTo>
                    <a:lnTo>
                      <a:pt x="7284" y="3052"/>
                    </a:lnTo>
                    <a:lnTo>
                      <a:pt x="7295" y="3057"/>
                    </a:lnTo>
                    <a:lnTo>
                      <a:pt x="7301" y="3063"/>
                    </a:lnTo>
                    <a:lnTo>
                      <a:pt x="7305" y="3071"/>
                    </a:lnTo>
                    <a:lnTo>
                      <a:pt x="7302" y="3083"/>
                    </a:lnTo>
                    <a:lnTo>
                      <a:pt x="7296" y="3095"/>
                    </a:lnTo>
                    <a:lnTo>
                      <a:pt x="7284" y="3109"/>
                    </a:lnTo>
                    <a:lnTo>
                      <a:pt x="7294" y="3125"/>
                    </a:lnTo>
                    <a:lnTo>
                      <a:pt x="7297" y="3139"/>
                    </a:lnTo>
                    <a:lnTo>
                      <a:pt x="7296" y="3153"/>
                    </a:lnTo>
                    <a:lnTo>
                      <a:pt x="7291" y="3164"/>
                    </a:lnTo>
                    <a:lnTo>
                      <a:pt x="7269" y="3182"/>
                    </a:lnTo>
                    <a:lnTo>
                      <a:pt x="7238" y="3190"/>
                    </a:lnTo>
                    <a:lnTo>
                      <a:pt x="7250" y="3213"/>
                    </a:lnTo>
                    <a:lnTo>
                      <a:pt x="7249" y="3233"/>
                    </a:lnTo>
                    <a:lnTo>
                      <a:pt x="7239" y="3248"/>
                    </a:lnTo>
                    <a:lnTo>
                      <a:pt x="7223" y="3260"/>
                    </a:lnTo>
                    <a:lnTo>
                      <a:pt x="7202" y="3265"/>
                    </a:lnTo>
                    <a:lnTo>
                      <a:pt x="7182" y="3264"/>
                    </a:lnTo>
                    <a:lnTo>
                      <a:pt x="7162" y="3256"/>
                    </a:lnTo>
                    <a:lnTo>
                      <a:pt x="7148" y="3239"/>
                    </a:lnTo>
                    <a:lnTo>
                      <a:pt x="7141" y="3253"/>
                    </a:lnTo>
                    <a:lnTo>
                      <a:pt x="7130" y="3263"/>
                    </a:lnTo>
                    <a:lnTo>
                      <a:pt x="7116" y="3268"/>
                    </a:lnTo>
                    <a:lnTo>
                      <a:pt x="7102" y="3269"/>
                    </a:lnTo>
                    <a:lnTo>
                      <a:pt x="7088" y="3265"/>
                    </a:lnTo>
                    <a:lnTo>
                      <a:pt x="7077" y="3257"/>
                    </a:lnTo>
                    <a:lnTo>
                      <a:pt x="7068" y="3245"/>
                    </a:lnTo>
                    <a:lnTo>
                      <a:pt x="7066" y="3228"/>
                    </a:lnTo>
                    <a:lnTo>
                      <a:pt x="7049" y="3237"/>
                    </a:lnTo>
                    <a:lnTo>
                      <a:pt x="7029" y="3239"/>
                    </a:lnTo>
                    <a:lnTo>
                      <a:pt x="7019" y="3237"/>
                    </a:lnTo>
                    <a:lnTo>
                      <a:pt x="7010" y="3233"/>
                    </a:lnTo>
                    <a:lnTo>
                      <a:pt x="6998" y="3217"/>
                    </a:lnTo>
                    <a:lnTo>
                      <a:pt x="6973" y="3221"/>
                    </a:lnTo>
                    <a:lnTo>
                      <a:pt x="6950" y="3215"/>
                    </a:lnTo>
                    <a:lnTo>
                      <a:pt x="6933" y="3200"/>
                    </a:lnTo>
                    <a:lnTo>
                      <a:pt x="6928" y="3188"/>
                    </a:lnTo>
                    <a:lnTo>
                      <a:pt x="6927" y="3175"/>
                    </a:lnTo>
                    <a:lnTo>
                      <a:pt x="6916" y="3200"/>
                    </a:lnTo>
                    <a:lnTo>
                      <a:pt x="6899" y="3216"/>
                    </a:lnTo>
                    <a:lnTo>
                      <a:pt x="6877" y="3222"/>
                    </a:lnTo>
                    <a:lnTo>
                      <a:pt x="6850" y="3220"/>
                    </a:lnTo>
                    <a:lnTo>
                      <a:pt x="6847" y="3234"/>
                    </a:lnTo>
                    <a:lnTo>
                      <a:pt x="6841" y="3246"/>
                    </a:lnTo>
                    <a:lnTo>
                      <a:pt x="6830" y="3257"/>
                    </a:lnTo>
                    <a:lnTo>
                      <a:pt x="6815" y="3268"/>
                    </a:lnTo>
                    <a:lnTo>
                      <a:pt x="6827" y="3266"/>
                    </a:lnTo>
                    <a:lnTo>
                      <a:pt x="6839" y="3266"/>
                    </a:lnTo>
                    <a:lnTo>
                      <a:pt x="6859" y="3276"/>
                    </a:lnTo>
                    <a:lnTo>
                      <a:pt x="6866" y="3283"/>
                    </a:lnTo>
                    <a:lnTo>
                      <a:pt x="6870" y="3294"/>
                    </a:lnTo>
                    <a:lnTo>
                      <a:pt x="6871" y="3307"/>
                    </a:lnTo>
                    <a:lnTo>
                      <a:pt x="6867" y="3321"/>
                    </a:lnTo>
                    <a:lnTo>
                      <a:pt x="6884" y="3304"/>
                    </a:lnTo>
                    <a:lnTo>
                      <a:pt x="6900" y="3295"/>
                    </a:lnTo>
                    <a:lnTo>
                      <a:pt x="6916" y="3290"/>
                    </a:lnTo>
                    <a:lnTo>
                      <a:pt x="6930" y="3291"/>
                    </a:lnTo>
                    <a:lnTo>
                      <a:pt x="6943" y="3296"/>
                    </a:lnTo>
                    <a:lnTo>
                      <a:pt x="6952" y="3307"/>
                    </a:lnTo>
                    <a:lnTo>
                      <a:pt x="6958" y="3321"/>
                    </a:lnTo>
                    <a:lnTo>
                      <a:pt x="6961" y="3339"/>
                    </a:lnTo>
                    <a:lnTo>
                      <a:pt x="6966" y="3330"/>
                    </a:lnTo>
                    <a:lnTo>
                      <a:pt x="6973" y="3323"/>
                    </a:lnTo>
                    <a:lnTo>
                      <a:pt x="6991" y="3312"/>
                    </a:lnTo>
                    <a:lnTo>
                      <a:pt x="7012" y="3308"/>
                    </a:lnTo>
                    <a:lnTo>
                      <a:pt x="7035" y="3310"/>
                    </a:lnTo>
                    <a:lnTo>
                      <a:pt x="7056" y="3316"/>
                    </a:lnTo>
                    <a:lnTo>
                      <a:pt x="7074" y="3328"/>
                    </a:lnTo>
                    <a:lnTo>
                      <a:pt x="7087" y="3344"/>
                    </a:lnTo>
                    <a:lnTo>
                      <a:pt x="7092" y="3364"/>
                    </a:lnTo>
                    <a:lnTo>
                      <a:pt x="7117" y="3369"/>
                    </a:lnTo>
                    <a:lnTo>
                      <a:pt x="7137" y="3379"/>
                    </a:lnTo>
                    <a:lnTo>
                      <a:pt x="7151" y="3394"/>
                    </a:lnTo>
                    <a:lnTo>
                      <a:pt x="7160" y="3413"/>
                    </a:lnTo>
                    <a:lnTo>
                      <a:pt x="7163" y="3435"/>
                    </a:lnTo>
                    <a:lnTo>
                      <a:pt x="7159" y="3456"/>
                    </a:lnTo>
                    <a:lnTo>
                      <a:pt x="7148" y="3475"/>
                    </a:lnTo>
                    <a:lnTo>
                      <a:pt x="7130" y="3492"/>
                    </a:lnTo>
                    <a:lnTo>
                      <a:pt x="7148" y="3501"/>
                    </a:lnTo>
                    <a:lnTo>
                      <a:pt x="7161" y="3514"/>
                    </a:lnTo>
                    <a:lnTo>
                      <a:pt x="7168" y="3530"/>
                    </a:lnTo>
                    <a:lnTo>
                      <a:pt x="7168" y="3546"/>
                    </a:lnTo>
                    <a:lnTo>
                      <a:pt x="7162" y="3562"/>
                    </a:lnTo>
                    <a:lnTo>
                      <a:pt x="7153" y="3577"/>
                    </a:lnTo>
                    <a:lnTo>
                      <a:pt x="7137" y="3588"/>
                    </a:lnTo>
                    <a:lnTo>
                      <a:pt x="7118" y="3595"/>
                    </a:lnTo>
                    <a:lnTo>
                      <a:pt x="7127" y="3604"/>
                    </a:lnTo>
                    <a:lnTo>
                      <a:pt x="7132" y="3614"/>
                    </a:lnTo>
                    <a:lnTo>
                      <a:pt x="7134" y="3627"/>
                    </a:lnTo>
                    <a:lnTo>
                      <a:pt x="7134" y="3639"/>
                    </a:lnTo>
                    <a:lnTo>
                      <a:pt x="7125" y="3660"/>
                    </a:lnTo>
                    <a:lnTo>
                      <a:pt x="7116" y="3669"/>
                    </a:lnTo>
                    <a:lnTo>
                      <a:pt x="7104" y="3673"/>
                    </a:lnTo>
                    <a:lnTo>
                      <a:pt x="7120" y="3684"/>
                    </a:lnTo>
                    <a:lnTo>
                      <a:pt x="7132" y="3699"/>
                    </a:lnTo>
                    <a:lnTo>
                      <a:pt x="7139" y="3718"/>
                    </a:lnTo>
                    <a:lnTo>
                      <a:pt x="7141" y="3739"/>
                    </a:lnTo>
                    <a:lnTo>
                      <a:pt x="7136" y="3761"/>
                    </a:lnTo>
                    <a:lnTo>
                      <a:pt x="7129" y="3781"/>
                    </a:lnTo>
                    <a:lnTo>
                      <a:pt x="7115" y="3798"/>
                    </a:lnTo>
                    <a:lnTo>
                      <a:pt x="7095" y="3811"/>
                    </a:lnTo>
                    <a:lnTo>
                      <a:pt x="7104" y="3858"/>
                    </a:lnTo>
                    <a:lnTo>
                      <a:pt x="7100" y="3894"/>
                    </a:lnTo>
                    <a:lnTo>
                      <a:pt x="7093" y="3908"/>
                    </a:lnTo>
                    <a:lnTo>
                      <a:pt x="7085" y="3919"/>
                    </a:lnTo>
                    <a:lnTo>
                      <a:pt x="7074" y="3928"/>
                    </a:lnTo>
                    <a:lnTo>
                      <a:pt x="7063" y="3933"/>
                    </a:lnTo>
                    <a:lnTo>
                      <a:pt x="7051" y="3935"/>
                    </a:lnTo>
                    <a:lnTo>
                      <a:pt x="7039" y="3934"/>
                    </a:lnTo>
                    <a:lnTo>
                      <a:pt x="7017" y="3921"/>
                    </a:lnTo>
                    <a:lnTo>
                      <a:pt x="7007" y="3909"/>
                    </a:lnTo>
                    <a:lnTo>
                      <a:pt x="6999" y="3894"/>
                    </a:lnTo>
                    <a:lnTo>
                      <a:pt x="6994" y="3875"/>
                    </a:lnTo>
                    <a:lnTo>
                      <a:pt x="6991" y="3852"/>
                    </a:lnTo>
                    <a:lnTo>
                      <a:pt x="6973" y="3850"/>
                    </a:lnTo>
                    <a:lnTo>
                      <a:pt x="6960" y="3843"/>
                    </a:lnTo>
                    <a:lnTo>
                      <a:pt x="6950" y="3832"/>
                    </a:lnTo>
                    <a:lnTo>
                      <a:pt x="6944" y="3821"/>
                    </a:lnTo>
                    <a:lnTo>
                      <a:pt x="6942" y="3807"/>
                    </a:lnTo>
                    <a:lnTo>
                      <a:pt x="6943" y="3791"/>
                    </a:lnTo>
                    <a:lnTo>
                      <a:pt x="6953" y="3762"/>
                    </a:lnTo>
                    <a:lnTo>
                      <a:pt x="6932" y="3760"/>
                    </a:lnTo>
                    <a:lnTo>
                      <a:pt x="6913" y="3750"/>
                    </a:lnTo>
                    <a:lnTo>
                      <a:pt x="6901" y="3734"/>
                    </a:lnTo>
                    <a:lnTo>
                      <a:pt x="6898" y="3714"/>
                    </a:lnTo>
                    <a:lnTo>
                      <a:pt x="6891" y="3726"/>
                    </a:lnTo>
                    <a:lnTo>
                      <a:pt x="6878" y="3735"/>
                    </a:lnTo>
                    <a:lnTo>
                      <a:pt x="6864" y="3742"/>
                    </a:lnTo>
                    <a:lnTo>
                      <a:pt x="6848" y="3744"/>
                    </a:lnTo>
                    <a:lnTo>
                      <a:pt x="6833" y="3742"/>
                    </a:lnTo>
                    <a:lnTo>
                      <a:pt x="6823" y="3734"/>
                    </a:lnTo>
                    <a:lnTo>
                      <a:pt x="6815" y="3721"/>
                    </a:lnTo>
                    <a:lnTo>
                      <a:pt x="6815" y="3703"/>
                    </a:lnTo>
                    <a:lnTo>
                      <a:pt x="6792" y="3711"/>
                    </a:lnTo>
                    <a:lnTo>
                      <a:pt x="6774" y="3712"/>
                    </a:lnTo>
                    <a:lnTo>
                      <a:pt x="6759" y="3707"/>
                    </a:lnTo>
                    <a:lnTo>
                      <a:pt x="6747" y="3699"/>
                    </a:lnTo>
                    <a:lnTo>
                      <a:pt x="6739" y="3686"/>
                    </a:lnTo>
                    <a:lnTo>
                      <a:pt x="6734" y="3670"/>
                    </a:lnTo>
                    <a:lnTo>
                      <a:pt x="6733" y="3652"/>
                    </a:lnTo>
                    <a:lnTo>
                      <a:pt x="6736" y="3633"/>
                    </a:lnTo>
                    <a:lnTo>
                      <a:pt x="6720" y="3640"/>
                    </a:lnTo>
                    <a:lnTo>
                      <a:pt x="6704" y="3643"/>
                    </a:lnTo>
                    <a:lnTo>
                      <a:pt x="6689" y="3640"/>
                    </a:lnTo>
                    <a:lnTo>
                      <a:pt x="6675" y="3635"/>
                    </a:lnTo>
                    <a:lnTo>
                      <a:pt x="6665" y="3625"/>
                    </a:lnTo>
                    <a:lnTo>
                      <a:pt x="6659" y="3612"/>
                    </a:lnTo>
                    <a:lnTo>
                      <a:pt x="6657" y="3599"/>
                    </a:lnTo>
                    <a:lnTo>
                      <a:pt x="6661" y="3585"/>
                    </a:lnTo>
                    <a:lnTo>
                      <a:pt x="6646" y="3590"/>
                    </a:lnTo>
                    <a:lnTo>
                      <a:pt x="6631" y="3587"/>
                    </a:lnTo>
                    <a:lnTo>
                      <a:pt x="6619" y="3574"/>
                    </a:lnTo>
                    <a:lnTo>
                      <a:pt x="6617" y="3555"/>
                    </a:lnTo>
                    <a:lnTo>
                      <a:pt x="6600" y="3564"/>
                    </a:lnTo>
                    <a:lnTo>
                      <a:pt x="6584" y="3566"/>
                    </a:lnTo>
                    <a:lnTo>
                      <a:pt x="6568" y="3562"/>
                    </a:lnTo>
                    <a:lnTo>
                      <a:pt x="6556" y="3551"/>
                    </a:lnTo>
                    <a:lnTo>
                      <a:pt x="6560" y="3562"/>
                    </a:lnTo>
                    <a:lnTo>
                      <a:pt x="6557" y="3573"/>
                    </a:lnTo>
                    <a:lnTo>
                      <a:pt x="6552" y="3581"/>
                    </a:lnTo>
                    <a:lnTo>
                      <a:pt x="6541" y="3588"/>
                    </a:lnTo>
                    <a:lnTo>
                      <a:pt x="6561" y="3586"/>
                    </a:lnTo>
                    <a:lnTo>
                      <a:pt x="6576" y="3594"/>
                    </a:lnTo>
                    <a:lnTo>
                      <a:pt x="6582" y="3608"/>
                    </a:lnTo>
                    <a:lnTo>
                      <a:pt x="6579" y="3625"/>
                    </a:lnTo>
                    <a:lnTo>
                      <a:pt x="6598" y="3633"/>
                    </a:lnTo>
                    <a:lnTo>
                      <a:pt x="6611" y="3644"/>
                    </a:lnTo>
                    <a:lnTo>
                      <a:pt x="6618" y="3659"/>
                    </a:lnTo>
                    <a:lnTo>
                      <a:pt x="6619" y="3676"/>
                    </a:lnTo>
                    <a:lnTo>
                      <a:pt x="6613" y="3692"/>
                    </a:lnTo>
                    <a:lnTo>
                      <a:pt x="6604" y="3706"/>
                    </a:lnTo>
                    <a:lnTo>
                      <a:pt x="6588" y="3717"/>
                    </a:lnTo>
                    <a:lnTo>
                      <a:pt x="6567" y="3721"/>
                    </a:lnTo>
                    <a:lnTo>
                      <a:pt x="6565" y="3744"/>
                    </a:lnTo>
                    <a:lnTo>
                      <a:pt x="6554" y="3762"/>
                    </a:lnTo>
                    <a:lnTo>
                      <a:pt x="6539" y="3776"/>
                    </a:lnTo>
                    <a:lnTo>
                      <a:pt x="6521" y="3783"/>
                    </a:lnTo>
                    <a:lnTo>
                      <a:pt x="6500" y="3784"/>
                    </a:lnTo>
                    <a:lnTo>
                      <a:pt x="6483" y="3779"/>
                    </a:lnTo>
                    <a:lnTo>
                      <a:pt x="6469" y="3765"/>
                    </a:lnTo>
                    <a:lnTo>
                      <a:pt x="6460" y="3744"/>
                    </a:lnTo>
                    <a:lnTo>
                      <a:pt x="6448" y="3748"/>
                    </a:lnTo>
                    <a:lnTo>
                      <a:pt x="6436" y="3749"/>
                    </a:lnTo>
                    <a:lnTo>
                      <a:pt x="6424" y="3747"/>
                    </a:lnTo>
                    <a:lnTo>
                      <a:pt x="6414" y="3741"/>
                    </a:lnTo>
                    <a:lnTo>
                      <a:pt x="6399" y="3763"/>
                    </a:lnTo>
                    <a:lnTo>
                      <a:pt x="6373" y="3775"/>
                    </a:lnTo>
                    <a:lnTo>
                      <a:pt x="6358" y="3776"/>
                    </a:lnTo>
                    <a:lnTo>
                      <a:pt x="6345" y="3773"/>
                    </a:lnTo>
                    <a:lnTo>
                      <a:pt x="6333" y="3764"/>
                    </a:lnTo>
                    <a:lnTo>
                      <a:pt x="6324" y="3751"/>
                    </a:lnTo>
                    <a:lnTo>
                      <a:pt x="6322" y="3768"/>
                    </a:lnTo>
                    <a:lnTo>
                      <a:pt x="6313" y="3782"/>
                    </a:lnTo>
                    <a:lnTo>
                      <a:pt x="6299" y="3791"/>
                    </a:lnTo>
                    <a:lnTo>
                      <a:pt x="6283" y="3796"/>
                    </a:lnTo>
                    <a:lnTo>
                      <a:pt x="6266" y="3795"/>
                    </a:lnTo>
                    <a:lnTo>
                      <a:pt x="6252" y="3790"/>
                    </a:lnTo>
                    <a:lnTo>
                      <a:pt x="6242" y="3777"/>
                    </a:lnTo>
                    <a:lnTo>
                      <a:pt x="6238" y="3759"/>
                    </a:lnTo>
                    <a:lnTo>
                      <a:pt x="6226" y="3772"/>
                    </a:lnTo>
                    <a:lnTo>
                      <a:pt x="6212" y="3778"/>
                    </a:lnTo>
                    <a:lnTo>
                      <a:pt x="6197" y="3779"/>
                    </a:lnTo>
                    <a:lnTo>
                      <a:pt x="6184" y="3774"/>
                    </a:lnTo>
                    <a:lnTo>
                      <a:pt x="6173" y="3766"/>
                    </a:lnTo>
                    <a:lnTo>
                      <a:pt x="6167" y="3754"/>
                    </a:lnTo>
                    <a:lnTo>
                      <a:pt x="6167" y="3742"/>
                    </a:lnTo>
                    <a:lnTo>
                      <a:pt x="6173" y="3728"/>
                    </a:lnTo>
                    <a:lnTo>
                      <a:pt x="6153" y="3717"/>
                    </a:lnTo>
                    <a:lnTo>
                      <a:pt x="6140" y="3702"/>
                    </a:lnTo>
                    <a:lnTo>
                      <a:pt x="6135" y="3684"/>
                    </a:lnTo>
                    <a:lnTo>
                      <a:pt x="6141" y="3659"/>
                    </a:lnTo>
                    <a:lnTo>
                      <a:pt x="6126" y="3675"/>
                    </a:lnTo>
                    <a:lnTo>
                      <a:pt x="6107" y="3685"/>
                    </a:lnTo>
                    <a:lnTo>
                      <a:pt x="6097" y="3685"/>
                    </a:lnTo>
                    <a:lnTo>
                      <a:pt x="6087" y="3683"/>
                    </a:lnTo>
                    <a:lnTo>
                      <a:pt x="6078" y="3676"/>
                    </a:lnTo>
                    <a:lnTo>
                      <a:pt x="6070" y="3666"/>
                    </a:lnTo>
                    <a:lnTo>
                      <a:pt x="6060" y="3685"/>
                    </a:lnTo>
                    <a:lnTo>
                      <a:pt x="6043" y="3695"/>
                    </a:lnTo>
                    <a:lnTo>
                      <a:pt x="6023" y="3695"/>
                    </a:lnTo>
                    <a:lnTo>
                      <a:pt x="6005" y="3684"/>
                    </a:lnTo>
                    <a:lnTo>
                      <a:pt x="6006" y="3700"/>
                    </a:lnTo>
                    <a:lnTo>
                      <a:pt x="5998" y="3713"/>
                    </a:lnTo>
                    <a:lnTo>
                      <a:pt x="5984" y="3720"/>
                    </a:lnTo>
                    <a:lnTo>
                      <a:pt x="5964" y="3718"/>
                    </a:lnTo>
                    <a:lnTo>
                      <a:pt x="5986" y="3727"/>
                    </a:lnTo>
                    <a:lnTo>
                      <a:pt x="5997" y="3738"/>
                    </a:lnTo>
                    <a:lnTo>
                      <a:pt x="5998" y="3752"/>
                    </a:lnTo>
                    <a:lnTo>
                      <a:pt x="5990" y="3766"/>
                    </a:lnTo>
                    <a:lnTo>
                      <a:pt x="6002" y="3767"/>
                    </a:lnTo>
                    <a:lnTo>
                      <a:pt x="6012" y="3772"/>
                    </a:lnTo>
                    <a:lnTo>
                      <a:pt x="6020" y="3778"/>
                    </a:lnTo>
                    <a:lnTo>
                      <a:pt x="6026" y="3787"/>
                    </a:lnTo>
                    <a:lnTo>
                      <a:pt x="6029" y="3808"/>
                    </a:lnTo>
                    <a:lnTo>
                      <a:pt x="6025" y="3819"/>
                    </a:lnTo>
                    <a:lnTo>
                      <a:pt x="6017" y="3829"/>
                    </a:lnTo>
                    <a:lnTo>
                      <a:pt x="6032" y="3832"/>
                    </a:lnTo>
                    <a:lnTo>
                      <a:pt x="6044" y="3839"/>
                    </a:lnTo>
                    <a:lnTo>
                      <a:pt x="6052" y="3850"/>
                    </a:lnTo>
                    <a:lnTo>
                      <a:pt x="6056" y="3861"/>
                    </a:lnTo>
                    <a:lnTo>
                      <a:pt x="6055" y="3874"/>
                    </a:lnTo>
                    <a:lnTo>
                      <a:pt x="6052" y="3886"/>
                    </a:lnTo>
                    <a:lnTo>
                      <a:pt x="6044" y="3897"/>
                    </a:lnTo>
                    <a:lnTo>
                      <a:pt x="6032" y="3904"/>
                    </a:lnTo>
                    <a:lnTo>
                      <a:pt x="6053" y="3931"/>
                    </a:lnTo>
                    <a:lnTo>
                      <a:pt x="6059" y="3955"/>
                    </a:lnTo>
                    <a:lnTo>
                      <a:pt x="6058" y="3966"/>
                    </a:lnTo>
                    <a:lnTo>
                      <a:pt x="6054" y="3977"/>
                    </a:lnTo>
                    <a:lnTo>
                      <a:pt x="6040" y="3993"/>
                    </a:lnTo>
                    <a:lnTo>
                      <a:pt x="6018" y="4001"/>
                    </a:lnTo>
                    <a:lnTo>
                      <a:pt x="5994" y="4001"/>
                    </a:lnTo>
                    <a:lnTo>
                      <a:pt x="5983" y="3997"/>
                    </a:lnTo>
                    <a:lnTo>
                      <a:pt x="5971" y="3991"/>
                    </a:lnTo>
                    <a:lnTo>
                      <a:pt x="5960" y="3980"/>
                    </a:lnTo>
                    <a:lnTo>
                      <a:pt x="5949" y="3967"/>
                    </a:lnTo>
                    <a:lnTo>
                      <a:pt x="5944" y="3982"/>
                    </a:lnTo>
                    <a:lnTo>
                      <a:pt x="5936" y="3994"/>
                    </a:lnTo>
                    <a:lnTo>
                      <a:pt x="5925" y="4003"/>
                    </a:lnTo>
                    <a:lnTo>
                      <a:pt x="5914" y="4008"/>
                    </a:lnTo>
                    <a:lnTo>
                      <a:pt x="5901" y="4008"/>
                    </a:lnTo>
                    <a:lnTo>
                      <a:pt x="5889" y="4002"/>
                    </a:lnTo>
                    <a:lnTo>
                      <a:pt x="5878" y="3992"/>
                    </a:lnTo>
                    <a:lnTo>
                      <a:pt x="5870" y="3975"/>
                    </a:lnTo>
                    <a:lnTo>
                      <a:pt x="5849" y="3986"/>
                    </a:lnTo>
                    <a:lnTo>
                      <a:pt x="5824" y="3990"/>
                    </a:lnTo>
                    <a:lnTo>
                      <a:pt x="5800" y="3982"/>
                    </a:lnTo>
                    <a:lnTo>
                      <a:pt x="5781" y="3963"/>
                    </a:lnTo>
                    <a:lnTo>
                      <a:pt x="5776" y="3976"/>
                    </a:lnTo>
                    <a:lnTo>
                      <a:pt x="5766" y="3985"/>
                    </a:lnTo>
                    <a:lnTo>
                      <a:pt x="5754" y="3992"/>
                    </a:lnTo>
                    <a:lnTo>
                      <a:pt x="5740" y="3995"/>
                    </a:lnTo>
                    <a:lnTo>
                      <a:pt x="5726" y="3995"/>
                    </a:lnTo>
                    <a:lnTo>
                      <a:pt x="5713" y="3993"/>
                    </a:lnTo>
                    <a:lnTo>
                      <a:pt x="5695" y="3982"/>
                    </a:lnTo>
                    <a:lnTo>
                      <a:pt x="5698" y="3998"/>
                    </a:lnTo>
                    <a:lnTo>
                      <a:pt x="5698" y="4014"/>
                    </a:lnTo>
                    <a:lnTo>
                      <a:pt x="5694" y="4028"/>
                    </a:lnTo>
                    <a:lnTo>
                      <a:pt x="5686" y="4040"/>
                    </a:lnTo>
                    <a:lnTo>
                      <a:pt x="5675" y="4049"/>
                    </a:lnTo>
                    <a:lnTo>
                      <a:pt x="5661" y="4057"/>
                    </a:lnTo>
                    <a:lnTo>
                      <a:pt x="5645" y="4062"/>
                    </a:lnTo>
                    <a:lnTo>
                      <a:pt x="5627" y="4063"/>
                    </a:lnTo>
                    <a:lnTo>
                      <a:pt x="5639" y="4074"/>
                    </a:lnTo>
                    <a:lnTo>
                      <a:pt x="5646" y="4087"/>
                    </a:lnTo>
                    <a:lnTo>
                      <a:pt x="5648" y="4099"/>
                    </a:lnTo>
                    <a:lnTo>
                      <a:pt x="5648" y="4111"/>
                    </a:lnTo>
                    <a:lnTo>
                      <a:pt x="5644" y="4123"/>
                    </a:lnTo>
                    <a:lnTo>
                      <a:pt x="5638" y="4135"/>
                    </a:lnTo>
                    <a:lnTo>
                      <a:pt x="5616" y="4152"/>
                    </a:lnTo>
                    <a:lnTo>
                      <a:pt x="5631" y="4151"/>
                    </a:lnTo>
                    <a:lnTo>
                      <a:pt x="5644" y="4155"/>
                    </a:lnTo>
                    <a:lnTo>
                      <a:pt x="5653" y="4165"/>
                    </a:lnTo>
                    <a:lnTo>
                      <a:pt x="5657" y="4178"/>
                    </a:lnTo>
                    <a:lnTo>
                      <a:pt x="5676" y="4173"/>
                    </a:lnTo>
                    <a:lnTo>
                      <a:pt x="5691" y="4176"/>
                    </a:lnTo>
                    <a:lnTo>
                      <a:pt x="5703" y="4184"/>
                    </a:lnTo>
                    <a:lnTo>
                      <a:pt x="5710" y="4197"/>
                    </a:lnTo>
                    <a:lnTo>
                      <a:pt x="5722" y="4177"/>
                    </a:lnTo>
                    <a:lnTo>
                      <a:pt x="5742" y="4161"/>
                    </a:lnTo>
                    <a:lnTo>
                      <a:pt x="5769" y="4151"/>
                    </a:lnTo>
                    <a:lnTo>
                      <a:pt x="5784" y="4150"/>
                    </a:lnTo>
                    <a:lnTo>
                      <a:pt x="5799" y="4152"/>
                    </a:lnTo>
                    <a:lnTo>
                      <a:pt x="5820" y="4130"/>
                    </a:lnTo>
                    <a:lnTo>
                      <a:pt x="5840" y="4117"/>
                    </a:lnTo>
                    <a:lnTo>
                      <a:pt x="5859" y="4113"/>
                    </a:lnTo>
                    <a:lnTo>
                      <a:pt x="5874" y="4115"/>
                    </a:lnTo>
                    <a:lnTo>
                      <a:pt x="5884" y="4125"/>
                    </a:lnTo>
                    <a:lnTo>
                      <a:pt x="5890" y="4141"/>
                    </a:lnTo>
                    <a:lnTo>
                      <a:pt x="5888" y="4165"/>
                    </a:lnTo>
                    <a:lnTo>
                      <a:pt x="5878" y="4194"/>
                    </a:lnTo>
                    <a:lnTo>
                      <a:pt x="5904" y="4202"/>
                    </a:lnTo>
                    <a:lnTo>
                      <a:pt x="5919" y="4215"/>
                    </a:lnTo>
                    <a:lnTo>
                      <a:pt x="5923" y="4231"/>
                    </a:lnTo>
                    <a:lnTo>
                      <a:pt x="5919" y="4248"/>
                    </a:lnTo>
                    <a:lnTo>
                      <a:pt x="5907" y="4265"/>
                    </a:lnTo>
                    <a:lnTo>
                      <a:pt x="5889" y="4278"/>
                    </a:lnTo>
                    <a:lnTo>
                      <a:pt x="5867" y="4288"/>
                    </a:lnTo>
                    <a:lnTo>
                      <a:pt x="5841" y="4290"/>
                    </a:lnTo>
                    <a:lnTo>
                      <a:pt x="5851" y="4298"/>
                    </a:lnTo>
                    <a:lnTo>
                      <a:pt x="5859" y="4307"/>
                    </a:lnTo>
                    <a:lnTo>
                      <a:pt x="5862" y="4318"/>
                    </a:lnTo>
                    <a:lnTo>
                      <a:pt x="5863" y="4327"/>
                    </a:lnTo>
                    <a:lnTo>
                      <a:pt x="5856" y="4347"/>
                    </a:lnTo>
                    <a:lnTo>
                      <a:pt x="5841" y="4363"/>
                    </a:lnTo>
                    <a:lnTo>
                      <a:pt x="5854" y="4367"/>
                    </a:lnTo>
                    <a:lnTo>
                      <a:pt x="5865" y="4375"/>
                    </a:lnTo>
                    <a:lnTo>
                      <a:pt x="5869" y="4388"/>
                    </a:lnTo>
                    <a:lnTo>
                      <a:pt x="5867" y="4404"/>
                    </a:lnTo>
                    <a:lnTo>
                      <a:pt x="5889" y="4409"/>
                    </a:lnTo>
                    <a:lnTo>
                      <a:pt x="5905" y="4419"/>
                    </a:lnTo>
                    <a:lnTo>
                      <a:pt x="5916" y="4436"/>
                    </a:lnTo>
                    <a:lnTo>
                      <a:pt x="5919" y="4458"/>
                    </a:lnTo>
                    <a:lnTo>
                      <a:pt x="5931" y="4446"/>
                    </a:lnTo>
                    <a:lnTo>
                      <a:pt x="5945" y="4443"/>
                    </a:lnTo>
                    <a:lnTo>
                      <a:pt x="5959" y="4445"/>
                    </a:lnTo>
                    <a:lnTo>
                      <a:pt x="5972" y="4453"/>
                    </a:lnTo>
                    <a:lnTo>
                      <a:pt x="5982" y="4429"/>
                    </a:lnTo>
                    <a:lnTo>
                      <a:pt x="5997" y="4411"/>
                    </a:lnTo>
                    <a:lnTo>
                      <a:pt x="6016" y="4398"/>
                    </a:lnTo>
                    <a:lnTo>
                      <a:pt x="6043" y="4390"/>
                    </a:lnTo>
                    <a:lnTo>
                      <a:pt x="6040" y="4376"/>
                    </a:lnTo>
                    <a:lnTo>
                      <a:pt x="6039" y="4363"/>
                    </a:lnTo>
                    <a:lnTo>
                      <a:pt x="6046" y="4339"/>
                    </a:lnTo>
                    <a:lnTo>
                      <a:pt x="6054" y="4331"/>
                    </a:lnTo>
                    <a:lnTo>
                      <a:pt x="6066" y="4324"/>
                    </a:lnTo>
                    <a:lnTo>
                      <a:pt x="6079" y="4320"/>
                    </a:lnTo>
                    <a:lnTo>
                      <a:pt x="6096" y="4320"/>
                    </a:lnTo>
                    <a:lnTo>
                      <a:pt x="6090" y="4302"/>
                    </a:lnTo>
                    <a:lnTo>
                      <a:pt x="6089" y="4286"/>
                    </a:lnTo>
                    <a:lnTo>
                      <a:pt x="6095" y="4260"/>
                    </a:lnTo>
                    <a:lnTo>
                      <a:pt x="6109" y="4243"/>
                    </a:lnTo>
                    <a:lnTo>
                      <a:pt x="6127" y="4235"/>
                    </a:lnTo>
                    <a:lnTo>
                      <a:pt x="6148" y="4235"/>
                    </a:lnTo>
                    <a:lnTo>
                      <a:pt x="6166" y="4246"/>
                    </a:lnTo>
                    <a:lnTo>
                      <a:pt x="6178" y="4266"/>
                    </a:lnTo>
                    <a:lnTo>
                      <a:pt x="6181" y="4280"/>
                    </a:lnTo>
                    <a:lnTo>
                      <a:pt x="6181" y="4297"/>
                    </a:lnTo>
                    <a:lnTo>
                      <a:pt x="6199" y="4289"/>
                    </a:lnTo>
                    <a:lnTo>
                      <a:pt x="6216" y="4288"/>
                    </a:lnTo>
                    <a:lnTo>
                      <a:pt x="6230" y="4293"/>
                    </a:lnTo>
                    <a:lnTo>
                      <a:pt x="6239" y="4302"/>
                    </a:lnTo>
                    <a:lnTo>
                      <a:pt x="6245" y="4315"/>
                    </a:lnTo>
                    <a:lnTo>
                      <a:pt x="6247" y="4329"/>
                    </a:lnTo>
                    <a:lnTo>
                      <a:pt x="6242" y="4346"/>
                    </a:lnTo>
                    <a:lnTo>
                      <a:pt x="6234" y="4360"/>
                    </a:lnTo>
                    <a:lnTo>
                      <a:pt x="6258" y="4357"/>
                    </a:lnTo>
                    <a:lnTo>
                      <a:pt x="6274" y="4363"/>
                    </a:lnTo>
                    <a:lnTo>
                      <a:pt x="6283" y="4375"/>
                    </a:lnTo>
                    <a:lnTo>
                      <a:pt x="6285" y="4393"/>
                    </a:lnTo>
                    <a:lnTo>
                      <a:pt x="6294" y="4384"/>
                    </a:lnTo>
                    <a:lnTo>
                      <a:pt x="6306" y="4380"/>
                    </a:lnTo>
                    <a:lnTo>
                      <a:pt x="6319" y="4378"/>
                    </a:lnTo>
                    <a:lnTo>
                      <a:pt x="6333" y="4380"/>
                    </a:lnTo>
                    <a:lnTo>
                      <a:pt x="6342" y="4362"/>
                    </a:lnTo>
                    <a:lnTo>
                      <a:pt x="6351" y="4348"/>
                    </a:lnTo>
                    <a:lnTo>
                      <a:pt x="6363" y="4337"/>
                    </a:lnTo>
                    <a:lnTo>
                      <a:pt x="6376" y="4329"/>
                    </a:lnTo>
                    <a:lnTo>
                      <a:pt x="6403" y="4323"/>
                    </a:lnTo>
                    <a:lnTo>
                      <a:pt x="6429" y="4327"/>
                    </a:lnTo>
                    <a:lnTo>
                      <a:pt x="6447" y="4341"/>
                    </a:lnTo>
                    <a:lnTo>
                      <a:pt x="6456" y="4360"/>
                    </a:lnTo>
                    <a:lnTo>
                      <a:pt x="6450" y="4386"/>
                    </a:lnTo>
                    <a:lnTo>
                      <a:pt x="6425" y="4416"/>
                    </a:lnTo>
                    <a:lnTo>
                      <a:pt x="6439" y="4418"/>
                    </a:lnTo>
                    <a:lnTo>
                      <a:pt x="6450" y="4424"/>
                    </a:lnTo>
                    <a:lnTo>
                      <a:pt x="6462" y="4438"/>
                    </a:lnTo>
                    <a:lnTo>
                      <a:pt x="6464" y="4459"/>
                    </a:lnTo>
                    <a:lnTo>
                      <a:pt x="6452" y="4480"/>
                    </a:lnTo>
                    <a:lnTo>
                      <a:pt x="6470" y="4472"/>
                    </a:lnTo>
                    <a:lnTo>
                      <a:pt x="6487" y="4471"/>
                    </a:lnTo>
                    <a:lnTo>
                      <a:pt x="6502" y="4474"/>
                    </a:lnTo>
                    <a:lnTo>
                      <a:pt x="6515" y="4481"/>
                    </a:lnTo>
                    <a:lnTo>
                      <a:pt x="6525" y="4493"/>
                    </a:lnTo>
                    <a:lnTo>
                      <a:pt x="6530" y="4507"/>
                    </a:lnTo>
                    <a:lnTo>
                      <a:pt x="6531" y="4523"/>
                    </a:lnTo>
                    <a:lnTo>
                      <a:pt x="6527" y="4539"/>
                    </a:lnTo>
                    <a:lnTo>
                      <a:pt x="6555" y="4542"/>
                    </a:lnTo>
                    <a:lnTo>
                      <a:pt x="6577" y="4550"/>
                    </a:lnTo>
                    <a:lnTo>
                      <a:pt x="6592" y="4560"/>
                    </a:lnTo>
                    <a:lnTo>
                      <a:pt x="6600" y="4574"/>
                    </a:lnTo>
                    <a:lnTo>
                      <a:pt x="6603" y="4589"/>
                    </a:lnTo>
                    <a:lnTo>
                      <a:pt x="6597" y="4605"/>
                    </a:lnTo>
                    <a:lnTo>
                      <a:pt x="6584" y="4622"/>
                    </a:lnTo>
                    <a:lnTo>
                      <a:pt x="6564" y="4639"/>
                    </a:lnTo>
                    <a:lnTo>
                      <a:pt x="6589" y="4649"/>
                    </a:lnTo>
                    <a:lnTo>
                      <a:pt x="6607" y="4664"/>
                    </a:lnTo>
                    <a:lnTo>
                      <a:pt x="6617" y="4683"/>
                    </a:lnTo>
                    <a:lnTo>
                      <a:pt x="6621" y="4704"/>
                    </a:lnTo>
                    <a:lnTo>
                      <a:pt x="6617" y="4724"/>
                    </a:lnTo>
                    <a:lnTo>
                      <a:pt x="6607" y="4743"/>
                    </a:lnTo>
                    <a:lnTo>
                      <a:pt x="6590" y="4759"/>
                    </a:lnTo>
                    <a:lnTo>
                      <a:pt x="6567" y="4770"/>
                    </a:lnTo>
                    <a:lnTo>
                      <a:pt x="6581" y="4792"/>
                    </a:lnTo>
                    <a:lnTo>
                      <a:pt x="6586" y="4814"/>
                    </a:lnTo>
                    <a:lnTo>
                      <a:pt x="6586" y="4833"/>
                    </a:lnTo>
                    <a:lnTo>
                      <a:pt x="6579" y="4850"/>
                    </a:lnTo>
                    <a:lnTo>
                      <a:pt x="6566" y="4863"/>
                    </a:lnTo>
                    <a:lnTo>
                      <a:pt x="6547" y="4870"/>
                    </a:lnTo>
                    <a:lnTo>
                      <a:pt x="6522" y="4871"/>
                    </a:lnTo>
                    <a:lnTo>
                      <a:pt x="6493" y="4866"/>
                    </a:lnTo>
                    <a:lnTo>
                      <a:pt x="6486" y="4888"/>
                    </a:lnTo>
                    <a:lnTo>
                      <a:pt x="6471" y="4904"/>
                    </a:lnTo>
                    <a:lnTo>
                      <a:pt x="6452" y="4915"/>
                    </a:lnTo>
                    <a:lnTo>
                      <a:pt x="6429" y="4918"/>
                    </a:lnTo>
                    <a:lnTo>
                      <a:pt x="6406" y="4914"/>
                    </a:lnTo>
                    <a:lnTo>
                      <a:pt x="6388" y="4902"/>
                    </a:lnTo>
                    <a:lnTo>
                      <a:pt x="6376" y="4883"/>
                    </a:lnTo>
                    <a:lnTo>
                      <a:pt x="6373" y="4854"/>
                    </a:lnTo>
                    <a:lnTo>
                      <a:pt x="6355" y="4865"/>
                    </a:lnTo>
                    <a:lnTo>
                      <a:pt x="6334" y="4870"/>
                    </a:lnTo>
                    <a:lnTo>
                      <a:pt x="6315" y="4868"/>
                    </a:lnTo>
                    <a:lnTo>
                      <a:pt x="6297" y="4862"/>
                    </a:lnTo>
                    <a:lnTo>
                      <a:pt x="6283" y="4850"/>
                    </a:lnTo>
                    <a:lnTo>
                      <a:pt x="6273" y="4835"/>
                    </a:lnTo>
                    <a:lnTo>
                      <a:pt x="6268" y="4818"/>
                    </a:lnTo>
                    <a:lnTo>
                      <a:pt x="6272" y="4799"/>
                    </a:lnTo>
                    <a:lnTo>
                      <a:pt x="6253" y="4814"/>
                    </a:lnTo>
                    <a:lnTo>
                      <a:pt x="6232" y="4821"/>
                    </a:lnTo>
                    <a:lnTo>
                      <a:pt x="6209" y="4822"/>
                    </a:lnTo>
                    <a:lnTo>
                      <a:pt x="6185" y="4818"/>
                    </a:lnTo>
                    <a:lnTo>
                      <a:pt x="6198" y="4823"/>
                    </a:lnTo>
                    <a:lnTo>
                      <a:pt x="6208" y="4832"/>
                    </a:lnTo>
                    <a:lnTo>
                      <a:pt x="6213" y="4840"/>
                    </a:lnTo>
                    <a:lnTo>
                      <a:pt x="6216" y="4851"/>
                    </a:lnTo>
                    <a:lnTo>
                      <a:pt x="6214" y="4862"/>
                    </a:lnTo>
                    <a:lnTo>
                      <a:pt x="6211" y="4871"/>
                    </a:lnTo>
                    <a:lnTo>
                      <a:pt x="6193" y="4888"/>
                    </a:lnTo>
                    <a:lnTo>
                      <a:pt x="6216" y="4893"/>
                    </a:lnTo>
                    <a:lnTo>
                      <a:pt x="6231" y="4906"/>
                    </a:lnTo>
                    <a:lnTo>
                      <a:pt x="6234" y="4925"/>
                    </a:lnTo>
                    <a:lnTo>
                      <a:pt x="6223" y="4944"/>
                    </a:lnTo>
                    <a:lnTo>
                      <a:pt x="6244" y="4945"/>
                    </a:lnTo>
                    <a:lnTo>
                      <a:pt x="6259" y="4953"/>
                    </a:lnTo>
                    <a:lnTo>
                      <a:pt x="6269" y="4965"/>
                    </a:lnTo>
                    <a:lnTo>
                      <a:pt x="6275" y="4980"/>
                    </a:lnTo>
                    <a:lnTo>
                      <a:pt x="6274" y="4996"/>
                    </a:lnTo>
                    <a:lnTo>
                      <a:pt x="6268" y="5011"/>
                    </a:lnTo>
                    <a:lnTo>
                      <a:pt x="6257" y="5023"/>
                    </a:lnTo>
                    <a:lnTo>
                      <a:pt x="6238" y="5030"/>
                    </a:lnTo>
                    <a:lnTo>
                      <a:pt x="6255" y="5040"/>
                    </a:lnTo>
                    <a:lnTo>
                      <a:pt x="6266" y="5053"/>
                    </a:lnTo>
                    <a:lnTo>
                      <a:pt x="6271" y="5069"/>
                    </a:lnTo>
                    <a:lnTo>
                      <a:pt x="6269" y="5084"/>
                    </a:lnTo>
                    <a:lnTo>
                      <a:pt x="6262" y="5099"/>
                    </a:lnTo>
                    <a:lnTo>
                      <a:pt x="6251" y="5111"/>
                    </a:lnTo>
                    <a:lnTo>
                      <a:pt x="6235" y="5119"/>
                    </a:lnTo>
                    <a:lnTo>
                      <a:pt x="6216" y="5123"/>
                    </a:lnTo>
                    <a:lnTo>
                      <a:pt x="6216" y="5143"/>
                    </a:lnTo>
                    <a:lnTo>
                      <a:pt x="6207" y="5159"/>
                    </a:lnTo>
                    <a:lnTo>
                      <a:pt x="6194" y="5170"/>
                    </a:lnTo>
                    <a:lnTo>
                      <a:pt x="6178" y="5176"/>
                    </a:lnTo>
                    <a:lnTo>
                      <a:pt x="6161" y="5177"/>
                    </a:lnTo>
                    <a:lnTo>
                      <a:pt x="6145" y="5171"/>
                    </a:lnTo>
                    <a:lnTo>
                      <a:pt x="6134" y="5158"/>
                    </a:lnTo>
                    <a:lnTo>
                      <a:pt x="6129" y="5137"/>
                    </a:lnTo>
                    <a:lnTo>
                      <a:pt x="6101" y="5132"/>
                    </a:lnTo>
                    <a:lnTo>
                      <a:pt x="6084" y="5117"/>
                    </a:lnTo>
                    <a:lnTo>
                      <a:pt x="6080" y="5106"/>
                    </a:lnTo>
                    <a:lnTo>
                      <a:pt x="6078" y="5094"/>
                    </a:lnTo>
                    <a:lnTo>
                      <a:pt x="6081" y="5058"/>
                    </a:lnTo>
                    <a:lnTo>
                      <a:pt x="6062" y="5077"/>
                    </a:lnTo>
                    <a:lnTo>
                      <a:pt x="6042" y="5083"/>
                    </a:lnTo>
                    <a:lnTo>
                      <a:pt x="6033" y="5082"/>
                    </a:lnTo>
                    <a:lnTo>
                      <a:pt x="6025" y="5077"/>
                    </a:lnTo>
                    <a:lnTo>
                      <a:pt x="6018" y="5068"/>
                    </a:lnTo>
                    <a:lnTo>
                      <a:pt x="6013" y="5055"/>
                    </a:lnTo>
                    <a:lnTo>
                      <a:pt x="6010" y="5069"/>
                    </a:lnTo>
                    <a:lnTo>
                      <a:pt x="6001" y="5084"/>
                    </a:lnTo>
                    <a:lnTo>
                      <a:pt x="5987" y="5099"/>
                    </a:lnTo>
                    <a:lnTo>
                      <a:pt x="5972" y="5112"/>
                    </a:lnTo>
                    <a:lnTo>
                      <a:pt x="5955" y="5119"/>
                    </a:lnTo>
                    <a:lnTo>
                      <a:pt x="5941" y="5120"/>
                    </a:lnTo>
                    <a:lnTo>
                      <a:pt x="5929" y="5112"/>
                    </a:lnTo>
                    <a:lnTo>
                      <a:pt x="5923" y="5093"/>
                    </a:lnTo>
                    <a:lnTo>
                      <a:pt x="5900" y="5117"/>
                    </a:lnTo>
                    <a:lnTo>
                      <a:pt x="5875" y="5133"/>
                    </a:lnTo>
                    <a:lnTo>
                      <a:pt x="5852" y="5141"/>
                    </a:lnTo>
                    <a:lnTo>
                      <a:pt x="5832" y="5140"/>
                    </a:lnTo>
                    <a:lnTo>
                      <a:pt x="5818" y="5131"/>
                    </a:lnTo>
                    <a:lnTo>
                      <a:pt x="5811" y="5115"/>
                    </a:lnTo>
                    <a:lnTo>
                      <a:pt x="5814" y="5090"/>
                    </a:lnTo>
                    <a:lnTo>
                      <a:pt x="5830" y="5058"/>
                    </a:lnTo>
                    <a:lnTo>
                      <a:pt x="5808" y="5069"/>
                    </a:lnTo>
                    <a:lnTo>
                      <a:pt x="5781" y="5070"/>
                    </a:lnTo>
                    <a:lnTo>
                      <a:pt x="5759" y="5059"/>
                    </a:lnTo>
                    <a:lnTo>
                      <a:pt x="5753" y="5050"/>
                    </a:lnTo>
                    <a:lnTo>
                      <a:pt x="5751" y="5037"/>
                    </a:lnTo>
                    <a:lnTo>
                      <a:pt x="5748" y="5057"/>
                    </a:lnTo>
                    <a:lnTo>
                      <a:pt x="5739" y="5074"/>
                    </a:lnTo>
                    <a:lnTo>
                      <a:pt x="5727" y="5086"/>
                    </a:lnTo>
                    <a:lnTo>
                      <a:pt x="5714" y="5094"/>
                    </a:lnTo>
                    <a:lnTo>
                      <a:pt x="5699" y="5095"/>
                    </a:lnTo>
                    <a:lnTo>
                      <a:pt x="5685" y="5089"/>
                    </a:lnTo>
                    <a:lnTo>
                      <a:pt x="5673" y="5077"/>
                    </a:lnTo>
                    <a:lnTo>
                      <a:pt x="5665" y="5055"/>
                    </a:lnTo>
                    <a:lnTo>
                      <a:pt x="5643" y="5062"/>
                    </a:lnTo>
                    <a:lnTo>
                      <a:pt x="5624" y="5063"/>
                    </a:lnTo>
                    <a:lnTo>
                      <a:pt x="5608" y="5057"/>
                    </a:lnTo>
                    <a:lnTo>
                      <a:pt x="5597" y="5049"/>
                    </a:lnTo>
                    <a:lnTo>
                      <a:pt x="5590" y="5036"/>
                    </a:lnTo>
                    <a:lnTo>
                      <a:pt x="5590" y="5020"/>
                    </a:lnTo>
                    <a:lnTo>
                      <a:pt x="5596" y="5002"/>
                    </a:lnTo>
                    <a:lnTo>
                      <a:pt x="5608" y="4981"/>
                    </a:lnTo>
                    <a:lnTo>
                      <a:pt x="5588" y="4985"/>
                    </a:lnTo>
                    <a:lnTo>
                      <a:pt x="5572" y="4981"/>
                    </a:lnTo>
                    <a:lnTo>
                      <a:pt x="5559" y="4972"/>
                    </a:lnTo>
                    <a:lnTo>
                      <a:pt x="5550" y="4959"/>
                    </a:lnTo>
                    <a:lnTo>
                      <a:pt x="5547" y="4943"/>
                    </a:lnTo>
                    <a:lnTo>
                      <a:pt x="5549" y="4925"/>
                    </a:lnTo>
                    <a:lnTo>
                      <a:pt x="5557" y="4908"/>
                    </a:lnTo>
                    <a:lnTo>
                      <a:pt x="5571" y="4892"/>
                    </a:lnTo>
                    <a:lnTo>
                      <a:pt x="5553" y="4880"/>
                    </a:lnTo>
                    <a:lnTo>
                      <a:pt x="5543" y="4867"/>
                    </a:lnTo>
                    <a:lnTo>
                      <a:pt x="5538" y="4853"/>
                    </a:lnTo>
                    <a:lnTo>
                      <a:pt x="5539" y="4838"/>
                    </a:lnTo>
                    <a:lnTo>
                      <a:pt x="5544" y="4824"/>
                    </a:lnTo>
                    <a:lnTo>
                      <a:pt x="5552" y="4809"/>
                    </a:lnTo>
                    <a:lnTo>
                      <a:pt x="5578" y="4784"/>
                    </a:lnTo>
                    <a:lnTo>
                      <a:pt x="5563" y="4770"/>
                    </a:lnTo>
                    <a:lnTo>
                      <a:pt x="5549" y="4789"/>
                    </a:lnTo>
                    <a:lnTo>
                      <a:pt x="5527" y="4802"/>
                    </a:lnTo>
                    <a:lnTo>
                      <a:pt x="5501" y="4808"/>
                    </a:lnTo>
                    <a:lnTo>
                      <a:pt x="5473" y="4806"/>
                    </a:lnTo>
                    <a:lnTo>
                      <a:pt x="5480" y="4835"/>
                    </a:lnTo>
                    <a:lnTo>
                      <a:pt x="5477" y="4869"/>
                    </a:lnTo>
                    <a:lnTo>
                      <a:pt x="5470" y="4885"/>
                    </a:lnTo>
                    <a:lnTo>
                      <a:pt x="5462" y="4897"/>
                    </a:lnTo>
                    <a:lnTo>
                      <a:pt x="5449" y="4904"/>
                    </a:lnTo>
                    <a:lnTo>
                      <a:pt x="5433" y="4907"/>
                    </a:lnTo>
                    <a:lnTo>
                      <a:pt x="5428" y="4931"/>
                    </a:lnTo>
                    <a:lnTo>
                      <a:pt x="5414" y="4950"/>
                    </a:lnTo>
                    <a:lnTo>
                      <a:pt x="5395" y="4961"/>
                    </a:lnTo>
                    <a:lnTo>
                      <a:pt x="5373" y="4965"/>
                    </a:lnTo>
                    <a:lnTo>
                      <a:pt x="5353" y="4961"/>
                    </a:lnTo>
                    <a:lnTo>
                      <a:pt x="5339" y="4948"/>
                    </a:lnTo>
                    <a:lnTo>
                      <a:pt x="5335" y="4939"/>
                    </a:lnTo>
                    <a:lnTo>
                      <a:pt x="5333" y="4927"/>
                    </a:lnTo>
                    <a:lnTo>
                      <a:pt x="5336" y="4913"/>
                    </a:lnTo>
                    <a:lnTo>
                      <a:pt x="5342" y="4896"/>
                    </a:lnTo>
                    <a:lnTo>
                      <a:pt x="5330" y="4901"/>
                    </a:lnTo>
                    <a:lnTo>
                      <a:pt x="5318" y="4901"/>
                    </a:lnTo>
                    <a:lnTo>
                      <a:pt x="5310" y="4897"/>
                    </a:lnTo>
                    <a:lnTo>
                      <a:pt x="5304" y="4887"/>
                    </a:lnTo>
                    <a:lnTo>
                      <a:pt x="5289" y="4916"/>
                    </a:lnTo>
                    <a:lnTo>
                      <a:pt x="5269" y="4933"/>
                    </a:lnTo>
                    <a:lnTo>
                      <a:pt x="5247" y="4939"/>
                    </a:lnTo>
                    <a:lnTo>
                      <a:pt x="5228" y="4937"/>
                    </a:lnTo>
                    <a:lnTo>
                      <a:pt x="5214" y="4926"/>
                    </a:lnTo>
                    <a:lnTo>
                      <a:pt x="5211" y="4918"/>
                    </a:lnTo>
                    <a:lnTo>
                      <a:pt x="5211" y="4910"/>
                    </a:lnTo>
                    <a:lnTo>
                      <a:pt x="5214" y="4901"/>
                    </a:lnTo>
                    <a:lnTo>
                      <a:pt x="5220" y="4891"/>
                    </a:lnTo>
                    <a:lnTo>
                      <a:pt x="5232" y="4880"/>
                    </a:lnTo>
                    <a:lnTo>
                      <a:pt x="5248" y="4869"/>
                    </a:lnTo>
                    <a:lnTo>
                      <a:pt x="5227" y="4856"/>
                    </a:lnTo>
                    <a:lnTo>
                      <a:pt x="5213" y="4835"/>
                    </a:lnTo>
                    <a:lnTo>
                      <a:pt x="5211" y="4823"/>
                    </a:lnTo>
                    <a:lnTo>
                      <a:pt x="5212" y="4810"/>
                    </a:lnTo>
                    <a:lnTo>
                      <a:pt x="5216" y="4799"/>
                    </a:lnTo>
                    <a:lnTo>
                      <a:pt x="5226" y="4788"/>
                    </a:lnTo>
                    <a:lnTo>
                      <a:pt x="5211" y="4794"/>
                    </a:lnTo>
                    <a:lnTo>
                      <a:pt x="5195" y="4795"/>
                    </a:lnTo>
                    <a:lnTo>
                      <a:pt x="5183" y="4791"/>
                    </a:lnTo>
                    <a:lnTo>
                      <a:pt x="5172" y="4783"/>
                    </a:lnTo>
                    <a:lnTo>
                      <a:pt x="5165" y="4772"/>
                    </a:lnTo>
                    <a:lnTo>
                      <a:pt x="5162" y="4759"/>
                    </a:lnTo>
                    <a:lnTo>
                      <a:pt x="5163" y="4746"/>
                    </a:lnTo>
                    <a:lnTo>
                      <a:pt x="5170" y="4732"/>
                    </a:lnTo>
                    <a:lnTo>
                      <a:pt x="5153" y="4739"/>
                    </a:lnTo>
                    <a:lnTo>
                      <a:pt x="5137" y="4740"/>
                    </a:lnTo>
                    <a:lnTo>
                      <a:pt x="5122" y="4737"/>
                    </a:lnTo>
                    <a:lnTo>
                      <a:pt x="5109" y="4730"/>
                    </a:lnTo>
                    <a:lnTo>
                      <a:pt x="5099" y="4720"/>
                    </a:lnTo>
                    <a:lnTo>
                      <a:pt x="5094" y="4707"/>
                    </a:lnTo>
                    <a:lnTo>
                      <a:pt x="5093" y="4692"/>
                    </a:lnTo>
                    <a:lnTo>
                      <a:pt x="5098" y="4676"/>
                    </a:lnTo>
                    <a:lnTo>
                      <a:pt x="5062" y="4679"/>
                    </a:lnTo>
                    <a:lnTo>
                      <a:pt x="5029" y="4673"/>
                    </a:lnTo>
                    <a:lnTo>
                      <a:pt x="5005" y="4658"/>
                    </a:lnTo>
                    <a:lnTo>
                      <a:pt x="4990" y="4636"/>
                    </a:lnTo>
                    <a:lnTo>
                      <a:pt x="4994" y="4664"/>
                    </a:lnTo>
                    <a:lnTo>
                      <a:pt x="4987" y="4683"/>
                    </a:lnTo>
                    <a:lnTo>
                      <a:pt x="4970" y="4697"/>
                    </a:lnTo>
                    <a:lnTo>
                      <a:pt x="4941" y="4707"/>
                    </a:lnTo>
                    <a:lnTo>
                      <a:pt x="4954" y="4715"/>
                    </a:lnTo>
                    <a:lnTo>
                      <a:pt x="4961" y="4726"/>
                    </a:lnTo>
                    <a:lnTo>
                      <a:pt x="4965" y="4738"/>
                    </a:lnTo>
                    <a:lnTo>
                      <a:pt x="4964" y="4750"/>
                    </a:lnTo>
                    <a:lnTo>
                      <a:pt x="4958" y="4760"/>
                    </a:lnTo>
                    <a:lnTo>
                      <a:pt x="4950" y="4770"/>
                    </a:lnTo>
                    <a:lnTo>
                      <a:pt x="4923" y="4781"/>
                    </a:lnTo>
                    <a:lnTo>
                      <a:pt x="4940" y="4779"/>
                    </a:lnTo>
                    <a:lnTo>
                      <a:pt x="4958" y="4782"/>
                    </a:lnTo>
                    <a:lnTo>
                      <a:pt x="4974" y="4787"/>
                    </a:lnTo>
                    <a:lnTo>
                      <a:pt x="4988" y="4795"/>
                    </a:lnTo>
                    <a:lnTo>
                      <a:pt x="4999" y="4806"/>
                    </a:lnTo>
                    <a:lnTo>
                      <a:pt x="5005" y="4820"/>
                    </a:lnTo>
                    <a:lnTo>
                      <a:pt x="5005" y="4836"/>
                    </a:lnTo>
                    <a:lnTo>
                      <a:pt x="4997" y="4854"/>
                    </a:lnTo>
                    <a:lnTo>
                      <a:pt x="5016" y="4854"/>
                    </a:lnTo>
                    <a:lnTo>
                      <a:pt x="5035" y="4859"/>
                    </a:lnTo>
                    <a:lnTo>
                      <a:pt x="5052" y="4866"/>
                    </a:lnTo>
                    <a:lnTo>
                      <a:pt x="5067" y="4878"/>
                    </a:lnTo>
                    <a:lnTo>
                      <a:pt x="5078" y="4892"/>
                    </a:lnTo>
                    <a:lnTo>
                      <a:pt x="5085" y="4908"/>
                    </a:lnTo>
                    <a:lnTo>
                      <a:pt x="5085" y="4927"/>
                    </a:lnTo>
                    <a:lnTo>
                      <a:pt x="5080" y="4948"/>
                    </a:lnTo>
                    <a:lnTo>
                      <a:pt x="5101" y="4959"/>
                    </a:lnTo>
                    <a:lnTo>
                      <a:pt x="5117" y="4972"/>
                    </a:lnTo>
                    <a:lnTo>
                      <a:pt x="5128" y="4987"/>
                    </a:lnTo>
                    <a:lnTo>
                      <a:pt x="5135" y="5004"/>
                    </a:lnTo>
                    <a:lnTo>
                      <a:pt x="5138" y="5022"/>
                    </a:lnTo>
                    <a:lnTo>
                      <a:pt x="5137" y="5040"/>
                    </a:lnTo>
                    <a:lnTo>
                      <a:pt x="5132" y="5058"/>
                    </a:lnTo>
                    <a:lnTo>
                      <a:pt x="5121" y="5074"/>
                    </a:lnTo>
                    <a:lnTo>
                      <a:pt x="5133" y="5092"/>
                    </a:lnTo>
                    <a:lnTo>
                      <a:pt x="5139" y="5109"/>
                    </a:lnTo>
                    <a:lnTo>
                      <a:pt x="5142" y="5126"/>
                    </a:lnTo>
                    <a:lnTo>
                      <a:pt x="5139" y="5142"/>
                    </a:lnTo>
                    <a:lnTo>
                      <a:pt x="5131" y="5155"/>
                    </a:lnTo>
                    <a:lnTo>
                      <a:pt x="5117" y="5165"/>
                    </a:lnTo>
                    <a:lnTo>
                      <a:pt x="5097" y="5171"/>
                    </a:lnTo>
                    <a:lnTo>
                      <a:pt x="5073" y="5171"/>
                    </a:lnTo>
                    <a:lnTo>
                      <a:pt x="5076" y="5186"/>
                    </a:lnTo>
                    <a:lnTo>
                      <a:pt x="5076" y="5202"/>
                    </a:lnTo>
                    <a:lnTo>
                      <a:pt x="5071" y="5216"/>
                    </a:lnTo>
                    <a:lnTo>
                      <a:pt x="5064" y="5227"/>
                    </a:lnTo>
                    <a:lnTo>
                      <a:pt x="5053" y="5237"/>
                    </a:lnTo>
                    <a:lnTo>
                      <a:pt x="5039" y="5242"/>
                    </a:lnTo>
                    <a:lnTo>
                      <a:pt x="5023" y="5242"/>
                    </a:lnTo>
                    <a:lnTo>
                      <a:pt x="5005" y="5237"/>
                    </a:lnTo>
                    <a:lnTo>
                      <a:pt x="4986" y="5271"/>
                    </a:lnTo>
                    <a:lnTo>
                      <a:pt x="4974" y="5283"/>
                    </a:lnTo>
                    <a:lnTo>
                      <a:pt x="4961" y="5290"/>
                    </a:lnTo>
                    <a:lnTo>
                      <a:pt x="4947" y="5295"/>
                    </a:lnTo>
                    <a:lnTo>
                      <a:pt x="4931" y="5296"/>
                    </a:lnTo>
                    <a:lnTo>
                      <a:pt x="4896" y="5286"/>
                    </a:lnTo>
                    <a:lnTo>
                      <a:pt x="4886" y="5280"/>
                    </a:lnTo>
                    <a:lnTo>
                      <a:pt x="4880" y="5269"/>
                    </a:lnTo>
                    <a:lnTo>
                      <a:pt x="4875" y="5244"/>
                    </a:lnTo>
                    <a:lnTo>
                      <a:pt x="4880" y="5232"/>
                    </a:lnTo>
                    <a:lnTo>
                      <a:pt x="4887" y="5221"/>
                    </a:lnTo>
                    <a:lnTo>
                      <a:pt x="4900" y="5214"/>
                    </a:lnTo>
                    <a:lnTo>
                      <a:pt x="4918" y="5211"/>
                    </a:lnTo>
                    <a:lnTo>
                      <a:pt x="4908" y="5206"/>
                    </a:lnTo>
                    <a:lnTo>
                      <a:pt x="4899" y="5198"/>
                    </a:lnTo>
                    <a:lnTo>
                      <a:pt x="4892" y="5188"/>
                    </a:lnTo>
                    <a:lnTo>
                      <a:pt x="4888" y="5177"/>
                    </a:lnTo>
                    <a:lnTo>
                      <a:pt x="4887" y="5164"/>
                    </a:lnTo>
                    <a:lnTo>
                      <a:pt x="4889" y="5152"/>
                    </a:lnTo>
                    <a:lnTo>
                      <a:pt x="4896" y="5142"/>
                    </a:lnTo>
                    <a:lnTo>
                      <a:pt x="4904" y="5133"/>
                    </a:lnTo>
                    <a:lnTo>
                      <a:pt x="4892" y="5133"/>
                    </a:lnTo>
                    <a:lnTo>
                      <a:pt x="4882" y="5129"/>
                    </a:lnTo>
                    <a:lnTo>
                      <a:pt x="4867" y="5114"/>
                    </a:lnTo>
                    <a:lnTo>
                      <a:pt x="4861" y="5094"/>
                    </a:lnTo>
                    <a:lnTo>
                      <a:pt x="4867" y="5072"/>
                    </a:lnTo>
                    <a:lnTo>
                      <a:pt x="4834" y="5064"/>
                    </a:lnTo>
                    <a:lnTo>
                      <a:pt x="4820" y="5055"/>
                    </a:lnTo>
                    <a:lnTo>
                      <a:pt x="4811" y="5045"/>
                    </a:lnTo>
                    <a:lnTo>
                      <a:pt x="4802" y="5054"/>
                    </a:lnTo>
                    <a:lnTo>
                      <a:pt x="4790" y="5059"/>
                    </a:lnTo>
                    <a:lnTo>
                      <a:pt x="4776" y="5059"/>
                    </a:lnTo>
                    <a:lnTo>
                      <a:pt x="4765" y="5052"/>
                    </a:lnTo>
                    <a:lnTo>
                      <a:pt x="4760" y="5067"/>
                    </a:lnTo>
                    <a:lnTo>
                      <a:pt x="4751" y="5079"/>
                    </a:lnTo>
                    <a:lnTo>
                      <a:pt x="4740" y="5087"/>
                    </a:lnTo>
                    <a:lnTo>
                      <a:pt x="4727" y="5090"/>
                    </a:lnTo>
                    <a:lnTo>
                      <a:pt x="4716" y="5089"/>
                    </a:lnTo>
                    <a:lnTo>
                      <a:pt x="4704" y="5083"/>
                    </a:lnTo>
                    <a:lnTo>
                      <a:pt x="4695" y="5071"/>
                    </a:lnTo>
                    <a:lnTo>
                      <a:pt x="4690" y="5052"/>
                    </a:lnTo>
                    <a:lnTo>
                      <a:pt x="4665" y="5059"/>
                    </a:lnTo>
                    <a:lnTo>
                      <a:pt x="4641" y="5057"/>
                    </a:lnTo>
                    <a:lnTo>
                      <a:pt x="4624" y="5046"/>
                    </a:lnTo>
                    <a:lnTo>
                      <a:pt x="4619" y="5037"/>
                    </a:lnTo>
                    <a:lnTo>
                      <a:pt x="4619" y="5025"/>
                    </a:lnTo>
                    <a:lnTo>
                      <a:pt x="4602" y="5033"/>
                    </a:lnTo>
                    <a:lnTo>
                      <a:pt x="4584" y="5035"/>
                    </a:lnTo>
                    <a:lnTo>
                      <a:pt x="4565" y="5031"/>
                    </a:lnTo>
                    <a:lnTo>
                      <a:pt x="4547" y="5022"/>
                    </a:lnTo>
                    <a:lnTo>
                      <a:pt x="4541" y="5036"/>
                    </a:lnTo>
                    <a:lnTo>
                      <a:pt x="4531" y="5048"/>
                    </a:lnTo>
                    <a:lnTo>
                      <a:pt x="4519" y="5055"/>
                    </a:lnTo>
                    <a:lnTo>
                      <a:pt x="4504" y="5059"/>
                    </a:lnTo>
                    <a:lnTo>
                      <a:pt x="4489" y="5061"/>
                    </a:lnTo>
                    <a:lnTo>
                      <a:pt x="4475" y="5058"/>
                    </a:lnTo>
                    <a:lnTo>
                      <a:pt x="4461" y="5052"/>
                    </a:lnTo>
                    <a:lnTo>
                      <a:pt x="4450" y="5041"/>
                    </a:lnTo>
                    <a:lnTo>
                      <a:pt x="4417" y="5046"/>
                    </a:lnTo>
                    <a:lnTo>
                      <a:pt x="4403" y="5042"/>
                    </a:lnTo>
                    <a:lnTo>
                      <a:pt x="4390" y="5037"/>
                    </a:lnTo>
                    <a:lnTo>
                      <a:pt x="4380" y="5028"/>
                    </a:lnTo>
                    <a:lnTo>
                      <a:pt x="4372" y="5018"/>
                    </a:lnTo>
                    <a:lnTo>
                      <a:pt x="4366" y="5003"/>
                    </a:lnTo>
                    <a:lnTo>
                      <a:pt x="4364" y="4985"/>
                    </a:lnTo>
                    <a:lnTo>
                      <a:pt x="4314" y="4992"/>
                    </a:lnTo>
                    <a:lnTo>
                      <a:pt x="4292" y="4989"/>
                    </a:lnTo>
                    <a:lnTo>
                      <a:pt x="4271" y="4984"/>
                    </a:lnTo>
                    <a:lnTo>
                      <a:pt x="4253" y="4973"/>
                    </a:lnTo>
                    <a:lnTo>
                      <a:pt x="4238" y="4960"/>
                    </a:lnTo>
                    <a:lnTo>
                      <a:pt x="4224" y="4942"/>
                    </a:lnTo>
                    <a:lnTo>
                      <a:pt x="4214" y="4922"/>
                    </a:lnTo>
                    <a:lnTo>
                      <a:pt x="4197" y="4932"/>
                    </a:lnTo>
                    <a:lnTo>
                      <a:pt x="4176" y="4937"/>
                    </a:lnTo>
                    <a:lnTo>
                      <a:pt x="4158" y="4931"/>
                    </a:lnTo>
                    <a:lnTo>
                      <a:pt x="4143" y="4914"/>
                    </a:lnTo>
                    <a:lnTo>
                      <a:pt x="4121" y="4925"/>
                    </a:lnTo>
                    <a:lnTo>
                      <a:pt x="4102" y="4927"/>
                    </a:lnTo>
                    <a:lnTo>
                      <a:pt x="4085" y="4921"/>
                    </a:lnTo>
                    <a:lnTo>
                      <a:pt x="4073" y="4909"/>
                    </a:lnTo>
                    <a:lnTo>
                      <a:pt x="4065" y="4894"/>
                    </a:lnTo>
                    <a:lnTo>
                      <a:pt x="4065" y="4876"/>
                    </a:lnTo>
                    <a:lnTo>
                      <a:pt x="4073" y="4857"/>
                    </a:lnTo>
                    <a:lnTo>
                      <a:pt x="4090" y="4840"/>
                    </a:lnTo>
                    <a:lnTo>
                      <a:pt x="4070" y="4839"/>
                    </a:lnTo>
                    <a:lnTo>
                      <a:pt x="4054" y="4835"/>
                    </a:lnTo>
                    <a:lnTo>
                      <a:pt x="4043" y="4826"/>
                    </a:lnTo>
                    <a:lnTo>
                      <a:pt x="4036" y="4815"/>
                    </a:lnTo>
                    <a:lnTo>
                      <a:pt x="4034" y="4802"/>
                    </a:lnTo>
                    <a:lnTo>
                      <a:pt x="4038" y="4787"/>
                    </a:lnTo>
                    <a:lnTo>
                      <a:pt x="4047" y="4773"/>
                    </a:lnTo>
                    <a:lnTo>
                      <a:pt x="4061" y="4758"/>
                    </a:lnTo>
                    <a:lnTo>
                      <a:pt x="4044" y="4769"/>
                    </a:lnTo>
                    <a:lnTo>
                      <a:pt x="4028" y="4774"/>
                    </a:lnTo>
                    <a:lnTo>
                      <a:pt x="4014" y="4772"/>
                    </a:lnTo>
                    <a:lnTo>
                      <a:pt x="4002" y="4767"/>
                    </a:lnTo>
                    <a:lnTo>
                      <a:pt x="3993" y="4756"/>
                    </a:lnTo>
                    <a:lnTo>
                      <a:pt x="3989" y="4742"/>
                    </a:lnTo>
                    <a:lnTo>
                      <a:pt x="3990" y="4727"/>
                    </a:lnTo>
                    <a:lnTo>
                      <a:pt x="3996" y="4710"/>
                    </a:lnTo>
                    <a:lnTo>
                      <a:pt x="3978" y="4727"/>
                    </a:lnTo>
                    <a:lnTo>
                      <a:pt x="3960" y="4736"/>
                    </a:lnTo>
                    <a:lnTo>
                      <a:pt x="3941" y="4738"/>
                    </a:lnTo>
                    <a:lnTo>
                      <a:pt x="3925" y="4733"/>
                    </a:lnTo>
                    <a:lnTo>
                      <a:pt x="3913" y="4725"/>
                    </a:lnTo>
                    <a:lnTo>
                      <a:pt x="3906" y="4711"/>
                    </a:lnTo>
                    <a:lnTo>
                      <a:pt x="3906" y="4694"/>
                    </a:lnTo>
                    <a:lnTo>
                      <a:pt x="3914" y="4674"/>
                    </a:lnTo>
                    <a:lnTo>
                      <a:pt x="3893" y="4699"/>
                    </a:lnTo>
                    <a:lnTo>
                      <a:pt x="3868" y="4713"/>
                    </a:lnTo>
                    <a:lnTo>
                      <a:pt x="3839" y="4716"/>
                    </a:lnTo>
                    <a:lnTo>
                      <a:pt x="3806" y="4710"/>
                    </a:lnTo>
                    <a:lnTo>
                      <a:pt x="3806" y="4725"/>
                    </a:lnTo>
                    <a:lnTo>
                      <a:pt x="3799" y="4739"/>
                    </a:lnTo>
                    <a:lnTo>
                      <a:pt x="3788" y="4750"/>
                    </a:lnTo>
                    <a:lnTo>
                      <a:pt x="3774" y="4758"/>
                    </a:lnTo>
                    <a:lnTo>
                      <a:pt x="3759" y="4762"/>
                    </a:lnTo>
                    <a:lnTo>
                      <a:pt x="3744" y="4761"/>
                    </a:lnTo>
                    <a:lnTo>
                      <a:pt x="3730" y="4756"/>
                    </a:lnTo>
                    <a:lnTo>
                      <a:pt x="3719" y="474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" name="Freeform 149">
                <a:extLst>
                  <a:ext uri="{FF2B5EF4-FFF2-40B4-BE49-F238E27FC236}">
                    <a16:creationId xmlns:a16="http://schemas.microsoft.com/office/drawing/2014/main" id="{26565151-C90B-48A8-B0CA-407484189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2276" y="2894013"/>
                <a:ext cx="28575" cy="14288"/>
              </a:xfrm>
              <a:custGeom>
                <a:avLst/>
                <a:gdLst>
                  <a:gd name="T0" fmla="*/ 0 w 124"/>
                  <a:gd name="T1" fmla="*/ 68 h 80"/>
                  <a:gd name="T2" fmla="*/ 0 w 124"/>
                  <a:gd name="T3" fmla="*/ 54 h 80"/>
                  <a:gd name="T4" fmla="*/ 11 w 124"/>
                  <a:gd name="T5" fmla="*/ 39 h 80"/>
                  <a:gd name="T6" fmla="*/ 28 w 124"/>
                  <a:gd name="T7" fmla="*/ 25 h 80"/>
                  <a:gd name="T8" fmla="*/ 50 w 124"/>
                  <a:gd name="T9" fmla="*/ 13 h 80"/>
                  <a:gd name="T10" fmla="*/ 74 w 124"/>
                  <a:gd name="T11" fmla="*/ 5 h 80"/>
                  <a:gd name="T12" fmla="*/ 96 w 124"/>
                  <a:gd name="T13" fmla="*/ 0 h 80"/>
                  <a:gd name="T14" fmla="*/ 114 w 124"/>
                  <a:gd name="T15" fmla="*/ 3 h 80"/>
                  <a:gd name="T16" fmla="*/ 120 w 124"/>
                  <a:gd name="T17" fmla="*/ 7 h 80"/>
                  <a:gd name="T18" fmla="*/ 124 w 124"/>
                  <a:gd name="T19" fmla="*/ 12 h 80"/>
                  <a:gd name="T20" fmla="*/ 124 w 124"/>
                  <a:gd name="T21" fmla="*/ 26 h 80"/>
                  <a:gd name="T22" fmla="*/ 114 w 124"/>
                  <a:gd name="T23" fmla="*/ 41 h 80"/>
                  <a:gd name="T24" fmla="*/ 96 w 124"/>
                  <a:gd name="T25" fmla="*/ 56 h 80"/>
                  <a:gd name="T26" fmla="*/ 75 w 124"/>
                  <a:gd name="T27" fmla="*/ 68 h 80"/>
                  <a:gd name="T28" fmla="*/ 51 w 124"/>
                  <a:gd name="T29" fmla="*/ 76 h 80"/>
                  <a:gd name="T30" fmla="*/ 28 w 124"/>
                  <a:gd name="T31" fmla="*/ 80 h 80"/>
                  <a:gd name="T32" fmla="*/ 11 w 124"/>
                  <a:gd name="T33" fmla="*/ 77 h 80"/>
                  <a:gd name="T34" fmla="*/ 0 w 124"/>
                  <a:gd name="T35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80">
                    <a:moveTo>
                      <a:pt x="0" y="68"/>
                    </a:moveTo>
                    <a:lnTo>
                      <a:pt x="0" y="54"/>
                    </a:lnTo>
                    <a:lnTo>
                      <a:pt x="11" y="39"/>
                    </a:lnTo>
                    <a:lnTo>
                      <a:pt x="28" y="25"/>
                    </a:lnTo>
                    <a:lnTo>
                      <a:pt x="50" y="13"/>
                    </a:lnTo>
                    <a:lnTo>
                      <a:pt x="74" y="5"/>
                    </a:lnTo>
                    <a:lnTo>
                      <a:pt x="96" y="0"/>
                    </a:lnTo>
                    <a:lnTo>
                      <a:pt x="114" y="3"/>
                    </a:lnTo>
                    <a:lnTo>
                      <a:pt x="120" y="7"/>
                    </a:lnTo>
                    <a:lnTo>
                      <a:pt x="124" y="12"/>
                    </a:lnTo>
                    <a:lnTo>
                      <a:pt x="124" y="26"/>
                    </a:lnTo>
                    <a:lnTo>
                      <a:pt x="114" y="41"/>
                    </a:lnTo>
                    <a:lnTo>
                      <a:pt x="96" y="56"/>
                    </a:lnTo>
                    <a:lnTo>
                      <a:pt x="75" y="68"/>
                    </a:lnTo>
                    <a:lnTo>
                      <a:pt x="51" y="76"/>
                    </a:lnTo>
                    <a:lnTo>
                      <a:pt x="28" y="80"/>
                    </a:lnTo>
                    <a:lnTo>
                      <a:pt x="11" y="77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" name="Freeform 150">
                <a:extLst>
                  <a:ext uri="{FF2B5EF4-FFF2-40B4-BE49-F238E27FC236}">
                    <a16:creationId xmlns:a16="http://schemas.microsoft.com/office/drawing/2014/main" id="{5BDD16D2-184D-445C-A1B9-AAB9DC135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7988" y="2887663"/>
                <a:ext cx="26988" cy="9525"/>
              </a:xfrm>
              <a:custGeom>
                <a:avLst/>
                <a:gdLst>
                  <a:gd name="T0" fmla="*/ 125 w 125"/>
                  <a:gd name="T1" fmla="*/ 32 h 47"/>
                  <a:gd name="T2" fmla="*/ 118 w 125"/>
                  <a:gd name="T3" fmla="*/ 41 h 47"/>
                  <a:gd name="T4" fmla="*/ 103 w 125"/>
                  <a:gd name="T5" fmla="*/ 47 h 47"/>
                  <a:gd name="T6" fmla="*/ 59 w 125"/>
                  <a:gd name="T7" fmla="*/ 47 h 47"/>
                  <a:gd name="T8" fmla="*/ 17 w 125"/>
                  <a:gd name="T9" fmla="*/ 35 h 47"/>
                  <a:gd name="T10" fmla="*/ 4 w 125"/>
                  <a:gd name="T11" fmla="*/ 25 h 47"/>
                  <a:gd name="T12" fmla="*/ 0 w 125"/>
                  <a:gd name="T13" fmla="*/ 22 h 47"/>
                  <a:gd name="T14" fmla="*/ 0 w 125"/>
                  <a:gd name="T15" fmla="*/ 14 h 47"/>
                  <a:gd name="T16" fmla="*/ 6 w 125"/>
                  <a:gd name="T17" fmla="*/ 5 h 47"/>
                  <a:gd name="T18" fmla="*/ 21 w 125"/>
                  <a:gd name="T19" fmla="*/ 0 h 47"/>
                  <a:gd name="T20" fmla="*/ 65 w 125"/>
                  <a:gd name="T21" fmla="*/ 0 h 47"/>
                  <a:gd name="T22" fmla="*/ 108 w 125"/>
                  <a:gd name="T23" fmla="*/ 11 h 47"/>
                  <a:gd name="T24" fmla="*/ 120 w 125"/>
                  <a:gd name="T25" fmla="*/ 21 h 47"/>
                  <a:gd name="T26" fmla="*/ 124 w 125"/>
                  <a:gd name="T27" fmla="*/ 24 h 47"/>
                  <a:gd name="T28" fmla="*/ 125 w 125"/>
                  <a:gd name="T29" fmla="*/ 3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47">
                    <a:moveTo>
                      <a:pt x="125" y="32"/>
                    </a:moveTo>
                    <a:lnTo>
                      <a:pt x="118" y="41"/>
                    </a:lnTo>
                    <a:lnTo>
                      <a:pt x="103" y="47"/>
                    </a:lnTo>
                    <a:lnTo>
                      <a:pt x="59" y="47"/>
                    </a:lnTo>
                    <a:lnTo>
                      <a:pt x="17" y="35"/>
                    </a:lnTo>
                    <a:lnTo>
                      <a:pt x="4" y="25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6" y="5"/>
                    </a:lnTo>
                    <a:lnTo>
                      <a:pt x="21" y="0"/>
                    </a:lnTo>
                    <a:lnTo>
                      <a:pt x="65" y="0"/>
                    </a:lnTo>
                    <a:lnTo>
                      <a:pt x="108" y="11"/>
                    </a:lnTo>
                    <a:lnTo>
                      <a:pt x="120" y="21"/>
                    </a:lnTo>
                    <a:lnTo>
                      <a:pt x="124" y="24"/>
                    </a:lnTo>
                    <a:lnTo>
                      <a:pt x="125" y="32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" name="Freeform 151">
                <a:extLst>
                  <a:ext uri="{FF2B5EF4-FFF2-40B4-BE49-F238E27FC236}">
                    <a16:creationId xmlns:a16="http://schemas.microsoft.com/office/drawing/2014/main" id="{2AA71DA7-30FB-4522-BCC6-018D39DCC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8613" y="2830513"/>
                <a:ext cx="28575" cy="9525"/>
              </a:xfrm>
              <a:custGeom>
                <a:avLst/>
                <a:gdLst>
                  <a:gd name="T0" fmla="*/ 0 w 124"/>
                  <a:gd name="T1" fmla="*/ 25 h 56"/>
                  <a:gd name="T2" fmla="*/ 7 w 124"/>
                  <a:gd name="T3" fmla="*/ 13 h 56"/>
                  <a:gd name="T4" fmla="*/ 21 w 124"/>
                  <a:gd name="T5" fmla="*/ 5 h 56"/>
                  <a:gd name="T6" fmla="*/ 41 w 124"/>
                  <a:gd name="T7" fmla="*/ 1 h 56"/>
                  <a:gd name="T8" fmla="*/ 64 w 124"/>
                  <a:gd name="T9" fmla="*/ 0 h 56"/>
                  <a:gd name="T10" fmla="*/ 87 w 124"/>
                  <a:gd name="T11" fmla="*/ 4 h 56"/>
                  <a:gd name="T12" fmla="*/ 106 w 124"/>
                  <a:gd name="T13" fmla="*/ 10 h 56"/>
                  <a:gd name="T14" fmla="*/ 120 w 124"/>
                  <a:gd name="T15" fmla="*/ 20 h 56"/>
                  <a:gd name="T16" fmla="*/ 124 w 124"/>
                  <a:gd name="T17" fmla="*/ 32 h 56"/>
                  <a:gd name="T18" fmla="*/ 118 w 124"/>
                  <a:gd name="T19" fmla="*/ 44 h 56"/>
                  <a:gd name="T20" fmla="*/ 104 w 124"/>
                  <a:gd name="T21" fmla="*/ 52 h 56"/>
                  <a:gd name="T22" fmla="*/ 83 w 124"/>
                  <a:gd name="T23" fmla="*/ 56 h 56"/>
                  <a:gd name="T24" fmla="*/ 61 w 124"/>
                  <a:gd name="T25" fmla="*/ 56 h 56"/>
                  <a:gd name="T26" fmla="*/ 38 w 124"/>
                  <a:gd name="T27" fmla="*/ 54 h 56"/>
                  <a:gd name="T28" fmla="*/ 19 w 124"/>
                  <a:gd name="T29" fmla="*/ 47 h 56"/>
                  <a:gd name="T30" fmla="*/ 5 w 124"/>
                  <a:gd name="T31" fmla="*/ 38 h 56"/>
                  <a:gd name="T32" fmla="*/ 1 w 124"/>
                  <a:gd name="T33" fmla="*/ 31 h 56"/>
                  <a:gd name="T34" fmla="*/ 0 w 124"/>
                  <a:gd name="T35" fmla="*/ 2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56">
                    <a:moveTo>
                      <a:pt x="0" y="25"/>
                    </a:moveTo>
                    <a:lnTo>
                      <a:pt x="7" y="13"/>
                    </a:lnTo>
                    <a:lnTo>
                      <a:pt x="21" y="5"/>
                    </a:lnTo>
                    <a:lnTo>
                      <a:pt x="41" y="1"/>
                    </a:lnTo>
                    <a:lnTo>
                      <a:pt x="64" y="0"/>
                    </a:lnTo>
                    <a:lnTo>
                      <a:pt x="87" y="4"/>
                    </a:lnTo>
                    <a:lnTo>
                      <a:pt x="106" y="10"/>
                    </a:lnTo>
                    <a:lnTo>
                      <a:pt x="120" y="20"/>
                    </a:lnTo>
                    <a:lnTo>
                      <a:pt x="124" y="32"/>
                    </a:lnTo>
                    <a:lnTo>
                      <a:pt x="118" y="44"/>
                    </a:lnTo>
                    <a:lnTo>
                      <a:pt x="104" y="52"/>
                    </a:lnTo>
                    <a:lnTo>
                      <a:pt x="83" y="56"/>
                    </a:lnTo>
                    <a:lnTo>
                      <a:pt x="61" y="56"/>
                    </a:lnTo>
                    <a:lnTo>
                      <a:pt x="38" y="54"/>
                    </a:lnTo>
                    <a:lnTo>
                      <a:pt x="19" y="47"/>
                    </a:lnTo>
                    <a:lnTo>
                      <a:pt x="5" y="38"/>
                    </a:lnTo>
                    <a:lnTo>
                      <a:pt x="1" y="31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" name="Freeform 152">
                <a:extLst>
                  <a:ext uri="{FF2B5EF4-FFF2-40B4-BE49-F238E27FC236}">
                    <a16:creationId xmlns:a16="http://schemas.microsoft.com/office/drawing/2014/main" id="{FF725B62-9B7A-4797-BC83-03C224F17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6588" y="3146425"/>
                <a:ext cx="14288" cy="14288"/>
              </a:xfrm>
              <a:custGeom>
                <a:avLst/>
                <a:gdLst>
                  <a:gd name="T0" fmla="*/ 0 w 65"/>
                  <a:gd name="T1" fmla="*/ 2 h 83"/>
                  <a:gd name="T2" fmla="*/ 12 w 65"/>
                  <a:gd name="T3" fmla="*/ 2 h 83"/>
                  <a:gd name="T4" fmla="*/ 23 w 65"/>
                  <a:gd name="T5" fmla="*/ 7 h 83"/>
                  <a:gd name="T6" fmla="*/ 48 w 65"/>
                  <a:gd name="T7" fmla="*/ 30 h 83"/>
                  <a:gd name="T8" fmla="*/ 58 w 65"/>
                  <a:gd name="T9" fmla="*/ 45 h 83"/>
                  <a:gd name="T10" fmla="*/ 64 w 65"/>
                  <a:gd name="T11" fmla="*/ 60 h 83"/>
                  <a:gd name="T12" fmla="*/ 65 w 65"/>
                  <a:gd name="T13" fmla="*/ 72 h 83"/>
                  <a:gd name="T14" fmla="*/ 62 w 65"/>
                  <a:gd name="T15" fmla="*/ 83 h 83"/>
                  <a:gd name="T16" fmla="*/ 48 w 65"/>
                  <a:gd name="T17" fmla="*/ 80 h 83"/>
                  <a:gd name="T18" fmla="*/ 38 w 65"/>
                  <a:gd name="T19" fmla="*/ 70 h 83"/>
                  <a:gd name="T20" fmla="*/ 31 w 65"/>
                  <a:gd name="T21" fmla="*/ 55 h 83"/>
                  <a:gd name="T22" fmla="*/ 27 w 65"/>
                  <a:gd name="T23" fmla="*/ 39 h 83"/>
                  <a:gd name="T24" fmla="*/ 16 w 65"/>
                  <a:gd name="T25" fmla="*/ 9 h 83"/>
                  <a:gd name="T26" fmla="*/ 9 w 65"/>
                  <a:gd name="T27" fmla="*/ 2 h 83"/>
                  <a:gd name="T28" fmla="*/ 6 w 65"/>
                  <a:gd name="T29" fmla="*/ 0 h 83"/>
                  <a:gd name="T30" fmla="*/ 0 w 65"/>
                  <a:gd name="T31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83">
                    <a:moveTo>
                      <a:pt x="0" y="2"/>
                    </a:moveTo>
                    <a:lnTo>
                      <a:pt x="12" y="2"/>
                    </a:lnTo>
                    <a:lnTo>
                      <a:pt x="23" y="7"/>
                    </a:lnTo>
                    <a:lnTo>
                      <a:pt x="48" y="30"/>
                    </a:lnTo>
                    <a:lnTo>
                      <a:pt x="58" y="45"/>
                    </a:lnTo>
                    <a:lnTo>
                      <a:pt x="64" y="60"/>
                    </a:lnTo>
                    <a:lnTo>
                      <a:pt x="65" y="72"/>
                    </a:lnTo>
                    <a:lnTo>
                      <a:pt x="62" y="83"/>
                    </a:lnTo>
                    <a:lnTo>
                      <a:pt x="48" y="80"/>
                    </a:lnTo>
                    <a:lnTo>
                      <a:pt x="38" y="70"/>
                    </a:lnTo>
                    <a:lnTo>
                      <a:pt x="31" y="55"/>
                    </a:lnTo>
                    <a:lnTo>
                      <a:pt x="27" y="39"/>
                    </a:lnTo>
                    <a:lnTo>
                      <a:pt x="16" y="9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" name="Freeform 153">
                <a:extLst>
                  <a:ext uri="{FF2B5EF4-FFF2-40B4-BE49-F238E27FC236}">
                    <a16:creationId xmlns:a16="http://schemas.microsoft.com/office/drawing/2014/main" id="{352CBDE7-BFC1-4788-839D-E9C2CC8C1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0876" y="3167063"/>
                <a:ext cx="19050" cy="22225"/>
              </a:xfrm>
              <a:custGeom>
                <a:avLst/>
                <a:gdLst>
                  <a:gd name="T0" fmla="*/ 10 w 87"/>
                  <a:gd name="T1" fmla="*/ 3 h 126"/>
                  <a:gd name="T2" fmla="*/ 16 w 87"/>
                  <a:gd name="T3" fmla="*/ 0 h 126"/>
                  <a:gd name="T4" fmla="*/ 24 w 87"/>
                  <a:gd name="T5" fmla="*/ 1 h 126"/>
                  <a:gd name="T6" fmla="*/ 40 w 87"/>
                  <a:gd name="T7" fmla="*/ 11 h 126"/>
                  <a:gd name="T8" fmla="*/ 56 w 87"/>
                  <a:gd name="T9" fmla="*/ 28 h 126"/>
                  <a:gd name="T10" fmla="*/ 70 w 87"/>
                  <a:gd name="T11" fmla="*/ 50 h 126"/>
                  <a:gd name="T12" fmla="*/ 81 w 87"/>
                  <a:gd name="T13" fmla="*/ 72 h 126"/>
                  <a:gd name="T14" fmla="*/ 87 w 87"/>
                  <a:gd name="T15" fmla="*/ 94 h 126"/>
                  <a:gd name="T16" fmla="*/ 86 w 87"/>
                  <a:gd name="T17" fmla="*/ 114 h 126"/>
                  <a:gd name="T18" fmla="*/ 77 w 87"/>
                  <a:gd name="T19" fmla="*/ 125 h 126"/>
                  <a:gd name="T20" fmla="*/ 62 w 87"/>
                  <a:gd name="T21" fmla="*/ 126 h 126"/>
                  <a:gd name="T22" fmla="*/ 45 w 87"/>
                  <a:gd name="T23" fmla="*/ 117 h 126"/>
                  <a:gd name="T24" fmla="*/ 29 w 87"/>
                  <a:gd name="T25" fmla="*/ 100 h 126"/>
                  <a:gd name="T26" fmla="*/ 16 w 87"/>
                  <a:gd name="T27" fmla="*/ 78 h 126"/>
                  <a:gd name="T28" fmla="*/ 6 w 87"/>
                  <a:gd name="T29" fmla="*/ 55 h 126"/>
                  <a:gd name="T30" fmla="*/ 0 w 87"/>
                  <a:gd name="T31" fmla="*/ 32 h 126"/>
                  <a:gd name="T32" fmla="*/ 1 w 87"/>
                  <a:gd name="T33" fmla="*/ 14 h 126"/>
                  <a:gd name="T34" fmla="*/ 4 w 87"/>
                  <a:gd name="T35" fmla="*/ 7 h 126"/>
                  <a:gd name="T36" fmla="*/ 10 w 87"/>
                  <a:gd name="T37" fmla="*/ 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126">
                    <a:moveTo>
                      <a:pt x="10" y="3"/>
                    </a:moveTo>
                    <a:lnTo>
                      <a:pt x="16" y="0"/>
                    </a:lnTo>
                    <a:lnTo>
                      <a:pt x="24" y="1"/>
                    </a:lnTo>
                    <a:lnTo>
                      <a:pt x="40" y="11"/>
                    </a:lnTo>
                    <a:lnTo>
                      <a:pt x="56" y="28"/>
                    </a:lnTo>
                    <a:lnTo>
                      <a:pt x="70" y="50"/>
                    </a:lnTo>
                    <a:lnTo>
                      <a:pt x="81" y="72"/>
                    </a:lnTo>
                    <a:lnTo>
                      <a:pt x="87" y="94"/>
                    </a:lnTo>
                    <a:lnTo>
                      <a:pt x="86" y="114"/>
                    </a:lnTo>
                    <a:lnTo>
                      <a:pt x="77" y="125"/>
                    </a:lnTo>
                    <a:lnTo>
                      <a:pt x="62" y="126"/>
                    </a:lnTo>
                    <a:lnTo>
                      <a:pt x="45" y="117"/>
                    </a:lnTo>
                    <a:lnTo>
                      <a:pt x="29" y="100"/>
                    </a:lnTo>
                    <a:lnTo>
                      <a:pt x="16" y="78"/>
                    </a:lnTo>
                    <a:lnTo>
                      <a:pt x="6" y="55"/>
                    </a:lnTo>
                    <a:lnTo>
                      <a:pt x="0" y="32"/>
                    </a:lnTo>
                    <a:lnTo>
                      <a:pt x="1" y="14"/>
                    </a:lnTo>
                    <a:lnTo>
                      <a:pt x="4" y="7"/>
                    </a:lnTo>
                    <a:lnTo>
                      <a:pt x="10" y="3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" name="Freeform 154">
                <a:extLst>
                  <a:ext uri="{FF2B5EF4-FFF2-40B4-BE49-F238E27FC236}">
                    <a16:creationId xmlns:a16="http://schemas.microsoft.com/office/drawing/2014/main" id="{336017C8-75BF-4B92-A0A9-478C876B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8651" y="3157538"/>
                <a:ext cx="14288" cy="20638"/>
              </a:xfrm>
              <a:custGeom>
                <a:avLst/>
                <a:gdLst>
                  <a:gd name="T0" fmla="*/ 0 w 62"/>
                  <a:gd name="T1" fmla="*/ 0 h 119"/>
                  <a:gd name="T2" fmla="*/ 25 w 62"/>
                  <a:gd name="T3" fmla="*/ 23 h 119"/>
                  <a:gd name="T4" fmla="*/ 47 w 62"/>
                  <a:gd name="T5" fmla="*/ 52 h 119"/>
                  <a:gd name="T6" fmla="*/ 59 w 62"/>
                  <a:gd name="T7" fmla="*/ 84 h 119"/>
                  <a:gd name="T8" fmla="*/ 62 w 62"/>
                  <a:gd name="T9" fmla="*/ 101 h 119"/>
                  <a:gd name="T10" fmla="*/ 61 w 62"/>
                  <a:gd name="T11" fmla="*/ 119 h 119"/>
                  <a:gd name="T12" fmla="*/ 47 w 62"/>
                  <a:gd name="T13" fmla="*/ 109 h 119"/>
                  <a:gd name="T14" fmla="*/ 35 w 62"/>
                  <a:gd name="T15" fmla="*/ 97 h 119"/>
                  <a:gd name="T16" fmla="*/ 16 w 62"/>
                  <a:gd name="T17" fmla="*/ 67 h 119"/>
                  <a:gd name="T18" fmla="*/ 4 w 62"/>
                  <a:gd name="T19" fmla="*/ 33 h 119"/>
                  <a:gd name="T20" fmla="*/ 0 w 62"/>
                  <a:gd name="T2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19">
                    <a:moveTo>
                      <a:pt x="0" y="0"/>
                    </a:moveTo>
                    <a:lnTo>
                      <a:pt x="25" y="23"/>
                    </a:lnTo>
                    <a:lnTo>
                      <a:pt x="47" y="52"/>
                    </a:lnTo>
                    <a:lnTo>
                      <a:pt x="59" y="84"/>
                    </a:lnTo>
                    <a:lnTo>
                      <a:pt x="62" y="101"/>
                    </a:lnTo>
                    <a:lnTo>
                      <a:pt x="61" y="119"/>
                    </a:lnTo>
                    <a:lnTo>
                      <a:pt x="47" y="109"/>
                    </a:lnTo>
                    <a:lnTo>
                      <a:pt x="35" y="97"/>
                    </a:lnTo>
                    <a:lnTo>
                      <a:pt x="16" y="67"/>
                    </a:lnTo>
                    <a:lnTo>
                      <a:pt x="4" y="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" name="Freeform 155">
                <a:extLst>
                  <a:ext uri="{FF2B5EF4-FFF2-40B4-BE49-F238E27FC236}">
                    <a16:creationId xmlns:a16="http://schemas.microsoft.com/office/drawing/2014/main" id="{17BC2594-886D-4615-AEC1-FC71CB825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0713" y="3271838"/>
                <a:ext cx="12700" cy="15875"/>
              </a:xfrm>
              <a:custGeom>
                <a:avLst/>
                <a:gdLst>
                  <a:gd name="T0" fmla="*/ 33 w 58"/>
                  <a:gd name="T1" fmla="*/ 15 h 92"/>
                  <a:gd name="T2" fmla="*/ 51 w 58"/>
                  <a:gd name="T3" fmla="*/ 38 h 92"/>
                  <a:gd name="T4" fmla="*/ 58 w 58"/>
                  <a:gd name="T5" fmla="*/ 59 h 92"/>
                  <a:gd name="T6" fmla="*/ 55 w 58"/>
                  <a:gd name="T7" fmla="*/ 76 h 92"/>
                  <a:gd name="T8" fmla="*/ 45 w 58"/>
                  <a:gd name="T9" fmla="*/ 89 h 92"/>
                  <a:gd name="T10" fmla="*/ 31 w 58"/>
                  <a:gd name="T11" fmla="*/ 92 h 92"/>
                  <a:gd name="T12" fmla="*/ 17 w 58"/>
                  <a:gd name="T13" fmla="*/ 86 h 92"/>
                  <a:gd name="T14" fmla="*/ 6 w 58"/>
                  <a:gd name="T15" fmla="*/ 68 h 92"/>
                  <a:gd name="T16" fmla="*/ 0 w 58"/>
                  <a:gd name="T17" fmla="*/ 33 h 92"/>
                  <a:gd name="T18" fmla="*/ 0 w 58"/>
                  <a:gd name="T19" fmla="*/ 11 h 92"/>
                  <a:gd name="T20" fmla="*/ 5 w 58"/>
                  <a:gd name="T21" fmla="*/ 0 h 92"/>
                  <a:gd name="T22" fmla="*/ 15 w 58"/>
                  <a:gd name="T23" fmla="*/ 2 h 92"/>
                  <a:gd name="T24" fmla="*/ 33 w 58"/>
                  <a:gd name="T25" fmla="*/ 1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92">
                    <a:moveTo>
                      <a:pt x="33" y="15"/>
                    </a:moveTo>
                    <a:lnTo>
                      <a:pt x="51" y="38"/>
                    </a:lnTo>
                    <a:lnTo>
                      <a:pt x="58" y="59"/>
                    </a:lnTo>
                    <a:lnTo>
                      <a:pt x="55" y="76"/>
                    </a:lnTo>
                    <a:lnTo>
                      <a:pt x="45" y="89"/>
                    </a:lnTo>
                    <a:lnTo>
                      <a:pt x="31" y="92"/>
                    </a:lnTo>
                    <a:lnTo>
                      <a:pt x="17" y="86"/>
                    </a:lnTo>
                    <a:lnTo>
                      <a:pt x="6" y="68"/>
                    </a:lnTo>
                    <a:lnTo>
                      <a:pt x="0" y="33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15" y="2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" name="Freeform 156">
                <a:extLst>
                  <a:ext uri="{FF2B5EF4-FFF2-40B4-BE49-F238E27FC236}">
                    <a16:creationId xmlns:a16="http://schemas.microsoft.com/office/drawing/2014/main" id="{67F7F1C6-EBF7-4E7A-AEA1-E4554105C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313" y="3259138"/>
                <a:ext cx="14288" cy="20638"/>
              </a:xfrm>
              <a:custGeom>
                <a:avLst/>
                <a:gdLst>
                  <a:gd name="T0" fmla="*/ 62 w 63"/>
                  <a:gd name="T1" fmla="*/ 27 h 117"/>
                  <a:gd name="T2" fmla="*/ 63 w 63"/>
                  <a:gd name="T3" fmla="*/ 69 h 117"/>
                  <a:gd name="T4" fmla="*/ 54 w 63"/>
                  <a:gd name="T5" fmla="*/ 97 h 117"/>
                  <a:gd name="T6" fmla="*/ 40 w 63"/>
                  <a:gd name="T7" fmla="*/ 113 h 117"/>
                  <a:gd name="T8" fmla="*/ 24 w 63"/>
                  <a:gd name="T9" fmla="*/ 117 h 117"/>
                  <a:gd name="T10" fmla="*/ 9 w 63"/>
                  <a:gd name="T11" fmla="*/ 110 h 117"/>
                  <a:gd name="T12" fmla="*/ 0 w 63"/>
                  <a:gd name="T13" fmla="*/ 92 h 117"/>
                  <a:gd name="T14" fmla="*/ 2 w 63"/>
                  <a:gd name="T15" fmla="*/ 63 h 117"/>
                  <a:gd name="T16" fmla="*/ 16 w 63"/>
                  <a:gd name="T17" fmla="*/ 24 h 117"/>
                  <a:gd name="T18" fmla="*/ 30 w 63"/>
                  <a:gd name="T19" fmla="*/ 6 h 117"/>
                  <a:gd name="T20" fmla="*/ 36 w 63"/>
                  <a:gd name="T21" fmla="*/ 1 h 117"/>
                  <a:gd name="T22" fmla="*/ 43 w 63"/>
                  <a:gd name="T23" fmla="*/ 0 h 117"/>
                  <a:gd name="T24" fmla="*/ 54 w 63"/>
                  <a:gd name="T25" fmla="*/ 7 h 117"/>
                  <a:gd name="T26" fmla="*/ 62 w 63"/>
                  <a:gd name="T2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17">
                    <a:moveTo>
                      <a:pt x="62" y="27"/>
                    </a:moveTo>
                    <a:lnTo>
                      <a:pt x="63" y="69"/>
                    </a:lnTo>
                    <a:lnTo>
                      <a:pt x="54" y="97"/>
                    </a:lnTo>
                    <a:lnTo>
                      <a:pt x="40" y="113"/>
                    </a:lnTo>
                    <a:lnTo>
                      <a:pt x="24" y="117"/>
                    </a:lnTo>
                    <a:lnTo>
                      <a:pt x="9" y="110"/>
                    </a:lnTo>
                    <a:lnTo>
                      <a:pt x="0" y="92"/>
                    </a:lnTo>
                    <a:lnTo>
                      <a:pt x="2" y="63"/>
                    </a:lnTo>
                    <a:lnTo>
                      <a:pt x="16" y="24"/>
                    </a:lnTo>
                    <a:lnTo>
                      <a:pt x="30" y="6"/>
                    </a:lnTo>
                    <a:lnTo>
                      <a:pt x="36" y="1"/>
                    </a:lnTo>
                    <a:lnTo>
                      <a:pt x="43" y="0"/>
                    </a:lnTo>
                    <a:lnTo>
                      <a:pt x="54" y="7"/>
                    </a:lnTo>
                    <a:lnTo>
                      <a:pt x="62" y="2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" name="Freeform 157">
                <a:extLst>
                  <a:ext uri="{FF2B5EF4-FFF2-40B4-BE49-F238E27FC236}">
                    <a16:creationId xmlns:a16="http://schemas.microsoft.com/office/drawing/2014/main" id="{B9E63689-77A9-4CC6-A5C8-AC5F92C11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8951" y="3452813"/>
                <a:ext cx="14288" cy="20638"/>
              </a:xfrm>
              <a:custGeom>
                <a:avLst/>
                <a:gdLst>
                  <a:gd name="T0" fmla="*/ 32 w 61"/>
                  <a:gd name="T1" fmla="*/ 0 h 120"/>
                  <a:gd name="T2" fmla="*/ 51 w 61"/>
                  <a:gd name="T3" fmla="*/ 24 h 120"/>
                  <a:gd name="T4" fmla="*/ 61 w 61"/>
                  <a:gd name="T5" fmla="*/ 52 h 120"/>
                  <a:gd name="T6" fmla="*/ 59 w 61"/>
                  <a:gd name="T7" fmla="*/ 84 h 120"/>
                  <a:gd name="T8" fmla="*/ 47 w 61"/>
                  <a:gd name="T9" fmla="*/ 115 h 120"/>
                  <a:gd name="T10" fmla="*/ 26 w 61"/>
                  <a:gd name="T11" fmla="*/ 120 h 120"/>
                  <a:gd name="T12" fmla="*/ 10 w 61"/>
                  <a:gd name="T13" fmla="*/ 113 h 120"/>
                  <a:gd name="T14" fmla="*/ 2 w 61"/>
                  <a:gd name="T15" fmla="*/ 95 h 120"/>
                  <a:gd name="T16" fmla="*/ 0 w 61"/>
                  <a:gd name="T17" fmla="*/ 72 h 120"/>
                  <a:gd name="T18" fmla="*/ 2 w 61"/>
                  <a:gd name="T19" fmla="*/ 46 h 120"/>
                  <a:gd name="T20" fmla="*/ 8 w 61"/>
                  <a:gd name="T21" fmla="*/ 24 h 120"/>
                  <a:gd name="T22" fmla="*/ 18 w 61"/>
                  <a:gd name="T23" fmla="*/ 7 h 120"/>
                  <a:gd name="T24" fmla="*/ 32 w 61"/>
                  <a:gd name="T2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120">
                    <a:moveTo>
                      <a:pt x="32" y="0"/>
                    </a:moveTo>
                    <a:lnTo>
                      <a:pt x="51" y="24"/>
                    </a:lnTo>
                    <a:lnTo>
                      <a:pt x="61" y="52"/>
                    </a:lnTo>
                    <a:lnTo>
                      <a:pt x="59" y="84"/>
                    </a:lnTo>
                    <a:lnTo>
                      <a:pt x="47" y="115"/>
                    </a:lnTo>
                    <a:lnTo>
                      <a:pt x="26" y="120"/>
                    </a:lnTo>
                    <a:lnTo>
                      <a:pt x="10" y="113"/>
                    </a:lnTo>
                    <a:lnTo>
                      <a:pt x="2" y="95"/>
                    </a:lnTo>
                    <a:lnTo>
                      <a:pt x="0" y="72"/>
                    </a:lnTo>
                    <a:lnTo>
                      <a:pt x="2" y="46"/>
                    </a:lnTo>
                    <a:lnTo>
                      <a:pt x="8" y="24"/>
                    </a:lnTo>
                    <a:lnTo>
                      <a:pt x="18" y="7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" name="Freeform 158">
                <a:extLst>
                  <a:ext uri="{FF2B5EF4-FFF2-40B4-BE49-F238E27FC236}">
                    <a16:creationId xmlns:a16="http://schemas.microsoft.com/office/drawing/2014/main" id="{A04D992D-98FA-4F1B-9273-974D70492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4188" y="3503613"/>
                <a:ext cx="15875" cy="15875"/>
              </a:xfrm>
              <a:custGeom>
                <a:avLst/>
                <a:gdLst>
                  <a:gd name="T0" fmla="*/ 0 w 68"/>
                  <a:gd name="T1" fmla="*/ 0 h 93"/>
                  <a:gd name="T2" fmla="*/ 24 w 68"/>
                  <a:gd name="T3" fmla="*/ 19 h 93"/>
                  <a:gd name="T4" fmla="*/ 44 w 68"/>
                  <a:gd name="T5" fmla="*/ 42 h 93"/>
                  <a:gd name="T6" fmla="*/ 59 w 68"/>
                  <a:gd name="T7" fmla="*/ 66 h 93"/>
                  <a:gd name="T8" fmla="*/ 68 w 68"/>
                  <a:gd name="T9" fmla="*/ 93 h 93"/>
                  <a:gd name="T10" fmla="*/ 45 w 68"/>
                  <a:gd name="T11" fmla="*/ 77 h 93"/>
                  <a:gd name="T12" fmla="*/ 26 w 68"/>
                  <a:gd name="T13" fmla="*/ 57 h 93"/>
                  <a:gd name="T14" fmla="*/ 11 w 68"/>
                  <a:gd name="T15" fmla="*/ 31 h 93"/>
                  <a:gd name="T16" fmla="*/ 0 w 68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3">
                    <a:moveTo>
                      <a:pt x="0" y="0"/>
                    </a:moveTo>
                    <a:lnTo>
                      <a:pt x="24" y="19"/>
                    </a:lnTo>
                    <a:lnTo>
                      <a:pt x="44" y="42"/>
                    </a:lnTo>
                    <a:lnTo>
                      <a:pt x="59" y="66"/>
                    </a:lnTo>
                    <a:lnTo>
                      <a:pt x="68" y="93"/>
                    </a:lnTo>
                    <a:lnTo>
                      <a:pt x="45" y="77"/>
                    </a:lnTo>
                    <a:lnTo>
                      <a:pt x="26" y="57"/>
                    </a:lnTo>
                    <a:lnTo>
                      <a:pt x="11" y="3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" name="Freeform 159">
                <a:extLst>
                  <a:ext uri="{FF2B5EF4-FFF2-40B4-BE49-F238E27FC236}">
                    <a16:creationId xmlns:a16="http://schemas.microsoft.com/office/drawing/2014/main" id="{DDFE470E-B929-4411-B977-DB7DF6E32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7363" y="3525838"/>
                <a:ext cx="14288" cy="19050"/>
              </a:xfrm>
              <a:custGeom>
                <a:avLst/>
                <a:gdLst>
                  <a:gd name="T0" fmla="*/ 12 w 62"/>
                  <a:gd name="T1" fmla="*/ 0 h 112"/>
                  <a:gd name="T2" fmla="*/ 29 w 62"/>
                  <a:gd name="T3" fmla="*/ 14 h 112"/>
                  <a:gd name="T4" fmla="*/ 45 w 62"/>
                  <a:gd name="T5" fmla="*/ 38 h 112"/>
                  <a:gd name="T6" fmla="*/ 56 w 62"/>
                  <a:gd name="T7" fmla="*/ 66 h 112"/>
                  <a:gd name="T8" fmla="*/ 62 w 62"/>
                  <a:gd name="T9" fmla="*/ 96 h 112"/>
                  <a:gd name="T10" fmla="*/ 60 w 62"/>
                  <a:gd name="T11" fmla="*/ 107 h 112"/>
                  <a:gd name="T12" fmla="*/ 53 w 62"/>
                  <a:gd name="T13" fmla="*/ 112 h 112"/>
                  <a:gd name="T14" fmla="*/ 42 w 62"/>
                  <a:gd name="T15" fmla="*/ 111 h 112"/>
                  <a:gd name="T16" fmla="*/ 28 w 62"/>
                  <a:gd name="T17" fmla="*/ 104 h 112"/>
                  <a:gd name="T18" fmla="*/ 11 w 62"/>
                  <a:gd name="T19" fmla="*/ 83 h 112"/>
                  <a:gd name="T20" fmla="*/ 0 w 62"/>
                  <a:gd name="T21" fmla="*/ 55 h 112"/>
                  <a:gd name="T22" fmla="*/ 0 w 62"/>
                  <a:gd name="T23" fmla="*/ 25 h 112"/>
                  <a:gd name="T24" fmla="*/ 5 w 62"/>
                  <a:gd name="T25" fmla="*/ 11 h 112"/>
                  <a:gd name="T26" fmla="*/ 12 w 62"/>
                  <a:gd name="T2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12">
                    <a:moveTo>
                      <a:pt x="12" y="0"/>
                    </a:moveTo>
                    <a:lnTo>
                      <a:pt x="29" y="14"/>
                    </a:lnTo>
                    <a:lnTo>
                      <a:pt x="45" y="38"/>
                    </a:lnTo>
                    <a:lnTo>
                      <a:pt x="56" y="66"/>
                    </a:lnTo>
                    <a:lnTo>
                      <a:pt x="62" y="96"/>
                    </a:lnTo>
                    <a:lnTo>
                      <a:pt x="60" y="107"/>
                    </a:lnTo>
                    <a:lnTo>
                      <a:pt x="53" y="112"/>
                    </a:lnTo>
                    <a:lnTo>
                      <a:pt x="42" y="111"/>
                    </a:lnTo>
                    <a:lnTo>
                      <a:pt x="28" y="104"/>
                    </a:lnTo>
                    <a:lnTo>
                      <a:pt x="11" y="83"/>
                    </a:lnTo>
                    <a:lnTo>
                      <a:pt x="0" y="55"/>
                    </a:lnTo>
                    <a:lnTo>
                      <a:pt x="0" y="25"/>
                    </a:lnTo>
                    <a:lnTo>
                      <a:pt x="5" y="11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" name="Freeform 160">
                <a:extLst>
                  <a:ext uri="{FF2B5EF4-FFF2-40B4-BE49-F238E27FC236}">
                    <a16:creationId xmlns:a16="http://schemas.microsoft.com/office/drawing/2014/main" id="{B33E8B1A-C421-4C17-9ABB-859D76381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8626" y="3533775"/>
                <a:ext cx="14288" cy="23813"/>
              </a:xfrm>
              <a:custGeom>
                <a:avLst/>
                <a:gdLst>
                  <a:gd name="T0" fmla="*/ 57 w 62"/>
                  <a:gd name="T1" fmla="*/ 34 h 138"/>
                  <a:gd name="T2" fmla="*/ 62 w 62"/>
                  <a:gd name="T3" fmla="*/ 61 h 138"/>
                  <a:gd name="T4" fmla="*/ 61 w 62"/>
                  <a:gd name="T5" fmla="*/ 88 h 138"/>
                  <a:gd name="T6" fmla="*/ 54 w 62"/>
                  <a:gd name="T7" fmla="*/ 113 h 138"/>
                  <a:gd name="T8" fmla="*/ 42 w 62"/>
                  <a:gd name="T9" fmla="*/ 138 h 138"/>
                  <a:gd name="T10" fmla="*/ 27 w 62"/>
                  <a:gd name="T11" fmla="*/ 128 h 138"/>
                  <a:gd name="T12" fmla="*/ 16 w 62"/>
                  <a:gd name="T13" fmla="*/ 115 h 138"/>
                  <a:gd name="T14" fmla="*/ 2 w 62"/>
                  <a:gd name="T15" fmla="*/ 85 h 138"/>
                  <a:gd name="T16" fmla="*/ 0 w 62"/>
                  <a:gd name="T17" fmla="*/ 68 h 138"/>
                  <a:gd name="T18" fmla="*/ 1 w 62"/>
                  <a:gd name="T19" fmla="*/ 51 h 138"/>
                  <a:gd name="T20" fmla="*/ 6 w 62"/>
                  <a:gd name="T21" fmla="*/ 35 h 138"/>
                  <a:gd name="T22" fmla="*/ 12 w 62"/>
                  <a:gd name="T23" fmla="*/ 19 h 138"/>
                  <a:gd name="T24" fmla="*/ 25 w 62"/>
                  <a:gd name="T25" fmla="*/ 2 h 138"/>
                  <a:gd name="T26" fmla="*/ 31 w 62"/>
                  <a:gd name="T27" fmla="*/ 0 h 138"/>
                  <a:gd name="T28" fmla="*/ 38 w 62"/>
                  <a:gd name="T29" fmla="*/ 1 h 138"/>
                  <a:gd name="T30" fmla="*/ 49 w 62"/>
                  <a:gd name="T31" fmla="*/ 12 h 138"/>
                  <a:gd name="T32" fmla="*/ 57 w 62"/>
                  <a:gd name="T33" fmla="*/ 3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38">
                    <a:moveTo>
                      <a:pt x="57" y="34"/>
                    </a:moveTo>
                    <a:lnTo>
                      <a:pt x="62" y="61"/>
                    </a:lnTo>
                    <a:lnTo>
                      <a:pt x="61" y="88"/>
                    </a:lnTo>
                    <a:lnTo>
                      <a:pt x="54" y="113"/>
                    </a:lnTo>
                    <a:lnTo>
                      <a:pt x="42" y="138"/>
                    </a:lnTo>
                    <a:lnTo>
                      <a:pt x="27" y="128"/>
                    </a:lnTo>
                    <a:lnTo>
                      <a:pt x="16" y="115"/>
                    </a:lnTo>
                    <a:lnTo>
                      <a:pt x="2" y="85"/>
                    </a:lnTo>
                    <a:lnTo>
                      <a:pt x="0" y="68"/>
                    </a:lnTo>
                    <a:lnTo>
                      <a:pt x="1" y="51"/>
                    </a:lnTo>
                    <a:lnTo>
                      <a:pt x="6" y="35"/>
                    </a:lnTo>
                    <a:lnTo>
                      <a:pt x="12" y="19"/>
                    </a:lnTo>
                    <a:lnTo>
                      <a:pt x="25" y="2"/>
                    </a:lnTo>
                    <a:lnTo>
                      <a:pt x="31" y="0"/>
                    </a:lnTo>
                    <a:lnTo>
                      <a:pt x="38" y="1"/>
                    </a:lnTo>
                    <a:lnTo>
                      <a:pt x="49" y="12"/>
                    </a:lnTo>
                    <a:lnTo>
                      <a:pt x="57" y="3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" name="Freeform 161">
                <a:extLst>
                  <a:ext uri="{FF2B5EF4-FFF2-40B4-BE49-F238E27FC236}">
                    <a16:creationId xmlns:a16="http://schemas.microsoft.com/office/drawing/2014/main" id="{5694F763-7D6B-42F3-819A-3411CD4D0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7988" y="3522663"/>
                <a:ext cx="14288" cy="19050"/>
              </a:xfrm>
              <a:custGeom>
                <a:avLst/>
                <a:gdLst>
                  <a:gd name="T0" fmla="*/ 0 w 63"/>
                  <a:gd name="T1" fmla="*/ 85 h 111"/>
                  <a:gd name="T2" fmla="*/ 3 w 63"/>
                  <a:gd name="T3" fmla="*/ 60 h 111"/>
                  <a:gd name="T4" fmla="*/ 14 w 63"/>
                  <a:gd name="T5" fmla="*/ 34 h 111"/>
                  <a:gd name="T6" fmla="*/ 30 w 63"/>
                  <a:gd name="T7" fmla="*/ 13 h 111"/>
                  <a:gd name="T8" fmla="*/ 53 w 63"/>
                  <a:gd name="T9" fmla="*/ 0 h 111"/>
                  <a:gd name="T10" fmla="*/ 63 w 63"/>
                  <a:gd name="T11" fmla="*/ 29 h 111"/>
                  <a:gd name="T12" fmla="*/ 59 w 63"/>
                  <a:gd name="T13" fmla="*/ 58 h 111"/>
                  <a:gd name="T14" fmla="*/ 47 w 63"/>
                  <a:gd name="T15" fmla="*/ 83 h 111"/>
                  <a:gd name="T16" fmla="*/ 30 w 63"/>
                  <a:gd name="T17" fmla="*/ 105 h 111"/>
                  <a:gd name="T18" fmla="*/ 19 w 63"/>
                  <a:gd name="T19" fmla="*/ 111 h 111"/>
                  <a:gd name="T20" fmla="*/ 10 w 63"/>
                  <a:gd name="T21" fmla="*/ 111 h 111"/>
                  <a:gd name="T22" fmla="*/ 3 w 63"/>
                  <a:gd name="T23" fmla="*/ 102 h 111"/>
                  <a:gd name="T24" fmla="*/ 0 w 63"/>
                  <a:gd name="T25" fmla="*/ 8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111">
                    <a:moveTo>
                      <a:pt x="0" y="85"/>
                    </a:moveTo>
                    <a:lnTo>
                      <a:pt x="3" y="60"/>
                    </a:lnTo>
                    <a:lnTo>
                      <a:pt x="14" y="34"/>
                    </a:lnTo>
                    <a:lnTo>
                      <a:pt x="30" y="13"/>
                    </a:lnTo>
                    <a:lnTo>
                      <a:pt x="53" y="0"/>
                    </a:lnTo>
                    <a:lnTo>
                      <a:pt x="63" y="29"/>
                    </a:lnTo>
                    <a:lnTo>
                      <a:pt x="59" y="58"/>
                    </a:lnTo>
                    <a:lnTo>
                      <a:pt x="47" y="83"/>
                    </a:lnTo>
                    <a:lnTo>
                      <a:pt x="30" y="105"/>
                    </a:lnTo>
                    <a:lnTo>
                      <a:pt x="19" y="111"/>
                    </a:lnTo>
                    <a:lnTo>
                      <a:pt x="10" y="111"/>
                    </a:lnTo>
                    <a:lnTo>
                      <a:pt x="3" y="102"/>
                    </a:lnTo>
                    <a:lnTo>
                      <a:pt x="0" y="8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" name="Freeform 162">
                <a:extLst>
                  <a:ext uri="{FF2B5EF4-FFF2-40B4-BE49-F238E27FC236}">
                    <a16:creationId xmlns:a16="http://schemas.microsoft.com/office/drawing/2014/main" id="{D4986A8E-E2E4-4DD0-A2EE-6BC232AD2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0051" y="3459163"/>
                <a:ext cx="88900" cy="68263"/>
              </a:xfrm>
              <a:custGeom>
                <a:avLst/>
                <a:gdLst>
                  <a:gd name="T0" fmla="*/ 97 w 397"/>
                  <a:gd name="T1" fmla="*/ 25 h 388"/>
                  <a:gd name="T2" fmla="*/ 129 w 397"/>
                  <a:gd name="T3" fmla="*/ 6 h 388"/>
                  <a:gd name="T4" fmla="*/ 163 w 397"/>
                  <a:gd name="T5" fmla="*/ 20 h 388"/>
                  <a:gd name="T6" fmla="*/ 182 w 397"/>
                  <a:gd name="T7" fmla="*/ 22 h 388"/>
                  <a:gd name="T8" fmla="*/ 211 w 397"/>
                  <a:gd name="T9" fmla="*/ 16 h 388"/>
                  <a:gd name="T10" fmla="*/ 234 w 397"/>
                  <a:gd name="T11" fmla="*/ 9 h 388"/>
                  <a:gd name="T12" fmla="*/ 268 w 397"/>
                  <a:gd name="T13" fmla="*/ 0 h 388"/>
                  <a:gd name="T14" fmla="*/ 289 w 397"/>
                  <a:gd name="T15" fmla="*/ 9 h 388"/>
                  <a:gd name="T16" fmla="*/ 301 w 397"/>
                  <a:gd name="T17" fmla="*/ 34 h 388"/>
                  <a:gd name="T18" fmla="*/ 341 w 397"/>
                  <a:gd name="T19" fmla="*/ 33 h 388"/>
                  <a:gd name="T20" fmla="*/ 360 w 397"/>
                  <a:gd name="T21" fmla="*/ 50 h 388"/>
                  <a:gd name="T22" fmla="*/ 360 w 397"/>
                  <a:gd name="T23" fmla="*/ 73 h 388"/>
                  <a:gd name="T24" fmla="*/ 338 w 397"/>
                  <a:gd name="T25" fmla="*/ 97 h 388"/>
                  <a:gd name="T26" fmla="*/ 374 w 397"/>
                  <a:gd name="T27" fmla="*/ 107 h 388"/>
                  <a:gd name="T28" fmla="*/ 395 w 397"/>
                  <a:gd name="T29" fmla="*/ 134 h 388"/>
                  <a:gd name="T30" fmla="*/ 390 w 397"/>
                  <a:gd name="T31" fmla="*/ 161 h 388"/>
                  <a:gd name="T32" fmla="*/ 349 w 397"/>
                  <a:gd name="T33" fmla="*/ 167 h 388"/>
                  <a:gd name="T34" fmla="*/ 357 w 397"/>
                  <a:gd name="T35" fmla="*/ 192 h 388"/>
                  <a:gd name="T36" fmla="*/ 344 w 397"/>
                  <a:gd name="T37" fmla="*/ 211 h 388"/>
                  <a:gd name="T38" fmla="*/ 308 w 397"/>
                  <a:gd name="T39" fmla="*/ 218 h 388"/>
                  <a:gd name="T40" fmla="*/ 322 w 397"/>
                  <a:gd name="T41" fmla="*/ 251 h 388"/>
                  <a:gd name="T42" fmla="*/ 334 w 397"/>
                  <a:gd name="T43" fmla="*/ 295 h 388"/>
                  <a:gd name="T44" fmla="*/ 326 w 397"/>
                  <a:gd name="T45" fmla="*/ 322 h 388"/>
                  <a:gd name="T46" fmla="*/ 287 w 397"/>
                  <a:gd name="T47" fmla="*/ 316 h 388"/>
                  <a:gd name="T48" fmla="*/ 263 w 397"/>
                  <a:gd name="T49" fmla="*/ 377 h 388"/>
                  <a:gd name="T50" fmla="*/ 221 w 397"/>
                  <a:gd name="T51" fmla="*/ 388 h 388"/>
                  <a:gd name="T52" fmla="*/ 183 w 397"/>
                  <a:gd name="T53" fmla="*/ 360 h 388"/>
                  <a:gd name="T54" fmla="*/ 173 w 397"/>
                  <a:gd name="T55" fmla="*/ 334 h 388"/>
                  <a:gd name="T56" fmla="*/ 151 w 397"/>
                  <a:gd name="T57" fmla="*/ 310 h 388"/>
                  <a:gd name="T58" fmla="*/ 114 w 397"/>
                  <a:gd name="T59" fmla="*/ 308 h 388"/>
                  <a:gd name="T60" fmla="*/ 95 w 397"/>
                  <a:gd name="T61" fmla="*/ 289 h 388"/>
                  <a:gd name="T62" fmla="*/ 97 w 397"/>
                  <a:gd name="T63" fmla="*/ 257 h 388"/>
                  <a:gd name="T64" fmla="*/ 86 w 397"/>
                  <a:gd name="T65" fmla="*/ 252 h 388"/>
                  <a:gd name="T66" fmla="*/ 46 w 397"/>
                  <a:gd name="T67" fmla="*/ 264 h 388"/>
                  <a:gd name="T68" fmla="*/ 10 w 397"/>
                  <a:gd name="T69" fmla="*/ 252 h 388"/>
                  <a:gd name="T70" fmla="*/ 0 w 397"/>
                  <a:gd name="T71" fmla="*/ 233 h 388"/>
                  <a:gd name="T72" fmla="*/ 19 w 397"/>
                  <a:gd name="T73" fmla="*/ 190 h 388"/>
                  <a:gd name="T74" fmla="*/ 48 w 397"/>
                  <a:gd name="T75" fmla="*/ 177 h 388"/>
                  <a:gd name="T76" fmla="*/ 92 w 397"/>
                  <a:gd name="T77" fmla="*/ 178 h 388"/>
                  <a:gd name="T78" fmla="*/ 81 w 397"/>
                  <a:gd name="T79" fmla="*/ 148 h 388"/>
                  <a:gd name="T80" fmla="*/ 107 w 397"/>
                  <a:gd name="T81" fmla="*/ 133 h 388"/>
                  <a:gd name="T82" fmla="*/ 75 w 397"/>
                  <a:gd name="T83" fmla="*/ 119 h 388"/>
                  <a:gd name="T84" fmla="*/ 61 w 397"/>
                  <a:gd name="T85" fmla="*/ 89 h 388"/>
                  <a:gd name="T86" fmla="*/ 67 w 397"/>
                  <a:gd name="T87" fmla="*/ 58 h 388"/>
                  <a:gd name="T88" fmla="*/ 92 w 397"/>
                  <a:gd name="T89" fmla="*/ 4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7" h="388">
                    <a:moveTo>
                      <a:pt x="92" y="40"/>
                    </a:moveTo>
                    <a:lnTo>
                      <a:pt x="97" y="25"/>
                    </a:lnTo>
                    <a:lnTo>
                      <a:pt x="106" y="16"/>
                    </a:lnTo>
                    <a:lnTo>
                      <a:pt x="129" y="6"/>
                    </a:lnTo>
                    <a:lnTo>
                      <a:pt x="153" y="11"/>
                    </a:lnTo>
                    <a:lnTo>
                      <a:pt x="163" y="20"/>
                    </a:lnTo>
                    <a:lnTo>
                      <a:pt x="169" y="32"/>
                    </a:lnTo>
                    <a:lnTo>
                      <a:pt x="182" y="22"/>
                    </a:lnTo>
                    <a:lnTo>
                      <a:pt x="196" y="17"/>
                    </a:lnTo>
                    <a:lnTo>
                      <a:pt x="211" y="16"/>
                    </a:lnTo>
                    <a:lnTo>
                      <a:pt x="226" y="19"/>
                    </a:lnTo>
                    <a:lnTo>
                      <a:pt x="234" y="9"/>
                    </a:lnTo>
                    <a:lnTo>
                      <a:pt x="245" y="2"/>
                    </a:lnTo>
                    <a:lnTo>
                      <a:pt x="268" y="0"/>
                    </a:lnTo>
                    <a:lnTo>
                      <a:pt x="279" y="3"/>
                    </a:lnTo>
                    <a:lnTo>
                      <a:pt x="289" y="9"/>
                    </a:lnTo>
                    <a:lnTo>
                      <a:pt x="296" y="20"/>
                    </a:lnTo>
                    <a:lnTo>
                      <a:pt x="301" y="34"/>
                    </a:lnTo>
                    <a:lnTo>
                      <a:pt x="323" y="31"/>
                    </a:lnTo>
                    <a:lnTo>
                      <a:pt x="341" y="33"/>
                    </a:lnTo>
                    <a:lnTo>
                      <a:pt x="354" y="39"/>
                    </a:lnTo>
                    <a:lnTo>
                      <a:pt x="360" y="50"/>
                    </a:lnTo>
                    <a:lnTo>
                      <a:pt x="362" y="62"/>
                    </a:lnTo>
                    <a:lnTo>
                      <a:pt x="360" y="73"/>
                    </a:lnTo>
                    <a:lnTo>
                      <a:pt x="351" y="86"/>
                    </a:lnTo>
                    <a:lnTo>
                      <a:pt x="338" y="97"/>
                    </a:lnTo>
                    <a:lnTo>
                      <a:pt x="358" y="98"/>
                    </a:lnTo>
                    <a:lnTo>
                      <a:pt x="374" y="107"/>
                    </a:lnTo>
                    <a:lnTo>
                      <a:pt x="387" y="119"/>
                    </a:lnTo>
                    <a:lnTo>
                      <a:pt x="395" y="134"/>
                    </a:lnTo>
                    <a:lnTo>
                      <a:pt x="397" y="149"/>
                    </a:lnTo>
                    <a:lnTo>
                      <a:pt x="390" y="161"/>
                    </a:lnTo>
                    <a:lnTo>
                      <a:pt x="375" y="169"/>
                    </a:lnTo>
                    <a:lnTo>
                      <a:pt x="349" y="167"/>
                    </a:lnTo>
                    <a:lnTo>
                      <a:pt x="357" y="180"/>
                    </a:lnTo>
                    <a:lnTo>
                      <a:pt x="357" y="192"/>
                    </a:lnTo>
                    <a:lnTo>
                      <a:pt x="352" y="203"/>
                    </a:lnTo>
                    <a:lnTo>
                      <a:pt x="344" y="211"/>
                    </a:lnTo>
                    <a:lnTo>
                      <a:pt x="320" y="220"/>
                    </a:lnTo>
                    <a:lnTo>
                      <a:pt x="308" y="218"/>
                    </a:lnTo>
                    <a:lnTo>
                      <a:pt x="297" y="211"/>
                    </a:lnTo>
                    <a:lnTo>
                      <a:pt x="322" y="251"/>
                    </a:lnTo>
                    <a:lnTo>
                      <a:pt x="330" y="273"/>
                    </a:lnTo>
                    <a:lnTo>
                      <a:pt x="334" y="295"/>
                    </a:lnTo>
                    <a:lnTo>
                      <a:pt x="333" y="312"/>
                    </a:lnTo>
                    <a:lnTo>
                      <a:pt x="326" y="322"/>
                    </a:lnTo>
                    <a:lnTo>
                      <a:pt x="310" y="325"/>
                    </a:lnTo>
                    <a:lnTo>
                      <a:pt x="287" y="316"/>
                    </a:lnTo>
                    <a:lnTo>
                      <a:pt x="279" y="353"/>
                    </a:lnTo>
                    <a:lnTo>
                      <a:pt x="263" y="377"/>
                    </a:lnTo>
                    <a:lnTo>
                      <a:pt x="244" y="388"/>
                    </a:lnTo>
                    <a:lnTo>
                      <a:pt x="221" y="388"/>
                    </a:lnTo>
                    <a:lnTo>
                      <a:pt x="200" y="378"/>
                    </a:lnTo>
                    <a:lnTo>
                      <a:pt x="183" y="360"/>
                    </a:lnTo>
                    <a:lnTo>
                      <a:pt x="178" y="348"/>
                    </a:lnTo>
                    <a:lnTo>
                      <a:pt x="173" y="334"/>
                    </a:lnTo>
                    <a:lnTo>
                      <a:pt x="173" y="304"/>
                    </a:lnTo>
                    <a:lnTo>
                      <a:pt x="151" y="310"/>
                    </a:lnTo>
                    <a:lnTo>
                      <a:pt x="131" y="311"/>
                    </a:lnTo>
                    <a:lnTo>
                      <a:pt x="114" y="308"/>
                    </a:lnTo>
                    <a:lnTo>
                      <a:pt x="102" y="300"/>
                    </a:lnTo>
                    <a:lnTo>
                      <a:pt x="95" y="289"/>
                    </a:lnTo>
                    <a:lnTo>
                      <a:pt x="93" y="274"/>
                    </a:lnTo>
                    <a:lnTo>
                      <a:pt x="97" y="257"/>
                    </a:lnTo>
                    <a:lnTo>
                      <a:pt x="110" y="238"/>
                    </a:lnTo>
                    <a:lnTo>
                      <a:pt x="86" y="252"/>
                    </a:lnTo>
                    <a:lnTo>
                      <a:pt x="65" y="260"/>
                    </a:lnTo>
                    <a:lnTo>
                      <a:pt x="46" y="264"/>
                    </a:lnTo>
                    <a:lnTo>
                      <a:pt x="31" y="263"/>
                    </a:lnTo>
                    <a:lnTo>
                      <a:pt x="10" y="252"/>
                    </a:lnTo>
                    <a:lnTo>
                      <a:pt x="3" y="243"/>
                    </a:lnTo>
                    <a:lnTo>
                      <a:pt x="0" y="233"/>
                    </a:lnTo>
                    <a:lnTo>
                      <a:pt x="3" y="210"/>
                    </a:lnTo>
                    <a:lnTo>
                      <a:pt x="19" y="190"/>
                    </a:lnTo>
                    <a:lnTo>
                      <a:pt x="32" y="182"/>
                    </a:lnTo>
                    <a:lnTo>
                      <a:pt x="48" y="177"/>
                    </a:lnTo>
                    <a:lnTo>
                      <a:pt x="69" y="176"/>
                    </a:lnTo>
                    <a:lnTo>
                      <a:pt x="92" y="178"/>
                    </a:lnTo>
                    <a:lnTo>
                      <a:pt x="81" y="163"/>
                    </a:lnTo>
                    <a:lnTo>
                      <a:pt x="81" y="148"/>
                    </a:lnTo>
                    <a:lnTo>
                      <a:pt x="90" y="138"/>
                    </a:lnTo>
                    <a:lnTo>
                      <a:pt x="107" y="133"/>
                    </a:lnTo>
                    <a:lnTo>
                      <a:pt x="89" y="129"/>
                    </a:lnTo>
                    <a:lnTo>
                      <a:pt x="75" y="119"/>
                    </a:lnTo>
                    <a:lnTo>
                      <a:pt x="66" y="105"/>
                    </a:lnTo>
                    <a:lnTo>
                      <a:pt x="61" y="89"/>
                    </a:lnTo>
                    <a:lnTo>
                      <a:pt x="61" y="73"/>
                    </a:lnTo>
                    <a:lnTo>
                      <a:pt x="67" y="58"/>
                    </a:lnTo>
                    <a:lnTo>
                      <a:pt x="76" y="47"/>
                    </a:lnTo>
                    <a:lnTo>
                      <a:pt x="92" y="4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" name="Freeform 163">
                <a:extLst>
                  <a:ext uri="{FF2B5EF4-FFF2-40B4-BE49-F238E27FC236}">
                    <a16:creationId xmlns:a16="http://schemas.microsoft.com/office/drawing/2014/main" id="{A8F696E4-468C-4C56-84B3-F76FAA7576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40513" y="2720975"/>
                <a:ext cx="1458913" cy="1230313"/>
              </a:xfrm>
              <a:custGeom>
                <a:avLst/>
                <a:gdLst>
                  <a:gd name="T0" fmla="*/ 3109 w 6438"/>
                  <a:gd name="T1" fmla="*/ 6711 h 6970"/>
                  <a:gd name="T2" fmla="*/ 3562 w 6438"/>
                  <a:gd name="T3" fmla="*/ 6310 h 6970"/>
                  <a:gd name="T4" fmla="*/ 3528 w 6438"/>
                  <a:gd name="T5" fmla="*/ 5447 h 6970"/>
                  <a:gd name="T6" fmla="*/ 3271 w 6438"/>
                  <a:gd name="T7" fmla="*/ 5041 h 6970"/>
                  <a:gd name="T8" fmla="*/ 3247 w 6438"/>
                  <a:gd name="T9" fmla="*/ 4986 h 6970"/>
                  <a:gd name="T10" fmla="*/ 2818 w 6438"/>
                  <a:gd name="T11" fmla="*/ 4737 h 6970"/>
                  <a:gd name="T12" fmla="*/ 3248 w 6438"/>
                  <a:gd name="T13" fmla="*/ 4933 h 6970"/>
                  <a:gd name="T14" fmla="*/ 3572 w 6438"/>
                  <a:gd name="T15" fmla="*/ 5001 h 6970"/>
                  <a:gd name="T16" fmla="*/ 3497 w 6438"/>
                  <a:gd name="T17" fmla="*/ 4117 h 6970"/>
                  <a:gd name="T18" fmla="*/ 3092 w 6438"/>
                  <a:gd name="T19" fmla="*/ 3158 h 6970"/>
                  <a:gd name="T20" fmla="*/ 3658 w 6438"/>
                  <a:gd name="T21" fmla="*/ 4178 h 6970"/>
                  <a:gd name="T22" fmla="*/ 4027 w 6438"/>
                  <a:gd name="T23" fmla="*/ 4061 h 6970"/>
                  <a:gd name="T24" fmla="*/ 4054 w 6438"/>
                  <a:gd name="T25" fmla="*/ 3445 h 6970"/>
                  <a:gd name="T26" fmla="*/ 4187 w 6438"/>
                  <a:gd name="T27" fmla="*/ 2876 h 6970"/>
                  <a:gd name="T28" fmla="*/ 3854 w 6438"/>
                  <a:gd name="T29" fmla="*/ 2118 h 6970"/>
                  <a:gd name="T30" fmla="*/ 3895 w 6438"/>
                  <a:gd name="T31" fmla="*/ 2112 h 6970"/>
                  <a:gd name="T32" fmla="*/ 4014 w 6438"/>
                  <a:gd name="T33" fmla="*/ 2292 h 6970"/>
                  <a:gd name="T34" fmla="*/ 4251 w 6438"/>
                  <a:gd name="T35" fmla="*/ 2436 h 6970"/>
                  <a:gd name="T36" fmla="*/ 4348 w 6438"/>
                  <a:gd name="T37" fmla="*/ 2793 h 6970"/>
                  <a:gd name="T38" fmla="*/ 4795 w 6438"/>
                  <a:gd name="T39" fmla="*/ 2475 h 6970"/>
                  <a:gd name="T40" fmla="*/ 4836 w 6438"/>
                  <a:gd name="T41" fmla="*/ 2372 h 6970"/>
                  <a:gd name="T42" fmla="*/ 4882 w 6438"/>
                  <a:gd name="T43" fmla="*/ 2472 h 6970"/>
                  <a:gd name="T44" fmla="*/ 4387 w 6438"/>
                  <a:gd name="T45" fmla="*/ 2881 h 6970"/>
                  <a:gd name="T46" fmla="*/ 4372 w 6438"/>
                  <a:gd name="T47" fmla="*/ 3734 h 6970"/>
                  <a:gd name="T48" fmla="*/ 5007 w 6438"/>
                  <a:gd name="T49" fmla="*/ 3326 h 6970"/>
                  <a:gd name="T50" fmla="*/ 4964 w 6438"/>
                  <a:gd name="T51" fmla="*/ 3414 h 6970"/>
                  <a:gd name="T52" fmla="*/ 5309 w 6438"/>
                  <a:gd name="T53" fmla="*/ 3522 h 6970"/>
                  <a:gd name="T54" fmla="*/ 5030 w 6438"/>
                  <a:gd name="T55" fmla="*/ 3422 h 6970"/>
                  <a:gd name="T56" fmla="*/ 4413 w 6438"/>
                  <a:gd name="T57" fmla="*/ 3778 h 6970"/>
                  <a:gd name="T58" fmla="*/ 3883 w 6438"/>
                  <a:gd name="T59" fmla="*/ 5030 h 6970"/>
                  <a:gd name="T60" fmla="*/ 3859 w 6438"/>
                  <a:gd name="T61" fmla="*/ 5813 h 6970"/>
                  <a:gd name="T62" fmla="*/ 4397 w 6438"/>
                  <a:gd name="T63" fmla="*/ 6834 h 6970"/>
                  <a:gd name="T64" fmla="*/ 4051 w 6438"/>
                  <a:gd name="T65" fmla="*/ 6684 h 6970"/>
                  <a:gd name="T66" fmla="*/ 3741 w 6438"/>
                  <a:gd name="T67" fmla="*/ 6707 h 6970"/>
                  <a:gd name="T68" fmla="*/ 3411 w 6438"/>
                  <a:gd name="T69" fmla="*/ 6849 h 6970"/>
                  <a:gd name="T70" fmla="*/ 2821 w 6438"/>
                  <a:gd name="T71" fmla="*/ 6855 h 6970"/>
                  <a:gd name="T72" fmla="*/ 3113 w 6438"/>
                  <a:gd name="T73" fmla="*/ 3950 h 6970"/>
                  <a:gd name="T74" fmla="*/ 815 w 6438"/>
                  <a:gd name="T75" fmla="*/ 3391 h 6970"/>
                  <a:gd name="T76" fmla="*/ 584 w 6438"/>
                  <a:gd name="T77" fmla="*/ 3477 h 6970"/>
                  <a:gd name="T78" fmla="*/ 274 w 6438"/>
                  <a:gd name="T79" fmla="*/ 3239 h 6970"/>
                  <a:gd name="T80" fmla="*/ 559 w 6438"/>
                  <a:gd name="T81" fmla="*/ 3347 h 6970"/>
                  <a:gd name="T82" fmla="*/ 1099 w 6438"/>
                  <a:gd name="T83" fmla="*/ 3314 h 6970"/>
                  <a:gd name="T84" fmla="*/ 6062 w 6438"/>
                  <a:gd name="T85" fmla="*/ 4195 h 6970"/>
                  <a:gd name="T86" fmla="*/ 6396 w 6438"/>
                  <a:gd name="T87" fmla="*/ 4583 h 6970"/>
                  <a:gd name="T88" fmla="*/ 2367 w 6438"/>
                  <a:gd name="T89" fmla="*/ 2190 h 6970"/>
                  <a:gd name="T90" fmla="*/ 3444 w 6438"/>
                  <a:gd name="T91" fmla="*/ 2860 h 6970"/>
                  <a:gd name="T92" fmla="*/ 3205 w 6438"/>
                  <a:gd name="T93" fmla="*/ 2402 h 6970"/>
                  <a:gd name="T94" fmla="*/ 3344 w 6438"/>
                  <a:gd name="T95" fmla="*/ 2625 h 6970"/>
                  <a:gd name="T96" fmla="*/ 3280 w 6438"/>
                  <a:gd name="T97" fmla="*/ 1820 h 6970"/>
                  <a:gd name="T98" fmla="*/ 3520 w 6438"/>
                  <a:gd name="T99" fmla="*/ 2208 h 6970"/>
                  <a:gd name="T100" fmla="*/ 3414 w 6438"/>
                  <a:gd name="T101" fmla="*/ 2765 h 6970"/>
                  <a:gd name="T102" fmla="*/ 3581 w 6438"/>
                  <a:gd name="T103" fmla="*/ 3053 h 6970"/>
                  <a:gd name="T104" fmla="*/ 3849 w 6438"/>
                  <a:gd name="T105" fmla="*/ 721 h 6970"/>
                  <a:gd name="T106" fmla="*/ 3546 w 6438"/>
                  <a:gd name="T107" fmla="*/ 293 h 6970"/>
                  <a:gd name="T108" fmla="*/ 3633 w 6438"/>
                  <a:gd name="T109" fmla="*/ 140 h 6970"/>
                  <a:gd name="T110" fmla="*/ 3864 w 6438"/>
                  <a:gd name="T111" fmla="*/ 671 h 6970"/>
                  <a:gd name="T112" fmla="*/ 3934 w 6438"/>
                  <a:gd name="T113" fmla="*/ 963 h 6970"/>
                  <a:gd name="T114" fmla="*/ 4658 w 6438"/>
                  <a:gd name="T115" fmla="*/ 924 h 6970"/>
                  <a:gd name="T116" fmla="*/ 4977 w 6438"/>
                  <a:gd name="T117" fmla="*/ 625 h 6970"/>
                  <a:gd name="T118" fmla="*/ 5271 w 6438"/>
                  <a:gd name="T119" fmla="*/ 455 h 6970"/>
                  <a:gd name="T120" fmla="*/ 5154 w 6438"/>
                  <a:gd name="T121" fmla="*/ 709 h 6970"/>
                  <a:gd name="T122" fmla="*/ 4576 w 6438"/>
                  <a:gd name="T123" fmla="*/ 1080 h 6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38" h="6970">
                    <a:moveTo>
                      <a:pt x="2776" y="6840"/>
                    </a:moveTo>
                    <a:lnTo>
                      <a:pt x="2796" y="6827"/>
                    </a:lnTo>
                    <a:lnTo>
                      <a:pt x="2818" y="6821"/>
                    </a:lnTo>
                    <a:lnTo>
                      <a:pt x="2859" y="6816"/>
                    </a:lnTo>
                    <a:lnTo>
                      <a:pt x="2901" y="6819"/>
                    </a:lnTo>
                    <a:lnTo>
                      <a:pt x="2944" y="6814"/>
                    </a:lnTo>
                    <a:lnTo>
                      <a:pt x="2978" y="6803"/>
                    </a:lnTo>
                    <a:lnTo>
                      <a:pt x="3005" y="6787"/>
                    </a:lnTo>
                    <a:lnTo>
                      <a:pt x="3043" y="6749"/>
                    </a:lnTo>
                    <a:lnTo>
                      <a:pt x="3073" y="6719"/>
                    </a:lnTo>
                    <a:lnTo>
                      <a:pt x="3090" y="6711"/>
                    </a:lnTo>
                    <a:lnTo>
                      <a:pt x="3096" y="6710"/>
                    </a:lnTo>
                    <a:lnTo>
                      <a:pt x="3109" y="6711"/>
                    </a:lnTo>
                    <a:lnTo>
                      <a:pt x="3141" y="6710"/>
                    </a:lnTo>
                    <a:lnTo>
                      <a:pt x="3191" y="6701"/>
                    </a:lnTo>
                    <a:lnTo>
                      <a:pt x="3292" y="6677"/>
                    </a:lnTo>
                    <a:lnTo>
                      <a:pt x="3349" y="6658"/>
                    </a:lnTo>
                    <a:lnTo>
                      <a:pt x="3391" y="6635"/>
                    </a:lnTo>
                    <a:lnTo>
                      <a:pt x="3423" y="6608"/>
                    </a:lnTo>
                    <a:lnTo>
                      <a:pt x="3445" y="6577"/>
                    </a:lnTo>
                    <a:lnTo>
                      <a:pt x="3464" y="6543"/>
                    </a:lnTo>
                    <a:lnTo>
                      <a:pt x="3481" y="6505"/>
                    </a:lnTo>
                    <a:lnTo>
                      <a:pt x="3499" y="6465"/>
                    </a:lnTo>
                    <a:lnTo>
                      <a:pt x="3523" y="6421"/>
                    </a:lnTo>
                    <a:lnTo>
                      <a:pt x="3548" y="6368"/>
                    </a:lnTo>
                    <a:lnTo>
                      <a:pt x="3562" y="6310"/>
                    </a:lnTo>
                    <a:lnTo>
                      <a:pt x="3568" y="6251"/>
                    </a:lnTo>
                    <a:lnTo>
                      <a:pt x="3570" y="6189"/>
                    </a:lnTo>
                    <a:lnTo>
                      <a:pt x="3568" y="6064"/>
                    </a:lnTo>
                    <a:lnTo>
                      <a:pt x="3569" y="6002"/>
                    </a:lnTo>
                    <a:lnTo>
                      <a:pt x="3576" y="5942"/>
                    </a:lnTo>
                    <a:lnTo>
                      <a:pt x="3567" y="5928"/>
                    </a:lnTo>
                    <a:lnTo>
                      <a:pt x="3564" y="5913"/>
                    </a:lnTo>
                    <a:lnTo>
                      <a:pt x="3566" y="5882"/>
                    </a:lnTo>
                    <a:lnTo>
                      <a:pt x="3574" y="5851"/>
                    </a:lnTo>
                    <a:lnTo>
                      <a:pt x="3576" y="5820"/>
                    </a:lnTo>
                    <a:lnTo>
                      <a:pt x="3563" y="5685"/>
                    </a:lnTo>
                    <a:lnTo>
                      <a:pt x="3547" y="5560"/>
                    </a:lnTo>
                    <a:lnTo>
                      <a:pt x="3528" y="5447"/>
                    </a:lnTo>
                    <a:lnTo>
                      <a:pt x="3508" y="5350"/>
                    </a:lnTo>
                    <a:lnTo>
                      <a:pt x="3484" y="5270"/>
                    </a:lnTo>
                    <a:lnTo>
                      <a:pt x="3458" y="5208"/>
                    </a:lnTo>
                    <a:lnTo>
                      <a:pt x="3430" y="5165"/>
                    </a:lnTo>
                    <a:lnTo>
                      <a:pt x="3415" y="5153"/>
                    </a:lnTo>
                    <a:lnTo>
                      <a:pt x="3400" y="5146"/>
                    </a:lnTo>
                    <a:lnTo>
                      <a:pt x="3384" y="5132"/>
                    </a:lnTo>
                    <a:lnTo>
                      <a:pt x="3366" y="5121"/>
                    </a:lnTo>
                    <a:lnTo>
                      <a:pt x="3325" y="5102"/>
                    </a:lnTo>
                    <a:lnTo>
                      <a:pt x="3305" y="5092"/>
                    </a:lnTo>
                    <a:lnTo>
                      <a:pt x="3289" y="5080"/>
                    </a:lnTo>
                    <a:lnTo>
                      <a:pt x="3277" y="5063"/>
                    </a:lnTo>
                    <a:lnTo>
                      <a:pt x="3271" y="5041"/>
                    </a:lnTo>
                    <a:lnTo>
                      <a:pt x="3262" y="5012"/>
                    </a:lnTo>
                    <a:lnTo>
                      <a:pt x="3219" y="5004"/>
                    </a:lnTo>
                    <a:lnTo>
                      <a:pt x="3175" y="5005"/>
                    </a:lnTo>
                    <a:lnTo>
                      <a:pt x="3132" y="5014"/>
                    </a:lnTo>
                    <a:lnTo>
                      <a:pt x="3112" y="5023"/>
                    </a:lnTo>
                    <a:lnTo>
                      <a:pt x="3094" y="5035"/>
                    </a:lnTo>
                    <a:lnTo>
                      <a:pt x="3056" y="5050"/>
                    </a:lnTo>
                    <a:lnTo>
                      <a:pt x="3075" y="5030"/>
                    </a:lnTo>
                    <a:lnTo>
                      <a:pt x="3097" y="5015"/>
                    </a:lnTo>
                    <a:lnTo>
                      <a:pt x="3120" y="5004"/>
                    </a:lnTo>
                    <a:lnTo>
                      <a:pt x="3143" y="4995"/>
                    </a:lnTo>
                    <a:lnTo>
                      <a:pt x="3194" y="4987"/>
                    </a:lnTo>
                    <a:lnTo>
                      <a:pt x="3247" y="4986"/>
                    </a:lnTo>
                    <a:lnTo>
                      <a:pt x="3225" y="4960"/>
                    </a:lnTo>
                    <a:lnTo>
                      <a:pt x="3198" y="4935"/>
                    </a:lnTo>
                    <a:lnTo>
                      <a:pt x="3168" y="4912"/>
                    </a:lnTo>
                    <a:lnTo>
                      <a:pt x="3135" y="4892"/>
                    </a:lnTo>
                    <a:lnTo>
                      <a:pt x="3066" y="4859"/>
                    </a:lnTo>
                    <a:lnTo>
                      <a:pt x="3031" y="4849"/>
                    </a:lnTo>
                    <a:lnTo>
                      <a:pt x="3000" y="4841"/>
                    </a:lnTo>
                    <a:lnTo>
                      <a:pt x="2962" y="4830"/>
                    </a:lnTo>
                    <a:lnTo>
                      <a:pt x="2945" y="4819"/>
                    </a:lnTo>
                    <a:lnTo>
                      <a:pt x="2930" y="4804"/>
                    </a:lnTo>
                    <a:lnTo>
                      <a:pt x="2887" y="4788"/>
                    </a:lnTo>
                    <a:lnTo>
                      <a:pt x="2849" y="4765"/>
                    </a:lnTo>
                    <a:lnTo>
                      <a:pt x="2818" y="4737"/>
                    </a:lnTo>
                    <a:lnTo>
                      <a:pt x="2794" y="4701"/>
                    </a:lnTo>
                    <a:lnTo>
                      <a:pt x="2791" y="4686"/>
                    </a:lnTo>
                    <a:lnTo>
                      <a:pt x="2798" y="4680"/>
                    </a:lnTo>
                    <a:lnTo>
                      <a:pt x="2810" y="4682"/>
                    </a:lnTo>
                    <a:lnTo>
                      <a:pt x="2824" y="4693"/>
                    </a:lnTo>
                    <a:lnTo>
                      <a:pt x="2856" y="4723"/>
                    </a:lnTo>
                    <a:lnTo>
                      <a:pt x="2891" y="4750"/>
                    </a:lnTo>
                    <a:lnTo>
                      <a:pt x="2973" y="4795"/>
                    </a:lnTo>
                    <a:lnTo>
                      <a:pt x="3061" y="4831"/>
                    </a:lnTo>
                    <a:lnTo>
                      <a:pt x="3149" y="4856"/>
                    </a:lnTo>
                    <a:lnTo>
                      <a:pt x="3180" y="4868"/>
                    </a:lnTo>
                    <a:lnTo>
                      <a:pt x="3206" y="4886"/>
                    </a:lnTo>
                    <a:lnTo>
                      <a:pt x="3248" y="4933"/>
                    </a:lnTo>
                    <a:lnTo>
                      <a:pt x="3285" y="4979"/>
                    </a:lnTo>
                    <a:lnTo>
                      <a:pt x="3304" y="4996"/>
                    </a:lnTo>
                    <a:lnTo>
                      <a:pt x="3312" y="5003"/>
                    </a:lnTo>
                    <a:lnTo>
                      <a:pt x="3326" y="5008"/>
                    </a:lnTo>
                    <a:lnTo>
                      <a:pt x="3353" y="5021"/>
                    </a:lnTo>
                    <a:lnTo>
                      <a:pt x="3375" y="5037"/>
                    </a:lnTo>
                    <a:lnTo>
                      <a:pt x="3416" y="5072"/>
                    </a:lnTo>
                    <a:lnTo>
                      <a:pt x="3437" y="5088"/>
                    </a:lnTo>
                    <a:lnTo>
                      <a:pt x="3459" y="5101"/>
                    </a:lnTo>
                    <a:lnTo>
                      <a:pt x="3485" y="5110"/>
                    </a:lnTo>
                    <a:lnTo>
                      <a:pt x="3517" y="5113"/>
                    </a:lnTo>
                    <a:lnTo>
                      <a:pt x="3546" y="5057"/>
                    </a:lnTo>
                    <a:lnTo>
                      <a:pt x="3572" y="5001"/>
                    </a:lnTo>
                    <a:lnTo>
                      <a:pt x="3594" y="4942"/>
                    </a:lnTo>
                    <a:lnTo>
                      <a:pt x="3612" y="4882"/>
                    </a:lnTo>
                    <a:lnTo>
                      <a:pt x="3638" y="4760"/>
                    </a:lnTo>
                    <a:lnTo>
                      <a:pt x="3646" y="4698"/>
                    </a:lnTo>
                    <a:lnTo>
                      <a:pt x="3649" y="4636"/>
                    </a:lnTo>
                    <a:lnTo>
                      <a:pt x="3643" y="4512"/>
                    </a:lnTo>
                    <a:lnTo>
                      <a:pt x="3634" y="4450"/>
                    </a:lnTo>
                    <a:lnTo>
                      <a:pt x="3620" y="4390"/>
                    </a:lnTo>
                    <a:lnTo>
                      <a:pt x="3602" y="4330"/>
                    </a:lnTo>
                    <a:lnTo>
                      <a:pt x="3579" y="4272"/>
                    </a:lnTo>
                    <a:lnTo>
                      <a:pt x="3552" y="4215"/>
                    </a:lnTo>
                    <a:lnTo>
                      <a:pt x="3520" y="4159"/>
                    </a:lnTo>
                    <a:lnTo>
                      <a:pt x="3497" y="4117"/>
                    </a:lnTo>
                    <a:lnTo>
                      <a:pt x="3481" y="4075"/>
                    </a:lnTo>
                    <a:lnTo>
                      <a:pt x="3464" y="4033"/>
                    </a:lnTo>
                    <a:lnTo>
                      <a:pt x="3438" y="3993"/>
                    </a:lnTo>
                    <a:lnTo>
                      <a:pt x="3410" y="3954"/>
                    </a:lnTo>
                    <a:lnTo>
                      <a:pt x="3386" y="3914"/>
                    </a:lnTo>
                    <a:lnTo>
                      <a:pt x="3345" y="3829"/>
                    </a:lnTo>
                    <a:lnTo>
                      <a:pt x="3305" y="3743"/>
                    </a:lnTo>
                    <a:lnTo>
                      <a:pt x="3284" y="3701"/>
                    </a:lnTo>
                    <a:lnTo>
                      <a:pt x="3258" y="3659"/>
                    </a:lnTo>
                    <a:lnTo>
                      <a:pt x="3223" y="3601"/>
                    </a:lnTo>
                    <a:lnTo>
                      <a:pt x="3196" y="3541"/>
                    </a:lnTo>
                    <a:lnTo>
                      <a:pt x="3154" y="3415"/>
                    </a:lnTo>
                    <a:lnTo>
                      <a:pt x="3092" y="3158"/>
                    </a:lnTo>
                    <a:lnTo>
                      <a:pt x="3122" y="3157"/>
                    </a:lnTo>
                    <a:lnTo>
                      <a:pt x="3148" y="3146"/>
                    </a:lnTo>
                    <a:lnTo>
                      <a:pt x="3160" y="3222"/>
                    </a:lnTo>
                    <a:lnTo>
                      <a:pt x="3176" y="3297"/>
                    </a:lnTo>
                    <a:lnTo>
                      <a:pt x="3191" y="3372"/>
                    </a:lnTo>
                    <a:lnTo>
                      <a:pt x="3202" y="3448"/>
                    </a:lnTo>
                    <a:lnTo>
                      <a:pt x="3243" y="3526"/>
                    </a:lnTo>
                    <a:lnTo>
                      <a:pt x="3287" y="3600"/>
                    </a:lnTo>
                    <a:lnTo>
                      <a:pt x="3385" y="3748"/>
                    </a:lnTo>
                    <a:lnTo>
                      <a:pt x="3453" y="3854"/>
                    </a:lnTo>
                    <a:lnTo>
                      <a:pt x="3517" y="3962"/>
                    </a:lnTo>
                    <a:lnTo>
                      <a:pt x="3582" y="4070"/>
                    </a:lnTo>
                    <a:lnTo>
                      <a:pt x="3658" y="4178"/>
                    </a:lnTo>
                    <a:lnTo>
                      <a:pt x="3681" y="4212"/>
                    </a:lnTo>
                    <a:lnTo>
                      <a:pt x="3703" y="4248"/>
                    </a:lnTo>
                    <a:lnTo>
                      <a:pt x="3740" y="4324"/>
                    </a:lnTo>
                    <a:lnTo>
                      <a:pt x="3776" y="4399"/>
                    </a:lnTo>
                    <a:lnTo>
                      <a:pt x="3798" y="4434"/>
                    </a:lnTo>
                    <a:lnTo>
                      <a:pt x="3823" y="4467"/>
                    </a:lnTo>
                    <a:lnTo>
                      <a:pt x="3853" y="4467"/>
                    </a:lnTo>
                    <a:lnTo>
                      <a:pt x="3880" y="4427"/>
                    </a:lnTo>
                    <a:lnTo>
                      <a:pt x="3903" y="4384"/>
                    </a:lnTo>
                    <a:lnTo>
                      <a:pt x="3938" y="4296"/>
                    </a:lnTo>
                    <a:lnTo>
                      <a:pt x="3970" y="4205"/>
                    </a:lnTo>
                    <a:lnTo>
                      <a:pt x="4006" y="4116"/>
                    </a:lnTo>
                    <a:lnTo>
                      <a:pt x="4027" y="4061"/>
                    </a:lnTo>
                    <a:lnTo>
                      <a:pt x="4039" y="4004"/>
                    </a:lnTo>
                    <a:lnTo>
                      <a:pt x="4047" y="3948"/>
                    </a:lnTo>
                    <a:lnTo>
                      <a:pt x="4050" y="3891"/>
                    </a:lnTo>
                    <a:lnTo>
                      <a:pt x="4048" y="3775"/>
                    </a:lnTo>
                    <a:lnTo>
                      <a:pt x="4043" y="3659"/>
                    </a:lnTo>
                    <a:lnTo>
                      <a:pt x="3989" y="3559"/>
                    </a:lnTo>
                    <a:lnTo>
                      <a:pt x="4010" y="3531"/>
                    </a:lnTo>
                    <a:lnTo>
                      <a:pt x="4024" y="3497"/>
                    </a:lnTo>
                    <a:lnTo>
                      <a:pt x="4028" y="3459"/>
                    </a:lnTo>
                    <a:lnTo>
                      <a:pt x="4021" y="3421"/>
                    </a:lnTo>
                    <a:lnTo>
                      <a:pt x="4031" y="3433"/>
                    </a:lnTo>
                    <a:lnTo>
                      <a:pt x="4042" y="3441"/>
                    </a:lnTo>
                    <a:lnTo>
                      <a:pt x="4054" y="3445"/>
                    </a:lnTo>
                    <a:lnTo>
                      <a:pt x="4065" y="3444"/>
                    </a:lnTo>
                    <a:lnTo>
                      <a:pt x="4075" y="3441"/>
                    </a:lnTo>
                    <a:lnTo>
                      <a:pt x="4084" y="3433"/>
                    </a:lnTo>
                    <a:lnTo>
                      <a:pt x="4089" y="3422"/>
                    </a:lnTo>
                    <a:lnTo>
                      <a:pt x="4092" y="3407"/>
                    </a:lnTo>
                    <a:lnTo>
                      <a:pt x="4101" y="3328"/>
                    </a:lnTo>
                    <a:lnTo>
                      <a:pt x="4117" y="3248"/>
                    </a:lnTo>
                    <a:lnTo>
                      <a:pt x="4139" y="3169"/>
                    </a:lnTo>
                    <a:lnTo>
                      <a:pt x="4163" y="3092"/>
                    </a:lnTo>
                    <a:lnTo>
                      <a:pt x="4181" y="3024"/>
                    </a:lnTo>
                    <a:lnTo>
                      <a:pt x="4189" y="2952"/>
                    </a:lnTo>
                    <a:lnTo>
                      <a:pt x="4189" y="2914"/>
                    </a:lnTo>
                    <a:lnTo>
                      <a:pt x="4187" y="2876"/>
                    </a:lnTo>
                    <a:lnTo>
                      <a:pt x="4183" y="2836"/>
                    </a:lnTo>
                    <a:lnTo>
                      <a:pt x="4175" y="2796"/>
                    </a:lnTo>
                    <a:lnTo>
                      <a:pt x="4153" y="2711"/>
                    </a:lnTo>
                    <a:lnTo>
                      <a:pt x="4120" y="2625"/>
                    </a:lnTo>
                    <a:lnTo>
                      <a:pt x="4076" y="2535"/>
                    </a:lnTo>
                    <a:lnTo>
                      <a:pt x="4021" y="2443"/>
                    </a:lnTo>
                    <a:lnTo>
                      <a:pt x="3965" y="2243"/>
                    </a:lnTo>
                    <a:lnTo>
                      <a:pt x="3944" y="2231"/>
                    </a:lnTo>
                    <a:lnTo>
                      <a:pt x="3930" y="2214"/>
                    </a:lnTo>
                    <a:lnTo>
                      <a:pt x="3922" y="2195"/>
                    </a:lnTo>
                    <a:lnTo>
                      <a:pt x="3920" y="2172"/>
                    </a:lnTo>
                    <a:lnTo>
                      <a:pt x="3890" y="2143"/>
                    </a:lnTo>
                    <a:lnTo>
                      <a:pt x="3854" y="2118"/>
                    </a:lnTo>
                    <a:lnTo>
                      <a:pt x="3773" y="2073"/>
                    </a:lnTo>
                    <a:lnTo>
                      <a:pt x="3734" y="2048"/>
                    </a:lnTo>
                    <a:lnTo>
                      <a:pt x="3701" y="2019"/>
                    </a:lnTo>
                    <a:lnTo>
                      <a:pt x="3686" y="2001"/>
                    </a:lnTo>
                    <a:lnTo>
                      <a:pt x="3674" y="1981"/>
                    </a:lnTo>
                    <a:lnTo>
                      <a:pt x="3664" y="1960"/>
                    </a:lnTo>
                    <a:lnTo>
                      <a:pt x="3658" y="1934"/>
                    </a:lnTo>
                    <a:lnTo>
                      <a:pt x="3688" y="1981"/>
                    </a:lnTo>
                    <a:lnTo>
                      <a:pt x="3727" y="2020"/>
                    </a:lnTo>
                    <a:lnTo>
                      <a:pt x="3773" y="2050"/>
                    </a:lnTo>
                    <a:lnTo>
                      <a:pt x="3826" y="2072"/>
                    </a:lnTo>
                    <a:lnTo>
                      <a:pt x="3870" y="2091"/>
                    </a:lnTo>
                    <a:lnTo>
                      <a:pt x="3895" y="2112"/>
                    </a:lnTo>
                    <a:lnTo>
                      <a:pt x="3914" y="2131"/>
                    </a:lnTo>
                    <a:lnTo>
                      <a:pt x="3942" y="2149"/>
                    </a:lnTo>
                    <a:lnTo>
                      <a:pt x="3983" y="2060"/>
                    </a:lnTo>
                    <a:lnTo>
                      <a:pt x="4017" y="1938"/>
                    </a:lnTo>
                    <a:lnTo>
                      <a:pt x="4062" y="1868"/>
                    </a:lnTo>
                    <a:lnTo>
                      <a:pt x="4080" y="1793"/>
                    </a:lnTo>
                    <a:lnTo>
                      <a:pt x="4090" y="1853"/>
                    </a:lnTo>
                    <a:lnTo>
                      <a:pt x="4058" y="1921"/>
                    </a:lnTo>
                    <a:lnTo>
                      <a:pt x="4032" y="1993"/>
                    </a:lnTo>
                    <a:lnTo>
                      <a:pt x="4015" y="2067"/>
                    </a:lnTo>
                    <a:lnTo>
                      <a:pt x="4005" y="2143"/>
                    </a:lnTo>
                    <a:lnTo>
                      <a:pt x="4005" y="2217"/>
                    </a:lnTo>
                    <a:lnTo>
                      <a:pt x="4014" y="2292"/>
                    </a:lnTo>
                    <a:lnTo>
                      <a:pt x="4034" y="2366"/>
                    </a:lnTo>
                    <a:lnTo>
                      <a:pt x="4065" y="2435"/>
                    </a:lnTo>
                    <a:lnTo>
                      <a:pt x="4100" y="2480"/>
                    </a:lnTo>
                    <a:lnTo>
                      <a:pt x="4131" y="2528"/>
                    </a:lnTo>
                    <a:lnTo>
                      <a:pt x="4159" y="2579"/>
                    </a:lnTo>
                    <a:lnTo>
                      <a:pt x="4186" y="2631"/>
                    </a:lnTo>
                    <a:lnTo>
                      <a:pt x="4189" y="2529"/>
                    </a:lnTo>
                    <a:lnTo>
                      <a:pt x="4200" y="2429"/>
                    </a:lnTo>
                    <a:lnTo>
                      <a:pt x="4235" y="2228"/>
                    </a:lnTo>
                    <a:lnTo>
                      <a:pt x="4253" y="2239"/>
                    </a:lnTo>
                    <a:lnTo>
                      <a:pt x="4273" y="2243"/>
                    </a:lnTo>
                    <a:lnTo>
                      <a:pt x="4253" y="2398"/>
                    </a:lnTo>
                    <a:lnTo>
                      <a:pt x="4251" y="2436"/>
                    </a:lnTo>
                    <a:lnTo>
                      <a:pt x="4252" y="2475"/>
                    </a:lnTo>
                    <a:lnTo>
                      <a:pt x="4259" y="2553"/>
                    </a:lnTo>
                    <a:lnTo>
                      <a:pt x="4263" y="2632"/>
                    </a:lnTo>
                    <a:lnTo>
                      <a:pt x="4258" y="2672"/>
                    </a:lnTo>
                    <a:lnTo>
                      <a:pt x="4249" y="2713"/>
                    </a:lnTo>
                    <a:lnTo>
                      <a:pt x="4259" y="2729"/>
                    </a:lnTo>
                    <a:lnTo>
                      <a:pt x="4266" y="2746"/>
                    </a:lnTo>
                    <a:lnTo>
                      <a:pt x="4268" y="2784"/>
                    </a:lnTo>
                    <a:lnTo>
                      <a:pt x="4281" y="2807"/>
                    </a:lnTo>
                    <a:lnTo>
                      <a:pt x="4284" y="2835"/>
                    </a:lnTo>
                    <a:lnTo>
                      <a:pt x="4311" y="2826"/>
                    </a:lnTo>
                    <a:lnTo>
                      <a:pt x="4332" y="2812"/>
                    </a:lnTo>
                    <a:lnTo>
                      <a:pt x="4348" y="2793"/>
                    </a:lnTo>
                    <a:lnTo>
                      <a:pt x="4362" y="2773"/>
                    </a:lnTo>
                    <a:lnTo>
                      <a:pt x="4390" y="2733"/>
                    </a:lnTo>
                    <a:lnTo>
                      <a:pt x="4407" y="2713"/>
                    </a:lnTo>
                    <a:lnTo>
                      <a:pt x="4429" y="2698"/>
                    </a:lnTo>
                    <a:lnTo>
                      <a:pt x="4537" y="2634"/>
                    </a:lnTo>
                    <a:lnTo>
                      <a:pt x="4642" y="2569"/>
                    </a:lnTo>
                    <a:lnTo>
                      <a:pt x="4676" y="2556"/>
                    </a:lnTo>
                    <a:lnTo>
                      <a:pt x="4710" y="2549"/>
                    </a:lnTo>
                    <a:lnTo>
                      <a:pt x="4744" y="2537"/>
                    </a:lnTo>
                    <a:lnTo>
                      <a:pt x="4761" y="2525"/>
                    </a:lnTo>
                    <a:lnTo>
                      <a:pt x="4777" y="2509"/>
                    </a:lnTo>
                    <a:lnTo>
                      <a:pt x="4788" y="2493"/>
                    </a:lnTo>
                    <a:lnTo>
                      <a:pt x="4795" y="2475"/>
                    </a:lnTo>
                    <a:lnTo>
                      <a:pt x="4804" y="2429"/>
                    </a:lnTo>
                    <a:lnTo>
                      <a:pt x="4807" y="2376"/>
                    </a:lnTo>
                    <a:lnTo>
                      <a:pt x="4805" y="2316"/>
                    </a:lnTo>
                    <a:lnTo>
                      <a:pt x="4802" y="2194"/>
                    </a:lnTo>
                    <a:lnTo>
                      <a:pt x="4804" y="2137"/>
                    </a:lnTo>
                    <a:lnTo>
                      <a:pt x="4806" y="2117"/>
                    </a:lnTo>
                    <a:lnTo>
                      <a:pt x="4814" y="2087"/>
                    </a:lnTo>
                    <a:lnTo>
                      <a:pt x="4795" y="2050"/>
                    </a:lnTo>
                    <a:lnTo>
                      <a:pt x="4829" y="2083"/>
                    </a:lnTo>
                    <a:lnTo>
                      <a:pt x="4823" y="2118"/>
                    </a:lnTo>
                    <a:lnTo>
                      <a:pt x="4822" y="2154"/>
                    </a:lnTo>
                    <a:lnTo>
                      <a:pt x="4824" y="2228"/>
                    </a:lnTo>
                    <a:lnTo>
                      <a:pt x="4836" y="2372"/>
                    </a:lnTo>
                    <a:lnTo>
                      <a:pt x="4829" y="2454"/>
                    </a:lnTo>
                    <a:lnTo>
                      <a:pt x="4875" y="2410"/>
                    </a:lnTo>
                    <a:lnTo>
                      <a:pt x="4926" y="2369"/>
                    </a:lnTo>
                    <a:lnTo>
                      <a:pt x="4974" y="2329"/>
                    </a:lnTo>
                    <a:lnTo>
                      <a:pt x="5019" y="2281"/>
                    </a:lnTo>
                    <a:lnTo>
                      <a:pt x="5024" y="2301"/>
                    </a:lnTo>
                    <a:lnTo>
                      <a:pt x="5036" y="2317"/>
                    </a:lnTo>
                    <a:lnTo>
                      <a:pt x="5010" y="2347"/>
                    </a:lnTo>
                    <a:lnTo>
                      <a:pt x="4985" y="2370"/>
                    </a:lnTo>
                    <a:lnTo>
                      <a:pt x="4939" y="2408"/>
                    </a:lnTo>
                    <a:lnTo>
                      <a:pt x="4917" y="2425"/>
                    </a:lnTo>
                    <a:lnTo>
                      <a:pt x="4899" y="2446"/>
                    </a:lnTo>
                    <a:lnTo>
                      <a:pt x="4882" y="2472"/>
                    </a:lnTo>
                    <a:lnTo>
                      <a:pt x="4867" y="2506"/>
                    </a:lnTo>
                    <a:lnTo>
                      <a:pt x="4777" y="2580"/>
                    </a:lnTo>
                    <a:lnTo>
                      <a:pt x="4755" y="2595"/>
                    </a:lnTo>
                    <a:lnTo>
                      <a:pt x="4733" y="2604"/>
                    </a:lnTo>
                    <a:lnTo>
                      <a:pt x="4686" y="2616"/>
                    </a:lnTo>
                    <a:lnTo>
                      <a:pt x="4663" y="2621"/>
                    </a:lnTo>
                    <a:lnTo>
                      <a:pt x="4639" y="2630"/>
                    </a:lnTo>
                    <a:lnTo>
                      <a:pt x="4614" y="2643"/>
                    </a:lnTo>
                    <a:lnTo>
                      <a:pt x="4589" y="2662"/>
                    </a:lnTo>
                    <a:lnTo>
                      <a:pt x="4451" y="2787"/>
                    </a:lnTo>
                    <a:lnTo>
                      <a:pt x="4436" y="2784"/>
                    </a:lnTo>
                    <a:lnTo>
                      <a:pt x="4426" y="2832"/>
                    </a:lnTo>
                    <a:lnTo>
                      <a:pt x="4387" y="2881"/>
                    </a:lnTo>
                    <a:lnTo>
                      <a:pt x="4355" y="2933"/>
                    </a:lnTo>
                    <a:lnTo>
                      <a:pt x="4334" y="2990"/>
                    </a:lnTo>
                    <a:lnTo>
                      <a:pt x="4320" y="3050"/>
                    </a:lnTo>
                    <a:lnTo>
                      <a:pt x="4305" y="3139"/>
                    </a:lnTo>
                    <a:lnTo>
                      <a:pt x="4284" y="3228"/>
                    </a:lnTo>
                    <a:lnTo>
                      <a:pt x="4243" y="3406"/>
                    </a:lnTo>
                    <a:lnTo>
                      <a:pt x="4229" y="3495"/>
                    </a:lnTo>
                    <a:lnTo>
                      <a:pt x="4223" y="3583"/>
                    </a:lnTo>
                    <a:lnTo>
                      <a:pt x="4228" y="3673"/>
                    </a:lnTo>
                    <a:lnTo>
                      <a:pt x="4237" y="3718"/>
                    </a:lnTo>
                    <a:lnTo>
                      <a:pt x="4249" y="3763"/>
                    </a:lnTo>
                    <a:lnTo>
                      <a:pt x="4321" y="3749"/>
                    </a:lnTo>
                    <a:lnTo>
                      <a:pt x="4372" y="3734"/>
                    </a:lnTo>
                    <a:lnTo>
                      <a:pt x="4424" y="3708"/>
                    </a:lnTo>
                    <a:lnTo>
                      <a:pt x="4503" y="3662"/>
                    </a:lnTo>
                    <a:lnTo>
                      <a:pt x="4557" y="3624"/>
                    </a:lnTo>
                    <a:lnTo>
                      <a:pt x="4607" y="3584"/>
                    </a:lnTo>
                    <a:lnTo>
                      <a:pt x="4660" y="3548"/>
                    </a:lnTo>
                    <a:lnTo>
                      <a:pt x="4692" y="3533"/>
                    </a:lnTo>
                    <a:lnTo>
                      <a:pt x="4729" y="3521"/>
                    </a:lnTo>
                    <a:lnTo>
                      <a:pt x="4777" y="3504"/>
                    </a:lnTo>
                    <a:lnTo>
                      <a:pt x="4820" y="3480"/>
                    </a:lnTo>
                    <a:lnTo>
                      <a:pt x="4859" y="3451"/>
                    </a:lnTo>
                    <a:lnTo>
                      <a:pt x="4896" y="3419"/>
                    </a:lnTo>
                    <a:lnTo>
                      <a:pt x="4968" y="3353"/>
                    </a:lnTo>
                    <a:lnTo>
                      <a:pt x="5007" y="3326"/>
                    </a:lnTo>
                    <a:lnTo>
                      <a:pt x="5022" y="3316"/>
                    </a:lnTo>
                    <a:lnTo>
                      <a:pt x="5050" y="3302"/>
                    </a:lnTo>
                    <a:lnTo>
                      <a:pt x="5097" y="3279"/>
                    </a:lnTo>
                    <a:lnTo>
                      <a:pt x="5140" y="3252"/>
                    </a:lnTo>
                    <a:lnTo>
                      <a:pt x="5229" y="3195"/>
                    </a:lnTo>
                    <a:lnTo>
                      <a:pt x="5202" y="3230"/>
                    </a:lnTo>
                    <a:lnTo>
                      <a:pt x="5171" y="3258"/>
                    </a:lnTo>
                    <a:lnTo>
                      <a:pt x="5135" y="3283"/>
                    </a:lnTo>
                    <a:lnTo>
                      <a:pt x="5098" y="3306"/>
                    </a:lnTo>
                    <a:lnTo>
                      <a:pt x="5026" y="3353"/>
                    </a:lnTo>
                    <a:lnTo>
                      <a:pt x="4993" y="3381"/>
                    </a:lnTo>
                    <a:lnTo>
                      <a:pt x="4981" y="3393"/>
                    </a:lnTo>
                    <a:lnTo>
                      <a:pt x="4964" y="3414"/>
                    </a:lnTo>
                    <a:lnTo>
                      <a:pt x="5014" y="3394"/>
                    </a:lnTo>
                    <a:lnTo>
                      <a:pt x="5050" y="3388"/>
                    </a:lnTo>
                    <a:lnTo>
                      <a:pt x="5076" y="3392"/>
                    </a:lnTo>
                    <a:lnTo>
                      <a:pt x="5096" y="3403"/>
                    </a:lnTo>
                    <a:lnTo>
                      <a:pt x="5115" y="3417"/>
                    </a:lnTo>
                    <a:lnTo>
                      <a:pt x="5135" y="3430"/>
                    </a:lnTo>
                    <a:lnTo>
                      <a:pt x="5162" y="3439"/>
                    </a:lnTo>
                    <a:lnTo>
                      <a:pt x="5200" y="3440"/>
                    </a:lnTo>
                    <a:lnTo>
                      <a:pt x="5222" y="3441"/>
                    </a:lnTo>
                    <a:lnTo>
                      <a:pt x="5240" y="3449"/>
                    </a:lnTo>
                    <a:lnTo>
                      <a:pt x="5269" y="3476"/>
                    </a:lnTo>
                    <a:lnTo>
                      <a:pt x="5294" y="3508"/>
                    </a:lnTo>
                    <a:lnTo>
                      <a:pt x="5309" y="3522"/>
                    </a:lnTo>
                    <a:lnTo>
                      <a:pt x="5326" y="3532"/>
                    </a:lnTo>
                    <a:lnTo>
                      <a:pt x="5302" y="3529"/>
                    </a:lnTo>
                    <a:lnTo>
                      <a:pt x="5284" y="3518"/>
                    </a:lnTo>
                    <a:lnTo>
                      <a:pt x="5253" y="3485"/>
                    </a:lnTo>
                    <a:lnTo>
                      <a:pt x="5237" y="3469"/>
                    </a:lnTo>
                    <a:lnTo>
                      <a:pt x="5220" y="3458"/>
                    </a:lnTo>
                    <a:lnTo>
                      <a:pt x="5200" y="3455"/>
                    </a:lnTo>
                    <a:lnTo>
                      <a:pt x="5174" y="3463"/>
                    </a:lnTo>
                    <a:lnTo>
                      <a:pt x="5150" y="3469"/>
                    </a:lnTo>
                    <a:lnTo>
                      <a:pt x="5131" y="3464"/>
                    </a:lnTo>
                    <a:lnTo>
                      <a:pt x="5092" y="3438"/>
                    </a:lnTo>
                    <a:lnTo>
                      <a:pt x="5065" y="3427"/>
                    </a:lnTo>
                    <a:lnTo>
                      <a:pt x="5030" y="3422"/>
                    </a:lnTo>
                    <a:lnTo>
                      <a:pt x="4983" y="3428"/>
                    </a:lnTo>
                    <a:lnTo>
                      <a:pt x="4919" y="3451"/>
                    </a:lnTo>
                    <a:lnTo>
                      <a:pt x="4883" y="3487"/>
                    </a:lnTo>
                    <a:lnTo>
                      <a:pt x="4841" y="3517"/>
                    </a:lnTo>
                    <a:lnTo>
                      <a:pt x="4749" y="3565"/>
                    </a:lnTo>
                    <a:lnTo>
                      <a:pt x="4703" y="3589"/>
                    </a:lnTo>
                    <a:lnTo>
                      <a:pt x="4657" y="3614"/>
                    </a:lnTo>
                    <a:lnTo>
                      <a:pt x="4615" y="3644"/>
                    </a:lnTo>
                    <a:lnTo>
                      <a:pt x="4579" y="3682"/>
                    </a:lnTo>
                    <a:lnTo>
                      <a:pt x="4555" y="3705"/>
                    </a:lnTo>
                    <a:lnTo>
                      <a:pt x="4529" y="3723"/>
                    </a:lnTo>
                    <a:lnTo>
                      <a:pt x="4472" y="3752"/>
                    </a:lnTo>
                    <a:lnTo>
                      <a:pt x="4413" y="3778"/>
                    </a:lnTo>
                    <a:lnTo>
                      <a:pt x="4385" y="3793"/>
                    </a:lnTo>
                    <a:lnTo>
                      <a:pt x="4358" y="3811"/>
                    </a:lnTo>
                    <a:lnTo>
                      <a:pt x="4338" y="3827"/>
                    </a:lnTo>
                    <a:lnTo>
                      <a:pt x="4321" y="3846"/>
                    </a:lnTo>
                    <a:lnTo>
                      <a:pt x="4290" y="3890"/>
                    </a:lnTo>
                    <a:lnTo>
                      <a:pt x="4263" y="3940"/>
                    </a:lnTo>
                    <a:lnTo>
                      <a:pt x="4240" y="3995"/>
                    </a:lnTo>
                    <a:lnTo>
                      <a:pt x="4201" y="4104"/>
                    </a:lnTo>
                    <a:lnTo>
                      <a:pt x="4167" y="4200"/>
                    </a:lnTo>
                    <a:lnTo>
                      <a:pt x="4086" y="4404"/>
                    </a:lnTo>
                    <a:lnTo>
                      <a:pt x="4010" y="4610"/>
                    </a:lnTo>
                    <a:lnTo>
                      <a:pt x="3944" y="4819"/>
                    </a:lnTo>
                    <a:lnTo>
                      <a:pt x="3883" y="5030"/>
                    </a:lnTo>
                    <a:lnTo>
                      <a:pt x="3867" y="5090"/>
                    </a:lnTo>
                    <a:lnTo>
                      <a:pt x="3854" y="5152"/>
                    </a:lnTo>
                    <a:lnTo>
                      <a:pt x="3851" y="5214"/>
                    </a:lnTo>
                    <a:lnTo>
                      <a:pt x="3853" y="5244"/>
                    </a:lnTo>
                    <a:lnTo>
                      <a:pt x="3860" y="5275"/>
                    </a:lnTo>
                    <a:lnTo>
                      <a:pt x="3869" y="5284"/>
                    </a:lnTo>
                    <a:lnTo>
                      <a:pt x="3873" y="5293"/>
                    </a:lnTo>
                    <a:lnTo>
                      <a:pt x="3870" y="5314"/>
                    </a:lnTo>
                    <a:lnTo>
                      <a:pt x="3863" y="5335"/>
                    </a:lnTo>
                    <a:lnTo>
                      <a:pt x="3857" y="5361"/>
                    </a:lnTo>
                    <a:lnTo>
                      <a:pt x="3853" y="5520"/>
                    </a:lnTo>
                    <a:lnTo>
                      <a:pt x="3854" y="5671"/>
                    </a:lnTo>
                    <a:lnTo>
                      <a:pt x="3859" y="5813"/>
                    </a:lnTo>
                    <a:lnTo>
                      <a:pt x="3871" y="5948"/>
                    </a:lnTo>
                    <a:lnTo>
                      <a:pt x="3889" y="6075"/>
                    </a:lnTo>
                    <a:lnTo>
                      <a:pt x="3911" y="6194"/>
                    </a:lnTo>
                    <a:lnTo>
                      <a:pt x="3939" y="6307"/>
                    </a:lnTo>
                    <a:lnTo>
                      <a:pt x="3973" y="6414"/>
                    </a:lnTo>
                    <a:lnTo>
                      <a:pt x="3990" y="6454"/>
                    </a:lnTo>
                    <a:lnTo>
                      <a:pt x="4010" y="6492"/>
                    </a:lnTo>
                    <a:lnTo>
                      <a:pt x="4060" y="6557"/>
                    </a:lnTo>
                    <a:lnTo>
                      <a:pt x="4118" y="6612"/>
                    </a:lnTo>
                    <a:lnTo>
                      <a:pt x="4183" y="6663"/>
                    </a:lnTo>
                    <a:lnTo>
                      <a:pt x="4314" y="6759"/>
                    </a:lnTo>
                    <a:lnTo>
                      <a:pt x="4375" y="6812"/>
                    </a:lnTo>
                    <a:lnTo>
                      <a:pt x="4397" y="6834"/>
                    </a:lnTo>
                    <a:lnTo>
                      <a:pt x="4429" y="6874"/>
                    </a:lnTo>
                    <a:lnTo>
                      <a:pt x="4444" y="6929"/>
                    </a:lnTo>
                    <a:lnTo>
                      <a:pt x="4444" y="6970"/>
                    </a:lnTo>
                    <a:lnTo>
                      <a:pt x="4417" y="6966"/>
                    </a:lnTo>
                    <a:lnTo>
                      <a:pt x="4410" y="6914"/>
                    </a:lnTo>
                    <a:lnTo>
                      <a:pt x="4391" y="6888"/>
                    </a:lnTo>
                    <a:lnTo>
                      <a:pt x="4328" y="6840"/>
                    </a:lnTo>
                    <a:lnTo>
                      <a:pt x="4262" y="6796"/>
                    </a:lnTo>
                    <a:lnTo>
                      <a:pt x="4190" y="6761"/>
                    </a:lnTo>
                    <a:lnTo>
                      <a:pt x="4153" y="6748"/>
                    </a:lnTo>
                    <a:lnTo>
                      <a:pt x="4114" y="6738"/>
                    </a:lnTo>
                    <a:lnTo>
                      <a:pt x="4083" y="6711"/>
                    </a:lnTo>
                    <a:lnTo>
                      <a:pt x="4051" y="6684"/>
                    </a:lnTo>
                    <a:lnTo>
                      <a:pt x="4035" y="6674"/>
                    </a:lnTo>
                    <a:lnTo>
                      <a:pt x="4018" y="6668"/>
                    </a:lnTo>
                    <a:lnTo>
                      <a:pt x="4000" y="6667"/>
                    </a:lnTo>
                    <a:lnTo>
                      <a:pt x="3980" y="6670"/>
                    </a:lnTo>
                    <a:lnTo>
                      <a:pt x="3947" y="6673"/>
                    </a:lnTo>
                    <a:lnTo>
                      <a:pt x="3913" y="6670"/>
                    </a:lnTo>
                    <a:lnTo>
                      <a:pt x="3849" y="6656"/>
                    </a:lnTo>
                    <a:lnTo>
                      <a:pt x="3818" y="6654"/>
                    </a:lnTo>
                    <a:lnTo>
                      <a:pt x="3789" y="6658"/>
                    </a:lnTo>
                    <a:lnTo>
                      <a:pt x="3776" y="6666"/>
                    </a:lnTo>
                    <a:lnTo>
                      <a:pt x="3763" y="6675"/>
                    </a:lnTo>
                    <a:lnTo>
                      <a:pt x="3752" y="6689"/>
                    </a:lnTo>
                    <a:lnTo>
                      <a:pt x="3741" y="6707"/>
                    </a:lnTo>
                    <a:lnTo>
                      <a:pt x="3678" y="6721"/>
                    </a:lnTo>
                    <a:lnTo>
                      <a:pt x="3617" y="6741"/>
                    </a:lnTo>
                    <a:lnTo>
                      <a:pt x="3556" y="6767"/>
                    </a:lnTo>
                    <a:lnTo>
                      <a:pt x="3501" y="6799"/>
                    </a:lnTo>
                    <a:lnTo>
                      <a:pt x="3483" y="6838"/>
                    </a:lnTo>
                    <a:lnTo>
                      <a:pt x="3456" y="6872"/>
                    </a:lnTo>
                    <a:lnTo>
                      <a:pt x="3423" y="6900"/>
                    </a:lnTo>
                    <a:lnTo>
                      <a:pt x="3385" y="6918"/>
                    </a:lnTo>
                    <a:lnTo>
                      <a:pt x="3359" y="6955"/>
                    </a:lnTo>
                    <a:lnTo>
                      <a:pt x="3318" y="6955"/>
                    </a:lnTo>
                    <a:lnTo>
                      <a:pt x="3338" y="6925"/>
                    </a:lnTo>
                    <a:lnTo>
                      <a:pt x="3360" y="6899"/>
                    </a:lnTo>
                    <a:lnTo>
                      <a:pt x="3411" y="6849"/>
                    </a:lnTo>
                    <a:lnTo>
                      <a:pt x="3435" y="6823"/>
                    </a:lnTo>
                    <a:lnTo>
                      <a:pt x="3455" y="6794"/>
                    </a:lnTo>
                    <a:lnTo>
                      <a:pt x="3472" y="6762"/>
                    </a:lnTo>
                    <a:lnTo>
                      <a:pt x="3483" y="6726"/>
                    </a:lnTo>
                    <a:lnTo>
                      <a:pt x="3415" y="6738"/>
                    </a:lnTo>
                    <a:lnTo>
                      <a:pt x="3346" y="6745"/>
                    </a:lnTo>
                    <a:lnTo>
                      <a:pt x="3278" y="6750"/>
                    </a:lnTo>
                    <a:lnTo>
                      <a:pt x="3214" y="6759"/>
                    </a:lnTo>
                    <a:lnTo>
                      <a:pt x="3159" y="6775"/>
                    </a:lnTo>
                    <a:lnTo>
                      <a:pt x="3108" y="6798"/>
                    </a:lnTo>
                    <a:lnTo>
                      <a:pt x="3012" y="6852"/>
                    </a:lnTo>
                    <a:lnTo>
                      <a:pt x="2873" y="6844"/>
                    </a:lnTo>
                    <a:lnTo>
                      <a:pt x="2821" y="6855"/>
                    </a:lnTo>
                    <a:lnTo>
                      <a:pt x="2776" y="6840"/>
                    </a:lnTo>
                    <a:close/>
                    <a:moveTo>
                      <a:pt x="3126" y="3957"/>
                    </a:moveTo>
                    <a:lnTo>
                      <a:pt x="3075" y="3985"/>
                    </a:lnTo>
                    <a:lnTo>
                      <a:pt x="3038" y="4044"/>
                    </a:lnTo>
                    <a:lnTo>
                      <a:pt x="2932" y="4081"/>
                    </a:lnTo>
                    <a:lnTo>
                      <a:pt x="2847" y="4182"/>
                    </a:lnTo>
                    <a:lnTo>
                      <a:pt x="2629" y="4185"/>
                    </a:lnTo>
                    <a:lnTo>
                      <a:pt x="2844" y="4167"/>
                    </a:lnTo>
                    <a:lnTo>
                      <a:pt x="2918" y="4067"/>
                    </a:lnTo>
                    <a:lnTo>
                      <a:pt x="3018" y="4026"/>
                    </a:lnTo>
                    <a:lnTo>
                      <a:pt x="3038" y="3978"/>
                    </a:lnTo>
                    <a:lnTo>
                      <a:pt x="3104" y="3938"/>
                    </a:lnTo>
                    <a:lnTo>
                      <a:pt x="3113" y="3950"/>
                    </a:lnTo>
                    <a:lnTo>
                      <a:pt x="3126" y="3957"/>
                    </a:lnTo>
                    <a:close/>
                    <a:moveTo>
                      <a:pt x="1218" y="3287"/>
                    </a:moveTo>
                    <a:lnTo>
                      <a:pt x="1195" y="3315"/>
                    </a:lnTo>
                    <a:lnTo>
                      <a:pt x="1169" y="3335"/>
                    </a:lnTo>
                    <a:lnTo>
                      <a:pt x="1141" y="3348"/>
                    </a:lnTo>
                    <a:lnTo>
                      <a:pt x="1112" y="3357"/>
                    </a:lnTo>
                    <a:lnTo>
                      <a:pt x="1049" y="3361"/>
                    </a:lnTo>
                    <a:lnTo>
                      <a:pt x="985" y="3358"/>
                    </a:lnTo>
                    <a:lnTo>
                      <a:pt x="922" y="3356"/>
                    </a:lnTo>
                    <a:lnTo>
                      <a:pt x="892" y="3358"/>
                    </a:lnTo>
                    <a:lnTo>
                      <a:pt x="864" y="3363"/>
                    </a:lnTo>
                    <a:lnTo>
                      <a:pt x="839" y="3375"/>
                    </a:lnTo>
                    <a:lnTo>
                      <a:pt x="815" y="3391"/>
                    </a:lnTo>
                    <a:lnTo>
                      <a:pt x="795" y="3415"/>
                    </a:lnTo>
                    <a:lnTo>
                      <a:pt x="779" y="3448"/>
                    </a:lnTo>
                    <a:lnTo>
                      <a:pt x="729" y="3451"/>
                    </a:lnTo>
                    <a:lnTo>
                      <a:pt x="681" y="3463"/>
                    </a:lnTo>
                    <a:lnTo>
                      <a:pt x="634" y="3479"/>
                    </a:lnTo>
                    <a:lnTo>
                      <a:pt x="589" y="3498"/>
                    </a:lnTo>
                    <a:lnTo>
                      <a:pt x="544" y="3518"/>
                    </a:lnTo>
                    <a:lnTo>
                      <a:pt x="497" y="3534"/>
                    </a:lnTo>
                    <a:lnTo>
                      <a:pt x="450" y="3547"/>
                    </a:lnTo>
                    <a:lnTo>
                      <a:pt x="400" y="3551"/>
                    </a:lnTo>
                    <a:lnTo>
                      <a:pt x="455" y="3539"/>
                    </a:lnTo>
                    <a:lnTo>
                      <a:pt x="503" y="3522"/>
                    </a:lnTo>
                    <a:lnTo>
                      <a:pt x="584" y="3477"/>
                    </a:lnTo>
                    <a:lnTo>
                      <a:pt x="621" y="3455"/>
                    </a:lnTo>
                    <a:lnTo>
                      <a:pt x="661" y="3438"/>
                    </a:lnTo>
                    <a:lnTo>
                      <a:pt x="703" y="3426"/>
                    </a:lnTo>
                    <a:lnTo>
                      <a:pt x="727" y="3424"/>
                    </a:lnTo>
                    <a:lnTo>
                      <a:pt x="752" y="3425"/>
                    </a:lnTo>
                    <a:lnTo>
                      <a:pt x="773" y="3388"/>
                    </a:lnTo>
                    <a:lnTo>
                      <a:pt x="568" y="3365"/>
                    </a:lnTo>
                    <a:lnTo>
                      <a:pt x="521" y="3355"/>
                    </a:lnTo>
                    <a:lnTo>
                      <a:pt x="478" y="3335"/>
                    </a:lnTo>
                    <a:lnTo>
                      <a:pt x="398" y="3287"/>
                    </a:lnTo>
                    <a:lnTo>
                      <a:pt x="359" y="3265"/>
                    </a:lnTo>
                    <a:lnTo>
                      <a:pt x="318" y="3248"/>
                    </a:lnTo>
                    <a:lnTo>
                      <a:pt x="274" y="3239"/>
                    </a:lnTo>
                    <a:lnTo>
                      <a:pt x="250" y="3239"/>
                    </a:lnTo>
                    <a:lnTo>
                      <a:pt x="226" y="3243"/>
                    </a:lnTo>
                    <a:lnTo>
                      <a:pt x="0" y="3162"/>
                    </a:lnTo>
                    <a:lnTo>
                      <a:pt x="221" y="3232"/>
                    </a:lnTo>
                    <a:lnTo>
                      <a:pt x="248" y="3225"/>
                    </a:lnTo>
                    <a:lnTo>
                      <a:pt x="274" y="3223"/>
                    </a:lnTo>
                    <a:lnTo>
                      <a:pt x="322" y="3230"/>
                    </a:lnTo>
                    <a:lnTo>
                      <a:pt x="366" y="3246"/>
                    </a:lnTo>
                    <a:lnTo>
                      <a:pt x="409" y="3269"/>
                    </a:lnTo>
                    <a:lnTo>
                      <a:pt x="493" y="3320"/>
                    </a:lnTo>
                    <a:lnTo>
                      <a:pt x="537" y="3340"/>
                    </a:lnTo>
                    <a:lnTo>
                      <a:pt x="553" y="3346"/>
                    </a:lnTo>
                    <a:lnTo>
                      <a:pt x="559" y="3347"/>
                    </a:lnTo>
                    <a:lnTo>
                      <a:pt x="584" y="3350"/>
                    </a:lnTo>
                    <a:lnTo>
                      <a:pt x="788" y="3367"/>
                    </a:lnTo>
                    <a:lnTo>
                      <a:pt x="805" y="3351"/>
                    </a:lnTo>
                    <a:lnTo>
                      <a:pt x="821" y="3340"/>
                    </a:lnTo>
                    <a:lnTo>
                      <a:pt x="838" y="3331"/>
                    </a:lnTo>
                    <a:lnTo>
                      <a:pt x="855" y="3326"/>
                    </a:lnTo>
                    <a:lnTo>
                      <a:pt x="891" y="3323"/>
                    </a:lnTo>
                    <a:lnTo>
                      <a:pt x="928" y="3324"/>
                    </a:lnTo>
                    <a:lnTo>
                      <a:pt x="965" y="3327"/>
                    </a:lnTo>
                    <a:lnTo>
                      <a:pt x="1005" y="3327"/>
                    </a:lnTo>
                    <a:lnTo>
                      <a:pt x="1045" y="3318"/>
                    </a:lnTo>
                    <a:lnTo>
                      <a:pt x="1087" y="3299"/>
                    </a:lnTo>
                    <a:lnTo>
                      <a:pt x="1099" y="3314"/>
                    </a:lnTo>
                    <a:lnTo>
                      <a:pt x="1114" y="3324"/>
                    </a:lnTo>
                    <a:lnTo>
                      <a:pt x="1131" y="3328"/>
                    </a:lnTo>
                    <a:lnTo>
                      <a:pt x="1147" y="3326"/>
                    </a:lnTo>
                    <a:lnTo>
                      <a:pt x="1164" y="3319"/>
                    </a:lnTo>
                    <a:lnTo>
                      <a:pt x="1179" y="3306"/>
                    </a:lnTo>
                    <a:lnTo>
                      <a:pt x="1190" y="3287"/>
                    </a:lnTo>
                    <a:lnTo>
                      <a:pt x="1197" y="3263"/>
                    </a:lnTo>
                    <a:lnTo>
                      <a:pt x="1218" y="3287"/>
                    </a:lnTo>
                    <a:close/>
                    <a:moveTo>
                      <a:pt x="6021" y="4120"/>
                    </a:moveTo>
                    <a:lnTo>
                      <a:pt x="6168" y="4212"/>
                    </a:lnTo>
                    <a:lnTo>
                      <a:pt x="6151" y="4219"/>
                    </a:lnTo>
                    <a:lnTo>
                      <a:pt x="6140" y="4234"/>
                    </a:lnTo>
                    <a:lnTo>
                      <a:pt x="6062" y="4195"/>
                    </a:lnTo>
                    <a:lnTo>
                      <a:pt x="6061" y="4175"/>
                    </a:lnTo>
                    <a:lnTo>
                      <a:pt x="6052" y="4158"/>
                    </a:lnTo>
                    <a:lnTo>
                      <a:pt x="6034" y="4147"/>
                    </a:lnTo>
                    <a:lnTo>
                      <a:pt x="6024" y="4144"/>
                    </a:lnTo>
                    <a:lnTo>
                      <a:pt x="6011" y="4144"/>
                    </a:lnTo>
                    <a:lnTo>
                      <a:pt x="6019" y="4133"/>
                    </a:lnTo>
                    <a:lnTo>
                      <a:pt x="6021" y="4120"/>
                    </a:lnTo>
                    <a:close/>
                    <a:moveTo>
                      <a:pt x="6361" y="4498"/>
                    </a:moveTo>
                    <a:lnTo>
                      <a:pt x="6415" y="4583"/>
                    </a:lnTo>
                    <a:lnTo>
                      <a:pt x="6407" y="4719"/>
                    </a:lnTo>
                    <a:lnTo>
                      <a:pt x="6438" y="4771"/>
                    </a:lnTo>
                    <a:lnTo>
                      <a:pt x="6392" y="4734"/>
                    </a:lnTo>
                    <a:lnTo>
                      <a:pt x="6396" y="4583"/>
                    </a:lnTo>
                    <a:lnTo>
                      <a:pt x="6354" y="4524"/>
                    </a:lnTo>
                    <a:lnTo>
                      <a:pt x="6361" y="4498"/>
                    </a:lnTo>
                    <a:close/>
                    <a:moveTo>
                      <a:pt x="2490" y="2358"/>
                    </a:moveTo>
                    <a:lnTo>
                      <a:pt x="2445" y="2321"/>
                    </a:lnTo>
                    <a:lnTo>
                      <a:pt x="2402" y="2279"/>
                    </a:lnTo>
                    <a:lnTo>
                      <a:pt x="2322" y="2192"/>
                    </a:lnTo>
                    <a:lnTo>
                      <a:pt x="2241" y="2104"/>
                    </a:lnTo>
                    <a:lnTo>
                      <a:pt x="2198" y="2063"/>
                    </a:lnTo>
                    <a:lnTo>
                      <a:pt x="2151" y="2027"/>
                    </a:lnTo>
                    <a:lnTo>
                      <a:pt x="2211" y="2039"/>
                    </a:lnTo>
                    <a:lnTo>
                      <a:pt x="2252" y="2073"/>
                    </a:lnTo>
                    <a:lnTo>
                      <a:pt x="2290" y="2110"/>
                    </a:lnTo>
                    <a:lnTo>
                      <a:pt x="2367" y="2190"/>
                    </a:lnTo>
                    <a:lnTo>
                      <a:pt x="2407" y="2229"/>
                    </a:lnTo>
                    <a:lnTo>
                      <a:pt x="2449" y="2268"/>
                    </a:lnTo>
                    <a:lnTo>
                      <a:pt x="2495" y="2303"/>
                    </a:lnTo>
                    <a:lnTo>
                      <a:pt x="2547" y="2335"/>
                    </a:lnTo>
                    <a:lnTo>
                      <a:pt x="2516" y="2341"/>
                    </a:lnTo>
                    <a:lnTo>
                      <a:pt x="2490" y="2358"/>
                    </a:lnTo>
                    <a:close/>
                    <a:moveTo>
                      <a:pt x="3583" y="3080"/>
                    </a:moveTo>
                    <a:lnTo>
                      <a:pt x="3556" y="3028"/>
                    </a:lnTo>
                    <a:lnTo>
                      <a:pt x="3534" y="2972"/>
                    </a:lnTo>
                    <a:lnTo>
                      <a:pt x="3510" y="2922"/>
                    </a:lnTo>
                    <a:lnTo>
                      <a:pt x="3495" y="2902"/>
                    </a:lnTo>
                    <a:lnTo>
                      <a:pt x="3479" y="2887"/>
                    </a:lnTo>
                    <a:lnTo>
                      <a:pt x="3444" y="2860"/>
                    </a:lnTo>
                    <a:lnTo>
                      <a:pt x="3417" y="2828"/>
                    </a:lnTo>
                    <a:lnTo>
                      <a:pt x="3396" y="2792"/>
                    </a:lnTo>
                    <a:lnTo>
                      <a:pt x="3377" y="2756"/>
                    </a:lnTo>
                    <a:lnTo>
                      <a:pt x="3342" y="2682"/>
                    </a:lnTo>
                    <a:lnTo>
                      <a:pt x="3319" y="2648"/>
                    </a:lnTo>
                    <a:lnTo>
                      <a:pt x="3311" y="2635"/>
                    </a:lnTo>
                    <a:lnTo>
                      <a:pt x="3307" y="2632"/>
                    </a:lnTo>
                    <a:lnTo>
                      <a:pt x="3292" y="2617"/>
                    </a:lnTo>
                    <a:lnTo>
                      <a:pt x="3262" y="2582"/>
                    </a:lnTo>
                    <a:lnTo>
                      <a:pt x="3242" y="2540"/>
                    </a:lnTo>
                    <a:lnTo>
                      <a:pt x="3228" y="2495"/>
                    </a:lnTo>
                    <a:lnTo>
                      <a:pt x="3216" y="2448"/>
                    </a:lnTo>
                    <a:lnTo>
                      <a:pt x="3205" y="2402"/>
                    </a:lnTo>
                    <a:lnTo>
                      <a:pt x="3191" y="2357"/>
                    </a:lnTo>
                    <a:lnTo>
                      <a:pt x="3170" y="2316"/>
                    </a:lnTo>
                    <a:lnTo>
                      <a:pt x="3142" y="2279"/>
                    </a:lnTo>
                    <a:lnTo>
                      <a:pt x="3162" y="2296"/>
                    </a:lnTo>
                    <a:lnTo>
                      <a:pt x="3178" y="2316"/>
                    </a:lnTo>
                    <a:lnTo>
                      <a:pt x="3204" y="2358"/>
                    </a:lnTo>
                    <a:lnTo>
                      <a:pt x="3222" y="2405"/>
                    </a:lnTo>
                    <a:lnTo>
                      <a:pt x="3238" y="2454"/>
                    </a:lnTo>
                    <a:lnTo>
                      <a:pt x="3256" y="2503"/>
                    </a:lnTo>
                    <a:lnTo>
                      <a:pt x="3276" y="2549"/>
                    </a:lnTo>
                    <a:lnTo>
                      <a:pt x="3304" y="2590"/>
                    </a:lnTo>
                    <a:lnTo>
                      <a:pt x="3322" y="2609"/>
                    </a:lnTo>
                    <a:lnTo>
                      <a:pt x="3344" y="2625"/>
                    </a:lnTo>
                    <a:lnTo>
                      <a:pt x="3350" y="2578"/>
                    </a:lnTo>
                    <a:lnTo>
                      <a:pt x="3360" y="2532"/>
                    </a:lnTo>
                    <a:lnTo>
                      <a:pt x="3387" y="2440"/>
                    </a:lnTo>
                    <a:lnTo>
                      <a:pt x="3412" y="2347"/>
                    </a:lnTo>
                    <a:lnTo>
                      <a:pt x="3421" y="2299"/>
                    </a:lnTo>
                    <a:lnTo>
                      <a:pt x="3423" y="2249"/>
                    </a:lnTo>
                    <a:lnTo>
                      <a:pt x="3419" y="2222"/>
                    </a:lnTo>
                    <a:lnTo>
                      <a:pt x="3412" y="2198"/>
                    </a:lnTo>
                    <a:lnTo>
                      <a:pt x="3389" y="2153"/>
                    </a:lnTo>
                    <a:lnTo>
                      <a:pt x="3354" y="2072"/>
                    </a:lnTo>
                    <a:lnTo>
                      <a:pt x="3329" y="1989"/>
                    </a:lnTo>
                    <a:lnTo>
                      <a:pt x="3306" y="1903"/>
                    </a:lnTo>
                    <a:lnTo>
                      <a:pt x="3280" y="1820"/>
                    </a:lnTo>
                    <a:lnTo>
                      <a:pt x="3315" y="1849"/>
                    </a:lnTo>
                    <a:lnTo>
                      <a:pt x="3335" y="1927"/>
                    </a:lnTo>
                    <a:lnTo>
                      <a:pt x="3361" y="2009"/>
                    </a:lnTo>
                    <a:lnTo>
                      <a:pt x="3395" y="2091"/>
                    </a:lnTo>
                    <a:lnTo>
                      <a:pt x="3435" y="2172"/>
                    </a:lnTo>
                    <a:lnTo>
                      <a:pt x="3464" y="2276"/>
                    </a:lnTo>
                    <a:lnTo>
                      <a:pt x="3500" y="2213"/>
                    </a:lnTo>
                    <a:lnTo>
                      <a:pt x="3528" y="2147"/>
                    </a:lnTo>
                    <a:lnTo>
                      <a:pt x="3551" y="2078"/>
                    </a:lnTo>
                    <a:lnTo>
                      <a:pt x="3569" y="2009"/>
                    </a:lnTo>
                    <a:lnTo>
                      <a:pt x="3555" y="2089"/>
                    </a:lnTo>
                    <a:lnTo>
                      <a:pt x="3535" y="2169"/>
                    </a:lnTo>
                    <a:lnTo>
                      <a:pt x="3520" y="2208"/>
                    </a:lnTo>
                    <a:lnTo>
                      <a:pt x="3504" y="2246"/>
                    </a:lnTo>
                    <a:lnTo>
                      <a:pt x="3483" y="2283"/>
                    </a:lnTo>
                    <a:lnTo>
                      <a:pt x="3460" y="2317"/>
                    </a:lnTo>
                    <a:lnTo>
                      <a:pt x="3446" y="2340"/>
                    </a:lnTo>
                    <a:lnTo>
                      <a:pt x="3432" y="2370"/>
                    </a:lnTo>
                    <a:lnTo>
                      <a:pt x="3408" y="2443"/>
                    </a:lnTo>
                    <a:lnTo>
                      <a:pt x="3388" y="2526"/>
                    </a:lnTo>
                    <a:lnTo>
                      <a:pt x="3374" y="2613"/>
                    </a:lnTo>
                    <a:lnTo>
                      <a:pt x="3376" y="2635"/>
                    </a:lnTo>
                    <a:lnTo>
                      <a:pt x="3386" y="2666"/>
                    </a:lnTo>
                    <a:lnTo>
                      <a:pt x="3398" y="2703"/>
                    </a:lnTo>
                    <a:lnTo>
                      <a:pt x="3408" y="2743"/>
                    </a:lnTo>
                    <a:lnTo>
                      <a:pt x="3414" y="2765"/>
                    </a:lnTo>
                    <a:lnTo>
                      <a:pt x="3423" y="2783"/>
                    </a:lnTo>
                    <a:lnTo>
                      <a:pt x="3448" y="2815"/>
                    </a:lnTo>
                    <a:lnTo>
                      <a:pt x="3478" y="2842"/>
                    </a:lnTo>
                    <a:lnTo>
                      <a:pt x="3512" y="2866"/>
                    </a:lnTo>
                    <a:lnTo>
                      <a:pt x="3547" y="2890"/>
                    </a:lnTo>
                    <a:lnTo>
                      <a:pt x="3578" y="2917"/>
                    </a:lnTo>
                    <a:lnTo>
                      <a:pt x="3591" y="2932"/>
                    </a:lnTo>
                    <a:lnTo>
                      <a:pt x="3603" y="2949"/>
                    </a:lnTo>
                    <a:lnTo>
                      <a:pt x="3611" y="2970"/>
                    </a:lnTo>
                    <a:lnTo>
                      <a:pt x="3618" y="2991"/>
                    </a:lnTo>
                    <a:lnTo>
                      <a:pt x="3601" y="3006"/>
                    </a:lnTo>
                    <a:lnTo>
                      <a:pt x="3588" y="3028"/>
                    </a:lnTo>
                    <a:lnTo>
                      <a:pt x="3581" y="3053"/>
                    </a:lnTo>
                    <a:lnTo>
                      <a:pt x="3583" y="3080"/>
                    </a:lnTo>
                    <a:close/>
                    <a:moveTo>
                      <a:pt x="3976" y="1290"/>
                    </a:moveTo>
                    <a:lnTo>
                      <a:pt x="3950" y="1104"/>
                    </a:lnTo>
                    <a:lnTo>
                      <a:pt x="3939" y="1062"/>
                    </a:lnTo>
                    <a:lnTo>
                      <a:pt x="3924" y="1029"/>
                    </a:lnTo>
                    <a:lnTo>
                      <a:pt x="3885" y="974"/>
                    </a:lnTo>
                    <a:lnTo>
                      <a:pt x="3868" y="947"/>
                    </a:lnTo>
                    <a:lnTo>
                      <a:pt x="3855" y="914"/>
                    </a:lnTo>
                    <a:lnTo>
                      <a:pt x="3850" y="873"/>
                    </a:lnTo>
                    <a:lnTo>
                      <a:pt x="3853" y="818"/>
                    </a:lnTo>
                    <a:lnTo>
                      <a:pt x="3856" y="782"/>
                    </a:lnTo>
                    <a:lnTo>
                      <a:pt x="3854" y="750"/>
                    </a:lnTo>
                    <a:lnTo>
                      <a:pt x="3849" y="721"/>
                    </a:lnTo>
                    <a:lnTo>
                      <a:pt x="3839" y="695"/>
                    </a:lnTo>
                    <a:lnTo>
                      <a:pt x="3811" y="649"/>
                    </a:lnTo>
                    <a:lnTo>
                      <a:pt x="3772" y="611"/>
                    </a:lnTo>
                    <a:lnTo>
                      <a:pt x="3726" y="576"/>
                    </a:lnTo>
                    <a:lnTo>
                      <a:pt x="3676" y="541"/>
                    </a:lnTo>
                    <a:lnTo>
                      <a:pt x="3626" y="503"/>
                    </a:lnTo>
                    <a:lnTo>
                      <a:pt x="3580" y="458"/>
                    </a:lnTo>
                    <a:lnTo>
                      <a:pt x="3563" y="436"/>
                    </a:lnTo>
                    <a:lnTo>
                      <a:pt x="3550" y="414"/>
                    </a:lnTo>
                    <a:lnTo>
                      <a:pt x="3540" y="394"/>
                    </a:lnTo>
                    <a:lnTo>
                      <a:pt x="3536" y="374"/>
                    </a:lnTo>
                    <a:lnTo>
                      <a:pt x="3536" y="333"/>
                    </a:lnTo>
                    <a:lnTo>
                      <a:pt x="3546" y="293"/>
                    </a:lnTo>
                    <a:lnTo>
                      <a:pt x="3581" y="212"/>
                    </a:lnTo>
                    <a:lnTo>
                      <a:pt x="3600" y="170"/>
                    </a:lnTo>
                    <a:lnTo>
                      <a:pt x="3606" y="153"/>
                    </a:lnTo>
                    <a:lnTo>
                      <a:pt x="3614" y="125"/>
                    </a:lnTo>
                    <a:lnTo>
                      <a:pt x="3614" y="89"/>
                    </a:lnTo>
                    <a:lnTo>
                      <a:pt x="3604" y="58"/>
                    </a:lnTo>
                    <a:lnTo>
                      <a:pt x="3592" y="29"/>
                    </a:lnTo>
                    <a:lnTo>
                      <a:pt x="3589" y="0"/>
                    </a:lnTo>
                    <a:lnTo>
                      <a:pt x="3629" y="54"/>
                    </a:lnTo>
                    <a:lnTo>
                      <a:pt x="3637" y="72"/>
                    </a:lnTo>
                    <a:lnTo>
                      <a:pt x="3641" y="93"/>
                    </a:lnTo>
                    <a:lnTo>
                      <a:pt x="3638" y="115"/>
                    </a:lnTo>
                    <a:lnTo>
                      <a:pt x="3633" y="140"/>
                    </a:lnTo>
                    <a:lnTo>
                      <a:pt x="3594" y="250"/>
                    </a:lnTo>
                    <a:lnTo>
                      <a:pt x="3577" y="307"/>
                    </a:lnTo>
                    <a:lnTo>
                      <a:pt x="3573" y="336"/>
                    </a:lnTo>
                    <a:lnTo>
                      <a:pt x="3573" y="364"/>
                    </a:lnTo>
                    <a:lnTo>
                      <a:pt x="3577" y="391"/>
                    </a:lnTo>
                    <a:lnTo>
                      <a:pt x="3587" y="416"/>
                    </a:lnTo>
                    <a:lnTo>
                      <a:pt x="3604" y="440"/>
                    </a:lnTo>
                    <a:lnTo>
                      <a:pt x="3629" y="462"/>
                    </a:lnTo>
                    <a:lnTo>
                      <a:pt x="3758" y="555"/>
                    </a:lnTo>
                    <a:lnTo>
                      <a:pt x="3788" y="581"/>
                    </a:lnTo>
                    <a:lnTo>
                      <a:pt x="3817" y="609"/>
                    </a:lnTo>
                    <a:lnTo>
                      <a:pt x="3838" y="630"/>
                    </a:lnTo>
                    <a:lnTo>
                      <a:pt x="3864" y="671"/>
                    </a:lnTo>
                    <a:lnTo>
                      <a:pt x="3887" y="646"/>
                    </a:lnTo>
                    <a:lnTo>
                      <a:pt x="3904" y="616"/>
                    </a:lnTo>
                    <a:lnTo>
                      <a:pt x="3917" y="585"/>
                    </a:lnTo>
                    <a:lnTo>
                      <a:pt x="3932" y="554"/>
                    </a:lnTo>
                    <a:lnTo>
                      <a:pt x="3919" y="617"/>
                    </a:lnTo>
                    <a:lnTo>
                      <a:pt x="3900" y="677"/>
                    </a:lnTo>
                    <a:lnTo>
                      <a:pt x="3886" y="738"/>
                    </a:lnTo>
                    <a:lnTo>
                      <a:pt x="3884" y="770"/>
                    </a:lnTo>
                    <a:lnTo>
                      <a:pt x="3886" y="803"/>
                    </a:lnTo>
                    <a:lnTo>
                      <a:pt x="3897" y="869"/>
                    </a:lnTo>
                    <a:lnTo>
                      <a:pt x="3909" y="912"/>
                    </a:lnTo>
                    <a:lnTo>
                      <a:pt x="3921" y="941"/>
                    </a:lnTo>
                    <a:lnTo>
                      <a:pt x="3934" y="963"/>
                    </a:lnTo>
                    <a:lnTo>
                      <a:pt x="3963" y="1002"/>
                    </a:lnTo>
                    <a:lnTo>
                      <a:pt x="3980" y="1034"/>
                    </a:lnTo>
                    <a:lnTo>
                      <a:pt x="3999" y="1081"/>
                    </a:lnTo>
                    <a:lnTo>
                      <a:pt x="4047" y="1248"/>
                    </a:lnTo>
                    <a:lnTo>
                      <a:pt x="4025" y="1248"/>
                    </a:lnTo>
                    <a:lnTo>
                      <a:pt x="4005" y="1256"/>
                    </a:lnTo>
                    <a:lnTo>
                      <a:pt x="3988" y="1270"/>
                    </a:lnTo>
                    <a:lnTo>
                      <a:pt x="3976" y="1290"/>
                    </a:lnTo>
                    <a:close/>
                    <a:moveTo>
                      <a:pt x="4489" y="1111"/>
                    </a:moveTo>
                    <a:lnTo>
                      <a:pt x="4526" y="1060"/>
                    </a:lnTo>
                    <a:lnTo>
                      <a:pt x="4567" y="1011"/>
                    </a:lnTo>
                    <a:lnTo>
                      <a:pt x="4611" y="966"/>
                    </a:lnTo>
                    <a:lnTo>
                      <a:pt x="4658" y="924"/>
                    </a:lnTo>
                    <a:lnTo>
                      <a:pt x="4759" y="848"/>
                    </a:lnTo>
                    <a:lnTo>
                      <a:pt x="4862" y="781"/>
                    </a:lnTo>
                    <a:lnTo>
                      <a:pt x="4875" y="727"/>
                    </a:lnTo>
                    <a:lnTo>
                      <a:pt x="4892" y="681"/>
                    </a:lnTo>
                    <a:lnTo>
                      <a:pt x="4919" y="639"/>
                    </a:lnTo>
                    <a:lnTo>
                      <a:pt x="4938" y="619"/>
                    </a:lnTo>
                    <a:lnTo>
                      <a:pt x="4959" y="600"/>
                    </a:lnTo>
                    <a:lnTo>
                      <a:pt x="4978" y="503"/>
                    </a:lnTo>
                    <a:lnTo>
                      <a:pt x="4989" y="455"/>
                    </a:lnTo>
                    <a:lnTo>
                      <a:pt x="5006" y="410"/>
                    </a:lnTo>
                    <a:lnTo>
                      <a:pt x="5016" y="410"/>
                    </a:lnTo>
                    <a:lnTo>
                      <a:pt x="4982" y="607"/>
                    </a:lnTo>
                    <a:lnTo>
                      <a:pt x="4977" y="625"/>
                    </a:lnTo>
                    <a:lnTo>
                      <a:pt x="4968" y="639"/>
                    </a:lnTo>
                    <a:lnTo>
                      <a:pt x="4945" y="662"/>
                    </a:lnTo>
                    <a:lnTo>
                      <a:pt x="4919" y="696"/>
                    </a:lnTo>
                    <a:lnTo>
                      <a:pt x="4908" y="722"/>
                    </a:lnTo>
                    <a:lnTo>
                      <a:pt x="4897" y="758"/>
                    </a:lnTo>
                    <a:lnTo>
                      <a:pt x="4911" y="770"/>
                    </a:lnTo>
                    <a:lnTo>
                      <a:pt x="4956" y="731"/>
                    </a:lnTo>
                    <a:lnTo>
                      <a:pt x="5003" y="694"/>
                    </a:lnTo>
                    <a:lnTo>
                      <a:pt x="5101" y="623"/>
                    </a:lnTo>
                    <a:lnTo>
                      <a:pt x="5148" y="586"/>
                    </a:lnTo>
                    <a:lnTo>
                      <a:pt x="5192" y="547"/>
                    </a:lnTo>
                    <a:lnTo>
                      <a:pt x="5234" y="503"/>
                    </a:lnTo>
                    <a:lnTo>
                      <a:pt x="5271" y="455"/>
                    </a:lnTo>
                    <a:lnTo>
                      <a:pt x="5250" y="490"/>
                    </a:lnTo>
                    <a:lnTo>
                      <a:pt x="5227" y="523"/>
                    </a:lnTo>
                    <a:lnTo>
                      <a:pt x="5174" y="583"/>
                    </a:lnTo>
                    <a:lnTo>
                      <a:pt x="5054" y="692"/>
                    </a:lnTo>
                    <a:lnTo>
                      <a:pt x="5077" y="685"/>
                    </a:lnTo>
                    <a:lnTo>
                      <a:pt x="5096" y="683"/>
                    </a:lnTo>
                    <a:lnTo>
                      <a:pt x="5115" y="686"/>
                    </a:lnTo>
                    <a:lnTo>
                      <a:pt x="5133" y="690"/>
                    </a:lnTo>
                    <a:lnTo>
                      <a:pt x="5171" y="699"/>
                    </a:lnTo>
                    <a:lnTo>
                      <a:pt x="5191" y="698"/>
                    </a:lnTo>
                    <a:lnTo>
                      <a:pt x="5214" y="692"/>
                    </a:lnTo>
                    <a:lnTo>
                      <a:pt x="5185" y="704"/>
                    </a:lnTo>
                    <a:lnTo>
                      <a:pt x="5154" y="709"/>
                    </a:lnTo>
                    <a:lnTo>
                      <a:pt x="5093" y="710"/>
                    </a:lnTo>
                    <a:lnTo>
                      <a:pt x="5061" y="711"/>
                    </a:lnTo>
                    <a:lnTo>
                      <a:pt x="5030" y="716"/>
                    </a:lnTo>
                    <a:lnTo>
                      <a:pt x="5000" y="727"/>
                    </a:lnTo>
                    <a:lnTo>
                      <a:pt x="4985" y="736"/>
                    </a:lnTo>
                    <a:lnTo>
                      <a:pt x="4971" y="748"/>
                    </a:lnTo>
                    <a:lnTo>
                      <a:pt x="4924" y="782"/>
                    </a:lnTo>
                    <a:lnTo>
                      <a:pt x="4872" y="813"/>
                    </a:lnTo>
                    <a:lnTo>
                      <a:pt x="4762" y="891"/>
                    </a:lnTo>
                    <a:lnTo>
                      <a:pt x="4710" y="933"/>
                    </a:lnTo>
                    <a:lnTo>
                      <a:pt x="4661" y="979"/>
                    </a:lnTo>
                    <a:lnTo>
                      <a:pt x="4616" y="1027"/>
                    </a:lnTo>
                    <a:lnTo>
                      <a:pt x="4576" y="1080"/>
                    </a:lnTo>
                    <a:lnTo>
                      <a:pt x="4544" y="1139"/>
                    </a:lnTo>
                    <a:lnTo>
                      <a:pt x="4518" y="1204"/>
                    </a:lnTo>
                    <a:lnTo>
                      <a:pt x="4524" y="1177"/>
                    </a:lnTo>
                    <a:lnTo>
                      <a:pt x="4519" y="1153"/>
                    </a:lnTo>
                    <a:lnTo>
                      <a:pt x="4507" y="1129"/>
                    </a:lnTo>
                    <a:lnTo>
                      <a:pt x="4489" y="1111"/>
                    </a:lnTo>
                    <a:close/>
                  </a:path>
                </a:pathLst>
              </a:custGeom>
              <a:solidFill>
                <a:srgbClr val="CC9954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" name="Freeform 164">
                <a:extLst>
                  <a:ext uri="{FF2B5EF4-FFF2-40B4-BE49-F238E27FC236}">
                    <a16:creationId xmlns:a16="http://schemas.microsoft.com/office/drawing/2014/main" id="{F309AFFF-2FAC-46D5-9228-33C362578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9163" y="3036888"/>
                <a:ext cx="579438" cy="914400"/>
              </a:xfrm>
              <a:custGeom>
                <a:avLst/>
                <a:gdLst>
                  <a:gd name="T0" fmla="*/ 229 w 2550"/>
                  <a:gd name="T1" fmla="*/ 4994 h 5177"/>
                  <a:gd name="T2" fmla="*/ 516 w 2550"/>
                  <a:gd name="T3" fmla="*/ 4884 h 5177"/>
                  <a:gd name="T4" fmla="*/ 747 w 2550"/>
                  <a:gd name="T5" fmla="*/ 4628 h 5177"/>
                  <a:gd name="T6" fmla="*/ 791 w 2550"/>
                  <a:gd name="T7" fmla="*/ 4135 h 5177"/>
                  <a:gd name="T8" fmla="*/ 732 w 2550"/>
                  <a:gd name="T9" fmla="*/ 3557 h 5177"/>
                  <a:gd name="T10" fmla="*/ 549 w 2550"/>
                  <a:gd name="T11" fmla="*/ 3309 h 5177"/>
                  <a:gd name="T12" fmla="*/ 356 w 2550"/>
                  <a:gd name="T13" fmla="*/ 3221 h 5177"/>
                  <a:gd name="T14" fmla="*/ 418 w 2550"/>
                  <a:gd name="T15" fmla="*/ 3194 h 5177"/>
                  <a:gd name="T16" fmla="*/ 224 w 2550"/>
                  <a:gd name="T17" fmla="*/ 3048 h 5177"/>
                  <a:gd name="T18" fmla="*/ 15 w 2550"/>
                  <a:gd name="T19" fmla="*/ 2893 h 5177"/>
                  <a:gd name="T20" fmla="*/ 373 w 2550"/>
                  <a:gd name="T21" fmla="*/ 3063 h 5177"/>
                  <a:gd name="T22" fmla="*/ 577 w 2550"/>
                  <a:gd name="T23" fmla="*/ 3228 h 5177"/>
                  <a:gd name="T24" fmla="*/ 796 w 2550"/>
                  <a:gd name="T25" fmla="*/ 3208 h 5177"/>
                  <a:gd name="T26" fmla="*/ 844 w 2550"/>
                  <a:gd name="T27" fmla="*/ 2597 h 5177"/>
                  <a:gd name="T28" fmla="*/ 662 w 2550"/>
                  <a:gd name="T29" fmla="*/ 2200 h 5177"/>
                  <a:gd name="T30" fmla="*/ 420 w 2550"/>
                  <a:gd name="T31" fmla="*/ 1748 h 5177"/>
                  <a:gd name="T32" fmla="*/ 426 w 2550"/>
                  <a:gd name="T33" fmla="*/ 1655 h 5177"/>
                  <a:gd name="T34" fmla="*/ 905 w 2550"/>
                  <a:gd name="T35" fmla="*/ 2419 h 5177"/>
                  <a:gd name="T36" fmla="*/ 1127 w 2550"/>
                  <a:gd name="T37" fmla="*/ 2591 h 5177"/>
                  <a:gd name="T38" fmla="*/ 1272 w 2550"/>
                  <a:gd name="T39" fmla="*/ 1982 h 5177"/>
                  <a:gd name="T40" fmla="*/ 1266 w 2550"/>
                  <a:gd name="T41" fmla="*/ 1648 h 5177"/>
                  <a:gd name="T42" fmla="*/ 1341 w 2550"/>
                  <a:gd name="T43" fmla="*/ 1455 h 5177"/>
                  <a:gd name="T44" fmla="*/ 1399 w 2550"/>
                  <a:gd name="T45" fmla="*/ 1003 h 5177"/>
                  <a:gd name="T46" fmla="*/ 1146 w 2550"/>
                  <a:gd name="T47" fmla="*/ 402 h 5177"/>
                  <a:gd name="T48" fmla="*/ 898 w 2550"/>
                  <a:gd name="T49" fmla="*/ 188 h 5177"/>
                  <a:gd name="T50" fmla="*/ 1119 w 2550"/>
                  <a:gd name="T51" fmla="*/ 319 h 5177"/>
                  <a:gd name="T52" fmla="*/ 1282 w 2550"/>
                  <a:gd name="T53" fmla="*/ 128 h 5177"/>
                  <a:gd name="T54" fmla="*/ 1324 w 2550"/>
                  <a:gd name="T55" fmla="*/ 687 h 5177"/>
                  <a:gd name="T56" fmla="*/ 1497 w 2550"/>
                  <a:gd name="T57" fmla="*/ 450 h 5177"/>
                  <a:gd name="T58" fmla="*/ 1483 w 2550"/>
                  <a:gd name="T59" fmla="*/ 936 h 5177"/>
                  <a:gd name="T60" fmla="*/ 1586 w 2550"/>
                  <a:gd name="T61" fmla="*/ 980 h 5177"/>
                  <a:gd name="T62" fmla="*/ 1968 w 2550"/>
                  <a:gd name="T63" fmla="*/ 744 h 5177"/>
                  <a:gd name="T64" fmla="*/ 2026 w 2550"/>
                  <a:gd name="T65" fmla="*/ 401 h 5177"/>
                  <a:gd name="T66" fmla="*/ 2048 w 2550"/>
                  <a:gd name="T67" fmla="*/ 435 h 5177"/>
                  <a:gd name="T68" fmla="*/ 2260 w 2550"/>
                  <a:gd name="T69" fmla="*/ 524 h 5177"/>
                  <a:gd name="T70" fmla="*/ 2001 w 2550"/>
                  <a:gd name="T71" fmla="*/ 787 h 5177"/>
                  <a:gd name="T72" fmla="*/ 1675 w 2550"/>
                  <a:gd name="T73" fmla="*/ 994 h 5177"/>
                  <a:gd name="T74" fmla="*/ 1508 w 2550"/>
                  <a:gd name="T75" fmla="*/ 1435 h 5177"/>
                  <a:gd name="T76" fmla="*/ 1596 w 2550"/>
                  <a:gd name="T77" fmla="*/ 1941 h 5177"/>
                  <a:gd name="T78" fmla="*/ 2001 w 2550"/>
                  <a:gd name="T79" fmla="*/ 1711 h 5177"/>
                  <a:gd name="T80" fmla="*/ 2321 w 2550"/>
                  <a:gd name="T81" fmla="*/ 1486 h 5177"/>
                  <a:gd name="T82" fmla="*/ 2217 w 2550"/>
                  <a:gd name="T83" fmla="*/ 1588 h 5177"/>
                  <a:gd name="T84" fmla="*/ 2359 w 2550"/>
                  <a:gd name="T85" fmla="*/ 1637 h 5177"/>
                  <a:gd name="T86" fmla="*/ 2550 w 2550"/>
                  <a:gd name="T87" fmla="*/ 1739 h 5177"/>
                  <a:gd name="T88" fmla="*/ 2374 w 2550"/>
                  <a:gd name="T89" fmla="*/ 1676 h 5177"/>
                  <a:gd name="T90" fmla="*/ 2065 w 2550"/>
                  <a:gd name="T91" fmla="*/ 1724 h 5177"/>
                  <a:gd name="T92" fmla="*/ 1696 w 2550"/>
                  <a:gd name="T93" fmla="*/ 1959 h 5177"/>
                  <a:gd name="T94" fmla="*/ 1464 w 2550"/>
                  <a:gd name="T95" fmla="*/ 2202 h 5177"/>
                  <a:gd name="T96" fmla="*/ 1078 w 2550"/>
                  <a:gd name="T97" fmla="*/ 3359 h 5177"/>
                  <a:gd name="T98" fmla="*/ 1081 w 2550"/>
                  <a:gd name="T99" fmla="*/ 3568 h 5177"/>
                  <a:gd name="T100" fmla="*/ 1197 w 2550"/>
                  <a:gd name="T101" fmla="*/ 4621 h 5177"/>
                  <a:gd name="T102" fmla="*/ 1621 w 2550"/>
                  <a:gd name="T103" fmla="*/ 5041 h 5177"/>
                  <a:gd name="T104" fmla="*/ 1486 w 2550"/>
                  <a:gd name="T105" fmla="*/ 5003 h 5177"/>
                  <a:gd name="T106" fmla="*/ 1224 w 2550"/>
                  <a:gd name="T107" fmla="*/ 4874 h 5177"/>
                  <a:gd name="T108" fmla="*/ 987 w 2550"/>
                  <a:gd name="T109" fmla="*/ 4882 h 5177"/>
                  <a:gd name="T110" fmla="*/ 680 w 2550"/>
                  <a:gd name="T111" fmla="*/ 5079 h 5177"/>
                  <a:gd name="T112" fmla="*/ 659 w 2550"/>
                  <a:gd name="T113" fmla="*/ 5030 h 5177"/>
                  <a:gd name="T114" fmla="*/ 383 w 2550"/>
                  <a:gd name="T115" fmla="*/ 4982 h 5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50" h="5177">
                    <a:moveTo>
                      <a:pt x="0" y="5047"/>
                    </a:moveTo>
                    <a:lnTo>
                      <a:pt x="20" y="5034"/>
                    </a:lnTo>
                    <a:lnTo>
                      <a:pt x="42" y="5028"/>
                    </a:lnTo>
                    <a:lnTo>
                      <a:pt x="83" y="5023"/>
                    </a:lnTo>
                    <a:lnTo>
                      <a:pt x="125" y="5026"/>
                    </a:lnTo>
                    <a:lnTo>
                      <a:pt x="168" y="5021"/>
                    </a:lnTo>
                    <a:lnTo>
                      <a:pt x="202" y="5010"/>
                    </a:lnTo>
                    <a:lnTo>
                      <a:pt x="229" y="4994"/>
                    </a:lnTo>
                    <a:lnTo>
                      <a:pt x="267" y="4956"/>
                    </a:lnTo>
                    <a:lnTo>
                      <a:pt x="297" y="4926"/>
                    </a:lnTo>
                    <a:lnTo>
                      <a:pt x="314" y="4918"/>
                    </a:lnTo>
                    <a:lnTo>
                      <a:pt x="320" y="4917"/>
                    </a:lnTo>
                    <a:lnTo>
                      <a:pt x="333" y="4918"/>
                    </a:lnTo>
                    <a:lnTo>
                      <a:pt x="365" y="4917"/>
                    </a:lnTo>
                    <a:lnTo>
                      <a:pt x="415" y="4908"/>
                    </a:lnTo>
                    <a:lnTo>
                      <a:pt x="516" y="4884"/>
                    </a:lnTo>
                    <a:lnTo>
                      <a:pt x="573" y="4865"/>
                    </a:lnTo>
                    <a:lnTo>
                      <a:pt x="615" y="4842"/>
                    </a:lnTo>
                    <a:lnTo>
                      <a:pt x="647" y="4815"/>
                    </a:lnTo>
                    <a:lnTo>
                      <a:pt x="669" y="4784"/>
                    </a:lnTo>
                    <a:lnTo>
                      <a:pt x="688" y="4750"/>
                    </a:lnTo>
                    <a:lnTo>
                      <a:pt x="705" y="4712"/>
                    </a:lnTo>
                    <a:lnTo>
                      <a:pt x="723" y="4672"/>
                    </a:lnTo>
                    <a:lnTo>
                      <a:pt x="747" y="4628"/>
                    </a:lnTo>
                    <a:lnTo>
                      <a:pt x="772" y="4575"/>
                    </a:lnTo>
                    <a:lnTo>
                      <a:pt x="786" y="4517"/>
                    </a:lnTo>
                    <a:lnTo>
                      <a:pt x="792" y="4458"/>
                    </a:lnTo>
                    <a:lnTo>
                      <a:pt x="794" y="4396"/>
                    </a:lnTo>
                    <a:lnTo>
                      <a:pt x="792" y="4271"/>
                    </a:lnTo>
                    <a:lnTo>
                      <a:pt x="793" y="4209"/>
                    </a:lnTo>
                    <a:lnTo>
                      <a:pt x="800" y="4149"/>
                    </a:lnTo>
                    <a:lnTo>
                      <a:pt x="791" y="4135"/>
                    </a:lnTo>
                    <a:lnTo>
                      <a:pt x="788" y="4120"/>
                    </a:lnTo>
                    <a:lnTo>
                      <a:pt x="790" y="4089"/>
                    </a:lnTo>
                    <a:lnTo>
                      <a:pt x="798" y="4058"/>
                    </a:lnTo>
                    <a:lnTo>
                      <a:pt x="800" y="4027"/>
                    </a:lnTo>
                    <a:lnTo>
                      <a:pt x="787" y="3892"/>
                    </a:lnTo>
                    <a:lnTo>
                      <a:pt x="771" y="3767"/>
                    </a:lnTo>
                    <a:lnTo>
                      <a:pt x="752" y="3654"/>
                    </a:lnTo>
                    <a:lnTo>
                      <a:pt x="732" y="3557"/>
                    </a:lnTo>
                    <a:lnTo>
                      <a:pt x="708" y="3477"/>
                    </a:lnTo>
                    <a:lnTo>
                      <a:pt x="682" y="3415"/>
                    </a:lnTo>
                    <a:lnTo>
                      <a:pt x="654" y="3372"/>
                    </a:lnTo>
                    <a:lnTo>
                      <a:pt x="639" y="3360"/>
                    </a:lnTo>
                    <a:lnTo>
                      <a:pt x="624" y="3353"/>
                    </a:lnTo>
                    <a:lnTo>
                      <a:pt x="608" y="3339"/>
                    </a:lnTo>
                    <a:lnTo>
                      <a:pt x="590" y="3328"/>
                    </a:lnTo>
                    <a:lnTo>
                      <a:pt x="549" y="3309"/>
                    </a:lnTo>
                    <a:lnTo>
                      <a:pt x="529" y="3299"/>
                    </a:lnTo>
                    <a:lnTo>
                      <a:pt x="513" y="3287"/>
                    </a:lnTo>
                    <a:lnTo>
                      <a:pt x="501" y="3270"/>
                    </a:lnTo>
                    <a:lnTo>
                      <a:pt x="495" y="3248"/>
                    </a:lnTo>
                    <a:lnTo>
                      <a:pt x="486" y="3219"/>
                    </a:lnTo>
                    <a:lnTo>
                      <a:pt x="443" y="3211"/>
                    </a:lnTo>
                    <a:lnTo>
                      <a:pt x="399" y="3212"/>
                    </a:lnTo>
                    <a:lnTo>
                      <a:pt x="356" y="3221"/>
                    </a:lnTo>
                    <a:lnTo>
                      <a:pt x="336" y="3230"/>
                    </a:lnTo>
                    <a:lnTo>
                      <a:pt x="318" y="3242"/>
                    </a:lnTo>
                    <a:lnTo>
                      <a:pt x="280" y="3257"/>
                    </a:lnTo>
                    <a:lnTo>
                      <a:pt x="299" y="3237"/>
                    </a:lnTo>
                    <a:lnTo>
                      <a:pt x="321" y="3222"/>
                    </a:lnTo>
                    <a:lnTo>
                      <a:pt x="344" y="3211"/>
                    </a:lnTo>
                    <a:lnTo>
                      <a:pt x="367" y="3202"/>
                    </a:lnTo>
                    <a:lnTo>
                      <a:pt x="418" y="3194"/>
                    </a:lnTo>
                    <a:lnTo>
                      <a:pt x="471" y="3193"/>
                    </a:lnTo>
                    <a:lnTo>
                      <a:pt x="449" y="3167"/>
                    </a:lnTo>
                    <a:lnTo>
                      <a:pt x="422" y="3142"/>
                    </a:lnTo>
                    <a:lnTo>
                      <a:pt x="392" y="3119"/>
                    </a:lnTo>
                    <a:lnTo>
                      <a:pt x="359" y="3099"/>
                    </a:lnTo>
                    <a:lnTo>
                      <a:pt x="290" y="3066"/>
                    </a:lnTo>
                    <a:lnTo>
                      <a:pt x="255" y="3056"/>
                    </a:lnTo>
                    <a:lnTo>
                      <a:pt x="224" y="3048"/>
                    </a:lnTo>
                    <a:lnTo>
                      <a:pt x="186" y="3037"/>
                    </a:lnTo>
                    <a:lnTo>
                      <a:pt x="169" y="3026"/>
                    </a:lnTo>
                    <a:lnTo>
                      <a:pt x="154" y="3011"/>
                    </a:lnTo>
                    <a:lnTo>
                      <a:pt x="111" y="2995"/>
                    </a:lnTo>
                    <a:lnTo>
                      <a:pt x="73" y="2972"/>
                    </a:lnTo>
                    <a:lnTo>
                      <a:pt x="42" y="2944"/>
                    </a:lnTo>
                    <a:lnTo>
                      <a:pt x="18" y="2908"/>
                    </a:lnTo>
                    <a:lnTo>
                      <a:pt x="15" y="2893"/>
                    </a:lnTo>
                    <a:lnTo>
                      <a:pt x="22" y="2887"/>
                    </a:lnTo>
                    <a:lnTo>
                      <a:pt x="34" y="2889"/>
                    </a:lnTo>
                    <a:lnTo>
                      <a:pt x="48" y="2900"/>
                    </a:lnTo>
                    <a:lnTo>
                      <a:pt x="80" y="2930"/>
                    </a:lnTo>
                    <a:lnTo>
                      <a:pt x="115" y="2957"/>
                    </a:lnTo>
                    <a:lnTo>
                      <a:pt x="197" y="3002"/>
                    </a:lnTo>
                    <a:lnTo>
                      <a:pt x="285" y="3038"/>
                    </a:lnTo>
                    <a:lnTo>
                      <a:pt x="373" y="3063"/>
                    </a:lnTo>
                    <a:lnTo>
                      <a:pt x="404" y="3075"/>
                    </a:lnTo>
                    <a:lnTo>
                      <a:pt x="430" y="3093"/>
                    </a:lnTo>
                    <a:lnTo>
                      <a:pt x="472" y="3140"/>
                    </a:lnTo>
                    <a:lnTo>
                      <a:pt x="509" y="3186"/>
                    </a:lnTo>
                    <a:lnTo>
                      <a:pt x="528" y="3203"/>
                    </a:lnTo>
                    <a:lnTo>
                      <a:pt x="536" y="3210"/>
                    </a:lnTo>
                    <a:lnTo>
                      <a:pt x="550" y="3215"/>
                    </a:lnTo>
                    <a:lnTo>
                      <a:pt x="577" y="3228"/>
                    </a:lnTo>
                    <a:lnTo>
                      <a:pt x="599" y="3244"/>
                    </a:lnTo>
                    <a:lnTo>
                      <a:pt x="640" y="3279"/>
                    </a:lnTo>
                    <a:lnTo>
                      <a:pt x="661" y="3295"/>
                    </a:lnTo>
                    <a:lnTo>
                      <a:pt x="683" y="3308"/>
                    </a:lnTo>
                    <a:lnTo>
                      <a:pt x="709" y="3317"/>
                    </a:lnTo>
                    <a:lnTo>
                      <a:pt x="741" y="3320"/>
                    </a:lnTo>
                    <a:lnTo>
                      <a:pt x="770" y="3264"/>
                    </a:lnTo>
                    <a:lnTo>
                      <a:pt x="796" y="3208"/>
                    </a:lnTo>
                    <a:lnTo>
                      <a:pt x="818" y="3149"/>
                    </a:lnTo>
                    <a:lnTo>
                      <a:pt x="836" y="3089"/>
                    </a:lnTo>
                    <a:lnTo>
                      <a:pt x="862" y="2967"/>
                    </a:lnTo>
                    <a:lnTo>
                      <a:pt x="870" y="2905"/>
                    </a:lnTo>
                    <a:lnTo>
                      <a:pt x="873" y="2843"/>
                    </a:lnTo>
                    <a:lnTo>
                      <a:pt x="867" y="2719"/>
                    </a:lnTo>
                    <a:lnTo>
                      <a:pt x="858" y="2657"/>
                    </a:lnTo>
                    <a:lnTo>
                      <a:pt x="844" y="2597"/>
                    </a:lnTo>
                    <a:lnTo>
                      <a:pt x="826" y="2537"/>
                    </a:lnTo>
                    <a:lnTo>
                      <a:pt x="803" y="2479"/>
                    </a:lnTo>
                    <a:lnTo>
                      <a:pt x="776" y="2422"/>
                    </a:lnTo>
                    <a:lnTo>
                      <a:pt x="744" y="2366"/>
                    </a:lnTo>
                    <a:lnTo>
                      <a:pt x="721" y="2324"/>
                    </a:lnTo>
                    <a:lnTo>
                      <a:pt x="705" y="2282"/>
                    </a:lnTo>
                    <a:lnTo>
                      <a:pt x="688" y="2240"/>
                    </a:lnTo>
                    <a:lnTo>
                      <a:pt x="662" y="2200"/>
                    </a:lnTo>
                    <a:lnTo>
                      <a:pt x="634" y="2161"/>
                    </a:lnTo>
                    <a:lnTo>
                      <a:pt x="610" y="2121"/>
                    </a:lnTo>
                    <a:lnTo>
                      <a:pt x="569" y="2036"/>
                    </a:lnTo>
                    <a:lnTo>
                      <a:pt x="529" y="1950"/>
                    </a:lnTo>
                    <a:lnTo>
                      <a:pt x="508" y="1908"/>
                    </a:lnTo>
                    <a:lnTo>
                      <a:pt x="482" y="1866"/>
                    </a:lnTo>
                    <a:lnTo>
                      <a:pt x="447" y="1808"/>
                    </a:lnTo>
                    <a:lnTo>
                      <a:pt x="420" y="1748"/>
                    </a:lnTo>
                    <a:lnTo>
                      <a:pt x="378" y="1622"/>
                    </a:lnTo>
                    <a:lnTo>
                      <a:pt x="316" y="1365"/>
                    </a:lnTo>
                    <a:lnTo>
                      <a:pt x="346" y="1364"/>
                    </a:lnTo>
                    <a:lnTo>
                      <a:pt x="372" y="1353"/>
                    </a:lnTo>
                    <a:lnTo>
                      <a:pt x="384" y="1429"/>
                    </a:lnTo>
                    <a:lnTo>
                      <a:pt x="400" y="1504"/>
                    </a:lnTo>
                    <a:lnTo>
                      <a:pt x="415" y="1579"/>
                    </a:lnTo>
                    <a:lnTo>
                      <a:pt x="426" y="1655"/>
                    </a:lnTo>
                    <a:lnTo>
                      <a:pt x="467" y="1733"/>
                    </a:lnTo>
                    <a:lnTo>
                      <a:pt x="511" y="1807"/>
                    </a:lnTo>
                    <a:lnTo>
                      <a:pt x="609" y="1955"/>
                    </a:lnTo>
                    <a:lnTo>
                      <a:pt x="677" y="2061"/>
                    </a:lnTo>
                    <a:lnTo>
                      <a:pt x="741" y="2169"/>
                    </a:lnTo>
                    <a:lnTo>
                      <a:pt x="806" y="2277"/>
                    </a:lnTo>
                    <a:lnTo>
                      <a:pt x="882" y="2385"/>
                    </a:lnTo>
                    <a:lnTo>
                      <a:pt x="905" y="2419"/>
                    </a:lnTo>
                    <a:lnTo>
                      <a:pt x="927" y="2455"/>
                    </a:lnTo>
                    <a:lnTo>
                      <a:pt x="964" y="2531"/>
                    </a:lnTo>
                    <a:lnTo>
                      <a:pt x="1000" y="2606"/>
                    </a:lnTo>
                    <a:lnTo>
                      <a:pt x="1022" y="2641"/>
                    </a:lnTo>
                    <a:lnTo>
                      <a:pt x="1047" y="2674"/>
                    </a:lnTo>
                    <a:lnTo>
                      <a:pt x="1077" y="2674"/>
                    </a:lnTo>
                    <a:lnTo>
                      <a:pt x="1104" y="2634"/>
                    </a:lnTo>
                    <a:lnTo>
                      <a:pt x="1127" y="2591"/>
                    </a:lnTo>
                    <a:lnTo>
                      <a:pt x="1162" y="2503"/>
                    </a:lnTo>
                    <a:lnTo>
                      <a:pt x="1194" y="2412"/>
                    </a:lnTo>
                    <a:lnTo>
                      <a:pt x="1230" y="2323"/>
                    </a:lnTo>
                    <a:lnTo>
                      <a:pt x="1251" y="2268"/>
                    </a:lnTo>
                    <a:lnTo>
                      <a:pt x="1263" y="2211"/>
                    </a:lnTo>
                    <a:lnTo>
                      <a:pt x="1271" y="2155"/>
                    </a:lnTo>
                    <a:lnTo>
                      <a:pt x="1274" y="2098"/>
                    </a:lnTo>
                    <a:lnTo>
                      <a:pt x="1272" y="1982"/>
                    </a:lnTo>
                    <a:lnTo>
                      <a:pt x="1267" y="1866"/>
                    </a:lnTo>
                    <a:lnTo>
                      <a:pt x="1213" y="1766"/>
                    </a:lnTo>
                    <a:lnTo>
                      <a:pt x="1234" y="1738"/>
                    </a:lnTo>
                    <a:lnTo>
                      <a:pt x="1248" y="1704"/>
                    </a:lnTo>
                    <a:lnTo>
                      <a:pt x="1252" y="1666"/>
                    </a:lnTo>
                    <a:lnTo>
                      <a:pt x="1245" y="1628"/>
                    </a:lnTo>
                    <a:lnTo>
                      <a:pt x="1255" y="1640"/>
                    </a:lnTo>
                    <a:lnTo>
                      <a:pt x="1266" y="1648"/>
                    </a:lnTo>
                    <a:lnTo>
                      <a:pt x="1278" y="1652"/>
                    </a:lnTo>
                    <a:lnTo>
                      <a:pt x="1289" y="1651"/>
                    </a:lnTo>
                    <a:lnTo>
                      <a:pt x="1299" y="1648"/>
                    </a:lnTo>
                    <a:lnTo>
                      <a:pt x="1308" y="1640"/>
                    </a:lnTo>
                    <a:lnTo>
                      <a:pt x="1313" y="1629"/>
                    </a:lnTo>
                    <a:lnTo>
                      <a:pt x="1316" y="1614"/>
                    </a:lnTo>
                    <a:lnTo>
                      <a:pt x="1325" y="1535"/>
                    </a:lnTo>
                    <a:lnTo>
                      <a:pt x="1341" y="1455"/>
                    </a:lnTo>
                    <a:lnTo>
                      <a:pt x="1363" y="1376"/>
                    </a:lnTo>
                    <a:lnTo>
                      <a:pt x="1387" y="1299"/>
                    </a:lnTo>
                    <a:lnTo>
                      <a:pt x="1405" y="1231"/>
                    </a:lnTo>
                    <a:lnTo>
                      <a:pt x="1413" y="1159"/>
                    </a:lnTo>
                    <a:lnTo>
                      <a:pt x="1413" y="1121"/>
                    </a:lnTo>
                    <a:lnTo>
                      <a:pt x="1411" y="1083"/>
                    </a:lnTo>
                    <a:lnTo>
                      <a:pt x="1407" y="1043"/>
                    </a:lnTo>
                    <a:lnTo>
                      <a:pt x="1399" y="1003"/>
                    </a:lnTo>
                    <a:lnTo>
                      <a:pt x="1377" y="918"/>
                    </a:lnTo>
                    <a:lnTo>
                      <a:pt x="1344" y="832"/>
                    </a:lnTo>
                    <a:lnTo>
                      <a:pt x="1300" y="742"/>
                    </a:lnTo>
                    <a:lnTo>
                      <a:pt x="1245" y="650"/>
                    </a:lnTo>
                    <a:lnTo>
                      <a:pt x="1189" y="450"/>
                    </a:lnTo>
                    <a:lnTo>
                      <a:pt x="1168" y="438"/>
                    </a:lnTo>
                    <a:lnTo>
                      <a:pt x="1154" y="421"/>
                    </a:lnTo>
                    <a:lnTo>
                      <a:pt x="1146" y="402"/>
                    </a:lnTo>
                    <a:lnTo>
                      <a:pt x="1144" y="379"/>
                    </a:lnTo>
                    <a:lnTo>
                      <a:pt x="1114" y="350"/>
                    </a:lnTo>
                    <a:lnTo>
                      <a:pt x="1078" y="325"/>
                    </a:lnTo>
                    <a:lnTo>
                      <a:pt x="997" y="280"/>
                    </a:lnTo>
                    <a:lnTo>
                      <a:pt x="958" y="255"/>
                    </a:lnTo>
                    <a:lnTo>
                      <a:pt x="925" y="226"/>
                    </a:lnTo>
                    <a:lnTo>
                      <a:pt x="910" y="208"/>
                    </a:lnTo>
                    <a:lnTo>
                      <a:pt x="898" y="188"/>
                    </a:lnTo>
                    <a:lnTo>
                      <a:pt x="888" y="167"/>
                    </a:lnTo>
                    <a:lnTo>
                      <a:pt x="882" y="141"/>
                    </a:lnTo>
                    <a:lnTo>
                      <a:pt x="912" y="188"/>
                    </a:lnTo>
                    <a:lnTo>
                      <a:pt x="951" y="227"/>
                    </a:lnTo>
                    <a:lnTo>
                      <a:pt x="997" y="257"/>
                    </a:lnTo>
                    <a:lnTo>
                      <a:pt x="1050" y="279"/>
                    </a:lnTo>
                    <a:lnTo>
                      <a:pt x="1094" y="298"/>
                    </a:lnTo>
                    <a:lnTo>
                      <a:pt x="1119" y="319"/>
                    </a:lnTo>
                    <a:lnTo>
                      <a:pt x="1138" y="338"/>
                    </a:lnTo>
                    <a:lnTo>
                      <a:pt x="1166" y="356"/>
                    </a:lnTo>
                    <a:lnTo>
                      <a:pt x="1207" y="267"/>
                    </a:lnTo>
                    <a:lnTo>
                      <a:pt x="1241" y="145"/>
                    </a:lnTo>
                    <a:lnTo>
                      <a:pt x="1286" y="75"/>
                    </a:lnTo>
                    <a:lnTo>
                      <a:pt x="1304" y="0"/>
                    </a:lnTo>
                    <a:lnTo>
                      <a:pt x="1314" y="60"/>
                    </a:lnTo>
                    <a:lnTo>
                      <a:pt x="1282" y="128"/>
                    </a:lnTo>
                    <a:lnTo>
                      <a:pt x="1256" y="200"/>
                    </a:lnTo>
                    <a:lnTo>
                      <a:pt x="1239" y="274"/>
                    </a:lnTo>
                    <a:lnTo>
                      <a:pt x="1229" y="350"/>
                    </a:lnTo>
                    <a:lnTo>
                      <a:pt x="1229" y="424"/>
                    </a:lnTo>
                    <a:lnTo>
                      <a:pt x="1238" y="499"/>
                    </a:lnTo>
                    <a:lnTo>
                      <a:pt x="1258" y="573"/>
                    </a:lnTo>
                    <a:lnTo>
                      <a:pt x="1289" y="642"/>
                    </a:lnTo>
                    <a:lnTo>
                      <a:pt x="1324" y="687"/>
                    </a:lnTo>
                    <a:lnTo>
                      <a:pt x="1355" y="735"/>
                    </a:lnTo>
                    <a:lnTo>
                      <a:pt x="1383" y="786"/>
                    </a:lnTo>
                    <a:lnTo>
                      <a:pt x="1410" y="838"/>
                    </a:lnTo>
                    <a:lnTo>
                      <a:pt x="1413" y="736"/>
                    </a:lnTo>
                    <a:lnTo>
                      <a:pt x="1424" y="636"/>
                    </a:lnTo>
                    <a:lnTo>
                      <a:pt x="1459" y="435"/>
                    </a:lnTo>
                    <a:lnTo>
                      <a:pt x="1477" y="446"/>
                    </a:lnTo>
                    <a:lnTo>
                      <a:pt x="1497" y="450"/>
                    </a:lnTo>
                    <a:lnTo>
                      <a:pt x="1477" y="605"/>
                    </a:lnTo>
                    <a:lnTo>
                      <a:pt x="1475" y="643"/>
                    </a:lnTo>
                    <a:lnTo>
                      <a:pt x="1476" y="682"/>
                    </a:lnTo>
                    <a:lnTo>
                      <a:pt x="1483" y="760"/>
                    </a:lnTo>
                    <a:lnTo>
                      <a:pt x="1487" y="839"/>
                    </a:lnTo>
                    <a:lnTo>
                      <a:pt x="1482" y="879"/>
                    </a:lnTo>
                    <a:lnTo>
                      <a:pt x="1473" y="920"/>
                    </a:lnTo>
                    <a:lnTo>
                      <a:pt x="1483" y="936"/>
                    </a:lnTo>
                    <a:lnTo>
                      <a:pt x="1490" y="953"/>
                    </a:lnTo>
                    <a:lnTo>
                      <a:pt x="1492" y="991"/>
                    </a:lnTo>
                    <a:lnTo>
                      <a:pt x="1505" y="1014"/>
                    </a:lnTo>
                    <a:lnTo>
                      <a:pt x="1508" y="1042"/>
                    </a:lnTo>
                    <a:lnTo>
                      <a:pt x="1535" y="1033"/>
                    </a:lnTo>
                    <a:lnTo>
                      <a:pt x="1556" y="1019"/>
                    </a:lnTo>
                    <a:lnTo>
                      <a:pt x="1572" y="1000"/>
                    </a:lnTo>
                    <a:lnTo>
                      <a:pt x="1586" y="980"/>
                    </a:lnTo>
                    <a:lnTo>
                      <a:pt x="1614" y="940"/>
                    </a:lnTo>
                    <a:lnTo>
                      <a:pt x="1631" y="920"/>
                    </a:lnTo>
                    <a:lnTo>
                      <a:pt x="1653" y="905"/>
                    </a:lnTo>
                    <a:lnTo>
                      <a:pt x="1761" y="841"/>
                    </a:lnTo>
                    <a:lnTo>
                      <a:pt x="1866" y="776"/>
                    </a:lnTo>
                    <a:lnTo>
                      <a:pt x="1900" y="763"/>
                    </a:lnTo>
                    <a:lnTo>
                      <a:pt x="1934" y="756"/>
                    </a:lnTo>
                    <a:lnTo>
                      <a:pt x="1968" y="744"/>
                    </a:lnTo>
                    <a:lnTo>
                      <a:pt x="1985" y="732"/>
                    </a:lnTo>
                    <a:lnTo>
                      <a:pt x="2001" y="716"/>
                    </a:lnTo>
                    <a:lnTo>
                      <a:pt x="2012" y="700"/>
                    </a:lnTo>
                    <a:lnTo>
                      <a:pt x="2019" y="682"/>
                    </a:lnTo>
                    <a:lnTo>
                      <a:pt x="2028" y="636"/>
                    </a:lnTo>
                    <a:lnTo>
                      <a:pt x="2031" y="583"/>
                    </a:lnTo>
                    <a:lnTo>
                      <a:pt x="2029" y="523"/>
                    </a:lnTo>
                    <a:lnTo>
                      <a:pt x="2026" y="401"/>
                    </a:lnTo>
                    <a:lnTo>
                      <a:pt x="2028" y="344"/>
                    </a:lnTo>
                    <a:lnTo>
                      <a:pt x="2030" y="324"/>
                    </a:lnTo>
                    <a:lnTo>
                      <a:pt x="2038" y="294"/>
                    </a:lnTo>
                    <a:lnTo>
                      <a:pt x="2019" y="257"/>
                    </a:lnTo>
                    <a:lnTo>
                      <a:pt x="2053" y="290"/>
                    </a:lnTo>
                    <a:lnTo>
                      <a:pt x="2047" y="325"/>
                    </a:lnTo>
                    <a:lnTo>
                      <a:pt x="2046" y="361"/>
                    </a:lnTo>
                    <a:lnTo>
                      <a:pt x="2048" y="435"/>
                    </a:lnTo>
                    <a:lnTo>
                      <a:pt x="2060" y="579"/>
                    </a:lnTo>
                    <a:lnTo>
                      <a:pt x="2053" y="661"/>
                    </a:lnTo>
                    <a:lnTo>
                      <a:pt x="2099" y="617"/>
                    </a:lnTo>
                    <a:lnTo>
                      <a:pt x="2150" y="576"/>
                    </a:lnTo>
                    <a:lnTo>
                      <a:pt x="2198" y="536"/>
                    </a:lnTo>
                    <a:lnTo>
                      <a:pt x="2243" y="488"/>
                    </a:lnTo>
                    <a:lnTo>
                      <a:pt x="2248" y="508"/>
                    </a:lnTo>
                    <a:lnTo>
                      <a:pt x="2260" y="524"/>
                    </a:lnTo>
                    <a:lnTo>
                      <a:pt x="2234" y="554"/>
                    </a:lnTo>
                    <a:lnTo>
                      <a:pt x="2209" y="577"/>
                    </a:lnTo>
                    <a:lnTo>
                      <a:pt x="2163" y="615"/>
                    </a:lnTo>
                    <a:lnTo>
                      <a:pt x="2141" y="632"/>
                    </a:lnTo>
                    <a:lnTo>
                      <a:pt x="2123" y="653"/>
                    </a:lnTo>
                    <a:lnTo>
                      <a:pt x="2106" y="679"/>
                    </a:lnTo>
                    <a:lnTo>
                      <a:pt x="2091" y="713"/>
                    </a:lnTo>
                    <a:lnTo>
                      <a:pt x="2001" y="787"/>
                    </a:lnTo>
                    <a:lnTo>
                      <a:pt x="1979" y="802"/>
                    </a:lnTo>
                    <a:lnTo>
                      <a:pt x="1957" y="811"/>
                    </a:lnTo>
                    <a:lnTo>
                      <a:pt x="1910" y="823"/>
                    </a:lnTo>
                    <a:lnTo>
                      <a:pt x="1887" y="828"/>
                    </a:lnTo>
                    <a:lnTo>
                      <a:pt x="1863" y="837"/>
                    </a:lnTo>
                    <a:lnTo>
                      <a:pt x="1838" y="850"/>
                    </a:lnTo>
                    <a:lnTo>
                      <a:pt x="1813" y="869"/>
                    </a:lnTo>
                    <a:lnTo>
                      <a:pt x="1675" y="994"/>
                    </a:lnTo>
                    <a:lnTo>
                      <a:pt x="1660" y="991"/>
                    </a:lnTo>
                    <a:lnTo>
                      <a:pt x="1650" y="1039"/>
                    </a:lnTo>
                    <a:lnTo>
                      <a:pt x="1611" y="1088"/>
                    </a:lnTo>
                    <a:lnTo>
                      <a:pt x="1579" y="1140"/>
                    </a:lnTo>
                    <a:lnTo>
                      <a:pt x="1558" y="1197"/>
                    </a:lnTo>
                    <a:lnTo>
                      <a:pt x="1544" y="1257"/>
                    </a:lnTo>
                    <a:lnTo>
                      <a:pt x="1529" y="1346"/>
                    </a:lnTo>
                    <a:lnTo>
                      <a:pt x="1508" y="1435"/>
                    </a:lnTo>
                    <a:lnTo>
                      <a:pt x="1467" y="1613"/>
                    </a:lnTo>
                    <a:lnTo>
                      <a:pt x="1453" y="1702"/>
                    </a:lnTo>
                    <a:lnTo>
                      <a:pt x="1447" y="1790"/>
                    </a:lnTo>
                    <a:lnTo>
                      <a:pt x="1452" y="1880"/>
                    </a:lnTo>
                    <a:lnTo>
                      <a:pt x="1461" y="1925"/>
                    </a:lnTo>
                    <a:lnTo>
                      <a:pt x="1473" y="1970"/>
                    </a:lnTo>
                    <a:lnTo>
                      <a:pt x="1545" y="1956"/>
                    </a:lnTo>
                    <a:lnTo>
                      <a:pt x="1596" y="1941"/>
                    </a:lnTo>
                    <a:lnTo>
                      <a:pt x="1648" y="1915"/>
                    </a:lnTo>
                    <a:lnTo>
                      <a:pt x="1727" y="1869"/>
                    </a:lnTo>
                    <a:lnTo>
                      <a:pt x="1781" y="1831"/>
                    </a:lnTo>
                    <a:lnTo>
                      <a:pt x="1831" y="1791"/>
                    </a:lnTo>
                    <a:lnTo>
                      <a:pt x="1884" y="1755"/>
                    </a:lnTo>
                    <a:lnTo>
                      <a:pt x="1916" y="1740"/>
                    </a:lnTo>
                    <a:lnTo>
                      <a:pt x="1953" y="1728"/>
                    </a:lnTo>
                    <a:lnTo>
                      <a:pt x="2001" y="1711"/>
                    </a:lnTo>
                    <a:lnTo>
                      <a:pt x="2044" y="1687"/>
                    </a:lnTo>
                    <a:lnTo>
                      <a:pt x="2083" y="1658"/>
                    </a:lnTo>
                    <a:lnTo>
                      <a:pt x="2120" y="1626"/>
                    </a:lnTo>
                    <a:lnTo>
                      <a:pt x="2192" y="1560"/>
                    </a:lnTo>
                    <a:lnTo>
                      <a:pt x="2231" y="1533"/>
                    </a:lnTo>
                    <a:lnTo>
                      <a:pt x="2246" y="1523"/>
                    </a:lnTo>
                    <a:lnTo>
                      <a:pt x="2274" y="1509"/>
                    </a:lnTo>
                    <a:lnTo>
                      <a:pt x="2321" y="1486"/>
                    </a:lnTo>
                    <a:lnTo>
                      <a:pt x="2364" y="1459"/>
                    </a:lnTo>
                    <a:lnTo>
                      <a:pt x="2453" y="1402"/>
                    </a:lnTo>
                    <a:lnTo>
                      <a:pt x="2426" y="1437"/>
                    </a:lnTo>
                    <a:lnTo>
                      <a:pt x="2395" y="1465"/>
                    </a:lnTo>
                    <a:lnTo>
                      <a:pt x="2359" y="1490"/>
                    </a:lnTo>
                    <a:lnTo>
                      <a:pt x="2322" y="1513"/>
                    </a:lnTo>
                    <a:lnTo>
                      <a:pt x="2250" y="1560"/>
                    </a:lnTo>
                    <a:lnTo>
                      <a:pt x="2217" y="1588"/>
                    </a:lnTo>
                    <a:lnTo>
                      <a:pt x="2205" y="1600"/>
                    </a:lnTo>
                    <a:lnTo>
                      <a:pt x="2188" y="1621"/>
                    </a:lnTo>
                    <a:lnTo>
                      <a:pt x="2238" y="1601"/>
                    </a:lnTo>
                    <a:lnTo>
                      <a:pt x="2274" y="1595"/>
                    </a:lnTo>
                    <a:lnTo>
                      <a:pt x="2300" y="1599"/>
                    </a:lnTo>
                    <a:lnTo>
                      <a:pt x="2320" y="1610"/>
                    </a:lnTo>
                    <a:lnTo>
                      <a:pt x="2339" y="1624"/>
                    </a:lnTo>
                    <a:lnTo>
                      <a:pt x="2359" y="1637"/>
                    </a:lnTo>
                    <a:lnTo>
                      <a:pt x="2386" y="1646"/>
                    </a:lnTo>
                    <a:lnTo>
                      <a:pt x="2424" y="1647"/>
                    </a:lnTo>
                    <a:lnTo>
                      <a:pt x="2446" y="1648"/>
                    </a:lnTo>
                    <a:lnTo>
                      <a:pt x="2464" y="1656"/>
                    </a:lnTo>
                    <a:lnTo>
                      <a:pt x="2493" y="1683"/>
                    </a:lnTo>
                    <a:lnTo>
                      <a:pt x="2518" y="1715"/>
                    </a:lnTo>
                    <a:lnTo>
                      <a:pt x="2533" y="1729"/>
                    </a:lnTo>
                    <a:lnTo>
                      <a:pt x="2550" y="1739"/>
                    </a:lnTo>
                    <a:lnTo>
                      <a:pt x="2526" y="1736"/>
                    </a:lnTo>
                    <a:lnTo>
                      <a:pt x="2508" y="1725"/>
                    </a:lnTo>
                    <a:lnTo>
                      <a:pt x="2477" y="1692"/>
                    </a:lnTo>
                    <a:lnTo>
                      <a:pt x="2461" y="1676"/>
                    </a:lnTo>
                    <a:lnTo>
                      <a:pt x="2444" y="1665"/>
                    </a:lnTo>
                    <a:lnTo>
                      <a:pt x="2424" y="1662"/>
                    </a:lnTo>
                    <a:lnTo>
                      <a:pt x="2398" y="1670"/>
                    </a:lnTo>
                    <a:lnTo>
                      <a:pt x="2374" y="1676"/>
                    </a:lnTo>
                    <a:lnTo>
                      <a:pt x="2355" y="1671"/>
                    </a:lnTo>
                    <a:lnTo>
                      <a:pt x="2316" y="1645"/>
                    </a:lnTo>
                    <a:lnTo>
                      <a:pt x="2289" y="1634"/>
                    </a:lnTo>
                    <a:lnTo>
                      <a:pt x="2254" y="1629"/>
                    </a:lnTo>
                    <a:lnTo>
                      <a:pt x="2207" y="1635"/>
                    </a:lnTo>
                    <a:lnTo>
                      <a:pt x="2143" y="1658"/>
                    </a:lnTo>
                    <a:lnTo>
                      <a:pt x="2107" y="1694"/>
                    </a:lnTo>
                    <a:lnTo>
                      <a:pt x="2065" y="1724"/>
                    </a:lnTo>
                    <a:lnTo>
                      <a:pt x="1973" y="1772"/>
                    </a:lnTo>
                    <a:lnTo>
                      <a:pt x="1927" y="1796"/>
                    </a:lnTo>
                    <a:lnTo>
                      <a:pt x="1881" y="1821"/>
                    </a:lnTo>
                    <a:lnTo>
                      <a:pt x="1839" y="1851"/>
                    </a:lnTo>
                    <a:lnTo>
                      <a:pt x="1803" y="1889"/>
                    </a:lnTo>
                    <a:lnTo>
                      <a:pt x="1779" y="1912"/>
                    </a:lnTo>
                    <a:lnTo>
                      <a:pt x="1753" y="1930"/>
                    </a:lnTo>
                    <a:lnTo>
                      <a:pt x="1696" y="1959"/>
                    </a:lnTo>
                    <a:lnTo>
                      <a:pt x="1637" y="1985"/>
                    </a:lnTo>
                    <a:lnTo>
                      <a:pt x="1609" y="2000"/>
                    </a:lnTo>
                    <a:lnTo>
                      <a:pt x="1582" y="2018"/>
                    </a:lnTo>
                    <a:lnTo>
                      <a:pt x="1562" y="2034"/>
                    </a:lnTo>
                    <a:lnTo>
                      <a:pt x="1545" y="2053"/>
                    </a:lnTo>
                    <a:lnTo>
                      <a:pt x="1514" y="2097"/>
                    </a:lnTo>
                    <a:lnTo>
                      <a:pt x="1487" y="2147"/>
                    </a:lnTo>
                    <a:lnTo>
                      <a:pt x="1464" y="2202"/>
                    </a:lnTo>
                    <a:lnTo>
                      <a:pt x="1425" y="2311"/>
                    </a:lnTo>
                    <a:lnTo>
                      <a:pt x="1391" y="2407"/>
                    </a:lnTo>
                    <a:lnTo>
                      <a:pt x="1310" y="2611"/>
                    </a:lnTo>
                    <a:lnTo>
                      <a:pt x="1234" y="2817"/>
                    </a:lnTo>
                    <a:lnTo>
                      <a:pt x="1168" y="3026"/>
                    </a:lnTo>
                    <a:lnTo>
                      <a:pt x="1107" y="3237"/>
                    </a:lnTo>
                    <a:lnTo>
                      <a:pt x="1091" y="3297"/>
                    </a:lnTo>
                    <a:lnTo>
                      <a:pt x="1078" y="3359"/>
                    </a:lnTo>
                    <a:lnTo>
                      <a:pt x="1075" y="3421"/>
                    </a:lnTo>
                    <a:lnTo>
                      <a:pt x="1077" y="3451"/>
                    </a:lnTo>
                    <a:lnTo>
                      <a:pt x="1084" y="3482"/>
                    </a:lnTo>
                    <a:lnTo>
                      <a:pt x="1093" y="3491"/>
                    </a:lnTo>
                    <a:lnTo>
                      <a:pt x="1097" y="3500"/>
                    </a:lnTo>
                    <a:lnTo>
                      <a:pt x="1094" y="3521"/>
                    </a:lnTo>
                    <a:lnTo>
                      <a:pt x="1087" y="3542"/>
                    </a:lnTo>
                    <a:lnTo>
                      <a:pt x="1081" y="3568"/>
                    </a:lnTo>
                    <a:lnTo>
                      <a:pt x="1077" y="3727"/>
                    </a:lnTo>
                    <a:lnTo>
                      <a:pt x="1078" y="3878"/>
                    </a:lnTo>
                    <a:lnTo>
                      <a:pt x="1083" y="4020"/>
                    </a:lnTo>
                    <a:lnTo>
                      <a:pt x="1095" y="4155"/>
                    </a:lnTo>
                    <a:lnTo>
                      <a:pt x="1113" y="4282"/>
                    </a:lnTo>
                    <a:lnTo>
                      <a:pt x="1135" y="4401"/>
                    </a:lnTo>
                    <a:lnTo>
                      <a:pt x="1163" y="4514"/>
                    </a:lnTo>
                    <a:lnTo>
                      <a:pt x="1197" y="4621"/>
                    </a:lnTo>
                    <a:lnTo>
                      <a:pt x="1214" y="4661"/>
                    </a:lnTo>
                    <a:lnTo>
                      <a:pt x="1234" y="4699"/>
                    </a:lnTo>
                    <a:lnTo>
                      <a:pt x="1284" y="4764"/>
                    </a:lnTo>
                    <a:lnTo>
                      <a:pt x="1342" y="4819"/>
                    </a:lnTo>
                    <a:lnTo>
                      <a:pt x="1407" y="4870"/>
                    </a:lnTo>
                    <a:lnTo>
                      <a:pt x="1538" y="4966"/>
                    </a:lnTo>
                    <a:lnTo>
                      <a:pt x="1599" y="5019"/>
                    </a:lnTo>
                    <a:lnTo>
                      <a:pt x="1621" y="5041"/>
                    </a:lnTo>
                    <a:lnTo>
                      <a:pt x="1653" y="5081"/>
                    </a:lnTo>
                    <a:lnTo>
                      <a:pt x="1668" y="5136"/>
                    </a:lnTo>
                    <a:lnTo>
                      <a:pt x="1668" y="5177"/>
                    </a:lnTo>
                    <a:lnTo>
                      <a:pt x="1641" y="5173"/>
                    </a:lnTo>
                    <a:lnTo>
                      <a:pt x="1634" y="5121"/>
                    </a:lnTo>
                    <a:lnTo>
                      <a:pt x="1615" y="5095"/>
                    </a:lnTo>
                    <a:lnTo>
                      <a:pt x="1552" y="5047"/>
                    </a:lnTo>
                    <a:lnTo>
                      <a:pt x="1486" y="5003"/>
                    </a:lnTo>
                    <a:lnTo>
                      <a:pt x="1414" y="4968"/>
                    </a:lnTo>
                    <a:lnTo>
                      <a:pt x="1377" y="4955"/>
                    </a:lnTo>
                    <a:lnTo>
                      <a:pt x="1338" y="4945"/>
                    </a:lnTo>
                    <a:lnTo>
                      <a:pt x="1307" y="4918"/>
                    </a:lnTo>
                    <a:lnTo>
                      <a:pt x="1275" y="4891"/>
                    </a:lnTo>
                    <a:lnTo>
                      <a:pt x="1259" y="4881"/>
                    </a:lnTo>
                    <a:lnTo>
                      <a:pt x="1242" y="4875"/>
                    </a:lnTo>
                    <a:lnTo>
                      <a:pt x="1224" y="4874"/>
                    </a:lnTo>
                    <a:lnTo>
                      <a:pt x="1204" y="4877"/>
                    </a:lnTo>
                    <a:lnTo>
                      <a:pt x="1171" y="4880"/>
                    </a:lnTo>
                    <a:lnTo>
                      <a:pt x="1137" y="4877"/>
                    </a:lnTo>
                    <a:lnTo>
                      <a:pt x="1073" y="4863"/>
                    </a:lnTo>
                    <a:lnTo>
                      <a:pt x="1042" y="4861"/>
                    </a:lnTo>
                    <a:lnTo>
                      <a:pt x="1013" y="4865"/>
                    </a:lnTo>
                    <a:lnTo>
                      <a:pt x="1000" y="4873"/>
                    </a:lnTo>
                    <a:lnTo>
                      <a:pt x="987" y="4882"/>
                    </a:lnTo>
                    <a:lnTo>
                      <a:pt x="976" y="4896"/>
                    </a:lnTo>
                    <a:lnTo>
                      <a:pt x="965" y="4914"/>
                    </a:lnTo>
                    <a:lnTo>
                      <a:pt x="902" y="4928"/>
                    </a:lnTo>
                    <a:lnTo>
                      <a:pt x="841" y="4948"/>
                    </a:lnTo>
                    <a:lnTo>
                      <a:pt x="780" y="4974"/>
                    </a:lnTo>
                    <a:lnTo>
                      <a:pt x="725" y="5006"/>
                    </a:lnTo>
                    <a:lnTo>
                      <a:pt x="707" y="5045"/>
                    </a:lnTo>
                    <a:lnTo>
                      <a:pt x="680" y="5079"/>
                    </a:lnTo>
                    <a:lnTo>
                      <a:pt x="647" y="5107"/>
                    </a:lnTo>
                    <a:lnTo>
                      <a:pt x="609" y="5125"/>
                    </a:lnTo>
                    <a:lnTo>
                      <a:pt x="583" y="5162"/>
                    </a:lnTo>
                    <a:lnTo>
                      <a:pt x="542" y="5162"/>
                    </a:lnTo>
                    <a:lnTo>
                      <a:pt x="562" y="5132"/>
                    </a:lnTo>
                    <a:lnTo>
                      <a:pt x="584" y="5106"/>
                    </a:lnTo>
                    <a:lnTo>
                      <a:pt x="635" y="5056"/>
                    </a:lnTo>
                    <a:lnTo>
                      <a:pt x="659" y="5030"/>
                    </a:lnTo>
                    <a:lnTo>
                      <a:pt x="679" y="5001"/>
                    </a:lnTo>
                    <a:lnTo>
                      <a:pt x="696" y="4969"/>
                    </a:lnTo>
                    <a:lnTo>
                      <a:pt x="707" y="4933"/>
                    </a:lnTo>
                    <a:lnTo>
                      <a:pt x="639" y="4945"/>
                    </a:lnTo>
                    <a:lnTo>
                      <a:pt x="570" y="4952"/>
                    </a:lnTo>
                    <a:lnTo>
                      <a:pt x="502" y="4957"/>
                    </a:lnTo>
                    <a:lnTo>
                      <a:pt x="438" y="4966"/>
                    </a:lnTo>
                    <a:lnTo>
                      <a:pt x="383" y="4982"/>
                    </a:lnTo>
                    <a:lnTo>
                      <a:pt x="332" y="5005"/>
                    </a:lnTo>
                    <a:lnTo>
                      <a:pt x="236" y="5059"/>
                    </a:lnTo>
                    <a:lnTo>
                      <a:pt x="97" y="5051"/>
                    </a:lnTo>
                    <a:lnTo>
                      <a:pt x="45" y="5062"/>
                    </a:lnTo>
                    <a:lnTo>
                      <a:pt x="0" y="504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" name="Freeform 165">
                <a:extLst>
                  <a:ext uri="{FF2B5EF4-FFF2-40B4-BE49-F238E27FC236}">
                    <a16:creationId xmlns:a16="http://schemas.microsoft.com/office/drawing/2014/main" id="{82026D8D-E699-4361-8EBC-9D483F0F5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826" y="3416300"/>
                <a:ext cx="112713" cy="42863"/>
              </a:xfrm>
              <a:custGeom>
                <a:avLst/>
                <a:gdLst>
                  <a:gd name="T0" fmla="*/ 497 w 497"/>
                  <a:gd name="T1" fmla="*/ 19 h 247"/>
                  <a:gd name="T2" fmla="*/ 446 w 497"/>
                  <a:gd name="T3" fmla="*/ 47 h 247"/>
                  <a:gd name="T4" fmla="*/ 409 w 497"/>
                  <a:gd name="T5" fmla="*/ 106 h 247"/>
                  <a:gd name="T6" fmla="*/ 303 w 497"/>
                  <a:gd name="T7" fmla="*/ 143 h 247"/>
                  <a:gd name="T8" fmla="*/ 218 w 497"/>
                  <a:gd name="T9" fmla="*/ 244 h 247"/>
                  <a:gd name="T10" fmla="*/ 0 w 497"/>
                  <a:gd name="T11" fmla="*/ 247 h 247"/>
                  <a:gd name="T12" fmla="*/ 215 w 497"/>
                  <a:gd name="T13" fmla="*/ 229 h 247"/>
                  <a:gd name="T14" fmla="*/ 289 w 497"/>
                  <a:gd name="T15" fmla="*/ 129 h 247"/>
                  <a:gd name="T16" fmla="*/ 389 w 497"/>
                  <a:gd name="T17" fmla="*/ 88 h 247"/>
                  <a:gd name="T18" fmla="*/ 409 w 497"/>
                  <a:gd name="T19" fmla="*/ 40 h 247"/>
                  <a:gd name="T20" fmla="*/ 475 w 497"/>
                  <a:gd name="T21" fmla="*/ 0 h 247"/>
                  <a:gd name="T22" fmla="*/ 484 w 497"/>
                  <a:gd name="T23" fmla="*/ 12 h 247"/>
                  <a:gd name="T24" fmla="*/ 497 w 497"/>
                  <a:gd name="T25" fmla="*/ 1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7" h="247">
                    <a:moveTo>
                      <a:pt x="497" y="19"/>
                    </a:moveTo>
                    <a:lnTo>
                      <a:pt x="446" y="47"/>
                    </a:lnTo>
                    <a:lnTo>
                      <a:pt x="409" y="106"/>
                    </a:lnTo>
                    <a:lnTo>
                      <a:pt x="303" y="143"/>
                    </a:lnTo>
                    <a:lnTo>
                      <a:pt x="218" y="244"/>
                    </a:lnTo>
                    <a:lnTo>
                      <a:pt x="0" y="247"/>
                    </a:lnTo>
                    <a:lnTo>
                      <a:pt x="215" y="229"/>
                    </a:lnTo>
                    <a:lnTo>
                      <a:pt x="289" y="129"/>
                    </a:lnTo>
                    <a:lnTo>
                      <a:pt x="389" y="88"/>
                    </a:lnTo>
                    <a:lnTo>
                      <a:pt x="409" y="40"/>
                    </a:lnTo>
                    <a:lnTo>
                      <a:pt x="475" y="0"/>
                    </a:lnTo>
                    <a:lnTo>
                      <a:pt x="484" y="12"/>
                    </a:lnTo>
                    <a:lnTo>
                      <a:pt x="497" y="19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" name="Freeform 166">
                <a:extLst>
                  <a:ext uri="{FF2B5EF4-FFF2-40B4-BE49-F238E27FC236}">
                    <a16:creationId xmlns:a16="http://schemas.microsoft.com/office/drawing/2014/main" id="{7640C866-A112-4665-B0E4-1BEF830DB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513" y="3279775"/>
                <a:ext cx="276225" cy="68263"/>
              </a:xfrm>
              <a:custGeom>
                <a:avLst/>
                <a:gdLst>
                  <a:gd name="T0" fmla="*/ 1195 w 1218"/>
                  <a:gd name="T1" fmla="*/ 153 h 389"/>
                  <a:gd name="T2" fmla="*/ 1141 w 1218"/>
                  <a:gd name="T3" fmla="*/ 186 h 389"/>
                  <a:gd name="T4" fmla="*/ 1049 w 1218"/>
                  <a:gd name="T5" fmla="*/ 199 h 389"/>
                  <a:gd name="T6" fmla="*/ 922 w 1218"/>
                  <a:gd name="T7" fmla="*/ 194 h 389"/>
                  <a:gd name="T8" fmla="*/ 864 w 1218"/>
                  <a:gd name="T9" fmla="*/ 201 h 389"/>
                  <a:gd name="T10" fmla="*/ 815 w 1218"/>
                  <a:gd name="T11" fmla="*/ 229 h 389"/>
                  <a:gd name="T12" fmla="*/ 779 w 1218"/>
                  <a:gd name="T13" fmla="*/ 286 h 389"/>
                  <a:gd name="T14" fmla="*/ 681 w 1218"/>
                  <a:gd name="T15" fmla="*/ 301 h 389"/>
                  <a:gd name="T16" fmla="*/ 589 w 1218"/>
                  <a:gd name="T17" fmla="*/ 336 h 389"/>
                  <a:gd name="T18" fmla="*/ 497 w 1218"/>
                  <a:gd name="T19" fmla="*/ 372 h 389"/>
                  <a:gd name="T20" fmla="*/ 400 w 1218"/>
                  <a:gd name="T21" fmla="*/ 389 h 389"/>
                  <a:gd name="T22" fmla="*/ 503 w 1218"/>
                  <a:gd name="T23" fmla="*/ 360 h 389"/>
                  <a:gd name="T24" fmla="*/ 621 w 1218"/>
                  <a:gd name="T25" fmla="*/ 293 h 389"/>
                  <a:gd name="T26" fmla="*/ 703 w 1218"/>
                  <a:gd name="T27" fmla="*/ 264 h 389"/>
                  <a:gd name="T28" fmla="*/ 752 w 1218"/>
                  <a:gd name="T29" fmla="*/ 263 h 389"/>
                  <a:gd name="T30" fmla="*/ 568 w 1218"/>
                  <a:gd name="T31" fmla="*/ 203 h 389"/>
                  <a:gd name="T32" fmla="*/ 478 w 1218"/>
                  <a:gd name="T33" fmla="*/ 173 h 389"/>
                  <a:gd name="T34" fmla="*/ 359 w 1218"/>
                  <a:gd name="T35" fmla="*/ 103 h 389"/>
                  <a:gd name="T36" fmla="*/ 274 w 1218"/>
                  <a:gd name="T37" fmla="*/ 77 h 389"/>
                  <a:gd name="T38" fmla="*/ 226 w 1218"/>
                  <a:gd name="T39" fmla="*/ 81 h 389"/>
                  <a:gd name="T40" fmla="*/ 221 w 1218"/>
                  <a:gd name="T41" fmla="*/ 70 h 389"/>
                  <a:gd name="T42" fmla="*/ 274 w 1218"/>
                  <a:gd name="T43" fmla="*/ 61 h 389"/>
                  <a:gd name="T44" fmla="*/ 366 w 1218"/>
                  <a:gd name="T45" fmla="*/ 84 h 389"/>
                  <a:gd name="T46" fmla="*/ 493 w 1218"/>
                  <a:gd name="T47" fmla="*/ 158 h 389"/>
                  <a:gd name="T48" fmla="*/ 553 w 1218"/>
                  <a:gd name="T49" fmla="*/ 184 h 389"/>
                  <a:gd name="T50" fmla="*/ 584 w 1218"/>
                  <a:gd name="T51" fmla="*/ 188 h 389"/>
                  <a:gd name="T52" fmla="*/ 805 w 1218"/>
                  <a:gd name="T53" fmla="*/ 189 h 389"/>
                  <a:gd name="T54" fmla="*/ 838 w 1218"/>
                  <a:gd name="T55" fmla="*/ 169 h 389"/>
                  <a:gd name="T56" fmla="*/ 891 w 1218"/>
                  <a:gd name="T57" fmla="*/ 161 h 389"/>
                  <a:gd name="T58" fmla="*/ 965 w 1218"/>
                  <a:gd name="T59" fmla="*/ 165 h 389"/>
                  <a:gd name="T60" fmla="*/ 1045 w 1218"/>
                  <a:gd name="T61" fmla="*/ 156 h 389"/>
                  <a:gd name="T62" fmla="*/ 1099 w 1218"/>
                  <a:gd name="T63" fmla="*/ 152 h 389"/>
                  <a:gd name="T64" fmla="*/ 1131 w 1218"/>
                  <a:gd name="T65" fmla="*/ 166 h 389"/>
                  <a:gd name="T66" fmla="*/ 1164 w 1218"/>
                  <a:gd name="T67" fmla="*/ 157 h 389"/>
                  <a:gd name="T68" fmla="*/ 1190 w 1218"/>
                  <a:gd name="T69" fmla="*/ 125 h 389"/>
                  <a:gd name="T70" fmla="*/ 1218 w 1218"/>
                  <a:gd name="T71" fmla="*/ 125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18" h="389">
                    <a:moveTo>
                      <a:pt x="1218" y="125"/>
                    </a:moveTo>
                    <a:lnTo>
                      <a:pt x="1195" y="153"/>
                    </a:lnTo>
                    <a:lnTo>
                      <a:pt x="1169" y="173"/>
                    </a:lnTo>
                    <a:lnTo>
                      <a:pt x="1141" y="186"/>
                    </a:lnTo>
                    <a:lnTo>
                      <a:pt x="1112" y="195"/>
                    </a:lnTo>
                    <a:lnTo>
                      <a:pt x="1049" y="199"/>
                    </a:lnTo>
                    <a:lnTo>
                      <a:pt x="985" y="196"/>
                    </a:lnTo>
                    <a:lnTo>
                      <a:pt x="922" y="194"/>
                    </a:lnTo>
                    <a:lnTo>
                      <a:pt x="892" y="196"/>
                    </a:lnTo>
                    <a:lnTo>
                      <a:pt x="864" y="201"/>
                    </a:lnTo>
                    <a:lnTo>
                      <a:pt x="839" y="213"/>
                    </a:lnTo>
                    <a:lnTo>
                      <a:pt x="815" y="229"/>
                    </a:lnTo>
                    <a:lnTo>
                      <a:pt x="795" y="253"/>
                    </a:lnTo>
                    <a:lnTo>
                      <a:pt x="779" y="286"/>
                    </a:lnTo>
                    <a:lnTo>
                      <a:pt x="729" y="289"/>
                    </a:lnTo>
                    <a:lnTo>
                      <a:pt x="681" y="301"/>
                    </a:lnTo>
                    <a:lnTo>
                      <a:pt x="634" y="317"/>
                    </a:lnTo>
                    <a:lnTo>
                      <a:pt x="589" y="336"/>
                    </a:lnTo>
                    <a:lnTo>
                      <a:pt x="544" y="356"/>
                    </a:lnTo>
                    <a:lnTo>
                      <a:pt x="497" y="372"/>
                    </a:lnTo>
                    <a:lnTo>
                      <a:pt x="450" y="385"/>
                    </a:lnTo>
                    <a:lnTo>
                      <a:pt x="400" y="389"/>
                    </a:lnTo>
                    <a:lnTo>
                      <a:pt x="455" y="377"/>
                    </a:lnTo>
                    <a:lnTo>
                      <a:pt x="503" y="360"/>
                    </a:lnTo>
                    <a:lnTo>
                      <a:pt x="584" y="315"/>
                    </a:lnTo>
                    <a:lnTo>
                      <a:pt x="621" y="293"/>
                    </a:lnTo>
                    <a:lnTo>
                      <a:pt x="661" y="276"/>
                    </a:lnTo>
                    <a:lnTo>
                      <a:pt x="703" y="264"/>
                    </a:lnTo>
                    <a:lnTo>
                      <a:pt x="727" y="262"/>
                    </a:lnTo>
                    <a:lnTo>
                      <a:pt x="752" y="263"/>
                    </a:lnTo>
                    <a:lnTo>
                      <a:pt x="773" y="226"/>
                    </a:lnTo>
                    <a:lnTo>
                      <a:pt x="568" y="203"/>
                    </a:lnTo>
                    <a:lnTo>
                      <a:pt x="521" y="193"/>
                    </a:lnTo>
                    <a:lnTo>
                      <a:pt x="478" y="173"/>
                    </a:lnTo>
                    <a:lnTo>
                      <a:pt x="398" y="125"/>
                    </a:lnTo>
                    <a:lnTo>
                      <a:pt x="359" y="103"/>
                    </a:lnTo>
                    <a:lnTo>
                      <a:pt x="318" y="86"/>
                    </a:lnTo>
                    <a:lnTo>
                      <a:pt x="274" y="77"/>
                    </a:lnTo>
                    <a:lnTo>
                      <a:pt x="250" y="77"/>
                    </a:lnTo>
                    <a:lnTo>
                      <a:pt x="226" y="81"/>
                    </a:lnTo>
                    <a:lnTo>
                      <a:pt x="0" y="0"/>
                    </a:lnTo>
                    <a:lnTo>
                      <a:pt x="221" y="70"/>
                    </a:lnTo>
                    <a:lnTo>
                      <a:pt x="248" y="63"/>
                    </a:lnTo>
                    <a:lnTo>
                      <a:pt x="274" y="61"/>
                    </a:lnTo>
                    <a:lnTo>
                      <a:pt x="322" y="68"/>
                    </a:lnTo>
                    <a:lnTo>
                      <a:pt x="366" y="84"/>
                    </a:lnTo>
                    <a:lnTo>
                      <a:pt x="409" y="107"/>
                    </a:lnTo>
                    <a:lnTo>
                      <a:pt x="493" y="158"/>
                    </a:lnTo>
                    <a:lnTo>
                      <a:pt x="537" y="178"/>
                    </a:lnTo>
                    <a:lnTo>
                      <a:pt x="553" y="184"/>
                    </a:lnTo>
                    <a:lnTo>
                      <a:pt x="559" y="185"/>
                    </a:lnTo>
                    <a:lnTo>
                      <a:pt x="584" y="188"/>
                    </a:lnTo>
                    <a:lnTo>
                      <a:pt x="788" y="205"/>
                    </a:lnTo>
                    <a:lnTo>
                      <a:pt x="805" y="189"/>
                    </a:lnTo>
                    <a:lnTo>
                      <a:pt x="821" y="178"/>
                    </a:lnTo>
                    <a:lnTo>
                      <a:pt x="838" y="169"/>
                    </a:lnTo>
                    <a:lnTo>
                      <a:pt x="855" y="164"/>
                    </a:lnTo>
                    <a:lnTo>
                      <a:pt x="891" y="161"/>
                    </a:lnTo>
                    <a:lnTo>
                      <a:pt x="928" y="162"/>
                    </a:lnTo>
                    <a:lnTo>
                      <a:pt x="965" y="165"/>
                    </a:lnTo>
                    <a:lnTo>
                      <a:pt x="1005" y="165"/>
                    </a:lnTo>
                    <a:lnTo>
                      <a:pt x="1045" y="156"/>
                    </a:lnTo>
                    <a:lnTo>
                      <a:pt x="1087" y="137"/>
                    </a:lnTo>
                    <a:lnTo>
                      <a:pt x="1099" y="152"/>
                    </a:lnTo>
                    <a:lnTo>
                      <a:pt x="1114" y="162"/>
                    </a:lnTo>
                    <a:lnTo>
                      <a:pt x="1131" y="166"/>
                    </a:lnTo>
                    <a:lnTo>
                      <a:pt x="1147" y="164"/>
                    </a:lnTo>
                    <a:lnTo>
                      <a:pt x="1164" y="157"/>
                    </a:lnTo>
                    <a:lnTo>
                      <a:pt x="1179" y="144"/>
                    </a:lnTo>
                    <a:lnTo>
                      <a:pt x="1190" y="125"/>
                    </a:lnTo>
                    <a:lnTo>
                      <a:pt x="1197" y="101"/>
                    </a:lnTo>
                    <a:lnTo>
                      <a:pt x="1218" y="12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" name="Freeform 167">
                <a:extLst>
                  <a:ext uri="{FF2B5EF4-FFF2-40B4-BE49-F238E27FC236}">
                    <a16:creationId xmlns:a16="http://schemas.microsoft.com/office/drawing/2014/main" id="{2134FCE5-D20D-4903-91AA-FDA6914F8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2588" y="3448050"/>
                <a:ext cx="36513" cy="20638"/>
              </a:xfrm>
              <a:custGeom>
                <a:avLst/>
                <a:gdLst>
                  <a:gd name="T0" fmla="*/ 10 w 157"/>
                  <a:gd name="T1" fmla="*/ 0 h 114"/>
                  <a:gd name="T2" fmla="*/ 157 w 157"/>
                  <a:gd name="T3" fmla="*/ 92 h 114"/>
                  <a:gd name="T4" fmla="*/ 140 w 157"/>
                  <a:gd name="T5" fmla="*/ 99 h 114"/>
                  <a:gd name="T6" fmla="*/ 129 w 157"/>
                  <a:gd name="T7" fmla="*/ 114 h 114"/>
                  <a:gd name="T8" fmla="*/ 51 w 157"/>
                  <a:gd name="T9" fmla="*/ 75 h 114"/>
                  <a:gd name="T10" fmla="*/ 50 w 157"/>
                  <a:gd name="T11" fmla="*/ 55 h 114"/>
                  <a:gd name="T12" fmla="*/ 41 w 157"/>
                  <a:gd name="T13" fmla="*/ 38 h 114"/>
                  <a:gd name="T14" fmla="*/ 23 w 157"/>
                  <a:gd name="T15" fmla="*/ 27 h 114"/>
                  <a:gd name="T16" fmla="*/ 13 w 157"/>
                  <a:gd name="T17" fmla="*/ 24 h 114"/>
                  <a:gd name="T18" fmla="*/ 0 w 157"/>
                  <a:gd name="T19" fmla="*/ 24 h 114"/>
                  <a:gd name="T20" fmla="*/ 8 w 157"/>
                  <a:gd name="T21" fmla="*/ 13 h 114"/>
                  <a:gd name="T22" fmla="*/ 10 w 157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14">
                    <a:moveTo>
                      <a:pt x="10" y="0"/>
                    </a:moveTo>
                    <a:lnTo>
                      <a:pt x="157" y="92"/>
                    </a:lnTo>
                    <a:lnTo>
                      <a:pt x="140" y="99"/>
                    </a:lnTo>
                    <a:lnTo>
                      <a:pt x="129" y="114"/>
                    </a:lnTo>
                    <a:lnTo>
                      <a:pt x="51" y="75"/>
                    </a:lnTo>
                    <a:lnTo>
                      <a:pt x="50" y="55"/>
                    </a:lnTo>
                    <a:lnTo>
                      <a:pt x="41" y="38"/>
                    </a:lnTo>
                    <a:lnTo>
                      <a:pt x="23" y="27"/>
                    </a:lnTo>
                    <a:lnTo>
                      <a:pt x="13" y="24"/>
                    </a:lnTo>
                    <a:lnTo>
                      <a:pt x="0" y="24"/>
                    </a:lnTo>
                    <a:lnTo>
                      <a:pt x="8" y="13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" name="Freeform 168">
                <a:extLst>
                  <a:ext uri="{FF2B5EF4-FFF2-40B4-BE49-F238E27FC236}">
                    <a16:creationId xmlns:a16="http://schemas.microsoft.com/office/drawing/2014/main" id="{9ABD00D4-5D9B-4A7B-B6EB-659023F26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376" y="3514725"/>
                <a:ext cx="19050" cy="47625"/>
              </a:xfrm>
              <a:custGeom>
                <a:avLst/>
                <a:gdLst>
                  <a:gd name="T0" fmla="*/ 7 w 84"/>
                  <a:gd name="T1" fmla="*/ 0 h 273"/>
                  <a:gd name="T2" fmla="*/ 61 w 84"/>
                  <a:gd name="T3" fmla="*/ 85 h 273"/>
                  <a:gd name="T4" fmla="*/ 53 w 84"/>
                  <a:gd name="T5" fmla="*/ 221 h 273"/>
                  <a:gd name="T6" fmla="*/ 84 w 84"/>
                  <a:gd name="T7" fmla="*/ 273 h 273"/>
                  <a:gd name="T8" fmla="*/ 38 w 84"/>
                  <a:gd name="T9" fmla="*/ 236 h 273"/>
                  <a:gd name="T10" fmla="*/ 42 w 84"/>
                  <a:gd name="T11" fmla="*/ 85 h 273"/>
                  <a:gd name="T12" fmla="*/ 0 w 84"/>
                  <a:gd name="T13" fmla="*/ 26 h 273"/>
                  <a:gd name="T14" fmla="*/ 7 w 84"/>
                  <a:gd name="T15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273">
                    <a:moveTo>
                      <a:pt x="7" y="0"/>
                    </a:moveTo>
                    <a:lnTo>
                      <a:pt x="61" y="85"/>
                    </a:lnTo>
                    <a:lnTo>
                      <a:pt x="53" y="221"/>
                    </a:lnTo>
                    <a:lnTo>
                      <a:pt x="84" y="273"/>
                    </a:lnTo>
                    <a:lnTo>
                      <a:pt x="38" y="236"/>
                    </a:lnTo>
                    <a:lnTo>
                      <a:pt x="42" y="85"/>
                    </a:lnTo>
                    <a:lnTo>
                      <a:pt x="0" y="26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" name="Freeform 169">
                <a:extLst>
                  <a:ext uri="{FF2B5EF4-FFF2-40B4-BE49-F238E27FC236}">
                    <a16:creationId xmlns:a16="http://schemas.microsoft.com/office/drawing/2014/main" id="{4E25CE5C-ABD4-4DD8-B548-5E597F3B4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76" y="3078163"/>
                <a:ext cx="90488" cy="58738"/>
              </a:xfrm>
              <a:custGeom>
                <a:avLst/>
                <a:gdLst>
                  <a:gd name="T0" fmla="*/ 339 w 396"/>
                  <a:gd name="T1" fmla="*/ 331 h 331"/>
                  <a:gd name="T2" fmla="*/ 294 w 396"/>
                  <a:gd name="T3" fmla="*/ 294 h 331"/>
                  <a:gd name="T4" fmla="*/ 251 w 396"/>
                  <a:gd name="T5" fmla="*/ 252 h 331"/>
                  <a:gd name="T6" fmla="*/ 171 w 396"/>
                  <a:gd name="T7" fmla="*/ 165 h 331"/>
                  <a:gd name="T8" fmla="*/ 90 w 396"/>
                  <a:gd name="T9" fmla="*/ 77 h 331"/>
                  <a:gd name="T10" fmla="*/ 47 w 396"/>
                  <a:gd name="T11" fmla="*/ 36 h 331"/>
                  <a:gd name="T12" fmla="*/ 0 w 396"/>
                  <a:gd name="T13" fmla="*/ 0 h 331"/>
                  <a:gd name="T14" fmla="*/ 60 w 396"/>
                  <a:gd name="T15" fmla="*/ 12 h 331"/>
                  <a:gd name="T16" fmla="*/ 101 w 396"/>
                  <a:gd name="T17" fmla="*/ 46 h 331"/>
                  <a:gd name="T18" fmla="*/ 139 w 396"/>
                  <a:gd name="T19" fmla="*/ 83 h 331"/>
                  <a:gd name="T20" fmla="*/ 216 w 396"/>
                  <a:gd name="T21" fmla="*/ 163 h 331"/>
                  <a:gd name="T22" fmla="*/ 256 w 396"/>
                  <a:gd name="T23" fmla="*/ 202 h 331"/>
                  <a:gd name="T24" fmla="*/ 298 w 396"/>
                  <a:gd name="T25" fmla="*/ 241 h 331"/>
                  <a:gd name="T26" fmla="*/ 344 w 396"/>
                  <a:gd name="T27" fmla="*/ 276 h 331"/>
                  <a:gd name="T28" fmla="*/ 396 w 396"/>
                  <a:gd name="T29" fmla="*/ 308 h 331"/>
                  <a:gd name="T30" fmla="*/ 365 w 396"/>
                  <a:gd name="T31" fmla="*/ 314 h 331"/>
                  <a:gd name="T32" fmla="*/ 339 w 396"/>
                  <a:gd name="T33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31">
                    <a:moveTo>
                      <a:pt x="339" y="331"/>
                    </a:moveTo>
                    <a:lnTo>
                      <a:pt x="294" y="294"/>
                    </a:lnTo>
                    <a:lnTo>
                      <a:pt x="251" y="252"/>
                    </a:lnTo>
                    <a:lnTo>
                      <a:pt x="171" y="165"/>
                    </a:lnTo>
                    <a:lnTo>
                      <a:pt x="90" y="77"/>
                    </a:lnTo>
                    <a:lnTo>
                      <a:pt x="47" y="36"/>
                    </a:lnTo>
                    <a:lnTo>
                      <a:pt x="0" y="0"/>
                    </a:lnTo>
                    <a:lnTo>
                      <a:pt x="60" y="12"/>
                    </a:lnTo>
                    <a:lnTo>
                      <a:pt x="101" y="46"/>
                    </a:lnTo>
                    <a:lnTo>
                      <a:pt x="139" y="83"/>
                    </a:lnTo>
                    <a:lnTo>
                      <a:pt x="216" y="163"/>
                    </a:lnTo>
                    <a:lnTo>
                      <a:pt x="256" y="202"/>
                    </a:lnTo>
                    <a:lnTo>
                      <a:pt x="298" y="241"/>
                    </a:lnTo>
                    <a:lnTo>
                      <a:pt x="344" y="276"/>
                    </a:lnTo>
                    <a:lnTo>
                      <a:pt x="396" y="308"/>
                    </a:lnTo>
                    <a:lnTo>
                      <a:pt x="365" y="314"/>
                    </a:lnTo>
                    <a:lnTo>
                      <a:pt x="339" y="331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" name="Freeform 170">
                <a:extLst>
                  <a:ext uri="{FF2B5EF4-FFF2-40B4-BE49-F238E27FC236}">
                    <a16:creationId xmlns:a16="http://schemas.microsoft.com/office/drawing/2014/main" id="{A1C90AE3-E482-4276-89C8-237285BE6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3301" y="3041650"/>
                <a:ext cx="107950" cy="222250"/>
              </a:xfrm>
              <a:custGeom>
                <a:avLst/>
                <a:gdLst>
                  <a:gd name="T0" fmla="*/ 414 w 476"/>
                  <a:gd name="T1" fmla="*/ 1208 h 1260"/>
                  <a:gd name="T2" fmla="*/ 368 w 476"/>
                  <a:gd name="T3" fmla="*/ 1102 h 1260"/>
                  <a:gd name="T4" fmla="*/ 337 w 476"/>
                  <a:gd name="T5" fmla="*/ 1067 h 1260"/>
                  <a:gd name="T6" fmla="*/ 275 w 476"/>
                  <a:gd name="T7" fmla="*/ 1008 h 1260"/>
                  <a:gd name="T8" fmla="*/ 235 w 476"/>
                  <a:gd name="T9" fmla="*/ 936 h 1260"/>
                  <a:gd name="T10" fmla="*/ 177 w 476"/>
                  <a:gd name="T11" fmla="*/ 828 h 1260"/>
                  <a:gd name="T12" fmla="*/ 165 w 476"/>
                  <a:gd name="T13" fmla="*/ 812 h 1260"/>
                  <a:gd name="T14" fmla="*/ 120 w 476"/>
                  <a:gd name="T15" fmla="*/ 762 h 1260"/>
                  <a:gd name="T16" fmla="*/ 86 w 476"/>
                  <a:gd name="T17" fmla="*/ 675 h 1260"/>
                  <a:gd name="T18" fmla="*/ 63 w 476"/>
                  <a:gd name="T19" fmla="*/ 582 h 1260"/>
                  <a:gd name="T20" fmla="*/ 28 w 476"/>
                  <a:gd name="T21" fmla="*/ 496 h 1260"/>
                  <a:gd name="T22" fmla="*/ 20 w 476"/>
                  <a:gd name="T23" fmla="*/ 476 h 1260"/>
                  <a:gd name="T24" fmla="*/ 62 w 476"/>
                  <a:gd name="T25" fmla="*/ 538 h 1260"/>
                  <a:gd name="T26" fmla="*/ 96 w 476"/>
                  <a:gd name="T27" fmla="*/ 634 h 1260"/>
                  <a:gd name="T28" fmla="*/ 134 w 476"/>
                  <a:gd name="T29" fmla="*/ 729 h 1260"/>
                  <a:gd name="T30" fmla="*/ 180 w 476"/>
                  <a:gd name="T31" fmla="*/ 789 h 1260"/>
                  <a:gd name="T32" fmla="*/ 208 w 476"/>
                  <a:gd name="T33" fmla="*/ 758 h 1260"/>
                  <a:gd name="T34" fmla="*/ 245 w 476"/>
                  <a:gd name="T35" fmla="*/ 620 h 1260"/>
                  <a:gd name="T36" fmla="*/ 279 w 476"/>
                  <a:gd name="T37" fmla="*/ 479 h 1260"/>
                  <a:gd name="T38" fmla="*/ 277 w 476"/>
                  <a:gd name="T39" fmla="*/ 402 h 1260"/>
                  <a:gd name="T40" fmla="*/ 247 w 476"/>
                  <a:gd name="T41" fmla="*/ 333 h 1260"/>
                  <a:gd name="T42" fmla="*/ 187 w 476"/>
                  <a:gd name="T43" fmla="*/ 169 h 1260"/>
                  <a:gd name="T44" fmla="*/ 138 w 476"/>
                  <a:gd name="T45" fmla="*/ 0 h 1260"/>
                  <a:gd name="T46" fmla="*/ 193 w 476"/>
                  <a:gd name="T47" fmla="*/ 107 h 1260"/>
                  <a:gd name="T48" fmla="*/ 253 w 476"/>
                  <a:gd name="T49" fmla="*/ 271 h 1260"/>
                  <a:gd name="T50" fmla="*/ 322 w 476"/>
                  <a:gd name="T51" fmla="*/ 456 h 1260"/>
                  <a:gd name="T52" fmla="*/ 386 w 476"/>
                  <a:gd name="T53" fmla="*/ 327 h 1260"/>
                  <a:gd name="T54" fmla="*/ 427 w 476"/>
                  <a:gd name="T55" fmla="*/ 189 h 1260"/>
                  <a:gd name="T56" fmla="*/ 393 w 476"/>
                  <a:gd name="T57" fmla="*/ 349 h 1260"/>
                  <a:gd name="T58" fmla="*/ 362 w 476"/>
                  <a:gd name="T59" fmla="*/ 426 h 1260"/>
                  <a:gd name="T60" fmla="*/ 318 w 476"/>
                  <a:gd name="T61" fmla="*/ 497 h 1260"/>
                  <a:gd name="T62" fmla="*/ 290 w 476"/>
                  <a:gd name="T63" fmla="*/ 550 h 1260"/>
                  <a:gd name="T64" fmla="*/ 246 w 476"/>
                  <a:gd name="T65" fmla="*/ 706 h 1260"/>
                  <a:gd name="T66" fmla="*/ 234 w 476"/>
                  <a:gd name="T67" fmla="*/ 815 h 1260"/>
                  <a:gd name="T68" fmla="*/ 256 w 476"/>
                  <a:gd name="T69" fmla="*/ 883 h 1260"/>
                  <a:gd name="T70" fmla="*/ 272 w 476"/>
                  <a:gd name="T71" fmla="*/ 945 h 1260"/>
                  <a:gd name="T72" fmla="*/ 306 w 476"/>
                  <a:gd name="T73" fmla="*/ 995 h 1260"/>
                  <a:gd name="T74" fmla="*/ 370 w 476"/>
                  <a:gd name="T75" fmla="*/ 1046 h 1260"/>
                  <a:gd name="T76" fmla="*/ 436 w 476"/>
                  <a:gd name="T77" fmla="*/ 1097 h 1260"/>
                  <a:gd name="T78" fmla="*/ 461 w 476"/>
                  <a:gd name="T79" fmla="*/ 1129 h 1260"/>
                  <a:gd name="T80" fmla="*/ 476 w 476"/>
                  <a:gd name="T81" fmla="*/ 1171 h 1260"/>
                  <a:gd name="T82" fmla="*/ 446 w 476"/>
                  <a:gd name="T83" fmla="*/ 1208 h 1260"/>
                  <a:gd name="T84" fmla="*/ 441 w 476"/>
                  <a:gd name="T85" fmla="*/ 126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6" h="1260">
                    <a:moveTo>
                      <a:pt x="441" y="1260"/>
                    </a:moveTo>
                    <a:lnTo>
                      <a:pt x="414" y="1208"/>
                    </a:lnTo>
                    <a:lnTo>
                      <a:pt x="392" y="1152"/>
                    </a:lnTo>
                    <a:lnTo>
                      <a:pt x="368" y="1102"/>
                    </a:lnTo>
                    <a:lnTo>
                      <a:pt x="353" y="1082"/>
                    </a:lnTo>
                    <a:lnTo>
                      <a:pt x="337" y="1067"/>
                    </a:lnTo>
                    <a:lnTo>
                      <a:pt x="302" y="1040"/>
                    </a:lnTo>
                    <a:lnTo>
                      <a:pt x="275" y="1008"/>
                    </a:lnTo>
                    <a:lnTo>
                      <a:pt x="254" y="972"/>
                    </a:lnTo>
                    <a:lnTo>
                      <a:pt x="235" y="936"/>
                    </a:lnTo>
                    <a:lnTo>
                      <a:pt x="200" y="862"/>
                    </a:lnTo>
                    <a:lnTo>
                      <a:pt x="177" y="828"/>
                    </a:lnTo>
                    <a:lnTo>
                      <a:pt x="169" y="815"/>
                    </a:lnTo>
                    <a:lnTo>
                      <a:pt x="165" y="812"/>
                    </a:lnTo>
                    <a:lnTo>
                      <a:pt x="150" y="797"/>
                    </a:lnTo>
                    <a:lnTo>
                      <a:pt x="120" y="762"/>
                    </a:lnTo>
                    <a:lnTo>
                      <a:pt x="100" y="720"/>
                    </a:lnTo>
                    <a:lnTo>
                      <a:pt x="86" y="675"/>
                    </a:lnTo>
                    <a:lnTo>
                      <a:pt x="74" y="628"/>
                    </a:lnTo>
                    <a:lnTo>
                      <a:pt x="63" y="582"/>
                    </a:lnTo>
                    <a:lnTo>
                      <a:pt x="49" y="537"/>
                    </a:lnTo>
                    <a:lnTo>
                      <a:pt x="28" y="496"/>
                    </a:lnTo>
                    <a:lnTo>
                      <a:pt x="0" y="459"/>
                    </a:lnTo>
                    <a:lnTo>
                      <a:pt x="20" y="476"/>
                    </a:lnTo>
                    <a:lnTo>
                      <a:pt x="36" y="496"/>
                    </a:lnTo>
                    <a:lnTo>
                      <a:pt x="62" y="538"/>
                    </a:lnTo>
                    <a:lnTo>
                      <a:pt x="80" y="585"/>
                    </a:lnTo>
                    <a:lnTo>
                      <a:pt x="96" y="634"/>
                    </a:lnTo>
                    <a:lnTo>
                      <a:pt x="114" y="683"/>
                    </a:lnTo>
                    <a:lnTo>
                      <a:pt x="134" y="729"/>
                    </a:lnTo>
                    <a:lnTo>
                      <a:pt x="162" y="770"/>
                    </a:lnTo>
                    <a:lnTo>
                      <a:pt x="180" y="789"/>
                    </a:lnTo>
                    <a:lnTo>
                      <a:pt x="202" y="805"/>
                    </a:lnTo>
                    <a:lnTo>
                      <a:pt x="208" y="758"/>
                    </a:lnTo>
                    <a:lnTo>
                      <a:pt x="218" y="712"/>
                    </a:lnTo>
                    <a:lnTo>
                      <a:pt x="245" y="620"/>
                    </a:lnTo>
                    <a:lnTo>
                      <a:pt x="270" y="527"/>
                    </a:lnTo>
                    <a:lnTo>
                      <a:pt x="279" y="479"/>
                    </a:lnTo>
                    <a:lnTo>
                      <a:pt x="281" y="429"/>
                    </a:lnTo>
                    <a:lnTo>
                      <a:pt x="277" y="402"/>
                    </a:lnTo>
                    <a:lnTo>
                      <a:pt x="270" y="378"/>
                    </a:lnTo>
                    <a:lnTo>
                      <a:pt x="247" y="333"/>
                    </a:lnTo>
                    <a:lnTo>
                      <a:pt x="212" y="252"/>
                    </a:lnTo>
                    <a:lnTo>
                      <a:pt x="187" y="169"/>
                    </a:lnTo>
                    <a:lnTo>
                      <a:pt x="164" y="83"/>
                    </a:lnTo>
                    <a:lnTo>
                      <a:pt x="138" y="0"/>
                    </a:lnTo>
                    <a:lnTo>
                      <a:pt x="173" y="29"/>
                    </a:lnTo>
                    <a:lnTo>
                      <a:pt x="193" y="107"/>
                    </a:lnTo>
                    <a:lnTo>
                      <a:pt x="219" y="189"/>
                    </a:lnTo>
                    <a:lnTo>
                      <a:pt x="253" y="271"/>
                    </a:lnTo>
                    <a:lnTo>
                      <a:pt x="293" y="352"/>
                    </a:lnTo>
                    <a:lnTo>
                      <a:pt x="322" y="456"/>
                    </a:lnTo>
                    <a:lnTo>
                      <a:pt x="358" y="393"/>
                    </a:lnTo>
                    <a:lnTo>
                      <a:pt x="386" y="327"/>
                    </a:lnTo>
                    <a:lnTo>
                      <a:pt x="409" y="258"/>
                    </a:lnTo>
                    <a:lnTo>
                      <a:pt x="427" y="189"/>
                    </a:lnTo>
                    <a:lnTo>
                      <a:pt x="413" y="269"/>
                    </a:lnTo>
                    <a:lnTo>
                      <a:pt x="393" y="349"/>
                    </a:lnTo>
                    <a:lnTo>
                      <a:pt x="378" y="388"/>
                    </a:lnTo>
                    <a:lnTo>
                      <a:pt x="362" y="426"/>
                    </a:lnTo>
                    <a:lnTo>
                      <a:pt x="341" y="463"/>
                    </a:lnTo>
                    <a:lnTo>
                      <a:pt x="318" y="497"/>
                    </a:lnTo>
                    <a:lnTo>
                      <a:pt x="304" y="520"/>
                    </a:lnTo>
                    <a:lnTo>
                      <a:pt x="290" y="550"/>
                    </a:lnTo>
                    <a:lnTo>
                      <a:pt x="266" y="623"/>
                    </a:lnTo>
                    <a:lnTo>
                      <a:pt x="246" y="706"/>
                    </a:lnTo>
                    <a:lnTo>
                      <a:pt x="232" y="793"/>
                    </a:lnTo>
                    <a:lnTo>
                      <a:pt x="234" y="815"/>
                    </a:lnTo>
                    <a:lnTo>
                      <a:pt x="244" y="846"/>
                    </a:lnTo>
                    <a:lnTo>
                      <a:pt x="256" y="883"/>
                    </a:lnTo>
                    <a:lnTo>
                      <a:pt x="266" y="923"/>
                    </a:lnTo>
                    <a:lnTo>
                      <a:pt x="272" y="945"/>
                    </a:lnTo>
                    <a:lnTo>
                      <a:pt x="281" y="963"/>
                    </a:lnTo>
                    <a:lnTo>
                      <a:pt x="306" y="995"/>
                    </a:lnTo>
                    <a:lnTo>
                      <a:pt x="336" y="1022"/>
                    </a:lnTo>
                    <a:lnTo>
                      <a:pt x="370" y="1046"/>
                    </a:lnTo>
                    <a:lnTo>
                      <a:pt x="405" y="1070"/>
                    </a:lnTo>
                    <a:lnTo>
                      <a:pt x="436" y="1097"/>
                    </a:lnTo>
                    <a:lnTo>
                      <a:pt x="449" y="1112"/>
                    </a:lnTo>
                    <a:lnTo>
                      <a:pt x="461" y="1129"/>
                    </a:lnTo>
                    <a:lnTo>
                      <a:pt x="469" y="1150"/>
                    </a:lnTo>
                    <a:lnTo>
                      <a:pt x="476" y="1171"/>
                    </a:lnTo>
                    <a:lnTo>
                      <a:pt x="459" y="1186"/>
                    </a:lnTo>
                    <a:lnTo>
                      <a:pt x="446" y="1208"/>
                    </a:lnTo>
                    <a:lnTo>
                      <a:pt x="439" y="1233"/>
                    </a:lnTo>
                    <a:lnTo>
                      <a:pt x="441" y="126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" name="Freeform 171">
                <a:extLst>
                  <a:ext uri="{FF2B5EF4-FFF2-40B4-BE49-F238E27FC236}">
                    <a16:creationId xmlns:a16="http://schemas.microsoft.com/office/drawing/2014/main" id="{CAEF974F-0A96-42F0-9406-D117A1579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201" y="2720975"/>
                <a:ext cx="115888" cy="228600"/>
              </a:xfrm>
              <a:custGeom>
                <a:avLst/>
                <a:gdLst>
                  <a:gd name="T0" fmla="*/ 414 w 511"/>
                  <a:gd name="T1" fmla="*/ 1104 h 1290"/>
                  <a:gd name="T2" fmla="*/ 388 w 511"/>
                  <a:gd name="T3" fmla="*/ 1029 h 1290"/>
                  <a:gd name="T4" fmla="*/ 332 w 511"/>
                  <a:gd name="T5" fmla="*/ 947 h 1290"/>
                  <a:gd name="T6" fmla="*/ 314 w 511"/>
                  <a:gd name="T7" fmla="*/ 873 h 1290"/>
                  <a:gd name="T8" fmla="*/ 320 w 511"/>
                  <a:gd name="T9" fmla="*/ 782 h 1290"/>
                  <a:gd name="T10" fmla="*/ 313 w 511"/>
                  <a:gd name="T11" fmla="*/ 721 h 1290"/>
                  <a:gd name="T12" fmla="*/ 275 w 511"/>
                  <a:gd name="T13" fmla="*/ 649 h 1290"/>
                  <a:gd name="T14" fmla="*/ 190 w 511"/>
                  <a:gd name="T15" fmla="*/ 576 h 1290"/>
                  <a:gd name="T16" fmla="*/ 90 w 511"/>
                  <a:gd name="T17" fmla="*/ 503 h 1290"/>
                  <a:gd name="T18" fmla="*/ 27 w 511"/>
                  <a:gd name="T19" fmla="*/ 436 h 1290"/>
                  <a:gd name="T20" fmla="*/ 4 w 511"/>
                  <a:gd name="T21" fmla="*/ 394 h 1290"/>
                  <a:gd name="T22" fmla="*/ 0 w 511"/>
                  <a:gd name="T23" fmla="*/ 333 h 1290"/>
                  <a:gd name="T24" fmla="*/ 45 w 511"/>
                  <a:gd name="T25" fmla="*/ 212 h 1290"/>
                  <a:gd name="T26" fmla="*/ 70 w 511"/>
                  <a:gd name="T27" fmla="*/ 153 h 1290"/>
                  <a:gd name="T28" fmla="*/ 78 w 511"/>
                  <a:gd name="T29" fmla="*/ 89 h 1290"/>
                  <a:gd name="T30" fmla="*/ 56 w 511"/>
                  <a:gd name="T31" fmla="*/ 29 h 1290"/>
                  <a:gd name="T32" fmla="*/ 93 w 511"/>
                  <a:gd name="T33" fmla="*/ 54 h 1290"/>
                  <a:gd name="T34" fmla="*/ 105 w 511"/>
                  <a:gd name="T35" fmla="*/ 93 h 1290"/>
                  <a:gd name="T36" fmla="*/ 97 w 511"/>
                  <a:gd name="T37" fmla="*/ 140 h 1290"/>
                  <a:gd name="T38" fmla="*/ 41 w 511"/>
                  <a:gd name="T39" fmla="*/ 307 h 1290"/>
                  <a:gd name="T40" fmla="*/ 37 w 511"/>
                  <a:gd name="T41" fmla="*/ 364 h 1290"/>
                  <a:gd name="T42" fmla="*/ 51 w 511"/>
                  <a:gd name="T43" fmla="*/ 416 h 1290"/>
                  <a:gd name="T44" fmla="*/ 93 w 511"/>
                  <a:gd name="T45" fmla="*/ 462 h 1290"/>
                  <a:gd name="T46" fmla="*/ 252 w 511"/>
                  <a:gd name="T47" fmla="*/ 581 h 1290"/>
                  <a:gd name="T48" fmla="*/ 302 w 511"/>
                  <a:gd name="T49" fmla="*/ 630 h 1290"/>
                  <a:gd name="T50" fmla="*/ 351 w 511"/>
                  <a:gd name="T51" fmla="*/ 646 h 1290"/>
                  <a:gd name="T52" fmla="*/ 381 w 511"/>
                  <a:gd name="T53" fmla="*/ 585 h 1290"/>
                  <a:gd name="T54" fmla="*/ 383 w 511"/>
                  <a:gd name="T55" fmla="*/ 617 h 1290"/>
                  <a:gd name="T56" fmla="*/ 350 w 511"/>
                  <a:gd name="T57" fmla="*/ 738 h 1290"/>
                  <a:gd name="T58" fmla="*/ 350 w 511"/>
                  <a:gd name="T59" fmla="*/ 803 h 1290"/>
                  <a:gd name="T60" fmla="*/ 373 w 511"/>
                  <a:gd name="T61" fmla="*/ 912 h 1290"/>
                  <a:gd name="T62" fmla="*/ 398 w 511"/>
                  <a:gd name="T63" fmla="*/ 963 h 1290"/>
                  <a:gd name="T64" fmla="*/ 444 w 511"/>
                  <a:gd name="T65" fmla="*/ 1034 h 1290"/>
                  <a:gd name="T66" fmla="*/ 511 w 511"/>
                  <a:gd name="T67" fmla="*/ 1248 h 1290"/>
                  <a:gd name="T68" fmla="*/ 469 w 511"/>
                  <a:gd name="T69" fmla="*/ 1256 h 1290"/>
                  <a:gd name="T70" fmla="*/ 440 w 511"/>
                  <a:gd name="T71" fmla="*/ 1290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1" h="1290">
                    <a:moveTo>
                      <a:pt x="440" y="1290"/>
                    </a:moveTo>
                    <a:lnTo>
                      <a:pt x="414" y="1104"/>
                    </a:lnTo>
                    <a:lnTo>
                      <a:pt x="403" y="1062"/>
                    </a:lnTo>
                    <a:lnTo>
                      <a:pt x="388" y="1029"/>
                    </a:lnTo>
                    <a:lnTo>
                      <a:pt x="349" y="974"/>
                    </a:lnTo>
                    <a:lnTo>
                      <a:pt x="332" y="947"/>
                    </a:lnTo>
                    <a:lnTo>
                      <a:pt x="319" y="914"/>
                    </a:lnTo>
                    <a:lnTo>
                      <a:pt x="314" y="873"/>
                    </a:lnTo>
                    <a:lnTo>
                      <a:pt x="317" y="818"/>
                    </a:lnTo>
                    <a:lnTo>
                      <a:pt x="320" y="782"/>
                    </a:lnTo>
                    <a:lnTo>
                      <a:pt x="318" y="750"/>
                    </a:lnTo>
                    <a:lnTo>
                      <a:pt x="313" y="721"/>
                    </a:lnTo>
                    <a:lnTo>
                      <a:pt x="303" y="695"/>
                    </a:lnTo>
                    <a:lnTo>
                      <a:pt x="275" y="649"/>
                    </a:lnTo>
                    <a:lnTo>
                      <a:pt x="236" y="611"/>
                    </a:lnTo>
                    <a:lnTo>
                      <a:pt x="190" y="576"/>
                    </a:lnTo>
                    <a:lnTo>
                      <a:pt x="140" y="541"/>
                    </a:lnTo>
                    <a:lnTo>
                      <a:pt x="90" y="503"/>
                    </a:lnTo>
                    <a:lnTo>
                      <a:pt x="44" y="458"/>
                    </a:lnTo>
                    <a:lnTo>
                      <a:pt x="27" y="436"/>
                    </a:lnTo>
                    <a:lnTo>
                      <a:pt x="14" y="414"/>
                    </a:lnTo>
                    <a:lnTo>
                      <a:pt x="4" y="394"/>
                    </a:lnTo>
                    <a:lnTo>
                      <a:pt x="0" y="374"/>
                    </a:lnTo>
                    <a:lnTo>
                      <a:pt x="0" y="333"/>
                    </a:lnTo>
                    <a:lnTo>
                      <a:pt x="10" y="293"/>
                    </a:lnTo>
                    <a:lnTo>
                      <a:pt x="45" y="212"/>
                    </a:lnTo>
                    <a:lnTo>
                      <a:pt x="64" y="170"/>
                    </a:lnTo>
                    <a:lnTo>
                      <a:pt x="70" y="153"/>
                    </a:lnTo>
                    <a:lnTo>
                      <a:pt x="78" y="125"/>
                    </a:lnTo>
                    <a:lnTo>
                      <a:pt x="78" y="89"/>
                    </a:lnTo>
                    <a:lnTo>
                      <a:pt x="68" y="58"/>
                    </a:lnTo>
                    <a:lnTo>
                      <a:pt x="56" y="29"/>
                    </a:lnTo>
                    <a:lnTo>
                      <a:pt x="53" y="0"/>
                    </a:lnTo>
                    <a:lnTo>
                      <a:pt x="93" y="54"/>
                    </a:lnTo>
                    <a:lnTo>
                      <a:pt x="101" y="72"/>
                    </a:lnTo>
                    <a:lnTo>
                      <a:pt x="105" y="93"/>
                    </a:lnTo>
                    <a:lnTo>
                      <a:pt x="102" y="115"/>
                    </a:lnTo>
                    <a:lnTo>
                      <a:pt x="97" y="140"/>
                    </a:lnTo>
                    <a:lnTo>
                      <a:pt x="58" y="250"/>
                    </a:lnTo>
                    <a:lnTo>
                      <a:pt x="41" y="307"/>
                    </a:lnTo>
                    <a:lnTo>
                      <a:pt x="37" y="336"/>
                    </a:lnTo>
                    <a:lnTo>
                      <a:pt x="37" y="364"/>
                    </a:lnTo>
                    <a:lnTo>
                      <a:pt x="41" y="391"/>
                    </a:lnTo>
                    <a:lnTo>
                      <a:pt x="51" y="416"/>
                    </a:lnTo>
                    <a:lnTo>
                      <a:pt x="68" y="440"/>
                    </a:lnTo>
                    <a:lnTo>
                      <a:pt x="93" y="462"/>
                    </a:lnTo>
                    <a:lnTo>
                      <a:pt x="222" y="555"/>
                    </a:lnTo>
                    <a:lnTo>
                      <a:pt x="252" y="581"/>
                    </a:lnTo>
                    <a:lnTo>
                      <a:pt x="281" y="609"/>
                    </a:lnTo>
                    <a:lnTo>
                      <a:pt x="302" y="630"/>
                    </a:lnTo>
                    <a:lnTo>
                      <a:pt x="328" y="671"/>
                    </a:lnTo>
                    <a:lnTo>
                      <a:pt x="351" y="646"/>
                    </a:lnTo>
                    <a:lnTo>
                      <a:pt x="368" y="616"/>
                    </a:lnTo>
                    <a:lnTo>
                      <a:pt x="381" y="585"/>
                    </a:lnTo>
                    <a:lnTo>
                      <a:pt x="396" y="554"/>
                    </a:lnTo>
                    <a:lnTo>
                      <a:pt x="383" y="617"/>
                    </a:lnTo>
                    <a:lnTo>
                      <a:pt x="364" y="677"/>
                    </a:lnTo>
                    <a:lnTo>
                      <a:pt x="350" y="738"/>
                    </a:lnTo>
                    <a:lnTo>
                      <a:pt x="348" y="770"/>
                    </a:lnTo>
                    <a:lnTo>
                      <a:pt x="350" y="803"/>
                    </a:lnTo>
                    <a:lnTo>
                      <a:pt x="361" y="869"/>
                    </a:lnTo>
                    <a:lnTo>
                      <a:pt x="373" y="912"/>
                    </a:lnTo>
                    <a:lnTo>
                      <a:pt x="385" y="941"/>
                    </a:lnTo>
                    <a:lnTo>
                      <a:pt x="398" y="963"/>
                    </a:lnTo>
                    <a:lnTo>
                      <a:pt x="427" y="1002"/>
                    </a:lnTo>
                    <a:lnTo>
                      <a:pt x="444" y="1034"/>
                    </a:lnTo>
                    <a:lnTo>
                      <a:pt x="463" y="1081"/>
                    </a:lnTo>
                    <a:lnTo>
                      <a:pt x="511" y="1248"/>
                    </a:lnTo>
                    <a:lnTo>
                      <a:pt x="489" y="1248"/>
                    </a:lnTo>
                    <a:lnTo>
                      <a:pt x="469" y="1256"/>
                    </a:lnTo>
                    <a:lnTo>
                      <a:pt x="452" y="1270"/>
                    </a:lnTo>
                    <a:lnTo>
                      <a:pt x="440" y="129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" name="Freeform 172">
                <a:extLst>
                  <a:ext uri="{FF2B5EF4-FFF2-40B4-BE49-F238E27FC236}">
                    <a16:creationId xmlns:a16="http://schemas.microsoft.com/office/drawing/2014/main" id="{EFF037C3-419C-415D-B570-C96782668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8101" y="2794000"/>
                <a:ext cx="177800" cy="139700"/>
              </a:xfrm>
              <a:custGeom>
                <a:avLst/>
                <a:gdLst>
                  <a:gd name="T0" fmla="*/ 0 w 782"/>
                  <a:gd name="T1" fmla="*/ 701 h 794"/>
                  <a:gd name="T2" fmla="*/ 37 w 782"/>
                  <a:gd name="T3" fmla="*/ 650 h 794"/>
                  <a:gd name="T4" fmla="*/ 78 w 782"/>
                  <a:gd name="T5" fmla="*/ 601 h 794"/>
                  <a:gd name="T6" fmla="*/ 122 w 782"/>
                  <a:gd name="T7" fmla="*/ 556 h 794"/>
                  <a:gd name="T8" fmla="*/ 169 w 782"/>
                  <a:gd name="T9" fmla="*/ 514 h 794"/>
                  <a:gd name="T10" fmla="*/ 270 w 782"/>
                  <a:gd name="T11" fmla="*/ 438 h 794"/>
                  <a:gd name="T12" fmla="*/ 373 w 782"/>
                  <a:gd name="T13" fmla="*/ 371 h 794"/>
                  <a:gd name="T14" fmla="*/ 386 w 782"/>
                  <a:gd name="T15" fmla="*/ 317 h 794"/>
                  <a:gd name="T16" fmla="*/ 403 w 782"/>
                  <a:gd name="T17" fmla="*/ 271 h 794"/>
                  <a:gd name="T18" fmla="*/ 430 w 782"/>
                  <a:gd name="T19" fmla="*/ 229 h 794"/>
                  <a:gd name="T20" fmla="*/ 449 w 782"/>
                  <a:gd name="T21" fmla="*/ 209 h 794"/>
                  <a:gd name="T22" fmla="*/ 470 w 782"/>
                  <a:gd name="T23" fmla="*/ 190 h 794"/>
                  <a:gd name="T24" fmla="*/ 489 w 782"/>
                  <a:gd name="T25" fmla="*/ 93 h 794"/>
                  <a:gd name="T26" fmla="*/ 500 w 782"/>
                  <a:gd name="T27" fmla="*/ 45 h 794"/>
                  <a:gd name="T28" fmla="*/ 517 w 782"/>
                  <a:gd name="T29" fmla="*/ 0 h 794"/>
                  <a:gd name="T30" fmla="*/ 527 w 782"/>
                  <a:gd name="T31" fmla="*/ 0 h 794"/>
                  <a:gd name="T32" fmla="*/ 493 w 782"/>
                  <a:gd name="T33" fmla="*/ 197 h 794"/>
                  <a:gd name="T34" fmla="*/ 488 w 782"/>
                  <a:gd name="T35" fmla="*/ 215 h 794"/>
                  <a:gd name="T36" fmla="*/ 479 w 782"/>
                  <a:gd name="T37" fmla="*/ 229 h 794"/>
                  <a:gd name="T38" fmla="*/ 456 w 782"/>
                  <a:gd name="T39" fmla="*/ 252 h 794"/>
                  <a:gd name="T40" fmla="*/ 430 w 782"/>
                  <a:gd name="T41" fmla="*/ 286 h 794"/>
                  <a:gd name="T42" fmla="*/ 419 w 782"/>
                  <a:gd name="T43" fmla="*/ 312 h 794"/>
                  <a:gd name="T44" fmla="*/ 408 w 782"/>
                  <a:gd name="T45" fmla="*/ 348 h 794"/>
                  <a:gd name="T46" fmla="*/ 422 w 782"/>
                  <a:gd name="T47" fmla="*/ 360 h 794"/>
                  <a:gd name="T48" fmla="*/ 467 w 782"/>
                  <a:gd name="T49" fmla="*/ 321 h 794"/>
                  <a:gd name="T50" fmla="*/ 514 w 782"/>
                  <a:gd name="T51" fmla="*/ 284 h 794"/>
                  <a:gd name="T52" fmla="*/ 612 w 782"/>
                  <a:gd name="T53" fmla="*/ 213 h 794"/>
                  <a:gd name="T54" fmla="*/ 659 w 782"/>
                  <a:gd name="T55" fmla="*/ 176 h 794"/>
                  <a:gd name="T56" fmla="*/ 703 w 782"/>
                  <a:gd name="T57" fmla="*/ 137 h 794"/>
                  <a:gd name="T58" fmla="*/ 745 w 782"/>
                  <a:gd name="T59" fmla="*/ 93 h 794"/>
                  <a:gd name="T60" fmla="*/ 782 w 782"/>
                  <a:gd name="T61" fmla="*/ 45 h 794"/>
                  <a:gd name="T62" fmla="*/ 761 w 782"/>
                  <a:gd name="T63" fmla="*/ 80 h 794"/>
                  <a:gd name="T64" fmla="*/ 738 w 782"/>
                  <a:gd name="T65" fmla="*/ 113 h 794"/>
                  <a:gd name="T66" fmla="*/ 685 w 782"/>
                  <a:gd name="T67" fmla="*/ 173 h 794"/>
                  <a:gd name="T68" fmla="*/ 565 w 782"/>
                  <a:gd name="T69" fmla="*/ 282 h 794"/>
                  <a:gd name="T70" fmla="*/ 588 w 782"/>
                  <a:gd name="T71" fmla="*/ 275 h 794"/>
                  <a:gd name="T72" fmla="*/ 607 w 782"/>
                  <a:gd name="T73" fmla="*/ 273 h 794"/>
                  <a:gd name="T74" fmla="*/ 626 w 782"/>
                  <a:gd name="T75" fmla="*/ 276 h 794"/>
                  <a:gd name="T76" fmla="*/ 644 w 782"/>
                  <a:gd name="T77" fmla="*/ 280 h 794"/>
                  <a:gd name="T78" fmla="*/ 682 w 782"/>
                  <a:gd name="T79" fmla="*/ 289 h 794"/>
                  <a:gd name="T80" fmla="*/ 702 w 782"/>
                  <a:gd name="T81" fmla="*/ 288 h 794"/>
                  <a:gd name="T82" fmla="*/ 725 w 782"/>
                  <a:gd name="T83" fmla="*/ 282 h 794"/>
                  <a:gd name="T84" fmla="*/ 696 w 782"/>
                  <a:gd name="T85" fmla="*/ 294 h 794"/>
                  <a:gd name="T86" fmla="*/ 665 w 782"/>
                  <a:gd name="T87" fmla="*/ 299 h 794"/>
                  <a:gd name="T88" fmla="*/ 604 w 782"/>
                  <a:gd name="T89" fmla="*/ 300 h 794"/>
                  <a:gd name="T90" fmla="*/ 572 w 782"/>
                  <a:gd name="T91" fmla="*/ 301 h 794"/>
                  <a:gd name="T92" fmla="*/ 541 w 782"/>
                  <a:gd name="T93" fmla="*/ 306 h 794"/>
                  <a:gd name="T94" fmla="*/ 511 w 782"/>
                  <a:gd name="T95" fmla="*/ 317 h 794"/>
                  <a:gd name="T96" fmla="*/ 496 w 782"/>
                  <a:gd name="T97" fmla="*/ 326 h 794"/>
                  <a:gd name="T98" fmla="*/ 482 w 782"/>
                  <a:gd name="T99" fmla="*/ 338 h 794"/>
                  <a:gd name="T100" fmla="*/ 435 w 782"/>
                  <a:gd name="T101" fmla="*/ 372 h 794"/>
                  <a:gd name="T102" fmla="*/ 383 w 782"/>
                  <a:gd name="T103" fmla="*/ 403 h 794"/>
                  <a:gd name="T104" fmla="*/ 273 w 782"/>
                  <a:gd name="T105" fmla="*/ 481 h 794"/>
                  <a:gd name="T106" fmla="*/ 221 w 782"/>
                  <a:gd name="T107" fmla="*/ 523 h 794"/>
                  <a:gd name="T108" fmla="*/ 172 w 782"/>
                  <a:gd name="T109" fmla="*/ 569 h 794"/>
                  <a:gd name="T110" fmla="*/ 127 w 782"/>
                  <a:gd name="T111" fmla="*/ 617 h 794"/>
                  <a:gd name="T112" fmla="*/ 87 w 782"/>
                  <a:gd name="T113" fmla="*/ 670 h 794"/>
                  <a:gd name="T114" fmla="*/ 55 w 782"/>
                  <a:gd name="T115" fmla="*/ 729 h 794"/>
                  <a:gd name="T116" fmla="*/ 29 w 782"/>
                  <a:gd name="T117" fmla="*/ 794 h 794"/>
                  <a:gd name="T118" fmla="*/ 35 w 782"/>
                  <a:gd name="T119" fmla="*/ 767 h 794"/>
                  <a:gd name="T120" fmla="*/ 30 w 782"/>
                  <a:gd name="T121" fmla="*/ 743 h 794"/>
                  <a:gd name="T122" fmla="*/ 18 w 782"/>
                  <a:gd name="T123" fmla="*/ 719 h 794"/>
                  <a:gd name="T124" fmla="*/ 0 w 782"/>
                  <a:gd name="T125" fmla="*/ 701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2" h="794">
                    <a:moveTo>
                      <a:pt x="0" y="701"/>
                    </a:moveTo>
                    <a:lnTo>
                      <a:pt x="37" y="650"/>
                    </a:lnTo>
                    <a:lnTo>
                      <a:pt x="78" y="601"/>
                    </a:lnTo>
                    <a:lnTo>
                      <a:pt x="122" y="556"/>
                    </a:lnTo>
                    <a:lnTo>
                      <a:pt x="169" y="514"/>
                    </a:lnTo>
                    <a:lnTo>
                      <a:pt x="270" y="438"/>
                    </a:lnTo>
                    <a:lnTo>
                      <a:pt x="373" y="371"/>
                    </a:lnTo>
                    <a:lnTo>
                      <a:pt x="386" y="317"/>
                    </a:lnTo>
                    <a:lnTo>
                      <a:pt x="403" y="271"/>
                    </a:lnTo>
                    <a:lnTo>
                      <a:pt x="430" y="229"/>
                    </a:lnTo>
                    <a:lnTo>
                      <a:pt x="449" y="209"/>
                    </a:lnTo>
                    <a:lnTo>
                      <a:pt x="470" y="190"/>
                    </a:lnTo>
                    <a:lnTo>
                      <a:pt x="489" y="93"/>
                    </a:lnTo>
                    <a:lnTo>
                      <a:pt x="500" y="45"/>
                    </a:lnTo>
                    <a:lnTo>
                      <a:pt x="517" y="0"/>
                    </a:lnTo>
                    <a:lnTo>
                      <a:pt x="527" y="0"/>
                    </a:lnTo>
                    <a:lnTo>
                      <a:pt x="493" y="197"/>
                    </a:lnTo>
                    <a:lnTo>
                      <a:pt x="488" y="215"/>
                    </a:lnTo>
                    <a:lnTo>
                      <a:pt x="479" y="229"/>
                    </a:lnTo>
                    <a:lnTo>
                      <a:pt x="456" y="252"/>
                    </a:lnTo>
                    <a:lnTo>
                      <a:pt x="430" y="286"/>
                    </a:lnTo>
                    <a:lnTo>
                      <a:pt x="419" y="312"/>
                    </a:lnTo>
                    <a:lnTo>
                      <a:pt x="408" y="348"/>
                    </a:lnTo>
                    <a:lnTo>
                      <a:pt x="422" y="360"/>
                    </a:lnTo>
                    <a:lnTo>
                      <a:pt x="467" y="321"/>
                    </a:lnTo>
                    <a:lnTo>
                      <a:pt x="514" y="284"/>
                    </a:lnTo>
                    <a:lnTo>
                      <a:pt x="612" y="213"/>
                    </a:lnTo>
                    <a:lnTo>
                      <a:pt x="659" y="176"/>
                    </a:lnTo>
                    <a:lnTo>
                      <a:pt x="703" y="137"/>
                    </a:lnTo>
                    <a:lnTo>
                      <a:pt x="745" y="93"/>
                    </a:lnTo>
                    <a:lnTo>
                      <a:pt x="782" y="45"/>
                    </a:lnTo>
                    <a:lnTo>
                      <a:pt x="761" y="80"/>
                    </a:lnTo>
                    <a:lnTo>
                      <a:pt x="738" y="113"/>
                    </a:lnTo>
                    <a:lnTo>
                      <a:pt x="685" y="173"/>
                    </a:lnTo>
                    <a:lnTo>
                      <a:pt x="565" y="282"/>
                    </a:lnTo>
                    <a:lnTo>
                      <a:pt x="588" y="275"/>
                    </a:lnTo>
                    <a:lnTo>
                      <a:pt x="607" y="273"/>
                    </a:lnTo>
                    <a:lnTo>
                      <a:pt x="626" y="276"/>
                    </a:lnTo>
                    <a:lnTo>
                      <a:pt x="644" y="280"/>
                    </a:lnTo>
                    <a:lnTo>
                      <a:pt x="682" y="289"/>
                    </a:lnTo>
                    <a:lnTo>
                      <a:pt x="702" y="288"/>
                    </a:lnTo>
                    <a:lnTo>
                      <a:pt x="725" y="282"/>
                    </a:lnTo>
                    <a:lnTo>
                      <a:pt x="696" y="294"/>
                    </a:lnTo>
                    <a:lnTo>
                      <a:pt x="665" y="299"/>
                    </a:lnTo>
                    <a:lnTo>
                      <a:pt x="604" y="300"/>
                    </a:lnTo>
                    <a:lnTo>
                      <a:pt x="572" y="301"/>
                    </a:lnTo>
                    <a:lnTo>
                      <a:pt x="541" y="306"/>
                    </a:lnTo>
                    <a:lnTo>
                      <a:pt x="511" y="317"/>
                    </a:lnTo>
                    <a:lnTo>
                      <a:pt x="496" y="326"/>
                    </a:lnTo>
                    <a:lnTo>
                      <a:pt x="482" y="338"/>
                    </a:lnTo>
                    <a:lnTo>
                      <a:pt x="435" y="372"/>
                    </a:lnTo>
                    <a:lnTo>
                      <a:pt x="383" y="403"/>
                    </a:lnTo>
                    <a:lnTo>
                      <a:pt x="273" y="481"/>
                    </a:lnTo>
                    <a:lnTo>
                      <a:pt x="221" y="523"/>
                    </a:lnTo>
                    <a:lnTo>
                      <a:pt x="172" y="569"/>
                    </a:lnTo>
                    <a:lnTo>
                      <a:pt x="127" y="617"/>
                    </a:lnTo>
                    <a:lnTo>
                      <a:pt x="87" y="670"/>
                    </a:lnTo>
                    <a:lnTo>
                      <a:pt x="55" y="729"/>
                    </a:lnTo>
                    <a:lnTo>
                      <a:pt x="29" y="794"/>
                    </a:lnTo>
                    <a:lnTo>
                      <a:pt x="35" y="767"/>
                    </a:lnTo>
                    <a:lnTo>
                      <a:pt x="30" y="743"/>
                    </a:lnTo>
                    <a:lnTo>
                      <a:pt x="18" y="719"/>
                    </a:lnTo>
                    <a:lnTo>
                      <a:pt x="0" y="701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" name="Line 173">
                <a:extLst>
                  <a:ext uri="{FF2B5EF4-FFF2-40B4-BE49-F238E27FC236}">
                    <a16:creationId xmlns:a16="http://schemas.microsoft.com/office/drawing/2014/main" id="{1677C8ED-15EB-4855-92C5-E6C9D82BC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77113" y="3600450"/>
                <a:ext cx="317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" name="Freeform 174">
                <a:extLst>
                  <a:ext uri="{FF2B5EF4-FFF2-40B4-BE49-F238E27FC236}">
                    <a16:creationId xmlns:a16="http://schemas.microsoft.com/office/drawing/2014/main" id="{F8B5C7F4-92A1-4D8D-98EA-855289877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8963" y="3235325"/>
                <a:ext cx="50800" cy="23813"/>
              </a:xfrm>
              <a:custGeom>
                <a:avLst/>
                <a:gdLst>
                  <a:gd name="T0" fmla="*/ 0 w 224"/>
                  <a:gd name="T1" fmla="*/ 65 h 136"/>
                  <a:gd name="T2" fmla="*/ 9 w 224"/>
                  <a:gd name="T3" fmla="*/ 32 h 136"/>
                  <a:gd name="T4" fmla="*/ 6 w 224"/>
                  <a:gd name="T5" fmla="*/ 0 h 136"/>
                  <a:gd name="T6" fmla="*/ 16 w 224"/>
                  <a:gd name="T7" fmla="*/ 26 h 136"/>
                  <a:gd name="T8" fmla="*/ 30 w 224"/>
                  <a:gd name="T9" fmla="*/ 45 h 136"/>
                  <a:gd name="T10" fmla="*/ 47 w 224"/>
                  <a:gd name="T11" fmla="*/ 60 h 136"/>
                  <a:gd name="T12" fmla="*/ 66 w 224"/>
                  <a:gd name="T13" fmla="*/ 70 h 136"/>
                  <a:gd name="T14" fmla="*/ 108 w 224"/>
                  <a:gd name="T15" fmla="*/ 87 h 136"/>
                  <a:gd name="T16" fmla="*/ 128 w 224"/>
                  <a:gd name="T17" fmla="*/ 97 h 136"/>
                  <a:gd name="T18" fmla="*/ 145 w 224"/>
                  <a:gd name="T19" fmla="*/ 110 h 136"/>
                  <a:gd name="T20" fmla="*/ 162 w 224"/>
                  <a:gd name="T21" fmla="*/ 121 h 136"/>
                  <a:gd name="T22" fmla="*/ 183 w 224"/>
                  <a:gd name="T23" fmla="*/ 126 h 136"/>
                  <a:gd name="T24" fmla="*/ 204 w 224"/>
                  <a:gd name="T25" fmla="*/ 125 h 136"/>
                  <a:gd name="T26" fmla="*/ 224 w 224"/>
                  <a:gd name="T27" fmla="*/ 118 h 136"/>
                  <a:gd name="T28" fmla="*/ 203 w 224"/>
                  <a:gd name="T29" fmla="*/ 131 h 136"/>
                  <a:gd name="T30" fmla="*/ 178 w 224"/>
                  <a:gd name="T31" fmla="*/ 136 h 136"/>
                  <a:gd name="T32" fmla="*/ 154 w 224"/>
                  <a:gd name="T33" fmla="*/ 134 h 136"/>
                  <a:gd name="T34" fmla="*/ 130 w 224"/>
                  <a:gd name="T35" fmla="*/ 122 h 136"/>
                  <a:gd name="T36" fmla="*/ 99 w 224"/>
                  <a:gd name="T37" fmla="*/ 105 h 136"/>
                  <a:gd name="T38" fmla="*/ 64 w 224"/>
                  <a:gd name="T39" fmla="*/ 92 h 136"/>
                  <a:gd name="T40" fmla="*/ 31 w 224"/>
                  <a:gd name="T41" fmla="*/ 80 h 136"/>
                  <a:gd name="T42" fmla="*/ 0 w 224"/>
                  <a:gd name="T43" fmla="*/ 6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136">
                    <a:moveTo>
                      <a:pt x="0" y="65"/>
                    </a:moveTo>
                    <a:lnTo>
                      <a:pt x="9" y="32"/>
                    </a:lnTo>
                    <a:lnTo>
                      <a:pt x="6" y="0"/>
                    </a:lnTo>
                    <a:lnTo>
                      <a:pt x="16" y="26"/>
                    </a:lnTo>
                    <a:lnTo>
                      <a:pt x="30" y="45"/>
                    </a:lnTo>
                    <a:lnTo>
                      <a:pt x="47" y="60"/>
                    </a:lnTo>
                    <a:lnTo>
                      <a:pt x="66" y="70"/>
                    </a:lnTo>
                    <a:lnTo>
                      <a:pt x="108" y="87"/>
                    </a:lnTo>
                    <a:lnTo>
                      <a:pt x="128" y="97"/>
                    </a:lnTo>
                    <a:lnTo>
                      <a:pt x="145" y="110"/>
                    </a:lnTo>
                    <a:lnTo>
                      <a:pt x="162" y="121"/>
                    </a:lnTo>
                    <a:lnTo>
                      <a:pt x="183" y="126"/>
                    </a:lnTo>
                    <a:lnTo>
                      <a:pt x="204" y="125"/>
                    </a:lnTo>
                    <a:lnTo>
                      <a:pt x="224" y="118"/>
                    </a:lnTo>
                    <a:lnTo>
                      <a:pt x="203" y="131"/>
                    </a:lnTo>
                    <a:lnTo>
                      <a:pt x="178" y="136"/>
                    </a:lnTo>
                    <a:lnTo>
                      <a:pt x="154" y="134"/>
                    </a:lnTo>
                    <a:lnTo>
                      <a:pt x="130" y="122"/>
                    </a:lnTo>
                    <a:lnTo>
                      <a:pt x="99" y="105"/>
                    </a:lnTo>
                    <a:lnTo>
                      <a:pt x="64" y="92"/>
                    </a:lnTo>
                    <a:lnTo>
                      <a:pt x="31" y="80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" name="Freeform 175">
                <a:extLst>
                  <a:ext uri="{FF2B5EF4-FFF2-40B4-BE49-F238E27FC236}">
                    <a16:creationId xmlns:a16="http://schemas.microsoft.com/office/drawing/2014/main" id="{C93E0048-6D7E-41BE-B2F6-16EACDF3D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2976" y="3609975"/>
                <a:ext cx="39688" cy="7938"/>
              </a:xfrm>
              <a:custGeom>
                <a:avLst/>
                <a:gdLst>
                  <a:gd name="T0" fmla="*/ 179 w 179"/>
                  <a:gd name="T1" fmla="*/ 9 h 42"/>
                  <a:gd name="T2" fmla="*/ 135 w 179"/>
                  <a:gd name="T3" fmla="*/ 0 h 42"/>
                  <a:gd name="T4" fmla="*/ 70 w 179"/>
                  <a:gd name="T5" fmla="*/ 24 h 42"/>
                  <a:gd name="T6" fmla="*/ 0 w 17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42">
                    <a:moveTo>
                      <a:pt x="179" y="9"/>
                    </a:moveTo>
                    <a:lnTo>
                      <a:pt x="135" y="0"/>
                    </a:lnTo>
                    <a:lnTo>
                      <a:pt x="70" y="24"/>
                    </a:lnTo>
                    <a:lnTo>
                      <a:pt x="0" y="4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" name="Line 176">
                <a:extLst>
                  <a:ext uri="{FF2B5EF4-FFF2-40B4-BE49-F238E27FC236}">
                    <a16:creationId xmlns:a16="http://schemas.microsoft.com/office/drawing/2014/main" id="{B8F4A8F5-43EF-4B43-BD52-5290EFB15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80276" y="3606800"/>
                <a:ext cx="28575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" name="Line 177">
                <a:extLst>
                  <a:ext uri="{FF2B5EF4-FFF2-40B4-BE49-F238E27FC236}">
                    <a16:creationId xmlns:a16="http://schemas.microsoft.com/office/drawing/2014/main" id="{845CDEE0-8A73-4FBD-8090-10B1B714C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89801" y="3603625"/>
                <a:ext cx="0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" name="Freeform 178">
                <a:extLst>
                  <a:ext uri="{FF2B5EF4-FFF2-40B4-BE49-F238E27FC236}">
                    <a16:creationId xmlns:a16="http://schemas.microsoft.com/office/drawing/2014/main" id="{C5D8D183-A9A6-4BE2-B019-9338D855F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1063" y="3459163"/>
                <a:ext cx="15875" cy="6350"/>
              </a:xfrm>
              <a:custGeom>
                <a:avLst/>
                <a:gdLst>
                  <a:gd name="T0" fmla="*/ 71 w 71"/>
                  <a:gd name="T1" fmla="*/ 0 h 38"/>
                  <a:gd name="T2" fmla="*/ 40 w 71"/>
                  <a:gd name="T3" fmla="*/ 31 h 38"/>
                  <a:gd name="T4" fmla="*/ 0 w 71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38">
                    <a:moveTo>
                      <a:pt x="71" y="0"/>
                    </a:moveTo>
                    <a:lnTo>
                      <a:pt x="40" y="31"/>
                    </a:lnTo>
                    <a:lnTo>
                      <a:pt x="0" y="3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" name="Freeform 179">
                <a:extLst>
                  <a:ext uri="{FF2B5EF4-FFF2-40B4-BE49-F238E27FC236}">
                    <a16:creationId xmlns:a16="http://schemas.microsoft.com/office/drawing/2014/main" id="{24B61425-9F08-4B28-9C69-348189EE9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7888" y="3440113"/>
                <a:ext cx="28575" cy="17463"/>
              </a:xfrm>
              <a:custGeom>
                <a:avLst/>
                <a:gdLst>
                  <a:gd name="T0" fmla="*/ 131 w 131"/>
                  <a:gd name="T1" fmla="*/ 100 h 100"/>
                  <a:gd name="T2" fmla="*/ 108 w 131"/>
                  <a:gd name="T3" fmla="*/ 71 h 100"/>
                  <a:gd name="T4" fmla="*/ 52 w 131"/>
                  <a:gd name="T5" fmla="*/ 56 h 100"/>
                  <a:gd name="T6" fmla="*/ 0 w 131"/>
                  <a:gd name="T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00">
                    <a:moveTo>
                      <a:pt x="131" y="100"/>
                    </a:moveTo>
                    <a:lnTo>
                      <a:pt x="108" y="71"/>
                    </a:lnTo>
                    <a:lnTo>
                      <a:pt x="52" y="5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" name="Freeform 180">
                <a:extLst>
                  <a:ext uri="{FF2B5EF4-FFF2-40B4-BE49-F238E27FC236}">
                    <a16:creationId xmlns:a16="http://schemas.microsoft.com/office/drawing/2014/main" id="{5AE27723-84B5-42CF-9D7D-59D86B597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5663" y="3443288"/>
                <a:ext cx="26988" cy="4763"/>
              </a:xfrm>
              <a:custGeom>
                <a:avLst/>
                <a:gdLst>
                  <a:gd name="T0" fmla="*/ 122 w 122"/>
                  <a:gd name="T1" fmla="*/ 7 h 22"/>
                  <a:gd name="T2" fmla="*/ 71 w 122"/>
                  <a:gd name="T3" fmla="*/ 0 h 22"/>
                  <a:gd name="T4" fmla="*/ 30 w 122"/>
                  <a:gd name="T5" fmla="*/ 22 h 22"/>
                  <a:gd name="T6" fmla="*/ 0 w 122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22">
                    <a:moveTo>
                      <a:pt x="122" y="7"/>
                    </a:moveTo>
                    <a:lnTo>
                      <a:pt x="71" y="0"/>
                    </a:lnTo>
                    <a:lnTo>
                      <a:pt x="30" y="22"/>
                    </a:lnTo>
                    <a:lnTo>
                      <a:pt x="0" y="2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" name="Freeform 181">
                <a:extLst>
                  <a:ext uri="{FF2B5EF4-FFF2-40B4-BE49-F238E27FC236}">
                    <a16:creationId xmlns:a16="http://schemas.microsoft.com/office/drawing/2014/main" id="{2125BD08-225F-4FC3-8194-3E492B5F7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6226" y="3324225"/>
                <a:ext cx="104775" cy="23813"/>
              </a:xfrm>
              <a:custGeom>
                <a:avLst/>
                <a:gdLst>
                  <a:gd name="T0" fmla="*/ 459 w 459"/>
                  <a:gd name="T1" fmla="*/ 133 h 133"/>
                  <a:gd name="T2" fmla="*/ 430 w 459"/>
                  <a:gd name="T3" fmla="*/ 133 h 133"/>
                  <a:gd name="T4" fmla="*/ 333 w 459"/>
                  <a:gd name="T5" fmla="*/ 99 h 133"/>
                  <a:gd name="T6" fmla="*/ 310 w 459"/>
                  <a:gd name="T7" fmla="*/ 45 h 133"/>
                  <a:gd name="T8" fmla="*/ 205 w 459"/>
                  <a:gd name="T9" fmla="*/ 0 h 133"/>
                  <a:gd name="T10" fmla="*/ 130 w 459"/>
                  <a:gd name="T11" fmla="*/ 30 h 133"/>
                  <a:gd name="T12" fmla="*/ 26 w 459"/>
                  <a:gd name="T13" fmla="*/ 11 h 133"/>
                  <a:gd name="T14" fmla="*/ 0 w 459"/>
                  <a:gd name="T15" fmla="*/ 1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9" h="133">
                    <a:moveTo>
                      <a:pt x="459" y="133"/>
                    </a:moveTo>
                    <a:lnTo>
                      <a:pt x="430" y="133"/>
                    </a:lnTo>
                    <a:lnTo>
                      <a:pt x="333" y="99"/>
                    </a:lnTo>
                    <a:lnTo>
                      <a:pt x="310" y="45"/>
                    </a:lnTo>
                    <a:lnTo>
                      <a:pt x="205" y="0"/>
                    </a:lnTo>
                    <a:lnTo>
                      <a:pt x="130" y="30"/>
                    </a:lnTo>
                    <a:lnTo>
                      <a:pt x="26" y="11"/>
                    </a:lnTo>
                    <a:lnTo>
                      <a:pt x="0" y="1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" name="Line 182">
                <a:extLst>
                  <a:ext uri="{FF2B5EF4-FFF2-40B4-BE49-F238E27FC236}">
                    <a16:creationId xmlns:a16="http://schemas.microsoft.com/office/drawing/2014/main" id="{D64A98AC-CFDC-4CC8-B2E4-FDF40F958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91313" y="3313113"/>
                <a:ext cx="1588" cy="174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" name="Line 183">
                <a:extLst>
                  <a:ext uri="{FF2B5EF4-FFF2-40B4-BE49-F238E27FC236}">
                    <a16:creationId xmlns:a16="http://schemas.microsoft.com/office/drawing/2014/main" id="{8AF4A877-B51B-4475-9438-51101F8A6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61151" y="3321050"/>
                <a:ext cx="1270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" name="Line 184">
                <a:extLst>
                  <a:ext uri="{FF2B5EF4-FFF2-40B4-BE49-F238E27FC236}">
                    <a16:creationId xmlns:a16="http://schemas.microsoft.com/office/drawing/2014/main" id="{06BA8C00-24FD-4A71-A105-7D4CD6CBA1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27813" y="3322638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" name="Line 185">
                <a:extLst>
                  <a:ext uri="{FF2B5EF4-FFF2-40B4-BE49-F238E27FC236}">
                    <a16:creationId xmlns:a16="http://schemas.microsoft.com/office/drawing/2014/main" id="{FB9D6B4B-71BD-4507-9BB3-DEEA63602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10351" y="3257550"/>
                <a:ext cx="30163" cy="2222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" name="Freeform 186">
                <a:extLst>
                  <a:ext uri="{FF2B5EF4-FFF2-40B4-BE49-F238E27FC236}">
                    <a16:creationId xmlns:a16="http://schemas.microsoft.com/office/drawing/2014/main" id="{D3D08492-08D0-4C32-A043-83257724C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101" y="3243263"/>
                <a:ext cx="11113" cy="39688"/>
              </a:xfrm>
              <a:custGeom>
                <a:avLst/>
                <a:gdLst>
                  <a:gd name="T0" fmla="*/ 48 w 48"/>
                  <a:gd name="T1" fmla="*/ 218 h 218"/>
                  <a:gd name="T2" fmla="*/ 0 w 48"/>
                  <a:gd name="T3" fmla="*/ 148 h 218"/>
                  <a:gd name="T4" fmla="*/ 4 w 48"/>
                  <a:gd name="T5" fmla="*/ 100 h 218"/>
                  <a:gd name="T6" fmla="*/ 0 w 48"/>
                  <a:gd name="T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18">
                    <a:moveTo>
                      <a:pt x="48" y="218"/>
                    </a:moveTo>
                    <a:lnTo>
                      <a:pt x="0" y="148"/>
                    </a:lnTo>
                    <a:lnTo>
                      <a:pt x="4" y="10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" name="Freeform 187">
                <a:extLst>
                  <a:ext uri="{FF2B5EF4-FFF2-40B4-BE49-F238E27FC236}">
                    <a16:creationId xmlns:a16="http://schemas.microsoft.com/office/drawing/2014/main" id="{7D411622-1409-4242-8A6C-130E9DB6B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3688" y="3235325"/>
                <a:ext cx="17463" cy="25400"/>
              </a:xfrm>
              <a:custGeom>
                <a:avLst/>
                <a:gdLst>
                  <a:gd name="T0" fmla="*/ 0 w 76"/>
                  <a:gd name="T1" fmla="*/ 152 h 152"/>
                  <a:gd name="T2" fmla="*/ 71 w 76"/>
                  <a:gd name="T3" fmla="*/ 30 h 152"/>
                  <a:gd name="T4" fmla="*/ 76 w 76"/>
                  <a:gd name="T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52">
                    <a:moveTo>
                      <a:pt x="0" y="152"/>
                    </a:moveTo>
                    <a:lnTo>
                      <a:pt x="71" y="30"/>
                    </a:lnTo>
                    <a:lnTo>
                      <a:pt x="7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" name="Freeform 188">
                <a:extLst>
                  <a:ext uri="{FF2B5EF4-FFF2-40B4-BE49-F238E27FC236}">
                    <a16:creationId xmlns:a16="http://schemas.microsoft.com/office/drawing/2014/main" id="{5F200027-D164-4A21-8D06-43AD98A13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6426" y="3071813"/>
                <a:ext cx="171450" cy="58738"/>
              </a:xfrm>
              <a:custGeom>
                <a:avLst/>
                <a:gdLst>
                  <a:gd name="T0" fmla="*/ 755 w 755"/>
                  <a:gd name="T1" fmla="*/ 43 h 340"/>
                  <a:gd name="T2" fmla="*/ 686 w 755"/>
                  <a:gd name="T3" fmla="*/ 17 h 340"/>
                  <a:gd name="T4" fmla="*/ 651 w 755"/>
                  <a:gd name="T5" fmla="*/ 9 h 340"/>
                  <a:gd name="T6" fmla="*/ 614 w 755"/>
                  <a:gd name="T7" fmla="*/ 4 h 340"/>
                  <a:gd name="T8" fmla="*/ 541 w 755"/>
                  <a:gd name="T9" fmla="*/ 0 h 340"/>
                  <a:gd name="T10" fmla="*/ 467 w 755"/>
                  <a:gd name="T11" fmla="*/ 8 h 340"/>
                  <a:gd name="T12" fmla="*/ 397 w 755"/>
                  <a:gd name="T13" fmla="*/ 27 h 340"/>
                  <a:gd name="T14" fmla="*/ 332 w 755"/>
                  <a:gd name="T15" fmla="*/ 58 h 340"/>
                  <a:gd name="T16" fmla="*/ 271 w 755"/>
                  <a:gd name="T17" fmla="*/ 100 h 340"/>
                  <a:gd name="T18" fmla="*/ 244 w 755"/>
                  <a:gd name="T19" fmla="*/ 125 h 340"/>
                  <a:gd name="T20" fmla="*/ 219 w 755"/>
                  <a:gd name="T21" fmla="*/ 154 h 340"/>
                  <a:gd name="T22" fmla="*/ 195 w 755"/>
                  <a:gd name="T23" fmla="*/ 169 h 340"/>
                  <a:gd name="T24" fmla="*/ 209 w 755"/>
                  <a:gd name="T25" fmla="*/ 184 h 340"/>
                  <a:gd name="T26" fmla="*/ 180 w 755"/>
                  <a:gd name="T27" fmla="*/ 270 h 340"/>
                  <a:gd name="T28" fmla="*/ 89 w 755"/>
                  <a:gd name="T29" fmla="*/ 303 h 340"/>
                  <a:gd name="T30" fmla="*/ 0 w 755"/>
                  <a:gd name="T3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5" h="340">
                    <a:moveTo>
                      <a:pt x="755" y="43"/>
                    </a:moveTo>
                    <a:lnTo>
                      <a:pt x="686" y="17"/>
                    </a:lnTo>
                    <a:lnTo>
                      <a:pt x="651" y="9"/>
                    </a:lnTo>
                    <a:lnTo>
                      <a:pt x="614" y="4"/>
                    </a:lnTo>
                    <a:lnTo>
                      <a:pt x="541" y="0"/>
                    </a:lnTo>
                    <a:lnTo>
                      <a:pt x="467" y="8"/>
                    </a:lnTo>
                    <a:lnTo>
                      <a:pt x="397" y="27"/>
                    </a:lnTo>
                    <a:lnTo>
                      <a:pt x="332" y="58"/>
                    </a:lnTo>
                    <a:lnTo>
                      <a:pt x="271" y="100"/>
                    </a:lnTo>
                    <a:lnTo>
                      <a:pt x="244" y="125"/>
                    </a:lnTo>
                    <a:lnTo>
                      <a:pt x="219" y="154"/>
                    </a:lnTo>
                    <a:lnTo>
                      <a:pt x="195" y="169"/>
                    </a:lnTo>
                    <a:lnTo>
                      <a:pt x="209" y="184"/>
                    </a:lnTo>
                    <a:lnTo>
                      <a:pt x="180" y="270"/>
                    </a:lnTo>
                    <a:lnTo>
                      <a:pt x="89" y="303"/>
                    </a:lnTo>
                    <a:lnTo>
                      <a:pt x="0" y="34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" name="Freeform 189">
                <a:extLst>
                  <a:ext uri="{FF2B5EF4-FFF2-40B4-BE49-F238E27FC236}">
                    <a16:creationId xmlns:a16="http://schemas.microsoft.com/office/drawing/2014/main" id="{FACC21E3-9929-4C11-8E4D-40699DF3E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1663" y="3097213"/>
                <a:ext cx="53975" cy="15875"/>
              </a:xfrm>
              <a:custGeom>
                <a:avLst/>
                <a:gdLst>
                  <a:gd name="T0" fmla="*/ 242 w 242"/>
                  <a:gd name="T1" fmla="*/ 7 h 93"/>
                  <a:gd name="T2" fmla="*/ 176 w 242"/>
                  <a:gd name="T3" fmla="*/ 0 h 93"/>
                  <a:gd name="T4" fmla="*/ 109 w 242"/>
                  <a:gd name="T5" fmla="*/ 55 h 93"/>
                  <a:gd name="T6" fmla="*/ 106 w 242"/>
                  <a:gd name="T7" fmla="*/ 78 h 93"/>
                  <a:gd name="T8" fmla="*/ 0 w 242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93">
                    <a:moveTo>
                      <a:pt x="242" y="7"/>
                    </a:moveTo>
                    <a:lnTo>
                      <a:pt x="176" y="0"/>
                    </a:lnTo>
                    <a:lnTo>
                      <a:pt x="109" y="55"/>
                    </a:lnTo>
                    <a:lnTo>
                      <a:pt x="106" y="78"/>
                    </a:lnTo>
                    <a:lnTo>
                      <a:pt x="0" y="9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" name="Freeform 190">
                <a:extLst>
                  <a:ext uri="{FF2B5EF4-FFF2-40B4-BE49-F238E27FC236}">
                    <a16:creationId xmlns:a16="http://schemas.microsoft.com/office/drawing/2014/main" id="{6BEFFABF-1C78-44AA-A96C-5E38CF3DC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1513" y="2955925"/>
                <a:ext cx="90488" cy="119063"/>
              </a:xfrm>
              <a:custGeom>
                <a:avLst/>
                <a:gdLst>
                  <a:gd name="T0" fmla="*/ 399 w 399"/>
                  <a:gd name="T1" fmla="*/ 668 h 668"/>
                  <a:gd name="T2" fmla="*/ 357 w 399"/>
                  <a:gd name="T3" fmla="*/ 625 h 668"/>
                  <a:gd name="T4" fmla="*/ 320 w 399"/>
                  <a:gd name="T5" fmla="*/ 578 h 668"/>
                  <a:gd name="T6" fmla="*/ 285 w 399"/>
                  <a:gd name="T7" fmla="*/ 526 h 668"/>
                  <a:gd name="T8" fmla="*/ 255 w 399"/>
                  <a:gd name="T9" fmla="*/ 472 h 668"/>
                  <a:gd name="T10" fmla="*/ 230 w 399"/>
                  <a:gd name="T11" fmla="*/ 415 h 668"/>
                  <a:gd name="T12" fmla="*/ 209 w 399"/>
                  <a:gd name="T13" fmla="*/ 357 h 668"/>
                  <a:gd name="T14" fmla="*/ 192 w 399"/>
                  <a:gd name="T15" fmla="*/ 299 h 668"/>
                  <a:gd name="T16" fmla="*/ 180 w 399"/>
                  <a:gd name="T17" fmla="*/ 239 h 668"/>
                  <a:gd name="T18" fmla="*/ 116 w 399"/>
                  <a:gd name="T19" fmla="*/ 182 h 668"/>
                  <a:gd name="T20" fmla="*/ 94 w 399"/>
                  <a:gd name="T21" fmla="*/ 131 h 668"/>
                  <a:gd name="T22" fmla="*/ 68 w 399"/>
                  <a:gd name="T23" fmla="*/ 83 h 668"/>
                  <a:gd name="T24" fmla="*/ 37 w 399"/>
                  <a:gd name="T25" fmla="*/ 39 h 668"/>
                  <a:gd name="T26" fmla="*/ 0 w 399"/>
                  <a:gd name="T27" fmla="*/ 0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9" h="668">
                    <a:moveTo>
                      <a:pt x="399" y="668"/>
                    </a:moveTo>
                    <a:lnTo>
                      <a:pt x="357" y="625"/>
                    </a:lnTo>
                    <a:lnTo>
                      <a:pt x="320" y="578"/>
                    </a:lnTo>
                    <a:lnTo>
                      <a:pt x="285" y="526"/>
                    </a:lnTo>
                    <a:lnTo>
                      <a:pt x="255" y="472"/>
                    </a:lnTo>
                    <a:lnTo>
                      <a:pt x="230" y="415"/>
                    </a:lnTo>
                    <a:lnTo>
                      <a:pt x="209" y="357"/>
                    </a:lnTo>
                    <a:lnTo>
                      <a:pt x="192" y="299"/>
                    </a:lnTo>
                    <a:lnTo>
                      <a:pt x="180" y="239"/>
                    </a:lnTo>
                    <a:lnTo>
                      <a:pt x="116" y="182"/>
                    </a:lnTo>
                    <a:lnTo>
                      <a:pt x="94" y="131"/>
                    </a:lnTo>
                    <a:lnTo>
                      <a:pt x="68" y="83"/>
                    </a:lnTo>
                    <a:lnTo>
                      <a:pt x="37" y="3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" name="Line 191">
                <a:extLst>
                  <a:ext uri="{FF2B5EF4-FFF2-40B4-BE49-F238E27FC236}">
                    <a16:creationId xmlns:a16="http://schemas.microsoft.com/office/drawing/2014/main" id="{E56960E3-6339-48D3-9AFA-F169E8D04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31038" y="2982913"/>
                <a:ext cx="17463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" name="Line 192">
                <a:extLst>
                  <a:ext uri="{FF2B5EF4-FFF2-40B4-BE49-F238E27FC236}">
                    <a16:creationId xmlns:a16="http://schemas.microsoft.com/office/drawing/2014/main" id="{ACD58A91-D6EC-4676-A32B-3B1EEC3BD9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45326" y="3014663"/>
                <a:ext cx="31750" cy="190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" name="Freeform 193">
                <a:extLst>
                  <a:ext uri="{FF2B5EF4-FFF2-40B4-BE49-F238E27FC236}">
                    <a16:creationId xmlns:a16="http://schemas.microsoft.com/office/drawing/2014/main" id="{37B54F4B-8914-446E-9082-3D6602070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6913" y="3005138"/>
                <a:ext cx="12700" cy="17463"/>
              </a:xfrm>
              <a:custGeom>
                <a:avLst/>
                <a:gdLst>
                  <a:gd name="T0" fmla="*/ 56 w 56"/>
                  <a:gd name="T1" fmla="*/ 100 h 100"/>
                  <a:gd name="T2" fmla="*/ 26 w 56"/>
                  <a:gd name="T3" fmla="*/ 23 h 100"/>
                  <a:gd name="T4" fmla="*/ 0 w 56"/>
                  <a:gd name="T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00">
                    <a:moveTo>
                      <a:pt x="56" y="100"/>
                    </a:moveTo>
                    <a:lnTo>
                      <a:pt x="26" y="2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" name="Line 194">
                <a:extLst>
                  <a:ext uri="{FF2B5EF4-FFF2-40B4-BE49-F238E27FC236}">
                    <a16:creationId xmlns:a16="http://schemas.microsoft.com/office/drawing/2014/main" id="{F0E9CED3-A6B8-4068-B7AA-D87433C58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34251" y="3108325"/>
                <a:ext cx="19050" cy="142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" name="Freeform 195">
                <a:extLst>
                  <a:ext uri="{FF2B5EF4-FFF2-40B4-BE49-F238E27FC236}">
                    <a16:creationId xmlns:a16="http://schemas.microsoft.com/office/drawing/2014/main" id="{3375A6F1-F592-4090-92AF-BF30ABB20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3074988"/>
                <a:ext cx="12700" cy="46038"/>
              </a:xfrm>
              <a:custGeom>
                <a:avLst/>
                <a:gdLst>
                  <a:gd name="T0" fmla="*/ 47 w 53"/>
                  <a:gd name="T1" fmla="*/ 260 h 260"/>
                  <a:gd name="T2" fmla="*/ 53 w 53"/>
                  <a:gd name="T3" fmla="*/ 96 h 260"/>
                  <a:gd name="T4" fmla="*/ 0 w 53"/>
                  <a:gd name="T5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260">
                    <a:moveTo>
                      <a:pt x="47" y="260"/>
                    </a:moveTo>
                    <a:lnTo>
                      <a:pt x="53" y="9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" name="Line 196">
                <a:extLst>
                  <a:ext uri="{FF2B5EF4-FFF2-40B4-BE49-F238E27FC236}">
                    <a16:creationId xmlns:a16="http://schemas.microsoft.com/office/drawing/2014/main" id="{41BB2840-650A-4862-938D-82ED15F99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2188" y="3049588"/>
                <a:ext cx="4763" cy="301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" name="Freeform 197">
                <a:extLst>
                  <a:ext uri="{FF2B5EF4-FFF2-40B4-BE49-F238E27FC236}">
                    <a16:creationId xmlns:a16="http://schemas.microsoft.com/office/drawing/2014/main" id="{A4955A46-E6D5-42FA-94E9-B5749C3FE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3938" y="2963863"/>
                <a:ext cx="9525" cy="77788"/>
              </a:xfrm>
              <a:custGeom>
                <a:avLst/>
                <a:gdLst>
                  <a:gd name="T0" fmla="*/ 47 w 47"/>
                  <a:gd name="T1" fmla="*/ 446 h 446"/>
                  <a:gd name="T2" fmla="*/ 28 w 47"/>
                  <a:gd name="T3" fmla="*/ 418 h 446"/>
                  <a:gd name="T4" fmla="*/ 14 w 47"/>
                  <a:gd name="T5" fmla="*/ 386 h 446"/>
                  <a:gd name="T6" fmla="*/ 4 w 47"/>
                  <a:gd name="T7" fmla="*/ 351 h 446"/>
                  <a:gd name="T8" fmla="*/ 0 w 47"/>
                  <a:gd name="T9" fmla="*/ 314 h 446"/>
                  <a:gd name="T10" fmla="*/ 1 w 47"/>
                  <a:gd name="T11" fmla="*/ 277 h 446"/>
                  <a:gd name="T12" fmla="*/ 6 w 47"/>
                  <a:gd name="T13" fmla="*/ 239 h 446"/>
                  <a:gd name="T14" fmla="*/ 17 w 47"/>
                  <a:gd name="T15" fmla="*/ 204 h 446"/>
                  <a:gd name="T16" fmla="*/ 33 w 47"/>
                  <a:gd name="T17" fmla="*/ 171 h 446"/>
                  <a:gd name="T18" fmla="*/ 6 w 47"/>
                  <a:gd name="T1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46">
                    <a:moveTo>
                      <a:pt x="47" y="446"/>
                    </a:moveTo>
                    <a:lnTo>
                      <a:pt x="28" y="418"/>
                    </a:lnTo>
                    <a:lnTo>
                      <a:pt x="14" y="386"/>
                    </a:lnTo>
                    <a:lnTo>
                      <a:pt x="4" y="351"/>
                    </a:lnTo>
                    <a:lnTo>
                      <a:pt x="0" y="314"/>
                    </a:lnTo>
                    <a:lnTo>
                      <a:pt x="1" y="277"/>
                    </a:lnTo>
                    <a:lnTo>
                      <a:pt x="6" y="239"/>
                    </a:lnTo>
                    <a:lnTo>
                      <a:pt x="17" y="204"/>
                    </a:lnTo>
                    <a:lnTo>
                      <a:pt x="33" y="171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" name="Freeform 198">
                <a:extLst>
                  <a:ext uri="{FF2B5EF4-FFF2-40B4-BE49-F238E27FC236}">
                    <a16:creationId xmlns:a16="http://schemas.microsoft.com/office/drawing/2014/main" id="{F91AFF86-27D3-49D5-8B16-D500F8FC2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8701" y="2941638"/>
                <a:ext cx="9525" cy="39688"/>
              </a:xfrm>
              <a:custGeom>
                <a:avLst/>
                <a:gdLst>
                  <a:gd name="T0" fmla="*/ 0 w 46"/>
                  <a:gd name="T1" fmla="*/ 226 h 226"/>
                  <a:gd name="T2" fmla="*/ 46 w 46"/>
                  <a:gd name="T3" fmla="*/ 66 h 226"/>
                  <a:gd name="T4" fmla="*/ 30 w 46"/>
                  <a:gd name="T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26">
                    <a:moveTo>
                      <a:pt x="0" y="226"/>
                    </a:moveTo>
                    <a:lnTo>
                      <a:pt x="46" y="66"/>
                    </a:lnTo>
                    <a:lnTo>
                      <a:pt x="3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" name="Freeform 199">
                <a:extLst>
                  <a:ext uri="{FF2B5EF4-FFF2-40B4-BE49-F238E27FC236}">
                    <a16:creationId xmlns:a16="http://schemas.microsoft.com/office/drawing/2014/main" id="{7C6F6004-1262-4D9D-AB8F-A7DCDAB3E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401" y="2998788"/>
                <a:ext cx="6350" cy="49213"/>
              </a:xfrm>
              <a:custGeom>
                <a:avLst/>
                <a:gdLst>
                  <a:gd name="T0" fmla="*/ 0 w 26"/>
                  <a:gd name="T1" fmla="*/ 275 h 275"/>
                  <a:gd name="T2" fmla="*/ 26 w 26"/>
                  <a:gd name="T3" fmla="*/ 105 h 275"/>
                  <a:gd name="T4" fmla="*/ 11 w 26"/>
                  <a:gd name="T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75">
                    <a:moveTo>
                      <a:pt x="0" y="275"/>
                    </a:moveTo>
                    <a:lnTo>
                      <a:pt x="26" y="105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" name="Freeform 200">
                <a:extLst>
                  <a:ext uri="{FF2B5EF4-FFF2-40B4-BE49-F238E27FC236}">
                    <a16:creationId xmlns:a16="http://schemas.microsoft.com/office/drawing/2014/main" id="{3DE7142D-F440-4C5D-ACBB-5C815A884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6163" y="2979738"/>
                <a:ext cx="14288" cy="31750"/>
              </a:xfrm>
              <a:custGeom>
                <a:avLst/>
                <a:gdLst>
                  <a:gd name="T0" fmla="*/ 0 w 61"/>
                  <a:gd name="T1" fmla="*/ 182 h 182"/>
                  <a:gd name="T2" fmla="*/ 57 w 61"/>
                  <a:gd name="T3" fmla="*/ 101 h 182"/>
                  <a:gd name="T4" fmla="*/ 61 w 61"/>
                  <a:gd name="T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82">
                    <a:moveTo>
                      <a:pt x="0" y="182"/>
                    </a:moveTo>
                    <a:lnTo>
                      <a:pt x="57" y="101"/>
                    </a:lnTo>
                    <a:lnTo>
                      <a:pt x="6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" name="Freeform 201">
                <a:extLst>
                  <a:ext uri="{FF2B5EF4-FFF2-40B4-BE49-F238E27FC236}">
                    <a16:creationId xmlns:a16="http://schemas.microsoft.com/office/drawing/2014/main" id="{E81A7527-7295-44F0-B251-D78C03074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8551" y="3019425"/>
                <a:ext cx="20638" cy="42863"/>
              </a:xfrm>
              <a:custGeom>
                <a:avLst/>
                <a:gdLst>
                  <a:gd name="T0" fmla="*/ 93 w 93"/>
                  <a:gd name="T1" fmla="*/ 248 h 248"/>
                  <a:gd name="T2" fmla="*/ 67 w 93"/>
                  <a:gd name="T3" fmla="*/ 152 h 248"/>
                  <a:gd name="T4" fmla="*/ 0 w 93"/>
                  <a:gd name="T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248">
                    <a:moveTo>
                      <a:pt x="93" y="248"/>
                    </a:moveTo>
                    <a:lnTo>
                      <a:pt x="67" y="15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" name="Freeform 202">
                <a:extLst>
                  <a:ext uri="{FF2B5EF4-FFF2-40B4-BE49-F238E27FC236}">
                    <a16:creationId xmlns:a16="http://schemas.microsoft.com/office/drawing/2014/main" id="{7E3FF837-ABF6-48A1-8FC2-74082C909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663" y="2997200"/>
                <a:ext cx="9525" cy="41275"/>
              </a:xfrm>
              <a:custGeom>
                <a:avLst/>
                <a:gdLst>
                  <a:gd name="T0" fmla="*/ 0 w 43"/>
                  <a:gd name="T1" fmla="*/ 233 h 233"/>
                  <a:gd name="T2" fmla="*/ 43 w 43"/>
                  <a:gd name="T3" fmla="*/ 78 h 233"/>
                  <a:gd name="T4" fmla="*/ 24 w 43"/>
                  <a:gd name="T5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233">
                    <a:moveTo>
                      <a:pt x="0" y="233"/>
                    </a:moveTo>
                    <a:lnTo>
                      <a:pt x="43" y="78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" name="Freeform 203">
                <a:extLst>
                  <a:ext uri="{FF2B5EF4-FFF2-40B4-BE49-F238E27FC236}">
                    <a16:creationId xmlns:a16="http://schemas.microsoft.com/office/drawing/2014/main" id="{E7601381-1423-48A4-8DAD-7D4FD132F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026" y="2992438"/>
                <a:ext cx="31750" cy="44450"/>
              </a:xfrm>
              <a:custGeom>
                <a:avLst/>
                <a:gdLst>
                  <a:gd name="T0" fmla="*/ 0 w 143"/>
                  <a:gd name="T1" fmla="*/ 252 h 252"/>
                  <a:gd name="T2" fmla="*/ 27 w 143"/>
                  <a:gd name="T3" fmla="*/ 189 h 252"/>
                  <a:gd name="T4" fmla="*/ 60 w 143"/>
                  <a:gd name="T5" fmla="*/ 125 h 252"/>
                  <a:gd name="T6" fmla="*/ 98 w 143"/>
                  <a:gd name="T7" fmla="*/ 61 h 252"/>
                  <a:gd name="T8" fmla="*/ 143 w 143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52">
                    <a:moveTo>
                      <a:pt x="0" y="252"/>
                    </a:moveTo>
                    <a:lnTo>
                      <a:pt x="27" y="189"/>
                    </a:lnTo>
                    <a:lnTo>
                      <a:pt x="60" y="125"/>
                    </a:lnTo>
                    <a:lnTo>
                      <a:pt x="98" y="61"/>
                    </a:lnTo>
                    <a:lnTo>
                      <a:pt x="14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" name="Freeform 204">
                <a:extLst>
                  <a:ext uri="{FF2B5EF4-FFF2-40B4-BE49-F238E27FC236}">
                    <a16:creationId xmlns:a16="http://schemas.microsoft.com/office/drawing/2014/main" id="{4AD87723-F600-459E-A3F8-C9D509F57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2376" y="3000375"/>
                <a:ext cx="120650" cy="25400"/>
              </a:xfrm>
              <a:custGeom>
                <a:avLst/>
                <a:gdLst>
                  <a:gd name="T0" fmla="*/ 0 w 534"/>
                  <a:gd name="T1" fmla="*/ 144 h 144"/>
                  <a:gd name="T2" fmla="*/ 55 w 534"/>
                  <a:gd name="T3" fmla="*/ 126 h 144"/>
                  <a:gd name="T4" fmla="*/ 153 w 534"/>
                  <a:gd name="T5" fmla="*/ 108 h 144"/>
                  <a:gd name="T6" fmla="*/ 231 w 534"/>
                  <a:gd name="T7" fmla="*/ 34 h 144"/>
                  <a:gd name="T8" fmla="*/ 369 w 534"/>
                  <a:gd name="T9" fmla="*/ 25 h 144"/>
                  <a:gd name="T10" fmla="*/ 475 w 534"/>
                  <a:gd name="T11" fmla="*/ 55 h 144"/>
                  <a:gd name="T12" fmla="*/ 534 w 534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4" h="144">
                    <a:moveTo>
                      <a:pt x="0" y="144"/>
                    </a:moveTo>
                    <a:lnTo>
                      <a:pt x="55" y="126"/>
                    </a:lnTo>
                    <a:lnTo>
                      <a:pt x="153" y="108"/>
                    </a:lnTo>
                    <a:lnTo>
                      <a:pt x="231" y="34"/>
                    </a:lnTo>
                    <a:lnTo>
                      <a:pt x="369" y="25"/>
                    </a:lnTo>
                    <a:lnTo>
                      <a:pt x="475" y="55"/>
                    </a:lnTo>
                    <a:lnTo>
                      <a:pt x="53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" name="Freeform 205">
                <a:extLst>
                  <a:ext uri="{FF2B5EF4-FFF2-40B4-BE49-F238E27FC236}">
                    <a16:creationId xmlns:a16="http://schemas.microsoft.com/office/drawing/2014/main" id="{D4396E0B-96AD-487F-951F-00C46769F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8738" y="3006725"/>
                <a:ext cx="26988" cy="4763"/>
              </a:xfrm>
              <a:custGeom>
                <a:avLst/>
                <a:gdLst>
                  <a:gd name="T0" fmla="*/ 0 w 119"/>
                  <a:gd name="T1" fmla="*/ 25 h 30"/>
                  <a:gd name="T2" fmla="*/ 62 w 119"/>
                  <a:gd name="T3" fmla="*/ 30 h 30"/>
                  <a:gd name="T4" fmla="*/ 119 w 119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30">
                    <a:moveTo>
                      <a:pt x="0" y="25"/>
                    </a:moveTo>
                    <a:lnTo>
                      <a:pt x="62" y="30"/>
                    </a:lnTo>
                    <a:lnTo>
                      <a:pt x="11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" name="Freeform 206">
                <a:extLst>
                  <a:ext uri="{FF2B5EF4-FFF2-40B4-BE49-F238E27FC236}">
                    <a16:creationId xmlns:a16="http://schemas.microsoft.com/office/drawing/2014/main" id="{747D1B00-F634-48CB-A386-B1367288B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876" y="2973388"/>
                <a:ext cx="34925" cy="33338"/>
              </a:xfrm>
              <a:custGeom>
                <a:avLst/>
                <a:gdLst>
                  <a:gd name="T0" fmla="*/ 0 w 157"/>
                  <a:gd name="T1" fmla="*/ 187 h 187"/>
                  <a:gd name="T2" fmla="*/ 89 w 157"/>
                  <a:gd name="T3" fmla="*/ 111 h 187"/>
                  <a:gd name="T4" fmla="*/ 119 w 157"/>
                  <a:gd name="T5" fmla="*/ 34 h 187"/>
                  <a:gd name="T6" fmla="*/ 157 w 157"/>
                  <a:gd name="T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87">
                    <a:moveTo>
                      <a:pt x="0" y="187"/>
                    </a:moveTo>
                    <a:lnTo>
                      <a:pt x="89" y="111"/>
                    </a:lnTo>
                    <a:lnTo>
                      <a:pt x="119" y="34"/>
                    </a:lnTo>
                    <a:lnTo>
                      <a:pt x="157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" name="Freeform 207">
                <a:extLst>
                  <a:ext uri="{FF2B5EF4-FFF2-40B4-BE49-F238E27FC236}">
                    <a16:creationId xmlns:a16="http://schemas.microsoft.com/office/drawing/2014/main" id="{6E7AFADB-A342-4D12-BFA4-6DD4AEDB7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9688" y="2974975"/>
                <a:ext cx="41275" cy="9525"/>
              </a:xfrm>
              <a:custGeom>
                <a:avLst/>
                <a:gdLst>
                  <a:gd name="T0" fmla="*/ 0 w 182"/>
                  <a:gd name="T1" fmla="*/ 47 h 47"/>
                  <a:gd name="T2" fmla="*/ 133 w 182"/>
                  <a:gd name="T3" fmla="*/ 0 h 47"/>
                  <a:gd name="T4" fmla="*/ 182 w 182"/>
                  <a:gd name="T5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" h="47">
                    <a:moveTo>
                      <a:pt x="0" y="47"/>
                    </a:moveTo>
                    <a:lnTo>
                      <a:pt x="133" y="0"/>
                    </a:lnTo>
                    <a:lnTo>
                      <a:pt x="182" y="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" name="Freeform 208">
                <a:extLst>
                  <a:ext uri="{FF2B5EF4-FFF2-40B4-BE49-F238E27FC236}">
                    <a16:creationId xmlns:a16="http://schemas.microsoft.com/office/drawing/2014/main" id="{BAB20801-7095-4C77-A594-CA57BDD70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5888" y="3041650"/>
                <a:ext cx="12700" cy="47625"/>
              </a:xfrm>
              <a:custGeom>
                <a:avLst/>
                <a:gdLst>
                  <a:gd name="T0" fmla="*/ 0 w 59"/>
                  <a:gd name="T1" fmla="*/ 268 h 268"/>
                  <a:gd name="T2" fmla="*/ 22 w 59"/>
                  <a:gd name="T3" fmla="*/ 220 h 268"/>
                  <a:gd name="T4" fmla="*/ 48 w 59"/>
                  <a:gd name="T5" fmla="*/ 179 h 268"/>
                  <a:gd name="T6" fmla="*/ 48 w 59"/>
                  <a:gd name="T7" fmla="*/ 145 h 268"/>
                  <a:gd name="T8" fmla="*/ 33 w 59"/>
                  <a:gd name="T9" fmla="*/ 119 h 268"/>
                  <a:gd name="T10" fmla="*/ 30 w 59"/>
                  <a:gd name="T11" fmla="*/ 64 h 268"/>
                  <a:gd name="T12" fmla="*/ 59 w 59"/>
                  <a:gd name="T13" fmla="*/ 38 h 268"/>
                  <a:gd name="T14" fmla="*/ 45 w 59"/>
                  <a:gd name="T15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268">
                    <a:moveTo>
                      <a:pt x="0" y="268"/>
                    </a:moveTo>
                    <a:lnTo>
                      <a:pt x="22" y="220"/>
                    </a:lnTo>
                    <a:lnTo>
                      <a:pt x="48" y="179"/>
                    </a:lnTo>
                    <a:lnTo>
                      <a:pt x="48" y="145"/>
                    </a:lnTo>
                    <a:lnTo>
                      <a:pt x="33" y="119"/>
                    </a:lnTo>
                    <a:lnTo>
                      <a:pt x="30" y="64"/>
                    </a:lnTo>
                    <a:lnTo>
                      <a:pt x="59" y="38"/>
                    </a:lnTo>
                    <a:lnTo>
                      <a:pt x="4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" name="Freeform 209">
                <a:extLst>
                  <a:ext uri="{FF2B5EF4-FFF2-40B4-BE49-F238E27FC236}">
                    <a16:creationId xmlns:a16="http://schemas.microsoft.com/office/drawing/2014/main" id="{18DFE171-267D-4FB6-981A-8E40F89F9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3025775"/>
                <a:ext cx="19050" cy="22225"/>
              </a:xfrm>
              <a:custGeom>
                <a:avLst/>
                <a:gdLst>
                  <a:gd name="T0" fmla="*/ 0 w 86"/>
                  <a:gd name="T1" fmla="*/ 123 h 123"/>
                  <a:gd name="T2" fmla="*/ 83 w 86"/>
                  <a:gd name="T3" fmla="*/ 57 h 123"/>
                  <a:gd name="T4" fmla="*/ 86 w 86"/>
                  <a:gd name="T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123">
                    <a:moveTo>
                      <a:pt x="0" y="123"/>
                    </a:moveTo>
                    <a:lnTo>
                      <a:pt x="83" y="57"/>
                    </a:lnTo>
                    <a:lnTo>
                      <a:pt x="8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" name="Freeform 210">
                <a:extLst>
                  <a:ext uri="{FF2B5EF4-FFF2-40B4-BE49-F238E27FC236}">
                    <a16:creationId xmlns:a16="http://schemas.microsoft.com/office/drawing/2014/main" id="{F6533884-B551-498F-A5AF-A74167562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6376" y="3201988"/>
                <a:ext cx="76200" cy="82550"/>
              </a:xfrm>
              <a:custGeom>
                <a:avLst/>
                <a:gdLst>
                  <a:gd name="T0" fmla="*/ 0 w 336"/>
                  <a:gd name="T1" fmla="*/ 467 h 467"/>
                  <a:gd name="T2" fmla="*/ 101 w 336"/>
                  <a:gd name="T3" fmla="*/ 316 h 467"/>
                  <a:gd name="T4" fmla="*/ 94 w 336"/>
                  <a:gd name="T5" fmla="*/ 263 h 467"/>
                  <a:gd name="T6" fmla="*/ 172 w 336"/>
                  <a:gd name="T7" fmla="*/ 215 h 467"/>
                  <a:gd name="T8" fmla="*/ 228 w 336"/>
                  <a:gd name="T9" fmla="*/ 173 h 467"/>
                  <a:gd name="T10" fmla="*/ 254 w 336"/>
                  <a:gd name="T11" fmla="*/ 150 h 467"/>
                  <a:gd name="T12" fmla="*/ 277 w 336"/>
                  <a:gd name="T13" fmla="*/ 123 h 467"/>
                  <a:gd name="T14" fmla="*/ 297 w 336"/>
                  <a:gd name="T15" fmla="*/ 95 h 467"/>
                  <a:gd name="T16" fmla="*/ 315 w 336"/>
                  <a:gd name="T17" fmla="*/ 65 h 467"/>
                  <a:gd name="T18" fmla="*/ 328 w 336"/>
                  <a:gd name="T19" fmla="*/ 33 h 467"/>
                  <a:gd name="T20" fmla="*/ 336 w 336"/>
                  <a:gd name="T21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6" h="467">
                    <a:moveTo>
                      <a:pt x="0" y="467"/>
                    </a:moveTo>
                    <a:lnTo>
                      <a:pt x="101" y="316"/>
                    </a:lnTo>
                    <a:lnTo>
                      <a:pt x="94" y="263"/>
                    </a:lnTo>
                    <a:lnTo>
                      <a:pt x="172" y="215"/>
                    </a:lnTo>
                    <a:lnTo>
                      <a:pt x="228" y="173"/>
                    </a:lnTo>
                    <a:lnTo>
                      <a:pt x="254" y="150"/>
                    </a:lnTo>
                    <a:lnTo>
                      <a:pt x="277" y="123"/>
                    </a:lnTo>
                    <a:lnTo>
                      <a:pt x="297" y="95"/>
                    </a:lnTo>
                    <a:lnTo>
                      <a:pt x="315" y="65"/>
                    </a:lnTo>
                    <a:lnTo>
                      <a:pt x="328" y="33"/>
                    </a:lnTo>
                    <a:lnTo>
                      <a:pt x="33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" name="Line 211">
                <a:extLst>
                  <a:ext uri="{FF2B5EF4-FFF2-40B4-BE49-F238E27FC236}">
                    <a16:creationId xmlns:a16="http://schemas.microsoft.com/office/drawing/2014/main" id="{B05A3762-3DFF-42D4-A339-FC211608F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8601" y="3344863"/>
                <a:ext cx="1587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" name="Freeform 212">
                <a:extLst>
                  <a:ext uri="{FF2B5EF4-FFF2-40B4-BE49-F238E27FC236}">
                    <a16:creationId xmlns:a16="http://schemas.microsoft.com/office/drawing/2014/main" id="{DA3A35EA-DA27-41EB-94F8-20FB43141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8601" y="3344863"/>
                <a:ext cx="36513" cy="30163"/>
              </a:xfrm>
              <a:custGeom>
                <a:avLst/>
                <a:gdLst>
                  <a:gd name="T0" fmla="*/ 0 w 165"/>
                  <a:gd name="T1" fmla="*/ 0 h 171"/>
                  <a:gd name="T2" fmla="*/ 38 w 165"/>
                  <a:gd name="T3" fmla="*/ 138 h 171"/>
                  <a:gd name="T4" fmla="*/ 165 w 165"/>
                  <a:gd name="T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171">
                    <a:moveTo>
                      <a:pt x="0" y="0"/>
                    </a:moveTo>
                    <a:lnTo>
                      <a:pt x="38" y="138"/>
                    </a:lnTo>
                    <a:lnTo>
                      <a:pt x="165" y="17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" name="Line 213">
                <a:extLst>
                  <a:ext uri="{FF2B5EF4-FFF2-40B4-BE49-F238E27FC236}">
                    <a16:creationId xmlns:a16="http://schemas.microsoft.com/office/drawing/2014/main" id="{37CEEA84-2A27-485B-85B0-53DAD01720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2413" y="3363913"/>
                <a:ext cx="19050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" name="Freeform 214">
                <a:extLst>
                  <a:ext uri="{FF2B5EF4-FFF2-40B4-BE49-F238E27FC236}">
                    <a16:creationId xmlns:a16="http://schemas.microsoft.com/office/drawing/2014/main" id="{CA65F30A-CC7C-4B60-B5BE-63D001A7D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4976" y="2889250"/>
                <a:ext cx="33338" cy="1588"/>
              </a:xfrm>
              <a:custGeom>
                <a:avLst/>
                <a:gdLst>
                  <a:gd name="T0" fmla="*/ 143 w 143"/>
                  <a:gd name="T1" fmla="*/ 0 h 13"/>
                  <a:gd name="T2" fmla="*/ 72 w 143"/>
                  <a:gd name="T3" fmla="*/ 5 h 13"/>
                  <a:gd name="T4" fmla="*/ 0 w 143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3" h="13">
                    <a:moveTo>
                      <a:pt x="143" y="0"/>
                    </a:moveTo>
                    <a:lnTo>
                      <a:pt x="72" y="5"/>
                    </a:lnTo>
                    <a:lnTo>
                      <a:pt x="0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" name="Freeform 215">
                <a:extLst>
                  <a:ext uri="{FF2B5EF4-FFF2-40B4-BE49-F238E27FC236}">
                    <a16:creationId xmlns:a16="http://schemas.microsoft.com/office/drawing/2014/main" id="{4CE68E93-1560-4112-8D8F-26DC1F467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4176" y="2894013"/>
                <a:ext cx="28575" cy="6350"/>
              </a:xfrm>
              <a:custGeom>
                <a:avLst/>
                <a:gdLst>
                  <a:gd name="T0" fmla="*/ 128 w 128"/>
                  <a:gd name="T1" fmla="*/ 0 h 35"/>
                  <a:gd name="T2" fmla="*/ 64 w 128"/>
                  <a:gd name="T3" fmla="*/ 15 h 35"/>
                  <a:gd name="T4" fmla="*/ 0 w 128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" h="35">
                    <a:moveTo>
                      <a:pt x="128" y="0"/>
                    </a:moveTo>
                    <a:lnTo>
                      <a:pt x="64" y="15"/>
                    </a:lnTo>
                    <a:lnTo>
                      <a:pt x="0" y="3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" name="Freeform 216">
                <a:extLst>
                  <a:ext uri="{FF2B5EF4-FFF2-40B4-BE49-F238E27FC236}">
                    <a16:creationId xmlns:a16="http://schemas.microsoft.com/office/drawing/2014/main" id="{99766D41-F901-4E89-BD57-2C0275108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301" y="2816225"/>
                <a:ext cx="90488" cy="6350"/>
              </a:xfrm>
              <a:custGeom>
                <a:avLst/>
                <a:gdLst>
                  <a:gd name="T0" fmla="*/ 400 w 400"/>
                  <a:gd name="T1" fmla="*/ 23 h 37"/>
                  <a:gd name="T2" fmla="*/ 240 w 400"/>
                  <a:gd name="T3" fmla="*/ 0 h 37"/>
                  <a:gd name="T4" fmla="*/ 165 w 400"/>
                  <a:gd name="T5" fmla="*/ 37 h 37"/>
                  <a:gd name="T6" fmla="*/ 124 w 400"/>
                  <a:gd name="T7" fmla="*/ 11 h 37"/>
                  <a:gd name="T8" fmla="*/ 0 w 40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37">
                    <a:moveTo>
                      <a:pt x="400" y="23"/>
                    </a:moveTo>
                    <a:lnTo>
                      <a:pt x="240" y="0"/>
                    </a:lnTo>
                    <a:lnTo>
                      <a:pt x="165" y="37"/>
                    </a:lnTo>
                    <a:lnTo>
                      <a:pt x="124" y="1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" name="Freeform 217">
                <a:extLst>
                  <a:ext uri="{FF2B5EF4-FFF2-40B4-BE49-F238E27FC236}">
                    <a16:creationId xmlns:a16="http://schemas.microsoft.com/office/drawing/2014/main" id="{C9118906-805C-468D-870A-DF44565DD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9651" y="2754313"/>
                <a:ext cx="88900" cy="46038"/>
              </a:xfrm>
              <a:custGeom>
                <a:avLst/>
                <a:gdLst>
                  <a:gd name="T0" fmla="*/ 392 w 392"/>
                  <a:gd name="T1" fmla="*/ 256 h 256"/>
                  <a:gd name="T2" fmla="*/ 310 w 392"/>
                  <a:gd name="T3" fmla="*/ 231 h 256"/>
                  <a:gd name="T4" fmla="*/ 221 w 392"/>
                  <a:gd name="T5" fmla="*/ 100 h 256"/>
                  <a:gd name="T6" fmla="*/ 160 w 392"/>
                  <a:gd name="T7" fmla="*/ 60 h 256"/>
                  <a:gd name="T8" fmla="*/ 127 w 392"/>
                  <a:gd name="T9" fmla="*/ 64 h 256"/>
                  <a:gd name="T10" fmla="*/ 0 w 392"/>
                  <a:gd name="T11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2" h="256">
                    <a:moveTo>
                      <a:pt x="392" y="256"/>
                    </a:moveTo>
                    <a:lnTo>
                      <a:pt x="310" y="231"/>
                    </a:lnTo>
                    <a:lnTo>
                      <a:pt x="221" y="100"/>
                    </a:lnTo>
                    <a:lnTo>
                      <a:pt x="160" y="60"/>
                    </a:lnTo>
                    <a:lnTo>
                      <a:pt x="127" y="6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" name="Line 218">
                <a:extLst>
                  <a:ext uri="{FF2B5EF4-FFF2-40B4-BE49-F238E27FC236}">
                    <a16:creationId xmlns:a16="http://schemas.microsoft.com/office/drawing/2014/main" id="{A9062C72-F1E7-4CE0-ACCF-9DDA6556D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97751" y="2735263"/>
                <a:ext cx="12700" cy="365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" name="Freeform 219">
                <a:extLst>
                  <a:ext uri="{FF2B5EF4-FFF2-40B4-BE49-F238E27FC236}">
                    <a16:creationId xmlns:a16="http://schemas.microsoft.com/office/drawing/2014/main" id="{DF0BF6E8-1F33-4FE1-BB2B-E9BA11C59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6" y="2673350"/>
                <a:ext cx="23813" cy="47625"/>
              </a:xfrm>
              <a:custGeom>
                <a:avLst/>
                <a:gdLst>
                  <a:gd name="T0" fmla="*/ 92 w 101"/>
                  <a:gd name="T1" fmla="*/ 272 h 272"/>
                  <a:gd name="T2" fmla="*/ 101 w 101"/>
                  <a:gd name="T3" fmla="*/ 200 h 272"/>
                  <a:gd name="T4" fmla="*/ 23 w 101"/>
                  <a:gd name="T5" fmla="*/ 78 h 272"/>
                  <a:gd name="T6" fmla="*/ 0 w 101"/>
                  <a:gd name="T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272">
                    <a:moveTo>
                      <a:pt x="92" y="272"/>
                    </a:moveTo>
                    <a:lnTo>
                      <a:pt x="101" y="200"/>
                    </a:lnTo>
                    <a:lnTo>
                      <a:pt x="23" y="7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" name="Freeform 220">
                <a:extLst>
                  <a:ext uri="{FF2B5EF4-FFF2-40B4-BE49-F238E27FC236}">
                    <a16:creationId xmlns:a16="http://schemas.microsoft.com/office/drawing/2014/main" id="{E9BCDFB0-10AA-4CE3-8D61-D2038D546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963" y="2651125"/>
                <a:ext cx="9525" cy="47625"/>
              </a:xfrm>
              <a:custGeom>
                <a:avLst/>
                <a:gdLst>
                  <a:gd name="T0" fmla="*/ 0 w 37"/>
                  <a:gd name="T1" fmla="*/ 267 h 267"/>
                  <a:gd name="T2" fmla="*/ 37 w 37"/>
                  <a:gd name="T3" fmla="*/ 197 h 267"/>
                  <a:gd name="T4" fmla="*/ 37 w 37"/>
                  <a:gd name="T5" fmla="*/ 126 h 267"/>
                  <a:gd name="T6" fmla="*/ 15 w 37"/>
                  <a:gd name="T7" fmla="*/ 60 h 267"/>
                  <a:gd name="T8" fmla="*/ 22 w 37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67">
                    <a:moveTo>
                      <a:pt x="0" y="267"/>
                    </a:moveTo>
                    <a:lnTo>
                      <a:pt x="37" y="197"/>
                    </a:lnTo>
                    <a:lnTo>
                      <a:pt x="37" y="126"/>
                    </a:lnTo>
                    <a:lnTo>
                      <a:pt x="15" y="60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" name="Freeform 221">
                <a:extLst>
                  <a:ext uri="{FF2B5EF4-FFF2-40B4-BE49-F238E27FC236}">
                    <a16:creationId xmlns:a16="http://schemas.microsoft.com/office/drawing/2014/main" id="{B8F5EE06-6B8B-4AA6-AA6C-71D68C6F4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488" y="2647950"/>
                <a:ext cx="9525" cy="25400"/>
              </a:xfrm>
              <a:custGeom>
                <a:avLst/>
                <a:gdLst>
                  <a:gd name="T0" fmla="*/ 0 w 41"/>
                  <a:gd name="T1" fmla="*/ 141 h 141"/>
                  <a:gd name="T2" fmla="*/ 16 w 41"/>
                  <a:gd name="T3" fmla="*/ 56 h 141"/>
                  <a:gd name="T4" fmla="*/ 41 w 41"/>
                  <a:gd name="T5" fmla="*/ 27 h 141"/>
                  <a:gd name="T6" fmla="*/ 41 w 41"/>
                  <a:gd name="T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41">
                    <a:moveTo>
                      <a:pt x="0" y="141"/>
                    </a:moveTo>
                    <a:lnTo>
                      <a:pt x="16" y="56"/>
                    </a:lnTo>
                    <a:lnTo>
                      <a:pt x="41" y="27"/>
                    </a:lnTo>
                    <a:lnTo>
                      <a:pt x="4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" name="Freeform 222">
                <a:extLst>
                  <a:ext uri="{FF2B5EF4-FFF2-40B4-BE49-F238E27FC236}">
                    <a16:creationId xmlns:a16="http://schemas.microsoft.com/office/drawing/2014/main" id="{F1424EF0-89F9-4F40-A854-3FFE96CC3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1101" y="2725738"/>
                <a:ext cx="44450" cy="93663"/>
              </a:xfrm>
              <a:custGeom>
                <a:avLst/>
                <a:gdLst>
                  <a:gd name="T0" fmla="*/ 0 w 194"/>
                  <a:gd name="T1" fmla="*/ 526 h 526"/>
                  <a:gd name="T2" fmla="*/ 36 w 194"/>
                  <a:gd name="T3" fmla="*/ 408 h 526"/>
                  <a:gd name="T4" fmla="*/ 36 w 194"/>
                  <a:gd name="T5" fmla="*/ 283 h 526"/>
                  <a:gd name="T6" fmla="*/ 127 w 194"/>
                  <a:gd name="T7" fmla="*/ 175 h 526"/>
                  <a:gd name="T8" fmla="*/ 194 w 194"/>
                  <a:gd name="T9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526">
                    <a:moveTo>
                      <a:pt x="0" y="526"/>
                    </a:moveTo>
                    <a:lnTo>
                      <a:pt x="36" y="408"/>
                    </a:lnTo>
                    <a:lnTo>
                      <a:pt x="36" y="283"/>
                    </a:lnTo>
                    <a:lnTo>
                      <a:pt x="127" y="175"/>
                    </a:lnTo>
                    <a:lnTo>
                      <a:pt x="19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" name="Freeform 223">
                <a:extLst>
                  <a:ext uri="{FF2B5EF4-FFF2-40B4-BE49-F238E27FC236}">
                    <a16:creationId xmlns:a16="http://schemas.microsoft.com/office/drawing/2014/main" id="{916BEF68-CFEC-4401-A992-4F752D9AD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9038" y="2732088"/>
                <a:ext cx="9525" cy="44450"/>
              </a:xfrm>
              <a:custGeom>
                <a:avLst/>
                <a:gdLst>
                  <a:gd name="T0" fmla="*/ 7 w 42"/>
                  <a:gd name="T1" fmla="*/ 249 h 249"/>
                  <a:gd name="T2" fmla="*/ 0 w 42"/>
                  <a:gd name="T3" fmla="*/ 174 h 249"/>
                  <a:gd name="T4" fmla="*/ 42 w 42"/>
                  <a:gd name="T5" fmla="*/ 67 h 249"/>
                  <a:gd name="T6" fmla="*/ 38 w 42"/>
                  <a:gd name="T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49">
                    <a:moveTo>
                      <a:pt x="7" y="249"/>
                    </a:moveTo>
                    <a:lnTo>
                      <a:pt x="0" y="174"/>
                    </a:lnTo>
                    <a:lnTo>
                      <a:pt x="42" y="67"/>
                    </a:lnTo>
                    <a:lnTo>
                      <a:pt x="3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" name="Freeform 224">
                <a:extLst>
                  <a:ext uri="{FF2B5EF4-FFF2-40B4-BE49-F238E27FC236}">
                    <a16:creationId xmlns:a16="http://schemas.microsoft.com/office/drawing/2014/main" id="{F068592E-BE37-4FFA-87F5-A6B35A71E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5576" y="2774950"/>
                <a:ext cx="11113" cy="19050"/>
              </a:xfrm>
              <a:custGeom>
                <a:avLst/>
                <a:gdLst>
                  <a:gd name="T0" fmla="*/ 0 w 48"/>
                  <a:gd name="T1" fmla="*/ 108 h 108"/>
                  <a:gd name="T2" fmla="*/ 6 w 48"/>
                  <a:gd name="T3" fmla="*/ 64 h 108"/>
                  <a:gd name="T4" fmla="*/ 48 w 48"/>
                  <a:gd name="T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108">
                    <a:moveTo>
                      <a:pt x="0" y="108"/>
                    </a:moveTo>
                    <a:lnTo>
                      <a:pt x="6" y="64"/>
                    </a:lnTo>
                    <a:lnTo>
                      <a:pt x="4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" name="Freeform 225">
                <a:extLst>
                  <a:ext uri="{FF2B5EF4-FFF2-40B4-BE49-F238E27FC236}">
                    <a16:creationId xmlns:a16="http://schemas.microsoft.com/office/drawing/2014/main" id="{88F25991-981D-40C9-8FE1-10E19BA38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7163" y="2698750"/>
                <a:ext cx="73025" cy="95250"/>
              </a:xfrm>
              <a:custGeom>
                <a:avLst/>
                <a:gdLst>
                  <a:gd name="T0" fmla="*/ 0 w 322"/>
                  <a:gd name="T1" fmla="*/ 541 h 541"/>
                  <a:gd name="T2" fmla="*/ 49 w 322"/>
                  <a:gd name="T3" fmla="*/ 508 h 541"/>
                  <a:gd name="T4" fmla="*/ 154 w 322"/>
                  <a:gd name="T5" fmla="*/ 427 h 541"/>
                  <a:gd name="T6" fmla="*/ 187 w 322"/>
                  <a:gd name="T7" fmla="*/ 323 h 541"/>
                  <a:gd name="T8" fmla="*/ 266 w 322"/>
                  <a:gd name="T9" fmla="*/ 170 h 541"/>
                  <a:gd name="T10" fmla="*/ 258 w 322"/>
                  <a:gd name="T11" fmla="*/ 96 h 541"/>
                  <a:gd name="T12" fmla="*/ 322 w 322"/>
                  <a:gd name="T13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541">
                    <a:moveTo>
                      <a:pt x="0" y="541"/>
                    </a:moveTo>
                    <a:lnTo>
                      <a:pt x="49" y="508"/>
                    </a:lnTo>
                    <a:lnTo>
                      <a:pt x="154" y="427"/>
                    </a:lnTo>
                    <a:lnTo>
                      <a:pt x="187" y="323"/>
                    </a:lnTo>
                    <a:lnTo>
                      <a:pt x="266" y="170"/>
                    </a:lnTo>
                    <a:lnTo>
                      <a:pt x="258" y="96"/>
                    </a:lnTo>
                    <a:lnTo>
                      <a:pt x="3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" name="Freeform 226">
                <a:extLst>
                  <a:ext uri="{FF2B5EF4-FFF2-40B4-BE49-F238E27FC236}">
                    <a16:creationId xmlns:a16="http://schemas.microsoft.com/office/drawing/2014/main" id="{622D6971-794C-4095-B2F2-BABC42915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9551" y="2724150"/>
                <a:ext cx="25400" cy="17463"/>
              </a:xfrm>
              <a:custGeom>
                <a:avLst/>
                <a:gdLst>
                  <a:gd name="T0" fmla="*/ 0 w 114"/>
                  <a:gd name="T1" fmla="*/ 98 h 98"/>
                  <a:gd name="T2" fmla="*/ 55 w 114"/>
                  <a:gd name="T3" fmla="*/ 49 h 98"/>
                  <a:gd name="T4" fmla="*/ 108 w 114"/>
                  <a:gd name="T5" fmla="*/ 35 h 98"/>
                  <a:gd name="T6" fmla="*/ 114 w 114"/>
                  <a:gd name="T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98">
                    <a:moveTo>
                      <a:pt x="0" y="98"/>
                    </a:moveTo>
                    <a:lnTo>
                      <a:pt x="55" y="49"/>
                    </a:lnTo>
                    <a:lnTo>
                      <a:pt x="108" y="35"/>
                    </a:lnTo>
                    <a:lnTo>
                      <a:pt x="11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" name="Freeform 227">
                <a:extLst>
                  <a:ext uri="{FF2B5EF4-FFF2-40B4-BE49-F238E27FC236}">
                    <a16:creationId xmlns:a16="http://schemas.microsoft.com/office/drawing/2014/main" id="{6A7B64D6-6B8D-4BD3-994E-0F4DE98A6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5901" y="2768600"/>
                <a:ext cx="22225" cy="33338"/>
              </a:xfrm>
              <a:custGeom>
                <a:avLst/>
                <a:gdLst>
                  <a:gd name="T0" fmla="*/ 0 w 100"/>
                  <a:gd name="T1" fmla="*/ 186 h 186"/>
                  <a:gd name="T2" fmla="*/ 45 w 100"/>
                  <a:gd name="T3" fmla="*/ 92 h 186"/>
                  <a:gd name="T4" fmla="*/ 70 w 100"/>
                  <a:gd name="T5" fmla="*/ 45 h 186"/>
                  <a:gd name="T6" fmla="*/ 81 w 100"/>
                  <a:gd name="T7" fmla="*/ 27 h 186"/>
                  <a:gd name="T8" fmla="*/ 100 w 100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86">
                    <a:moveTo>
                      <a:pt x="0" y="186"/>
                    </a:moveTo>
                    <a:lnTo>
                      <a:pt x="45" y="92"/>
                    </a:lnTo>
                    <a:lnTo>
                      <a:pt x="70" y="45"/>
                    </a:lnTo>
                    <a:lnTo>
                      <a:pt x="81" y="27"/>
                    </a:lnTo>
                    <a:lnTo>
                      <a:pt x="10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" name="Freeform 228">
                <a:extLst>
                  <a:ext uri="{FF2B5EF4-FFF2-40B4-BE49-F238E27FC236}">
                    <a16:creationId xmlns:a16="http://schemas.microsoft.com/office/drawing/2014/main" id="{42D53EBB-B869-48E5-8EAC-F340927AC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3201" y="2830513"/>
                <a:ext cx="63500" cy="12700"/>
              </a:xfrm>
              <a:custGeom>
                <a:avLst/>
                <a:gdLst>
                  <a:gd name="T0" fmla="*/ 0 w 284"/>
                  <a:gd name="T1" fmla="*/ 74 h 74"/>
                  <a:gd name="T2" fmla="*/ 20 w 284"/>
                  <a:gd name="T3" fmla="*/ 67 h 74"/>
                  <a:gd name="T4" fmla="*/ 49 w 284"/>
                  <a:gd name="T5" fmla="*/ 60 h 74"/>
                  <a:gd name="T6" fmla="*/ 124 w 284"/>
                  <a:gd name="T7" fmla="*/ 51 h 74"/>
                  <a:gd name="T8" fmla="*/ 166 w 284"/>
                  <a:gd name="T9" fmla="*/ 43 h 74"/>
                  <a:gd name="T10" fmla="*/ 208 w 284"/>
                  <a:gd name="T11" fmla="*/ 34 h 74"/>
                  <a:gd name="T12" fmla="*/ 248 w 284"/>
                  <a:gd name="T13" fmla="*/ 20 h 74"/>
                  <a:gd name="T14" fmla="*/ 284 w 284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4" h="74">
                    <a:moveTo>
                      <a:pt x="0" y="74"/>
                    </a:moveTo>
                    <a:lnTo>
                      <a:pt x="20" y="67"/>
                    </a:lnTo>
                    <a:lnTo>
                      <a:pt x="49" y="60"/>
                    </a:lnTo>
                    <a:lnTo>
                      <a:pt x="124" y="51"/>
                    </a:lnTo>
                    <a:lnTo>
                      <a:pt x="166" y="43"/>
                    </a:lnTo>
                    <a:lnTo>
                      <a:pt x="208" y="34"/>
                    </a:lnTo>
                    <a:lnTo>
                      <a:pt x="248" y="20"/>
                    </a:lnTo>
                    <a:lnTo>
                      <a:pt x="28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" name="Freeform 229">
                <a:extLst>
                  <a:ext uri="{FF2B5EF4-FFF2-40B4-BE49-F238E27FC236}">
                    <a16:creationId xmlns:a16="http://schemas.microsoft.com/office/drawing/2014/main" id="{D8321C2B-9263-4E01-80A4-0341A7199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7013" y="2803525"/>
                <a:ext cx="52388" cy="36513"/>
              </a:xfrm>
              <a:custGeom>
                <a:avLst/>
                <a:gdLst>
                  <a:gd name="T0" fmla="*/ 0 w 230"/>
                  <a:gd name="T1" fmla="*/ 209 h 209"/>
                  <a:gd name="T2" fmla="*/ 22 w 230"/>
                  <a:gd name="T3" fmla="*/ 172 h 209"/>
                  <a:gd name="T4" fmla="*/ 49 w 230"/>
                  <a:gd name="T5" fmla="*/ 143 h 209"/>
                  <a:gd name="T6" fmla="*/ 80 w 230"/>
                  <a:gd name="T7" fmla="*/ 118 h 209"/>
                  <a:gd name="T8" fmla="*/ 111 w 230"/>
                  <a:gd name="T9" fmla="*/ 97 h 209"/>
                  <a:gd name="T10" fmla="*/ 176 w 230"/>
                  <a:gd name="T11" fmla="*/ 54 h 209"/>
                  <a:gd name="T12" fmla="*/ 205 w 230"/>
                  <a:gd name="T13" fmla="*/ 29 h 209"/>
                  <a:gd name="T14" fmla="*/ 230 w 230"/>
                  <a:gd name="T1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" h="209">
                    <a:moveTo>
                      <a:pt x="0" y="209"/>
                    </a:moveTo>
                    <a:lnTo>
                      <a:pt x="22" y="172"/>
                    </a:lnTo>
                    <a:lnTo>
                      <a:pt x="49" y="143"/>
                    </a:lnTo>
                    <a:lnTo>
                      <a:pt x="80" y="118"/>
                    </a:lnTo>
                    <a:lnTo>
                      <a:pt x="111" y="97"/>
                    </a:lnTo>
                    <a:lnTo>
                      <a:pt x="176" y="54"/>
                    </a:lnTo>
                    <a:lnTo>
                      <a:pt x="205" y="29"/>
                    </a:lnTo>
                    <a:lnTo>
                      <a:pt x="23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" name="Freeform 230">
                <a:extLst>
                  <a:ext uri="{FF2B5EF4-FFF2-40B4-BE49-F238E27FC236}">
                    <a16:creationId xmlns:a16="http://schemas.microsoft.com/office/drawing/2014/main" id="{144AE24B-9E6B-4583-873C-243982139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0201" y="2741613"/>
                <a:ext cx="109538" cy="47625"/>
              </a:xfrm>
              <a:custGeom>
                <a:avLst/>
                <a:gdLst>
                  <a:gd name="T0" fmla="*/ 0 w 479"/>
                  <a:gd name="T1" fmla="*/ 270 h 270"/>
                  <a:gd name="T2" fmla="*/ 86 w 479"/>
                  <a:gd name="T3" fmla="*/ 215 h 270"/>
                  <a:gd name="T4" fmla="*/ 203 w 479"/>
                  <a:gd name="T5" fmla="*/ 177 h 270"/>
                  <a:gd name="T6" fmla="*/ 310 w 479"/>
                  <a:gd name="T7" fmla="*/ 59 h 270"/>
                  <a:gd name="T8" fmla="*/ 397 w 479"/>
                  <a:gd name="T9" fmla="*/ 15 h 270"/>
                  <a:gd name="T10" fmla="*/ 422 w 479"/>
                  <a:gd name="T11" fmla="*/ 30 h 270"/>
                  <a:gd name="T12" fmla="*/ 479 w 479"/>
                  <a:gd name="T13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9" h="270">
                    <a:moveTo>
                      <a:pt x="0" y="270"/>
                    </a:moveTo>
                    <a:lnTo>
                      <a:pt x="86" y="215"/>
                    </a:lnTo>
                    <a:lnTo>
                      <a:pt x="203" y="177"/>
                    </a:lnTo>
                    <a:lnTo>
                      <a:pt x="310" y="59"/>
                    </a:lnTo>
                    <a:lnTo>
                      <a:pt x="397" y="15"/>
                    </a:lnTo>
                    <a:lnTo>
                      <a:pt x="422" y="30"/>
                    </a:lnTo>
                    <a:lnTo>
                      <a:pt x="47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" name="Freeform 231">
                <a:extLst>
                  <a:ext uri="{FF2B5EF4-FFF2-40B4-BE49-F238E27FC236}">
                    <a16:creationId xmlns:a16="http://schemas.microsoft.com/office/drawing/2014/main" id="{7CD5245B-3E25-4BC7-9B5E-F242B2FB6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6238" y="2773363"/>
                <a:ext cx="46038" cy="4763"/>
              </a:xfrm>
              <a:custGeom>
                <a:avLst/>
                <a:gdLst>
                  <a:gd name="T0" fmla="*/ 0 w 201"/>
                  <a:gd name="T1" fmla="*/ 0 h 27"/>
                  <a:gd name="T2" fmla="*/ 112 w 201"/>
                  <a:gd name="T3" fmla="*/ 27 h 27"/>
                  <a:gd name="T4" fmla="*/ 201 w 201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1" h="27">
                    <a:moveTo>
                      <a:pt x="0" y="0"/>
                    </a:moveTo>
                    <a:lnTo>
                      <a:pt x="112" y="27"/>
                    </a:lnTo>
                    <a:lnTo>
                      <a:pt x="201" y="2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" name="Line 232">
                <a:extLst>
                  <a:ext uri="{FF2B5EF4-FFF2-40B4-BE49-F238E27FC236}">
                    <a16:creationId xmlns:a16="http://schemas.microsoft.com/office/drawing/2014/main" id="{3A0E0294-EBC6-4848-BEC5-6FD466EA7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1638" y="2778125"/>
                <a:ext cx="20638" cy="111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" name="Line 233">
                <a:extLst>
                  <a:ext uri="{FF2B5EF4-FFF2-40B4-BE49-F238E27FC236}">
                    <a16:creationId xmlns:a16="http://schemas.microsoft.com/office/drawing/2014/main" id="{18E50ABD-E82E-4E61-8EEF-C92EAD4117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0676" y="2825750"/>
                <a:ext cx="11113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8" name="Freeform 234">
                <a:extLst>
                  <a:ext uri="{FF2B5EF4-FFF2-40B4-BE49-F238E27FC236}">
                    <a16:creationId xmlns:a16="http://schemas.microsoft.com/office/drawing/2014/main" id="{56F4D9C8-7DF0-4205-92F1-C4B3F89F3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426" y="2825750"/>
                <a:ext cx="23813" cy="6350"/>
              </a:xfrm>
              <a:custGeom>
                <a:avLst/>
                <a:gdLst>
                  <a:gd name="T0" fmla="*/ 0 w 101"/>
                  <a:gd name="T1" fmla="*/ 35 h 35"/>
                  <a:gd name="T2" fmla="*/ 57 w 101"/>
                  <a:gd name="T3" fmla="*/ 0 h 35"/>
                  <a:gd name="T4" fmla="*/ 101 w 101"/>
                  <a:gd name="T5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" h="35">
                    <a:moveTo>
                      <a:pt x="0" y="35"/>
                    </a:moveTo>
                    <a:lnTo>
                      <a:pt x="57" y="0"/>
                    </a:lnTo>
                    <a:lnTo>
                      <a:pt x="101" y="1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" name="Freeform 235">
                <a:extLst>
                  <a:ext uri="{FF2B5EF4-FFF2-40B4-BE49-F238E27FC236}">
                    <a16:creationId xmlns:a16="http://schemas.microsoft.com/office/drawing/2014/main" id="{84F9EF5B-E8FA-4F07-A6D9-682888659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2776" y="3143250"/>
                <a:ext cx="38100" cy="23813"/>
              </a:xfrm>
              <a:custGeom>
                <a:avLst/>
                <a:gdLst>
                  <a:gd name="T0" fmla="*/ 94 w 165"/>
                  <a:gd name="T1" fmla="*/ 11 h 130"/>
                  <a:gd name="T2" fmla="*/ 0 w 165"/>
                  <a:gd name="T3" fmla="*/ 0 h 130"/>
                  <a:gd name="T4" fmla="*/ 46 w 165"/>
                  <a:gd name="T5" fmla="*/ 27 h 130"/>
                  <a:gd name="T6" fmla="*/ 84 w 165"/>
                  <a:gd name="T7" fmla="*/ 64 h 130"/>
                  <a:gd name="T8" fmla="*/ 122 w 165"/>
                  <a:gd name="T9" fmla="*/ 99 h 130"/>
                  <a:gd name="T10" fmla="*/ 165 w 165"/>
                  <a:gd name="T11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130">
                    <a:moveTo>
                      <a:pt x="94" y="11"/>
                    </a:moveTo>
                    <a:lnTo>
                      <a:pt x="0" y="0"/>
                    </a:lnTo>
                    <a:lnTo>
                      <a:pt x="46" y="27"/>
                    </a:lnTo>
                    <a:lnTo>
                      <a:pt x="84" y="64"/>
                    </a:lnTo>
                    <a:lnTo>
                      <a:pt x="122" y="99"/>
                    </a:lnTo>
                    <a:lnTo>
                      <a:pt x="165" y="1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" name="Line 236">
                <a:extLst>
                  <a:ext uri="{FF2B5EF4-FFF2-40B4-BE49-F238E27FC236}">
                    <a16:creationId xmlns:a16="http://schemas.microsoft.com/office/drawing/2014/main" id="{F58CC607-4B95-4577-A5C6-C51EF36C1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45476" y="3149600"/>
                <a:ext cx="1588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" name="Line 237">
                <a:extLst>
                  <a:ext uri="{FF2B5EF4-FFF2-40B4-BE49-F238E27FC236}">
                    <a16:creationId xmlns:a16="http://schemas.microsoft.com/office/drawing/2014/main" id="{74D936A9-1230-41E3-8BC3-BE8912974B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6113" y="3163888"/>
                <a:ext cx="2540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" name="Line 238">
                <a:extLst>
                  <a:ext uri="{FF2B5EF4-FFF2-40B4-BE49-F238E27FC236}">
                    <a16:creationId xmlns:a16="http://schemas.microsoft.com/office/drawing/2014/main" id="{68314162-EED4-4D5B-A279-6C714149E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23251" y="3251200"/>
                <a:ext cx="0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" name="Line 239">
                <a:extLst>
                  <a:ext uri="{FF2B5EF4-FFF2-40B4-BE49-F238E27FC236}">
                    <a16:creationId xmlns:a16="http://schemas.microsoft.com/office/drawing/2014/main" id="{01E44EEC-B953-4841-8434-42290E3550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37538" y="3257550"/>
                <a:ext cx="3175" cy="1270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" name="Freeform 240">
                <a:extLst>
                  <a:ext uri="{FF2B5EF4-FFF2-40B4-BE49-F238E27FC236}">
                    <a16:creationId xmlns:a16="http://schemas.microsoft.com/office/drawing/2014/main" id="{EC3104F8-AAC4-4B1F-BEE6-A9881C519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4663" y="3435350"/>
                <a:ext cx="23813" cy="26988"/>
              </a:xfrm>
              <a:custGeom>
                <a:avLst/>
                <a:gdLst>
                  <a:gd name="T0" fmla="*/ 0 w 105"/>
                  <a:gd name="T1" fmla="*/ 155 h 155"/>
                  <a:gd name="T2" fmla="*/ 38 w 105"/>
                  <a:gd name="T3" fmla="*/ 119 h 155"/>
                  <a:gd name="T4" fmla="*/ 38 w 105"/>
                  <a:gd name="T5" fmla="*/ 78 h 155"/>
                  <a:gd name="T6" fmla="*/ 78 w 105"/>
                  <a:gd name="T7" fmla="*/ 41 h 155"/>
                  <a:gd name="T8" fmla="*/ 78 w 105"/>
                  <a:gd name="T9" fmla="*/ 15 h 155"/>
                  <a:gd name="T10" fmla="*/ 105 w 105"/>
                  <a:gd name="T11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155">
                    <a:moveTo>
                      <a:pt x="0" y="155"/>
                    </a:moveTo>
                    <a:lnTo>
                      <a:pt x="38" y="119"/>
                    </a:lnTo>
                    <a:lnTo>
                      <a:pt x="38" y="78"/>
                    </a:lnTo>
                    <a:lnTo>
                      <a:pt x="78" y="41"/>
                    </a:lnTo>
                    <a:lnTo>
                      <a:pt x="78" y="15"/>
                    </a:lnTo>
                    <a:lnTo>
                      <a:pt x="10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" name="Line 241">
                <a:extLst>
                  <a:ext uri="{FF2B5EF4-FFF2-40B4-BE49-F238E27FC236}">
                    <a16:creationId xmlns:a16="http://schemas.microsoft.com/office/drawing/2014/main" id="{15B2B2A2-5CBD-4AC6-9C64-02CEC4EEB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4188" y="3449638"/>
                <a:ext cx="1111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" name="Line 242">
                <a:extLst>
                  <a:ext uri="{FF2B5EF4-FFF2-40B4-BE49-F238E27FC236}">
                    <a16:creationId xmlns:a16="http://schemas.microsoft.com/office/drawing/2014/main" id="{71F1B171-6B1A-497C-9A97-BC62477FF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99426" y="3490913"/>
                <a:ext cx="3175" cy="111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" name="Line 243">
                <a:extLst>
                  <a:ext uri="{FF2B5EF4-FFF2-40B4-BE49-F238E27FC236}">
                    <a16:creationId xmlns:a16="http://schemas.microsoft.com/office/drawing/2014/main" id="{DB04342B-68FA-4EE8-A105-BAAA67608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6726" y="3519488"/>
                <a:ext cx="2222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" name="Freeform 244">
                <a:extLst>
                  <a:ext uri="{FF2B5EF4-FFF2-40B4-BE49-F238E27FC236}">
                    <a16:creationId xmlns:a16="http://schemas.microsoft.com/office/drawing/2014/main" id="{876D9045-C918-4088-BE66-DB05681F7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276" y="3509963"/>
                <a:ext cx="12700" cy="20638"/>
              </a:xfrm>
              <a:custGeom>
                <a:avLst/>
                <a:gdLst>
                  <a:gd name="T0" fmla="*/ 54 w 54"/>
                  <a:gd name="T1" fmla="*/ 119 h 119"/>
                  <a:gd name="T2" fmla="*/ 54 w 54"/>
                  <a:gd name="T3" fmla="*/ 79 h 119"/>
                  <a:gd name="T4" fmla="*/ 31 w 54"/>
                  <a:gd name="T5" fmla="*/ 75 h 119"/>
                  <a:gd name="T6" fmla="*/ 0 w 54"/>
                  <a:gd name="T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19">
                    <a:moveTo>
                      <a:pt x="54" y="119"/>
                    </a:moveTo>
                    <a:lnTo>
                      <a:pt x="54" y="79"/>
                    </a:lnTo>
                    <a:lnTo>
                      <a:pt x="31" y="7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" name="Line 245">
                <a:extLst>
                  <a:ext uri="{FF2B5EF4-FFF2-40B4-BE49-F238E27FC236}">
                    <a16:creationId xmlns:a16="http://schemas.microsoft.com/office/drawing/2014/main" id="{158EBCC7-5BE8-4E84-AB68-4D281398E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573963" y="3910013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" name="Freeform 246">
                <a:extLst>
                  <a:ext uri="{FF2B5EF4-FFF2-40B4-BE49-F238E27FC236}">
                    <a16:creationId xmlns:a16="http://schemas.microsoft.com/office/drawing/2014/main" id="{A959618C-3259-45FC-A947-EEBADB7E5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4426" y="3759200"/>
                <a:ext cx="11113" cy="14288"/>
              </a:xfrm>
              <a:custGeom>
                <a:avLst/>
                <a:gdLst>
                  <a:gd name="T0" fmla="*/ 11 w 53"/>
                  <a:gd name="T1" fmla="*/ 0 h 82"/>
                  <a:gd name="T2" fmla="*/ 5 w 53"/>
                  <a:gd name="T3" fmla="*/ 7 h 82"/>
                  <a:gd name="T4" fmla="*/ 2 w 53"/>
                  <a:gd name="T5" fmla="*/ 17 h 82"/>
                  <a:gd name="T6" fmla="*/ 0 w 53"/>
                  <a:gd name="T7" fmla="*/ 41 h 82"/>
                  <a:gd name="T8" fmla="*/ 8 w 53"/>
                  <a:gd name="T9" fmla="*/ 64 h 82"/>
                  <a:gd name="T10" fmla="*/ 15 w 53"/>
                  <a:gd name="T11" fmla="*/ 75 h 82"/>
                  <a:gd name="T12" fmla="*/ 25 w 53"/>
                  <a:gd name="T13" fmla="*/ 81 h 82"/>
                  <a:gd name="T14" fmla="*/ 38 w 53"/>
                  <a:gd name="T15" fmla="*/ 82 h 82"/>
                  <a:gd name="T16" fmla="*/ 47 w 53"/>
                  <a:gd name="T17" fmla="*/ 74 h 82"/>
                  <a:gd name="T18" fmla="*/ 53 w 53"/>
                  <a:gd name="T19" fmla="*/ 59 h 82"/>
                  <a:gd name="T20" fmla="*/ 53 w 53"/>
                  <a:gd name="T21" fmla="*/ 44 h 82"/>
                  <a:gd name="T22" fmla="*/ 50 w 53"/>
                  <a:gd name="T23" fmla="*/ 31 h 82"/>
                  <a:gd name="T24" fmla="*/ 43 w 53"/>
                  <a:gd name="T25" fmla="*/ 22 h 82"/>
                  <a:gd name="T26" fmla="*/ 36 w 53"/>
                  <a:gd name="T27" fmla="*/ 16 h 82"/>
                  <a:gd name="T28" fmla="*/ 28 w 53"/>
                  <a:gd name="T29" fmla="*/ 15 h 82"/>
                  <a:gd name="T30" fmla="*/ 22 w 53"/>
                  <a:gd name="T31" fmla="*/ 22 h 82"/>
                  <a:gd name="T32" fmla="*/ 18 w 53"/>
                  <a:gd name="T33" fmla="*/ 37 h 82"/>
                  <a:gd name="T34" fmla="*/ 19 w 53"/>
                  <a:gd name="T35" fmla="*/ 46 h 82"/>
                  <a:gd name="T36" fmla="*/ 23 w 53"/>
                  <a:gd name="T37" fmla="*/ 54 h 82"/>
                  <a:gd name="T38" fmla="*/ 37 w 53"/>
                  <a:gd name="T39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82">
                    <a:moveTo>
                      <a:pt x="11" y="0"/>
                    </a:moveTo>
                    <a:lnTo>
                      <a:pt x="5" y="7"/>
                    </a:lnTo>
                    <a:lnTo>
                      <a:pt x="2" y="17"/>
                    </a:lnTo>
                    <a:lnTo>
                      <a:pt x="0" y="41"/>
                    </a:lnTo>
                    <a:lnTo>
                      <a:pt x="8" y="64"/>
                    </a:lnTo>
                    <a:lnTo>
                      <a:pt x="15" y="75"/>
                    </a:lnTo>
                    <a:lnTo>
                      <a:pt x="25" y="81"/>
                    </a:lnTo>
                    <a:lnTo>
                      <a:pt x="38" y="82"/>
                    </a:lnTo>
                    <a:lnTo>
                      <a:pt x="47" y="74"/>
                    </a:lnTo>
                    <a:lnTo>
                      <a:pt x="53" y="59"/>
                    </a:lnTo>
                    <a:lnTo>
                      <a:pt x="53" y="44"/>
                    </a:lnTo>
                    <a:lnTo>
                      <a:pt x="50" y="31"/>
                    </a:lnTo>
                    <a:lnTo>
                      <a:pt x="43" y="22"/>
                    </a:lnTo>
                    <a:lnTo>
                      <a:pt x="36" y="16"/>
                    </a:lnTo>
                    <a:lnTo>
                      <a:pt x="28" y="15"/>
                    </a:lnTo>
                    <a:lnTo>
                      <a:pt x="22" y="22"/>
                    </a:lnTo>
                    <a:lnTo>
                      <a:pt x="18" y="37"/>
                    </a:lnTo>
                    <a:lnTo>
                      <a:pt x="19" y="46"/>
                    </a:lnTo>
                    <a:lnTo>
                      <a:pt x="23" y="54"/>
                    </a:lnTo>
                    <a:lnTo>
                      <a:pt x="37" y="6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" name="Freeform 247">
                <a:extLst>
                  <a:ext uri="{FF2B5EF4-FFF2-40B4-BE49-F238E27FC236}">
                    <a16:creationId xmlns:a16="http://schemas.microsoft.com/office/drawing/2014/main" id="{F08F6DD8-9A0C-4874-9AEE-A21DA631F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076" y="3752850"/>
                <a:ext cx="14288" cy="12700"/>
              </a:xfrm>
              <a:custGeom>
                <a:avLst/>
                <a:gdLst>
                  <a:gd name="T0" fmla="*/ 62 w 62"/>
                  <a:gd name="T1" fmla="*/ 13 h 69"/>
                  <a:gd name="T2" fmla="*/ 51 w 62"/>
                  <a:gd name="T3" fmla="*/ 4 h 69"/>
                  <a:gd name="T4" fmla="*/ 39 w 62"/>
                  <a:gd name="T5" fmla="*/ 0 h 69"/>
                  <a:gd name="T6" fmla="*/ 26 w 62"/>
                  <a:gd name="T7" fmla="*/ 1 h 69"/>
                  <a:gd name="T8" fmla="*/ 15 w 62"/>
                  <a:gd name="T9" fmla="*/ 8 h 69"/>
                  <a:gd name="T10" fmla="*/ 7 w 62"/>
                  <a:gd name="T11" fmla="*/ 19 h 69"/>
                  <a:gd name="T12" fmla="*/ 1 w 62"/>
                  <a:gd name="T13" fmla="*/ 32 h 69"/>
                  <a:gd name="T14" fmla="*/ 0 w 62"/>
                  <a:gd name="T15" fmla="*/ 50 h 69"/>
                  <a:gd name="T16" fmla="*/ 6 w 62"/>
                  <a:gd name="T1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9">
                    <a:moveTo>
                      <a:pt x="62" y="13"/>
                    </a:moveTo>
                    <a:lnTo>
                      <a:pt x="51" y="4"/>
                    </a:lnTo>
                    <a:lnTo>
                      <a:pt x="39" y="0"/>
                    </a:lnTo>
                    <a:lnTo>
                      <a:pt x="26" y="1"/>
                    </a:lnTo>
                    <a:lnTo>
                      <a:pt x="15" y="8"/>
                    </a:lnTo>
                    <a:lnTo>
                      <a:pt x="7" y="19"/>
                    </a:lnTo>
                    <a:lnTo>
                      <a:pt x="1" y="32"/>
                    </a:lnTo>
                    <a:lnTo>
                      <a:pt x="0" y="50"/>
                    </a:lnTo>
                    <a:lnTo>
                      <a:pt x="6" y="6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" name="Freeform 248">
                <a:extLst>
                  <a:ext uri="{FF2B5EF4-FFF2-40B4-BE49-F238E27FC236}">
                    <a16:creationId xmlns:a16="http://schemas.microsoft.com/office/drawing/2014/main" id="{A20D6178-AFB1-44D9-A737-ECE6CBBF2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601" y="3767138"/>
                <a:ext cx="12700" cy="11113"/>
              </a:xfrm>
              <a:custGeom>
                <a:avLst/>
                <a:gdLst>
                  <a:gd name="T0" fmla="*/ 54 w 54"/>
                  <a:gd name="T1" fmla="*/ 0 h 67"/>
                  <a:gd name="T2" fmla="*/ 54 w 54"/>
                  <a:gd name="T3" fmla="*/ 39 h 67"/>
                  <a:gd name="T4" fmla="*/ 50 w 54"/>
                  <a:gd name="T5" fmla="*/ 53 h 67"/>
                  <a:gd name="T6" fmla="*/ 42 w 54"/>
                  <a:gd name="T7" fmla="*/ 61 h 67"/>
                  <a:gd name="T8" fmla="*/ 33 w 54"/>
                  <a:gd name="T9" fmla="*/ 67 h 67"/>
                  <a:gd name="T10" fmla="*/ 23 w 54"/>
                  <a:gd name="T11" fmla="*/ 67 h 67"/>
                  <a:gd name="T12" fmla="*/ 11 w 54"/>
                  <a:gd name="T13" fmla="*/ 61 h 67"/>
                  <a:gd name="T14" fmla="*/ 0 w 54"/>
                  <a:gd name="T15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67">
                    <a:moveTo>
                      <a:pt x="54" y="0"/>
                    </a:moveTo>
                    <a:lnTo>
                      <a:pt x="54" y="39"/>
                    </a:lnTo>
                    <a:lnTo>
                      <a:pt x="50" y="53"/>
                    </a:lnTo>
                    <a:lnTo>
                      <a:pt x="42" y="61"/>
                    </a:lnTo>
                    <a:lnTo>
                      <a:pt x="33" y="67"/>
                    </a:lnTo>
                    <a:lnTo>
                      <a:pt x="23" y="67"/>
                    </a:lnTo>
                    <a:lnTo>
                      <a:pt x="11" y="61"/>
                    </a:lnTo>
                    <a:lnTo>
                      <a:pt x="0" y="5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" name="Freeform 249">
                <a:extLst>
                  <a:ext uri="{FF2B5EF4-FFF2-40B4-BE49-F238E27FC236}">
                    <a16:creationId xmlns:a16="http://schemas.microsoft.com/office/drawing/2014/main" id="{A7509F04-7B6A-4A83-BF18-DDEA6BA8F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588" y="3546475"/>
                <a:ext cx="11113" cy="15875"/>
              </a:xfrm>
              <a:custGeom>
                <a:avLst/>
                <a:gdLst>
                  <a:gd name="T0" fmla="*/ 34 w 52"/>
                  <a:gd name="T1" fmla="*/ 0 h 85"/>
                  <a:gd name="T2" fmla="*/ 18 w 52"/>
                  <a:gd name="T3" fmla="*/ 11 h 85"/>
                  <a:gd name="T4" fmla="*/ 5 w 52"/>
                  <a:gd name="T5" fmla="*/ 31 h 85"/>
                  <a:gd name="T6" fmla="*/ 0 w 52"/>
                  <a:gd name="T7" fmla="*/ 54 h 85"/>
                  <a:gd name="T8" fmla="*/ 1 w 52"/>
                  <a:gd name="T9" fmla="*/ 67 h 85"/>
                  <a:gd name="T10" fmla="*/ 6 w 52"/>
                  <a:gd name="T11" fmla="*/ 78 h 85"/>
                  <a:gd name="T12" fmla="*/ 17 w 52"/>
                  <a:gd name="T13" fmla="*/ 85 h 85"/>
                  <a:gd name="T14" fmla="*/ 30 w 52"/>
                  <a:gd name="T15" fmla="*/ 82 h 85"/>
                  <a:gd name="T16" fmla="*/ 42 w 52"/>
                  <a:gd name="T17" fmla="*/ 73 h 85"/>
                  <a:gd name="T18" fmla="*/ 49 w 52"/>
                  <a:gd name="T19" fmla="*/ 60 h 85"/>
                  <a:gd name="T20" fmla="*/ 52 w 52"/>
                  <a:gd name="T21" fmla="*/ 47 h 85"/>
                  <a:gd name="T22" fmla="*/ 52 w 52"/>
                  <a:gd name="T23" fmla="*/ 35 h 85"/>
                  <a:gd name="T24" fmla="*/ 48 w 52"/>
                  <a:gd name="T25" fmla="*/ 27 h 85"/>
                  <a:gd name="T26" fmla="*/ 42 w 52"/>
                  <a:gd name="T27" fmla="*/ 22 h 85"/>
                  <a:gd name="T28" fmla="*/ 33 w 52"/>
                  <a:gd name="T29" fmla="*/ 25 h 85"/>
                  <a:gd name="T30" fmla="*/ 22 w 52"/>
                  <a:gd name="T31" fmla="*/ 36 h 85"/>
                  <a:gd name="T32" fmla="*/ 19 w 52"/>
                  <a:gd name="T33" fmla="*/ 45 h 85"/>
                  <a:gd name="T34" fmla="*/ 18 w 52"/>
                  <a:gd name="T35" fmla="*/ 52 h 85"/>
                  <a:gd name="T36" fmla="*/ 26 w 52"/>
                  <a:gd name="T37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85">
                    <a:moveTo>
                      <a:pt x="34" y="0"/>
                    </a:moveTo>
                    <a:lnTo>
                      <a:pt x="18" y="11"/>
                    </a:lnTo>
                    <a:lnTo>
                      <a:pt x="5" y="31"/>
                    </a:lnTo>
                    <a:lnTo>
                      <a:pt x="0" y="54"/>
                    </a:lnTo>
                    <a:lnTo>
                      <a:pt x="1" y="67"/>
                    </a:lnTo>
                    <a:lnTo>
                      <a:pt x="6" y="78"/>
                    </a:lnTo>
                    <a:lnTo>
                      <a:pt x="17" y="85"/>
                    </a:lnTo>
                    <a:lnTo>
                      <a:pt x="30" y="82"/>
                    </a:lnTo>
                    <a:lnTo>
                      <a:pt x="42" y="73"/>
                    </a:lnTo>
                    <a:lnTo>
                      <a:pt x="49" y="60"/>
                    </a:lnTo>
                    <a:lnTo>
                      <a:pt x="52" y="47"/>
                    </a:lnTo>
                    <a:lnTo>
                      <a:pt x="52" y="35"/>
                    </a:lnTo>
                    <a:lnTo>
                      <a:pt x="48" y="27"/>
                    </a:lnTo>
                    <a:lnTo>
                      <a:pt x="42" y="22"/>
                    </a:lnTo>
                    <a:lnTo>
                      <a:pt x="33" y="25"/>
                    </a:lnTo>
                    <a:lnTo>
                      <a:pt x="22" y="36"/>
                    </a:lnTo>
                    <a:lnTo>
                      <a:pt x="19" y="45"/>
                    </a:lnTo>
                    <a:lnTo>
                      <a:pt x="18" y="52"/>
                    </a:lnTo>
                    <a:lnTo>
                      <a:pt x="26" y="6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" name="Freeform 250">
                <a:extLst>
                  <a:ext uri="{FF2B5EF4-FFF2-40B4-BE49-F238E27FC236}">
                    <a16:creationId xmlns:a16="http://schemas.microsoft.com/office/drawing/2014/main" id="{964EC3FC-70CB-4B7D-88BC-C23D53379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541713"/>
                <a:ext cx="17463" cy="7938"/>
              </a:xfrm>
              <a:custGeom>
                <a:avLst/>
                <a:gdLst>
                  <a:gd name="T0" fmla="*/ 76 w 76"/>
                  <a:gd name="T1" fmla="*/ 28 h 48"/>
                  <a:gd name="T2" fmla="*/ 72 w 76"/>
                  <a:gd name="T3" fmla="*/ 14 h 48"/>
                  <a:gd name="T4" fmla="*/ 62 w 76"/>
                  <a:gd name="T5" fmla="*/ 5 h 48"/>
                  <a:gd name="T6" fmla="*/ 51 w 76"/>
                  <a:gd name="T7" fmla="*/ 0 h 48"/>
                  <a:gd name="T8" fmla="*/ 38 w 76"/>
                  <a:gd name="T9" fmla="*/ 0 h 48"/>
                  <a:gd name="T10" fmla="*/ 26 w 76"/>
                  <a:gd name="T11" fmla="*/ 5 h 48"/>
                  <a:gd name="T12" fmla="*/ 14 w 76"/>
                  <a:gd name="T13" fmla="*/ 14 h 48"/>
                  <a:gd name="T14" fmla="*/ 5 w 76"/>
                  <a:gd name="T15" fmla="*/ 29 h 48"/>
                  <a:gd name="T16" fmla="*/ 0 w 76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28"/>
                    </a:moveTo>
                    <a:lnTo>
                      <a:pt x="72" y="14"/>
                    </a:lnTo>
                    <a:lnTo>
                      <a:pt x="62" y="5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14" y="14"/>
                    </a:lnTo>
                    <a:lnTo>
                      <a:pt x="5" y="29"/>
                    </a:lnTo>
                    <a:lnTo>
                      <a:pt x="0" y="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" name="Freeform 251">
                <a:extLst>
                  <a:ext uri="{FF2B5EF4-FFF2-40B4-BE49-F238E27FC236}">
                    <a16:creationId xmlns:a16="http://schemas.microsoft.com/office/drawing/2014/main" id="{6249E06F-5357-4BAA-888E-416D747F3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559175"/>
                <a:ext cx="17463" cy="9525"/>
              </a:xfrm>
              <a:custGeom>
                <a:avLst/>
                <a:gdLst>
                  <a:gd name="T0" fmla="*/ 74 w 74"/>
                  <a:gd name="T1" fmla="*/ 0 h 47"/>
                  <a:gd name="T2" fmla="*/ 65 w 74"/>
                  <a:gd name="T3" fmla="*/ 19 h 47"/>
                  <a:gd name="T4" fmla="*/ 55 w 74"/>
                  <a:gd name="T5" fmla="*/ 33 h 47"/>
                  <a:gd name="T6" fmla="*/ 43 w 74"/>
                  <a:gd name="T7" fmla="*/ 42 h 47"/>
                  <a:gd name="T8" fmla="*/ 32 w 74"/>
                  <a:gd name="T9" fmla="*/ 47 h 47"/>
                  <a:gd name="T10" fmla="*/ 21 w 74"/>
                  <a:gd name="T11" fmla="*/ 46 h 47"/>
                  <a:gd name="T12" fmla="*/ 13 w 74"/>
                  <a:gd name="T13" fmla="*/ 40 h 47"/>
                  <a:gd name="T14" fmla="*/ 5 w 74"/>
                  <a:gd name="T15" fmla="*/ 31 h 47"/>
                  <a:gd name="T16" fmla="*/ 0 w 74"/>
                  <a:gd name="T17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47">
                    <a:moveTo>
                      <a:pt x="74" y="0"/>
                    </a:moveTo>
                    <a:lnTo>
                      <a:pt x="65" y="19"/>
                    </a:lnTo>
                    <a:lnTo>
                      <a:pt x="55" y="33"/>
                    </a:lnTo>
                    <a:lnTo>
                      <a:pt x="43" y="42"/>
                    </a:lnTo>
                    <a:lnTo>
                      <a:pt x="32" y="47"/>
                    </a:lnTo>
                    <a:lnTo>
                      <a:pt x="21" y="46"/>
                    </a:lnTo>
                    <a:lnTo>
                      <a:pt x="13" y="40"/>
                    </a:lnTo>
                    <a:lnTo>
                      <a:pt x="5" y="31"/>
                    </a:lnTo>
                    <a:lnTo>
                      <a:pt x="0" y="1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" name="Freeform 252">
                <a:extLst>
                  <a:ext uri="{FF2B5EF4-FFF2-40B4-BE49-F238E27FC236}">
                    <a16:creationId xmlns:a16="http://schemas.microsoft.com/office/drawing/2014/main" id="{C697DA88-8810-4617-B078-3E84F6D07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1013" y="3246438"/>
                <a:ext cx="20638" cy="6350"/>
              </a:xfrm>
              <a:custGeom>
                <a:avLst/>
                <a:gdLst>
                  <a:gd name="T0" fmla="*/ 0 w 91"/>
                  <a:gd name="T1" fmla="*/ 31 h 31"/>
                  <a:gd name="T2" fmla="*/ 6 w 91"/>
                  <a:gd name="T3" fmla="*/ 15 h 31"/>
                  <a:gd name="T4" fmla="*/ 14 w 91"/>
                  <a:gd name="T5" fmla="*/ 6 h 31"/>
                  <a:gd name="T6" fmla="*/ 26 w 91"/>
                  <a:gd name="T7" fmla="*/ 0 h 31"/>
                  <a:gd name="T8" fmla="*/ 40 w 91"/>
                  <a:gd name="T9" fmla="*/ 0 h 31"/>
                  <a:gd name="T10" fmla="*/ 54 w 91"/>
                  <a:gd name="T11" fmla="*/ 4 h 31"/>
                  <a:gd name="T12" fmla="*/ 68 w 91"/>
                  <a:gd name="T13" fmla="*/ 9 h 31"/>
                  <a:gd name="T14" fmla="*/ 91 w 91"/>
                  <a:gd name="T15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31">
                    <a:moveTo>
                      <a:pt x="0" y="31"/>
                    </a:moveTo>
                    <a:lnTo>
                      <a:pt x="6" y="15"/>
                    </a:lnTo>
                    <a:lnTo>
                      <a:pt x="14" y="6"/>
                    </a:lnTo>
                    <a:lnTo>
                      <a:pt x="26" y="0"/>
                    </a:lnTo>
                    <a:lnTo>
                      <a:pt x="40" y="0"/>
                    </a:lnTo>
                    <a:lnTo>
                      <a:pt x="54" y="4"/>
                    </a:lnTo>
                    <a:lnTo>
                      <a:pt x="68" y="9"/>
                    </a:lnTo>
                    <a:lnTo>
                      <a:pt x="91" y="2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" name="Freeform 253">
                <a:extLst>
                  <a:ext uri="{FF2B5EF4-FFF2-40B4-BE49-F238E27FC236}">
                    <a16:creationId xmlns:a16="http://schemas.microsoft.com/office/drawing/2014/main" id="{205F61C5-92D7-4058-8190-5FB6DE6E1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713" y="3222625"/>
                <a:ext cx="47625" cy="25400"/>
              </a:xfrm>
              <a:custGeom>
                <a:avLst/>
                <a:gdLst>
                  <a:gd name="T0" fmla="*/ 8 w 211"/>
                  <a:gd name="T1" fmla="*/ 148 h 148"/>
                  <a:gd name="T2" fmla="*/ 0 w 211"/>
                  <a:gd name="T3" fmla="*/ 131 h 148"/>
                  <a:gd name="T4" fmla="*/ 0 w 211"/>
                  <a:gd name="T5" fmla="*/ 115 h 148"/>
                  <a:gd name="T6" fmla="*/ 8 w 211"/>
                  <a:gd name="T7" fmla="*/ 103 h 148"/>
                  <a:gd name="T8" fmla="*/ 27 w 211"/>
                  <a:gd name="T9" fmla="*/ 101 h 148"/>
                  <a:gd name="T10" fmla="*/ 13 w 211"/>
                  <a:gd name="T11" fmla="*/ 92 h 148"/>
                  <a:gd name="T12" fmla="*/ 5 w 211"/>
                  <a:gd name="T13" fmla="*/ 82 h 148"/>
                  <a:gd name="T14" fmla="*/ 3 w 211"/>
                  <a:gd name="T15" fmla="*/ 70 h 148"/>
                  <a:gd name="T16" fmla="*/ 5 w 211"/>
                  <a:gd name="T17" fmla="*/ 59 h 148"/>
                  <a:gd name="T18" fmla="*/ 11 w 211"/>
                  <a:gd name="T19" fmla="*/ 50 h 148"/>
                  <a:gd name="T20" fmla="*/ 22 w 211"/>
                  <a:gd name="T21" fmla="*/ 43 h 148"/>
                  <a:gd name="T22" fmla="*/ 36 w 211"/>
                  <a:gd name="T23" fmla="*/ 41 h 148"/>
                  <a:gd name="T24" fmla="*/ 54 w 211"/>
                  <a:gd name="T25" fmla="*/ 44 h 148"/>
                  <a:gd name="T26" fmla="*/ 48 w 211"/>
                  <a:gd name="T27" fmla="*/ 29 h 148"/>
                  <a:gd name="T28" fmla="*/ 48 w 211"/>
                  <a:gd name="T29" fmla="*/ 16 h 148"/>
                  <a:gd name="T30" fmla="*/ 54 w 211"/>
                  <a:gd name="T31" fmla="*/ 8 h 148"/>
                  <a:gd name="T32" fmla="*/ 64 w 211"/>
                  <a:gd name="T33" fmla="*/ 3 h 148"/>
                  <a:gd name="T34" fmla="*/ 78 w 211"/>
                  <a:gd name="T35" fmla="*/ 3 h 148"/>
                  <a:gd name="T36" fmla="*/ 94 w 211"/>
                  <a:gd name="T37" fmla="*/ 8 h 148"/>
                  <a:gd name="T38" fmla="*/ 112 w 211"/>
                  <a:gd name="T39" fmla="*/ 20 h 148"/>
                  <a:gd name="T40" fmla="*/ 129 w 211"/>
                  <a:gd name="T41" fmla="*/ 37 h 148"/>
                  <a:gd name="T42" fmla="*/ 130 w 211"/>
                  <a:gd name="T43" fmla="*/ 21 h 148"/>
                  <a:gd name="T44" fmla="*/ 139 w 211"/>
                  <a:gd name="T45" fmla="*/ 9 h 148"/>
                  <a:gd name="T46" fmla="*/ 151 w 211"/>
                  <a:gd name="T47" fmla="*/ 1 h 148"/>
                  <a:gd name="T48" fmla="*/ 167 w 211"/>
                  <a:gd name="T49" fmla="*/ 0 h 148"/>
                  <a:gd name="T50" fmla="*/ 182 w 211"/>
                  <a:gd name="T51" fmla="*/ 3 h 148"/>
                  <a:gd name="T52" fmla="*/ 196 w 211"/>
                  <a:gd name="T53" fmla="*/ 9 h 148"/>
                  <a:gd name="T54" fmla="*/ 206 w 211"/>
                  <a:gd name="T55" fmla="*/ 21 h 148"/>
                  <a:gd name="T56" fmla="*/ 211 w 211"/>
                  <a:gd name="T57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1" h="148">
                    <a:moveTo>
                      <a:pt x="8" y="148"/>
                    </a:moveTo>
                    <a:lnTo>
                      <a:pt x="0" y="131"/>
                    </a:lnTo>
                    <a:lnTo>
                      <a:pt x="0" y="115"/>
                    </a:lnTo>
                    <a:lnTo>
                      <a:pt x="8" y="103"/>
                    </a:lnTo>
                    <a:lnTo>
                      <a:pt x="27" y="101"/>
                    </a:lnTo>
                    <a:lnTo>
                      <a:pt x="13" y="92"/>
                    </a:lnTo>
                    <a:lnTo>
                      <a:pt x="5" y="82"/>
                    </a:lnTo>
                    <a:lnTo>
                      <a:pt x="3" y="70"/>
                    </a:lnTo>
                    <a:lnTo>
                      <a:pt x="5" y="59"/>
                    </a:lnTo>
                    <a:lnTo>
                      <a:pt x="11" y="50"/>
                    </a:lnTo>
                    <a:lnTo>
                      <a:pt x="22" y="43"/>
                    </a:lnTo>
                    <a:lnTo>
                      <a:pt x="36" y="41"/>
                    </a:lnTo>
                    <a:lnTo>
                      <a:pt x="54" y="44"/>
                    </a:lnTo>
                    <a:lnTo>
                      <a:pt x="48" y="29"/>
                    </a:lnTo>
                    <a:lnTo>
                      <a:pt x="48" y="16"/>
                    </a:lnTo>
                    <a:lnTo>
                      <a:pt x="54" y="8"/>
                    </a:lnTo>
                    <a:lnTo>
                      <a:pt x="64" y="3"/>
                    </a:lnTo>
                    <a:lnTo>
                      <a:pt x="78" y="3"/>
                    </a:lnTo>
                    <a:lnTo>
                      <a:pt x="94" y="8"/>
                    </a:lnTo>
                    <a:lnTo>
                      <a:pt x="112" y="20"/>
                    </a:lnTo>
                    <a:lnTo>
                      <a:pt x="129" y="37"/>
                    </a:lnTo>
                    <a:lnTo>
                      <a:pt x="130" y="21"/>
                    </a:lnTo>
                    <a:lnTo>
                      <a:pt x="139" y="9"/>
                    </a:lnTo>
                    <a:lnTo>
                      <a:pt x="151" y="1"/>
                    </a:lnTo>
                    <a:lnTo>
                      <a:pt x="167" y="0"/>
                    </a:lnTo>
                    <a:lnTo>
                      <a:pt x="182" y="3"/>
                    </a:lnTo>
                    <a:lnTo>
                      <a:pt x="196" y="9"/>
                    </a:lnTo>
                    <a:lnTo>
                      <a:pt x="206" y="21"/>
                    </a:lnTo>
                    <a:lnTo>
                      <a:pt x="211" y="3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" name="Freeform 254">
                <a:extLst>
                  <a:ext uri="{FF2B5EF4-FFF2-40B4-BE49-F238E27FC236}">
                    <a16:creationId xmlns:a16="http://schemas.microsoft.com/office/drawing/2014/main" id="{720BAC67-7D88-4E5F-8190-87801012E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313" y="3157538"/>
                <a:ext cx="96838" cy="46038"/>
              </a:xfrm>
              <a:custGeom>
                <a:avLst/>
                <a:gdLst>
                  <a:gd name="T0" fmla="*/ 420 w 427"/>
                  <a:gd name="T1" fmla="*/ 145 h 269"/>
                  <a:gd name="T2" fmla="*/ 398 w 427"/>
                  <a:gd name="T3" fmla="*/ 154 h 269"/>
                  <a:gd name="T4" fmla="*/ 378 w 427"/>
                  <a:gd name="T5" fmla="*/ 147 h 269"/>
                  <a:gd name="T6" fmla="*/ 369 w 427"/>
                  <a:gd name="T7" fmla="*/ 127 h 269"/>
                  <a:gd name="T8" fmla="*/ 357 w 427"/>
                  <a:gd name="T9" fmla="*/ 133 h 269"/>
                  <a:gd name="T10" fmla="*/ 314 w 427"/>
                  <a:gd name="T11" fmla="*/ 153 h 269"/>
                  <a:gd name="T12" fmla="*/ 292 w 427"/>
                  <a:gd name="T13" fmla="*/ 147 h 269"/>
                  <a:gd name="T14" fmla="*/ 271 w 427"/>
                  <a:gd name="T15" fmla="*/ 184 h 269"/>
                  <a:gd name="T16" fmla="*/ 248 w 427"/>
                  <a:gd name="T17" fmla="*/ 194 h 269"/>
                  <a:gd name="T18" fmla="*/ 223 w 427"/>
                  <a:gd name="T19" fmla="*/ 189 h 269"/>
                  <a:gd name="T20" fmla="*/ 210 w 427"/>
                  <a:gd name="T21" fmla="*/ 202 h 269"/>
                  <a:gd name="T22" fmla="*/ 197 w 427"/>
                  <a:gd name="T23" fmla="*/ 234 h 269"/>
                  <a:gd name="T24" fmla="*/ 174 w 427"/>
                  <a:gd name="T25" fmla="*/ 245 h 269"/>
                  <a:gd name="T26" fmla="*/ 147 w 427"/>
                  <a:gd name="T27" fmla="*/ 236 h 269"/>
                  <a:gd name="T28" fmla="*/ 108 w 427"/>
                  <a:gd name="T29" fmla="*/ 244 h 269"/>
                  <a:gd name="T30" fmla="*/ 66 w 427"/>
                  <a:gd name="T31" fmla="*/ 268 h 269"/>
                  <a:gd name="T32" fmla="*/ 42 w 427"/>
                  <a:gd name="T33" fmla="*/ 265 h 269"/>
                  <a:gd name="T34" fmla="*/ 42 w 427"/>
                  <a:gd name="T35" fmla="*/ 240 h 269"/>
                  <a:gd name="T36" fmla="*/ 26 w 427"/>
                  <a:gd name="T37" fmla="*/ 221 h 269"/>
                  <a:gd name="T38" fmla="*/ 0 w 427"/>
                  <a:gd name="T39" fmla="*/ 202 h 269"/>
                  <a:gd name="T40" fmla="*/ 7 w 427"/>
                  <a:gd name="T41" fmla="*/ 171 h 269"/>
                  <a:gd name="T42" fmla="*/ 39 w 427"/>
                  <a:gd name="T43" fmla="*/ 147 h 269"/>
                  <a:gd name="T44" fmla="*/ 40 w 427"/>
                  <a:gd name="T45" fmla="*/ 122 h 269"/>
                  <a:gd name="T46" fmla="*/ 35 w 427"/>
                  <a:gd name="T47" fmla="*/ 91 h 269"/>
                  <a:gd name="T48" fmla="*/ 69 w 427"/>
                  <a:gd name="T49" fmla="*/ 76 h 269"/>
                  <a:gd name="T50" fmla="*/ 124 w 427"/>
                  <a:gd name="T51" fmla="*/ 79 h 269"/>
                  <a:gd name="T52" fmla="*/ 141 w 427"/>
                  <a:gd name="T53" fmla="*/ 70 h 269"/>
                  <a:gd name="T54" fmla="*/ 144 w 427"/>
                  <a:gd name="T55" fmla="*/ 47 h 269"/>
                  <a:gd name="T56" fmla="*/ 170 w 427"/>
                  <a:gd name="T57" fmla="*/ 36 h 269"/>
                  <a:gd name="T58" fmla="*/ 204 w 427"/>
                  <a:gd name="T59" fmla="*/ 41 h 269"/>
                  <a:gd name="T60" fmla="*/ 213 w 427"/>
                  <a:gd name="T61" fmla="*/ 38 h 269"/>
                  <a:gd name="T62" fmla="*/ 213 w 427"/>
                  <a:gd name="T63" fmla="*/ 14 h 269"/>
                  <a:gd name="T64" fmla="*/ 224 w 427"/>
                  <a:gd name="T65" fmla="*/ 1 h 269"/>
                  <a:gd name="T66" fmla="*/ 242 w 427"/>
                  <a:gd name="T67" fmla="*/ 3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7" h="269">
                    <a:moveTo>
                      <a:pt x="427" y="132"/>
                    </a:moveTo>
                    <a:lnTo>
                      <a:pt x="420" y="145"/>
                    </a:lnTo>
                    <a:lnTo>
                      <a:pt x="409" y="152"/>
                    </a:lnTo>
                    <a:lnTo>
                      <a:pt x="398" y="154"/>
                    </a:lnTo>
                    <a:lnTo>
                      <a:pt x="387" y="152"/>
                    </a:lnTo>
                    <a:lnTo>
                      <a:pt x="378" y="147"/>
                    </a:lnTo>
                    <a:lnTo>
                      <a:pt x="371" y="138"/>
                    </a:lnTo>
                    <a:lnTo>
                      <a:pt x="369" y="127"/>
                    </a:lnTo>
                    <a:lnTo>
                      <a:pt x="372" y="114"/>
                    </a:lnTo>
                    <a:lnTo>
                      <a:pt x="357" y="133"/>
                    </a:lnTo>
                    <a:lnTo>
                      <a:pt x="337" y="148"/>
                    </a:lnTo>
                    <a:lnTo>
                      <a:pt x="314" y="153"/>
                    </a:lnTo>
                    <a:lnTo>
                      <a:pt x="303" y="152"/>
                    </a:lnTo>
                    <a:lnTo>
                      <a:pt x="292" y="147"/>
                    </a:lnTo>
                    <a:lnTo>
                      <a:pt x="279" y="175"/>
                    </a:lnTo>
                    <a:lnTo>
                      <a:pt x="271" y="184"/>
                    </a:lnTo>
                    <a:lnTo>
                      <a:pt x="260" y="191"/>
                    </a:lnTo>
                    <a:lnTo>
                      <a:pt x="248" y="194"/>
                    </a:lnTo>
                    <a:lnTo>
                      <a:pt x="236" y="194"/>
                    </a:lnTo>
                    <a:lnTo>
                      <a:pt x="223" y="189"/>
                    </a:lnTo>
                    <a:lnTo>
                      <a:pt x="210" y="180"/>
                    </a:lnTo>
                    <a:lnTo>
                      <a:pt x="210" y="202"/>
                    </a:lnTo>
                    <a:lnTo>
                      <a:pt x="206" y="220"/>
                    </a:lnTo>
                    <a:lnTo>
                      <a:pt x="197" y="234"/>
                    </a:lnTo>
                    <a:lnTo>
                      <a:pt x="187" y="242"/>
                    </a:lnTo>
                    <a:lnTo>
                      <a:pt x="174" y="245"/>
                    </a:lnTo>
                    <a:lnTo>
                      <a:pt x="161" y="243"/>
                    </a:lnTo>
                    <a:lnTo>
                      <a:pt x="147" y="236"/>
                    </a:lnTo>
                    <a:lnTo>
                      <a:pt x="135" y="221"/>
                    </a:lnTo>
                    <a:lnTo>
                      <a:pt x="108" y="244"/>
                    </a:lnTo>
                    <a:lnTo>
                      <a:pt x="85" y="259"/>
                    </a:lnTo>
                    <a:lnTo>
                      <a:pt x="66" y="268"/>
                    </a:lnTo>
                    <a:lnTo>
                      <a:pt x="52" y="269"/>
                    </a:lnTo>
                    <a:lnTo>
                      <a:pt x="42" y="265"/>
                    </a:lnTo>
                    <a:lnTo>
                      <a:pt x="39" y="255"/>
                    </a:lnTo>
                    <a:lnTo>
                      <a:pt x="42" y="240"/>
                    </a:lnTo>
                    <a:lnTo>
                      <a:pt x="53" y="221"/>
                    </a:lnTo>
                    <a:lnTo>
                      <a:pt x="26" y="221"/>
                    </a:lnTo>
                    <a:lnTo>
                      <a:pt x="9" y="214"/>
                    </a:lnTo>
                    <a:lnTo>
                      <a:pt x="0" y="202"/>
                    </a:lnTo>
                    <a:lnTo>
                      <a:pt x="0" y="187"/>
                    </a:lnTo>
                    <a:lnTo>
                      <a:pt x="7" y="171"/>
                    </a:lnTo>
                    <a:lnTo>
                      <a:pt x="21" y="157"/>
                    </a:lnTo>
                    <a:lnTo>
                      <a:pt x="39" y="147"/>
                    </a:lnTo>
                    <a:lnTo>
                      <a:pt x="64" y="143"/>
                    </a:lnTo>
                    <a:lnTo>
                      <a:pt x="40" y="122"/>
                    </a:lnTo>
                    <a:lnTo>
                      <a:pt x="31" y="105"/>
                    </a:lnTo>
                    <a:lnTo>
                      <a:pt x="35" y="91"/>
                    </a:lnTo>
                    <a:lnTo>
                      <a:pt x="48" y="82"/>
                    </a:lnTo>
                    <a:lnTo>
                      <a:pt x="69" y="76"/>
                    </a:lnTo>
                    <a:lnTo>
                      <a:pt x="95" y="75"/>
                    </a:lnTo>
                    <a:lnTo>
                      <a:pt x="124" y="79"/>
                    </a:lnTo>
                    <a:lnTo>
                      <a:pt x="154" y="87"/>
                    </a:lnTo>
                    <a:lnTo>
                      <a:pt x="141" y="70"/>
                    </a:lnTo>
                    <a:lnTo>
                      <a:pt x="138" y="56"/>
                    </a:lnTo>
                    <a:lnTo>
                      <a:pt x="144" y="47"/>
                    </a:lnTo>
                    <a:lnTo>
                      <a:pt x="155" y="39"/>
                    </a:lnTo>
                    <a:lnTo>
                      <a:pt x="170" y="36"/>
                    </a:lnTo>
                    <a:lnTo>
                      <a:pt x="188" y="36"/>
                    </a:lnTo>
                    <a:lnTo>
                      <a:pt x="204" y="41"/>
                    </a:lnTo>
                    <a:lnTo>
                      <a:pt x="218" y="51"/>
                    </a:lnTo>
                    <a:lnTo>
                      <a:pt x="213" y="38"/>
                    </a:lnTo>
                    <a:lnTo>
                      <a:pt x="210" y="26"/>
                    </a:lnTo>
                    <a:lnTo>
                      <a:pt x="213" y="14"/>
                    </a:lnTo>
                    <a:lnTo>
                      <a:pt x="217" y="6"/>
                    </a:lnTo>
                    <a:lnTo>
                      <a:pt x="224" y="1"/>
                    </a:lnTo>
                    <a:lnTo>
                      <a:pt x="233" y="0"/>
                    </a:lnTo>
                    <a:lnTo>
                      <a:pt x="242" y="3"/>
                    </a:lnTo>
                    <a:lnTo>
                      <a:pt x="251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" name="Freeform 255">
                <a:extLst>
                  <a:ext uri="{FF2B5EF4-FFF2-40B4-BE49-F238E27FC236}">
                    <a16:creationId xmlns:a16="http://schemas.microsoft.com/office/drawing/2014/main" id="{EFD816FB-9C14-4C92-B033-149FE02F2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9113" y="3138488"/>
                <a:ext cx="26988" cy="19050"/>
              </a:xfrm>
              <a:custGeom>
                <a:avLst/>
                <a:gdLst>
                  <a:gd name="T0" fmla="*/ 16 w 120"/>
                  <a:gd name="T1" fmla="*/ 106 h 106"/>
                  <a:gd name="T2" fmla="*/ 5 w 120"/>
                  <a:gd name="T3" fmla="*/ 84 h 106"/>
                  <a:gd name="T4" fmla="*/ 0 w 120"/>
                  <a:gd name="T5" fmla="*/ 65 h 106"/>
                  <a:gd name="T6" fmla="*/ 2 w 120"/>
                  <a:gd name="T7" fmla="*/ 48 h 106"/>
                  <a:gd name="T8" fmla="*/ 9 w 120"/>
                  <a:gd name="T9" fmla="*/ 34 h 106"/>
                  <a:gd name="T10" fmla="*/ 21 w 120"/>
                  <a:gd name="T11" fmla="*/ 26 h 106"/>
                  <a:gd name="T12" fmla="*/ 37 w 120"/>
                  <a:gd name="T13" fmla="*/ 22 h 106"/>
                  <a:gd name="T14" fmla="*/ 55 w 120"/>
                  <a:gd name="T15" fmla="*/ 26 h 106"/>
                  <a:gd name="T16" fmla="*/ 76 w 120"/>
                  <a:gd name="T17" fmla="*/ 38 h 106"/>
                  <a:gd name="T18" fmla="*/ 73 w 120"/>
                  <a:gd name="T19" fmla="*/ 24 h 106"/>
                  <a:gd name="T20" fmla="*/ 74 w 120"/>
                  <a:gd name="T21" fmla="*/ 14 h 106"/>
                  <a:gd name="T22" fmla="*/ 77 w 120"/>
                  <a:gd name="T23" fmla="*/ 6 h 106"/>
                  <a:gd name="T24" fmla="*/ 83 w 120"/>
                  <a:gd name="T25" fmla="*/ 2 h 106"/>
                  <a:gd name="T26" fmla="*/ 91 w 120"/>
                  <a:gd name="T27" fmla="*/ 0 h 106"/>
                  <a:gd name="T28" fmla="*/ 101 w 120"/>
                  <a:gd name="T29" fmla="*/ 3 h 106"/>
                  <a:gd name="T30" fmla="*/ 120 w 120"/>
                  <a:gd name="T31" fmla="*/ 1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6">
                    <a:moveTo>
                      <a:pt x="16" y="106"/>
                    </a:moveTo>
                    <a:lnTo>
                      <a:pt x="5" y="84"/>
                    </a:lnTo>
                    <a:lnTo>
                      <a:pt x="0" y="65"/>
                    </a:lnTo>
                    <a:lnTo>
                      <a:pt x="2" y="48"/>
                    </a:lnTo>
                    <a:lnTo>
                      <a:pt x="9" y="34"/>
                    </a:lnTo>
                    <a:lnTo>
                      <a:pt x="21" y="26"/>
                    </a:lnTo>
                    <a:lnTo>
                      <a:pt x="37" y="22"/>
                    </a:lnTo>
                    <a:lnTo>
                      <a:pt x="55" y="26"/>
                    </a:lnTo>
                    <a:lnTo>
                      <a:pt x="76" y="38"/>
                    </a:lnTo>
                    <a:lnTo>
                      <a:pt x="73" y="24"/>
                    </a:lnTo>
                    <a:lnTo>
                      <a:pt x="74" y="14"/>
                    </a:lnTo>
                    <a:lnTo>
                      <a:pt x="77" y="6"/>
                    </a:lnTo>
                    <a:lnTo>
                      <a:pt x="83" y="2"/>
                    </a:lnTo>
                    <a:lnTo>
                      <a:pt x="91" y="0"/>
                    </a:lnTo>
                    <a:lnTo>
                      <a:pt x="101" y="3"/>
                    </a:lnTo>
                    <a:lnTo>
                      <a:pt x="120" y="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" name="Freeform 256">
                <a:extLst>
                  <a:ext uri="{FF2B5EF4-FFF2-40B4-BE49-F238E27FC236}">
                    <a16:creationId xmlns:a16="http://schemas.microsoft.com/office/drawing/2014/main" id="{216EA330-F32D-43C9-BB33-3A9AD8712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5413" y="3344863"/>
                <a:ext cx="71438" cy="28575"/>
              </a:xfrm>
              <a:custGeom>
                <a:avLst/>
                <a:gdLst>
                  <a:gd name="T0" fmla="*/ 8 w 314"/>
                  <a:gd name="T1" fmla="*/ 59 h 162"/>
                  <a:gd name="T2" fmla="*/ 2 w 314"/>
                  <a:gd name="T3" fmla="*/ 80 h 162"/>
                  <a:gd name="T4" fmla="*/ 0 w 314"/>
                  <a:gd name="T5" fmla="*/ 101 h 162"/>
                  <a:gd name="T6" fmla="*/ 1 w 314"/>
                  <a:gd name="T7" fmla="*/ 117 h 162"/>
                  <a:gd name="T8" fmla="*/ 5 w 314"/>
                  <a:gd name="T9" fmla="*/ 132 h 162"/>
                  <a:gd name="T10" fmla="*/ 19 w 314"/>
                  <a:gd name="T11" fmla="*/ 152 h 162"/>
                  <a:gd name="T12" fmla="*/ 37 w 314"/>
                  <a:gd name="T13" fmla="*/ 162 h 162"/>
                  <a:gd name="T14" fmla="*/ 48 w 314"/>
                  <a:gd name="T15" fmla="*/ 162 h 162"/>
                  <a:gd name="T16" fmla="*/ 59 w 314"/>
                  <a:gd name="T17" fmla="*/ 159 h 162"/>
                  <a:gd name="T18" fmla="*/ 79 w 314"/>
                  <a:gd name="T19" fmla="*/ 144 h 162"/>
                  <a:gd name="T20" fmla="*/ 89 w 314"/>
                  <a:gd name="T21" fmla="*/ 133 h 162"/>
                  <a:gd name="T22" fmla="*/ 97 w 314"/>
                  <a:gd name="T23" fmla="*/ 118 h 162"/>
                  <a:gd name="T24" fmla="*/ 108 w 314"/>
                  <a:gd name="T25" fmla="*/ 77 h 162"/>
                  <a:gd name="T26" fmla="*/ 110 w 314"/>
                  <a:gd name="T27" fmla="*/ 101 h 162"/>
                  <a:gd name="T28" fmla="*/ 116 w 314"/>
                  <a:gd name="T29" fmla="*/ 118 h 162"/>
                  <a:gd name="T30" fmla="*/ 124 w 314"/>
                  <a:gd name="T31" fmla="*/ 128 h 162"/>
                  <a:gd name="T32" fmla="*/ 136 w 314"/>
                  <a:gd name="T33" fmla="*/ 133 h 162"/>
                  <a:gd name="T34" fmla="*/ 149 w 314"/>
                  <a:gd name="T35" fmla="*/ 132 h 162"/>
                  <a:gd name="T36" fmla="*/ 163 w 314"/>
                  <a:gd name="T37" fmla="*/ 125 h 162"/>
                  <a:gd name="T38" fmla="*/ 191 w 314"/>
                  <a:gd name="T39" fmla="*/ 100 h 162"/>
                  <a:gd name="T40" fmla="*/ 210 w 314"/>
                  <a:gd name="T41" fmla="*/ 106 h 162"/>
                  <a:gd name="T42" fmla="*/ 226 w 314"/>
                  <a:gd name="T43" fmla="*/ 107 h 162"/>
                  <a:gd name="T44" fmla="*/ 240 w 314"/>
                  <a:gd name="T45" fmla="*/ 104 h 162"/>
                  <a:gd name="T46" fmla="*/ 250 w 314"/>
                  <a:gd name="T47" fmla="*/ 96 h 162"/>
                  <a:gd name="T48" fmla="*/ 257 w 314"/>
                  <a:gd name="T49" fmla="*/ 87 h 162"/>
                  <a:gd name="T50" fmla="*/ 258 w 314"/>
                  <a:gd name="T51" fmla="*/ 74 h 162"/>
                  <a:gd name="T52" fmla="*/ 256 w 314"/>
                  <a:gd name="T53" fmla="*/ 59 h 162"/>
                  <a:gd name="T54" fmla="*/ 247 w 314"/>
                  <a:gd name="T55" fmla="*/ 44 h 162"/>
                  <a:gd name="T56" fmla="*/ 259 w 314"/>
                  <a:gd name="T57" fmla="*/ 55 h 162"/>
                  <a:gd name="T58" fmla="*/ 273 w 314"/>
                  <a:gd name="T59" fmla="*/ 59 h 162"/>
                  <a:gd name="T60" fmla="*/ 288 w 314"/>
                  <a:gd name="T61" fmla="*/ 58 h 162"/>
                  <a:gd name="T62" fmla="*/ 301 w 314"/>
                  <a:gd name="T63" fmla="*/ 51 h 162"/>
                  <a:gd name="T64" fmla="*/ 310 w 314"/>
                  <a:gd name="T65" fmla="*/ 41 h 162"/>
                  <a:gd name="T66" fmla="*/ 314 w 314"/>
                  <a:gd name="T67" fmla="*/ 28 h 162"/>
                  <a:gd name="T68" fmla="*/ 310 w 314"/>
                  <a:gd name="T69" fmla="*/ 14 h 162"/>
                  <a:gd name="T70" fmla="*/ 296 w 314"/>
                  <a:gd name="T7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4" h="162">
                    <a:moveTo>
                      <a:pt x="8" y="59"/>
                    </a:moveTo>
                    <a:lnTo>
                      <a:pt x="2" y="80"/>
                    </a:lnTo>
                    <a:lnTo>
                      <a:pt x="0" y="101"/>
                    </a:lnTo>
                    <a:lnTo>
                      <a:pt x="1" y="117"/>
                    </a:lnTo>
                    <a:lnTo>
                      <a:pt x="5" y="132"/>
                    </a:lnTo>
                    <a:lnTo>
                      <a:pt x="19" y="152"/>
                    </a:lnTo>
                    <a:lnTo>
                      <a:pt x="37" y="162"/>
                    </a:lnTo>
                    <a:lnTo>
                      <a:pt x="48" y="162"/>
                    </a:lnTo>
                    <a:lnTo>
                      <a:pt x="59" y="159"/>
                    </a:lnTo>
                    <a:lnTo>
                      <a:pt x="79" y="144"/>
                    </a:lnTo>
                    <a:lnTo>
                      <a:pt x="89" y="133"/>
                    </a:lnTo>
                    <a:lnTo>
                      <a:pt x="97" y="118"/>
                    </a:lnTo>
                    <a:lnTo>
                      <a:pt x="108" y="77"/>
                    </a:lnTo>
                    <a:lnTo>
                      <a:pt x="110" y="101"/>
                    </a:lnTo>
                    <a:lnTo>
                      <a:pt x="116" y="118"/>
                    </a:lnTo>
                    <a:lnTo>
                      <a:pt x="124" y="128"/>
                    </a:lnTo>
                    <a:lnTo>
                      <a:pt x="136" y="133"/>
                    </a:lnTo>
                    <a:lnTo>
                      <a:pt x="149" y="132"/>
                    </a:lnTo>
                    <a:lnTo>
                      <a:pt x="163" y="125"/>
                    </a:lnTo>
                    <a:lnTo>
                      <a:pt x="191" y="100"/>
                    </a:lnTo>
                    <a:lnTo>
                      <a:pt x="210" y="106"/>
                    </a:lnTo>
                    <a:lnTo>
                      <a:pt x="226" y="107"/>
                    </a:lnTo>
                    <a:lnTo>
                      <a:pt x="240" y="104"/>
                    </a:lnTo>
                    <a:lnTo>
                      <a:pt x="250" y="96"/>
                    </a:lnTo>
                    <a:lnTo>
                      <a:pt x="257" y="87"/>
                    </a:lnTo>
                    <a:lnTo>
                      <a:pt x="258" y="74"/>
                    </a:lnTo>
                    <a:lnTo>
                      <a:pt x="256" y="59"/>
                    </a:lnTo>
                    <a:lnTo>
                      <a:pt x="247" y="44"/>
                    </a:lnTo>
                    <a:lnTo>
                      <a:pt x="259" y="55"/>
                    </a:lnTo>
                    <a:lnTo>
                      <a:pt x="273" y="59"/>
                    </a:lnTo>
                    <a:lnTo>
                      <a:pt x="288" y="58"/>
                    </a:lnTo>
                    <a:lnTo>
                      <a:pt x="301" y="51"/>
                    </a:lnTo>
                    <a:lnTo>
                      <a:pt x="310" y="41"/>
                    </a:lnTo>
                    <a:lnTo>
                      <a:pt x="314" y="28"/>
                    </a:lnTo>
                    <a:lnTo>
                      <a:pt x="310" y="14"/>
                    </a:lnTo>
                    <a:lnTo>
                      <a:pt x="29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" name="Freeform 257">
                <a:extLst>
                  <a:ext uri="{FF2B5EF4-FFF2-40B4-BE49-F238E27FC236}">
                    <a16:creationId xmlns:a16="http://schemas.microsoft.com/office/drawing/2014/main" id="{9494E32A-A0BA-4DCD-8D33-9CB1B32A5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601" y="3186113"/>
                <a:ext cx="150813" cy="74613"/>
              </a:xfrm>
              <a:custGeom>
                <a:avLst/>
                <a:gdLst>
                  <a:gd name="T0" fmla="*/ 123 w 666"/>
                  <a:gd name="T1" fmla="*/ 414 h 424"/>
                  <a:gd name="T2" fmla="*/ 80 w 666"/>
                  <a:gd name="T3" fmla="*/ 424 h 424"/>
                  <a:gd name="T4" fmla="*/ 17 w 666"/>
                  <a:gd name="T5" fmla="*/ 407 h 424"/>
                  <a:gd name="T6" fmla="*/ 1 w 666"/>
                  <a:gd name="T7" fmla="*/ 386 h 424"/>
                  <a:gd name="T8" fmla="*/ 4 w 666"/>
                  <a:gd name="T9" fmla="*/ 363 h 424"/>
                  <a:gd name="T10" fmla="*/ 25 w 666"/>
                  <a:gd name="T11" fmla="*/ 337 h 424"/>
                  <a:gd name="T12" fmla="*/ 70 w 666"/>
                  <a:gd name="T13" fmla="*/ 314 h 424"/>
                  <a:gd name="T14" fmla="*/ 43 w 666"/>
                  <a:gd name="T15" fmla="*/ 298 h 424"/>
                  <a:gd name="T16" fmla="*/ 41 w 666"/>
                  <a:gd name="T17" fmla="*/ 274 h 424"/>
                  <a:gd name="T18" fmla="*/ 59 w 666"/>
                  <a:gd name="T19" fmla="*/ 255 h 424"/>
                  <a:gd name="T20" fmla="*/ 93 w 666"/>
                  <a:gd name="T21" fmla="*/ 257 h 424"/>
                  <a:gd name="T22" fmla="*/ 78 w 666"/>
                  <a:gd name="T23" fmla="*/ 237 h 424"/>
                  <a:gd name="T24" fmla="*/ 89 w 666"/>
                  <a:gd name="T25" fmla="*/ 193 h 424"/>
                  <a:gd name="T26" fmla="*/ 132 w 666"/>
                  <a:gd name="T27" fmla="*/ 160 h 424"/>
                  <a:gd name="T28" fmla="*/ 170 w 666"/>
                  <a:gd name="T29" fmla="*/ 156 h 424"/>
                  <a:gd name="T30" fmla="*/ 190 w 666"/>
                  <a:gd name="T31" fmla="*/ 168 h 424"/>
                  <a:gd name="T32" fmla="*/ 218 w 666"/>
                  <a:gd name="T33" fmla="*/ 162 h 424"/>
                  <a:gd name="T34" fmla="*/ 258 w 666"/>
                  <a:gd name="T35" fmla="*/ 146 h 424"/>
                  <a:gd name="T36" fmla="*/ 290 w 666"/>
                  <a:gd name="T37" fmla="*/ 155 h 424"/>
                  <a:gd name="T38" fmla="*/ 306 w 666"/>
                  <a:gd name="T39" fmla="*/ 192 h 424"/>
                  <a:gd name="T40" fmla="*/ 311 w 666"/>
                  <a:gd name="T41" fmla="*/ 207 h 424"/>
                  <a:gd name="T42" fmla="*/ 349 w 666"/>
                  <a:gd name="T43" fmla="*/ 183 h 424"/>
                  <a:gd name="T44" fmla="*/ 408 w 666"/>
                  <a:gd name="T45" fmla="*/ 186 h 424"/>
                  <a:gd name="T46" fmla="*/ 392 w 666"/>
                  <a:gd name="T47" fmla="*/ 135 h 424"/>
                  <a:gd name="T48" fmla="*/ 405 w 666"/>
                  <a:gd name="T49" fmla="*/ 86 h 424"/>
                  <a:gd name="T50" fmla="*/ 431 w 666"/>
                  <a:gd name="T51" fmla="*/ 67 h 424"/>
                  <a:gd name="T52" fmla="*/ 453 w 666"/>
                  <a:gd name="T53" fmla="*/ 68 h 424"/>
                  <a:gd name="T54" fmla="*/ 494 w 666"/>
                  <a:gd name="T55" fmla="*/ 98 h 424"/>
                  <a:gd name="T56" fmla="*/ 516 w 666"/>
                  <a:gd name="T57" fmla="*/ 61 h 424"/>
                  <a:gd name="T58" fmla="*/ 549 w 666"/>
                  <a:gd name="T59" fmla="*/ 40 h 424"/>
                  <a:gd name="T60" fmla="*/ 587 w 666"/>
                  <a:gd name="T61" fmla="*/ 39 h 424"/>
                  <a:gd name="T62" fmla="*/ 626 w 666"/>
                  <a:gd name="T63" fmla="*/ 68 h 424"/>
                  <a:gd name="T64" fmla="*/ 637 w 666"/>
                  <a:gd name="T65" fmla="*/ 23 h 424"/>
                  <a:gd name="T66" fmla="*/ 666 w 666"/>
                  <a:gd name="T67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6" h="424">
                    <a:moveTo>
                      <a:pt x="170" y="389"/>
                    </a:moveTo>
                    <a:lnTo>
                      <a:pt x="123" y="414"/>
                    </a:lnTo>
                    <a:lnTo>
                      <a:pt x="102" y="420"/>
                    </a:lnTo>
                    <a:lnTo>
                      <a:pt x="80" y="424"/>
                    </a:lnTo>
                    <a:lnTo>
                      <a:pt x="43" y="419"/>
                    </a:lnTo>
                    <a:lnTo>
                      <a:pt x="17" y="407"/>
                    </a:lnTo>
                    <a:lnTo>
                      <a:pt x="7" y="397"/>
                    </a:lnTo>
                    <a:lnTo>
                      <a:pt x="1" y="386"/>
                    </a:lnTo>
                    <a:lnTo>
                      <a:pt x="0" y="374"/>
                    </a:lnTo>
                    <a:lnTo>
                      <a:pt x="4" y="363"/>
                    </a:lnTo>
                    <a:lnTo>
                      <a:pt x="12" y="350"/>
                    </a:lnTo>
                    <a:lnTo>
                      <a:pt x="25" y="337"/>
                    </a:lnTo>
                    <a:lnTo>
                      <a:pt x="45" y="325"/>
                    </a:lnTo>
                    <a:lnTo>
                      <a:pt x="70" y="314"/>
                    </a:lnTo>
                    <a:lnTo>
                      <a:pt x="54" y="308"/>
                    </a:lnTo>
                    <a:lnTo>
                      <a:pt x="43" y="298"/>
                    </a:lnTo>
                    <a:lnTo>
                      <a:pt x="39" y="286"/>
                    </a:lnTo>
                    <a:lnTo>
                      <a:pt x="41" y="274"/>
                    </a:lnTo>
                    <a:lnTo>
                      <a:pt x="48" y="262"/>
                    </a:lnTo>
                    <a:lnTo>
                      <a:pt x="59" y="255"/>
                    </a:lnTo>
                    <a:lnTo>
                      <a:pt x="74" y="253"/>
                    </a:lnTo>
                    <a:lnTo>
                      <a:pt x="93" y="257"/>
                    </a:lnTo>
                    <a:lnTo>
                      <a:pt x="83" y="247"/>
                    </a:lnTo>
                    <a:lnTo>
                      <a:pt x="78" y="237"/>
                    </a:lnTo>
                    <a:lnTo>
                      <a:pt x="77" y="214"/>
                    </a:lnTo>
                    <a:lnTo>
                      <a:pt x="89" y="193"/>
                    </a:lnTo>
                    <a:lnTo>
                      <a:pt x="108" y="174"/>
                    </a:lnTo>
                    <a:lnTo>
                      <a:pt x="132" y="160"/>
                    </a:lnTo>
                    <a:lnTo>
                      <a:pt x="158" y="154"/>
                    </a:lnTo>
                    <a:lnTo>
                      <a:pt x="170" y="156"/>
                    </a:lnTo>
                    <a:lnTo>
                      <a:pt x="180" y="161"/>
                    </a:lnTo>
                    <a:lnTo>
                      <a:pt x="190" y="168"/>
                    </a:lnTo>
                    <a:lnTo>
                      <a:pt x="198" y="180"/>
                    </a:lnTo>
                    <a:lnTo>
                      <a:pt x="218" y="162"/>
                    </a:lnTo>
                    <a:lnTo>
                      <a:pt x="239" y="151"/>
                    </a:lnTo>
                    <a:lnTo>
                      <a:pt x="258" y="146"/>
                    </a:lnTo>
                    <a:lnTo>
                      <a:pt x="275" y="148"/>
                    </a:lnTo>
                    <a:lnTo>
                      <a:pt x="290" y="155"/>
                    </a:lnTo>
                    <a:lnTo>
                      <a:pt x="300" y="170"/>
                    </a:lnTo>
                    <a:lnTo>
                      <a:pt x="306" y="192"/>
                    </a:lnTo>
                    <a:lnTo>
                      <a:pt x="303" y="221"/>
                    </a:lnTo>
                    <a:lnTo>
                      <a:pt x="311" y="207"/>
                    </a:lnTo>
                    <a:lnTo>
                      <a:pt x="322" y="196"/>
                    </a:lnTo>
                    <a:lnTo>
                      <a:pt x="349" y="183"/>
                    </a:lnTo>
                    <a:lnTo>
                      <a:pt x="379" y="179"/>
                    </a:lnTo>
                    <a:lnTo>
                      <a:pt x="408" y="186"/>
                    </a:lnTo>
                    <a:lnTo>
                      <a:pt x="396" y="162"/>
                    </a:lnTo>
                    <a:lnTo>
                      <a:pt x="392" y="135"/>
                    </a:lnTo>
                    <a:lnTo>
                      <a:pt x="395" y="108"/>
                    </a:lnTo>
                    <a:lnTo>
                      <a:pt x="405" y="86"/>
                    </a:lnTo>
                    <a:lnTo>
                      <a:pt x="421" y="71"/>
                    </a:lnTo>
                    <a:lnTo>
                      <a:pt x="431" y="67"/>
                    </a:lnTo>
                    <a:lnTo>
                      <a:pt x="441" y="66"/>
                    </a:lnTo>
                    <a:lnTo>
                      <a:pt x="453" y="68"/>
                    </a:lnTo>
                    <a:lnTo>
                      <a:pt x="466" y="73"/>
                    </a:lnTo>
                    <a:lnTo>
                      <a:pt x="494" y="98"/>
                    </a:lnTo>
                    <a:lnTo>
                      <a:pt x="503" y="78"/>
                    </a:lnTo>
                    <a:lnTo>
                      <a:pt x="516" y="61"/>
                    </a:lnTo>
                    <a:lnTo>
                      <a:pt x="531" y="48"/>
                    </a:lnTo>
                    <a:lnTo>
                      <a:pt x="549" y="40"/>
                    </a:lnTo>
                    <a:lnTo>
                      <a:pt x="568" y="37"/>
                    </a:lnTo>
                    <a:lnTo>
                      <a:pt x="587" y="39"/>
                    </a:lnTo>
                    <a:lnTo>
                      <a:pt x="607" y="50"/>
                    </a:lnTo>
                    <a:lnTo>
                      <a:pt x="626" y="68"/>
                    </a:lnTo>
                    <a:lnTo>
                      <a:pt x="629" y="44"/>
                    </a:lnTo>
                    <a:lnTo>
                      <a:pt x="637" y="23"/>
                    </a:lnTo>
                    <a:lnTo>
                      <a:pt x="649" y="8"/>
                    </a:lnTo>
                    <a:lnTo>
                      <a:pt x="66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" name="Freeform 258">
                <a:extLst>
                  <a:ext uri="{FF2B5EF4-FFF2-40B4-BE49-F238E27FC236}">
                    <a16:creationId xmlns:a16="http://schemas.microsoft.com/office/drawing/2014/main" id="{530E768F-9879-4F7F-8F30-34DEEA6FD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826" y="3178175"/>
                <a:ext cx="7938" cy="9525"/>
              </a:xfrm>
              <a:custGeom>
                <a:avLst/>
                <a:gdLst>
                  <a:gd name="T0" fmla="*/ 40 w 40"/>
                  <a:gd name="T1" fmla="*/ 51 h 51"/>
                  <a:gd name="T2" fmla="*/ 13 w 40"/>
                  <a:gd name="T3" fmla="*/ 47 h 51"/>
                  <a:gd name="T4" fmla="*/ 0 w 40"/>
                  <a:gd name="T5" fmla="*/ 34 h 51"/>
                  <a:gd name="T6" fmla="*/ 0 w 40"/>
                  <a:gd name="T7" fmla="*/ 18 h 51"/>
                  <a:gd name="T8" fmla="*/ 5 w 40"/>
                  <a:gd name="T9" fmla="*/ 8 h 51"/>
                  <a:gd name="T10" fmla="*/ 15 w 40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1">
                    <a:moveTo>
                      <a:pt x="40" y="51"/>
                    </a:moveTo>
                    <a:lnTo>
                      <a:pt x="13" y="47"/>
                    </a:lnTo>
                    <a:lnTo>
                      <a:pt x="0" y="34"/>
                    </a:lnTo>
                    <a:lnTo>
                      <a:pt x="0" y="18"/>
                    </a:lnTo>
                    <a:lnTo>
                      <a:pt x="5" y="8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" name="Freeform 259">
                <a:extLst>
                  <a:ext uri="{FF2B5EF4-FFF2-40B4-BE49-F238E27FC236}">
                    <a16:creationId xmlns:a16="http://schemas.microsoft.com/office/drawing/2014/main" id="{6DE6CBBA-6C1B-4EA2-8E3C-8F623231B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7026" y="3157538"/>
                <a:ext cx="92075" cy="38100"/>
              </a:xfrm>
              <a:custGeom>
                <a:avLst/>
                <a:gdLst>
                  <a:gd name="T0" fmla="*/ 407 w 408"/>
                  <a:gd name="T1" fmla="*/ 153 h 215"/>
                  <a:gd name="T2" fmla="*/ 408 w 408"/>
                  <a:gd name="T3" fmla="*/ 176 h 215"/>
                  <a:gd name="T4" fmla="*/ 402 w 408"/>
                  <a:gd name="T5" fmla="*/ 194 h 215"/>
                  <a:gd name="T6" fmla="*/ 391 w 408"/>
                  <a:gd name="T7" fmla="*/ 207 h 215"/>
                  <a:gd name="T8" fmla="*/ 377 w 408"/>
                  <a:gd name="T9" fmla="*/ 214 h 215"/>
                  <a:gd name="T10" fmla="*/ 362 w 408"/>
                  <a:gd name="T11" fmla="*/ 215 h 215"/>
                  <a:gd name="T12" fmla="*/ 347 w 408"/>
                  <a:gd name="T13" fmla="*/ 209 h 215"/>
                  <a:gd name="T14" fmla="*/ 335 w 408"/>
                  <a:gd name="T15" fmla="*/ 196 h 215"/>
                  <a:gd name="T16" fmla="*/ 328 w 408"/>
                  <a:gd name="T17" fmla="*/ 175 h 215"/>
                  <a:gd name="T18" fmla="*/ 324 w 408"/>
                  <a:gd name="T19" fmla="*/ 189 h 215"/>
                  <a:gd name="T20" fmla="*/ 315 w 408"/>
                  <a:gd name="T21" fmla="*/ 201 h 215"/>
                  <a:gd name="T22" fmla="*/ 301 w 408"/>
                  <a:gd name="T23" fmla="*/ 207 h 215"/>
                  <a:gd name="T24" fmla="*/ 287 w 408"/>
                  <a:gd name="T25" fmla="*/ 209 h 215"/>
                  <a:gd name="T26" fmla="*/ 273 w 408"/>
                  <a:gd name="T27" fmla="*/ 207 h 215"/>
                  <a:gd name="T28" fmla="*/ 262 w 408"/>
                  <a:gd name="T29" fmla="*/ 199 h 215"/>
                  <a:gd name="T30" fmla="*/ 257 w 408"/>
                  <a:gd name="T31" fmla="*/ 187 h 215"/>
                  <a:gd name="T32" fmla="*/ 261 w 408"/>
                  <a:gd name="T33" fmla="*/ 168 h 215"/>
                  <a:gd name="T34" fmla="*/ 242 w 408"/>
                  <a:gd name="T35" fmla="*/ 187 h 215"/>
                  <a:gd name="T36" fmla="*/ 233 w 408"/>
                  <a:gd name="T37" fmla="*/ 190 h 215"/>
                  <a:gd name="T38" fmla="*/ 225 w 408"/>
                  <a:gd name="T39" fmla="*/ 190 h 215"/>
                  <a:gd name="T40" fmla="*/ 211 w 408"/>
                  <a:gd name="T41" fmla="*/ 177 h 215"/>
                  <a:gd name="T42" fmla="*/ 208 w 408"/>
                  <a:gd name="T43" fmla="*/ 164 h 215"/>
                  <a:gd name="T44" fmla="*/ 208 w 408"/>
                  <a:gd name="T45" fmla="*/ 149 h 215"/>
                  <a:gd name="T46" fmla="*/ 190 w 408"/>
                  <a:gd name="T47" fmla="*/ 168 h 215"/>
                  <a:gd name="T48" fmla="*/ 167 w 408"/>
                  <a:gd name="T49" fmla="*/ 182 h 215"/>
                  <a:gd name="T50" fmla="*/ 144 w 408"/>
                  <a:gd name="T51" fmla="*/ 192 h 215"/>
                  <a:gd name="T52" fmla="*/ 124 w 408"/>
                  <a:gd name="T53" fmla="*/ 195 h 215"/>
                  <a:gd name="T54" fmla="*/ 109 w 408"/>
                  <a:gd name="T55" fmla="*/ 190 h 215"/>
                  <a:gd name="T56" fmla="*/ 99 w 408"/>
                  <a:gd name="T57" fmla="*/ 177 h 215"/>
                  <a:gd name="T58" fmla="*/ 100 w 408"/>
                  <a:gd name="T59" fmla="*/ 155 h 215"/>
                  <a:gd name="T60" fmla="*/ 114 w 408"/>
                  <a:gd name="T61" fmla="*/ 120 h 215"/>
                  <a:gd name="T62" fmla="*/ 85 w 408"/>
                  <a:gd name="T63" fmla="*/ 133 h 215"/>
                  <a:gd name="T64" fmla="*/ 56 w 408"/>
                  <a:gd name="T65" fmla="*/ 135 h 215"/>
                  <a:gd name="T66" fmla="*/ 30 w 408"/>
                  <a:gd name="T67" fmla="*/ 129 h 215"/>
                  <a:gd name="T68" fmla="*/ 9 w 408"/>
                  <a:gd name="T69" fmla="*/ 117 h 215"/>
                  <a:gd name="T70" fmla="*/ 0 w 408"/>
                  <a:gd name="T71" fmla="*/ 100 h 215"/>
                  <a:gd name="T72" fmla="*/ 0 w 408"/>
                  <a:gd name="T73" fmla="*/ 92 h 215"/>
                  <a:gd name="T74" fmla="*/ 3 w 408"/>
                  <a:gd name="T75" fmla="*/ 83 h 215"/>
                  <a:gd name="T76" fmla="*/ 25 w 408"/>
                  <a:gd name="T77" fmla="*/ 66 h 215"/>
                  <a:gd name="T78" fmla="*/ 66 w 408"/>
                  <a:gd name="T79" fmla="*/ 53 h 215"/>
                  <a:gd name="T80" fmla="*/ 55 w 408"/>
                  <a:gd name="T81" fmla="*/ 31 h 215"/>
                  <a:gd name="T82" fmla="*/ 55 w 408"/>
                  <a:gd name="T83" fmla="*/ 15 h 215"/>
                  <a:gd name="T84" fmla="*/ 64 w 408"/>
                  <a:gd name="T85" fmla="*/ 4 h 215"/>
                  <a:gd name="T86" fmla="*/ 81 w 408"/>
                  <a:gd name="T87" fmla="*/ 0 h 215"/>
                  <a:gd name="T88" fmla="*/ 98 w 408"/>
                  <a:gd name="T89" fmla="*/ 2 h 215"/>
                  <a:gd name="T90" fmla="*/ 115 w 408"/>
                  <a:gd name="T91" fmla="*/ 11 h 215"/>
                  <a:gd name="T92" fmla="*/ 128 w 408"/>
                  <a:gd name="T93" fmla="*/ 27 h 215"/>
                  <a:gd name="T94" fmla="*/ 133 w 408"/>
                  <a:gd name="T95" fmla="*/ 50 h 215"/>
                  <a:gd name="T96" fmla="*/ 139 w 408"/>
                  <a:gd name="T97" fmla="*/ 33 h 215"/>
                  <a:gd name="T98" fmla="*/ 147 w 408"/>
                  <a:gd name="T99" fmla="*/ 20 h 215"/>
                  <a:gd name="T100" fmla="*/ 157 w 408"/>
                  <a:gd name="T101" fmla="*/ 11 h 215"/>
                  <a:gd name="T102" fmla="*/ 168 w 408"/>
                  <a:gd name="T103" fmla="*/ 7 h 215"/>
                  <a:gd name="T104" fmla="*/ 179 w 408"/>
                  <a:gd name="T105" fmla="*/ 7 h 215"/>
                  <a:gd name="T106" fmla="*/ 188 w 408"/>
                  <a:gd name="T107" fmla="*/ 11 h 215"/>
                  <a:gd name="T108" fmla="*/ 198 w 408"/>
                  <a:gd name="T109" fmla="*/ 21 h 215"/>
                  <a:gd name="T110" fmla="*/ 205 w 408"/>
                  <a:gd name="T111" fmla="*/ 3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8" h="215">
                    <a:moveTo>
                      <a:pt x="407" y="153"/>
                    </a:moveTo>
                    <a:lnTo>
                      <a:pt x="408" y="176"/>
                    </a:lnTo>
                    <a:lnTo>
                      <a:pt x="402" y="194"/>
                    </a:lnTo>
                    <a:lnTo>
                      <a:pt x="391" y="207"/>
                    </a:lnTo>
                    <a:lnTo>
                      <a:pt x="377" y="214"/>
                    </a:lnTo>
                    <a:lnTo>
                      <a:pt x="362" y="215"/>
                    </a:lnTo>
                    <a:lnTo>
                      <a:pt x="347" y="209"/>
                    </a:lnTo>
                    <a:lnTo>
                      <a:pt x="335" y="196"/>
                    </a:lnTo>
                    <a:lnTo>
                      <a:pt x="328" y="175"/>
                    </a:lnTo>
                    <a:lnTo>
                      <a:pt x="324" y="189"/>
                    </a:lnTo>
                    <a:lnTo>
                      <a:pt x="315" y="201"/>
                    </a:lnTo>
                    <a:lnTo>
                      <a:pt x="301" y="207"/>
                    </a:lnTo>
                    <a:lnTo>
                      <a:pt x="287" y="209"/>
                    </a:lnTo>
                    <a:lnTo>
                      <a:pt x="273" y="207"/>
                    </a:lnTo>
                    <a:lnTo>
                      <a:pt x="262" y="199"/>
                    </a:lnTo>
                    <a:lnTo>
                      <a:pt x="257" y="187"/>
                    </a:lnTo>
                    <a:lnTo>
                      <a:pt x="261" y="168"/>
                    </a:lnTo>
                    <a:lnTo>
                      <a:pt x="242" y="187"/>
                    </a:lnTo>
                    <a:lnTo>
                      <a:pt x="233" y="190"/>
                    </a:lnTo>
                    <a:lnTo>
                      <a:pt x="225" y="190"/>
                    </a:lnTo>
                    <a:lnTo>
                      <a:pt x="211" y="177"/>
                    </a:lnTo>
                    <a:lnTo>
                      <a:pt x="208" y="164"/>
                    </a:lnTo>
                    <a:lnTo>
                      <a:pt x="208" y="149"/>
                    </a:lnTo>
                    <a:lnTo>
                      <a:pt x="190" y="168"/>
                    </a:lnTo>
                    <a:lnTo>
                      <a:pt x="167" y="182"/>
                    </a:lnTo>
                    <a:lnTo>
                      <a:pt x="144" y="192"/>
                    </a:lnTo>
                    <a:lnTo>
                      <a:pt x="124" y="195"/>
                    </a:lnTo>
                    <a:lnTo>
                      <a:pt x="109" y="190"/>
                    </a:lnTo>
                    <a:lnTo>
                      <a:pt x="99" y="177"/>
                    </a:lnTo>
                    <a:lnTo>
                      <a:pt x="100" y="155"/>
                    </a:lnTo>
                    <a:lnTo>
                      <a:pt x="114" y="120"/>
                    </a:lnTo>
                    <a:lnTo>
                      <a:pt x="85" y="133"/>
                    </a:lnTo>
                    <a:lnTo>
                      <a:pt x="56" y="135"/>
                    </a:lnTo>
                    <a:lnTo>
                      <a:pt x="30" y="129"/>
                    </a:lnTo>
                    <a:lnTo>
                      <a:pt x="9" y="117"/>
                    </a:lnTo>
                    <a:lnTo>
                      <a:pt x="0" y="100"/>
                    </a:lnTo>
                    <a:lnTo>
                      <a:pt x="0" y="92"/>
                    </a:lnTo>
                    <a:lnTo>
                      <a:pt x="3" y="83"/>
                    </a:lnTo>
                    <a:lnTo>
                      <a:pt x="25" y="66"/>
                    </a:lnTo>
                    <a:lnTo>
                      <a:pt x="66" y="53"/>
                    </a:lnTo>
                    <a:lnTo>
                      <a:pt x="55" y="31"/>
                    </a:lnTo>
                    <a:lnTo>
                      <a:pt x="55" y="15"/>
                    </a:lnTo>
                    <a:lnTo>
                      <a:pt x="64" y="4"/>
                    </a:lnTo>
                    <a:lnTo>
                      <a:pt x="81" y="0"/>
                    </a:lnTo>
                    <a:lnTo>
                      <a:pt x="98" y="2"/>
                    </a:lnTo>
                    <a:lnTo>
                      <a:pt x="115" y="11"/>
                    </a:lnTo>
                    <a:lnTo>
                      <a:pt x="128" y="27"/>
                    </a:lnTo>
                    <a:lnTo>
                      <a:pt x="133" y="50"/>
                    </a:lnTo>
                    <a:lnTo>
                      <a:pt x="139" y="33"/>
                    </a:lnTo>
                    <a:lnTo>
                      <a:pt x="147" y="20"/>
                    </a:lnTo>
                    <a:lnTo>
                      <a:pt x="157" y="11"/>
                    </a:lnTo>
                    <a:lnTo>
                      <a:pt x="168" y="7"/>
                    </a:lnTo>
                    <a:lnTo>
                      <a:pt x="179" y="7"/>
                    </a:lnTo>
                    <a:lnTo>
                      <a:pt x="188" y="11"/>
                    </a:lnTo>
                    <a:lnTo>
                      <a:pt x="198" y="21"/>
                    </a:lnTo>
                    <a:lnTo>
                      <a:pt x="205" y="3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" name="Freeform 260">
                <a:extLst>
                  <a:ext uri="{FF2B5EF4-FFF2-40B4-BE49-F238E27FC236}">
                    <a16:creationId xmlns:a16="http://schemas.microsoft.com/office/drawing/2014/main" id="{24AD2FD2-5622-470C-9EFE-6488E0907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451" y="3111500"/>
                <a:ext cx="31750" cy="23813"/>
              </a:xfrm>
              <a:custGeom>
                <a:avLst/>
                <a:gdLst>
                  <a:gd name="T0" fmla="*/ 11 w 142"/>
                  <a:gd name="T1" fmla="*/ 136 h 136"/>
                  <a:gd name="T2" fmla="*/ 3 w 142"/>
                  <a:gd name="T3" fmla="*/ 130 h 136"/>
                  <a:gd name="T4" fmla="*/ 0 w 142"/>
                  <a:gd name="T5" fmla="*/ 122 h 136"/>
                  <a:gd name="T6" fmla="*/ 3 w 142"/>
                  <a:gd name="T7" fmla="*/ 105 h 136"/>
                  <a:gd name="T8" fmla="*/ 15 w 142"/>
                  <a:gd name="T9" fmla="*/ 93 h 136"/>
                  <a:gd name="T10" fmla="*/ 24 w 142"/>
                  <a:gd name="T11" fmla="*/ 92 h 136"/>
                  <a:gd name="T12" fmla="*/ 33 w 142"/>
                  <a:gd name="T13" fmla="*/ 95 h 136"/>
                  <a:gd name="T14" fmla="*/ 19 w 142"/>
                  <a:gd name="T15" fmla="*/ 83 h 136"/>
                  <a:gd name="T16" fmla="*/ 12 w 142"/>
                  <a:gd name="T17" fmla="*/ 69 h 136"/>
                  <a:gd name="T18" fmla="*/ 11 w 142"/>
                  <a:gd name="T19" fmla="*/ 56 h 136"/>
                  <a:gd name="T20" fmla="*/ 15 w 142"/>
                  <a:gd name="T21" fmla="*/ 46 h 136"/>
                  <a:gd name="T22" fmla="*/ 23 w 142"/>
                  <a:gd name="T23" fmla="*/ 38 h 136"/>
                  <a:gd name="T24" fmla="*/ 34 w 142"/>
                  <a:gd name="T25" fmla="*/ 36 h 136"/>
                  <a:gd name="T26" fmla="*/ 48 w 142"/>
                  <a:gd name="T27" fmla="*/ 40 h 136"/>
                  <a:gd name="T28" fmla="*/ 64 w 142"/>
                  <a:gd name="T29" fmla="*/ 53 h 136"/>
                  <a:gd name="T30" fmla="*/ 62 w 142"/>
                  <a:gd name="T31" fmla="*/ 35 h 136"/>
                  <a:gd name="T32" fmla="*/ 67 w 142"/>
                  <a:gd name="T33" fmla="*/ 20 h 136"/>
                  <a:gd name="T34" fmla="*/ 76 w 142"/>
                  <a:gd name="T35" fmla="*/ 8 h 136"/>
                  <a:gd name="T36" fmla="*/ 89 w 142"/>
                  <a:gd name="T37" fmla="*/ 2 h 136"/>
                  <a:gd name="T38" fmla="*/ 105 w 142"/>
                  <a:gd name="T39" fmla="*/ 0 h 136"/>
                  <a:gd name="T40" fmla="*/ 119 w 142"/>
                  <a:gd name="T41" fmla="*/ 3 h 136"/>
                  <a:gd name="T42" fmla="*/ 133 w 142"/>
                  <a:gd name="T43" fmla="*/ 14 h 136"/>
                  <a:gd name="T44" fmla="*/ 142 w 142"/>
                  <a:gd name="T45" fmla="*/ 3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36">
                    <a:moveTo>
                      <a:pt x="11" y="136"/>
                    </a:moveTo>
                    <a:lnTo>
                      <a:pt x="3" y="130"/>
                    </a:lnTo>
                    <a:lnTo>
                      <a:pt x="0" y="122"/>
                    </a:lnTo>
                    <a:lnTo>
                      <a:pt x="3" y="105"/>
                    </a:lnTo>
                    <a:lnTo>
                      <a:pt x="15" y="93"/>
                    </a:lnTo>
                    <a:lnTo>
                      <a:pt x="24" y="92"/>
                    </a:lnTo>
                    <a:lnTo>
                      <a:pt x="33" y="95"/>
                    </a:lnTo>
                    <a:lnTo>
                      <a:pt x="19" y="83"/>
                    </a:lnTo>
                    <a:lnTo>
                      <a:pt x="12" y="69"/>
                    </a:lnTo>
                    <a:lnTo>
                      <a:pt x="11" y="56"/>
                    </a:lnTo>
                    <a:lnTo>
                      <a:pt x="15" y="46"/>
                    </a:lnTo>
                    <a:lnTo>
                      <a:pt x="23" y="38"/>
                    </a:lnTo>
                    <a:lnTo>
                      <a:pt x="34" y="36"/>
                    </a:lnTo>
                    <a:lnTo>
                      <a:pt x="48" y="40"/>
                    </a:lnTo>
                    <a:lnTo>
                      <a:pt x="64" y="53"/>
                    </a:lnTo>
                    <a:lnTo>
                      <a:pt x="62" y="35"/>
                    </a:lnTo>
                    <a:lnTo>
                      <a:pt x="67" y="20"/>
                    </a:lnTo>
                    <a:lnTo>
                      <a:pt x="76" y="8"/>
                    </a:lnTo>
                    <a:lnTo>
                      <a:pt x="89" y="2"/>
                    </a:lnTo>
                    <a:lnTo>
                      <a:pt x="105" y="0"/>
                    </a:lnTo>
                    <a:lnTo>
                      <a:pt x="119" y="3"/>
                    </a:lnTo>
                    <a:lnTo>
                      <a:pt x="133" y="14"/>
                    </a:lnTo>
                    <a:lnTo>
                      <a:pt x="142" y="3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" name="Freeform 261">
                <a:extLst>
                  <a:ext uri="{FF2B5EF4-FFF2-40B4-BE49-F238E27FC236}">
                    <a16:creationId xmlns:a16="http://schemas.microsoft.com/office/drawing/2014/main" id="{D00273B4-31E4-4B0E-9F3C-3964531EB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5813" y="3305175"/>
                <a:ext cx="119063" cy="52388"/>
              </a:xfrm>
              <a:custGeom>
                <a:avLst/>
                <a:gdLst>
                  <a:gd name="T0" fmla="*/ 523 w 523"/>
                  <a:gd name="T1" fmla="*/ 235 h 291"/>
                  <a:gd name="T2" fmla="*/ 512 w 523"/>
                  <a:gd name="T3" fmla="*/ 261 h 291"/>
                  <a:gd name="T4" fmla="*/ 500 w 523"/>
                  <a:gd name="T5" fmla="*/ 279 h 291"/>
                  <a:gd name="T6" fmla="*/ 486 w 523"/>
                  <a:gd name="T7" fmla="*/ 289 h 291"/>
                  <a:gd name="T8" fmla="*/ 473 w 523"/>
                  <a:gd name="T9" fmla="*/ 291 h 291"/>
                  <a:gd name="T10" fmla="*/ 461 w 523"/>
                  <a:gd name="T11" fmla="*/ 284 h 291"/>
                  <a:gd name="T12" fmla="*/ 455 w 523"/>
                  <a:gd name="T13" fmla="*/ 270 h 291"/>
                  <a:gd name="T14" fmla="*/ 453 w 523"/>
                  <a:gd name="T15" fmla="*/ 250 h 291"/>
                  <a:gd name="T16" fmla="*/ 458 w 523"/>
                  <a:gd name="T17" fmla="*/ 223 h 291"/>
                  <a:gd name="T18" fmla="*/ 433 w 523"/>
                  <a:gd name="T19" fmla="*/ 233 h 291"/>
                  <a:gd name="T20" fmla="*/ 413 w 523"/>
                  <a:gd name="T21" fmla="*/ 233 h 291"/>
                  <a:gd name="T22" fmla="*/ 397 w 523"/>
                  <a:gd name="T23" fmla="*/ 225 h 291"/>
                  <a:gd name="T24" fmla="*/ 388 w 523"/>
                  <a:gd name="T25" fmla="*/ 211 h 291"/>
                  <a:gd name="T26" fmla="*/ 385 w 523"/>
                  <a:gd name="T27" fmla="*/ 190 h 291"/>
                  <a:gd name="T28" fmla="*/ 389 w 523"/>
                  <a:gd name="T29" fmla="*/ 167 h 291"/>
                  <a:gd name="T30" fmla="*/ 401 w 523"/>
                  <a:gd name="T31" fmla="*/ 140 h 291"/>
                  <a:gd name="T32" fmla="*/ 420 w 523"/>
                  <a:gd name="T33" fmla="*/ 112 h 291"/>
                  <a:gd name="T34" fmla="*/ 375 w 523"/>
                  <a:gd name="T35" fmla="*/ 141 h 291"/>
                  <a:gd name="T36" fmla="*/ 356 w 523"/>
                  <a:gd name="T37" fmla="*/ 147 h 291"/>
                  <a:gd name="T38" fmla="*/ 341 w 523"/>
                  <a:gd name="T39" fmla="*/ 149 h 291"/>
                  <a:gd name="T40" fmla="*/ 330 w 523"/>
                  <a:gd name="T41" fmla="*/ 144 h 291"/>
                  <a:gd name="T42" fmla="*/ 325 w 523"/>
                  <a:gd name="T43" fmla="*/ 136 h 291"/>
                  <a:gd name="T44" fmla="*/ 328 w 523"/>
                  <a:gd name="T45" fmla="*/ 122 h 291"/>
                  <a:gd name="T46" fmla="*/ 338 w 523"/>
                  <a:gd name="T47" fmla="*/ 105 h 291"/>
                  <a:gd name="T48" fmla="*/ 318 w 523"/>
                  <a:gd name="T49" fmla="*/ 123 h 291"/>
                  <a:gd name="T50" fmla="*/ 291 w 523"/>
                  <a:gd name="T51" fmla="*/ 131 h 291"/>
                  <a:gd name="T52" fmla="*/ 261 w 523"/>
                  <a:gd name="T53" fmla="*/ 129 h 291"/>
                  <a:gd name="T54" fmla="*/ 229 w 523"/>
                  <a:gd name="T55" fmla="*/ 112 h 291"/>
                  <a:gd name="T56" fmla="*/ 197 w 523"/>
                  <a:gd name="T57" fmla="*/ 140 h 291"/>
                  <a:gd name="T58" fmla="*/ 172 w 523"/>
                  <a:gd name="T59" fmla="*/ 156 h 291"/>
                  <a:gd name="T60" fmla="*/ 145 w 523"/>
                  <a:gd name="T61" fmla="*/ 168 h 291"/>
                  <a:gd name="T62" fmla="*/ 121 w 523"/>
                  <a:gd name="T63" fmla="*/ 174 h 291"/>
                  <a:gd name="T64" fmla="*/ 101 w 523"/>
                  <a:gd name="T65" fmla="*/ 172 h 291"/>
                  <a:gd name="T66" fmla="*/ 96 w 523"/>
                  <a:gd name="T67" fmla="*/ 166 h 291"/>
                  <a:gd name="T68" fmla="*/ 91 w 523"/>
                  <a:gd name="T69" fmla="*/ 157 h 291"/>
                  <a:gd name="T70" fmla="*/ 91 w 523"/>
                  <a:gd name="T71" fmla="*/ 144 h 291"/>
                  <a:gd name="T72" fmla="*/ 95 w 523"/>
                  <a:gd name="T73" fmla="*/ 127 h 291"/>
                  <a:gd name="T74" fmla="*/ 61 w 523"/>
                  <a:gd name="T75" fmla="*/ 142 h 291"/>
                  <a:gd name="T76" fmla="*/ 46 w 523"/>
                  <a:gd name="T77" fmla="*/ 144 h 291"/>
                  <a:gd name="T78" fmla="*/ 33 w 523"/>
                  <a:gd name="T79" fmla="*/ 142 h 291"/>
                  <a:gd name="T80" fmla="*/ 14 w 523"/>
                  <a:gd name="T81" fmla="*/ 129 h 291"/>
                  <a:gd name="T82" fmla="*/ 2 w 523"/>
                  <a:gd name="T83" fmla="*/ 111 h 291"/>
                  <a:gd name="T84" fmla="*/ 0 w 523"/>
                  <a:gd name="T85" fmla="*/ 100 h 291"/>
                  <a:gd name="T86" fmla="*/ 1 w 523"/>
                  <a:gd name="T87" fmla="*/ 90 h 291"/>
                  <a:gd name="T88" fmla="*/ 11 w 523"/>
                  <a:gd name="T89" fmla="*/ 70 h 291"/>
                  <a:gd name="T90" fmla="*/ 32 w 523"/>
                  <a:gd name="T91" fmla="*/ 58 h 291"/>
                  <a:gd name="T92" fmla="*/ 48 w 523"/>
                  <a:gd name="T93" fmla="*/ 56 h 291"/>
                  <a:gd name="T94" fmla="*/ 68 w 523"/>
                  <a:gd name="T95" fmla="*/ 57 h 291"/>
                  <a:gd name="T96" fmla="*/ 60 w 523"/>
                  <a:gd name="T97" fmla="*/ 36 h 291"/>
                  <a:gd name="T98" fmla="*/ 60 w 523"/>
                  <a:gd name="T99" fmla="*/ 19 h 291"/>
                  <a:gd name="T100" fmla="*/ 68 w 523"/>
                  <a:gd name="T101" fmla="*/ 7 h 291"/>
                  <a:gd name="T102" fmla="*/ 80 w 523"/>
                  <a:gd name="T103" fmla="*/ 1 h 291"/>
                  <a:gd name="T104" fmla="*/ 94 w 523"/>
                  <a:gd name="T105" fmla="*/ 0 h 291"/>
                  <a:gd name="T106" fmla="*/ 108 w 523"/>
                  <a:gd name="T107" fmla="*/ 5 h 291"/>
                  <a:gd name="T108" fmla="*/ 122 w 523"/>
                  <a:gd name="T109" fmla="*/ 18 h 291"/>
                  <a:gd name="T110" fmla="*/ 132 w 523"/>
                  <a:gd name="T111" fmla="*/ 3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3" h="291">
                    <a:moveTo>
                      <a:pt x="523" y="235"/>
                    </a:moveTo>
                    <a:lnTo>
                      <a:pt x="512" y="261"/>
                    </a:lnTo>
                    <a:lnTo>
                      <a:pt x="500" y="279"/>
                    </a:lnTo>
                    <a:lnTo>
                      <a:pt x="486" y="289"/>
                    </a:lnTo>
                    <a:lnTo>
                      <a:pt x="473" y="291"/>
                    </a:lnTo>
                    <a:lnTo>
                      <a:pt x="461" y="284"/>
                    </a:lnTo>
                    <a:lnTo>
                      <a:pt x="455" y="270"/>
                    </a:lnTo>
                    <a:lnTo>
                      <a:pt x="453" y="250"/>
                    </a:lnTo>
                    <a:lnTo>
                      <a:pt x="458" y="223"/>
                    </a:lnTo>
                    <a:lnTo>
                      <a:pt x="433" y="233"/>
                    </a:lnTo>
                    <a:lnTo>
                      <a:pt x="413" y="233"/>
                    </a:lnTo>
                    <a:lnTo>
                      <a:pt x="397" y="225"/>
                    </a:lnTo>
                    <a:lnTo>
                      <a:pt x="388" y="211"/>
                    </a:lnTo>
                    <a:lnTo>
                      <a:pt x="385" y="190"/>
                    </a:lnTo>
                    <a:lnTo>
                      <a:pt x="389" y="167"/>
                    </a:lnTo>
                    <a:lnTo>
                      <a:pt x="401" y="140"/>
                    </a:lnTo>
                    <a:lnTo>
                      <a:pt x="420" y="112"/>
                    </a:lnTo>
                    <a:lnTo>
                      <a:pt x="375" y="141"/>
                    </a:lnTo>
                    <a:lnTo>
                      <a:pt x="356" y="147"/>
                    </a:lnTo>
                    <a:lnTo>
                      <a:pt x="341" y="149"/>
                    </a:lnTo>
                    <a:lnTo>
                      <a:pt x="330" y="144"/>
                    </a:lnTo>
                    <a:lnTo>
                      <a:pt x="325" y="136"/>
                    </a:lnTo>
                    <a:lnTo>
                      <a:pt x="328" y="122"/>
                    </a:lnTo>
                    <a:lnTo>
                      <a:pt x="338" y="105"/>
                    </a:lnTo>
                    <a:lnTo>
                      <a:pt x="318" y="123"/>
                    </a:lnTo>
                    <a:lnTo>
                      <a:pt x="291" y="131"/>
                    </a:lnTo>
                    <a:lnTo>
                      <a:pt x="261" y="129"/>
                    </a:lnTo>
                    <a:lnTo>
                      <a:pt x="229" y="112"/>
                    </a:lnTo>
                    <a:lnTo>
                      <a:pt x="197" y="140"/>
                    </a:lnTo>
                    <a:lnTo>
                      <a:pt x="172" y="156"/>
                    </a:lnTo>
                    <a:lnTo>
                      <a:pt x="145" y="168"/>
                    </a:lnTo>
                    <a:lnTo>
                      <a:pt x="121" y="174"/>
                    </a:lnTo>
                    <a:lnTo>
                      <a:pt x="101" y="172"/>
                    </a:lnTo>
                    <a:lnTo>
                      <a:pt x="96" y="166"/>
                    </a:lnTo>
                    <a:lnTo>
                      <a:pt x="91" y="157"/>
                    </a:lnTo>
                    <a:lnTo>
                      <a:pt x="91" y="144"/>
                    </a:lnTo>
                    <a:lnTo>
                      <a:pt x="95" y="127"/>
                    </a:lnTo>
                    <a:lnTo>
                      <a:pt x="61" y="142"/>
                    </a:lnTo>
                    <a:lnTo>
                      <a:pt x="46" y="144"/>
                    </a:lnTo>
                    <a:lnTo>
                      <a:pt x="33" y="142"/>
                    </a:lnTo>
                    <a:lnTo>
                      <a:pt x="14" y="129"/>
                    </a:lnTo>
                    <a:lnTo>
                      <a:pt x="2" y="111"/>
                    </a:lnTo>
                    <a:lnTo>
                      <a:pt x="0" y="100"/>
                    </a:lnTo>
                    <a:lnTo>
                      <a:pt x="1" y="90"/>
                    </a:lnTo>
                    <a:lnTo>
                      <a:pt x="11" y="70"/>
                    </a:lnTo>
                    <a:lnTo>
                      <a:pt x="32" y="58"/>
                    </a:lnTo>
                    <a:lnTo>
                      <a:pt x="48" y="56"/>
                    </a:lnTo>
                    <a:lnTo>
                      <a:pt x="68" y="57"/>
                    </a:lnTo>
                    <a:lnTo>
                      <a:pt x="60" y="36"/>
                    </a:lnTo>
                    <a:lnTo>
                      <a:pt x="60" y="19"/>
                    </a:lnTo>
                    <a:lnTo>
                      <a:pt x="68" y="7"/>
                    </a:lnTo>
                    <a:lnTo>
                      <a:pt x="80" y="1"/>
                    </a:lnTo>
                    <a:lnTo>
                      <a:pt x="94" y="0"/>
                    </a:lnTo>
                    <a:lnTo>
                      <a:pt x="108" y="5"/>
                    </a:lnTo>
                    <a:lnTo>
                      <a:pt x="122" y="18"/>
                    </a:lnTo>
                    <a:lnTo>
                      <a:pt x="132" y="3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" name="Freeform 262">
                <a:extLst>
                  <a:ext uri="{FF2B5EF4-FFF2-40B4-BE49-F238E27FC236}">
                    <a16:creationId xmlns:a16="http://schemas.microsoft.com/office/drawing/2014/main" id="{98ADE22F-F18A-48A4-B01D-DFA9B0CBD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6763" y="3235325"/>
                <a:ext cx="79375" cy="63500"/>
              </a:xfrm>
              <a:custGeom>
                <a:avLst/>
                <a:gdLst>
                  <a:gd name="T0" fmla="*/ 191 w 348"/>
                  <a:gd name="T1" fmla="*/ 340 h 359"/>
                  <a:gd name="T2" fmla="*/ 168 w 348"/>
                  <a:gd name="T3" fmla="*/ 353 h 359"/>
                  <a:gd name="T4" fmla="*/ 148 w 348"/>
                  <a:gd name="T5" fmla="*/ 359 h 359"/>
                  <a:gd name="T6" fmla="*/ 131 w 348"/>
                  <a:gd name="T7" fmla="*/ 359 h 359"/>
                  <a:gd name="T8" fmla="*/ 119 w 348"/>
                  <a:gd name="T9" fmla="*/ 354 h 359"/>
                  <a:gd name="T10" fmla="*/ 110 w 348"/>
                  <a:gd name="T11" fmla="*/ 345 h 359"/>
                  <a:gd name="T12" fmla="*/ 106 w 348"/>
                  <a:gd name="T13" fmla="*/ 333 h 359"/>
                  <a:gd name="T14" fmla="*/ 108 w 348"/>
                  <a:gd name="T15" fmla="*/ 319 h 359"/>
                  <a:gd name="T16" fmla="*/ 115 w 348"/>
                  <a:gd name="T17" fmla="*/ 304 h 359"/>
                  <a:gd name="T18" fmla="*/ 85 w 348"/>
                  <a:gd name="T19" fmla="*/ 324 h 359"/>
                  <a:gd name="T20" fmla="*/ 55 w 348"/>
                  <a:gd name="T21" fmla="*/ 335 h 359"/>
                  <a:gd name="T22" fmla="*/ 29 w 348"/>
                  <a:gd name="T23" fmla="*/ 335 h 359"/>
                  <a:gd name="T24" fmla="*/ 10 w 348"/>
                  <a:gd name="T25" fmla="*/ 328 h 359"/>
                  <a:gd name="T26" fmla="*/ 4 w 348"/>
                  <a:gd name="T27" fmla="*/ 322 h 359"/>
                  <a:gd name="T28" fmla="*/ 0 w 348"/>
                  <a:gd name="T29" fmla="*/ 313 h 359"/>
                  <a:gd name="T30" fmla="*/ 0 w 348"/>
                  <a:gd name="T31" fmla="*/ 305 h 359"/>
                  <a:gd name="T32" fmla="*/ 3 w 348"/>
                  <a:gd name="T33" fmla="*/ 294 h 359"/>
                  <a:gd name="T34" fmla="*/ 20 w 348"/>
                  <a:gd name="T35" fmla="*/ 271 h 359"/>
                  <a:gd name="T36" fmla="*/ 56 w 348"/>
                  <a:gd name="T37" fmla="*/ 244 h 359"/>
                  <a:gd name="T38" fmla="*/ 30 w 348"/>
                  <a:gd name="T39" fmla="*/ 240 h 359"/>
                  <a:gd name="T40" fmla="*/ 14 w 348"/>
                  <a:gd name="T41" fmla="*/ 229 h 359"/>
                  <a:gd name="T42" fmla="*/ 6 w 348"/>
                  <a:gd name="T43" fmla="*/ 215 h 359"/>
                  <a:gd name="T44" fmla="*/ 7 w 348"/>
                  <a:gd name="T45" fmla="*/ 200 h 359"/>
                  <a:gd name="T46" fmla="*/ 17 w 348"/>
                  <a:gd name="T47" fmla="*/ 187 h 359"/>
                  <a:gd name="T48" fmla="*/ 32 w 348"/>
                  <a:gd name="T49" fmla="*/ 178 h 359"/>
                  <a:gd name="T50" fmla="*/ 55 w 348"/>
                  <a:gd name="T51" fmla="*/ 176 h 359"/>
                  <a:gd name="T52" fmla="*/ 82 w 348"/>
                  <a:gd name="T53" fmla="*/ 182 h 359"/>
                  <a:gd name="T54" fmla="*/ 82 w 348"/>
                  <a:gd name="T55" fmla="*/ 157 h 359"/>
                  <a:gd name="T56" fmla="*/ 91 w 348"/>
                  <a:gd name="T57" fmla="*/ 139 h 359"/>
                  <a:gd name="T58" fmla="*/ 107 w 348"/>
                  <a:gd name="T59" fmla="*/ 127 h 359"/>
                  <a:gd name="T60" fmla="*/ 126 w 348"/>
                  <a:gd name="T61" fmla="*/ 124 h 359"/>
                  <a:gd name="T62" fmla="*/ 146 w 348"/>
                  <a:gd name="T63" fmla="*/ 127 h 359"/>
                  <a:gd name="T64" fmla="*/ 163 w 348"/>
                  <a:gd name="T65" fmla="*/ 139 h 359"/>
                  <a:gd name="T66" fmla="*/ 176 w 348"/>
                  <a:gd name="T67" fmla="*/ 159 h 359"/>
                  <a:gd name="T68" fmla="*/ 180 w 348"/>
                  <a:gd name="T69" fmla="*/ 188 h 359"/>
                  <a:gd name="T70" fmla="*/ 185 w 348"/>
                  <a:gd name="T71" fmla="*/ 158 h 359"/>
                  <a:gd name="T72" fmla="*/ 199 w 348"/>
                  <a:gd name="T73" fmla="*/ 132 h 359"/>
                  <a:gd name="T74" fmla="*/ 222 w 348"/>
                  <a:gd name="T75" fmla="*/ 115 h 359"/>
                  <a:gd name="T76" fmla="*/ 236 w 348"/>
                  <a:gd name="T77" fmla="*/ 110 h 359"/>
                  <a:gd name="T78" fmla="*/ 251 w 348"/>
                  <a:gd name="T79" fmla="*/ 110 h 359"/>
                  <a:gd name="T80" fmla="*/ 240 w 348"/>
                  <a:gd name="T81" fmla="*/ 88 h 359"/>
                  <a:gd name="T82" fmla="*/ 234 w 348"/>
                  <a:gd name="T83" fmla="*/ 68 h 359"/>
                  <a:gd name="T84" fmla="*/ 231 w 348"/>
                  <a:gd name="T85" fmla="*/ 49 h 359"/>
                  <a:gd name="T86" fmla="*/ 232 w 348"/>
                  <a:gd name="T87" fmla="*/ 34 h 359"/>
                  <a:gd name="T88" fmla="*/ 236 w 348"/>
                  <a:gd name="T89" fmla="*/ 22 h 359"/>
                  <a:gd name="T90" fmla="*/ 243 w 348"/>
                  <a:gd name="T91" fmla="*/ 12 h 359"/>
                  <a:gd name="T92" fmla="*/ 262 w 348"/>
                  <a:gd name="T93" fmla="*/ 0 h 359"/>
                  <a:gd name="T94" fmla="*/ 286 w 348"/>
                  <a:gd name="T95" fmla="*/ 1 h 359"/>
                  <a:gd name="T96" fmla="*/ 310 w 348"/>
                  <a:gd name="T97" fmla="*/ 14 h 359"/>
                  <a:gd name="T98" fmla="*/ 322 w 348"/>
                  <a:gd name="T99" fmla="*/ 27 h 359"/>
                  <a:gd name="T100" fmla="*/ 332 w 348"/>
                  <a:gd name="T101" fmla="*/ 42 h 359"/>
                  <a:gd name="T102" fmla="*/ 348 w 348"/>
                  <a:gd name="T103" fmla="*/ 85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8" h="359">
                    <a:moveTo>
                      <a:pt x="191" y="340"/>
                    </a:moveTo>
                    <a:lnTo>
                      <a:pt x="168" y="353"/>
                    </a:lnTo>
                    <a:lnTo>
                      <a:pt x="148" y="359"/>
                    </a:lnTo>
                    <a:lnTo>
                      <a:pt x="131" y="359"/>
                    </a:lnTo>
                    <a:lnTo>
                      <a:pt x="119" y="354"/>
                    </a:lnTo>
                    <a:lnTo>
                      <a:pt x="110" y="345"/>
                    </a:lnTo>
                    <a:lnTo>
                      <a:pt x="106" y="333"/>
                    </a:lnTo>
                    <a:lnTo>
                      <a:pt x="108" y="319"/>
                    </a:lnTo>
                    <a:lnTo>
                      <a:pt x="115" y="304"/>
                    </a:lnTo>
                    <a:lnTo>
                      <a:pt x="85" y="324"/>
                    </a:lnTo>
                    <a:lnTo>
                      <a:pt x="55" y="335"/>
                    </a:lnTo>
                    <a:lnTo>
                      <a:pt x="29" y="335"/>
                    </a:lnTo>
                    <a:lnTo>
                      <a:pt x="10" y="328"/>
                    </a:lnTo>
                    <a:lnTo>
                      <a:pt x="4" y="322"/>
                    </a:lnTo>
                    <a:lnTo>
                      <a:pt x="0" y="313"/>
                    </a:lnTo>
                    <a:lnTo>
                      <a:pt x="0" y="305"/>
                    </a:lnTo>
                    <a:lnTo>
                      <a:pt x="3" y="294"/>
                    </a:lnTo>
                    <a:lnTo>
                      <a:pt x="20" y="271"/>
                    </a:lnTo>
                    <a:lnTo>
                      <a:pt x="56" y="244"/>
                    </a:lnTo>
                    <a:lnTo>
                      <a:pt x="30" y="240"/>
                    </a:lnTo>
                    <a:lnTo>
                      <a:pt x="14" y="229"/>
                    </a:lnTo>
                    <a:lnTo>
                      <a:pt x="6" y="215"/>
                    </a:lnTo>
                    <a:lnTo>
                      <a:pt x="7" y="200"/>
                    </a:lnTo>
                    <a:lnTo>
                      <a:pt x="17" y="187"/>
                    </a:lnTo>
                    <a:lnTo>
                      <a:pt x="32" y="178"/>
                    </a:lnTo>
                    <a:lnTo>
                      <a:pt x="55" y="176"/>
                    </a:lnTo>
                    <a:lnTo>
                      <a:pt x="82" y="182"/>
                    </a:lnTo>
                    <a:lnTo>
                      <a:pt x="82" y="157"/>
                    </a:lnTo>
                    <a:lnTo>
                      <a:pt x="91" y="139"/>
                    </a:lnTo>
                    <a:lnTo>
                      <a:pt x="107" y="127"/>
                    </a:lnTo>
                    <a:lnTo>
                      <a:pt x="126" y="124"/>
                    </a:lnTo>
                    <a:lnTo>
                      <a:pt x="146" y="127"/>
                    </a:lnTo>
                    <a:lnTo>
                      <a:pt x="163" y="139"/>
                    </a:lnTo>
                    <a:lnTo>
                      <a:pt x="176" y="159"/>
                    </a:lnTo>
                    <a:lnTo>
                      <a:pt x="180" y="188"/>
                    </a:lnTo>
                    <a:lnTo>
                      <a:pt x="185" y="158"/>
                    </a:lnTo>
                    <a:lnTo>
                      <a:pt x="199" y="132"/>
                    </a:lnTo>
                    <a:lnTo>
                      <a:pt x="222" y="115"/>
                    </a:lnTo>
                    <a:lnTo>
                      <a:pt x="236" y="110"/>
                    </a:lnTo>
                    <a:lnTo>
                      <a:pt x="251" y="110"/>
                    </a:lnTo>
                    <a:lnTo>
                      <a:pt x="240" y="88"/>
                    </a:lnTo>
                    <a:lnTo>
                      <a:pt x="234" y="68"/>
                    </a:lnTo>
                    <a:lnTo>
                      <a:pt x="231" y="49"/>
                    </a:lnTo>
                    <a:lnTo>
                      <a:pt x="232" y="34"/>
                    </a:lnTo>
                    <a:lnTo>
                      <a:pt x="236" y="22"/>
                    </a:lnTo>
                    <a:lnTo>
                      <a:pt x="243" y="12"/>
                    </a:lnTo>
                    <a:lnTo>
                      <a:pt x="262" y="0"/>
                    </a:lnTo>
                    <a:lnTo>
                      <a:pt x="286" y="1"/>
                    </a:lnTo>
                    <a:lnTo>
                      <a:pt x="310" y="14"/>
                    </a:lnTo>
                    <a:lnTo>
                      <a:pt x="322" y="27"/>
                    </a:lnTo>
                    <a:lnTo>
                      <a:pt x="332" y="42"/>
                    </a:lnTo>
                    <a:lnTo>
                      <a:pt x="348" y="8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" name="Freeform 263">
                <a:extLst>
                  <a:ext uri="{FF2B5EF4-FFF2-40B4-BE49-F238E27FC236}">
                    <a16:creationId xmlns:a16="http://schemas.microsoft.com/office/drawing/2014/main" id="{25F028C9-9554-43E8-B1C4-4F11E7E46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8838" y="3181350"/>
                <a:ext cx="74613" cy="53975"/>
              </a:xfrm>
              <a:custGeom>
                <a:avLst/>
                <a:gdLst>
                  <a:gd name="T0" fmla="*/ 85 w 324"/>
                  <a:gd name="T1" fmla="*/ 307 h 307"/>
                  <a:gd name="T2" fmla="*/ 50 w 324"/>
                  <a:gd name="T3" fmla="*/ 306 h 307"/>
                  <a:gd name="T4" fmla="*/ 24 w 324"/>
                  <a:gd name="T5" fmla="*/ 299 h 307"/>
                  <a:gd name="T6" fmla="*/ 8 w 324"/>
                  <a:gd name="T7" fmla="*/ 286 h 307"/>
                  <a:gd name="T8" fmla="*/ 0 w 324"/>
                  <a:gd name="T9" fmla="*/ 272 h 307"/>
                  <a:gd name="T10" fmla="*/ 3 w 324"/>
                  <a:gd name="T11" fmla="*/ 259 h 307"/>
                  <a:gd name="T12" fmla="*/ 12 w 324"/>
                  <a:gd name="T13" fmla="*/ 248 h 307"/>
                  <a:gd name="T14" fmla="*/ 31 w 324"/>
                  <a:gd name="T15" fmla="*/ 242 h 307"/>
                  <a:gd name="T16" fmla="*/ 58 w 324"/>
                  <a:gd name="T17" fmla="*/ 243 h 307"/>
                  <a:gd name="T18" fmla="*/ 47 w 324"/>
                  <a:gd name="T19" fmla="*/ 233 h 307"/>
                  <a:gd name="T20" fmla="*/ 41 w 324"/>
                  <a:gd name="T21" fmla="*/ 222 h 307"/>
                  <a:gd name="T22" fmla="*/ 40 w 324"/>
                  <a:gd name="T23" fmla="*/ 211 h 307"/>
                  <a:gd name="T24" fmla="*/ 44 w 324"/>
                  <a:gd name="T25" fmla="*/ 202 h 307"/>
                  <a:gd name="T26" fmla="*/ 50 w 324"/>
                  <a:gd name="T27" fmla="*/ 195 h 307"/>
                  <a:gd name="T28" fmla="*/ 58 w 324"/>
                  <a:gd name="T29" fmla="*/ 191 h 307"/>
                  <a:gd name="T30" fmla="*/ 67 w 324"/>
                  <a:gd name="T31" fmla="*/ 193 h 307"/>
                  <a:gd name="T32" fmla="*/ 77 w 324"/>
                  <a:gd name="T33" fmla="*/ 199 h 307"/>
                  <a:gd name="T34" fmla="*/ 75 w 324"/>
                  <a:gd name="T35" fmla="*/ 182 h 307"/>
                  <a:gd name="T36" fmla="*/ 78 w 324"/>
                  <a:gd name="T37" fmla="*/ 168 h 307"/>
                  <a:gd name="T38" fmla="*/ 83 w 324"/>
                  <a:gd name="T39" fmla="*/ 158 h 307"/>
                  <a:gd name="T40" fmla="*/ 92 w 324"/>
                  <a:gd name="T41" fmla="*/ 151 h 307"/>
                  <a:gd name="T42" fmla="*/ 101 w 324"/>
                  <a:gd name="T43" fmla="*/ 150 h 307"/>
                  <a:gd name="T44" fmla="*/ 110 w 324"/>
                  <a:gd name="T45" fmla="*/ 154 h 307"/>
                  <a:gd name="T46" fmla="*/ 119 w 324"/>
                  <a:gd name="T47" fmla="*/ 162 h 307"/>
                  <a:gd name="T48" fmla="*/ 126 w 324"/>
                  <a:gd name="T49" fmla="*/ 177 h 307"/>
                  <a:gd name="T50" fmla="*/ 127 w 324"/>
                  <a:gd name="T51" fmla="*/ 152 h 307"/>
                  <a:gd name="T52" fmla="*/ 133 w 324"/>
                  <a:gd name="T53" fmla="*/ 132 h 307"/>
                  <a:gd name="T54" fmla="*/ 146 w 324"/>
                  <a:gd name="T55" fmla="*/ 115 h 307"/>
                  <a:gd name="T56" fmla="*/ 163 w 324"/>
                  <a:gd name="T57" fmla="*/ 105 h 307"/>
                  <a:gd name="T58" fmla="*/ 154 w 324"/>
                  <a:gd name="T59" fmla="*/ 73 h 307"/>
                  <a:gd name="T60" fmla="*/ 150 w 324"/>
                  <a:gd name="T61" fmla="*/ 47 h 307"/>
                  <a:gd name="T62" fmla="*/ 151 w 324"/>
                  <a:gd name="T63" fmla="*/ 24 h 307"/>
                  <a:gd name="T64" fmla="*/ 158 w 324"/>
                  <a:gd name="T65" fmla="*/ 8 h 307"/>
                  <a:gd name="T66" fmla="*/ 168 w 324"/>
                  <a:gd name="T67" fmla="*/ 0 h 307"/>
                  <a:gd name="T68" fmla="*/ 181 w 324"/>
                  <a:gd name="T69" fmla="*/ 0 h 307"/>
                  <a:gd name="T70" fmla="*/ 196 w 324"/>
                  <a:gd name="T71" fmla="*/ 9 h 307"/>
                  <a:gd name="T72" fmla="*/ 212 w 324"/>
                  <a:gd name="T73" fmla="*/ 28 h 307"/>
                  <a:gd name="T74" fmla="*/ 227 w 324"/>
                  <a:gd name="T75" fmla="*/ 19 h 307"/>
                  <a:gd name="T76" fmla="*/ 240 w 324"/>
                  <a:gd name="T77" fmla="*/ 20 h 307"/>
                  <a:gd name="T78" fmla="*/ 250 w 324"/>
                  <a:gd name="T79" fmla="*/ 28 h 307"/>
                  <a:gd name="T80" fmla="*/ 258 w 324"/>
                  <a:gd name="T81" fmla="*/ 44 h 307"/>
                  <a:gd name="T82" fmla="*/ 267 w 324"/>
                  <a:gd name="T83" fmla="*/ 92 h 307"/>
                  <a:gd name="T84" fmla="*/ 269 w 324"/>
                  <a:gd name="T85" fmla="*/ 147 h 307"/>
                  <a:gd name="T86" fmla="*/ 288 w 324"/>
                  <a:gd name="T87" fmla="*/ 134 h 307"/>
                  <a:gd name="T88" fmla="*/ 303 w 324"/>
                  <a:gd name="T89" fmla="*/ 132 h 307"/>
                  <a:gd name="T90" fmla="*/ 314 w 324"/>
                  <a:gd name="T91" fmla="*/ 139 h 307"/>
                  <a:gd name="T92" fmla="*/ 322 w 324"/>
                  <a:gd name="T93" fmla="*/ 152 h 307"/>
                  <a:gd name="T94" fmla="*/ 324 w 324"/>
                  <a:gd name="T95" fmla="*/ 171 h 307"/>
                  <a:gd name="T96" fmla="*/ 322 w 324"/>
                  <a:gd name="T97" fmla="*/ 190 h 307"/>
                  <a:gd name="T98" fmla="*/ 315 w 324"/>
                  <a:gd name="T99" fmla="*/ 209 h 307"/>
                  <a:gd name="T100" fmla="*/ 302 w 324"/>
                  <a:gd name="T101" fmla="*/ 22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4" h="307">
                    <a:moveTo>
                      <a:pt x="85" y="307"/>
                    </a:moveTo>
                    <a:lnTo>
                      <a:pt x="50" y="306"/>
                    </a:lnTo>
                    <a:lnTo>
                      <a:pt x="24" y="299"/>
                    </a:lnTo>
                    <a:lnTo>
                      <a:pt x="8" y="286"/>
                    </a:lnTo>
                    <a:lnTo>
                      <a:pt x="0" y="272"/>
                    </a:lnTo>
                    <a:lnTo>
                      <a:pt x="3" y="259"/>
                    </a:lnTo>
                    <a:lnTo>
                      <a:pt x="12" y="248"/>
                    </a:lnTo>
                    <a:lnTo>
                      <a:pt x="31" y="242"/>
                    </a:lnTo>
                    <a:lnTo>
                      <a:pt x="58" y="243"/>
                    </a:lnTo>
                    <a:lnTo>
                      <a:pt x="47" y="233"/>
                    </a:lnTo>
                    <a:lnTo>
                      <a:pt x="41" y="222"/>
                    </a:lnTo>
                    <a:lnTo>
                      <a:pt x="40" y="211"/>
                    </a:lnTo>
                    <a:lnTo>
                      <a:pt x="44" y="202"/>
                    </a:lnTo>
                    <a:lnTo>
                      <a:pt x="50" y="195"/>
                    </a:lnTo>
                    <a:lnTo>
                      <a:pt x="58" y="191"/>
                    </a:lnTo>
                    <a:lnTo>
                      <a:pt x="67" y="193"/>
                    </a:lnTo>
                    <a:lnTo>
                      <a:pt x="77" y="199"/>
                    </a:lnTo>
                    <a:lnTo>
                      <a:pt x="75" y="182"/>
                    </a:lnTo>
                    <a:lnTo>
                      <a:pt x="78" y="168"/>
                    </a:lnTo>
                    <a:lnTo>
                      <a:pt x="83" y="158"/>
                    </a:lnTo>
                    <a:lnTo>
                      <a:pt x="92" y="151"/>
                    </a:lnTo>
                    <a:lnTo>
                      <a:pt x="101" y="150"/>
                    </a:lnTo>
                    <a:lnTo>
                      <a:pt x="110" y="154"/>
                    </a:lnTo>
                    <a:lnTo>
                      <a:pt x="119" y="162"/>
                    </a:lnTo>
                    <a:lnTo>
                      <a:pt x="126" y="177"/>
                    </a:lnTo>
                    <a:lnTo>
                      <a:pt x="127" y="152"/>
                    </a:lnTo>
                    <a:lnTo>
                      <a:pt x="133" y="132"/>
                    </a:lnTo>
                    <a:lnTo>
                      <a:pt x="146" y="115"/>
                    </a:lnTo>
                    <a:lnTo>
                      <a:pt x="163" y="105"/>
                    </a:lnTo>
                    <a:lnTo>
                      <a:pt x="154" y="73"/>
                    </a:lnTo>
                    <a:lnTo>
                      <a:pt x="150" y="47"/>
                    </a:lnTo>
                    <a:lnTo>
                      <a:pt x="151" y="24"/>
                    </a:lnTo>
                    <a:lnTo>
                      <a:pt x="158" y="8"/>
                    </a:lnTo>
                    <a:lnTo>
                      <a:pt x="168" y="0"/>
                    </a:lnTo>
                    <a:lnTo>
                      <a:pt x="181" y="0"/>
                    </a:lnTo>
                    <a:lnTo>
                      <a:pt x="196" y="9"/>
                    </a:lnTo>
                    <a:lnTo>
                      <a:pt x="212" y="28"/>
                    </a:lnTo>
                    <a:lnTo>
                      <a:pt x="227" y="19"/>
                    </a:lnTo>
                    <a:lnTo>
                      <a:pt x="240" y="20"/>
                    </a:lnTo>
                    <a:lnTo>
                      <a:pt x="250" y="28"/>
                    </a:lnTo>
                    <a:lnTo>
                      <a:pt x="258" y="44"/>
                    </a:lnTo>
                    <a:lnTo>
                      <a:pt x="267" y="92"/>
                    </a:lnTo>
                    <a:lnTo>
                      <a:pt x="269" y="147"/>
                    </a:lnTo>
                    <a:lnTo>
                      <a:pt x="288" y="134"/>
                    </a:lnTo>
                    <a:lnTo>
                      <a:pt x="303" y="132"/>
                    </a:lnTo>
                    <a:lnTo>
                      <a:pt x="314" y="139"/>
                    </a:lnTo>
                    <a:lnTo>
                      <a:pt x="322" y="152"/>
                    </a:lnTo>
                    <a:lnTo>
                      <a:pt x="324" y="171"/>
                    </a:lnTo>
                    <a:lnTo>
                      <a:pt x="322" y="190"/>
                    </a:lnTo>
                    <a:lnTo>
                      <a:pt x="315" y="209"/>
                    </a:lnTo>
                    <a:lnTo>
                      <a:pt x="302" y="22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" name="Freeform 264">
                <a:extLst>
                  <a:ext uri="{FF2B5EF4-FFF2-40B4-BE49-F238E27FC236}">
                    <a16:creationId xmlns:a16="http://schemas.microsoft.com/office/drawing/2014/main" id="{EDBA7FE3-6C50-4E9D-9AE5-98F68BB98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6" y="3335338"/>
                <a:ext cx="58738" cy="26988"/>
              </a:xfrm>
              <a:custGeom>
                <a:avLst/>
                <a:gdLst>
                  <a:gd name="T0" fmla="*/ 52 w 261"/>
                  <a:gd name="T1" fmla="*/ 0 h 160"/>
                  <a:gd name="T2" fmla="*/ 34 w 261"/>
                  <a:gd name="T3" fmla="*/ 2 h 160"/>
                  <a:gd name="T4" fmla="*/ 20 w 261"/>
                  <a:gd name="T5" fmla="*/ 8 h 160"/>
                  <a:gd name="T6" fmla="*/ 10 w 261"/>
                  <a:gd name="T7" fmla="*/ 18 h 160"/>
                  <a:gd name="T8" fmla="*/ 2 w 261"/>
                  <a:gd name="T9" fmla="*/ 29 h 160"/>
                  <a:gd name="T10" fmla="*/ 0 w 261"/>
                  <a:gd name="T11" fmla="*/ 43 h 160"/>
                  <a:gd name="T12" fmla="*/ 3 w 261"/>
                  <a:gd name="T13" fmla="*/ 57 h 160"/>
                  <a:gd name="T14" fmla="*/ 13 w 261"/>
                  <a:gd name="T15" fmla="*/ 71 h 160"/>
                  <a:gd name="T16" fmla="*/ 29 w 261"/>
                  <a:gd name="T17" fmla="*/ 83 h 160"/>
                  <a:gd name="T18" fmla="*/ 22 w 261"/>
                  <a:gd name="T19" fmla="*/ 101 h 160"/>
                  <a:gd name="T20" fmla="*/ 18 w 261"/>
                  <a:gd name="T21" fmla="*/ 117 h 160"/>
                  <a:gd name="T22" fmla="*/ 22 w 261"/>
                  <a:gd name="T23" fmla="*/ 130 h 160"/>
                  <a:gd name="T24" fmla="*/ 29 w 261"/>
                  <a:gd name="T25" fmla="*/ 140 h 160"/>
                  <a:gd name="T26" fmla="*/ 52 w 261"/>
                  <a:gd name="T27" fmla="*/ 149 h 160"/>
                  <a:gd name="T28" fmla="*/ 66 w 261"/>
                  <a:gd name="T29" fmla="*/ 148 h 160"/>
                  <a:gd name="T30" fmla="*/ 81 w 261"/>
                  <a:gd name="T31" fmla="*/ 143 h 160"/>
                  <a:gd name="T32" fmla="*/ 100 w 261"/>
                  <a:gd name="T33" fmla="*/ 154 h 160"/>
                  <a:gd name="T34" fmla="*/ 121 w 261"/>
                  <a:gd name="T35" fmla="*/ 160 h 160"/>
                  <a:gd name="T36" fmla="*/ 141 w 261"/>
                  <a:gd name="T37" fmla="*/ 160 h 160"/>
                  <a:gd name="T38" fmla="*/ 160 w 261"/>
                  <a:gd name="T39" fmla="*/ 154 h 160"/>
                  <a:gd name="T40" fmla="*/ 175 w 261"/>
                  <a:gd name="T41" fmla="*/ 143 h 160"/>
                  <a:gd name="T42" fmla="*/ 186 w 261"/>
                  <a:gd name="T43" fmla="*/ 128 h 160"/>
                  <a:gd name="T44" fmla="*/ 192 w 261"/>
                  <a:gd name="T45" fmla="*/ 107 h 160"/>
                  <a:gd name="T46" fmla="*/ 190 w 261"/>
                  <a:gd name="T47" fmla="*/ 83 h 160"/>
                  <a:gd name="T48" fmla="*/ 210 w 261"/>
                  <a:gd name="T49" fmla="*/ 99 h 160"/>
                  <a:gd name="T50" fmla="*/ 230 w 261"/>
                  <a:gd name="T51" fmla="*/ 103 h 160"/>
                  <a:gd name="T52" fmla="*/ 247 w 261"/>
                  <a:gd name="T53" fmla="*/ 97 h 160"/>
                  <a:gd name="T54" fmla="*/ 261 w 261"/>
                  <a:gd name="T55" fmla="*/ 8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1" h="160">
                    <a:moveTo>
                      <a:pt x="52" y="0"/>
                    </a:moveTo>
                    <a:lnTo>
                      <a:pt x="34" y="2"/>
                    </a:lnTo>
                    <a:lnTo>
                      <a:pt x="20" y="8"/>
                    </a:lnTo>
                    <a:lnTo>
                      <a:pt x="10" y="18"/>
                    </a:lnTo>
                    <a:lnTo>
                      <a:pt x="2" y="29"/>
                    </a:lnTo>
                    <a:lnTo>
                      <a:pt x="0" y="43"/>
                    </a:lnTo>
                    <a:lnTo>
                      <a:pt x="3" y="57"/>
                    </a:lnTo>
                    <a:lnTo>
                      <a:pt x="13" y="71"/>
                    </a:lnTo>
                    <a:lnTo>
                      <a:pt x="29" y="83"/>
                    </a:lnTo>
                    <a:lnTo>
                      <a:pt x="22" y="101"/>
                    </a:lnTo>
                    <a:lnTo>
                      <a:pt x="18" y="117"/>
                    </a:lnTo>
                    <a:lnTo>
                      <a:pt x="22" y="130"/>
                    </a:lnTo>
                    <a:lnTo>
                      <a:pt x="29" y="140"/>
                    </a:lnTo>
                    <a:lnTo>
                      <a:pt x="52" y="149"/>
                    </a:lnTo>
                    <a:lnTo>
                      <a:pt x="66" y="148"/>
                    </a:lnTo>
                    <a:lnTo>
                      <a:pt x="81" y="143"/>
                    </a:lnTo>
                    <a:lnTo>
                      <a:pt x="100" y="154"/>
                    </a:lnTo>
                    <a:lnTo>
                      <a:pt x="121" y="160"/>
                    </a:lnTo>
                    <a:lnTo>
                      <a:pt x="141" y="160"/>
                    </a:lnTo>
                    <a:lnTo>
                      <a:pt x="160" y="154"/>
                    </a:lnTo>
                    <a:lnTo>
                      <a:pt x="175" y="143"/>
                    </a:lnTo>
                    <a:lnTo>
                      <a:pt x="186" y="128"/>
                    </a:lnTo>
                    <a:lnTo>
                      <a:pt x="192" y="107"/>
                    </a:lnTo>
                    <a:lnTo>
                      <a:pt x="190" y="83"/>
                    </a:lnTo>
                    <a:lnTo>
                      <a:pt x="210" y="99"/>
                    </a:lnTo>
                    <a:lnTo>
                      <a:pt x="230" y="103"/>
                    </a:lnTo>
                    <a:lnTo>
                      <a:pt x="247" y="97"/>
                    </a:lnTo>
                    <a:lnTo>
                      <a:pt x="261" y="8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" name="Freeform 265">
                <a:extLst>
                  <a:ext uri="{FF2B5EF4-FFF2-40B4-BE49-F238E27FC236}">
                    <a16:creationId xmlns:a16="http://schemas.microsoft.com/office/drawing/2014/main" id="{2BF847DC-A5F7-4609-8268-CBE95E9A5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314700"/>
                <a:ext cx="77788" cy="57150"/>
              </a:xfrm>
              <a:custGeom>
                <a:avLst/>
                <a:gdLst>
                  <a:gd name="T0" fmla="*/ 14 w 341"/>
                  <a:gd name="T1" fmla="*/ 133 h 323"/>
                  <a:gd name="T2" fmla="*/ 3 w 341"/>
                  <a:gd name="T3" fmla="*/ 160 h 323"/>
                  <a:gd name="T4" fmla="*/ 0 w 341"/>
                  <a:gd name="T5" fmla="*/ 184 h 323"/>
                  <a:gd name="T6" fmla="*/ 1 w 341"/>
                  <a:gd name="T7" fmla="*/ 205 h 323"/>
                  <a:gd name="T8" fmla="*/ 6 w 341"/>
                  <a:gd name="T9" fmla="*/ 221 h 323"/>
                  <a:gd name="T10" fmla="*/ 15 w 341"/>
                  <a:gd name="T11" fmla="*/ 232 h 323"/>
                  <a:gd name="T12" fmla="*/ 27 w 341"/>
                  <a:gd name="T13" fmla="*/ 238 h 323"/>
                  <a:gd name="T14" fmla="*/ 39 w 341"/>
                  <a:gd name="T15" fmla="*/ 238 h 323"/>
                  <a:gd name="T16" fmla="*/ 52 w 341"/>
                  <a:gd name="T17" fmla="*/ 230 h 323"/>
                  <a:gd name="T18" fmla="*/ 52 w 341"/>
                  <a:gd name="T19" fmla="*/ 252 h 323"/>
                  <a:gd name="T20" fmla="*/ 55 w 341"/>
                  <a:gd name="T21" fmla="*/ 271 h 323"/>
                  <a:gd name="T22" fmla="*/ 60 w 341"/>
                  <a:gd name="T23" fmla="*/ 287 h 323"/>
                  <a:gd name="T24" fmla="*/ 68 w 341"/>
                  <a:gd name="T25" fmla="*/ 300 h 323"/>
                  <a:gd name="T26" fmla="*/ 78 w 341"/>
                  <a:gd name="T27" fmla="*/ 310 h 323"/>
                  <a:gd name="T28" fmla="*/ 88 w 341"/>
                  <a:gd name="T29" fmla="*/ 318 h 323"/>
                  <a:gd name="T30" fmla="*/ 112 w 341"/>
                  <a:gd name="T31" fmla="*/ 323 h 323"/>
                  <a:gd name="T32" fmla="*/ 136 w 341"/>
                  <a:gd name="T33" fmla="*/ 318 h 323"/>
                  <a:gd name="T34" fmla="*/ 156 w 341"/>
                  <a:gd name="T35" fmla="*/ 301 h 323"/>
                  <a:gd name="T36" fmla="*/ 171 w 341"/>
                  <a:gd name="T37" fmla="*/ 271 h 323"/>
                  <a:gd name="T38" fmla="*/ 176 w 341"/>
                  <a:gd name="T39" fmla="*/ 230 h 323"/>
                  <a:gd name="T40" fmla="*/ 202 w 341"/>
                  <a:gd name="T41" fmla="*/ 222 h 323"/>
                  <a:gd name="T42" fmla="*/ 224 w 341"/>
                  <a:gd name="T43" fmla="*/ 208 h 323"/>
                  <a:gd name="T44" fmla="*/ 243 w 341"/>
                  <a:gd name="T45" fmla="*/ 190 h 323"/>
                  <a:gd name="T46" fmla="*/ 257 w 341"/>
                  <a:gd name="T47" fmla="*/ 168 h 323"/>
                  <a:gd name="T48" fmla="*/ 266 w 341"/>
                  <a:gd name="T49" fmla="*/ 144 h 323"/>
                  <a:gd name="T50" fmla="*/ 272 w 341"/>
                  <a:gd name="T51" fmla="*/ 118 h 323"/>
                  <a:gd name="T52" fmla="*/ 271 w 341"/>
                  <a:gd name="T53" fmla="*/ 90 h 323"/>
                  <a:gd name="T54" fmla="*/ 265 w 341"/>
                  <a:gd name="T55" fmla="*/ 62 h 323"/>
                  <a:gd name="T56" fmla="*/ 288 w 341"/>
                  <a:gd name="T57" fmla="*/ 56 h 323"/>
                  <a:gd name="T58" fmla="*/ 308 w 341"/>
                  <a:gd name="T59" fmla="*/ 42 h 323"/>
                  <a:gd name="T60" fmla="*/ 327 w 341"/>
                  <a:gd name="T61" fmla="*/ 23 h 323"/>
                  <a:gd name="T62" fmla="*/ 341 w 341"/>
                  <a:gd name="T63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23">
                    <a:moveTo>
                      <a:pt x="14" y="133"/>
                    </a:moveTo>
                    <a:lnTo>
                      <a:pt x="3" y="160"/>
                    </a:lnTo>
                    <a:lnTo>
                      <a:pt x="0" y="184"/>
                    </a:lnTo>
                    <a:lnTo>
                      <a:pt x="1" y="205"/>
                    </a:lnTo>
                    <a:lnTo>
                      <a:pt x="6" y="221"/>
                    </a:lnTo>
                    <a:lnTo>
                      <a:pt x="15" y="232"/>
                    </a:lnTo>
                    <a:lnTo>
                      <a:pt x="27" y="238"/>
                    </a:lnTo>
                    <a:lnTo>
                      <a:pt x="39" y="238"/>
                    </a:lnTo>
                    <a:lnTo>
                      <a:pt x="52" y="230"/>
                    </a:lnTo>
                    <a:lnTo>
                      <a:pt x="52" y="252"/>
                    </a:lnTo>
                    <a:lnTo>
                      <a:pt x="55" y="271"/>
                    </a:lnTo>
                    <a:lnTo>
                      <a:pt x="60" y="287"/>
                    </a:lnTo>
                    <a:lnTo>
                      <a:pt x="68" y="300"/>
                    </a:lnTo>
                    <a:lnTo>
                      <a:pt x="78" y="310"/>
                    </a:lnTo>
                    <a:lnTo>
                      <a:pt x="88" y="318"/>
                    </a:lnTo>
                    <a:lnTo>
                      <a:pt x="112" y="323"/>
                    </a:lnTo>
                    <a:lnTo>
                      <a:pt x="136" y="318"/>
                    </a:lnTo>
                    <a:lnTo>
                      <a:pt x="156" y="301"/>
                    </a:lnTo>
                    <a:lnTo>
                      <a:pt x="171" y="271"/>
                    </a:lnTo>
                    <a:lnTo>
                      <a:pt x="176" y="230"/>
                    </a:lnTo>
                    <a:lnTo>
                      <a:pt x="202" y="222"/>
                    </a:lnTo>
                    <a:lnTo>
                      <a:pt x="224" y="208"/>
                    </a:lnTo>
                    <a:lnTo>
                      <a:pt x="243" y="190"/>
                    </a:lnTo>
                    <a:lnTo>
                      <a:pt x="257" y="168"/>
                    </a:lnTo>
                    <a:lnTo>
                      <a:pt x="266" y="144"/>
                    </a:lnTo>
                    <a:lnTo>
                      <a:pt x="272" y="118"/>
                    </a:lnTo>
                    <a:lnTo>
                      <a:pt x="271" y="90"/>
                    </a:lnTo>
                    <a:lnTo>
                      <a:pt x="265" y="62"/>
                    </a:lnTo>
                    <a:lnTo>
                      <a:pt x="288" y="56"/>
                    </a:lnTo>
                    <a:lnTo>
                      <a:pt x="308" y="42"/>
                    </a:lnTo>
                    <a:lnTo>
                      <a:pt x="327" y="23"/>
                    </a:lnTo>
                    <a:lnTo>
                      <a:pt x="34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" name="Freeform 266">
                <a:extLst>
                  <a:ext uri="{FF2B5EF4-FFF2-40B4-BE49-F238E27FC236}">
                    <a16:creationId xmlns:a16="http://schemas.microsoft.com/office/drawing/2014/main" id="{4149D0CB-DBE8-487C-A1EE-09B2174DD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763" y="3324225"/>
                <a:ext cx="17463" cy="9525"/>
              </a:xfrm>
              <a:custGeom>
                <a:avLst/>
                <a:gdLst>
                  <a:gd name="T0" fmla="*/ 0 w 78"/>
                  <a:gd name="T1" fmla="*/ 26 h 49"/>
                  <a:gd name="T2" fmla="*/ 12 w 78"/>
                  <a:gd name="T3" fmla="*/ 39 h 49"/>
                  <a:gd name="T4" fmla="*/ 27 w 78"/>
                  <a:gd name="T5" fmla="*/ 47 h 49"/>
                  <a:gd name="T6" fmla="*/ 41 w 78"/>
                  <a:gd name="T7" fmla="*/ 49 h 49"/>
                  <a:gd name="T8" fmla="*/ 55 w 78"/>
                  <a:gd name="T9" fmla="*/ 47 h 49"/>
                  <a:gd name="T10" fmla="*/ 67 w 78"/>
                  <a:gd name="T11" fmla="*/ 39 h 49"/>
                  <a:gd name="T12" fmla="*/ 76 w 78"/>
                  <a:gd name="T13" fmla="*/ 29 h 49"/>
                  <a:gd name="T14" fmla="*/ 78 w 78"/>
                  <a:gd name="T15" fmla="*/ 16 h 49"/>
                  <a:gd name="T16" fmla="*/ 75 w 78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49">
                    <a:moveTo>
                      <a:pt x="0" y="26"/>
                    </a:moveTo>
                    <a:lnTo>
                      <a:pt x="12" y="39"/>
                    </a:lnTo>
                    <a:lnTo>
                      <a:pt x="27" y="47"/>
                    </a:lnTo>
                    <a:lnTo>
                      <a:pt x="41" y="49"/>
                    </a:lnTo>
                    <a:lnTo>
                      <a:pt x="55" y="47"/>
                    </a:lnTo>
                    <a:lnTo>
                      <a:pt x="67" y="39"/>
                    </a:lnTo>
                    <a:lnTo>
                      <a:pt x="76" y="29"/>
                    </a:lnTo>
                    <a:lnTo>
                      <a:pt x="78" y="16"/>
                    </a:lnTo>
                    <a:lnTo>
                      <a:pt x="7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" name="Freeform 267">
                <a:extLst>
                  <a:ext uri="{FF2B5EF4-FFF2-40B4-BE49-F238E27FC236}">
                    <a16:creationId xmlns:a16="http://schemas.microsoft.com/office/drawing/2014/main" id="{30902150-4C13-4278-8DE8-68CBE3BC9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051" y="3321050"/>
                <a:ext cx="79375" cy="22225"/>
              </a:xfrm>
              <a:custGeom>
                <a:avLst/>
                <a:gdLst>
                  <a:gd name="T0" fmla="*/ 0 w 346"/>
                  <a:gd name="T1" fmla="*/ 62 h 127"/>
                  <a:gd name="T2" fmla="*/ 12 w 346"/>
                  <a:gd name="T3" fmla="*/ 78 h 127"/>
                  <a:gd name="T4" fmla="*/ 26 w 346"/>
                  <a:gd name="T5" fmla="*/ 90 h 127"/>
                  <a:gd name="T6" fmla="*/ 40 w 346"/>
                  <a:gd name="T7" fmla="*/ 97 h 127"/>
                  <a:gd name="T8" fmla="*/ 55 w 346"/>
                  <a:gd name="T9" fmla="*/ 99 h 127"/>
                  <a:gd name="T10" fmla="*/ 70 w 346"/>
                  <a:gd name="T11" fmla="*/ 96 h 127"/>
                  <a:gd name="T12" fmla="*/ 85 w 346"/>
                  <a:gd name="T13" fmla="*/ 88 h 127"/>
                  <a:gd name="T14" fmla="*/ 99 w 346"/>
                  <a:gd name="T15" fmla="*/ 76 h 127"/>
                  <a:gd name="T16" fmla="*/ 113 w 346"/>
                  <a:gd name="T17" fmla="*/ 60 h 127"/>
                  <a:gd name="T18" fmla="*/ 116 w 346"/>
                  <a:gd name="T19" fmla="*/ 82 h 127"/>
                  <a:gd name="T20" fmla="*/ 120 w 346"/>
                  <a:gd name="T21" fmla="*/ 98 h 127"/>
                  <a:gd name="T22" fmla="*/ 128 w 346"/>
                  <a:gd name="T23" fmla="*/ 108 h 127"/>
                  <a:gd name="T24" fmla="*/ 136 w 346"/>
                  <a:gd name="T25" fmla="*/ 114 h 127"/>
                  <a:gd name="T26" fmla="*/ 148 w 346"/>
                  <a:gd name="T27" fmla="*/ 115 h 127"/>
                  <a:gd name="T28" fmla="*/ 160 w 346"/>
                  <a:gd name="T29" fmla="*/ 111 h 127"/>
                  <a:gd name="T30" fmla="*/ 188 w 346"/>
                  <a:gd name="T31" fmla="*/ 90 h 127"/>
                  <a:gd name="T32" fmla="*/ 194 w 346"/>
                  <a:gd name="T33" fmla="*/ 109 h 127"/>
                  <a:gd name="T34" fmla="*/ 205 w 346"/>
                  <a:gd name="T35" fmla="*/ 121 h 127"/>
                  <a:gd name="T36" fmla="*/ 218 w 346"/>
                  <a:gd name="T37" fmla="*/ 127 h 127"/>
                  <a:gd name="T38" fmla="*/ 233 w 346"/>
                  <a:gd name="T39" fmla="*/ 126 h 127"/>
                  <a:gd name="T40" fmla="*/ 246 w 346"/>
                  <a:gd name="T41" fmla="*/ 117 h 127"/>
                  <a:gd name="T42" fmla="*/ 256 w 346"/>
                  <a:gd name="T43" fmla="*/ 103 h 127"/>
                  <a:gd name="T44" fmla="*/ 259 w 346"/>
                  <a:gd name="T45" fmla="*/ 85 h 127"/>
                  <a:gd name="T46" fmla="*/ 256 w 346"/>
                  <a:gd name="T47" fmla="*/ 60 h 127"/>
                  <a:gd name="T48" fmla="*/ 275 w 346"/>
                  <a:gd name="T49" fmla="*/ 74 h 127"/>
                  <a:gd name="T50" fmla="*/ 295 w 346"/>
                  <a:gd name="T51" fmla="*/ 80 h 127"/>
                  <a:gd name="T52" fmla="*/ 312 w 346"/>
                  <a:gd name="T53" fmla="*/ 77 h 127"/>
                  <a:gd name="T54" fmla="*/ 327 w 346"/>
                  <a:gd name="T55" fmla="*/ 69 h 127"/>
                  <a:gd name="T56" fmla="*/ 338 w 346"/>
                  <a:gd name="T57" fmla="*/ 56 h 127"/>
                  <a:gd name="T58" fmla="*/ 345 w 346"/>
                  <a:gd name="T59" fmla="*/ 40 h 127"/>
                  <a:gd name="T60" fmla="*/ 346 w 346"/>
                  <a:gd name="T61" fmla="*/ 21 h 127"/>
                  <a:gd name="T62" fmla="*/ 342 w 346"/>
                  <a:gd name="T6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6" h="127">
                    <a:moveTo>
                      <a:pt x="0" y="62"/>
                    </a:moveTo>
                    <a:lnTo>
                      <a:pt x="12" y="78"/>
                    </a:lnTo>
                    <a:lnTo>
                      <a:pt x="26" y="90"/>
                    </a:lnTo>
                    <a:lnTo>
                      <a:pt x="40" y="97"/>
                    </a:lnTo>
                    <a:lnTo>
                      <a:pt x="55" y="99"/>
                    </a:lnTo>
                    <a:lnTo>
                      <a:pt x="70" y="96"/>
                    </a:lnTo>
                    <a:lnTo>
                      <a:pt x="85" y="88"/>
                    </a:lnTo>
                    <a:lnTo>
                      <a:pt x="99" y="76"/>
                    </a:lnTo>
                    <a:lnTo>
                      <a:pt x="113" y="60"/>
                    </a:lnTo>
                    <a:lnTo>
                      <a:pt x="116" y="82"/>
                    </a:lnTo>
                    <a:lnTo>
                      <a:pt x="120" y="98"/>
                    </a:lnTo>
                    <a:lnTo>
                      <a:pt x="128" y="108"/>
                    </a:lnTo>
                    <a:lnTo>
                      <a:pt x="136" y="114"/>
                    </a:lnTo>
                    <a:lnTo>
                      <a:pt x="148" y="115"/>
                    </a:lnTo>
                    <a:lnTo>
                      <a:pt x="160" y="111"/>
                    </a:lnTo>
                    <a:lnTo>
                      <a:pt x="188" y="90"/>
                    </a:lnTo>
                    <a:lnTo>
                      <a:pt x="194" y="109"/>
                    </a:lnTo>
                    <a:lnTo>
                      <a:pt x="205" y="121"/>
                    </a:lnTo>
                    <a:lnTo>
                      <a:pt x="218" y="127"/>
                    </a:lnTo>
                    <a:lnTo>
                      <a:pt x="233" y="126"/>
                    </a:lnTo>
                    <a:lnTo>
                      <a:pt x="246" y="117"/>
                    </a:lnTo>
                    <a:lnTo>
                      <a:pt x="256" y="103"/>
                    </a:lnTo>
                    <a:lnTo>
                      <a:pt x="259" y="85"/>
                    </a:lnTo>
                    <a:lnTo>
                      <a:pt x="256" y="60"/>
                    </a:lnTo>
                    <a:lnTo>
                      <a:pt x="275" y="74"/>
                    </a:lnTo>
                    <a:lnTo>
                      <a:pt x="295" y="80"/>
                    </a:lnTo>
                    <a:lnTo>
                      <a:pt x="312" y="77"/>
                    </a:lnTo>
                    <a:lnTo>
                      <a:pt x="327" y="69"/>
                    </a:lnTo>
                    <a:lnTo>
                      <a:pt x="338" y="56"/>
                    </a:lnTo>
                    <a:lnTo>
                      <a:pt x="345" y="40"/>
                    </a:lnTo>
                    <a:lnTo>
                      <a:pt x="346" y="21"/>
                    </a:lnTo>
                    <a:lnTo>
                      <a:pt x="34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" name="Freeform 268">
                <a:extLst>
                  <a:ext uri="{FF2B5EF4-FFF2-40B4-BE49-F238E27FC236}">
                    <a16:creationId xmlns:a16="http://schemas.microsoft.com/office/drawing/2014/main" id="{334AF900-57AF-4B07-B2E0-FB0DCE515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5676" y="3270250"/>
                <a:ext cx="122238" cy="55563"/>
              </a:xfrm>
              <a:custGeom>
                <a:avLst/>
                <a:gdLst>
                  <a:gd name="T0" fmla="*/ 0 w 544"/>
                  <a:gd name="T1" fmla="*/ 312 h 313"/>
                  <a:gd name="T2" fmla="*/ 17 w 544"/>
                  <a:gd name="T3" fmla="*/ 313 h 313"/>
                  <a:gd name="T4" fmla="*/ 32 w 544"/>
                  <a:gd name="T5" fmla="*/ 310 h 313"/>
                  <a:gd name="T6" fmla="*/ 46 w 544"/>
                  <a:gd name="T7" fmla="*/ 304 h 313"/>
                  <a:gd name="T8" fmla="*/ 57 w 544"/>
                  <a:gd name="T9" fmla="*/ 294 h 313"/>
                  <a:gd name="T10" fmla="*/ 64 w 544"/>
                  <a:gd name="T11" fmla="*/ 281 h 313"/>
                  <a:gd name="T12" fmla="*/ 67 w 544"/>
                  <a:gd name="T13" fmla="*/ 266 h 313"/>
                  <a:gd name="T14" fmla="*/ 65 w 544"/>
                  <a:gd name="T15" fmla="*/ 250 h 313"/>
                  <a:gd name="T16" fmla="*/ 56 w 544"/>
                  <a:gd name="T17" fmla="*/ 233 h 313"/>
                  <a:gd name="T18" fmla="*/ 74 w 544"/>
                  <a:gd name="T19" fmla="*/ 239 h 313"/>
                  <a:gd name="T20" fmla="*/ 90 w 544"/>
                  <a:gd name="T21" fmla="*/ 241 h 313"/>
                  <a:gd name="T22" fmla="*/ 101 w 544"/>
                  <a:gd name="T23" fmla="*/ 237 h 313"/>
                  <a:gd name="T24" fmla="*/ 109 w 544"/>
                  <a:gd name="T25" fmla="*/ 231 h 313"/>
                  <a:gd name="T26" fmla="*/ 111 w 544"/>
                  <a:gd name="T27" fmla="*/ 221 h 313"/>
                  <a:gd name="T28" fmla="*/ 109 w 544"/>
                  <a:gd name="T29" fmla="*/ 210 h 313"/>
                  <a:gd name="T30" fmla="*/ 100 w 544"/>
                  <a:gd name="T31" fmla="*/ 198 h 313"/>
                  <a:gd name="T32" fmla="*/ 86 w 544"/>
                  <a:gd name="T33" fmla="*/ 185 h 313"/>
                  <a:gd name="T34" fmla="*/ 107 w 544"/>
                  <a:gd name="T35" fmla="*/ 179 h 313"/>
                  <a:gd name="T36" fmla="*/ 122 w 544"/>
                  <a:gd name="T37" fmla="*/ 170 h 313"/>
                  <a:gd name="T38" fmla="*/ 132 w 544"/>
                  <a:gd name="T39" fmla="*/ 159 h 313"/>
                  <a:gd name="T40" fmla="*/ 137 w 544"/>
                  <a:gd name="T41" fmla="*/ 148 h 313"/>
                  <a:gd name="T42" fmla="*/ 138 w 544"/>
                  <a:gd name="T43" fmla="*/ 135 h 313"/>
                  <a:gd name="T44" fmla="*/ 135 w 544"/>
                  <a:gd name="T45" fmla="*/ 121 h 313"/>
                  <a:gd name="T46" fmla="*/ 115 w 544"/>
                  <a:gd name="T47" fmla="*/ 96 h 313"/>
                  <a:gd name="T48" fmla="*/ 128 w 544"/>
                  <a:gd name="T49" fmla="*/ 83 h 313"/>
                  <a:gd name="T50" fmla="*/ 135 w 544"/>
                  <a:gd name="T51" fmla="*/ 66 h 313"/>
                  <a:gd name="T52" fmla="*/ 132 w 544"/>
                  <a:gd name="T53" fmla="*/ 48 h 313"/>
                  <a:gd name="T54" fmla="*/ 120 w 544"/>
                  <a:gd name="T55" fmla="*/ 33 h 313"/>
                  <a:gd name="T56" fmla="*/ 139 w 544"/>
                  <a:gd name="T57" fmla="*/ 46 h 313"/>
                  <a:gd name="T58" fmla="*/ 159 w 544"/>
                  <a:gd name="T59" fmla="*/ 51 h 313"/>
                  <a:gd name="T60" fmla="*/ 175 w 544"/>
                  <a:gd name="T61" fmla="*/ 52 h 313"/>
                  <a:gd name="T62" fmla="*/ 190 w 544"/>
                  <a:gd name="T63" fmla="*/ 50 h 313"/>
                  <a:gd name="T64" fmla="*/ 216 w 544"/>
                  <a:gd name="T65" fmla="*/ 39 h 313"/>
                  <a:gd name="T66" fmla="*/ 233 w 544"/>
                  <a:gd name="T67" fmla="*/ 21 h 313"/>
                  <a:gd name="T68" fmla="*/ 244 w 544"/>
                  <a:gd name="T69" fmla="*/ 0 h 313"/>
                  <a:gd name="T70" fmla="*/ 253 w 544"/>
                  <a:gd name="T71" fmla="*/ 21 h 313"/>
                  <a:gd name="T72" fmla="*/ 266 w 544"/>
                  <a:gd name="T73" fmla="*/ 37 h 313"/>
                  <a:gd name="T74" fmla="*/ 286 w 544"/>
                  <a:gd name="T75" fmla="*/ 50 h 313"/>
                  <a:gd name="T76" fmla="*/ 311 w 544"/>
                  <a:gd name="T77" fmla="*/ 59 h 313"/>
                  <a:gd name="T78" fmla="*/ 297 w 544"/>
                  <a:gd name="T79" fmla="*/ 79 h 313"/>
                  <a:gd name="T80" fmla="*/ 292 w 544"/>
                  <a:gd name="T81" fmla="*/ 97 h 313"/>
                  <a:gd name="T82" fmla="*/ 294 w 544"/>
                  <a:gd name="T83" fmla="*/ 114 h 313"/>
                  <a:gd name="T84" fmla="*/ 303 w 544"/>
                  <a:gd name="T85" fmla="*/ 128 h 313"/>
                  <a:gd name="T86" fmla="*/ 316 w 544"/>
                  <a:gd name="T87" fmla="*/ 139 h 313"/>
                  <a:gd name="T88" fmla="*/ 333 w 544"/>
                  <a:gd name="T89" fmla="*/ 147 h 313"/>
                  <a:gd name="T90" fmla="*/ 354 w 544"/>
                  <a:gd name="T91" fmla="*/ 150 h 313"/>
                  <a:gd name="T92" fmla="*/ 375 w 544"/>
                  <a:gd name="T93" fmla="*/ 149 h 313"/>
                  <a:gd name="T94" fmla="*/ 363 w 544"/>
                  <a:gd name="T95" fmla="*/ 161 h 313"/>
                  <a:gd name="T96" fmla="*/ 358 w 544"/>
                  <a:gd name="T97" fmla="*/ 175 h 313"/>
                  <a:gd name="T98" fmla="*/ 357 w 544"/>
                  <a:gd name="T99" fmla="*/ 187 h 313"/>
                  <a:gd name="T100" fmla="*/ 360 w 544"/>
                  <a:gd name="T101" fmla="*/ 198 h 313"/>
                  <a:gd name="T102" fmla="*/ 368 w 544"/>
                  <a:gd name="T103" fmla="*/ 204 h 313"/>
                  <a:gd name="T104" fmla="*/ 379 w 544"/>
                  <a:gd name="T105" fmla="*/ 206 h 313"/>
                  <a:gd name="T106" fmla="*/ 393 w 544"/>
                  <a:gd name="T107" fmla="*/ 203 h 313"/>
                  <a:gd name="T108" fmla="*/ 409 w 544"/>
                  <a:gd name="T109" fmla="*/ 192 h 313"/>
                  <a:gd name="T110" fmla="*/ 416 w 544"/>
                  <a:gd name="T111" fmla="*/ 213 h 313"/>
                  <a:gd name="T112" fmla="*/ 431 w 544"/>
                  <a:gd name="T113" fmla="*/ 228 h 313"/>
                  <a:gd name="T114" fmla="*/ 451 w 544"/>
                  <a:gd name="T115" fmla="*/ 237 h 313"/>
                  <a:gd name="T116" fmla="*/ 473 w 544"/>
                  <a:gd name="T117" fmla="*/ 241 h 313"/>
                  <a:gd name="T118" fmla="*/ 497 w 544"/>
                  <a:gd name="T119" fmla="*/ 238 h 313"/>
                  <a:gd name="T120" fmla="*/ 518 w 544"/>
                  <a:gd name="T121" fmla="*/ 229 h 313"/>
                  <a:gd name="T122" fmla="*/ 534 w 544"/>
                  <a:gd name="T123" fmla="*/ 213 h 313"/>
                  <a:gd name="T124" fmla="*/ 544 w 544"/>
                  <a:gd name="T125" fmla="*/ 189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4" h="313">
                    <a:moveTo>
                      <a:pt x="0" y="312"/>
                    </a:moveTo>
                    <a:lnTo>
                      <a:pt x="17" y="313"/>
                    </a:lnTo>
                    <a:lnTo>
                      <a:pt x="32" y="310"/>
                    </a:lnTo>
                    <a:lnTo>
                      <a:pt x="46" y="304"/>
                    </a:lnTo>
                    <a:lnTo>
                      <a:pt x="57" y="294"/>
                    </a:lnTo>
                    <a:lnTo>
                      <a:pt x="64" y="281"/>
                    </a:lnTo>
                    <a:lnTo>
                      <a:pt x="67" y="266"/>
                    </a:lnTo>
                    <a:lnTo>
                      <a:pt x="65" y="250"/>
                    </a:lnTo>
                    <a:lnTo>
                      <a:pt x="56" y="233"/>
                    </a:lnTo>
                    <a:lnTo>
                      <a:pt x="74" y="239"/>
                    </a:lnTo>
                    <a:lnTo>
                      <a:pt x="90" y="241"/>
                    </a:lnTo>
                    <a:lnTo>
                      <a:pt x="101" y="237"/>
                    </a:lnTo>
                    <a:lnTo>
                      <a:pt x="109" y="231"/>
                    </a:lnTo>
                    <a:lnTo>
                      <a:pt x="111" y="221"/>
                    </a:lnTo>
                    <a:lnTo>
                      <a:pt x="109" y="210"/>
                    </a:lnTo>
                    <a:lnTo>
                      <a:pt x="100" y="198"/>
                    </a:lnTo>
                    <a:lnTo>
                      <a:pt x="86" y="185"/>
                    </a:lnTo>
                    <a:lnTo>
                      <a:pt x="107" y="179"/>
                    </a:lnTo>
                    <a:lnTo>
                      <a:pt x="122" y="170"/>
                    </a:lnTo>
                    <a:lnTo>
                      <a:pt x="132" y="159"/>
                    </a:lnTo>
                    <a:lnTo>
                      <a:pt x="137" y="148"/>
                    </a:lnTo>
                    <a:lnTo>
                      <a:pt x="138" y="135"/>
                    </a:lnTo>
                    <a:lnTo>
                      <a:pt x="135" y="121"/>
                    </a:lnTo>
                    <a:lnTo>
                      <a:pt x="115" y="96"/>
                    </a:lnTo>
                    <a:lnTo>
                      <a:pt x="128" y="83"/>
                    </a:lnTo>
                    <a:lnTo>
                      <a:pt x="135" y="66"/>
                    </a:lnTo>
                    <a:lnTo>
                      <a:pt x="132" y="48"/>
                    </a:lnTo>
                    <a:lnTo>
                      <a:pt x="120" y="33"/>
                    </a:lnTo>
                    <a:lnTo>
                      <a:pt x="139" y="46"/>
                    </a:lnTo>
                    <a:lnTo>
                      <a:pt x="159" y="51"/>
                    </a:lnTo>
                    <a:lnTo>
                      <a:pt x="175" y="52"/>
                    </a:lnTo>
                    <a:lnTo>
                      <a:pt x="190" y="50"/>
                    </a:lnTo>
                    <a:lnTo>
                      <a:pt x="216" y="39"/>
                    </a:lnTo>
                    <a:lnTo>
                      <a:pt x="233" y="21"/>
                    </a:lnTo>
                    <a:lnTo>
                      <a:pt x="244" y="0"/>
                    </a:lnTo>
                    <a:lnTo>
                      <a:pt x="253" y="21"/>
                    </a:lnTo>
                    <a:lnTo>
                      <a:pt x="266" y="37"/>
                    </a:lnTo>
                    <a:lnTo>
                      <a:pt x="286" y="50"/>
                    </a:lnTo>
                    <a:lnTo>
                      <a:pt x="311" y="59"/>
                    </a:lnTo>
                    <a:lnTo>
                      <a:pt x="297" y="79"/>
                    </a:lnTo>
                    <a:lnTo>
                      <a:pt x="292" y="97"/>
                    </a:lnTo>
                    <a:lnTo>
                      <a:pt x="294" y="114"/>
                    </a:lnTo>
                    <a:lnTo>
                      <a:pt x="303" y="128"/>
                    </a:lnTo>
                    <a:lnTo>
                      <a:pt x="316" y="139"/>
                    </a:lnTo>
                    <a:lnTo>
                      <a:pt x="333" y="147"/>
                    </a:lnTo>
                    <a:lnTo>
                      <a:pt x="354" y="150"/>
                    </a:lnTo>
                    <a:lnTo>
                      <a:pt x="375" y="149"/>
                    </a:lnTo>
                    <a:lnTo>
                      <a:pt x="363" y="161"/>
                    </a:lnTo>
                    <a:lnTo>
                      <a:pt x="358" y="175"/>
                    </a:lnTo>
                    <a:lnTo>
                      <a:pt x="357" y="187"/>
                    </a:lnTo>
                    <a:lnTo>
                      <a:pt x="360" y="198"/>
                    </a:lnTo>
                    <a:lnTo>
                      <a:pt x="368" y="204"/>
                    </a:lnTo>
                    <a:lnTo>
                      <a:pt x="379" y="206"/>
                    </a:lnTo>
                    <a:lnTo>
                      <a:pt x="393" y="203"/>
                    </a:lnTo>
                    <a:lnTo>
                      <a:pt x="409" y="192"/>
                    </a:lnTo>
                    <a:lnTo>
                      <a:pt x="416" y="213"/>
                    </a:lnTo>
                    <a:lnTo>
                      <a:pt x="431" y="228"/>
                    </a:lnTo>
                    <a:lnTo>
                      <a:pt x="451" y="237"/>
                    </a:lnTo>
                    <a:lnTo>
                      <a:pt x="473" y="241"/>
                    </a:lnTo>
                    <a:lnTo>
                      <a:pt x="497" y="238"/>
                    </a:lnTo>
                    <a:lnTo>
                      <a:pt x="518" y="229"/>
                    </a:lnTo>
                    <a:lnTo>
                      <a:pt x="534" y="213"/>
                    </a:lnTo>
                    <a:lnTo>
                      <a:pt x="544" y="18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" name="Freeform 269">
                <a:extLst>
                  <a:ext uri="{FF2B5EF4-FFF2-40B4-BE49-F238E27FC236}">
                    <a16:creationId xmlns:a16="http://schemas.microsoft.com/office/drawing/2014/main" id="{577F89F7-05F0-485E-8084-1E23A98B9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351" y="3243263"/>
                <a:ext cx="49213" cy="60325"/>
              </a:xfrm>
              <a:custGeom>
                <a:avLst/>
                <a:gdLst>
                  <a:gd name="T0" fmla="*/ 67 w 217"/>
                  <a:gd name="T1" fmla="*/ 339 h 339"/>
                  <a:gd name="T2" fmla="*/ 50 w 217"/>
                  <a:gd name="T3" fmla="*/ 337 h 339"/>
                  <a:gd name="T4" fmla="*/ 37 w 217"/>
                  <a:gd name="T5" fmla="*/ 332 h 339"/>
                  <a:gd name="T6" fmla="*/ 28 w 217"/>
                  <a:gd name="T7" fmla="*/ 323 h 339"/>
                  <a:gd name="T8" fmla="*/ 25 w 217"/>
                  <a:gd name="T9" fmla="*/ 313 h 339"/>
                  <a:gd name="T10" fmla="*/ 32 w 217"/>
                  <a:gd name="T11" fmla="*/ 290 h 339"/>
                  <a:gd name="T12" fmla="*/ 41 w 217"/>
                  <a:gd name="T13" fmla="*/ 278 h 339"/>
                  <a:gd name="T14" fmla="*/ 56 w 217"/>
                  <a:gd name="T15" fmla="*/ 268 h 339"/>
                  <a:gd name="T16" fmla="*/ 32 w 217"/>
                  <a:gd name="T17" fmla="*/ 261 h 339"/>
                  <a:gd name="T18" fmla="*/ 13 w 217"/>
                  <a:gd name="T19" fmla="*/ 247 h 339"/>
                  <a:gd name="T20" fmla="*/ 4 w 217"/>
                  <a:gd name="T21" fmla="*/ 229 h 339"/>
                  <a:gd name="T22" fmla="*/ 0 w 217"/>
                  <a:gd name="T23" fmla="*/ 210 h 339"/>
                  <a:gd name="T24" fmla="*/ 5 w 217"/>
                  <a:gd name="T25" fmla="*/ 190 h 339"/>
                  <a:gd name="T26" fmla="*/ 18 w 217"/>
                  <a:gd name="T27" fmla="*/ 174 h 339"/>
                  <a:gd name="T28" fmla="*/ 38 w 217"/>
                  <a:gd name="T29" fmla="*/ 164 h 339"/>
                  <a:gd name="T30" fmla="*/ 51 w 217"/>
                  <a:gd name="T31" fmla="*/ 162 h 339"/>
                  <a:gd name="T32" fmla="*/ 67 w 217"/>
                  <a:gd name="T33" fmla="*/ 160 h 339"/>
                  <a:gd name="T34" fmla="*/ 49 w 217"/>
                  <a:gd name="T35" fmla="*/ 142 h 339"/>
                  <a:gd name="T36" fmla="*/ 42 w 217"/>
                  <a:gd name="T37" fmla="*/ 125 h 339"/>
                  <a:gd name="T38" fmla="*/ 44 w 217"/>
                  <a:gd name="T39" fmla="*/ 110 h 339"/>
                  <a:gd name="T40" fmla="*/ 53 w 217"/>
                  <a:gd name="T41" fmla="*/ 99 h 339"/>
                  <a:gd name="T42" fmla="*/ 68 w 217"/>
                  <a:gd name="T43" fmla="*/ 89 h 339"/>
                  <a:gd name="T44" fmla="*/ 88 w 217"/>
                  <a:gd name="T45" fmla="*/ 86 h 339"/>
                  <a:gd name="T46" fmla="*/ 109 w 217"/>
                  <a:gd name="T47" fmla="*/ 87 h 339"/>
                  <a:gd name="T48" fmla="*/ 132 w 217"/>
                  <a:gd name="T49" fmla="*/ 94 h 339"/>
                  <a:gd name="T50" fmla="*/ 128 w 217"/>
                  <a:gd name="T51" fmla="*/ 74 h 339"/>
                  <a:gd name="T52" fmla="*/ 128 w 217"/>
                  <a:gd name="T53" fmla="*/ 55 h 339"/>
                  <a:gd name="T54" fmla="*/ 134 w 217"/>
                  <a:gd name="T55" fmla="*/ 37 h 339"/>
                  <a:gd name="T56" fmla="*/ 144 w 217"/>
                  <a:gd name="T57" fmla="*/ 20 h 339"/>
                  <a:gd name="T58" fmla="*/ 157 w 217"/>
                  <a:gd name="T59" fmla="*/ 9 h 339"/>
                  <a:gd name="T60" fmla="*/ 174 w 217"/>
                  <a:gd name="T61" fmla="*/ 1 h 339"/>
                  <a:gd name="T62" fmla="*/ 194 w 217"/>
                  <a:gd name="T63" fmla="*/ 0 h 339"/>
                  <a:gd name="T64" fmla="*/ 217 w 217"/>
                  <a:gd name="T65" fmla="*/ 6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7" h="339">
                    <a:moveTo>
                      <a:pt x="67" y="339"/>
                    </a:moveTo>
                    <a:lnTo>
                      <a:pt x="50" y="337"/>
                    </a:lnTo>
                    <a:lnTo>
                      <a:pt x="37" y="332"/>
                    </a:lnTo>
                    <a:lnTo>
                      <a:pt x="28" y="323"/>
                    </a:lnTo>
                    <a:lnTo>
                      <a:pt x="25" y="313"/>
                    </a:lnTo>
                    <a:lnTo>
                      <a:pt x="32" y="290"/>
                    </a:lnTo>
                    <a:lnTo>
                      <a:pt x="41" y="278"/>
                    </a:lnTo>
                    <a:lnTo>
                      <a:pt x="56" y="268"/>
                    </a:lnTo>
                    <a:lnTo>
                      <a:pt x="32" y="261"/>
                    </a:lnTo>
                    <a:lnTo>
                      <a:pt x="13" y="247"/>
                    </a:lnTo>
                    <a:lnTo>
                      <a:pt x="4" y="229"/>
                    </a:lnTo>
                    <a:lnTo>
                      <a:pt x="0" y="210"/>
                    </a:lnTo>
                    <a:lnTo>
                      <a:pt x="5" y="190"/>
                    </a:lnTo>
                    <a:lnTo>
                      <a:pt x="18" y="174"/>
                    </a:lnTo>
                    <a:lnTo>
                      <a:pt x="38" y="164"/>
                    </a:lnTo>
                    <a:lnTo>
                      <a:pt x="51" y="162"/>
                    </a:lnTo>
                    <a:lnTo>
                      <a:pt x="67" y="160"/>
                    </a:lnTo>
                    <a:lnTo>
                      <a:pt x="49" y="142"/>
                    </a:lnTo>
                    <a:lnTo>
                      <a:pt x="42" y="125"/>
                    </a:lnTo>
                    <a:lnTo>
                      <a:pt x="44" y="110"/>
                    </a:lnTo>
                    <a:lnTo>
                      <a:pt x="53" y="99"/>
                    </a:lnTo>
                    <a:lnTo>
                      <a:pt x="68" y="89"/>
                    </a:lnTo>
                    <a:lnTo>
                      <a:pt x="88" y="86"/>
                    </a:lnTo>
                    <a:lnTo>
                      <a:pt x="109" y="87"/>
                    </a:lnTo>
                    <a:lnTo>
                      <a:pt x="132" y="94"/>
                    </a:lnTo>
                    <a:lnTo>
                      <a:pt x="128" y="74"/>
                    </a:lnTo>
                    <a:lnTo>
                      <a:pt x="128" y="55"/>
                    </a:lnTo>
                    <a:lnTo>
                      <a:pt x="134" y="37"/>
                    </a:lnTo>
                    <a:lnTo>
                      <a:pt x="144" y="20"/>
                    </a:lnTo>
                    <a:lnTo>
                      <a:pt x="157" y="9"/>
                    </a:lnTo>
                    <a:lnTo>
                      <a:pt x="174" y="1"/>
                    </a:lnTo>
                    <a:lnTo>
                      <a:pt x="194" y="0"/>
                    </a:lnTo>
                    <a:lnTo>
                      <a:pt x="217" y="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" name="Freeform 270">
                <a:extLst>
                  <a:ext uri="{FF2B5EF4-FFF2-40B4-BE49-F238E27FC236}">
                    <a16:creationId xmlns:a16="http://schemas.microsoft.com/office/drawing/2014/main" id="{16CCB338-AD57-4C1C-9FB1-6B028BF27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2863" y="3213100"/>
                <a:ext cx="14288" cy="33338"/>
              </a:xfrm>
              <a:custGeom>
                <a:avLst/>
                <a:gdLst>
                  <a:gd name="T0" fmla="*/ 61 w 61"/>
                  <a:gd name="T1" fmla="*/ 0 h 189"/>
                  <a:gd name="T2" fmla="*/ 38 w 61"/>
                  <a:gd name="T3" fmla="*/ 12 h 189"/>
                  <a:gd name="T4" fmla="*/ 19 w 61"/>
                  <a:gd name="T5" fmla="*/ 28 h 189"/>
                  <a:gd name="T6" fmla="*/ 6 w 61"/>
                  <a:gd name="T7" fmla="*/ 45 h 189"/>
                  <a:gd name="T8" fmla="*/ 0 w 61"/>
                  <a:gd name="T9" fmla="*/ 64 h 189"/>
                  <a:gd name="T10" fmla="*/ 0 w 61"/>
                  <a:gd name="T11" fmla="*/ 81 h 189"/>
                  <a:gd name="T12" fmla="*/ 5 w 61"/>
                  <a:gd name="T13" fmla="*/ 97 h 189"/>
                  <a:gd name="T14" fmla="*/ 17 w 61"/>
                  <a:gd name="T15" fmla="*/ 110 h 189"/>
                  <a:gd name="T16" fmla="*/ 35 w 61"/>
                  <a:gd name="T17" fmla="*/ 119 h 189"/>
                  <a:gd name="T18" fmla="*/ 21 w 61"/>
                  <a:gd name="T19" fmla="*/ 133 h 189"/>
                  <a:gd name="T20" fmla="*/ 12 w 61"/>
                  <a:gd name="T21" fmla="*/ 148 h 189"/>
                  <a:gd name="T22" fmla="*/ 6 w 61"/>
                  <a:gd name="T23" fmla="*/ 161 h 189"/>
                  <a:gd name="T24" fmla="*/ 6 w 61"/>
                  <a:gd name="T25" fmla="*/ 172 h 189"/>
                  <a:gd name="T26" fmla="*/ 11 w 61"/>
                  <a:gd name="T27" fmla="*/ 181 h 189"/>
                  <a:gd name="T28" fmla="*/ 18 w 61"/>
                  <a:gd name="T29" fmla="*/ 187 h 189"/>
                  <a:gd name="T30" fmla="*/ 29 w 61"/>
                  <a:gd name="T31" fmla="*/ 189 h 189"/>
                  <a:gd name="T32" fmla="*/ 43 w 61"/>
                  <a:gd name="T33" fmla="*/ 186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89">
                    <a:moveTo>
                      <a:pt x="61" y="0"/>
                    </a:moveTo>
                    <a:lnTo>
                      <a:pt x="38" y="12"/>
                    </a:lnTo>
                    <a:lnTo>
                      <a:pt x="19" y="28"/>
                    </a:lnTo>
                    <a:lnTo>
                      <a:pt x="6" y="45"/>
                    </a:lnTo>
                    <a:lnTo>
                      <a:pt x="0" y="64"/>
                    </a:lnTo>
                    <a:lnTo>
                      <a:pt x="0" y="81"/>
                    </a:lnTo>
                    <a:lnTo>
                      <a:pt x="5" y="97"/>
                    </a:lnTo>
                    <a:lnTo>
                      <a:pt x="17" y="110"/>
                    </a:lnTo>
                    <a:lnTo>
                      <a:pt x="35" y="119"/>
                    </a:lnTo>
                    <a:lnTo>
                      <a:pt x="21" y="133"/>
                    </a:lnTo>
                    <a:lnTo>
                      <a:pt x="12" y="148"/>
                    </a:lnTo>
                    <a:lnTo>
                      <a:pt x="6" y="161"/>
                    </a:lnTo>
                    <a:lnTo>
                      <a:pt x="6" y="172"/>
                    </a:lnTo>
                    <a:lnTo>
                      <a:pt x="11" y="181"/>
                    </a:lnTo>
                    <a:lnTo>
                      <a:pt x="18" y="187"/>
                    </a:lnTo>
                    <a:lnTo>
                      <a:pt x="29" y="189"/>
                    </a:lnTo>
                    <a:lnTo>
                      <a:pt x="43" y="18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" name="Freeform 271">
                <a:extLst>
                  <a:ext uri="{FF2B5EF4-FFF2-40B4-BE49-F238E27FC236}">
                    <a16:creationId xmlns:a16="http://schemas.microsoft.com/office/drawing/2014/main" id="{0D9A1281-4DEC-48EF-B5A2-DB7759572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4301" y="3211513"/>
                <a:ext cx="69850" cy="28575"/>
              </a:xfrm>
              <a:custGeom>
                <a:avLst/>
                <a:gdLst>
                  <a:gd name="T0" fmla="*/ 4 w 308"/>
                  <a:gd name="T1" fmla="*/ 58 h 167"/>
                  <a:gd name="T2" fmla="*/ 0 w 308"/>
                  <a:gd name="T3" fmla="*/ 85 h 167"/>
                  <a:gd name="T4" fmla="*/ 2 w 308"/>
                  <a:gd name="T5" fmla="*/ 106 h 167"/>
                  <a:gd name="T6" fmla="*/ 9 w 308"/>
                  <a:gd name="T7" fmla="*/ 121 h 167"/>
                  <a:gd name="T8" fmla="*/ 20 w 308"/>
                  <a:gd name="T9" fmla="*/ 130 h 167"/>
                  <a:gd name="T10" fmla="*/ 33 w 308"/>
                  <a:gd name="T11" fmla="*/ 131 h 167"/>
                  <a:gd name="T12" fmla="*/ 47 w 308"/>
                  <a:gd name="T13" fmla="*/ 125 h 167"/>
                  <a:gd name="T14" fmla="*/ 62 w 308"/>
                  <a:gd name="T15" fmla="*/ 113 h 167"/>
                  <a:gd name="T16" fmla="*/ 75 w 308"/>
                  <a:gd name="T17" fmla="*/ 91 h 167"/>
                  <a:gd name="T18" fmla="*/ 74 w 308"/>
                  <a:gd name="T19" fmla="*/ 115 h 167"/>
                  <a:gd name="T20" fmla="*/ 78 w 308"/>
                  <a:gd name="T21" fmla="*/ 133 h 167"/>
                  <a:gd name="T22" fmla="*/ 85 w 308"/>
                  <a:gd name="T23" fmla="*/ 146 h 167"/>
                  <a:gd name="T24" fmla="*/ 95 w 308"/>
                  <a:gd name="T25" fmla="*/ 151 h 167"/>
                  <a:gd name="T26" fmla="*/ 106 w 308"/>
                  <a:gd name="T27" fmla="*/ 151 h 167"/>
                  <a:gd name="T28" fmla="*/ 119 w 308"/>
                  <a:gd name="T29" fmla="*/ 145 h 167"/>
                  <a:gd name="T30" fmla="*/ 132 w 308"/>
                  <a:gd name="T31" fmla="*/ 131 h 167"/>
                  <a:gd name="T32" fmla="*/ 146 w 308"/>
                  <a:gd name="T33" fmla="*/ 110 h 167"/>
                  <a:gd name="T34" fmla="*/ 152 w 308"/>
                  <a:gd name="T35" fmla="*/ 132 h 167"/>
                  <a:gd name="T36" fmla="*/ 160 w 308"/>
                  <a:gd name="T37" fmla="*/ 148 h 167"/>
                  <a:gd name="T38" fmla="*/ 172 w 308"/>
                  <a:gd name="T39" fmla="*/ 160 h 167"/>
                  <a:gd name="T40" fmla="*/ 186 w 308"/>
                  <a:gd name="T41" fmla="*/ 166 h 167"/>
                  <a:gd name="T42" fmla="*/ 201 w 308"/>
                  <a:gd name="T43" fmla="*/ 167 h 167"/>
                  <a:gd name="T44" fmla="*/ 218 w 308"/>
                  <a:gd name="T45" fmla="*/ 162 h 167"/>
                  <a:gd name="T46" fmla="*/ 233 w 308"/>
                  <a:gd name="T47" fmla="*/ 150 h 167"/>
                  <a:gd name="T48" fmla="*/ 248 w 308"/>
                  <a:gd name="T49" fmla="*/ 132 h 167"/>
                  <a:gd name="T50" fmla="*/ 268 w 308"/>
                  <a:gd name="T51" fmla="*/ 143 h 167"/>
                  <a:gd name="T52" fmla="*/ 285 w 308"/>
                  <a:gd name="T53" fmla="*/ 143 h 167"/>
                  <a:gd name="T54" fmla="*/ 298 w 308"/>
                  <a:gd name="T55" fmla="*/ 135 h 167"/>
                  <a:gd name="T56" fmla="*/ 307 w 308"/>
                  <a:gd name="T57" fmla="*/ 121 h 167"/>
                  <a:gd name="T58" fmla="*/ 308 w 308"/>
                  <a:gd name="T59" fmla="*/ 105 h 167"/>
                  <a:gd name="T60" fmla="*/ 302 w 308"/>
                  <a:gd name="T61" fmla="*/ 89 h 167"/>
                  <a:gd name="T62" fmla="*/ 285 w 308"/>
                  <a:gd name="T63" fmla="*/ 74 h 167"/>
                  <a:gd name="T64" fmla="*/ 260 w 308"/>
                  <a:gd name="T65" fmla="*/ 66 h 167"/>
                  <a:gd name="T66" fmla="*/ 264 w 308"/>
                  <a:gd name="T67" fmla="*/ 47 h 167"/>
                  <a:gd name="T68" fmla="*/ 260 w 308"/>
                  <a:gd name="T69" fmla="*/ 31 h 167"/>
                  <a:gd name="T70" fmla="*/ 248 w 308"/>
                  <a:gd name="T71" fmla="*/ 20 h 167"/>
                  <a:gd name="T72" fmla="*/ 233 w 308"/>
                  <a:gd name="T73" fmla="*/ 10 h 167"/>
                  <a:gd name="T74" fmla="*/ 214 w 308"/>
                  <a:gd name="T75" fmla="*/ 5 h 167"/>
                  <a:gd name="T76" fmla="*/ 195 w 308"/>
                  <a:gd name="T77" fmla="*/ 0 h 167"/>
                  <a:gd name="T78" fmla="*/ 177 w 308"/>
                  <a:gd name="T79" fmla="*/ 0 h 167"/>
                  <a:gd name="T80" fmla="*/ 161 w 308"/>
                  <a:gd name="T81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8" h="167">
                    <a:moveTo>
                      <a:pt x="4" y="58"/>
                    </a:moveTo>
                    <a:lnTo>
                      <a:pt x="0" y="85"/>
                    </a:lnTo>
                    <a:lnTo>
                      <a:pt x="2" y="106"/>
                    </a:lnTo>
                    <a:lnTo>
                      <a:pt x="9" y="121"/>
                    </a:lnTo>
                    <a:lnTo>
                      <a:pt x="20" y="130"/>
                    </a:lnTo>
                    <a:lnTo>
                      <a:pt x="33" y="131"/>
                    </a:lnTo>
                    <a:lnTo>
                      <a:pt x="47" y="125"/>
                    </a:lnTo>
                    <a:lnTo>
                      <a:pt x="62" y="113"/>
                    </a:lnTo>
                    <a:lnTo>
                      <a:pt x="75" y="91"/>
                    </a:lnTo>
                    <a:lnTo>
                      <a:pt x="74" y="115"/>
                    </a:lnTo>
                    <a:lnTo>
                      <a:pt x="78" y="133"/>
                    </a:lnTo>
                    <a:lnTo>
                      <a:pt x="85" y="146"/>
                    </a:lnTo>
                    <a:lnTo>
                      <a:pt x="95" y="151"/>
                    </a:lnTo>
                    <a:lnTo>
                      <a:pt x="106" y="151"/>
                    </a:lnTo>
                    <a:lnTo>
                      <a:pt x="119" y="145"/>
                    </a:lnTo>
                    <a:lnTo>
                      <a:pt x="132" y="131"/>
                    </a:lnTo>
                    <a:lnTo>
                      <a:pt x="146" y="110"/>
                    </a:lnTo>
                    <a:lnTo>
                      <a:pt x="152" y="132"/>
                    </a:lnTo>
                    <a:lnTo>
                      <a:pt x="160" y="148"/>
                    </a:lnTo>
                    <a:lnTo>
                      <a:pt x="172" y="160"/>
                    </a:lnTo>
                    <a:lnTo>
                      <a:pt x="186" y="166"/>
                    </a:lnTo>
                    <a:lnTo>
                      <a:pt x="201" y="167"/>
                    </a:lnTo>
                    <a:lnTo>
                      <a:pt x="218" y="162"/>
                    </a:lnTo>
                    <a:lnTo>
                      <a:pt x="233" y="150"/>
                    </a:lnTo>
                    <a:lnTo>
                      <a:pt x="248" y="132"/>
                    </a:lnTo>
                    <a:lnTo>
                      <a:pt x="268" y="143"/>
                    </a:lnTo>
                    <a:lnTo>
                      <a:pt x="285" y="143"/>
                    </a:lnTo>
                    <a:lnTo>
                      <a:pt x="298" y="135"/>
                    </a:lnTo>
                    <a:lnTo>
                      <a:pt x="307" y="121"/>
                    </a:lnTo>
                    <a:lnTo>
                      <a:pt x="308" y="105"/>
                    </a:lnTo>
                    <a:lnTo>
                      <a:pt x="302" y="89"/>
                    </a:lnTo>
                    <a:lnTo>
                      <a:pt x="285" y="74"/>
                    </a:lnTo>
                    <a:lnTo>
                      <a:pt x="260" y="66"/>
                    </a:lnTo>
                    <a:lnTo>
                      <a:pt x="264" y="47"/>
                    </a:lnTo>
                    <a:lnTo>
                      <a:pt x="260" y="31"/>
                    </a:lnTo>
                    <a:lnTo>
                      <a:pt x="248" y="20"/>
                    </a:lnTo>
                    <a:lnTo>
                      <a:pt x="233" y="10"/>
                    </a:lnTo>
                    <a:lnTo>
                      <a:pt x="214" y="5"/>
                    </a:lnTo>
                    <a:lnTo>
                      <a:pt x="195" y="0"/>
                    </a:lnTo>
                    <a:lnTo>
                      <a:pt x="177" y="0"/>
                    </a:lnTo>
                    <a:lnTo>
                      <a:pt x="161" y="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6" name="Freeform 272">
                <a:extLst>
                  <a:ext uri="{FF2B5EF4-FFF2-40B4-BE49-F238E27FC236}">
                    <a16:creationId xmlns:a16="http://schemas.microsoft.com/office/drawing/2014/main" id="{2BA14D55-F6F3-4640-8BC0-AFBC5583B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3988" y="3167063"/>
                <a:ext cx="47625" cy="44450"/>
              </a:xfrm>
              <a:custGeom>
                <a:avLst/>
                <a:gdLst>
                  <a:gd name="T0" fmla="*/ 46 w 215"/>
                  <a:gd name="T1" fmla="*/ 257 h 257"/>
                  <a:gd name="T2" fmla="*/ 58 w 215"/>
                  <a:gd name="T3" fmla="*/ 238 h 257"/>
                  <a:gd name="T4" fmla="*/ 64 w 215"/>
                  <a:gd name="T5" fmla="*/ 217 h 257"/>
                  <a:gd name="T6" fmla="*/ 63 w 215"/>
                  <a:gd name="T7" fmla="*/ 195 h 257"/>
                  <a:gd name="T8" fmla="*/ 56 w 215"/>
                  <a:gd name="T9" fmla="*/ 170 h 257"/>
                  <a:gd name="T10" fmla="*/ 65 w 215"/>
                  <a:gd name="T11" fmla="*/ 185 h 257"/>
                  <a:gd name="T12" fmla="*/ 75 w 215"/>
                  <a:gd name="T13" fmla="*/ 196 h 257"/>
                  <a:gd name="T14" fmla="*/ 86 w 215"/>
                  <a:gd name="T15" fmla="*/ 200 h 257"/>
                  <a:gd name="T16" fmla="*/ 97 w 215"/>
                  <a:gd name="T17" fmla="*/ 201 h 257"/>
                  <a:gd name="T18" fmla="*/ 107 w 215"/>
                  <a:gd name="T19" fmla="*/ 197 h 257"/>
                  <a:gd name="T20" fmla="*/ 112 w 215"/>
                  <a:gd name="T21" fmla="*/ 189 h 257"/>
                  <a:gd name="T22" fmla="*/ 113 w 215"/>
                  <a:gd name="T23" fmla="*/ 178 h 257"/>
                  <a:gd name="T24" fmla="*/ 109 w 215"/>
                  <a:gd name="T25" fmla="*/ 163 h 257"/>
                  <a:gd name="T26" fmla="*/ 142 w 215"/>
                  <a:gd name="T27" fmla="*/ 174 h 257"/>
                  <a:gd name="T28" fmla="*/ 171 w 215"/>
                  <a:gd name="T29" fmla="*/ 179 h 257"/>
                  <a:gd name="T30" fmla="*/ 193 w 215"/>
                  <a:gd name="T31" fmla="*/ 175 h 257"/>
                  <a:gd name="T32" fmla="*/ 208 w 215"/>
                  <a:gd name="T33" fmla="*/ 168 h 257"/>
                  <a:gd name="T34" fmla="*/ 215 w 215"/>
                  <a:gd name="T35" fmla="*/ 154 h 257"/>
                  <a:gd name="T36" fmla="*/ 210 w 215"/>
                  <a:gd name="T37" fmla="*/ 137 h 257"/>
                  <a:gd name="T38" fmla="*/ 195 w 215"/>
                  <a:gd name="T39" fmla="*/ 116 h 257"/>
                  <a:gd name="T40" fmla="*/ 168 w 215"/>
                  <a:gd name="T41" fmla="*/ 92 h 257"/>
                  <a:gd name="T42" fmla="*/ 174 w 215"/>
                  <a:gd name="T43" fmla="*/ 79 h 257"/>
                  <a:gd name="T44" fmla="*/ 174 w 215"/>
                  <a:gd name="T45" fmla="*/ 66 h 257"/>
                  <a:gd name="T46" fmla="*/ 169 w 215"/>
                  <a:gd name="T47" fmla="*/ 54 h 257"/>
                  <a:gd name="T48" fmla="*/ 162 w 215"/>
                  <a:gd name="T49" fmla="*/ 43 h 257"/>
                  <a:gd name="T50" fmla="*/ 151 w 215"/>
                  <a:gd name="T51" fmla="*/ 34 h 257"/>
                  <a:gd name="T52" fmla="*/ 139 w 215"/>
                  <a:gd name="T53" fmla="*/ 29 h 257"/>
                  <a:gd name="T54" fmla="*/ 127 w 215"/>
                  <a:gd name="T55" fmla="*/ 28 h 257"/>
                  <a:gd name="T56" fmla="*/ 115 w 215"/>
                  <a:gd name="T57" fmla="*/ 32 h 257"/>
                  <a:gd name="T58" fmla="*/ 105 w 215"/>
                  <a:gd name="T59" fmla="*/ 18 h 257"/>
                  <a:gd name="T60" fmla="*/ 92 w 215"/>
                  <a:gd name="T61" fmla="*/ 9 h 257"/>
                  <a:gd name="T62" fmla="*/ 77 w 215"/>
                  <a:gd name="T63" fmla="*/ 2 h 257"/>
                  <a:gd name="T64" fmla="*/ 60 w 215"/>
                  <a:gd name="T65" fmla="*/ 0 h 257"/>
                  <a:gd name="T66" fmla="*/ 44 w 215"/>
                  <a:gd name="T67" fmla="*/ 1 h 257"/>
                  <a:gd name="T68" fmla="*/ 28 w 215"/>
                  <a:gd name="T69" fmla="*/ 5 h 257"/>
                  <a:gd name="T70" fmla="*/ 13 w 215"/>
                  <a:gd name="T71" fmla="*/ 12 h 257"/>
                  <a:gd name="T72" fmla="*/ 0 w 215"/>
                  <a:gd name="T73" fmla="*/ 2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5" h="257">
                    <a:moveTo>
                      <a:pt x="46" y="257"/>
                    </a:moveTo>
                    <a:lnTo>
                      <a:pt x="58" y="238"/>
                    </a:lnTo>
                    <a:lnTo>
                      <a:pt x="64" y="217"/>
                    </a:lnTo>
                    <a:lnTo>
                      <a:pt x="63" y="195"/>
                    </a:lnTo>
                    <a:lnTo>
                      <a:pt x="56" y="170"/>
                    </a:lnTo>
                    <a:lnTo>
                      <a:pt x="65" y="185"/>
                    </a:lnTo>
                    <a:lnTo>
                      <a:pt x="75" y="196"/>
                    </a:lnTo>
                    <a:lnTo>
                      <a:pt x="86" y="200"/>
                    </a:lnTo>
                    <a:lnTo>
                      <a:pt x="97" y="201"/>
                    </a:lnTo>
                    <a:lnTo>
                      <a:pt x="107" y="197"/>
                    </a:lnTo>
                    <a:lnTo>
                      <a:pt x="112" y="189"/>
                    </a:lnTo>
                    <a:lnTo>
                      <a:pt x="113" y="178"/>
                    </a:lnTo>
                    <a:lnTo>
                      <a:pt x="109" y="163"/>
                    </a:lnTo>
                    <a:lnTo>
                      <a:pt x="142" y="174"/>
                    </a:lnTo>
                    <a:lnTo>
                      <a:pt x="171" y="179"/>
                    </a:lnTo>
                    <a:lnTo>
                      <a:pt x="193" y="175"/>
                    </a:lnTo>
                    <a:lnTo>
                      <a:pt x="208" y="168"/>
                    </a:lnTo>
                    <a:lnTo>
                      <a:pt x="215" y="154"/>
                    </a:lnTo>
                    <a:lnTo>
                      <a:pt x="210" y="137"/>
                    </a:lnTo>
                    <a:lnTo>
                      <a:pt x="195" y="116"/>
                    </a:lnTo>
                    <a:lnTo>
                      <a:pt x="168" y="92"/>
                    </a:lnTo>
                    <a:lnTo>
                      <a:pt x="174" y="79"/>
                    </a:lnTo>
                    <a:lnTo>
                      <a:pt x="174" y="66"/>
                    </a:lnTo>
                    <a:lnTo>
                      <a:pt x="169" y="54"/>
                    </a:lnTo>
                    <a:lnTo>
                      <a:pt x="162" y="43"/>
                    </a:lnTo>
                    <a:lnTo>
                      <a:pt x="151" y="34"/>
                    </a:lnTo>
                    <a:lnTo>
                      <a:pt x="139" y="29"/>
                    </a:lnTo>
                    <a:lnTo>
                      <a:pt x="127" y="28"/>
                    </a:lnTo>
                    <a:lnTo>
                      <a:pt x="115" y="32"/>
                    </a:lnTo>
                    <a:lnTo>
                      <a:pt x="105" y="18"/>
                    </a:lnTo>
                    <a:lnTo>
                      <a:pt x="92" y="9"/>
                    </a:lnTo>
                    <a:lnTo>
                      <a:pt x="77" y="2"/>
                    </a:lnTo>
                    <a:lnTo>
                      <a:pt x="60" y="0"/>
                    </a:lnTo>
                    <a:lnTo>
                      <a:pt x="44" y="1"/>
                    </a:lnTo>
                    <a:lnTo>
                      <a:pt x="28" y="5"/>
                    </a:lnTo>
                    <a:lnTo>
                      <a:pt x="13" y="12"/>
                    </a:lnTo>
                    <a:lnTo>
                      <a:pt x="0" y="2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7" name="Freeform 273">
                <a:extLst>
                  <a:ext uri="{FF2B5EF4-FFF2-40B4-BE49-F238E27FC236}">
                    <a16:creationId xmlns:a16="http://schemas.microsoft.com/office/drawing/2014/main" id="{7E1E038F-65DB-45C9-A977-800D3B0D6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7438" y="3222625"/>
                <a:ext cx="46038" cy="53975"/>
              </a:xfrm>
              <a:custGeom>
                <a:avLst/>
                <a:gdLst>
                  <a:gd name="T0" fmla="*/ 0 w 209"/>
                  <a:gd name="T1" fmla="*/ 308 h 308"/>
                  <a:gd name="T2" fmla="*/ 8 w 209"/>
                  <a:gd name="T3" fmla="*/ 281 h 308"/>
                  <a:gd name="T4" fmla="*/ 22 w 209"/>
                  <a:gd name="T5" fmla="*/ 259 h 308"/>
                  <a:gd name="T6" fmla="*/ 42 w 209"/>
                  <a:gd name="T7" fmla="*/ 246 h 308"/>
                  <a:gd name="T8" fmla="*/ 71 w 209"/>
                  <a:gd name="T9" fmla="*/ 245 h 308"/>
                  <a:gd name="T10" fmla="*/ 69 w 209"/>
                  <a:gd name="T11" fmla="*/ 219 h 308"/>
                  <a:gd name="T12" fmla="*/ 76 w 209"/>
                  <a:gd name="T13" fmla="*/ 193 h 308"/>
                  <a:gd name="T14" fmla="*/ 88 w 209"/>
                  <a:gd name="T15" fmla="*/ 172 h 308"/>
                  <a:gd name="T16" fmla="*/ 105 w 209"/>
                  <a:gd name="T17" fmla="*/ 157 h 308"/>
                  <a:gd name="T18" fmla="*/ 106 w 209"/>
                  <a:gd name="T19" fmla="*/ 135 h 308"/>
                  <a:gd name="T20" fmla="*/ 111 w 209"/>
                  <a:gd name="T21" fmla="*/ 113 h 308"/>
                  <a:gd name="T22" fmla="*/ 123 w 209"/>
                  <a:gd name="T23" fmla="*/ 95 h 308"/>
                  <a:gd name="T24" fmla="*/ 143 w 209"/>
                  <a:gd name="T25" fmla="*/ 82 h 308"/>
                  <a:gd name="T26" fmla="*/ 128 w 209"/>
                  <a:gd name="T27" fmla="*/ 56 h 308"/>
                  <a:gd name="T28" fmla="*/ 122 w 209"/>
                  <a:gd name="T29" fmla="*/ 34 h 308"/>
                  <a:gd name="T30" fmla="*/ 124 w 209"/>
                  <a:gd name="T31" fmla="*/ 17 h 308"/>
                  <a:gd name="T32" fmla="*/ 133 w 209"/>
                  <a:gd name="T33" fmla="*/ 5 h 308"/>
                  <a:gd name="T34" fmla="*/ 147 w 209"/>
                  <a:gd name="T35" fmla="*/ 0 h 308"/>
                  <a:gd name="T36" fmla="*/ 165 w 209"/>
                  <a:gd name="T37" fmla="*/ 0 h 308"/>
                  <a:gd name="T38" fmla="*/ 186 w 209"/>
                  <a:gd name="T39" fmla="*/ 7 h 308"/>
                  <a:gd name="T40" fmla="*/ 209 w 209"/>
                  <a:gd name="T41" fmla="*/ 2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9" h="308">
                    <a:moveTo>
                      <a:pt x="0" y="308"/>
                    </a:moveTo>
                    <a:lnTo>
                      <a:pt x="8" y="281"/>
                    </a:lnTo>
                    <a:lnTo>
                      <a:pt x="22" y="259"/>
                    </a:lnTo>
                    <a:lnTo>
                      <a:pt x="42" y="246"/>
                    </a:lnTo>
                    <a:lnTo>
                      <a:pt x="71" y="245"/>
                    </a:lnTo>
                    <a:lnTo>
                      <a:pt x="69" y="219"/>
                    </a:lnTo>
                    <a:lnTo>
                      <a:pt x="76" y="193"/>
                    </a:lnTo>
                    <a:lnTo>
                      <a:pt x="88" y="172"/>
                    </a:lnTo>
                    <a:lnTo>
                      <a:pt x="105" y="157"/>
                    </a:lnTo>
                    <a:lnTo>
                      <a:pt x="106" y="135"/>
                    </a:lnTo>
                    <a:lnTo>
                      <a:pt x="111" y="113"/>
                    </a:lnTo>
                    <a:lnTo>
                      <a:pt x="123" y="95"/>
                    </a:lnTo>
                    <a:lnTo>
                      <a:pt x="143" y="82"/>
                    </a:lnTo>
                    <a:lnTo>
                      <a:pt x="128" y="56"/>
                    </a:lnTo>
                    <a:lnTo>
                      <a:pt x="122" y="34"/>
                    </a:lnTo>
                    <a:lnTo>
                      <a:pt x="124" y="17"/>
                    </a:lnTo>
                    <a:lnTo>
                      <a:pt x="133" y="5"/>
                    </a:lnTo>
                    <a:lnTo>
                      <a:pt x="147" y="0"/>
                    </a:lnTo>
                    <a:lnTo>
                      <a:pt x="165" y="0"/>
                    </a:lnTo>
                    <a:lnTo>
                      <a:pt x="186" y="7"/>
                    </a:lnTo>
                    <a:lnTo>
                      <a:pt x="209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8" name="Freeform 274">
                <a:extLst>
                  <a:ext uri="{FF2B5EF4-FFF2-40B4-BE49-F238E27FC236}">
                    <a16:creationId xmlns:a16="http://schemas.microsoft.com/office/drawing/2014/main" id="{3533F38A-775A-4694-AADB-A7B8884B9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488" y="3141663"/>
                <a:ext cx="74613" cy="39688"/>
              </a:xfrm>
              <a:custGeom>
                <a:avLst/>
                <a:gdLst>
                  <a:gd name="T0" fmla="*/ 36 w 330"/>
                  <a:gd name="T1" fmla="*/ 0 h 231"/>
                  <a:gd name="T2" fmla="*/ 20 w 330"/>
                  <a:gd name="T3" fmla="*/ 7 h 231"/>
                  <a:gd name="T4" fmla="*/ 8 w 330"/>
                  <a:gd name="T5" fmla="*/ 19 h 231"/>
                  <a:gd name="T6" fmla="*/ 1 w 330"/>
                  <a:gd name="T7" fmla="*/ 33 h 231"/>
                  <a:gd name="T8" fmla="*/ 0 w 330"/>
                  <a:gd name="T9" fmla="*/ 49 h 231"/>
                  <a:gd name="T10" fmla="*/ 5 w 330"/>
                  <a:gd name="T11" fmla="*/ 64 h 231"/>
                  <a:gd name="T12" fmla="*/ 13 w 330"/>
                  <a:gd name="T13" fmla="*/ 77 h 231"/>
                  <a:gd name="T14" fmla="*/ 27 w 330"/>
                  <a:gd name="T15" fmla="*/ 86 h 231"/>
                  <a:gd name="T16" fmla="*/ 47 w 330"/>
                  <a:gd name="T17" fmla="*/ 90 h 231"/>
                  <a:gd name="T18" fmla="*/ 25 w 330"/>
                  <a:gd name="T19" fmla="*/ 104 h 231"/>
                  <a:gd name="T20" fmla="*/ 12 w 330"/>
                  <a:gd name="T21" fmla="*/ 119 h 231"/>
                  <a:gd name="T22" fmla="*/ 7 w 330"/>
                  <a:gd name="T23" fmla="*/ 131 h 231"/>
                  <a:gd name="T24" fmla="*/ 8 w 330"/>
                  <a:gd name="T25" fmla="*/ 143 h 231"/>
                  <a:gd name="T26" fmla="*/ 14 w 330"/>
                  <a:gd name="T27" fmla="*/ 152 h 231"/>
                  <a:gd name="T28" fmla="*/ 26 w 330"/>
                  <a:gd name="T29" fmla="*/ 156 h 231"/>
                  <a:gd name="T30" fmla="*/ 42 w 330"/>
                  <a:gd name="T31" fmla="*/ 156 h 231"/>
                  <a:gd name="T32" fmla="*/ 62 w 330"/>
                  <a:gd name="T33" fmla="*/ 150 h 231"/>
                  <a:gd name="T34" fmla="*/ 54 w 330"/>
                  <a:gd name="T35" fmla="*/ 172 h 231"/>
                  <a:gd name="T36" fmla="*/ 53 w 330"/>
                  <a:gd name="T37" fmla="*/ 189 h 231"/>
                  <a:gd name="T38" fmla="*/ 59 w 330"/>
                  <a:gd name="T39" fmla="*/ 202 h 231"/>
                  <a:gd name="T40" fmla="*/ 67 w 330"/>
                  <a:gd name="T41" fmla="*/ 208 h 231"/>
                  <a:gd name="T42" fmla="*/ 79 w 330"/>
                  <a:gd name="T43" fmla="*/ 209 h 231"/>
                  <a:gd name="T44" fmla="*/ 93 w 330"/>
                  <a:gd name="T45" fmla="*/ 205 h 231"/>
                  <a:gd name="T46" fmla="*/ 107 w 330"/>
                  <a:gd name="T47" fmla="*/ 194 h 231"/>
                  <a:gd name="T48" fmla="*/ 122 w 330"/>
                  <a:gd name="T49" fmla="*/ 178 h 231"/>
                  <a:gd name="T50" fmla="*/ 122 w 330"/>
                  <a:gd name="T51" fmla="*/ 202 h 231"/>
                  <a:gd name="T52" fmla="*/ 129 w 330"/>
                  <a:gd name="T53" fmla="*/ 218 h 231"/>
                  <a:gd name="T54" fmla="*/ 139 w 330"/>
                  <a:gd name="T55" fmla="*/ 228 h 231"/>
                  <a:gd name="T56" fmla="*/ 154 w 330"/>
                  <a:gd name="T57" fmla="*/ 231 h 231"/>
                  <a:gd name="T58" fmla="*/ 168 w 330"/>
                  <a:gd name="T59" fmla="*/ 228 h 231"/>
                  <a:gd name="T60" fmla="*/ 180 w 330"/>
                  <a:gd name="T61" fmla="*/ 217 h 231"/>
                  <a:gd name="T62" fmla="*/ 190 w 330"/>
                  <a:gd name="T63" fmla="*/ 201 h 231"/>
                  <a:gd name="T64" fmla="*/ 193 w 330"/>
                  <a:gd name="T65" fmla="*/ 178 h 231"/>
                  <a:gd name="T66" fmla="*/ 207 w 330"/>
                  <a:gd name="T67" fmla="*/ 189 h 231"/>
                  <a:gd name="T68" fmla="*/ 220 w 330"/>
                  <a:gd name="T69" fmla="*/ 194 h 231"/>
                  <a:gd name="T70" fmla="*/ 233 w 330"/>
                  <a:gd name="T71" fmla="*/ 195 h 231"/>
                  <a:gd name="T72" fmla="*/ 245 w 330"/>
                  <a:gd name="T73" fmla="*/ 192 h 231"/>
                  <a:gd name="T74" fmla="*/ 254 w 330"/>
                  <a:gd name="T75" fmla="*/ 185 h 231"/>
                  <a:gd name="T76" fmla="*/ 258 w 330"/>
                  <a:gd name="T77" fmla="*/ 174 h 231"/>
                  <a:gd name="T78" fmla="*/ 258 w 330"/>
                  <a:gd name="T79" fmla="*/ 160 h 231"/>
                  <a:gd name="T80" fmla="*/ 253 w 330"/>
                  <a:gd name="T81" fmla="*/ 142 h 231"/>
                  <a:gd name="T82" fmla="*/ 270 w 330"/>
                  <a:gd name="T83" fmla="*/ 154 h 231"/>
                  <a:gd name="T84" fmla="*/ 286 w 330"/>
                  <a:gd name="T85" fmla="*/ 159 h 231"/>
                  <a:gd name="T86" fmla="*/ 301 w 330"/>
                  <a:gd name="T87" fmla="*/ 159 h 231"/>
                  <a:gd name="T88" fmla="*/ 314 w 330"/>
                  <a:gd name="T89" fmla="*/ 154 h 231"/>
                  <a:gd name="T90" fmla="*/ 324 w 330"/>
                  <a:gd name="T91" fmla="*/ 146 h 231"/>
                  <a:gd name="T92" fmla="*/ 329 w 330"/>
                  <a:gd name="T93" fmla="*/ 135 h 231"/>
                  <a:gd name="T94" fmla="*/ 330 w 330"/>
                  <a:gd name="T95" fmla="*/ 122 h 231"/>
                  <a:gd name="T96" fmla="*/ 325 w 330"/>
                  <a:gd name="T97" fmla="*/ 108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0" h="231">
                    <a:moveTo>
                      <a:pt x="36" y="0"/>
                    </a:moveTo>
                    <a:lnTo>
                      <a:pt x="20" y="7"/>
                    </a:lnTo>
                    <a:lnTo>
                      <a:pt x="8" y="19"/>
                    </a:lnTo>
                    <a:lnTo>
                      <a:pt x="1" y="33"/>
                    </a:lnTo>
                    <a:lnTo>
                      <a:pt x="0" y="49"/>
                    </a:lnTo>
                    <a:lnTo>
                      <a:pt x="5" y="64"/>
                    </a:lnTo>
                    <a:lnTo>
                      <a:pt x="13" y="77"/>
                    </a:lnTo>
                    <a:lnTo>
                      <a:pt x="27" y="86"/>
                    </a:lnTo>
                    <a:lnTo>
                      <a:pt x="47" y="90"/>
                    </a:lnTo>
                    <a:lnTo>
                      <a:pt x="25" y="104"/>
                    </a:lnTo>
                    <a:lnTo>
                      <a:pt x="12" y="119"/>
                    </a:lnTo>
                    <a:lnTo>
                      <a:pt x="7" y="131"/>
                    </a:lnTo>
                    <a:lnTo>
                      <a:pt x="8" y="143"/>
                    </a:lnTo>
                    <a:lnTo>
                      <a:pt x="14" y="152"/>
                    </a:lnTo>
                    <a:lnTo>
                      <a:pt x="26" y="156"/>
                    </a:lnTo>
                    <a:lnTo>
                      <a:pt x="42" y="156"/>
                    </a:lnTo>
                    <a:lnTo>
                      <a:pt x="62" y="150"/>
                    </a:lnTo>
                    <a:lnTo>
                      <a:pt x="54" y="172"/>
                    </a:lnTo>
                    <a:lnTo>
                      <a:pt x="53" y="189"/>
                    </a:lnTo>
                    <a:lnTo>
                      <a:pt x="59" y="202"/>
                    </a:lnTo>
                    <a:lnTo>
                      <a:pt x="67" y="208"/>
                    </a:lnTo>
                    <a:lnTo>
                      <a:pt x="79" y="209"/>
                    </a:lnTo>
                    <a:lnTo>
                      <a:pt x="93" y="205"/>
                    </a:lnTo>
                    <a:lnTo>
                      <a:pt x="107" y="194"/>
                    </a:lnTo>
                    <a:lnTo>
                      <a:pt x="122" y="178"/>
                    </a:lnTo>
                    <a:lnTo>
                      <a:pt x="122" y="202"/>
                    </a:lnTo>
                    <a:lnTo>
                      <a:pt x="129" y="218"/>
                    </a:lnTo>
                    <a:lnTo>
                      <a:pt x="139" y="228"/>
                    </a:lnTo>
                    <a:lnTo>
                      <a:pt x="154" y="231"/>
                    </a:lnTo>
                    <a:lnTo>
                      <a:pt x="168" y="228"/>
                    </a:lnTo>
                    <a:lnTo>
                      <a:pt x="180" y="217"/>
                    </a:lnTo>
                    <a:lnTo>
                      <a:pt x="190" y="201"/>
                    </a:lnTo>
                    <a:lnTo>
                      <a:pt x="193" y="178"/>
                    </a:lnTo>
                    <a:lnTo>
                      <a:pt x="207" y="189"/>
                    </a:lnTo>
                    <a:lnTo>
                      <a:pt x="220" y="194"/>
                    </a:lnTo>
                    <a:lnTo>
                      <a:pt x="233" y="195"/>
                    </a:lnTo>
                    <a:lnTo>
                      <a:pt x="245" y="192"/>
                    </a:lnTo>
                    <a:lnTo>
                      <a:pt x="254" y="185"/>
                    </a:lnTo>
                    <a:lnTo>
                      <a:pt x="258" y="174"/>
                    </a:lnTo>
                    <a:lnTo>
                      <a:pt x="258" y="160"/>
                    </a:lnTo>
                    <a:lnTo>
                      <a:pt x="253" y="142"/>
                    </a:lnTo>
                    <a:lnTo>
                      <a:pt x="270" y="154"/>
                    </a:lnTo>
                    <a:lnTo>
                      <a:pt x="286" y="159"/>
                    </a:lnTo>
                    <a:lnTo>
                      <a:pt x="301" y="159"/>
                    </a:lnTo>
                    <a:lnTo>
                      <a:pt x="314" y="154"/>
                    </a:lnTo>
                    <a:lnTo>
                      <a:pt x="324" y="146"/>
                    </a:lnTo>
                    <a:lnTo>
                      <a:pt x="329" y="135"/>
                    </a:lnTo>
                    <a:lnTo>
                      <a:pt x="330" y="122"/>
                    </a:lnTo>
                    <a:lnTo>
                      <a:pt x="325" y="10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9" name="Freeform 275">
                <a:extLst>
                  <a:ext uri="{FF2B5EF4-FFF2-40B4-BE49-F238E27FC236}">
                    <a16:creationId xmlns:a16="http://schemas.microsoft.com/office/drawing/2014/main" id="{1272FDEA-7EF9-4440-92A7-6D9A570BB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4226" y="3098800"/>
                <a:ext cx="130175" cy="60325"/>
              </a:xfrm>
              <a:custGeom>
                <a:avLst/>
                <a:gdLst>
                  <a:gd name="T0" fmla="*/ 23 w 575"/>
                  <a:gd name="T1" fmla="*/ 334 h 334"/>
                  <a:gd name="T2" fmla="*/ 7 w 575"/>
                  <a:gd name="T3" fmla="*/ 315 h 334"/>
                  <a:gd name="T4" fmla="*/ 0 w 575"/>
                  <a:gd name="T5" fmla="*/ 296 h 334"/>
                  <a:gd name="T6" fmla="*/ 0 w 575"/>
                  <a:gd name="T7" fmla="*/ 275 h 334"/>
                  <a:gd name="T8" fmla="*/ 7 w 575"/>
                  <a:gd name="T9" fmla="*/ 258 h 334"/>
                  <a:gd name="T10" fmla="*/ 20 w 575"/>
                  <a:gd name="T11" fmla="*/ 243 h 334"/>
                  <a:gd name="T12" fmla="*/ 37 w 575"/>
                  <a:gd name="T13" fmla="*/ 234 h 334"/>
                  <a:gd name="T14" fmla="*/ 59 w 575"/>
                  <a:gd name="T15" fmla="*/ 230 h 334"/>
                  <a:gd name="T16" fmla="*/ 84 w 575"/>
                  <a:gd name="T17" fmla="*/ 235 h 334"/>
                  <a:gd name="T18" fmla="*/ 86 w 575"/>
                  <a:gd name="T19" fmla="*/ 220 h 334"/>
                  <a:gd name="T20" fmla="*/ 90 w 575"/>
                  <a:gd name="T21" fmla="*/ 208 h 334"/>
                  <a:gd name="T22" fmla="*/ 103 w 575"/>
                  <a:gd name="T23" fmla="*/ 189 h 334"/>
                  <a:gd name="T24" fmla="*/ 121 w 575"/>
                  <a:gd name="T25" fmla="*/ 176 h 334"/>
                  <a:gd name="T26" fmla="*/ 141 w 575"/>
                  <a:gd name="T27" fmla="*/ 172 h 334"/>
                  <a:gd name="T28" fmla="*/ 161 w 575"/>
                  <a:gd name="T29" fmla="*/ 174 h 334"/>
                  <a:gd name="T30" fmla="*/ 180 w 575"/>
                  <a:gd name="T31" fmla="*/ 183 h 334"/>
                  <a:gd name="T32" fmla="*/ 195 w 575"/>
                  <a:gd name="T33" fmla="*/ 199 h 334"/>
                  <a:gd name="T34" fmla="*/ 203 w 575"/>
                  <a:gd name="T35" fmla="*/ 223 h 334"/>
                  <a:gd name="T36" fmla="*/ 227 w 575"/>
                  <a:gd name="T37" fmla="*/ 229 h 334"/>
                  <a:gd name="T38" fmla="*/ 245 w 575"/>
                  <a:gd name="T39" fmla="*/ 239 h 334"/>
                  <a:gd name="T40" fmla="*/ 260 w 575"/>
                  <a:gd name="T41" fmla="*/ 254 h 334"/>
                  <a:gd name="T42" fmla="*/ 271 w 575"/>
                  <a:gd name="T43" fmla="*/ 274 h 334"/>
                  <a:gd name="T44" fmla="*/ 285 w 575"/>
                  <a:gd name="T45" fmla="*/ 245 h 334"/>
                  <a:gd name="T46" fmla="*/ 306 w 575"/>
                  <a:gd name="T47" fmla="*/ 221 h 334"/>
                  <a:gd name="T48" fmla="*/ 319 w 575"/>
                  <a:gd name="T49" fmla="*/ 211 h 334"/>
                  <a:gd name="T50" fmla="*/ 333 w 575"/>
                  <a:gd name="T51" fmla="*/ 204 h 334"/>
                  <a:gd name="T52" fmla="*/ 365 w 575"/>
                  <a:gd name="T53" fmla="*/ 197 h 334"/>
                  <a:gd name="T54" fmla="*/ 366 w 575"/>
                  <a:gd name="T55" fmla="*/ 186 h 334"/>
                  <a:gd name="T56" fmla="*/ 370 w 575"/>
                  <a:gd name="T57" fmla="*/ 175 h 334"/>
                  <a:gd name="T58" fmla="*/ 386 w 575"/>
                  <a:gd name="T59" fmla="*/ 158 h 334"/>
                  <a:gd name="T60" fmla="*/ 395 w 575"/>
                  <a:gd name="T61" fmla="*/ 154 h 334"/>
                  <a:gd name="T62" fmla="*/ 407 w 575"/>
                  <a:gd name="T63" fmla="*/ 151 h 334"/>
                  <a:gd name="T64" fmla="*/ 419 w 575"/>
                  <a:gd name="T65" fmla="*/ 154 h 334"/>
                  <a:gd name="T66" fmla="*/ 432 w 575"/>
                  <a:gd name="T67" fmla="*/ 160 h 334"/>
                  <a:gd name="T68" fmla="*/ 433 w 575"/>
                  <a:gd name="T69" fmla="*/ 143 h 334"/>
                  <a:gd name="T70" fmla="*/ 443 w 575"/>
                  <a:gd name="T71" fmla="*/ 127 h 334"/>
                  <a:gd name="T72" fmla="*/ 459 w 575"/>
                  <a:gd name="T73" fmla="*/ 117 h 334"/>
                  <a:gd name="T74" fmla="*/ 470 w 575"/>
                  <a:gd name="T75" fmla="*/ 118 h 334"/>
                  <a:gd name="T76" fmla="*/ 480 w 575"/>
                  <a:gd name="T77" fmla="*/ 123 h 334"/>
                  <a:gd name="T78" fmla="*/ 475 w 575"/>
                  <a:gd name="T79" fmla="*/ 113 h 334"/>
                  <a:gd name="T80" fmla="*/ 472 w 575"/>
                  <a:gd name="T81" fmla="*/ 102 h 334"/>
                  <a:gd name="T82" fmla="*/ 473 w 575"/>
                  <a:gd name="T83" fmla="*/ 93 h 334"/>
                  <a:gd name="T84" fmla="*/ 476 w 575"/>
                  <a:gd name="T85" fmla="*/ 84 h 334"/>
                  <a:gd name="T86" fmla="*/ 483 w 575"/>
                  <a:gd name="T87" fmla="*/ 78 h 334"/>
                  <a:gd name="T88" fmla="*/ 491 w 575"/>
                  <a:gd name="T89" fmla="*/ 73 h 334"/>
                  <a:gd name="T90" fmla="*/ 502 w 575"/>
                  <a:gd name="T91" fmla="*/ 72 h 334"/>
                  <a:gd name="T92" fmla="*/ 515 w 575"/>
                  <a:gd name="T93" fmla="*/ 74 h 334"/>
                  <a:gd name="T94" fmla="*/ 518 w 575"/>
                  <a:gd name="T95" fmla="*/ 43 h 334"/>
                  <a:gd name="T96" fmla="*/ 529 w 575"/>
                  <a:gd name="T97" fmla="*/ 20 h 334"/>
                  <a:gd name="T98" fmla="*/ 548 w 575"/>
                  <a:gd name="T99" fmla="*/ 5 h 334"/>
                  <a:gd name="T100" fmla="*/ 560 w 575"/>
                  <a:gd name="T101" fmla="*/ 1 h 334"/>
                  <a:gd name="T102" fmla="*/ 575 w 575"/>
                  <a:gd name="T103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5" h="334">
                    <a:moveTo>
                      <a:pt x="23" y="334"/>
                    </a:moveTo>
                    <a:lnTo>
                      <a:pt x="7" y="315"/>
                    </a:lnTo>
                    <a:lnTo>
                      <a:pt x="0" y="296"/>
                    </a:lnTo>
                    <a:lnTo>
                      <a:pt x="0" y="275"/>
                    </a:lnTo>
                    <a:lnTo>
                      <a:pt x="7" y="258"/>
                    </a:lnTo>
                    <a:lnTo>
                      <a:pt x="20" y="243"/>
                    </a:lnTo>
                    <a:lnTo>
                      <a:pt x="37" y="234"/>
                    </a:lnTo>
                    <a:lnTo>
                      <a:pt x="59" y="230"/>
                    </a:lnTo>
                    <a:lnTo>
                      <a:pt x="84" y="235"/>
                    </a:lnTo>
                    <a:lnTo>
                      <a:pt x="86" y="220"/>
                    </a:lnTo>
                    <a:lnTo>
                      <a:pt x="90" y="208"/>
                    </a:lnTo>
                    <a:lnTo>
                      <a:pt x="103" y="189"/>
                    </a:lnTo>
                    <a:lnTo>
                      <a:pt x="121" y="176"/>
                    </a:lnTo>
                    <a:lnTo>
                      <a:pt x="141" y="172"/>
                    </a:lnTo>
                    <a:lnTo>
                      <a:pt x="161" y="174"/>
                    </a:lnTo>
                    <a:lnTo>
                      <a:pt x="180" y="183"/>
                    </a:lnTo>
                    <a:lnTo>
                      <a:pt x="195" y="199"/>
                    </a:lnTo>
                    <a:lnTo>
                      <a:pt x="203" y="223"/>
                    </a:lnTo>
                    <a:lnTo>
                      <a:pt x="227" y="229"/>
                    </a:lnTo>
                    <a:lnTo>
                      <a:pt x="245" y="239"/>
                    </a:lnTo>
                    <a:lnTo>
                      <a:pt x="260" y="254"/>
                    </a:lnTo>
                    <a:lnTo>
                      <a:pt x="271" y="274"/>
                    </a:lnTo>
                    <a:lnTo>
                      <a:pt x="285" y="245"/>
                    </a:lnTo>
                    <a:lnTo>
                      <a:pt x="306" y="221"/>
                    </a:lnTo>
                    <a:lnTo>
                      <a:pt x="319" y="211"/>
                    </a:lnTo>
                    <a:lnTo>
                      <a:pt x="333" y="204"/>
                    </a:lnTo>
                    <a:lnTo>
                      <a:pt x="365" y="197"/>
                    </a:lnTo>
                    <a:lnTo>
                      <a:pt x="366" y="186"/>
                    </a:lnTo>
                    <a:lnTo>
                      <a:pt x="370" y="175"/>
                    </a:lnTo>
                    <a:lnTo>
                      <a:pt x="386" y="158"/>
                    </a:lnTo>
                    <a:lnTo>
                      <a:pt x="395" y="154"/>
                    </a:lnTo>
                    <a:lnTo>
                      <a:pt x="407" y="151"/>
                    </a:lnTo>
                    <a:lnTo>
                      <a:pt x="419" y="154"/>
                    </a:lnTo>
                    <a:lnTo>
                      <a:pt x="432" y="160"/>
                    </a:lnTo>
                    <a:lnTo>
                      <a:pt x="433" y="143"/>
                    </a:lnTo>
                    <a:lnTo>
                      <a:pt x="443" y="127"/>
                    </a:lnTo>
                    <a:lnTo>
                      <a:pt x="459" y="117"/>
                    </a:lnTo>
                    <a:lnTo>
                      <a:pt x="470" y="118"/>
                    </a:lnTo>
                    <a:lnTo>
                      <a:pt x="480" y="123"/>
                    </a:lnTo>
                    <a:lnTo>
                      <a:pt x="475" y="113"/>
                    </a:lnTo>
                    <a:lnTo>
                      <a:pt x="472" y="102"/>
                    </a:lnTo>
                    <a:lnTo>
                      <a:pt x="473" y="93"/>
                    </a:lnTo>
                    <a:lnTo>
                      <a:pt x="476" y="84"/>
                    </a:lnTo>
                    <a:lnTo>
                      <a:pt x="483" y="78"/>
                    </a:lnTo>
                    <a:lnTo>
                      <a:pt x="491" y="73"/>
                    </a:lnTo>
                    <a:lnTo>
                      <a:pt x="502" y="72"/>
                    </a:lnTo>
                    <a:lnTo>
                      <a:pt x="515" y="74"/>
                    </a:lnTo>
                    <a:lnTo>
                      <a:pt x="518" y="43"/>
                    </a:lnTo>
                    <a:lnTo>
                      <a:pt x="529" y="20"/>
                    </a:lnTo>
                    <a:lnTo>
                      <a:pt x="548" y="5"/>
                    </a:lnTo>
                    <a:lnTo>
                      <a:pt x="560" y="1"/>
                    </a:lnTo>
                    <a:lnTo>
                      <a:pt x="57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0" name="Freeform 276">
                <a:extLst>
                  <a:ext uri="{FF2B5EF4-FFF2-40B4-BE49-F238E27FC236}">
                    <a16:creationId xmlns:a16="http://schemas.microsoft.com/office/drawing/2014/main" id="{E1F2107B-6F1E-482C-9BE8-E34B8B40F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926" y="2909888"/>
                <a:ext cx="219075" cy="136525"/>
              </a:xfrm>
              <a:custGeom>
                <a:avLst/>
                <a:gdLst>
                  <a:gd name="T0" fmla="*/ 432 w 966"/>
                  <a:gd name="T1" fmla="*/ 753 h 771"/>
                  <a:gd name="T2" fmla="*/ 441 w 966"/>
                  <a:gd name="T3" fmla="*/ 721 h 771"/>
                  <a:gd name="T4" fmla="*/ 487 w 966"/>
                  <a:gd name="T5" fmla="*/ 730 h 771"/>
                  <a:gd name="T6" fmla="*/ 438 w 966"/>
                  <a:gd name="T7" fmla="*/ 659 h 771"/>
                  <a:gd name="T8" fmla="*/ 456 w 966"/>
                  <a:gd name="T9" fmla="*/ 612 h 771"/>
                  <a:gd name="T10" fmla="*/ 399 w 966"/>
                  <a:gd name="T11" fmla="*/ 636 h 771"/>
                  <a:gd name="T12" fmla="*/ 370 w 966"/>
                  <a:gd name="T13" fmla="*/ 612 h 771"/>
                  <a:gd name="T14" fmla="*/ 328 w 966"/>
                  <a:gd name="T15" fmla="*/ 610 h 771"/>
                  <a:gd name="T16" fmla="*/ 321 w 966"/>
                  <a:gd name="T17" fmla="*/ 578 h 771"/>
                  <a:gd name="T18" fmla="*/ 304 w 966"/>
                  <a:gd name="T19" fmla="*/ 556 h 771"/>
                  <a:gd name="T20" fmla="*/ 261 w 966"/>
                  <a:gd name="T21" fmla="*/ 527 h 771"/>
                  <a:gd name="T22" fmla="*/ 226 w 966"/>
                  <a:gd name="T23" fmla="*/ 521 h 771"/>
                  <a:gd name="T24" fmla="*/ 189 w 966"/>
                  <a:gd name="T25" fmla="*/ 519 h 771"/>
                  <a:gd name="T26" fmla="*/ 175 w 966"/>
                  <a:gd name="T27" fmla="*/ 486 h 771"/>
                  <a:gd name="T28" fmla="*/ 129 w 966"/>
                  <a:gd name="T29" fmla="*/ 512 h 771"/>
                  <a:gd name="T30" fmla="*/ 92 w 966"/>
                  <a:gd name="T31" fmla="*/ 496 h 771"/>
                  <a:gd name="T32" fmla="*/ 47 w 966"/>
                  <a:gd name="T33" fmla="*/ 456 h 771"/>
                  <a:gd name="T34" fmla="*/ 0 w 966"/>
                  <a:gd name="T35" fmla="*/ 412 h 771"/>
                  <a:gd name="T36" fmla="*/ 27 w 966"/>
                  <a:gd name="T37" fmla="*/ 382 h 771"/>
                  <a:gd name="T38" fmla="*/ 77 w 966"/>
                  <a:gd name="T39" fmla="*/ 352 h 771"/>
                  <a:gd name="T40" fmla="*/ 74 w 966"/>
                  <a:gd name="T41" fmla="*/ 312 h 771"/>
                  <a:gd name="T42" fmla="*/ 136 w 966"/>
                  <a:gd name="T43" fmla="*/ 309 h 771"/>
                  <a:gd name="T44" fmla="*/ 171 w 966"/>
                  <a:gd name="T45" fmla="*/ 277 h 771"/>
                  <a:gd name="T46" fmla="*/ 208 w 966"/>
                  <a:gd name="T47" fmla="*/ 255 h 771"/>
                  <a:gd name="T48" fmla="*/ 254 w 966"/>
                  <a:gd name="T49" fmla="*/ 303 h 771"/>
                  <a:gd name="T50" fmla="*/ 269 w 966"/>
                  <a:gd name="T51" fmla="*/ 270 h 771"/>
                  <a:gd name="T52" fmla="*/ 310 w 966"/>
                  <a:gd name="T53" fmla="*/ 292 h 771"/>
                  <a:gd name="T54" fmla="*/ 312 w 966"/>
                  <a:gd name="T55" fmla="*/ 247 h 771"/>
                  <a:gd name="T56" fmla="*/ 336 w 966"/>
                  <a:gd name="T57" fmla="*/ 237 h 771"/>
                  <a:gd name="T58" fmla="*/ 344 w 966"/>
                  <a:gd name="T59" fmla="*/ 201 h 771"/>
                  <a:gd name="T60" fmla="*/ 369 w 966"/>
                  <a:gd name="T61" fmla="*/ 162 h 771"/>
                  <a:gd name="T62" fmla="*/ 413 w 966"/>
                  <a:gd name="T63" fmla="*/ 169 h 771"/>
                  <a:gd name="T64" fmla="*/ 460 w 966"/>
                  <a:gd name="T65" fmla="*/ 265 h 771"/>
                  <a:gd name="T66" fmla="*/ 495 w 966"/>
                  <a:gd name="T67" fmla="*/ 226 h 771"/>
                  <a:gd name="T68" fmla="*/ 535 w 966"/>
                  <a:gd name="T69" fmla="*/ 245 h 771"/>
                  <a:gd name="T70" fmla="*/ 556 w 966"/>
                  <a:gd name="T71" fmla="*/ 264 h 771"/>
                  <a:gd name="T72" fmla="*/ 587 w 966"/>
                  <a:gd name="T73" fmla="*/ 227 h 771"/>
                  <a:gd name="T74" fmla="*/ 629 w 966"/>
                  <a:gd name="T75" fmla="*/ 228 h 771"/>
                  <a:gd name="T76" fmla="*/ 639 w 966"/>
                  <a:gd name="T77" fmla="*/ 184 h 771"/>
                  <a:gd name="T78" fmla="*/ 645 w 966"/>
                  <a:gd name="T79" fmla="*/ 141 h 771"/>
                  <a:gd name="T80" fmla="*/ 592 w 966"/>
                  <a:gd name="T81" fmla="*/ 98 h 771"/>
                  <a:gd name="T82" fmla="*/ 609 w 966"/>
                  <a:gd name="T83" fmla="*/ 60 h 771"/>
                  <a:gd name="T84" fmla="*/ 628 w 966"/>
                  <a:gd name="T85" fmla="*/ 14 h 771"/>
                  <a:gd name="T86" fmla="*/ 679 w 966"/>
                  <a:gd name="T87" fmla="*/ 9 h 771"/>
                  <a:gd name="T88" fmla="*/ 726 w 966"/>
                  <a:gd name="T89" fmla="*/ 43 h 771"/>
                  <a:gd name="T90" fmla="*/ 772 w 966"/>
                  <a:gd name="T91" fmla="*/ 0 h 771"/>
                  <a:gd name="T92" fmla="*/ 818 w 966"/>
                  <a:gd name="T93" fmla="*/ 40 h 771"/>
                  <a:gd name="T94" fmla="*/ 832 w 966"/>
                  <a:gd name="T95" fmla="*/ 73 h 771"/>
                  <a:gd name="T96" fmla="*/ 863 w 966"/>
                  <a:gd name="T97" fmla="*/ 42 h 771"/>
                  <a:gd name="T98" fmla="*/ 894 w 966"/>
                  <a:gd name="T99" fmla="*/ 58 h 771"/>
                  <a:gd name="T100" fmla="*/ 908 w 966"/>
                  <a:gd name="T101" fmla="*/ 36 h 771"/>
                  <a:gd name="T102" fmla="*/ 941 w 966"/>
                  <a:gd name="T103" fmla="*/ 19 h 771"/>
                  <a:gd name="T104" fmla="*/ 966 w 966"/>
                  <a:gd name="T105" fmla="*/ 66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66" h="771">
                    <a:moveTo>
                      <a:pt x="449" y="771"/>
                    </a:moveTo>
                    <a:lnTo>
                      <a:pt x="437" y="764"/>
                    </a:lnTo>
                    <a:lnTo>
                      <a:pt x="432" y="753"/>
                    </a:lnTo>
                    <a:lnTo>
                      <a:pt x="431" y="741"/>
                    </a:lnTo>
                    <a:lnTo>
                      <a:pt x="434" y="729"/>
                    </a:lnTo>
                    <a:lnTo>
                      <a:pt x="441" y="721"/>
                    </a:lnTo>
                    <a:lnTo>
                      <a:pt x="453" y="716"/>
                    </a:lnTo>
                    <a:lnTo>
                      <a:pt x="468" y="719"/>
                    </a:lnTo>
                    <a:lnTo>
                      <a:pt x="487" y="730"/>
                    </a:lnTo>
                    <a:lnTo>
                      <a:pt x="461" y="704"/>
                    </a:lnTo>
                    <a:lnTo>
                      <a:pt x="442" y="674"/>
                    </a:lnTo>
                    <a:lnTo>
                      <a:pt x="438" y="659"/>
                    </a:lnTo>
                    <a:lnTo>
                      <a:pt x="438" y="643"/>
                    </a:lnTo>
                    <a:lnTo>
                      <a:pt x="445" y="627"/>
                    </a:lnTo>
                    <a:lnTo>
                      <a:pt x="456" y="612"/>
                    </a:lnTo>
                    <a:lnTo>
                      <a:pt x="437" y="629"/>
                    </a:lnTo>
                    <a:lnTo>
                      <a:pt x="412" y="636"/>
                    </a:lnTo>
                    <a:lnTo>
                      <a:pt x="399" y="636"/>
                    </a:lnTo>
                    <a:lnTo>
                      <a:pt x="387" y="632"/>
                    </a:lnTo>
                    <a:lnTo>
                      <a:pt x="378" y="623"/>
                    </a:lnTo>
                    <a:lnTo>
                      <a:pt x="370" y="612"/>
                    </a:lnTo>
                    <a:lnTo>
                      <a:pt x="353" y="616"/>
                    </a:lnTo>
                    <a:lnTo>
                      <a:pt x="339" y="615"/>
                    </a:lnTo>
                    <a:lnTo>
                      <a:pt x="328" y="610"/>
                    </a:lnTo>
                    <a:lnTo>
                      <a:pt x="323" y="601"/>
                    </a:lnTo>
                    <a:lnTo>
                      <a:pt x="319" y="590"/>
                    </a:lnTo>
                    <a:lnTo>
                      <a:pt x="321" y="578"/>
                    </a:lnTo>
                    <a:lnTo>
                      <a:pt x="326" y="565"/>
                    </a:lnTo>
                    <a:lnTo>
                      <a:pt x="336" y="552"/>
                    </a:lnTo>
                    <a:lnTo>
                      <a:pt x="304" y="556"/>
                    </a:lnTo>
                    <a:lnTo>
                      <a:pt x="277" y="548"/>
                    </a:lnTo>
                    <a:lnTo>
                      <a:pt x="268" y="538"/>
                    </a:lnTo>
                    <a:lnTo>
                      <a:pt x="261" y="527"/>
                    </a:lnTo>
                    <a:lnTo>
                      <a:pt x="257" y="514"/>
                    </a:lnTo>
                    <a:lnTo>
                      <a:pt x="258" y="501"/>
                    </a:lnTo>
                    <a:lnTo>
                      <a:pt x="226" y="521"/>
                    </a:lnTo>
                    <a:lnTo>
                      <a:pt x="212" y="524"/>
                    </a:lnTo>
                    <a:lnTo>
                      <a:pt x="200" y="523"/>
                    </a:lnTo>
                    <a:lnTo>
                      <a:pt x="189" y="519"/>
                    </a:lnTo>
                    <a:lnTo>
                      <a:pt x="181" y="510"/>
                    </a:lnTo>
                    <a:lnTo>
                      <a:pt x="177" y="500"/>
                    </a:lnTo>
                    <a:lnTo>
                      <a:pt x="175" y="486"/>
                    </a:lnTo>
                    <a:lnTo>
                      <a:pt x="160" y="500"/>
                    </a:lnTo>
                    <a:lnTo>
                      <a:pt x="144" y="508"/>
                    </a:lnTo>
                    <a:lnTo>
                      <a:pt x="129" y="512"/>
                    </a:lnTo>
                    <a:lnTo>
                      <a:pt x="115" y="512"/>
                    </a:lnTo>
                    <a:lnTo>
                      <a:pt x="102" y="507"/>
                    </a:lnTo>
                    <a:lnTo>
                      <a:pt x="92" y="496"/>
                    </a:lnTo>
                    <a:lnTo>
                      <a:pt x="87" y="482"/>
                    </a:lnTo>
                    <a:lnTo>
                      <a:pt x="85" y="463"/>
                    </a:lnTo>
                    <a:lnTo>
                      <a:pt x="47" y="456"/>
                    </a:lnTo>
                    <a:lnTo>
                      <a:pt x="20" y="443"/>
                    </a:lnTo>
                    <a:lnTo>
                      <a:pt x="3" y="428"/>
                    </a:lnTo>
                    <a:lnTo>
                      <a:pt x="0" y="412"/>
                    </a:lnTo>
                    <a:lnTo>
                      <a:pt x="2" y="403"/>
                    </a:lnTo>
                    <a:lnTo>
                      <a:pt x="8" y="396"/>
                    </a:lnTo>
                    <a:lnTo>
                      <a:pt x="27" y="382"/>
                    </a:lnTo>
                    <a:lnTo>
                      <a:pt x="58" y="372"/>
                    </a:lnTo>
                    <a:lnTo>
                      <a:pt x="101" y="367"/>
                    </a:lnTo>
                    <a:lnTo>
                      <a:pt x="77" y="352"/>
                    </a:lnTo>
                    <a:lnTo>
                      <a:pt x="66" y="337"/>
                    </a:lnTo>
                    <a:lnTo>
                      <a:pt x="65" y="323"/>
                    </a:lnTo>
                    <a:lnTo>
                      <a:pt x="74" y="312"/>
                    </a:lnTo>
                    <a:lnTo>
                      <a:pt x="90" y="306"/>
                    </a:lnTo>
                    <a:lnTo>
                      <a:pt x="111" y="305"/>
                    </a:lnTo>
                    <a:lnTo>
                      <a:pt x="136" y="309"/>
                    </a:lnTo>
                    <a:lnTo>
                      <a:pt x="164" y="322"/>
                    </a:lnTo>
                    <a:lnTo>
                      <a:pt x="164" y="296"/>
                    </a:lnTo>
                    <a:lnTo>
                      <a:pt x="171" y="277"/>
                    </a:lnTo>
                    <a:lnTo>
                      <a:pt x="180" y="263"/>
                    </a:lnTo>
                    <a:lnTo>
                      <a:pt x="193" y="256"/>
                    </a:lnTo>
                    <a:lnTo>
                      <a:pt x="208" y="255"/>
                    </a:lnTo>
                    <a:lnTo>
                      <a:pt x="223" y="262"/>
                    </a:lnTo>
                    <a:lnTo>
                      <a:pt x="240" y="278"/>
                    </a:lnTo>
                    <a:lnTo>
                      <a:pt x="254" y="303"/>
                    </a:lnTo>
                    <a:lnTo>
                      <a:pt x="255" y="285"/>
                    </a:lnTo>
                    <a:lnTo>
                      <a:pt x="260" y="274"/>
                    </a:lnTo>
                    <a:lnTo>
                      <a:pt x="269" y="270"/>
                    </a:lnTo>
                    <a:lnTo>
                      <a:pt x="280" y="271"/>
                    </a:lnTo>
                    <a:lnTo>
                      <a:pt x="302" y="283"/>
                    </a:lnTo>
                    <a:lnTo>
                      <a:pt x="310" y="292"/>
                    </a:lnTo>
                    <a:lnTo>
                      <a:pt x="314" y="303"/>
                    </a:lnTo>
                    <a:lnTo>
                      <a:pt x="308" y="271"/>
                    </a:lnTo>
                    <a:lnTo>
                      <a:pt x="312" y="247"/>
                    </a:lnTo>
                    <a:lnTo>
                      <a:pt x="317" y="241"/>
                    </a:lnTo>
                    <a:lnTo>
                      <a:pt x="326" y="237"/>
                    </a:lnTo>
                    <a:lnTo>
                      <a:pt x="336" y="237"/>
                    </a:lnTo>
                    <a:lnTo>
                      <a:pt x="347" y="240"/>
                    </a:lnTo>
                    <a:lnTo>
                      <a:pt x="344" y="219"/>
                    </a:lnTo>
                    <a:lnTo>
                      <a:pt x="344" y="201"/>
                    </a:lnTo>
                    <a:lnTo>
                      <a:pt x="352" y="176"/>
                    </a:lnTo>
                    <a:lnTo>
                      <a:pt x="359" y="167"/>
                    </a:lnTo>
                    <a:lnTo>
                      <a:pt x="369" y="162"/>
                    </a:lnTo>
                    <a:lnTo>
                      <a:pt x="379" y="160"/>
                    </a:lnTo>
                    <a:lnTo>
                      <a:pt x="391" y="160"/>
                    </a:lnTo>
                    <a:lnTo>
                      <a:pt x="413" y="169"/>
                    </a:lnTo>
                    <a:lnTo>
                      <a:pt x="435" y="191"/>
                    </a:lnTo>
                    <a:lnTo>
                      <a:pt x="451" y="223"/>
                    </a:lnTo>
                    <a:lnTo>
                      <a:pt x="460" y="265"/>
                    </a:lnTo>
                    <a:lnTo>
                      <a:pt x="469" y="245"/>
                    </a:lnTo>
                    <a:lnTo>
                      <a:pt x="481" y="231"/>
                    </a:lnTo>
                    <a:lnTo>
                      <a:pt x="495" y="226"/>
                    </a:lnTo>
                    <a:lnTo>
                      <a:pt x="509" y="226"/>
                    </a:lnTo>
                    <a:lnTo>
                      <a:pt x="523" y="233"/>
                    </a:lnTo>
                    <a:lnTo>
                      <a:pt x="535" y="245"/>
                    </a:lnTo>
                    <a:lnTo>
                      <a:pt x="544" y="262"/>
                    </a:lnTo>
                    <a:lnTo>
                      <a:pt x="549" y="285"/>
                    </a:lnTo>
                    <a:lnTo>
                      <a:pt x="556" y="264"/>
                    </a:lnTo>
                    <a:lnTo>
                      <a:pt x="564" y="247"/>
                    </a:lnTo>
                    <a:lnTo>
                      <a:pt x="575" y="236"/>
                    </a:lnTo>
                    <a:lnTo>
                      <a:pt x="587" y="227"/>
                    </a:lnTo>
                    <a:lnTo>
                      <a:pt x="600" y="223"/>
                    </a:lnTo>
                    <a:lnTo>
                      <a:pt x="614" y="223"/>
                    </a:lnTo>
                    <a:lnTo>
                      <a:pt x="629" y="228"/>
                    </a:lnTo>
                    <a:lnTo>
                      <a:pt x="644" y="237"/>
                    </a:lnTo>
                    <a:lnTo>
                      <a:pt x="635" y="209"/>
                    </a:lnTo>
                    <a:lnTo>
                      <a:pt x="639" y="184"/>
                    </a:lnTo>
                    <a:lnTo>
                      <a:pt x="654" y="165"/>
                    </a:lnTo>
                    <a:lnTo>
                      <a:pt x="681" y="154"/>
                    </a:lnTo>
                    <a:lnTo>
                      <a:pt x="645" y="141"/>
                    </a:lnTo>
                    <a:lnTo>
                      <a:pt x="618" y="128"/>
                    </a:lnTo>
                    <a:lnTo>
                      <a:pt x="601" y="113"/>
                    </a:lnTo>
                    <a:lnTo>
                      <a:pt x="592" y="98"/>
                    </a:lnTo>
                    <a:lnTo>
                      <a:pt x="590" y="83"/>
                    </a:lnTo>
                    <a:lnTo>
                      <a:pt x="597" y="70"/>
                    </a:lnTo>
                    <a:lnTo>
                      <a:pt x="609" y="60"/>
                    </a:lnTo>
                    <a:lnTo>
                      <a:pt x="629" y="54"/>
                    </a:lnTo>
                    <a:lnTo>
                      <a:pt x="624" y="30"/>
                    </a:lnTo>
                    <a:lnTo>
                      <a:pt x="628" y="14"/>
                    </a:lnTo>
                    <a:lnTo>
                      <a:pt x="641" y="7"/>
                    </a:lnTo>
                    <a:lnTo>
                      <a:pt x="659" y="5"/>
                    </a:lnTo>
                    <a:lnTo>
                      <a:pt x="679" y="9"/>
                    </a:lnTo>
                    <a:lnTo>
                      <a:pt x="699" y="17"/>
                    </a:lnTo>
                    <a:lnTo>
                      <a:pt x="715" y="29"/>
                    </a:lnTo>
                    <a:lnTo>
                      <a:pt x="726" y="43"/>
                    </a:lnTo>
                    <a:lnTo>
                      <a:pt x="739" y="17"/>
                    </a:lnTo>
                    <a:lnTo>
                      <a:pt x="755" y="4"/>
                    </a:lnTo>
                    <a:lnTo>
                      <a:pt x="772" y="0"/>
                    </a:lnTo>
                    <a:lnTo>
                      <a:pt x="790" y="7"/>
                    </a:lnTo>
                    <a:lnTo>
                      <a:pt x="806" y="21"/>
                    </a:lnTo>
                    <a:lnTo>
                      <a:pt x="818" y="40"/>
                    </a:lnTo>
                    <a:lnTo>
                      <a:pt x="826" y="65"/>
                    </a:lnTo>
                    <a:lnTo>
                      <a:pt x="827" y="91"/>
                    </a:lnTo>
                    <a:lnTo>
                      <a:pt x="832" y="73"/>
                    </a:lnTo>
                    <a:lnTo>
                      <a:pt x="840" y="58"/>
                    </a:lnTo>
                    <a:lnTo>
                      <a:pt x="851" y="48"/>
                    </a:lnTo>
                    <a:lnTo>
                      <a:pt x="863" y="42"/>
                    </a:lnTo>
                    <a:lnTo>
                      <a:pt x="876" y="42"/>
                    </a:lnTo>
                    <a:lnTo>
                      <a:pt x="887" y="47"/>
                    </a:lnTo>
                    <a:lnTo>
                      <a:pt x="894" y="58"/>
                    </a:lnTo>
                    <a:lnTo>
                      <a:pt x="898" y="76"/>
                    </a:lnTo>
                    <a:lnTo>
                      <a:pt x="901" y="53"/>
                    </a:lnTo>
                    <a:lnTo>
                      <a:pt x="908" y="36"/>
                    </a:lnTo>
                    <a:lnTo>
                      <a:pt x="918" y="24"/>
                    </a:lnTo>
                    <a:lnTo>
                      <a:pt x="929" y="19"/>
                    </a:lnTo>
                    <a:lnTo>
                      <a:pt x="941" y="19"/>
                    </a:lnTo>
                    <a:lnTo>
                      <a:pt x="951" y="27"/>
                    </a:lnTo>
                    <a:lnTo>
                      <a:pt x="961" y="42"/>
                    </a:lnTo>
                    <a:lnTo>
                      <a:pt x="966" y="6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1" name="Freeform 277">
                <a:extLst>
                  <a:ext uri="{FF2B5EF4-FFF2-40B4-BE49-F238E27FC236}">
                    <a16:creationId xmlns:a16="http://schemas.microsoft.com/office/drawing/2014/main" id="{DB5D6512-316E-4C3D-8BD0-80136BC52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2638" y="2925763"/>
                <a:ext cx="92075" cy="34925"/>
              </a:xfrm>
              <a:custGeom>
                <a:avLst/>
                <a:gdLst>
                  <a:gd name="T0" fmla="*/ 238 w 410"/>
                  <a:gd name="T1" fmla="*/ 176 h 193"/>
                  <a:gd name="T2" fmla="*/ 205 w 410"/>
                  <a:gd name="T3" fmla="*/ 191 h 193"/>
                  <a:gd name="T4" fmla="*/ 190 w 410"/>
                  <a:gd name="T5" fmla="*/ 193 h 193"/>
                  <a:gd name="T6" fmla="*/ 179 w 410"/>
                  <a:gd name="T7" fmla="*/ 191 h 193"/>
                  <a:gd name="T8" fmla="*/ 168 w 410"/>
                  <a:gd name="T9" fmla="*/ 184 h 193"/>
                  <a:gd name="T10" fmla="*/ 160 w 410"/>
                  <a:gd name="T11" fmla="*/ 175 h 193"/>
                  <a:gd name="T12" fmla="*/ 148 w 410"/>
                  <a:gd name="T13" fmla="*/ 145 h 193"/>
                  <a:gd name="T14" fmla="*/ 136 w 410"/>
                  <a:gd name="T15" fmla="*/ 155 h 193"/>
                  <a:gd name="T16" fmla="*/ 123 w 410"/>
                  <a:gd name="T17" fmla="*/ 161 h 193"/>
                  <a:gd name="T18" fmla="*/ 110 w 410"/>
                  <a:gd name="T19" fmla="*/ 161 h 193"/>
                  <a:gd name="T20" fmla="*/ 100 w 410"/>
                  <a:gd name="T21" fmla="*/ 157 h 193"/>
                  <a:gd name="T22" fmla="*/ 91 w 410"/>
                  <a:gd name="T23" fmla="*/ 150 h 193"/>
                  <a:gd name="T24" fmla="*/ 88 w 410"/>
                  <a:gd name="T25" fmla="*/ 139 h 193"/>
                  <a:gd name="T26" fmla="*/ 90 w 410"/>
                  <a:gd name="T27" fmla="*/ 126 h 193"/>
                  <a:gd name="T28" fmla="*/ 99 w 410"/>
                  <a:gd name="T29" fmla="*/ 110 h 193"/>
                  <a:gd name="T30" fmla="*/ 54 w 410"/>
                  <a:gd name="T31" fmla="*/ 103 h 193"/>
                  <a:gd name="T32" fmla="*/ 22 w 410"/>
                  <a:gd name="T33" fmla="*/ 90 h 193"/>
                  <a:gd name="T34" fmla="*/ 4 w 410"/>
                  <a:gd name="T35" fmla="*/ 74 h 193"/>
                  <a:gd name="T36" fmla="*/ 1 w 410"/>
                  <a:gd name="T37" fmla="*/ 65 h 193"/>
                  <a:gd name="T38" fmla="*/ 0 w 410"/>
                  <a:gd name="T39" fmla="*/ 57 h 193"/>
                  <a:gd name="T40" fmla="*/ 3 w 410"/>
                  <a:gd name="T41" fmla="*/ 49 h 193"/>
                  <a:gd name="T42" fmla="*/ 8 w 410"/>
                  <a:gd name="T43" fmla="*/ 42 h 193"/>
                  <a:gd name="T44" fmla="*/ 29 w 410"/>
                  <a:gd name="T45" fmla="*/ 31 h 193"/>
                  <a:gd name="T46" fmla="*/ 60 w 410"/>
                  <a:gd name="T47" fmla="*/ 27 h 193"/>
                  <a:gd name="T48" fmla="*/ 103 w 410"/>
                  <a:gd name="T49" fmla="*/ 32 h 193"/>
                  <a:gd name="T50" fmla="*/ 104 w 410"/>
                  <a:gd name="T51" fmla="*/ 25 h 193"/>
                  <a:gd name="T52" fmla="*/ 109 w 410"/>
                  <a:gd name="T53" fmla="*/ 20 h 193"/>
                  <a:gd name="T54" fmla="*/ 125 w 410"/>
                  <a:gd name="T55" fmla="*/ 13 h 193"/>
                  <a:gd name="T56" fmla="*/ 144 w 410"/>
                  <a:gd name="T57" fmla="*/ 16 h 193"/>
                  <a:gd name="T58" fmla="*/ 152 w 410"/>
                  <a:gd name="T59" fmla="*/ 23 h 193"/>
                  <a:gd name="T60" fmla="*/ 156 w 410"/>
                  <a:gd name="T61" fmla="*/ 32 h 193"/>
                  <a:gd name="T62" fmla="*/ 165 w 410"/>
                  <a:gd name="T63" fmla="*/ 14 h 193"/>
                  <a:gd name="T64" fmla="*/ 178 w 410"/>
                  <a:gd name="T65" fmla="*/ 4 h 193"/>
                  <a:gd name="T66" fmla="*/ 193 w 410"/>
                  <a:gd name="T67" fmla="*/ 0 h 193"/>
                  <a:gd name="T68" fmla="*/ 209 w 410"/>
                  <a:gd name="T69" fmla="*/ 2 h 193"/>
                  <a:gd name="T70" fmla="*/ 227 w 410"/>
                  <a:gd name="T71" fmla="*/ 9 h 193"/>
                  <a:gd name="T72" fmla="*/ 245 w 410"/>
                  <a:gd name="T73" fmla="*/ 21 h 193"/>
                  <a:gd name="T74" fmla="*/ 279 w 410"/>
                  <a:gd name="T75" fmla="*/ 55 h 193"/>
                  <a:gd name="T76" fmla="*/ 286 w 410"/>
                  <a:gd name="T77" fmla="*/ 44 h 193"/>
                  <a:gd name="T78" fmla="*/ 295 w 410"/>
                  <a:gd name="T79" fmla="*/ 38 h 193"/>
                  <a:gd name="T80" fmla="*/ 313 w 410"/>
                  <a:gd name="T81" fmla="*/ 30 h 193"/>
                  <a:gd name="T82" fmla="*/ 331 w 410"/>
                  <a:gd name="T83" fmla="*/ 34 h 193"/>
                  <a:gd name="T84" fmla="*/ 349 w 410"/>
                  <a:gd name="T85" fmla="*/ 45 h 193"/>
                  <a:gd name="T86" fmla="*/ 366 w 410"/>
                  <a:gd name="T87" fmla="*/ 64 h 193"/>
                  <a:gd name="T88" fmla="*/ 384 w 410"/>
                  <a:gd name="T89" fmla="*/ 88 h 193"/>
                  <a:gd name="T90" fmla="*/ 398 w 410"/>
                  <a:gd name="T91" fmla="*/ 117 h 193"/>
                  <a:gd name="T92" fmla="*/ 410 w 410"/>
                  <a:gd name="T93" fmla="*/ 14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0" h="193">
                    <a:moveTo>
                      <a:pt x="238" y="176"/>
                    </a:moveTo>
                    <a:lnTo>
                      <a:pt x="205" y="191"/>
                    </a:lnTo>
                    <a:lnTo>
                      <a:pt x="190" y="193"/>
                    </a:lnTo>
                    <a:lnTo>
                      <a:pt x="179" y="191"/>
                    </a:lnTo>
                    <a:lnTo>
                      <a:pt x="168" y="184"/>
                    </a:lnTo>
                    <a:lnTo>
                      <a:pt x="160" y="175"/>
                    </a:lnTo>
                    <a:lnTo>
                      <a:pt x="148" y="145"/>
                    </a:lnTo>
                    <a:lnTo>
                      <a:pt x="136" y="155"/>
                    </a:lnTo>
                    <a:lnTo>
                      <a:pt x="123" y="161"/>
                    </a:lnTo>
                    <a:lnTo>
                      <a:pt x="110" y="161"/>
                    </a:lnTo>
                    <a:lnTo>
                      <a:pt x="100" y="157"/>
                    </a:lnTo>
                    <a:lnTo>
                      <a:pt x="91" y="150"/>
                    </a:lnTo>
                    <a:lnTo>
                      <a:pt x="88" y="139"/>
                    </a:lnTo>
                    <a:lnTo>
                      <a:pt x="90" y="126"/>
                    </a:lnTo>
                    <a:lnTo>
                      <a:pt x="99" y="110"/>
                    </a:lnTo>
                    <a:lnTo>
                      <a:pt x="54" y="103"/>
                    </a:lnTo>
                    <a:lnTo>
                      <a:pt x="22" y="90"/>
                    </a:lnTo>
                    <a:lnTo>
                      <a:pt x="4" y="74"/>
                    </a:lnTo>
                    <a:lnTo>
                      <a:pt x="1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8" y="42"/>
                    </a:lnTo>
                    <a:lnTo>
                      <a:pt x="29" y="31"/>
                    </a:lnTo>
                    <a:lnTo>
                      <a:pt x="60" y="27"/>
                    </a:lnTo>
                    <a:lnTo>
                      <a:pt x="103" y="32"/>
                    </a:lnTo>
                    <a:lnTo>
                      <a:pt x="104" y="25"/>
                    </a:lnTo>
                    <a:lnTo>
                      <a:pt x="109" y="20"/>
                    </a:lnTo>
                    <a:lnTo>
                      <a:pt x="125" y="13"/>
                    </a:lnTo>
                    <a:lnTo>
                      <a:pt x="144" y="16"/>
                    </a:lnTo>
                    <a:lnTo>
                      <a:pt x="152" y="23"/>
                    </a:lnTo>
                    <a:lnTo>
                      <a:pt x="156" y="32"/>
                    </a:lnTo>
                    <a:lnTo>
                      <a:pt x="165" y="14"/>
                    </a:lnTo>
                    <a:lnTo>
                      <a:pt x="178" y="4"/>
                    </a:lnTo>
                    <a:lnTo>
                      <a:pt x="193" y="0"/>
                    </a:lnTo>
                    <a:lnTo>
                      <a:pt x="209" y="2"/>
                    </a:lnTo>
                    <a:lnTo>
                      <a:pt x="227" y="9"/>
                    </a:lnTo>
                    <a:lnTo>
                      <a:pt x="245" y="21"/>
                    </a:lnTo>
                    <a:lnTo>
                      <a:pt x="279" y="55"/>
                    </a:lnTo>
                    <a:lnTo>
                      <a:pt x="286" y="44"/>
                    </a:lnTo>
                    <a:lnTo>
                      <a:pt x="295" y="38"/>
                    </a:lnTo>
                    <a:lnTo>
                      <a:pt x="313" y="30"/>
                    </a:lnTo>
                    <a:lnTo>
                      <a:pt x="331" y="34"/>
                    </a:lnTo>
                    <a:lnTo>
                      <a:pt x="349" y="45"/>
                    </a:lnTo>
                    <a:lnTo>
                      <a:pt x="366" y="64"/>
                    </a:lnTo>
                    <a:lnTo>
                      <a:pt x="384" y="88"/>
                    </a:lnTo>
                    <a:lnTo>
                      <a:pt x="398" y="117"/>
                    </a:lnTo>
                    <a:lnTo>
                      <a:pt x="410" y="1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2" name="Freeform 278">
                <a:extLst>
                  <a:ext uri="{FF2B5EF4-FFF2-40B4-BE49-F238E27FC236}">
                    <a16:creationId xmlns:a16="http://schemas.microsoft.com/office/drawing/2014/main" id="{D77CC2E6-A92A-486F-ABD5-DAFA75DA9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538" y="3000375"/>
                <a:ext cx="65088" cy="42863"/>
              </a:xfrm>
              <a:custGeom>
                <a:avLst/>
                <a:gdLst>
                  <a:gd name="T0" fmla="*/ 287 w 287"/>
                  <a:gd name="T1" fmla="*/ 190 h 247"/>
                  <a:gd name="T2" fmla="*/ 281 w 287"/>
                  <a:gd name="T3" fmla="*/ 219 h 247"/>
                  <a:gd name="T4" fmla="*/ 265 w 287"/>
                  <a:gd name="T5" fmla="*/ 235 h 247"/>
                  <a:gd name="T6" fmla="*/ 256 w 287"/>
                  <a:gd name="T7" fmla="*/ 238 h 247"/>
                  <a:gd name="T8" fmla="*/ 245 w 287"/>
                  <a:gd name="T9" fmla="*/ 237 h 247"/>
                  <a:gd name="T10" fmla="*/ 232 w 287"/>
                  <a:gd name="T11" fmla="*/ 231 h 247"/>
                  <a:gd name="T12" fmla="*/ 219 w 287"/>
                  <a:gd name="T13" fmla="*/ 221 h 247"/>
                  <a:gd name="T14" fmla="*/ 199 w 287"/>
                  <a:gd name="T15" fmla="*/ 240 h 247"/>
                  <a:gd name="T16" fmla="*/ 180 w 287"/>
                  <a:gd name="T17" fmla="*/ 247 h 247"/>
                  <a:gd name="T18" fmla="*/ 164 w 287"/>
                  <a:gd name="T19" fmla="*/ 245 h 247"/>
                  <a:gd name="T20" fmla="*/ 152 w 287"/>
                  <a:gd name="T21" fmla="*/ 235 h 247"/>
                  <a:gd name="T22" fmla="*/ 145 w 287"/>
                  <a:gd name="T23" fmla="*/ 217 h 247"/>
                  <a:gd name="T24" fmla="*/ 144 w 287"/>
                  <a:gd name="T25" fmla="*/ 198 h 247"/>
                  <a:gd name="T26" fmla="*/ 148 w 287"/>
                  <a:gd name="T27" fmla="*/ 177 h 247"/>
                  <a:gd name="T28" fmla="*/ 159 w 287"/>
                  <a:gd name="T29" fmla="*/ 157 h 247"/>
                  <a:gd name="T30" fmla="*/ 136 w 287"/>
                  <a:gd name="T31" fmla="*/ 166 h 247"/>
                  <a:gd name="T32" fmla="*/ 116 w 287"/>
                  <a:gd name="T33" fmla="*/ 169 h 247"/>
                  <a:gd name="T34" fmla="*/ 99 w 287"/>
                  <a:gd name="T35" fmla="*/ 166 h 247"/>
                  <a:gd name="T36" fmla="*/ 86 w 287"/>
                  <a:gd name="T37" fmla="*/ 158 h 247"/>
                  <a:gd name="T38" fmla="*/ 78 w 287"/>
                  <a:gd name="T39" fmla="*/ 144 h 247"/>
                  <a:gd name="T40" fmla="*/ 74 w 287"/>
                  <a:gd name="T41" fmla="*/ 128 h 247"/>
                  <a:gd name="T42" fmla="*/ 75 w 287"/>
                  <a:gd name="T43" fmla="*/ 107 h 247"/>
                  <a:gd name="T44" fmla="*/ 80 w 287"/>
                  <a:gd name="T45" fmla="*/ 86 h 247"/>
                  <a:gd name="T46" fmla="*/ 56 w 287"/>
                  <a:gd name="T47" fmla="*/ 92 h 247"/>
                  <a:gd name="T48" fmla="*/ 36 w 287"/>
                  <a:gd name="T49" fmla="*/ 91 h 247"/>
                  <a:gd name="T50" fmla="*/ 19 w 287"/>
                  <a:gd name="T51" fmla="*/ 84 h 247"/>
                  <a:gd name="T52" fmla="*/ 7 w 287"/>
                  <a:gd name="T53" fmla="*/ 72 h 247"/>
                  <a:gd name="T54" fmla="*/ 0 w 287"/>
                  <a:gd name="T55" fmla="*/ 56 h 247"/>
                  <a:gd name="T56" fmla="*/ 0 w 287"/>
                  <a:gd name="T57" fmla="*/ 38 h 247"/>
                  <a:gd name="T58" fmla="*/ 8 w 287"/>
                  <a:gd name="T59" fmla="*/ 19 h 247"/>
                  <a:gd name="T60" fmla="*/ 24 w 287"/>
                  <a:gd name="T61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7" h="247">
                    <a:moveTo>
                      <a:pt x="287" y="190"/>
                    </a:moveTo>
                    <a:lnTo>
                      <a:pt x="281" y="219"/>
                    </a:lnTo>
                    <a:lnTo>
                      <a:pt x="265" y="235"/>
                    </a:lnTo>
                    <a:lnTo>
                      <a:pt x="256" y="238"/>
                    </a:lnTo>
                    <a:lnTo>
                      <a:pt x="245" y="237"/>
                    </a:lnTo>
                    <a:lnTo>
                      <a:pt x="232" y="231"/>
                    </a:lnTo>
                    <a:lnTo>
                      <a:pt x="219" y="221"/>
                    </a:lnTo>
                    <a:lnTo>
                      <a:pt x="199" y="240"/>
                    </a:lnTo>
                    <a:lnTo>
                      <a:pt x="180" y="247"/>
                    </a:lnTo>
                    <a:lnTo>
                      <a:pt x="164" y="245"/>
                    </a:lnTo>
                    <a:lnTo>
                      <a:pt x="152" y="235"/>
                    </a:lnTo>
                    <a:lnTo>
                      <a:pt x="145" y="217"/>
                    </a:lnTo>
                    <a:lnTo>
                      <a:pt x="144" y="198"/>
                    </a:lnTo>
                    <a:lnTo>
                      <a:pt x="148" y="177"/>
                    </a:lnTo>
                    <a:lnTo>
                      <a:pt x="159" y="157"/>
                    </a:lnTo>
                    <a:lnTo>
                      <a:pt x="136" y="166"/>
                    </a:lnTo>
                    <a:lnTo>
                      <a:pt x="116" y="169"/>
                    </a:lnTo>
                    <a:lnTo>
                      <a:pt x="99" y="166"/>
                    </a:lnTo>
                    <a:lnTo>
                      <a:pt x="86" y="158"/>
                    </a:lnTo>
                    <a:lnTo>
                      <a:pt x="78" y="144"/>
                    </a:lnTo>
                    <a:lnTo>
                      <a:pt x="74" y="128"/>
                    </a:lnTo>
                    <a:lnTo>
                      <a:pt x="75" y="107"/>
                    </a:lnTo>
                    <a:lnTo>
                      <a:pt x="80" y="86"/>
                    </a:lnTo>
                    <a:lnTo>
                      <a:pt x="56" y="92"/>
                    </a:lnTo>
                    <a:lnTo>
                      <a:pt x="36" y="91"/>
                    </a:lnTo>
                    <a:lnTo>
                      <a:pt x="19" y="84"/>
                    </a:lnTo>
                    <a:lnTo>
                      <a:pt x="7" y="72"/>
                    </a:lnTo>
                    <a:lnTo>
                      <a:pt x="0" y="56"/>
                    </a:lnTo>
                    <a:lnTo>
                      <a:pt x="0" y="38"/>
                    </a:lnTo>
                    <a:lnTo>
                      <a:pt x="8" y="19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3" name="Freeform 279">
                <a:extLst>
                  <a:ext uri="{FF2B5EF4-FFF2-40B4-BE49-F238E27FC236}">
                    <a16:creationId xmlns:a16="http://schemas.microsoft.com/office/drawing/2014/main" id="{C4FBFCC5-0C5E-4E75-B6E6-463B8B8C9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4838" y="2922588"/>
                <a:ext cx="42863" cy="31750"/>
              </a:xfrm>
              <a:custGeom>
                <a:avLst/>
                <a:gdLst>
                  <a:gd name="T0" fmla="*/ 115 w 187"/>
                  <a:gd name="T1" fmla="*/ 10 h 183"/>
                  <a:gd name="T2" fmla="*/ 100 w 187"/>
                  <a:gd name="T3" fmla="*/ 2 h 183"/>
                  <a:gd name="T4" fmla="*/ 85 w 187"/>
                  <a:gd name="T5" fmla="*/ 0 h 183"/>
                  <a:gd name="T6" fmla="*/ 72 w 187"/>
                  <a:gd name="T7" fmla="*/ 2 h 183"/>
                  <a:gd name="T8" fmla="*/ 60 w 187"/>
                  <a:gd name="T9" fmla="*/ 7 h 183"/>
                  <a:gd name="T10" fmla="*/ 54 w 187"/>
                  <a:gd name="T11" fmla="*/ 14 h 183"/>
                  <a:gd name="T12" fmla="*/ 52 w 187"/>
                  <a:gd name="T13" fmla="*/ 23 h 183"/>
                  <a:gd name="T14" fmla="*/ 57 w 187"/>
                  <a:gd name="T15" fmla="*/ 33 h 183"/>
                  <a:gd name="T16" fmla="*/ 70 w 187"/>
                  <a:gd name="T17" fmla="*/ 43 h 183"/>
                  <a:gd name="T18" fmla="*/ 41 w 187"/>
                  <a:gd name="T19" fmla="*/ 48 h 183"/>
                  <a:gd name="T20" fmla="*/ 21 w 187"/>
                  <a:gd name="T21" fmla="*/ 58 h 183"/>
                  <a:gd name="T22" fmla="*/ 7 w 187"/>
                  <a:gd name="T23" fmla="*/ 67 h 183"/>
                  <a:gd name="T24" fmla="*/ 0 w 187"/>
                  <a:gd name="T25" fmla="*/ 79 h 183"/>
                  <a:gd name="T26" fmla="*/ 1 w 187"/>
                  <a:gd name="T27" fmla="*/ 91 h 183"/>
                  <a:gd name="T28" fmla="*/ 9 w 187"/>
                  <a:gd name="T29" fmla="*/ 100 h 183"/>
                  <a:gd name="T30" fmla="*/ 25 w 187"/>
                  <a:gd name="T31" fmla="*/ 109 h 183"/>
                  <a:gd name="T32" fmla="*/ 47 w 187"/>
                  <a:gd name="T33" fmla="*/ 113 h 183"/>
                  <a:gd name="T34" fmla="*/ 39 w 187"/>
                  <a:gd name="T35" fmla="*/ 140 h 183"/>
                  <a:gd name="T36" fmla="*/ 38 w 187"/>
                  <a:gd name="T37" fmla="*/ 159 h 183"/>
                  <a:gd name="T38" fmla="*/ 43 w 187"/>
                  <a:gd name="T39" fmla="*/ 173 h 183"/>
                  <a:gd name="T40" fmla="*/ 54 w 187"/>
                  <a:gd name="T41" fmla="*/ 181 h 183"/>
                  <a:gd name="T42" fmla="*/ 68 w 187"/>
                  <a:gd name="T43" fmla="*/ 181 h 183"/>
                  <a:gd name="T44" fmla="*/ 84 w 187"/>
                  <a:gd name="T45" fmla="*/ 174 h 183"/>
                  <a:gd name="T46" fmla="*/ 101 w 187"/>
                  <a:gd name="T47" fmla="*/ 160 h 183"/>
                  <a:gd name="T48" fmla="*/ 119 w 187"/>
                  <a:gd name="T49" fmla="*/ 140 h 183"/>
                  <a:gd name="T50" fmla="*/ 118 w 187"/>
                  <a:gd name="T51" fmla="*/ 157 h 183"/>
                  <a:gd name="T52" fmla="*/ 122 w 187"/>
                  <a:gd name="T53" fmla="*/ 170 h 183"/>
                  <a:gd name="T54" fmla="*/ 131 w 187"/>
                  <a:gd name="T55" fmla="*/ 178 h 183"/>
                  <a:gd name="T56" fmla="*/ 142 w 187"/>
                  <a:gd name="T57" fmla="*/ 183 h 183"/>
                  <a:gd name="T58" fmla="*/ 155 w 187"/>
                  <a:gd name="T59" fmla="*/ 183 h 183"/>
                  <a:gd name="T60" fmla="*/ 168 w 187"/>
                  <a:gd name="T61" fmla="*/ 178 h 183"/>
                  <a:gd name="T62" fmla="*/ 179 w 187"/>
                  <a:gd name="T63" fmla="*/ 169 h 183"/>
                  <a:gd name="T64" fmla="*/ 187 w 187"/>
                  <a:gd name="T65" fmla="*/ 15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7" h="183">
                    <a:moveTo>
                      <a:pt x="115" y="10"/>
                    </a:moveTo>
                    <a:lnTo>
                      <a:pt x="100" y="2"/>
                    </a:lnTo>
                    <a:lnTo>
                      <a:pt x="85" y="0"/>
                    </a:lnTo>
                    <a:lnTo>
                      <a:pt x="72" y="2"/>
                    </a:lnTo>
                    <a:lnTo>
                      <a:pt x="60" y="7"/>
                    </a:lnTo>
                    <a:lnTo>
                      <a:pt x="54" y="14"/>
                    </a:lnTo>
                    <a:lnTo>
                      <a:pt x="52" y="23"/>
                    </a:lnTo>
                    <a:lnTo>
                      <a:pt x="57" y="33"/>
                    </a:lnTo>
                    <a:lnTo>
                      <a:pt x="70" y="43"/>
                    </a:lnTo>
                    <a:lnTo>
                      <a:pt x="41" y="48"/>
                    </a:lnTo>
                    <a:lnTo>
                      <a:pt x="21" y="58"/>
                    </a:lnTo>
                    <a:lnTo>
                      <a:pt x="7" y="67"/>
                    </a:lnTo>
                    <a:lnTo>
                      <a:pt x="0" y="79"/>
                    </a:lnTo>
                    <a:lnTo>
                      <a:pt x="1" y="91"/>
                    </a:lnTo>
                    <a:lnTo>
                      <a:pt x="9" y="100"/>
                    </a:lnTo>
                    <a:lnTo>
                      <a:pt x="25" y="109"/>
                    </a:lnTo>
                    <a:lnTo>
                      <a:pt x="47" y="113"/>
                    </a:lnTo>
                    <a:lnTo>
                      <a:pt x="39" y="140"/>
                    </a:lnTo>
                    <a:lnTo>
                      <a:pt x="38" y="159"/>
                    </a:lnTo>
                    <a:lnTo>
                      <a:pt x="43" y="173"/>
                    </a:lnTo>
                    <a:lnTo>
                      <a:pt x="54" y="181"/>
                    </a:lnTo>
                    <a:lnTo>
                      <a:pt x="68" y="181"/>
                    </a:lnTo>
                    <a:lnTo>
                      <a:pt x="84" y="174"/>
                    </a:lnTo>
                    <a:lnTo>
                      <a:pt x="101" y="160"/>
                    </a:lnTo>
                    <a:lnTo>
                      <a:pt x="119" y="140"/>
                    </a:lnTo>
                    <a:lnTo>
                      <a:pt x="118" y="157"/>
                    </a:lnTo>
                    <a:lnTo>
                      <a:pt x="122" y="170"/>
                    </a:lnTo>
                    <a:lnTo>
                      <a:pt x="131" y="178"/>
                    </a:lnTo>
                    <a:lnTo>
                      <a:pt x="142" y="183"/>
                    </a:lnTo>
                    <a:lnTo>
                      <a:pt x="155" y="183"/>
                    </a:lnTo>
                    <a:lnTo>
                      <a:pt x="168" y="178"/>
                    </a:lnTo>
                    <a:lnTo>
                      <a:pt x="179" y="169"/>
                    </a:lnTo>
                    <a:lnTo>
                      <a:pt x="187" y="1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4" name="Freeform 280">
                <a:extLst>
                  <a:ext uri="{FF2B5EF4-FFF2-40B4-BE49-F238E27FC236}">
                    <a16:creationId xmlns:a16="http://schemas.microsoft.com/office/drawing/2014/main" id="{065DD531-A4AD-4341-AE77-0D8C8A5C4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1038" y="2941638"/>
                <a:ext cx="60325" cy="26988"/>
              </a:xfrm>
              <a:custGeom>
                <a:avLst/>
                <a:gdLst>
                  <a:gd name="T0" fmla="*/ 2 w 260"/>
                  <a:gd name="T1" fmla="*/ 32 h 157"/>
                  <a:gd name="T2" fmla="*/ 0 w 260"/>
                  <a:gd name="T3" fmla="*/ 20 h 157"/>
                  <a:gd name="T4" fmla="*/ 3 w 260"/>
                  <a:gd name="T5" fmla="*/ 11 h 157"/>
                  <a:gd name="T6" fmla="*/ 10 w 260"/>
                  <a:gd name="T7" fmla="*/ 3 h 157"/>
                  <a:gd name="T8" fmla="*/ 19 w 260"/>
                  <a:gd name="T9" fmla="*/ 0 h 157"/>
                  <a:gd name="T10" fmla="*/ 29 w 260"/>
                  <a:gd name="T11" fmla="*/ 0 h 157"/>
                  <a:gd name="T12" fmla="*/ 37 w 260"/>
                  <a:gd name="T13" fmla="*/ 3 h 157"/>
                  <a:gd name="T14" fmla="*/ 44 w 260"/>
                  <a:gd name="T15" fmla="*/ 11 h 157"/>
                  <a:gd name="T16" fmla="*/ 46 w 260"/>
                  <a:gd name="T17" fmla="*/ 23 h 157"/>
                  <a:gd name="T18" fmla="*/ 69 w 260"/>
                  <a:gd name="T19" fmla="*/ 9 h 157"/>
                  <a:gd name="T20" fmla="*/ 89 w 260"/>
                  <a:gd name="T21" fmla="*/ 5 h 157"/>
                  <a:gd name="T22" fmla="*/ 105 w 260"/>
                  <a:gd name="T23" fmla="*/ 7 h 157"/>
                  <a:gd name="T24" fmla="*/ 119 w 260"/>
                  <a:gd name="T25" fmla="*/ 17 h 157"/>
                  <a:gd name="T26" fmla="*/ 128 w 260"/>
                  <a:gd name="T27" fmla="*/ 31 h 157"/>
                  <a:gd name="T28" fmla="*/ 133 w 260"/>
                  <a:gd name="T29" fmla="*/ 50 h 157"/>
                  <a:gd name="T30" fmla="*/ 133 w 260"/>
                  <a:gd name="T31" fmla="*/ 71 h 157"/>
                  <a:gd name="T32" fmla="*/ 129 w 260"/>
                  <a:gd name="T33" fmla="*/ 95 h 157"/>
                  <a:gd name="T34" fmla="*/ 153 w 260"/>
                  <a:gd name="T35" fmla="*/ 83 h 157"/>
                  <a:gd name="T36" fmla="*/ 174 w 260"/>
                  <a:gd name="T37" fmla="*/ 78 h 157"/>
                  <a:gd name="T38" fmla="*/ 195 w 260"/>
                  <a:gd name="T39" fmla="*/ 78 h 157"/>
                  <a:gd name="T40" fmla="*/ 213 w 260"/>
                  <a:gd name="T41" fmla="*/ 83 h 157"/>
                  <a:gd name="T42" fmla="*/ 229 w 260"/>
                  <a:gd name="T43" fmla="*/ 94 h 157"/>
                  <a:gd name="T44" fmla="*/ 242 w 260"/>
                  <a:gd name="T45" fmla="*/ 110 h 157"/>
                  <a:gd name="T46" fmla="*/ 253 w 260"/>
                  <a:gd name="T47" fmla="*/ 130 h 157"/>
                  <a:gd name="T48" fmla="*/ 260 w 260"/>
                  <a:gd name="T4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0" h="157">
                    <a:moveTo>
                      <a:pt x="2" y="32"/>
                    </a:moveTo>
                    <a:lnTo>
                      <a:pt x="0" y="20"/>
                    </a:lnTo>
                    <a:lnTo>
                      <a:pt x="3" y="11"/>
                    </a:lnTo>
                    <a:lnTo>
                      <a:pt x="10" y="3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7" y="3"/>
                    </a:lnTo>
                    <a:lnTo>
                      <a:pt x="44" y="11"/>
                    </a:lnTo>
                    <a:lnTo>
                      <a:pt x="46" y="23"/>
                    </a:lnTo>
                    <a:lnTo>
                      <a:pt x="69" y="9"/>
                    </a:lnTo>
                    <a:lnTo>
                      <a:pt x="89" y="5"/>
                    </a:lnTo>
                    <a:lnTo>
                      <a:pt x="105" y="7"/>
                    </a:lnTo>
                    <a:lnTo>
                      <a:pt x="119" y="17"/>
                    </a:lnTo>
                    <a:lnTo>
                      <a:pt x="128" y="31"/>
                    </a:lnTo>
                    <a:lnTo>
                      <a:pt x="133" y="50"/>
                    </a:lnTo>
                    <a:lnTo>
                      <a:pt x="133" y="71"/>
                    </a:lnTo>
                    <a:lnTo>
                      <a:pt x="129" y="95"/>
                    </a:lnTo>
                    <a:lnTo>
                      <a:pt x="153" y="83"/>
                    </a:lnTo>
                    <a:lnTo>
                      <a:pt x="174" y="78"/>
                    </a:lnTo>
                    <a:lnTo>
                      <a:pt x="195" y="78"/>
                    </a:lnTo>
                    <a:lnTo>
                      <a:pt x="213" y="83"/>
                    </a:lnTo>
                    <a:lnTo>
                      <a:pt x="229" y="94"/>
                    </a:lnTo>
                    <a:lnTo>
                      <a:pt x="242" y="110"/>
                    </a:lnTo>
                    <a:lnTo>
                      <a:pt x="253" y="130"/>
                    </a:lnTo>
                    <a:lnTo>
                      <a:pt x="260" y="15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5" name="Freeform 281">
                <a:extLst>
                  <a:ext uri="{FF2B5EF4-FFF2-40B4-BE49-F238E27FC236}">
                    <a16:creationId xmlns:a16="http://schemas.microsoft.com/office/drawing/2014/main" id="{04B86E03-56BE-4094-8F23-59B109252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6601" y="2954338"/>
                <a:ext cx="19050" cy="6350"/>
              </a:xfrm>
              <a:custGeom>
                <a:avLst/>
                <a:gdLst>
                  <a:gd name="T0" fmla="*/ 0 w 88"/>
                  <a:gd name="T1" fmla="*/ 31 h 31"/>
                  <a:gd name="T2" fmla="*/ 6 w 88"/>
                  <a:gd name="T3" fmla="*/ 18 h 31"/>
                  <a:gd name="T4" fmla="*/ 16 w 88"/>
                  <a:gd name="T5" fmla="*/ 8 h 31"/>
                  <a:gd name="T6" fmla="*/ 39 w 88"/>
                  <a:gd name="T7" fmla="*/ 0 h 31"/>
                  <a:gd name="T8" fmla="*/ 52 w 88"/>
                  <a:gd name="T9" fmla="*/ 1 h 31"/>
                  <a:gd name="T10" fmla="*/ 65 w 88"/>
                  <a:gd name="T11" fmla="*/ 6 h 31"/>
                  <a:gd name="T12" fmla="*/ 77 w 88"/>
                  <a:gd name="T13" fmla="*/ 15 h 31"/>
                  <a:gd name="T14" fmla="*/ 88 w 88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1">
                    <a:moveTo>
                      <a:pt x="0" y="31"/>
                    </a:moveTo>
                    <a:lnTo>
                      <a:pt x="6" y="18"/>
                    </a:lnTo>
                    <a:lnTo>
                      <a:pt x="16" y="8"/>
                    </a:lnTo>
                    <a:lnTo>
                      <a:pt x="39" y="0"/>
                    </a:lnTo>
                    <a:lnTo>
                      <a:pt x="52" y="1"/>
                    </a:lnTo>
                    <a:lnTo>
                      <a:pt x="65" y="6"/>
                    </a:lnTo>
                    <a:lnTo>
                      <a:pt x="77" y="15"/>
                    </a:lnTo>
                    <a:lnTo>
                      <a:pt x="88" y="2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6" name="Freeform 282">
                <a:extLst>
                  <a:ext uri="{FF2B5EF4-FFF2-40B4-BE49-F238E27FC236}">
                    <a16:creationId xmlns:a16="http://schemas.microsoft.com/office/drawing/2014/main" id="{7B578FCB-40D8-461A-9738-E4F87D463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3963" y="3103563"/>
                <a:ext cx="69850" cy="28575"/>
              </a:xfrm>
              <a:custGeom>
                <a:avLst/>
                <a:gdLst>
                  <a:gd name="T0" fmla="*/ 0 w 309"/>
                  <a:gd name="T1" fmla="*/ 114 h 168"/>
                  <a:gd name="T2" fmla="*/ 18 w 309"/>
                  <a:gd name="T3" fmla="*/ 118 h 168"/>
                  <a:gd name="T4" fmla="*/ 35 w 309"/>
                  <a:gd name="T5" fmla="*/ 117 h 168"/>
                  <a:gd name="T6" fmla="*/ 50 w 309"/>
                  <a:gd name="T7" fmla="*/ 113 h 168"/>
                  <a:gd name="T8" fmla="*/ 62 w 309"/>
                  <a:gd name="T9" fmla="*/ 105 h 168"/>
                  <a:gd name="T10" fmla="*/ 69 w 309"/>
                  <a:gd name="T11" fmla="*/ 94 h 168"/>
                  <a:gd name="T12" fmla="*/ 70 w 309"/>
                  <a:gd name="T13" fmla="*/ 81 h 168"/>
                  <a:gd name="T14" fmla="*/ 65 w 309"/>
                  <a:gd name="T15" fmla="*/ 68 h 168"/>
                  <a:gd name="T16" fmla="*/ 50 w 309"/>
                  <a:gd name="T17" fmla="*/ 55 h 168"/>
                  <a:gd name="T18" fmla="*/ 81 w 309"/>
                  <a:gd name="T19" fmla="*/ 33 h 168"/>
                  <a:gd name="T20" fmla="*/ 91 w 309"/>
                  <a:gd name="T21" fmla="*/ 18 h 168"/>
                  <a:gd name="T22" fmla="*/ 98 w 309"/>
                  <a:gd name="T23" fmla="*/ 0 h 168"/>
                  <a:gd name="T24" fmla="*/ 94 w 309"/>
                  <a:gd name="T25" fmla="*/ 15 h 168"/>
                  <a:gd name="T26" fmla="*/ 94 w 309"/>
                  <a:gd name="T27" fmla="*/ 30 h 168"/>
                  <a:gd name="T28" fmla="*/ 98 w 309"/>
                  <a:gd name="T29" fmla="*/ 44 h 168"/>
                  <a:gd name="T30" fmla="*/ 105 w 309"/>
                  <a:gd name="T31" fmla="*/ 56 h 168"/>
                  <a:gd name="T32" fmla="*/ 115 w 309"/>
                  <a:gd name="T33" fmla="*/ 68 h 168"/>
                  <a:gd name="T34" fmla="*/ 128 w 309"/>
                  <a:gd name="T35" fmla="*/ 77 h 168"/>
                  <a:gd name="T36" fmla="*/ 142 w 309"/>
                  <a:gd name="T37" fmla="*/ 83 h 168"/>
                  <a:gd name="T38" fmla="*/ 157 w 309"/>
                  <a:gd name="T39" fmla="*/ 85 h 168"/>
                  <a:gd name="T40" fmla="*/ 164 w 309"/>
                  <a:gd name="T41" fmla="*/ 112 h 168"/>
                  <a:gd name="T42" fmla="*/ 179 w 309"/>
                  <a:gd name="T43" fmla="*/ 128 h 168"/>
                  <a:gd name="T44" fmla="*/ 200 w 309"/>
                  <a:gd name="T45" fmla="*/ 136 h 168"/>
                  <a:gd name="T46" fmla="*/ 226 w 309"/>
                  <a:gd name="T47" fmla="*/ 133 h 168"/>
                  <a:gd name="T48" fmla="*/ 242 w 309"/>
                  <a:gd name="T49" fmla="*/ 156 h 168"/>
                  <a:gd name="T50" fmla="*/ 263 w 309"/>
                  <a:gd name="T51" fmla="*/ 167 h 168"/>
                  <a:gd name="T52" fmla="*/ 275 w 309"/>
                  <a:gd name="T53" fmla="*/ 168 h 168"/>
                  <a:gd name="T54" fmla="*/ 287 w 309"/>
                  <a:gd name="T55" fmla="*/ 166 h 168"/>
                  <a:gd name="T56" fmla="*/ 309 w 309"/>
                  <a:gd name="T57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9" h="168">
                    <a:moveTo>
                      <a:pt x="0" y="114"/>
                    </a:moveTo>
                    <a:lnTo>
                      <a:pt x="18" y="118"/>
                    </a:lnTo>
                    <a:lnTo>
                      <a:pt x="35" y="117"/>
                    </a:lnTo>
                    <a:lnTo>
                      <a:pt x="50" y="113"/>
                    </a:lnTo>
                    <a:lnTo>
                      <a:pt x="62" y="105"/>
                    </a:lnTo>
                    <a:lnTo>
                      <a:pt x="69" y="94"/>
                    </a:lnTo>
                    <a:lnTo>
                      <a:pt x="70" y="81"/>
                    </a:lnTo>
                    <a:lnTo>
                      <a:pt x="65" y="68"/>
                    </a:lnTo>
                    <a:lnTo>
                      <a:pt x="50" y="55"/>
                    </a:lnTo>
                    <a:lnTo>
                      <a:pt x="81" y="33"/>
                    </a:lnTo>
                    <a:lnTo>
                      <a:pt x="91" y="18"/>
                    </a:lnTo>
                    <a:lnTo>
                      <a:pt x="98" y="0"/>
                    </a:lnTo>
                    <a:lnTo>
                      <a:pt x="94" y="15"/>
                    </a:lnTo>
                    <a:lnTo>
                      <a:pt x="94" y="30"/>
                    </a:lnTo>
                    <a:lnTo>
                      <a:pt x="98" y="44"/>
                    </a:lnTo>
                    <a:lnTo>
                      <a:pt x="105" y="56"/>
                    </a:lnTo>
                    <a:lnTo>
                      <a:pt x="115" y="68"/>
                    </a:lnTo>
                    <a:lnTo>
                      <a:pt x="128" y="77"/>
                    </a:lnTo>
                    <a:lnTo>
                      <a:pt x="142" y="83"/>
                    </a:lnTo>
                    <a:lnTo>
                      <a:pt x="157" y="85"/>
                    </a:lnTo>
                    <a:lnTo>
                      <a:pt x="164" y="112"/>
                    </a:lnTo>
                    <a:lnTo>
                      <a:pt x="179" y="128"/>
                    </a:lnTo>
                    <a:lnTo>
                      <a:pt x="200" y="136"/>
                    </a:lnTo>
                    <a:lnTo>
                      <a:pt x="226" y="133"/>
                    </a:lnTo>
                    <a:lnTo>
                      <a:pt x="242" y="156"/>
                    </a:lnTo>
                    <a:lnTo>
                      <a:pt x="263" y="167"/>
                    </a:lnTo>
                    <a:lnTo>
                      <a:pt x="275" y="168"/>
                    </a:lnTo>
                    <a:lnTo>
                      <a:pt x="287" y="166"/>
                    </a:lnTo>
                    <a:lnTo>
                      <a:pt x="309" y="15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7" name="Freeform 283">
                <a:extLst>
                  <a:ext uri="{FF2B5EF4-FFF2-40B4-BE49-F238E27FC236}">
                    <a16:creationId xmlns:a16="http://schemas.microsoft.com/office/drawing/2014/main" id="{3F1FE657-C543-4884-B8C8-F294997BD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351" y="3038475"/>
                <a:ext cx="96838" cy="58738"/>
              </a:xfrm>
              <a:custGeom>
                <a:avLst/>
                <a:gdLst>
                  <a:gd name="T0" fmla="*/ 46 w 422"/>
                  <a:gd name="T1" fmla="*/ 71 h 339"/>
                  <a:gd name="T2" fmla="*/ 26 w 422"/>
                  <a:gd name="T3" fmla="*/ 81 h 339"/>
                  <a:gd name="T4" fmla="*/ 12 w 422"/>
                  <a:gd name="T5" fmla="*/ 94 h 339"/>
                  <a:gd name="T6" fmla="*/ 2 w 422"/>
                  <a:gd name="T7" fmla="*/ 109 h 339"/>
                  <a:gd name="T8" fmla="*/ 0 w 422"/>
                  <a:gd name="T9" fmla="*/ 125 h 339"/>
                  <a:gd name="T10" fmla="*/ 4 w 422"/>
                  <a:gd name="T11" fmla="*/ 140 h 339"/>
                  <a:gd name="T12" fmla="*/ 14 w 422"/>
                  <a:gd name="T13" fmla="*/ 152 h 339"/>
                  <a:gd name="T14" fmla="*/ 32 w 422"/>
                  <a:gd name="T15" fmla="*/ 160 h 339"/>
                  <a:gd name="T16" fmla="*/ 57 w 422"/>
                  <a:gd name="T17" fmla="*/ 164 h 339"/>
                  <a:gd name="T18" fmla="*/ 41 w 422"/>
                  <a:gd name="T19" fmla="*/ 182 h 339"/>
                  <a:gd name="T20" fmla="*/ 32 w 422"/>
                  <a:gd name="T21" fmla="*/ 201 h 339"/>
                  <a:gd name="T22" fmla="*/ 30 w 422"/>
                  <a:gd name="T23" fmla="*/ 219 h 339"/>
                  <a:gd name="T24" fmla="*/ 34 w 422"/>
                  <a:gd name="T25" fmla="*/ 234 h 339"/>
                  <a:gd name="T26" fmla="*/ 42 w 422"/>
                  <a:gd name="T27" fmla="*/ 247 h 339"/>
                  <a:gd name="T28" fmla="*/ 55 w 422"/>
                  <a:gd name="T29" fmla="*/ 255 h 339"/>
                  <a:gd name="T30" fmla="*/ 71 w 422"/>
                  <a:gd name="T31" fmla="*/ 257 h 339"/>
                  <a:gd name="T32" fmla="*/ 91 w 422"/>
                  <a:gd name="T33" fmla="*/ 252 h 339"/>
                  <a:gd name="T34" fmla="*/ 89 w 422"/>
                  <a:gd name="T35" fmla="*/ 277 h 339"/>
                  <a:gd name="T36" fmla="*/ 91 w 422"/>
                  <a:gd name="T37" fmla="*/ 296 h 339"/>
                  <a:gd name="T38" fmla="*/ 97 w 422"/>
                  <a:gd name="T39" fmla="*/ 311 h 339"/>
                  <a:gd name="T40" fmla="*/ 107 w 422"/>
                  <a:gd name="T41" fmla="*/ 321 h 339"/>
                  <a:gd name="T42" fmla="*/ 120 w 422"/>
                  <a:gd name="T43" fmla="*/ 326 h 339"/>
                  <a:gd name="T44" fmla="*/ 135 w 422"/>
                  <a:gd name="T45" fmla="*/ 326 h 339"/>
                  <a:gd name="T46" fmla="*/ 152 w 422"/>
                  <a:gd name="T47" fmla="*/ 322 h 339"/>
                  <a:gd name="T48" fmla="*/ 170 w 422"/>
                  <a:gd name="T49" fmla="*/ 311 h 339"/>
                  <a:gd name="T50" fmla="*/ 182 w 422"/>
                  <a:gd name="T51" fmla="*/ 328 h 339"/>
                  <a:gd name="T52" fmla="*/ 195 w 422"/>
                  <a:gd name="T53" fmla="*/ 338 h 339"/>
                  <a:gd name="T54" fmla="*/ 210 w 422"/>
                  <a:gd name="T55" fmla="*/ 339 h 339"/>
                  <a:gd name="T56" fmla="*/ 224 w 422"/>
                  <a:gd name="T57" fmla="*/ 335 h 339"/>
                  <a:gd name="T58" fmla="*/ 237 w 422"/>
                  <a:gd name="T59" fmla="*/ 323 h 339"/>
                  <a:gd name="T60" fmla="*/ 246 w 422"/>
                  <a:gd name="T61" fmla="*/ 306 h 339"/>
                  <a:gd name="T62" fmla="*/ 250 w 422"/>
                  <a:gd name="T63" fmla="*/ 283 h 339"/>
                  <a:gd name="T64" fmla="*/ 248 w 422"/>
                  <a:gd name="T65" fmla="*/ 256 h 339"/>
                  <a:gd name="T66" fmla="*/ 272 w 422"/>
                  <a:gd name="T67" fmla="*/ 272 h 339"/>
                  <a:gd name="T68" fmla="*/ 292 w 422"/>
                  <a:gd name="T69" fmla="*/ 278 h 339"/>
                  <a:gd name="T70" fmla="*/ 311 w 422"/>
                  <a:gd name="T71" fmla="*/ 275 h 339"/>
                  <a:gd name="T72" fmla="*/ 325 w 422"/>
                  <a:gd name="T73" fmla="*/ 265 h 339"/>
                  <a:gd name="T74" fmla="*/ 332 w 422"/>
                  <a:gd name="T75" fmla="*/ 251 h 339"/>
                  <a:gd name="T76" fmla="*/ 333 w 422"/>
                  <a:gd name="T77" fmla="*/ 234 h 339"/>
                  <a:gd name="T78" fmla="*/ 328 w 422"/>
                  <a:gd name="T79" fmla="*/ 216 h 339"/>
                  <a:gd name="T80" fmla="*/ 313 w 422"/>
                  <a:gd name="T81" fmla="*/ 200 h 339"/>
                  <a:gd name="T82" fmla="*/ 337 w 422"/>
                  <a:gd name="T83" fmla="*/ 206 h 339"/>
                  <a:gd name="T84" fmla="*/ 358 w 422"/>
                  <a:gd name="T85" fmla="*/ 205 h 339"/>
                  <a:gd name="T86" fmla="*/ 375 w 422"/>
                  <a:gd name="T87" fmla="*/ 197 h 339"/>
                  <a:gd name="T88" fmla="*/ 388 w 422"/>
                  <a:gd name="T89" fmla="*/ 183 h 339"/>
                  <a:gd name="T90" fmla="*/ 396 w 422"/>
                  <a:gd name="T91" fmla="*/ 164 h 339"/>
                  <a:gd name="T92" fmla="*/ 396 w 422"/>
                  <a:gd name="T93" fmla="*/ 142 h 339"/>
                  <a:gd name="T94" fmla="*/ 388 w 422"/>
                  <a:gd name="T95" fmla="*/ 118 h 339"/>
                  <a:gd name="T96" fmla="*/ 372 w 422"/>
                  <a:gd name="T97" fmla="*/ 93 h 339"/>
                  <a:gd name="T98" fmla="*/ 390 w 422"/>
                  <a:gd name="T99" fmla="*/ 101 h 339"/>
                  <a:gd name="T100" fmla="*/ 404 w 422"/>
                  <a:gd name="T101" fmla="*/ 100 h 339"/>
                  <a:gd name="T102" fmla="*/ 414 w 422"/>
                  <a:gd name="T103" fmla="*/ 91 h 339"/>
                  <a:gd name="T104" fmla="*/ 421 w 422"/>
                  <a:gd name="T105" fmla="*/ 78 h 339"/>
                  <a:gd name="T106" fmla="*/ 422 w 422"/>
                  <a:gd name="T107" fmla="*/ 61 h 339"/>
                  <a:gd name="T108" fmla="*/ 417 w 422"/>
                  <a:gd name="T109" fmla="*/ 41 h 339"/>
                  <a:gd name="T110" fmla="*/ 409 w 422"/>
                  <a:gd name="T111" fmla="*/ 20 h 339"/>
                  <a:gd name="T112" fmla="*/ 395 w 422"/>
                  <a:gd name="T113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2" h="339">
                    <a:moveTo>
                      <a:pt x="46" y="71"/>
                    </a:moveTo>
                    <a:lnTo>
                      <a:pt x="26" y="81"/>
                    </a:lnTo>
                    <a:lnTo>
                      <a:pt x="12" y="94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4" y="140"/>
                    </a:lnTo>
                    <a:lnTo>
                      <a:pt x="14" y="152"/>
                    </a:lnTo>
                    <a:lnTo>
                      <a:pt x="32" y="160"/>
                    </a:lnTo>
                    <a:lnTo>
                      <a:pt x="57" y="164"/>
                    </a:lnTo>
                    <a:lnTo>
                      <a:pt x="41" y="182"/>
                    </a:lnTo>
                    <a:lnTo>
                      <a:pt x="32" y="201"/>
                    </a:lnTo>
                    <a:lnTo>
                      <a:pt x="30" y="219"/>
                    </a:lnTo>
                    <a:lnTo>
                      <a:pt x="34" y="234"/>
                    </a:lnTo>
                    <a:lnTo>
                      <a:pt x="42" y="247"/>
                    </a:lnTo>
                    <a:lnTo>
                      <a:pt x="55" y="255"/>
                    </a:lnTo>
                    <a:lnTo>
                      <a:pt x="71" y="257"/>
                    </a:lnTo>
                    <a:lnTo>
                      <a:pt x="91" y="252"/>
                    </a:lnTo>
                    <a:lnTo>
                      <a:pt x="89" y="277"/>
                    </a:lnTo>
                    <a:lnTo>
                      <a:pt x="91" y="296"/>
                    </a:lnTo>
                    <a:lnTo>
                      <a:pt x="97" y="311"/>
                    </a:lnTo>
                    <a:lnTo>
                      <a:pt x="107" y="321"/>
                    </a:lnTo>
                    <a:lnTo>
                      <a:pt x="120" y="326"/>
                    </a:lnTo>
                    <a:lnTo>
                      <a:pt x="135" y="326"/>
                    </a:lnTo>
                    <a:lnTo>
                      <a:pt x="152" y="322"/>
                    </a:lnTo>
                    <a:lnTo>
                      <a:pt x="170" y="311"/>
                    </a:lnTo>
                    <a:lnTo>
                      <a:pt x="182" y="328"/>
                    </a:lnTo>
                    <a:lnTo>
                      <a:pt x="195" y="338"/>
                    </a:lnTo>
                    <a:lnTo>
                      <a:pt x="210" y="339"/>
                    </a:lnTo>
                    <a:lnTo>
                      <a:pt x="224" y="335"/>
                    </a:lnTo>
                    <a:lnTo>
                      <a:pt x="237" y="323"/>
                    </a:lnTo>
                    <a:lnTo>
                      <a:pt x="246" y="306"/>
                    </a:lnTo>
                    <a:lnTo>
                      <a:pt x="250" y="283"/>
                    </a:lnTo>
                    <a:lnTo>
                      <a:pt x="248" y="256"/>
                    </a:lnTo>
                    <a:lnTo>
                      <a:pt x="272" y="272"/>
                    </a:lnTo>
                    <a:lnTo>
                      <a:pt x="292" y="278"/>
                    </a:lnTo>
                    <a:lnTo>
                      <a:pt x="311" y="275"/>
                    </a:lnTo>
                    <a:lnTo>
                      <a:pt x="325" y="265"/>
                    </a:lnTo>
                    <a:lnTo>
                      <a:pt x="332" y="251"/>
                    </a:lnTo>
                    <a:lnTo>
                      <a:pt x="333" y="234"/>
                    </a:lnTo>
                    <a:lnTo>
                      <a:pt x="328" y="216"/>
                    </a:lnTo>
                    <a:lnTo>
                      <a:pt x="313" y="200"/>
                    </a:lnTo>
                    <a:lnTo>
                      <a:pt x="337" y="206"/>
                    </a:lnTo>
                    <a:lnTo>
                      <a:pt x="358" y="205"/>
                    </a:lnTo>
                    <a:lnTo>
                      <a:pt x="375" y="197"/>
                    </a:lnTo>
                    <a:lnTo>
                      <a:pt x="388" y="183"/>
                    </a:lnTo>
                    <a:lnTo>
                      <a:pt x="396" y="164"/>
                    </a:lnTo>
                    <a:lnTo>
                      <a:pt x="396" y="142"/>
                    </a:lnTo>
                    <a:lnTo>
                      <a:pt x="388" y="118"/>
                    </a:lnTo>
                    <a:lnTo>
                      <a:pt x="372" y="93"/>
                    </a:lnTo>
                    <a:lnTo>
                      <a:pt x="390" y="101"/>
                    </a:lnTo>
                    <a:lnTo>
                      <a:pt x="404" y="100"/>
                    </a:lnTo>
                    <a:lnTo>
                      <a:pt x="414" y="91"/>
                    </a:lnTo>
                    <a:lnTo>
                      <a:pt x="421" y="78"/>
                    </a:lnTo>
                    <a:lnTo>
                      <a:pt x="422" y="61"/>
                    </a:lnTo>
                    <a:lnTo>
                      <a:pt x="417" y="41"/>
                    </a:lnTo>
                    <a:lnTo>
                      <a:pt x="409" y="20"/>
                    </a:lnTo>
                    <a:lnTo>
                      <a:pt x="39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8" name="Freeform 284">
                <a:extLst>
                  <a:ext uri="{FF2B5EF4-FFF2-40B4-BE49-F238E27FC236}">
                    <a16:creationId xmlns:a16="http://schemas.microsoft.com/office/drawing/2014/main" id="{EEC3D9AA-20C6-4ED4-965A-D5397B51A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3988" y="3103563"/>
                <a:ext cx="39688" cy="58738"/>
              </a:xfrm>
              <a:custGeom>
                <a:avLst/>
                <a:gdLst>
                  <a:gd name="T0" fmla="*/ 30 w 176"/>
                  <a:gd name="T1" fmla="*/ 0 h 330"/>
                  <a:gd name="T2" fmla="*/ 17 w 176"/>
                  <a:gd name="T3" fmla="*/ 6 h 330"/>
                  <a:gd name="T4" fmla="*/ 9 w 176"/>
                  <a:gd name="T5" fmla="*/ 14 h 330"/>
                  <a:gd name="T6" fmla="*/ 2 w 176"/>
                  <a:gd name="T7" fmla="*/ 25 h 330"/>
                  <a:gd name="T8" fmla="*/ 0 w 176"/>
                  <a:gd name="T9" fmla="*/ 36 h 330"/>
                  <a:gd name="T10" fmla="*/ 8 w 176"/>
                  <a:gd name="T11" fmla="*/ 55 h 330"/>
                  <a:gd name="T12" fmla="*/ 16 w 176"/>
                  <a:gd name="T13" fmla="*/ 61 h 330"/>
                  <a:gd name="T14" fmla="*/ 30 w 176"/>
                  <a:gd name="T15" fmla="*/ 63 h 330"/>
                  <a:gd name="T16" fmla="*/ 24 w 176"/>
                  <a:gd name="T17" fmla="*/ 103 h 330"/>
                  <a:gd name="T18" fmla="*/ 30 w 176"/>
                  <a:gd name="T19" fmla="*/ 135 h 330"/>
                  <a:gd name="T20" fmla="*/ 39 w 176"/>
                  <a:gd name="T21" fmla="*/ 148 h 330"/>
                  <a:gd name="T22" fmla="*/ 50 w 176"/>
                  <a:gd name="T23" fmla="*/ 157 h 330"/>
                  <a:gd name="T24" fmla="*/ 65 w 176"/>
                  <a:gd name="T25" fmla="*/ 164 h 330"/>
                  <a:gd name="T26" fmla="*/ 82 w 176"/>
                  <a:gd name="T27" fmla="*/ 167 h 330"/>
                  <a:gd name="T28" fmla="*/ 70 w 176"/>
                  <a:gd name="T29" fmla="*/ 199 h 330"/>
                  <a:gd name="T30" fmla="*/ 73 w 176"/>
                  <a:gd name="T31" fmla="*/ 226 h 330"/>
                  <a:gd name="T32" fmla="*/ 87 w 176"/>
                  <a:gd name="T33" fmla="*/ 245 h 330"/>
                  <a:gd name="T34" fmla="*/ 99 w 176"/>
                  <a:gd name="T35" fmla="*/ 250 h 330"/>
                  <a:gd name="T36" fmla="*/ 112 w 176"/>
                  <a:gd name="T37" fmla="*/ 253 h 330"/>
                  <a:gd name="T38" fmla="*/ 121 w 176"/>
                  <a:gd name="T39" fmla="*/ 282 h 330"/>
                  <a:gd name="T40" fmla="*/ 134 w 176"/>
                  <a:gd name="T41" fmla="*/ 306 h 330"/>
                  <a:gd name="T42" fmla="*/ 152 w 176"/>
                  <a:gd name="T43" fmla="*/ 322 h 330"/>
                  <a:gd name="T44" fmla="*/ 176 w 176"/>
                  <a:gd name="T45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6" h="330">
                    <a:moveTo>
                      <a:pt x="30" y="0"/>
                    </a:moveTo>
                    <a:lnTo>
                      <a:pt x="17" y="6"/>
                    </a:lnTo>
                    <a:lnTo>
                      <a:pt x="9" y="14"/>
                    </a:lnTo>
                    <a:lnTo>
                      <a:pt x="2" y="25"/>
                    </a:lnTo>
                    <a:lnTo>
                      <a:pt x="0" y="36"/>
                    </a:lnTo>
                    <a:lnTo>
                      <a:pt x="8" y="55"/>
                    </a:lnTo>
                    <a:lnTo>
                      <a:pt x="16" y="61"/>
                    </a:lnTo>
                    <a:lnTo>
                      <a:pt x="30" y="63"/>
                    </a:lnTo>
                    <a:lnTo>
                      <a:pt x="24" y="103"/>
                    </a:lnTo>
                    <a:lnTo>
                      <a:pt x="30" y="135"/>
                    </a:lnTo>
                    <a:lnTo>
                      <a:pt x="39" y="148"/>
                    </a:lnTo>
                    <a:lnTo>
                      <a:pt x="50" y="157"/>
                    </a:lnTo>
                    <a:lnTo>
                      <a:pt x="65" y="164"/>
                    </a:lnTo>
                    <a:lnTo>
                      <a:pt x="82" y="167"/>
                    </a:lnTo>
                    <a:lnTo>
                      <a:pt x="70" y="199"/>
                    </a:lnTo>
                    <a:lnTo>
                      <a:pt x="73" y="226"/>
                    </a:lnTo>
                    <a:lnTo>
                      <a:pt x="87" y="245"/>
                    </a:lnTo>
                    <a:lnTo>
                      <a:pt x="99" y="250"/>
                    </a:lnTo>
                    <a:lnTo>
                      <a:pt x="112" y="253"/>
                    </a:lnTo>
                    <a:lnTo>
                      <a:pt x="121" y="282"/>
                    </a:lnTo>
                    <a:lnTo>
                      <a:pt x="134" y="306"/>
                    </a:lnTo>
                    <a:lnTo>
                      <a:pt x="152" y="322"/>
                    </a:lnTo>
                    <a:lnTo>
                      <a:pt x="176" y="3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9" name="Freeform 285">
                <a:extLst>
                  <a:ext uri="{FF2B5EF4-FFF2-40B4-BE49-F238E27FC236}">
                    <a16:creationId xmlns:a16="http://schemas.microsoft.com/office/drawing/2014/main" id="{2DE3D111-D361-4E26-9F9C-712EAAED2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1626" y="3078163"/>
                <a:ext cx="103188" cy="92075"/>
              </a:xfrm>
              <a:custGeom>
                <a:avLst/>
                <a:gdLst>
                  <a:gd name="T0" fmla="*/ 19 w 456"/>
                  <a:gd name="T1" fmla="*/ 133 h 522"/>
                  <a:gd name="T2" fmla="*/ 55 w 456"/>
                  <a:gd name="T3" fmla="*/ 140 h 522"/>
                  <a:gd name="T4" fmla="*/ 83 w 456"/>
                  <a:gd name="T5" fmla="*/ 114 h 522"/>
                  <a:gd name="T6" fmla="*/ 107 w 456"/>
                  <a:gd name="T7" fmla="*/ 83 h 522"/>
                  <a:gd name="T8" fmla="*/ 142 w 456"/>
                  <a:gd name="T9" fmla="*/ 69 h 522"/>
                  <a:gd name="T10" fmla="*/ 186 w 456"/>
                  <a:gd name="T11" fmla="*/ 83 h 522"/>
                  <a:gd name="T12" fmla="*/ 213 w 456"/>
                  <a:gd name="T13" fmla="*/ 37 h 522"/>
                  <a:gd name="T14" fmla="*/ 247 w 456"/>
                  <a:gd name="T15" fmla="*/ 15 h 522"/>
                  <a:gd name="T16" fmla="*/ 285 w 456"/>
                  <a:gd name="T17" fmla="*/ 21 h 522"/>
                  <a:gd name="T18" fmla="*/ 322 w 456"/>
                  <a:gd name="T19" fmla="*/ 63 h 522"/>
                  <a:gd name="T20" fmla="*/ 351 w 456"/>
                  <a:gd name="T21" fmla="*/ 26 h 522"/>
                  <a:gd name="T22" fmla="*/ 413 w 456"/>
                  <a:gd name="T23" fmla="*/ 0 h 522"/>
                  <a:gd name="T24" fmla="*/ 447 w 456"/>
                  <a:gd name="T25" fmla="*/ 11 h 522"/>
                  <a:gd name="T26" fmla="*/ 456 w 456"/>
                  <a:gd name="T27" fmla="*/ 32 h 522"/>
                  <a:gd name="T28" fmla="*/ 448 w 456"/>
                  <a:gd name="T29" fmla="*/ 61 h 522"/>
                  <a:gd name="T30" fmla="*/ 395 w 456"/>
                  <a:gd name="T31" fmla="*/ 114 h 522"/>
                  <a:gd name="T32" fmla="*/ 425 w 456"/>
                  <a:gd name="T33" fmla="*/ 155 h 522"/>
                  <a:gd name="T34" fmla="*/ 422 w 456"/>
                  <a:gd name="T35" fmla="*/ 198 h 522"/>
                  <a:gd name="T36" fmla="*/ 391 w 456"/>
                  <a:gd name="T37" fmla="*/ 229 h 522"/>
                  <a:gd name="T38" fmla="*/ 337 w 456"/>
                  <a:gd name="T39" fmla="*/ 234 h 522"/>
                  <a:gd name="T40" fmla="*/ 366 w 456"/>
                  <a:gd name="T41" fmla="*/ 260 h 522"/>
                  <a:gd name="T42" fmla="*/ 371 w 456"/>
                  <a:gd name="T43" fmla="*/ 284 h 522"/>
                  <a:gd name="T44" fmla="*/ 360 w 456"/>
                  <a:gd name="T45" fmla="*/ 303 h 522"/>
                  <a:gd name="T46" fmla="*/ 350 w 456"/>
                  <a:gd name="T47" fmla="*/ 330 h 522"/>
                  <a:gd name="T48" fmla="*/ 363 w 456"/>
                  <a:gd name="T49" fmla="*/ 363 h 522"/>
                  <a:gd name="T50" fmla="*/ 379 w 456"/>
                  <a:gd name="T51" fmla="*/ 401 h 522"/>
                  <a:gd name="T52" fmla="*/ 390 w 456"/>
                  <a:gd name="T53" fmla="*/ 437 h 522"/>
                  <a:gd name="T54" fmla="*/ 369 w 456"/>
                  <a:gd name="T55" fmla="*/ 462 h 522"/>
                  <a:gd name="T56" fmla="*/ 326 w 456"/>
                  <a:gd name="T57" fmla="*/ 471 h 522"/>
                  <a:gd name="T58" fmla="*/ 297 w 456"/>
                  <a:gd name="T59" fmla="*/ 483 h 522"/>
                  <a:gd name="T60" fmla="*/ 283 w 456"/>
                  <a:gd name="T61" fmla="*/ 508 h 522"/>
                  <a:gd name="T62" fmla="*/ 257 w 456"/>
                  <a:gd name="T63" fmla="*/ 522 h 522"/>
                  <a:gd name="T64" fmla="*/ 225 w 456"/>
                  <a:gd name="T65" fmla="*/ 51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6" h="522">
                    <a:moveTo>
                      <a:pt x="0" y="143"/>
                    </a:moveTo>
                    <a:lnTo>
                      <a:pt x="19" y="133"/>
                    </a:lnTo>
                    <a:lnTo>
                      <a:pt x="38" y="133"/>
                    </a:lnTo>
                    <a:lnTo>
                      <a:pt x="55" y="140"/>
                    </a:lnTo>
                    <a:lnTo>
                      <a:pt x="69" y="154"/>
                    </a:lnTo>
                    <a:lnTo>
                      <a:pt x="83" y="114"/>
                    </a:lnTo>
                    <a:lnTo>
                      <a:pt x="94" y="97"/>
                    </a:lnTo>
                    <a:lnTo>
                      <a:pt x="107" y="83"/>
                    </a:lnTo>
                    <a:lnTo>
                      <a:pt x="123" y="72"/>
                    </a:lnTo>
                    <a:lnTo>
                      <a:pt x="142" y="69"/>
                    </a:lnTo>
                    <a:lnTo>
                      <a:pt x="163" y="71"/>
                    </a:lnTo>
                    <a:lnTo>
                      <a:pt x="186" y="83"/>
                    </a:lnTo>
                    <a:lnTo>
                      <a:pt x="198" y="57"/>
                    </a:lnTo>
                    <a:lnTo>
                      <a:pt x="213" y="37"/>
                    </a:lnTo>
                    <a:lnTo>
                      <a:pt x="229" y="22"/>
                    </a:lnTo>
                    <a:lnTo>
                      <a:pt x="247" y="15"/>
                    </a:lnTo>
                    <a:lnTo>
                      <a:pt x="266" y="14"/>
                    </a:lnTo>
                    <a:lnTo>
                      <a:pt x="285" y="21"/>
                    </a:lnTo>
                    <a:lnTo>
                      <a:pt x="303" y="37"/>
                    </a:lnTo>
                    <a:lnTo>
                      <a:pt x="322" y="63"/>
                    </a:lnTo>
                    <a:lnTo>
                      <a:pt x="336" y="42"/>
                    </a:lnTo>
                    <a:lnTo>
                      <a:pt x="351" y="26"/>
                    </a:lnTo>
                    <a:lnTo>
                      <a:pt x="382" y="6"/>
                    </a:lnTo>
                    <a:lnTo>
                      <a:pt x="413" y="0"/>
                    </a:lnTo>
                    <a:lnTo>
                      <a:pt x="438" y="5"/>
                    </a:lnTo>
                    <a:lnTo>
                      <a:pt x="447" y="11"/>
                    </a:lnTo>
                    <a:lnTo>
                      <a:pt x="453" y="20"/>
                    </a:lnTo>
                    <a:lnTo>
                      <a:pt x="456" y="32"/>
                    </a:lnTo>
                    <a:lnTo>
                      <a:pt x="454" y="46"/>
                    </a:lnTo>
                    <a:lnTo>
                      <a:pt x="448" y="61"/>
                    </a:lnTo>
                    <a:lnTo>
                      <a:pt x="436" y="77"/>
                    </a:lnTo>
                    <a:lnTo>
                      <a:pt x="395" y="114"/>
                    </a:lnTo>
                    <a:lnTo>
                      <a:pt x="415" y="133"/>
                    </a:lnTo>
                    <a:lnTo>
                      <a:pt x="425" y="155"/>
                    </a:lnTo>
                    <a:lnTo>
                      <a:pt x="427" y="177"/>
                    </a:lnTo>
                    <a:lnTo>
                      <a:pt x="422" y="198"/>
                    </a:lnTo>
                    <a:lnTo>
                      <a:pt x="409" y="217"/>
                    </a:lnTo>
                    <a:lnTo>
                      <a:pt x="391" y="229"/>
                    </a:lnTo>
                    <a:lnTo>
                      <a:pt x="366" y="236"/>
                    </a:lnTo>
                    <a:lnTo>
                      <a:pt x="337" y="234"/>
                    </a:lnTo>
                    <a:lnTo>
                      <a:pt x="354" y="248"/>
                    </a:lnTo>
                    <a:lnTo>
                      <a:pt x="366" y="260"/>
                    </a:lnTo>
                    <a:lnTo>
                      <a:pt x="371" y="273"/>
                    </a:lnTo>
                    <a:lnTo>
                      <a:pt x="371" y="284"/>
                    </a:lnTo>
                    <a:lnTo>
                      <a:pt x="368" y="295"/>
                    </a:lnTo>
                    <a:lnTo>
                      <a:pt x="360" y="303"/>
                    </a:lnTo>
                    <a:lnTo>
                      <a:pt x="335" y="315"/>
                    </a:lnTo>
                    <a:lnTo>
                      <a:pt x="350" y="330"/>
                    </a:lnTo>
                    <a:lnTo>
                      <a:pt x="358" y="346"/>
                    </a:lnTo>
                    <a:lnTo>
                      <a:pt x="363" y="363"/>
                    </a:lnTo>
                    <a:lnTo>
                      <a:pt x="360" y="381"/>
                    </a:lnTo>
                    <a:lnTo>
                      <a:pt x="379" y="401"/>
                    </a:lnTo>
                    <a:lnTo>
                      <a:pt x="389" y="420"/>
                    </a:lnTo>
                    <a:lnTo>
                      <a:pt x="390" y="437"/>
                    </a:lnTo>
                    <a:lnTo>
                      <a:pt x="383" y="452"/>
                    </a:lnTo>
                    <a:lnTo>
                      <a:pt x="369" y="462"/>
                    </a:lnTo>
                    <a:lnTo>
                      <a:pt x="350" y="469"/>
                    </a:lnTo>
                    <a:lnTo>
                      <a:pt x="326" y="471"/>
                    </a:lnTo>
                    <a:lnTo>
                      <a:pt x="298" y="467"/>
                    </a:lnTo>
                    <a:lnTo>
                      <a:pt x="297" y="483"/>
                    </a:lnTo>
                    <a:lnTo>
                      <a:pt x="292" y="497"/>
                    </a:lnTo>
                    <a:lnTo>
                      <a:pt x="283" y="508"/>
                    </a:lnTo>
                    <a:lnTo>
                      <a:pt x="271" y="517"/>
                    </a:lnTo>
                    <a:lnTo>
                      <a:pt x="257" y="522"/>
                    </a:lnTo>
                    <a:lnTo>
                      <a:pt x="241" y="522"/>
                    </a:lnTo>
                    <a:lnTo>
                      <a:pt x="225" y="518"/>
                    </a:lnTo>
                    <a:lnTo>
                      <a:pt x="207" y="50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0" name="Freeform 286">
                <a:extLst>
                  <a:ext uri="{FF2B5EF4-FFF2-40B4-BE49-F238E27FC236}">
                    <a16:creationId xmlns:a16="http://schemas.microsoft.com/office/drawing/2014/main" id="{FD45F132-7B90-4134-8CD6-FA73DD9E4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6863" y="3122613"/>
                <a:ext cx="38100" cy="55563"/>
              </a:xfrm>
              <a:custGeom>
                <a:avLst/>
                <a:gdLst>
                  <a:gd name="T0" fmla="*/ 29 w 168"/>
                  <a:gd name="T1" fmla="*/ 37 h 319"/>
                  <a:gd name="T2" fmla="*/ 37 w 168"/>
                  <a:gd name="T3" fmla="*/ 18 h 319"/>
                  <a:gd name="T4" fmla="*/ 51 w 168"/>
                  <a:gd name="T5" fmla="*/ 6 h 319"/>
                  <a:gd name="T6" fmla="*/ 67 w 168"/>
                  <a:gd name="T7" fmla="*/ 0 h 319"/>
                  <a:gd name="T8" fmla="*/ 83 w 168"/>
                  <a:gd name="T9" fmla="*/ 0 h 319"/>
                  <a:gd name="T10" fmla="*/ 97 w 168"/>
                  <a:gd name="T11" fmla="*/ 7 h 319"/>
                  <a:gd name="T12" fmla="*/ 108 w 168"/>
                  <a:gd name="T13" fmla="*/ 19 h 319"/>
                  <a:gd name="T14" fmla="*/ 113 w 168"/>
                  <a:gd name="T15" fmla="*/ 37 h 319"/>
                  <a:gd name="T16" fmla="*/ 112 w 168"/>
                  <a:gd name="T17" fmla="*/ 62 h 319"/>
                  <a:gd name="T18" fmla="*/ 144 w 168"/>
                  <a:gd name="T19" fmla="*/ 59 h 319"/>
                  <a:gd name="T20" fmla="*/ 155 w 168"/>
                  <a:gd name="T21" fmla="*/ 61 h 319"/>
                  <a:gd name="T22" fmla="*/ 163 w 168"/>
                  <a:gd name="T23" fmla="*/ 65 h 319"/>
                  <a:gd name="T24" fmla="*/ 168 w 168"/>
                  <a:gd name="T25" fmla="*/ 79 h 319"/>
                  <a:gd name="T26" fmla="*/ 165 w 168"/>
                  <a:gd name="T27" fmla="*/ 96 h 319"/>
                  <a:gd name="T28" fmla="*/ 153 w 168"/>
                  <a:gd name="T29" fmla="*/ 115 h 319"/>
                  <a:gd name="T30" fmla="*/ 137 w 168"/>
                  <a:gd name="T31" fmla="*/ 132 h 319"/>
                  <a:gd name="T32" fmla="*/ 118 w 168"/>
                  <a:gd name="T33" fmla="*/ 145 h 319"/>
                  <a:gd name="T34" fmla="*/ 100 w 168"/>
                  <a:gd name="T35" fmla="*/ 152 h 319"/>
                  <a:gd name="T36" fmla="*/ 124 w 168"/>
                  <a:gd name="T37" fmla="*/ 174 h 319"/>
                  <a:gd name="T38" fmla="*/ 133 w 168"/>
                  <a:gd name="T39" fmla="*/ 191 h 319"/>
                  <a:gd name="T40" fmla="*/ 132 w 168"/>
                  <a:gd name="T41" fmla="*/ 204 h 319"/>
                  <a:gd name="T42" fmla="*/ 123 w 168"/>
                  <a:gd name="T43" fmla="*/ 212 h 319"/>
                  <a:gd name="T44" fmla="*/ 105 w 168"/>
                  <a:gd name="T45" fmla="*/ 218 h 319"/>
                  <a:gd name="T46" fmla="*/ 85 w 168"/>
                  <a:gd name="T47" fmla="*/ 219 h 319"/>
                  <a:gd name="T48" fmla="*/ 41 w 168"/>
                  <a:gd name="T49" fmla="*/ 215 h 319"/>
                  <a:gd name="T50" fmla="*/ 69 w 168"/>
                  <a:gd name="T51" fmla="*/ 249 h 319"/>
                  <a:gd name="T52" fmla="*/ 74 w 168"/>
                  <a:gd name="T53" fmla="*/ 264 h 319"/>
                  <a:gd name="T54" fmla="*/ 75 w 168"/>
                  <a:gd name="T55" fmla="*/ 269 h 319"/>
                  <a:gd name="T56" fmla="*/ 74 w 168"/>
                  <a:gd name="T57" fmla="*/ 277 h 319"/>
                  <a:gd name="T58" fmla="*/ 66 w 168"/>
                  <a:gd name="T59" fmla="*/ 289 h 319"/>
                  <a:gd name="T60" fmla="*/ 51 w 168"/>
                  <a:gd name="T61" fmla="*/ 300 h 319"/>
                  <a:gd name="T62" fmla="*/ 0 w 168"/>
                  <a:gd name="T63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319">
                    <a:moveTo>
                      <a:pt x="29" y="37"/>
                    </a:moveTo>
                    <a:lnTo>
                      <a:pt x="37" y="18"/>
                    </a:lnTo>
                    <a:lnTo>
                      <a:pt x="51" y="6"/>
                    </a:lnTo>
                    <a:lnTo>
                      <a:pt x="67" y="0"/>
                    </a:lnTo>
                    <a:lnTo>
                      <a:pt x="83" y="0"/>
                    </a:lnTo>
                    <a:lnTo>
                      <a:pt x="97" y="7"/>
                    </a:lnTo>
                    <a:lnTo>
                      <a:pt x="108" y="19"/>
                    </a:lnTo>
                    <a:lnTo>
                      <a:pt x="113" y="37"/>
                    </a:lnTo>
                    <a:lnTo>
                      <a:pt x="112" y="62"/>
                    </a:lnTo>
                    <a:lnTo>
                      <a:pt x="144" y="59"/>
                    </a:lnTo>
                    <a:lnTo>
                      <a:pt x="155" y="61"/>
                    </a:lnTo>
                    <a:lnTo>
                      <a:pt x="163" y="65"/>
                    </a:lnTo>
                    <a:lnTo>
                      <a:pt x="168" y="79"/>
                    </a:lnTo>
                    <a:lnTo>
                      <a:pt x="165" y="96"/>
                    </a:lnTo>
                    <a:lnTo>
                      <a:pt x="153" y="115"/>
                    </a:lnTo>
                    <a:lnTo>
                      <a:pt x="137" y="132"/>
                    </a:lnTo>
                    <a:lnTo>
                      <a:pt x="118" y="145"/>
                    </a:lnTo>
                    <a:lnTo>
                      <a:pt x="100" y="152"/>
                    </a:lnTo>
                    <a:lnTo>
                      <a:pt x="124" y="174"/>
                    </a:lnTo>
                    <a:lnTo>
                      <a:pt x="133" y="191"/>
                    </a:lnTo>
                    <a:lnTo>
                      <a:pt x="132" y="204"/>
                    </a:lnTo>
                    <a:lnTo>
                      <a:pt x="123" y="212"/>
                    </a:lnTo>
                    <a:lnTo>
                      <a:pt x="105" y="218"/>
                    </a:lnTo>
                    <a:lnTo>
                      <a:pt x="85" y="219"/>
                    </a:lnTo>
                    <a:lnTo>
                      <a:pt x="41" y="215"/>
                    </a:lnTo>
                    <a:lnTo>
                      <a:pt x="69" y="249"/>
                    </a:lnTo>
                    <a:lnTo>
                      <a:pt x="74" y="264"/>
                    </a:lnTo>
                    <a:lnTo>
                      <a:pt x="75" y="269"/>
                    </a:lnTo>
                    <a:lnTo>
                      <a:pt x="74" y="277"/>
                    </a:lnTo>
                    <a:lnTo>
                      <a:pt x="66" y="289"/>
                    </a:lnTo>
                    <a:lnTo>
                      <a:pt x="51" y="300"/>
                    </a:lnTo>
                    <a:lnTo>
                      <a:pt x="0" y="3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1" name="Freeform 287">
                <a:extLst>
                  <a:ext uri="{FF2B5EF4-FFF2-40B4-BE49-F238E27FC236}">
                    <a16:creationId xmlns:a16="http://schemas.microsoft.com/office/drawing/2014/main" id="{AE6680C5-8143-48B3-B56E-5FD7D35DA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001" y="2895600"/>
                <a:ext cx="190500" cy="53975"/>
              </a:xfrm>
              <a:custGeom>
                <a:avLst/>
                <a:gdLst>
                  <a:gd name="T0" fmla="*/ 3 w 838"/>
                  <a:gd name="T1" fmla="*/ 245 h 305"/>
                  <a:gd name="T2" fmla="*/ 33 w 838"/>
                  <a:gd name="T3" fmla="*/ 224 h 305"/>
                  <a:gd name="T4" fmla="*/ 69 w 838"/>
                  <a:gd name="T5" fmla="*/ 227 h 305"/>
                  <a:gd name="T6" fmla="*/ 89 w 838"/>
                  <a:gd name="T7" fmla="*/ 261 h 305"/>
                  <a:gd name="T8" fmla="*/ 120 w 838"/>
                  <a:gd name="T9" fmla="*/ 279 h 305"/>
                  <a:gd name="T10" fmla="*/ 187 w 838"/>
                  <a:gd name="T11" fmla="*/ 286 h 305"/>
                  <a:gd name="T12" fmla="*/ 230 w 838"/>
                  <a:gd name="T13" fmla="*/ 286 h 305"/>
                  <a:gd name="T14" fmla="*/ 267 w 838"/>
                  <a:gd name="T15" fmla="*/ 264 h 305"/>
                  <a:gd name="T16" fmla="*/ 294 w 838"/>
                  <a:gd name="T17" fmla="*/ 227 h 305"/>
                  <a:gd name="T18" fmla="*/ 328 w 838"/>
                  <a:gd name="T19" fmla="*/ 169 h 305"/>
                  <a:gd name="T20" fmla="*/ 356 w 838"/>
                  <a:gd name="T21" fmla="*/ 152 h 305"/>
                  <a:gd name="T22" fmla="*/ 340 w 838"/>
                  <a:gd name="T23" fmla="*/ 108 h 305"/>
                  <a:gd name="T24" fmla="*/ 348 w 838"/>
                  <a:gd name="T25" fmla="*/ 74 h 305"/>
                  <a:gd name="T26" fmla="*/ 381 w 838"/>
                  <a:gd name="T27" fmla="*/ 47 h 305"/>
                  <a:gd name="T28" fmla="*/ 418 w 838"/>
                  <a:gd name="T29" fmla="*/ 57 h 305"/>
                  <a:gd name="T30" fmla="*/ 441 w 838"/>
                  <a:gd name="T31" fmla="*/ 69 h 305"/>
                  <a:gd name="T32" fmla="*/ 465 w 838"/>
                  <a:gd name="T33" fmla="*/ 62 h 305"/>
                  <a:gd name="T34" fmla="*/ 484 w 838"/>
                  <a:gd name="T35" fmla="*/ 72 h 305"/>
                  <a:gd name="T36" fmla="*/ 493 w 838"/>
                  <a:gd name="T37" fmla="*/ 95 h 305"/>
                  <a:gd name="T38" fmla="*/ 506 w 838"/>
                  <a:gd name="T39" fmla="*/ 93 h 305"/>
                  <a:gd name="T40" fmla="*/ 566 w 838"/>
                  <a:gd name="T41" fmla="*/ 71 h 305"/>
                  <a:gd name="T42" fmla="*/ 572 w 838"/>
                  <a:gd name="T43" fmla="*/ 25 h 305"/>
                  <a:gd name="T44" fmla="*/ 593 w 838"/>
                  <a:gd name="T45" fmla="*/ 2 h 305"/>
                  <a:gd name="T46" fmla="*/ 619 w 838"/>
                  <a:gd name="T47" fmla="*/ 2 h 305"/>
                  <a:gd name="T48" fmla="*/ 637 w 838"/>
                  <a:gd name="T49" fmla="*/ 23 h 305"/>
                  <a:gd name="T50" fmla="*/ 666 w 838"/>
                  <a:gd name="T51" fmla="*/ 34 h 305"/>
                  <a:gd name="T52" fmla="*/ 681 w 838"/>
                  <a:gd name="T53" fmla="*/ 55 h 305"/>
                  <a:gd name="T54" fmla="*/ 682 w 838"/>
                  <a:gd name="T55" fmla="*/ 94 h 305"/>
                  <a:gd name="T56" fmla="*/ 698 w 838"/>
                  <a:gd name="T57" fmla="*/ 110 h 305"/>
                  <a:gd name="T58" fmla="*/ 735 w 838"/>
                  <a:gd name="T59" fmla="*/ 128 h 305"/>
                  <a:gd name="T60" fmla="*/ 758 w 838"/>
                  <a:gd name="T61" fmla="*/ 159 h 305"/>
                  <a:gd name="T62" fmla="*/ 766 w 838"/>
                  <a:gd name="T63" fmla="*/ 199 h 305"/>
                  <a:gd name="T64" fmla="*/ 781 w 838"/>
                  <a:gd name="T65" fmla="*/ 214 h 305"/>
                  <a:gd name="T66" fmla="*/ 812 w 838"/>
                  <a:gd name="T67" fmla="*/ 214 h 305"/>
                  <a:gd name="T68" fmla="*/ 832 w 838"/>
                  <a:gd name="T69" fmla="*/ 229 h 305"/>
                  <a:gd name="T70" fmla="*/ 838 w 838"/>
                  <a:gd name="T71" fmla="*/ 254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38" h="305">
                    <a:moveTo>
                      <a:pt x="0" y="264"/>
                    </a:moveTo>
                    <a:lnTo>
                      <a:pt x="3" y="245"/>
                    </a:lnTo>
                    <a:lnTo>
                      <a:pt x="15" y="231"/>
                    </a:lnTo>
                    <a:lnTo>
                      <a:pt x="33" y="224"/>
                    </a:lnTo>
                    <a:lnTo>
                      <a:pt x="52" y="221"/>
                    </a:lnTo>
                    <a:lnTo>
                      <a:pt x="69" y="227"/>
                    </a:lnTo>
                    <a:lnTo>
                      <a:pt x="83" y="240"/>
                    </a:lnTo>
                    <a:lnTo>
                      <a:pt x="89" y="261"/>
                    </a:lnTo>
                    <a:lnTo>
                      <a:pt x="82" y="291"/>
                    </a:lnTo>
                    <a:lnTo>
                      <a:pt x="120" y="279"/>
                    </a:lnTo>
                    <a:lnTo>
                      <a:pt x="154" y="277"/>
                    </a:lnTo>
                    <a:lnTo>
                      <a:pt x="187" y="286"/>
                    </a:lnTo>
                    <a:lnTo>
                      <a:pt x="218" y="305"/>
                    </a:lnTo>
                    <a:lnTo>
                      <a:pt x="230" y="286"/>
                    </a:lnTo>
                    <a:lnTo>
                      <a:pt x="247" y="272"/>
                    </a:lnTo>
                    <a:lnTo>
                      <a:pt x="267" y="264"/>
                    </a:lnTo>
                    <a:lnTo>
                      <a:pt x="288" y="264"/>
                    </a:lnTo>
                    <a:lnTo>
                      <a:pt x="294" y="227"/>
                    </a:lnTo>
                    <a:lnTo>
                      <a:pt x="306" y="195"/>
                    </a:lnTo>
                    <a:lnTo>
                      <a:pt x="328" y="169"/>
                    </a:lnTo>
                    <a:lnTo>
                      <a:pt x="341" y="159"/>
                    </a:lnTo>
                    <a:lnTo>
                      <a:pt x="356" y="152"/>
                    </a:lnTo>
                    <a:lnTo>
                      <a:pt x="342" y="122"/>
                    </a:lnTo>
                    <a:lnTo>
                      <a:pt x="340" y="108"/>
                    </a:lnTo>
                    <a:lnTo>
                      <a:pt x="340" y="95"/>
                    </a:lnTo>
                    <a:lnTo>
                      <a:pt x="348" y="74"/>
                    </a:lnTo>
                    <a:lnTo>
                      <a:pt x="363" y="57"/>
                    </a:lnTo>
                    <a:lnTo>
                      <a:pt x="381" y="47"/>
                    </a:lnTo>
                    <a:lnTo>
                      <a:pt x="400" y="47"/>
                    </a:lnTo>
                    <a:lnTo>
                      <a:pt x="418" y="57"/>
                    </a:lnTo>
                    <a:lnTo>
                      <a:pt x="430" y="78"/>
                    </a:lnTo>
                    <a:lnTo>
                      <a:pt x="441" y="69"/>
                    </a:lnTo>
                    <a:lnTo>
                      <a:pt x="453" y="64"/>
                    </a:lnTo>
                    <a:lnTo>
                      <a:pt x="465" y="62"/>
                    </a:lnTo>
                    <a:lnTo>
                      <a:pt x="476" y="65"/>
                    </a:lnTo>
                    <a:lnTo>
                      <a:pt x="484" y="72"/>
                    </a:lnTo>
                    <a:lnTo>
                      <a:pt x="490" y="81"/>
                    </a:lnTo>
                    <a:lnTo>
                      <a:pt x="493" y="95"/>
                    </a:lnTo>
                    <a:lnTo>
                      <a:pt x="491" y="112"/>
                    </a:lnTo>
                    <a:lnTo>
                      <a:pt x="506" y="93"/>
                    </a:lnTo>
                    <a:lnTo>
                      <a:pt x="524" y="81"/>
                    </a:lnTo>
                    <a:lnTo>
                      <a:pt x="566" y="71"/>
                    </a:lnTo>
                    <a:lnTo>
                      <a:pt x="566" y="45"/>
                    </a:lnTo>
                    <a:lnTo>
                      <a:pt x="572" y="25"/>
                    </a:lnTo>
                    <a:lnTo>
                      <a:pt x="581" y="11"/>
                    </a:lnTo>
                    <a:lnTo>
                      <a:pt x="593" y="2"/>
                    </a:lnTo>
                    <a:lnTo>
                      <a:pt x="606" y="0"/>
                    </a:lnTo>
                    <a:lnTo>
                      <a:pt x="619" y="2"/>
                    </a:lnTo>
                    <a:lnTo>
                      <a:pt x="630" y="10"/>
                    </a:lnTo>
                    <a:lnTo>
                      <a:pt x="637" y="23"/>
                    </a:lnTo>
                    <a:lnTo>
                      <a:pt x="653" y="27"/>
                    </a:lnTo>
                    <a:lnTo>
                      <a:pt x="666" y="34"/>
                    </a:lnTo>
                    <a:lnTo>
                      <a:pt x="674" y="43"/>
                    </a:lnTo>
                    <a:lnTo>
                      <a:pt x="681" y="55"/>
                    </a:lnTo>
                    <a:lnTo>
                      <a:pt x="685" y="80"/>
                    </a:lnTo>
                    <a:lnTo>
                      <a:pt x="682" y="94"/>
                    </a:lnTo>
                    <a:lnTo>
                      <a:pt x="675" y="108"/>
                    </a:lnTo>
                    <a:lnTo>
                      <a:pt x="698" y="110"/>
                    </a:lnTo>
                    <a:lnTo>
                      <a:pt x="717" y="118"/>
                    </a:lnTo>
                    <a:lnTo>
                      <a:pt x="735" y="128"/>
                    </a:lnTo>
                    <a:lnTo>
                      <a:pt x="749" y="142"/>
                    </a:lnTo>
                    <a:lnTo>
                      <a:pt x="758" y="159"/>
                    </a:lnTo>
                    <a:lnTo>
                      <a:pt x="765" y="179"/>
                    </a:lnTo>
                    <a:lnTo>
                      <a:pt x="766" y="199"/>
                    </a:lnTo>
                    <a:lnTo>
                      <a:pt x="761" y="220"/>
                    </a:lnTo>
                    <a:lnTo>
                      <a:pt x="781" y="214"/>
                    </a:lnTo>
                    <a:lnTo>
                      <a:pt x="798" y="212"/>
                    </a:lnTo>
                    <a:lnTo>
                      <a:pt x="812" y="214"/>
                    </a:lnTo>
                    <a:lnTo>
                      <a:pt x="824" y="219"/>
                    </a:lnTo>
                    <a:lnTo>
                      <a:pt x="832" y="229"/>
                    </a:lnTo>
                    <a:lnTo>
                      <a:pt x="837" y="240"/>
                    </a:lnTo>
                    <a:lnTo>
                      <a:pt x="838" y="254"/>
                    </a:lnTo>
                    <a:lnTo>
                      <a:pt x="836" y="26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2" name="Freeform 288">
                <a:extLst>
                  <a:ext uri="{FF2B5EF4-FFF2-40B4-BE49-F238E27FC236}">
                    <a16:creationId xmlns:a16="http://schemas.microsoft.com/office/drawing/2014/main" id="{9359C273-3824-4985-9A84-91AFE98DA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1913" y="2936875"/>
                <a:ext cx="17463" cy="3175"/>
              </a:xfrm>
              <a:custGeom>
                <a:avLst/>
                <a:gdLst>
                  <a:gd name="T0" fmla="*/ 0 w 73"/>
                  <a:gd name="T1" fmla="*/ 10 h 22"/>
                  <a:gd name="T2" fmla="*/ 19 w 73"/>
                  <a:gd name="T3" fmla="*/ 1 h 22"/>
                  <a:gd name="T4" fmla="*/ 40 w 73"/>
                  <a:gd name="T5" fmla="*/ 0 h 22"/>
                  <a:gd name="T6" fmla="*/ 58 w 73"/>
                  <a:gd name="T7" fmla="*/ 7 h 22"/>
                  <a:gd name="T8" fmla="*/ 73 w 7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2">
                    <a:moveTo>
                      <a:pt x="0" y="10"/>
                    </a:moveTo>
                    <a:lnTo>
                      <a:pt x="19" y="1"/>
                    </a:lnTo>
                    <a:lnTo>
                      <a:pt x="40" y="0"/>
                    </a:lnTo>
                    <a:lnTo>
                      <a:pt x="58" y="7"/>
                    </a:lnTo>
                    <a:lnTo>
                      <a:pt x="73" y="2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3" name="Freeform 289">
                <a:extLst>
                  <a:ext uri="{FF2B5EF4-FFF2-40B4-BE49-F238E27FC236}">
                    <a16:creationId xmlns:a16="http://schemas.microsoft.com/office/drawing/2014/main" id="{4876E0F5-AF6D-4A33-BD44-3D0E4C1DB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1" y="2935288"/>
                <a:ext cx="22225" cy="11113"/>
              </a:xfrm>
              <a:custGeom>
                <a:avLst/>
                <a:gdLst>
                  <a:gd name="T0" fmla="*/ 0 w 97"/>
                  <a:gd name="T1" fmla="*/ 62 h 62"/>
                  <a:gd name="T2" fmla="*/ 6 w 97"/>
                  <a:gd name="T3" fmla="*/ 35 h 62"/>
                  <a:gd name="T4" fmla="*/ 18 w 97"/>
                  <a:gd name="T5" fmla="*/ 16 h 62"/>
                  <a:gd name="T6" fmla="*/ 34 w 97"/>
                  <a:gd name="T7" fmla="*/ 4 h 62"/>
                  <a:gd name="T8" fmla="*/ 51 w 97"/>
                  <a:gd name="T9" fmla="*/ 0 h 62"/>
                  <a:gd name="T10" fmla="*/ 67 w 97"/>
                  <a:gd name="T11" fmla="*/ 4 h 62"/>
                  <a:gd name="T12" fmla="*/ 83 w 97"/>
                  <a:gd name="T13" fmla="*/ 16 h 62"/>
                  <a:gd name="T14" fmla="*/ 92 w 97"/>
                  <a:gd name="T15" fmla="*/ 35 h 62"/>
                  <a:gd name="T16" fmla="*/ 97 w 9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62">
                    <a:moveTo>
                      <a:pt x="0" y="62"/>
                    </a:moveTo>
                    <a:lnTo>
                      <a:pt x="6" y="35"/>
                    </a:lnTo>
                    <a:lnTo>
                      <a:pt x="18" y="16"/>
                    </a:lnTo>
                    <a:lnTo>
                      <a:pt x="34" y="4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83" y="16"/>
                    </a:lnTo>
                    <a:lnTo>
                      <a:pt x="92" y="35"/>
                    </a:lnTo>
                    <a:lnTo>
                      <a:pt x="97" y="6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4" name="Freeform 290">
                <a:extLst>
                  <a:ext uri="{FF2B5EF4-FFF2-40B4-BE49-F238E27FC236}">
                    <a16:creationId xmlns:a16="http://schemas.microsoft.com/office/drawing/2014/main" id="{9F117853-EBA4-4CC2-BA45-CBA7A8B70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0176" y="2957513"/>
                <a:ext cx="71438" cy="34925"/>
              </a:xfrm>
              <a:custGeom>
                <a:avLst/>
                <a:gdLst>
                  <a:gd name="T0" fmla="*/ 10 w 315"/>
                  <a:gd name="T1" fmla="*/ 26 h 197"/>
                  <a:gd name="T2" fmla="*/ 1 w 315"/>
                  <a:gd name="T3" fmla="*/ 50 h 197"/>
                  <a:gd name="T4" fmla="*/ 0 w 315"/>
                  <a:gd name="T5" fmla="*/ 70 h 197"/>
                  <a:gd name="T6" fmla="*/ 4 w 315"/>
                  <a:gd name="T7" fmla="*/ 86 h 197"/>
                  <a:gd name="T8" fmla="*/ 14 w 315"/>
                  <a:gd name="T9" fmla="*/ 97 h 197"/>
                  <a:gd name="T10" fmla="*/ 28 w 315"/>
                  <a:gd name="T11" fmla="*/ 102 h 197"/>
                  <a:gd name="T12" fmla="*/ 45 w 315"/>
                  <a:gd name="T13" fmla="*/ 101 h 197"/>
                  <a:gd name="T14" fmla="*/ 66 w 315"/>
                  <a:gd name="T15" fmla="*/ 93 h 197"/>
                  <a:gd name="T16" fmla="*/ 87 w 315"/>
                  <a:gd name="T17" fmla="*/ 78 h 197"/>
                  <a:gd name="T18" fmla="*/ 70 w 315"/>
                  <a:gd name="T19" fmla="*/ 98 h 197"/>
                  <a:gd name="T20" fmla="*/ 61 w 315"/>
                  <a:gd name="T21" fmla="*/ 117 h 197"/>
                  <a:gd name="T22" fmla="*/ 62 w 315"/>
                  <a:gd name="T23" fmla="*/ 134 h 197"/>
                  <a:gd name="T24" fmla="*/ 70 w 315"/>
                  <a:gd name="T25" fmla="*/ 148 h 197"/>
                  <a:gd name="T26" fmla="*/ 83 w 315"/>
                  <a:gd name="T27" fmla="*/ 155 h 197"/>
                  <a:gd name="T28" fmla="*/ 101 w 315"/>
                  <a:gd name="T29" fmla="*/ 154 h 197"/>
                  <a:gd name="T30" fmla="*/ 123 w 315"/>
                  <a:gd name="T31" fmla="*/ 142 h 197"/>
                  <a:gd name="T32" fmla="*/ 148 w 315"/>
                  <a:gd name="T33" fmla="*/ 118 h 197"/>
                  <a:gd name="T34" fmla="*/ 148 w 315"/>
                  <a:gd name="T35" fmla="*/ 144 h 197"/>
                  <a:gd name="T36" fmla="*/ 153 w 315"/>
                  <a:gd name="T37" fmla="*/ 166 h 197"/>
                  <a:gd name="T38" fmla="*/ 162 w 315"/>
                  <a:gd name="T39" fmla="*/ 182 h 197"/>
                  <a:gd name="T40" fmla="*/ 173 w 315"/>
                  <a:gd name="T41" fmla="*/ 194 h 197"/>
                  <a:gd name="T42" fmla="*/ 187 w 315"/>
                  <a:gd name="T43" fmla="*/ 197 h 197"/>
                  <a:gd name="T44" fmla="*/ 203 w 315"/>
                  <a:gd name="T45" fmla="*/ 193 h 197"/>
                  <a:gd name="T46" fmla="*/ 219 w 315"/>
                  <a:gd name="T47" fmla="*/ 180 h 197"/>
                  <a:gd name="T48" fmla="*/ 234 w 315"/>
                  <a:gd name="T49" fmla="*/ 156 h 197"/>
                  <a:gd name="T50" fmla="*/ 255 w 315"/>
                  <a:gd name="T51" fmla="*/ 175 h 197"/>
                  <a:gd name="T52" fmla="*/ 274 w 315"/>
                  <a:gd name="T53" fmla="*/ 182 h 197"/>
                  <a:gd name="T54" fmla="*/ 289 w 315"/>
                  <a:gd name="T55" fmla="*/ 181 h 197"/>
                  <a:gd name="T56" fmla="*/ 300 w 315"/>
                  <a:gd name="T57" fmla="*/ 172 h 197"/>
                  <a:gd name="T58" fmla="*/ 304 w 315"/>
                  <a:gd name="T59" fmla="*/ 156 h 197"/>
                  <a:gd name="T60" fmla="*/ 303 w 315"/>
                  <a:gd name="T61" fmla="*/ 135 h 197"/>
                  <a:gd name="T62" fmla="*/ 293 w 315"/>
                  <a:gd name="T63" fmla="*/ 111 h 197"/>
                  <a:gd name="T64" fmla="*/ 275 w 315"/>
                  <a:gd name="T65" fmla="*/ 85 h 197"/>
                  <a:gd name="T66" fmla="*/ 294 w 315"/>
                  <a:gd name="T67" fmla="*/ 86 h 197"/>
                  <a:gd name="T68" fmla="*/ 307 w 315"/>
                  <a:gd name="T69" fmla="*/ 80 h 197"/>
                  <a:gd name="T70" fmla="*/ 315 w 315"/>
                  <a:gd name="T71" fmla="*/ 66 h 197"/>
                  <a:gd name="T72" fmla="*/ 314 w 315"/>
                  <a:gd name="T73" fmla="*/ 49 h 197"/>
                  <a:gd name="T74" fmla="*/ 305 w 315"/>
                  <a:gd name="T75" fmla="*/ 32 h 197"/>
                  <a:gd name="T76" fmla="*/ 288 w 315"/>
                  <a:gd name="T77" fmla="*/ 16 h 197"/>
                  <a:gd name="T78" fmla="*/ 261 w 315"/>
                  <a:gd name="T79" fmla="*/ 4 h 197"/>
                  <a:gd name="T80" fmla="*/ 223 w 315"/>
                  <a:gd name="T8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5" h="197">
                    <a:moveTo>
                      <a:pt x="10" y="26"/>
                    </a:moveTo>
                    <a:lnTo>
                      <a:pt x="1" y="50"/>
                    </a:lnTo>
                    <a:lnTo>
                      <a:pt x="0" y="70"/>
                    </a:lnTo>
                    <a:lnTo>
                      <a:pt x="4" y="86"/>
                    </a:lnTo>
                    <a:lnTo>
                      <a:pt x="14" y="97"/>
                    </a:lnTo>
                    <a:lnTo>
                      <a:pt x="28" y="102"/>
                    </a:lnTo>
                    <a:lnTo>
                      <a:pt x="45" y="101"/>
                    </a:lnTo>
                    <a:lnTo>
                      <a:pt x="66" y="93"/>
                    </a:lnTo>
                    <a:lnTo>
                      <a:pt x="87" y="78"/>
                    </a:lnTo>
                    <a:lnTo>
                      <a:pt x="70" y="98"/>
                    </a:lnTo>
                    <a:lnTo>
                      <a:pt x="61" y="117"/>
                    </a:lnTo>
                    <a:lnTo>
                      <a:pt x="62" y="134"/>
                    </a:lnTo>
                    <a:lnTo>
                      <a:pt x="70" y="148"/>
                    </a:lnTo>
                    <a:lnTo>
                      <a:pt x="83" y="155"/>
                    </a:lnTo>
                    <a:lnTo>
                      <a:pt x="101" y="154"/>
                    </a:lnTo>
                    <a:lnTo>
                      <a:pt x="123" y="142"/>
                    </a:lnTo>
                    <a:lnTo>
                      <a:pt x="148" y="118"/>
                    </a:lnTo>
                    <a:lnTo>
                      <a:pt x="148" y="144"/>
                    </a:lnTo>
                    <a:lnTo>
                      <a:pt x="153" y="166"/>
                    </a:lnTo>
                    <a:lnTo>
                      <a:pt x="162" y="182"/>
                    </a:lnTo>
                    <a:lnTo>
                      <a:pt x="173" y="194"/>
                    </a:lnTo>
                    <a:lnTo>
                      <a:pt x="187" y="197"/>
                    </a:lnTo>
                    <a:lnTo>
                      <a:pt x="203" y="193"/>
                    </a:lnTo>
                    <a:lnTo>
                      <a:pt x="219" y="180"/>
                    </a:lnTo>
                    <a:lnTo>
                      <a:pt x="234" y="156"/>
                    </a:lnTo>
                    <a:lnTo>
                      <a:pt x="255" y="175"/>
                    </a:lnTo>
                    <a:lnTo>
                      <a:pt x="274" y="182"/>
                    </a:lnTo>
                    <a:lnTo>
                      <a:pt x="289" y="181"/>
                    </a:lnTo>
                    <a:lnTo>
                      <a:pt x="300" y="172"/>
                    </a:lnTo>
                    <a:lnTo>
                      <a:pt x="304" y="156"/>
                    </a:lnTo>
                    <a:lnTo>
                      <a:pt x="303" y="135"/>
                    </a:lnTo>
                    <a:lnTo>
                      <a:pt x="293" y="111"/>
                    </a:lnTo>
                    <a:lnTo>
                      <a:pt x="275" y="85"/>
                    </a:lnTo>
                    <a:lnTo>
                      <a:pt x="294" y="86"/>
                    </a:lnTo>
                    <a:lnTo>
                      <a:pt x="307" y="80"/>
                    </a:lnTo>
                    <a:lnTo>
                      <a:pt x="315" y="66"/>
                    </a:lnTo>
                    <a:lnTo>
                      <a:pt x="314" y="49"/>
                    </a:lnTo>
                    <a:lnTo>
                      <a:pt x="305" y="32"/>
                    </a:lnTo>
                    <a:lnTo>
                      <a:pt x="288" y="16"/>
                    </a:lnTo>
                    <a:lnTo>
                      <a:pt x="261" y="4"/>
                    </a:lnTo>
                    <a:lnTo>
                      <a:pt x="22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5" name="Freeform 291">
                <a:extLst>
                  <a:ext uri="{FF2B5EF4-FFF2-40B4-BE49-F238E27FC236}">
                    <a16:creationId xmlns:a16="http://schemas.microsoft.com/office/drawing/2014/main" id="{57C472C5-0949-45ED-B145-50137E402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1288" y="2871788"/>
                <a:ext cx="49213" cy="76200"/>
              </a:xfrm>
              <a:custGeom>
                <a:avLst/>
                <a:gdLst>
                  <a:gd name="T0" fmla="*/ 165 w 222"/>
                  <a:gd name="T1" fmla="*/ 430 h 430"/>
                  <a:gd name="T2" fmla="*/ 194 w 222"/>
                  <a:gd name="T3" fmla="*/ 423 h 430"/>
                  <a:gd name="T4" fmla="*/ 212 w 222"/>
                  <a:gd name="T5" fmla="*/ 411 h 430"/>
                  <a:gd name="T6" fmla="*/ 222 w 222"/>
                  <a:gd name="T7" fmla="*/ 398 h 430"/>
                  <a:gd name="T8" fmla="*/ 222 w 222"/>
                  <a:gd name="T9" fmla="*/ 384 h 430"/>
                  <a:gd name="T10" fmla="*/ 213 w 222"/>
                  <a:gd name="T11" fmla="*/ 371 h 430"/>
                  <a:gd name="T12" fmla="*/ 198 w 222"/>
                  <a:gd name="T13" fmla="*/ 362 h 430"/>
                  <a:gd name="T14" fmla="*/ 176 w 222"/>
                  <a:gd name="T15" fmla="*/ 357 h 430"/>
                  <a:gd name="T16" fmla="*/ 147 w 222"/>
                  <a:gd name="T17" fmla="*/ 360 h 430"/>
                  <a:gd name="T18" fmla="*/ 149 w 222"/>
                  <a:gd name="T19" fmla="*/ 345 h 430"/>
                  <a:gd name="T20" fmla="*/ 146 w 222"/>
                  <a:gd name="T21" fmla="*/ 332 h 430"/>
                  <a:gd name="T22" fmla="*/ 138 w 222"/>
                  <a:gd name="T23" fmla="*/ 320 h 430"/>
                  <a:gd name="T24" fmla="*/ 127 w 222"/>
                  <a:gd name="T25" fmla="*/ 312 h 430"/>
                  <a:gd name="T26" fmla="*/ 112 w 222"/>
                  <a:gd name="T27" fmla="*/ 305 h 430"/>
                  <a:gd name="T28" fmla="*/ 94 w 222"/>
                  <a:gd name="T29" fmla="*/ 303 h 430"/>
                  <a:gd name="T30" fmla="*/ 72 w 222"/>
                  <a:gd name="T31" fmla="*/ 304 h 430"/>
                  <a:gd name="T32" fmla="*/ 48 w 222"/>
                  <a:gd name="T33" fmla="*/ 310 h 430"/>
                  <a:gd name="T34" fmla="*/ 67 w 222"/>
                  <a:gd name="T35" fmla="*/ 302 h 430"/>
                  <a:gd name="T36" fmla="*/ 79 w 222"/>
                  <a:gd name="T37" fmla="*/ 291 h 430"/>
                  <a:gd name="T38" fmla="*/ 84 w 222"/>
                  <a:gd name="T39" fmla="*/ 281 h 430"/>
                  <a:gd name="T40" fmla="*/ 82 w 222"/>
                  <a:gd name="T41" fmla="*/ 269 h 430"/>
                  <a:gd name="T42" fmla="*/ 74 w 222"/>
                  <a:gd name="T43" fmla="*/ 259 h 430"/>
                  <a:gd name="T44" fmla="*/ 62 w 222"/>
                  <a:gd name="T45" fmla="*/ 252 h 430"/>
                  <a:gd name="T46" fmla="*/ 44 w 222"/>
                  <a:gd name="T47" fmla="*/ 247 h 430"/>
                  <a:gd name="T48" fmla="*/ 23 w 222"/>
                  <a:gd name="T49" fmla="*/ 248 h 430"/>
                  <a:gd name="T50" fmla="*/ 67 w 222"/>
                  <a:gd name="T51" fmla="*/ 240 h 430"/>
                  <a:gd name="T52" fmla="*/ 89 w 222"/>
                  <a:gd name="T53" fmla="*/ 259 h 430"/>
                  <a:gd name="T54" fmla="*/ 120 w 222"/>
                  <a:gd name="T55" fmla="*/ 271 h 430"/>
                  <a:gd name="T56" fmla="*/ 135 w 222"/>
                  <a:gd name="T57" fmla="*/ 272 h 430"/>
                  <a:gd name="T58" fmla="*/ 149 w 222"/>
                  <a:gd name="T59" fmla="*/ 268 h 430"/>
                  <a:gd name="T60" fmla="*/ 160 w 222"/>
                  <a:gd name="T61" fmla="*/ 259 h 430"/>
                  <a:gd name="T62" fmla="*/ 168 w 222"/>
                  <a:gd name="T63" fmla="*/ 244 h 430"/>
                  <a:gd name="T64" fmla="*/ 188 w 222"/>
                  <a:gd name="T65" fmla="*/ 251 h 430"/>
                  <a:gd name="T66" fmla="*/ 203 w 222"/>
                  <a:gd name="T67" fmla="*/ 251 h 430"/>
                  <a:gd name="T68" fmla="*/ 213 w 222"/>
                  <a:gd name="T69" fmla="*/ 246 h 430"/>
                  <a:gd name="T70" fmla="*/ 218 w 222"/>
                  <a:gd name="T71" fmla="*/ 237 h 430"/>
                  <a:gd name="T72" fmla="*/ 218 w 222"/>
                  <a:gd name="T73" fmla="*/ 225 h 430"/>
                  <a:gd name="T74" fmla="*/ 211 w 222"/>
                  <a:gd name="T75" fmla="*/ 211 h 430"/>
                  <a:gd name="T76" fmla="*/ 199 w 222"/>
                  <a:gd name="T77" fmla="*/ 196 h 430"/>
                  <a:gd name="T78" fmla="*/ 180 w 222"/>
                  <a:gd name="T79" fmla="*/ 181 h 430"/>
                  <a:gd name="T80" fmla="*/ 204 w 222"/>
                  <a:gd name="T81" fmla="*/ 171 h 430"/>
                  <a:gd name="T82" fmla="*/ 217 w 222"/>
                  <a:gd name="T83" fmla="*/ 159 h 430"/>
                  <a:gd name="T84" fmla="*/ 220 w 222"/>
                  <a:gd name="T85" fmla="*/ 144 h 430"/>
                  <a:gd name="T86" fmla="*/ 216 w 222"/>
                  <a:gd name="T87" fmla="*/ 130 h 430"/>
                  <a:gd name="T88" fmla="*/ 204 w 222"/>
                  <a:gd name="T89" fmla="*/ 117 h 430"/>
                  <a:gd name="T90" fmla="*/ 188 w 222"/>
                  <a:gd name="T91" fmla="*/ 108 h 430"/>
                  <a:gd name="T92" fmla="*/ 166 w 222"/>
                  <a:gd name="T93" fmla="*/ 104 h 430"/>
                  <a:gd name="T94" fmla="*/ 142 w 222"/>
                  <a:gd name="T95" fmla="*/ 107 h 430"/>
                  <a:gd name="T96" fmla="*/ 147 w 222"/>
                  <a:gd name="T97" fmla="*/ 93 h 430"/>
                  <a:gd name="T98" fmla="*/ 141 w 222"/>
                  <a:gd name="T99" fmla="*/ 81 h 430"/>
                  <a:gd name="T100" fmla="*/ 130 w 222"/>
                  <a:gd name="T101" fmla="*/ 71 h 430"/>
                  <a:gd name="T102" fmla="*/ 114 w 222"/>
                  <a:gd name="T103" fmla="*/ 64 h 430"/>
                  <a:gd name="T104" fmla="*/ 79 w 222"/>
                  <a:gd name="T105" fmla="*/ 55 h 430"/>
                  <a:gd name="T106" fmla="*/ 52 w 222"/>
                  <a:gd name="T107" fmla="*/ 55 h 430"/>
                  <a:gd name="T108" fmla="*/ 64 w 222"/>
                  <a:gd name="T109" fmla="*/ 45 h 430"/>
                  <a:gd name="T110" fmla="*/ 70 w 222"/>
                  <a:gd name="T111" fmla="*/ 34 h 430"/>
                  <a:gd name="T112" fmla="*/ 70 w 222"/>
                  <a:gd name="T113" fmla="*/ 22 h 430"/>
                  <a:gd name="T114" fmla="*/ 65 w 222"/>
                  <a:gd name="T115" fmla="*/ 12 h 430"/>
                  <a:gd name="T116" fmla="*/ 54 w 222"/>
                  <a:gd name="T117" fmla="*/ 4 h 430"/>
                  <a:gd name="T118" fmla="*/ 40 w 222"/>
                  <a:gd name="T119" fmla="*/ 0 h 430"/>
                  <a:gd name="T120" fmla="*/ 22 w 222"/>
                  <a:gd name="T121" fmla="*/ 2 h 430"/>
                  <a:gd name="T122" fmla="*/ 0 w 222"/>
                  <a:gd name="T123" fmla="*/ 1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2" h="430">
                    <a:moveTo>
                      <a:pt x="165" y="430"/>
                    </a:moveTo>
                    <a:lnTo>
                      <a:pt x="194" y="423"/>
                    </a:lnTo>
                    <a:lnTo>
                      <a:pt x="212" y="411"/>
                    </a:lnTo>
                    <a:lnTo>
                      <a:pt x="222" y="398"/>
                    </a:lnTo>
                    <a:lnTo>
                      <a:pt x="222" y="384"/>
                    </a:lnTo>
                    <a:lnTo>
                      <a:pt x="213" y="371"/>
                    </a:lnTo>
                    <a:lnTo>
                      <a:pt x="198" y="362"/>
                    </a:lnTo>
                    <a:lnTo>
                      <a:pt x="176" y="357"/>
                    </a:lnTo>
                    <a:lnTo>
                      <a:pt x="147" y="360"/>
                    </a:lnTo>
                    <a:lnTo>
                      <a:pt x="149" y="345"/>
                    </a:lnTo>
                    <a:lnTo>
                      <a:pt x="146" y="332"/>
                    </a:lnTo>
                    <a:lnTo>
                      <a:pt x="138" y="320"/>
                    </a:lnTo>
                    <a:lnTo>
                      <a:pt x="127" y="312"/>
                    </a:lnTo>
                    <a:lnTo>
                      <a:pt x="112" y="305"/>
                    </a:lnTo>
                    <a:lnTo>
                      <a:pt x="94" y="303"/>
                    </a:lnTo>
                    <a:lnTo>
                      <a:pt x="72" y="304"/>
                    </a:lnTo>
                    <a:lnTo>
                      <a:pt x="48" y="310"/>
                    </a:lnTo>
                    <a:lnTo>
                      <a:pt x="67" y="302"/>
                    </a:lnTo>
                    <a:lnTo>
                      <a:pt x="79" y="291"/>
                    </a:lnTo>
                    <a:lnTo>
                      <a:pt x="84" y="281"/>
                    </a:lnTo>
                    <a:lnTo>
                      <a:pt x="82" y="269"/>
                    </a:lnTo>
                    <a:lnTo>
                      <a:pt x="74" y="259"/>
                    </a:lnTo>
                    <a:lnTo>
                      <a:pt x="62" y="252"/>
                    </a:lnTo>
                    <a:lnTo>
                      <a:pt x="44" y="247"/>
                    </a:lnTo>
                    <a:lnTo>
                      <a:pt x="23" y="248"/>
                    </a:lnTo>
                    <a:lnTo>
                      <a:pt x="67" y="240"/>
                    </a:lnTo>
                    <a:lnTo>
                      <a:pt x="89" y="259"/>
                    </a:lnTo>
                    <a:lnTo>
                      <a:pt x="120" y="271"/>
                    </a:lnTo>
                    <a:lnTo>
                      <a:pt x="135" y="272"/>
                    </a:lnTo>
                    <a:lnTo>
                      <a:pt x="149" y="268"/>
                    </a:lnTo>
                    <a:lnTo>
                      <a:pt x="160" y="259"/>
                    </a:lnTo>
                    <a:lnTo>
                      <a:pt x="168" y="244"/>
                    </a:lnTo>
                    <a:lnTo>
                      <a:pt x="188" y="251"/>
                    </a:lnTo>
                    <a:lnTo>
                      <a:pt x="203" y="251"/>
                    </a:lnTo>
                    <a:lnTo>
                      <a:pt x="213" y="246"/>
                    </a:lnTo>
                    <a:lnTo>
                      <a:pt x="218" y="237"/>
                    </a:lnTo>
                    <a:lnTo>
                      <a:pt x="218" y="225"/>
                    </a:lnTo>
                    <a:lnTo>
                      <a:pt x="211" y="211"/>
                    </a:lnTo>
                    <a:lnTo>
                      <a:pt x="199" y="196"/>
                    </a:lnTo>
                    <a:lnTo>
                      <a:pt x="180" y="181"/>
                    </a:lnTo>
                    <a:lnTo>
                      <a:pt x="204" y="171"/>
                    </a:lnTo>
                    <a:lnTo>
                      <a:pt x="217" y="159"/>
                    </a:lnTo>
                    <a:lnTo>
                      <a:pt x="220" y="144"/>
                    </a:lnTo>
                    <a:lnTo>
                      <a:pt x="216" y="130"/>
                    </a:lnTo>
                    <a:lnTo>
                      <a:pt x="204" y="117"/>
                    </a:lnTo>
                    <a:lnTo>
                      <a:pt x="188" y="108"/>
                    </a:lnTo>
                    <a:lnTo>
                      <a:pt x="166" y="104"/>
                    </a:lnTo>
                    <a:lnTo>
                      <a:pt x="142" y="107"/>
                    </a:lnTo>
                    <a:lnTo>
                      <a:pt x="147" y="93"/>
                    </a:lnTo>
                    <a:lnTo>
                      <a:pt x="141" y="81"/>
                    </a:lnTo>
                    <a:lnTo>
                      <a:pt x="130" y="71"/>
                    </a:lnTo>
                    <a:lnTo>
                      <a:pt x="114" y="64"/>
                    </a:lnTo>
                    <a:lnTo>
                      <a:pt x="79" y="55"/>
                    </a:lnTo>
                    <a:lnTo>
                      <a:pt x="52" y="55"/>
                    </a:lnTo>
                    <a:lnTo>
                      <a:pt x="64" y="45"/>
                    </a:lnTo>
                    <a:lnTo>
                      <a:pt x="70" y="34"/>
                    </a:lnTo>
                    <a:lnTo>
                      <a:pt x="70" y="22"/>
                    </a:lnTo>
                    <a:lnTo>
                      <a:pt x="65" y="12"/>
                    </a:lnTo>
                    <a:lnTo>
                      <a:pt x="54" y="4"/>
                    </a:lnTo>
                    <a:lnTo>
                      <a:pt x="40" y="0"/>
                    </a:lnTo>
                    <a:lnTo>
                      <a:pt x="22" y="2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6" name="Freeform 292">
                <a:extLst>
                  <a:ext uri="{FF2B5EF4-FFF2-40B4-BE49-F238E27FC236}">
                    <a16:creationId xmlns:a16="http://schemas.microsoft.com/office/drawing/2014/main" id="{D9BB3BEB-D11C-4775-860F-9750F71EF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5738" y="3033713"/>
                <a:ext cx="30163" cy="22225"/>
              </a:xfrm>
              <a:custGeom>
                <a:avLst/>
                <a:gdLst>
                  <a:gd name="T0" fmla="*/ 30 w 128"/>
                  <a:gd name="T1" fmla="*/ 127 h 127"/>
                  <a:gd name="T2" fmla="*/ 15 w 128"/>
                  <a:gd name="T3" fmla="*/ 118 h 127"/>
                  <a:gd name="T4" fmla="*/ 4 w 128"/>
                  <a:gd name="T5" fmla="*/ 104 h 127"/>
                  <a:gd name="T6" fmla="*/ 0 w 128"/>
                  <a:gd name="T7" fmla="*/ 87 h 127"/>
                  <a:gd name="T8" fmla="*/ 1 w 128"/>
                  <a:gd name="T9" fmla="*/ 71 h 127"/>
                  <a:gd name="T10" fmla="*/ 7 w 128"/>
                  <a:gd name="T11" fmla="*/ 56 h 127"/>
                  <a:gd name="T12" fmla="*/ 21 w 128"/>
                  <a:gd name="T13" fmla="*/ 48 h 127"/>
                  <a:gd name="T14" fmla="*/ 41 w 128"/>
                  <a:gd name="T15" fmla="*/ 48 h 127"/>
                  <a:gd name="T16" fmla="*/ 68 w 128"/>
                  <a:gd name="T17" fmla="*/ 60 h 127"/>
                  <a:gd name="T18" fmla="*/ 66 w 128"/>
                  <a:gd name="T19" fmla="*/ 45 h 127"/>
                  <a:gd name="T20" fmla="*/ 70 w 128"/>
                  <a:gd name="T21" fmla="*/ 34 h 127"/>
                  <a:gd name="T22" fmla="*/ 76 w 128"/>
                  <a:gd name="T23" fmla="*/ 27 h 127"/>
                  <a:gd name="T24" fmla="*/ 84 w 128"/>
                  <a:gd name="T25" fmla="*/ 24 h 127"/>
                  <a:gd name="T26" fmla="*/ 103 w 128"/>
                  <a:gd name="T27" fmla="*/ 27 h 127"/>
                  <a:gd name="T28" fmla="*/ 120 w 128"/>
                  <a:gd name="T29" fmla="*/ 46 h 127"/>
                  <a:gd name="T30" fmla="*/ 117 w 128"/>
                  <a:gd name="T31" fmla="*/ 32 h 127"/>
                  <a:gd name="T32" fmla="*/ 118 w 128"/>
                  <a:gd name="T33" fmla="*/ 20 h 127"/>
                  <a:gd name="T34" fmla="*/ 128 w 128"/>
                  <a:gd name="T3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8" h="127">
                    <a:moveTo>
                      <a:pt x="30" y="127"/>
                    </a:moveTo>
                    <a:lnTo>
                      <a:pt x="15" y="118"/>
                    </a:lnTo>
                    <a:lnTo>
                      <a:pt x="4" y="104"/>
                    </a:lnTo>
                    <a:lnTo>
                      <a:pt x="0" y="87"/>
                    </a:lnTo>
                    <a:lnTo>
                      <a:pt x="1" y="71"/>
                    </a:lnTo>
                    <a:lnTo>
                      <a:pt x="7" y="56"/>
                    </a:lnTo>
                    <a:lnTo>
                      <a:pt x="21" y="48"/>
                    </a:lnTo>
                    <a:lnTo>
                      <a:pt x="41" y="48"/>
                    </a:lnTo>
                    <a:lnTo>
                      <a:pt x="68" y="60"/>
                    </a:lnTo>
                    <a:lnTo>
                      <a:pt x="66" y="45"/>
                    </a:lnTo>
                    <a:lnTo>
                      <a:pt x="70" y="34"/>
                    </a:lnTo>
                    <a:lnTo>
                      <a:pt x="76" y="27"/>
                    </a:lnTo>
                    <a:lnTo>
                      <a:pt x="84" y="24"/>
                    </a:lnTo>
                    <a:lnTo>
                      <a:pt x="103" y="27"/>
                    </a:lnTo>
                    <a:lnTo>
                      <a:pt x="120" y="46"/>
                    </a:lnTo>
                    <a:lnTo>
                      <a:pt x="117" y="32"/>
                    </a:lnTo>
                    <a:lnTo>
                      <a:pt x="118" y="20"/>
                    </a:lnTo>
                    <a:lnTo>
                      <a:pt x="12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7" name="Freeform 293">
                <a:extLst>
                  <a:ext uri="{FF2B5EF4-FFF2-40B4-BE49-F238E27FC236}">
                    <a16:creationId xmlns:a16="http://schemas.microsoft.com/office/drawing/2014/main" id="{045B627A-71CF-4F2D-B046-41DF059D3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4313" y="3013075"/>
                <a:ext cx="63500" cy="55563"/>
              </a:xfrm>
              <a:custGeom>
                <a:avLst/>
                <a:gdLst>
                  <a:gd name="T0" fmla="*/ 18 w 280"/>
                  <a:gd name="T1" fmla="*/ 139 h 313"/>
                  <a:gd name="T2" fmla="*/ 7 w 280"/>
                  <a:gd name="T3" fmla="*/ 127 h 313"/>
                  <a:gd name="T4" fmla="*/ 1 w 280"/>
                  <a:gd name="T5" fmla="*/ 111 h 313"/>
                  <a:gd name="T6" fmla="*/ 0 w 280"/>
                  <a:gd name="T7" fmla="*/ 95 h 313"/>
                  <a:gd name="T8" fmla="*/ 2 w 280"/>
                  <a:gd name="T9" fmla="*/ 78 h 313"/>
                  <a:gd name="T10" fmla="*/ 8 w 280"/>
                  <a:gd name="T11" fmla="*/ 64 h 313"/>
                  <a:gd name="T12" fmla="*/ 19 w 280"/>
                  <a:gd name="T13" fmla="*/ 53 h 313"/>
                  <a:gd name="T14" fmla="*/ 33 w 280"/>
                  <a:gd name="T15" fmla="*/ 48 h 313"/>
                  <a:gd name="T16" fmla="*/ 51 w 280"/>
                  <a:gd name="T17" fmla="*/ 49 h 313"/>
                  <a:gd name="T18" fmla="*/ 68 w 280"/>
                  <a:gd name="T19" fmla="*/ 17 h 313"/>
                  <a:gd name="T20" fmla="*/ 76 w 280"/>
                  <a:gd name="T21" fmla="*/ 7 h 313"/>
                  <a:gd name="T22" fmla="*/ 85 w 280"/>
                  <a:gd name="T23" fmla="*/ 2 h 313"/>
                  <a:gd name="T24" fmla="*/ 94 w 280"/>
                  <a:gd name="T25" fmla="*/ 0 h 313"/>
                  <a:gd name="T26" fmla="*/ 103 w 280"/>
                  <a:gd name="T27" fmla="*/ 2 h 313"/>
                  <a:gd name="T28" fmla="*/ 118 w 280"/>
                  <a:gd name="T29" fmla="*/ 13 h 313"/>
                  <a:gd name="T30" fmla="*/ 129 w 280"/>
                  <a:gd name="T31" fmla="*/ 33 h 313"/>
                  <a:gd name="T32" fmla="*/ 133 w 280"/>
                  <a:gd name="T33" fmla="*/ 59 h 313"/>
                  <a:gd name="T34" fmla="*/ 128 w 280"/>
                  <a:gd name="T35" fmla="*/ 89 h 313"/>
                  <a:gd name="T36" fmla="*/ 112 w 280"/>
                  <a:gd name="T37" fmla="*/ 120 h 313"/>
                  <a:gd name="T38" fmla="*/ 147 w 280"/>
                  <a:gd name="T39" fmla="*/ 111 h 313"/>
                  <a:gd name="T40" fmla="*/ 162 w 280"/>
                  <a:gd name="T41" fmla="*/ 112 h 313"/>
                  <a:gd name="T42" fmla="*/ 173 w 280"/>
                  <a:gd name="T43" fmla="*/ 118 h 313"/>
                  <a:gd name="T44" fmla="*/ 181 w 280"/>
                  <a:gd name="T45" fmla="*/ 125 h 313"/>
                  <a:gd name="T46" fmla="*/ 183 w 280"/>
                  <a:gd name="T47" fmla="*/ 138 h 313"/>
                  <a:gd name="T48" fmla="*/ 181 w 280"/>
                  <a:gd name="T49" fmla="*/ 153 h 313"/>
                  <a:gd name="T50" fmla="*/ 172 w 280"/>
                  <a:gd name="T51" fmla="*/ 172 h 313"/>
                  <a:gd name="T52" fmla="*/ 189 w 280"/>
                  <a:gd name="T53" fmla="*/ 161 h 313"/>
                  <a:gd name="T54" fmla="*/ 203 w 280"/>
                  <a:gd name="T55" fmla="*/ 157 h 313"/>
                  <a:gd name="T56" fmla="*/ 215 w 280"/>
                  <a:gd name="T57" fmla="*/ 158 h 313"/>
                  <a:gd name="T58" fmla="*/ 224 w 280"/>
                  <a:gd name="T59" fmla="*/ 166 h 313"/>
                  <a:gd name="T60" fmla="*/ 228 w 280"/>
                  <a:gd name="T61" fmla="*/ 176 h 313"/>
                  <a:gd name="T62" fmla="*/ 228 w 280"/>
                  <a:gd name="T63" fmla="*/ 189 h 313"/>
                  <a:gd name="T64" fmla="*/ 217 w 280"/>
                  <a:gd name="T65" fmla="*/ 221 h 313"/>
                  <a:gd name="T66" fmla="*/ 230 w 280"/>
                  <a:gd name="T67" fmla="*/ 212 h 313"/>
                  <a:gd name="T68" fmla="*/ 241 w 280"/>
                  <a:gd name="T69" fmla="*/ 205 h 313"/>
                  <a:gd name="T70" fmla="*/ 259 w 280"/>
                  <a:gd name="T71" fmla="*/ 202 h 313"/>
                  <a:gd name="T72" fmla="*/ 272 w 280"/>
                  <a:gd name="T73" fmla="*/ 209 h 313"/>
                  <a:gd name="T74" fmla="*/ 280 w 280"/>
                  <a:gd name="T75" fmla="*/ 224 h 313"/>
                  <a:gd name="T76" fmla="*/ 280 w 280"/>
                  <a:gd name="T77" fmla="*/ 245 h 313"/>
                  <a:gd name="T78" fmla="*/ 272 w 280"/>
                  <a:gd name="T79" fmla="*/ 268 h 313"/>
                  <a:gd name="T80" fmla="*/ 258 w 280"/>
                  <a:gd name="T81" fmla="*/ 292 h 313"/>
                  <a:gd name="T82" fmla="*/ 236 w 280"/>
                  <a:gd name="T83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0" h="313">
                    <a:moveTo>
                      <a:pt x="18" y="139"/>
                    </a:moveTo>
                    <a:lnTo>
                      <a:pt x="7" y="127"/>
                    </a:lnTo>
                    <a:lnTo>
                      <a:pt x="1" y="111"/>
                    </a:lnTo>
                    <a:lnTo>
                      <a:pt x="0" y="95"/>
                    </a:lnTo>
                    <a:lnTo>
                      <a:pt x="2" y="78"/>
                    </a:lnTo>
                    <a:lnTo>
                      <a:pt x="8" y="64"/>
                    </a:lnTo>
                    <a:lnTo>
                      <a:pt x="19" y="53"/>
                    </a:lnTo>
                    <a:lnTo>
                      <a:pt x="33" y="48"/>
                    </a:lnTo>
                    <a:lnTo>
                      <a:pt x="51" y="49"/>
                    </a:lnTo>
                    <a:lnTo>
                      <a:pt x="68" y="17"/>
                    </a:lnTo>
                    <a:lnTo>
                      <a:pt x="76" y="7"/>
                    </a:lnTo>
                    <a:lnTo>
                      <a:pt x="85" y="2"/>
                    </a:lnTo>
                    <a:lnTo>
                      <a:pt x="94" y="0"/>
                    </a:lnTo>
                    <a:lnTo>
                      <a:pt x="103" y="2"/>
                    </a:lnTo>
                    <a:lnTo>
                      <a:pt x="118" y="13"/>
                    </a:lnTo>
                    <a:lnTo>
                      <a:pt x="129" y="33"/>
                    </a:lnTo>
                    <a:lnTo>
                      <a:pt x="133" y="59"/>
                    </a:lnTo>
                    <a:lnTo>
                      <a:pt x="128" y="89"/>
                    </a:lnTo>
                    <a:lnTo>
                      <a:pt x="112" y="120"/>
                    </a:lnTo>
                    <a:lnTo>
                      <a:pt x="147" y="111"/>
                    </a:lnTo>
                    <a:lnTo>
                      <a:pt x="162" y="112"/>
                    </a:lnTo>
                    <a:lnTo>
                      <a:pt x="173" y="118"/>
                    </a:lnTo>
                    <a:lnTo>
                      <a:pt x="181" y="125"/>
                    </a:lnTo>
                    <a:lnTo>
                      <a:pt x="183" y="138"/>
                    </a:lnTo>
                    <a:lnTo>
                      <a:pt x="181" y="153"/>
                    </a:lnTo>
                    <a:lnTo>
                      <a:pt x="172" y="172"/>
                    </a:lnTo>
                    <a:lnTo>
                      <a:pt x="189" y="161"/>
                    </a:lnTo>
                    <a:lnTo>
                      <a:pt x="203" y="157"/>
                    </a:lnTo>
                    <a:lnTo>
                      <a:pt x="215" y="158"/>
                    </a:lnTo>
                    <a:lnTo>
                      <a:pt x="224" y="166"/>
                    </a:lnTo>
                    <a:lnTo>
                      <a:pt x="228" y="176"/>
                    </a:lnTo>
                    <a:lnTo>
                      <a:pt x="228" y="189"/>
                    </a:lnTo>
                    <a:lnTo>
                      <a:pt x="217" y="221"/>
                    </a:lnTo>
                    <a:lnTo>
                      <a:pt x="230" y="212"/>
                    </a:lnTo>
                    <a:lnTo>
                      <a:pt x="241" y="205"/>
                    </a:lnTo>
                    <a:lnTo>
                      <a:pt x="259" y="202"/>
                    </a:lnTo>
                    <a:lnTo>
                      <a:pt x="272" y="209"/>
                    </a:lnTo>
                    <a:lnTo>
                      <a:pt x="280" y="224"/>
                    </a:lnTo>
                    <a:lnTo>
                      <a:pt x="280" y="245"/>
                    </a:lnTo>
                    <a:lnTo>
                      <a:pt x="272" y="268"/>
                    </a:lnTo>
                    <a:lnTo>
                      <a:pt x="258" y="292"/>
                    </a:lnTo>
                    <a:lnTo>
                      <a:pt x="236" y="3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8" name="Freeform 294">
                <a:extLst>
                  <a:ext uri="{FF2B5EF4-FFF2-40B4-BE49-F238E27FC236}">
                    <a16:creationId xmlns:a16="http://schemas.microsoft.com/office/drawing/2014/main" id="{6F7D8192-2A60-4EA3-871F-07DF54C02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388" y="2763838"/>
                <a:ext cx="127000" cy="82550"/>
              </a:xfrm>
              <a:custGeom>
                <a:avLst/>
                <a:gdLst>
                  <a:gd name="T0" fmla="*/ 3 w 556"/>
                  <a:gd name="T1" fmla="*/ 432 h 464"/>
                  <a:gd name="T2" fmla="*/ 2 w 556"/>
                  <a:gd name="T3" fmla="*/ 383 h 464"/>
                  <a:gd name="T4" fmla="*/ 19 w 556"/>
                  <a:gd name="T5" fmla="*/ 358 h 464"/>
                  <a:gd name="T6" fmla="*/ 45 w 556"/>
                  <a:gd name="T7" fmla="*/ 367 h 464"/>
                  <a:gd name="T8" fmla="*/ 69 w 556"/>
                  <a:gd name="T9" fmla="*/ 367 h 464"/>
                  <a:gd name="T10" fmla="*/ 103 w 556"/>
                  <a:gd name="T11" fmla="*/ 349 h 464"/>
                  <a:gd name="T12" fmla="*/ 107 w 556"/>
                  <a:gd name="T13" fmla="*/ 311 h 464"/>
                  <a:gd name="T14" fmla="*/ 105 w 556"/>
                  <a:gd name="T15" fmla="*/ 272 h 464"/>
                  <a:gd name="T16" fmla="*/ 122 w 556"/>
                  <a:gd name="T17" fmla="*/ 239 h 464"/>
                  <a:gd name="T18" fmla="*/ 165 w 556"/>
                  <a:gd name="T19" fmla="*/ 221 h 464"/>
                  <a:gd name="T20" fmla="*/ 155 w 556"/>
                  <a:gd name="T21" fmla="*/ 169 h 464"/>
                  <a:gd name="T22" fmla="*/ 167 w 556"/>
                  <a:gd name="T23" fmla="*/ 130 h 464"/>
                  <a:gd name="T24" fmla="*/ 201 w 556"/>
                  <a:gd name="T25" fmla="*/ 110 h 464"/>
                  <a:gd name="T26" fmla="*/ 256 w 556"/>
                  <a:gd name="T27" fmla="*/ 119 h 464"/>
                  <a:gd name="T28" fmla="*/ 255 w 556"/>
                  <a:gd name="T29" fmla="*/ 74 h 464"/>
                  <a:gd name="T30" fmla="*/ 275 w 556"/>
                  <a:gd name="T31" fmla="*/ 24 h 464"/>
                  <a:gd name="T32" fmla="*/ 297 w 556"/>
                  <a:gd name="T33" fmla="*/ 6 h 464"/>
                  <a:gd name="T34" fmla="*/ 319 w 556"/>
                  <a:gd name="T35" fmla="*/ 0 h 464"/>
                  <a:gd name="T36" fmla="*/ 340 w 556"/>
                  <a:gd name="T37" fmla="*/ 11 h 464"/>
                  <a:gd name="T38" fmla="*/ 352 w 556"/>
                  <a:gd name="T39" fmla="*/ 38 h 464"/>
                  <a:gd name="T40" fmla="*/ 352 w 556"/>
                  <a:gd name="T41" fmla="*/ 81 h 464"/>
                  <a:gd name="T42" fmla="*/ 373 w 556"/>
                  <a:gd name="T43" fmla="*/ 113 h 464"/>
                  <a:gd name="T44" fmla="*/ 412 w 556"/>
                  <a:gd name="T45" fmla="*/ 140 h 464"/>
                  <a:gd name="T46" fmla="*/ 424 w 556"/>
                  <a:gd name="T47" fmla="*/ 182 h 464"/>
                  <a:gd name="T48" fmla="*/ 403 w 556"/>
                  <a:gd name="T49" fmla="*/ 225 h 464"/>
                  <a:gd name="T50" fmla="*/ 401 w 556"/>
                  <a:gd name="T51" fmla="*/ 240 h 464"/>
                  <a:gd name="T52" fmla="*/ 430 w 556"/>
                  <a:gd name="T53" fmla="*/ 249 h 464"/>
                  <a:gd name="T54" fmla="*/ 441 w 556"/>
                  <a:gd name="T55" fmla="*/ 280 h 464"/>
                  <a:gd name="T56" fmla="*/ 451 w 556"/>
                  <a:gd name="T57" fmla="*/ 307 h 464"/>
                  <a:gd name="T58" fmla="*/ 483 w 556"/>
                  <a:gd name="T59" fmla="*/ 324 h 464"/>
                  <a:gd name="T60" fmla="*/ 521 w 556"/>
                  <a:gd name="T61" fmla="*/ 342 h 464"/>
                  <a:gd name="T62" fmla="*/ 552 w 556"/>
                  <a:gd name="T63" fmla="*/ 363 h 464"/>
                  <a:gd name="T64" fmla="*/ 552 w 556"/>
                  <a:gd name="T65" fmla="*/ 396 h 464"/>
                  <a:gd name="T66" fmla="*/ 524 w 556"/>
                  <a:gd name="T67" fmla="*/ 43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6" h="464">
                    <a:moveTo>
                      <a:pt x="13" y="464"/>
                    </a:moveTo>
                    <a:lnTo>
                      <a:pt x="3" y="432"/>
                    </a:lnTo>
                    <a:lnTo>
                      <a:pt x="0" y="404"/>
                    </a:lnTo>
                    <a:lnTo>
                      <a:pt x="2" y="383"/>
                    </a:lnTo>
                    <a:lnTo>
                      <a:pt x="9" y="367"/>
                    </a:lnTo>
                    <a:lnTo>
                      <a:pt x="19" y="358"/>
                    </a:lnTo>
                    <a:lnTo>
                      <a:pt x="30" y="357"/>
                    </a:lnTo>
                    <a:lnTo>
                      <a:pt x="45" y="367"/>
                    </a:lnTo>
                    <a:lnTo>
                      <a:pt x="62" y="386"/>
                    </a:lnTo>
                    <a:lnTo>
                      <a:pt x="69" y="367"/>
                    </a:lnTo>
                    <a:lnTo>
                      <a:pt x="84" y="355"/>
                    </a:lnTo>
                    <a:lnTo>
                      <a:pt x="103" y="349"/>
                    </a:lnTo>
                    <a:lnTo>
                      <a:pt x="122" y="350"/>
                    </a:lnTo>
                    <a:lnTo>
                      <a:pt x="107" y="311"/>
                    </a:lnTo>
                    <a:lnTo>
                      <a:pt x="104" y="291"/>
                    </a:lnTo>
                    <a:lnTo>
                      <a:pt x="105" y="272"/>
                    </a:lnTo>
                    <a:lnTo>
                      <a:pt x="110" y="253"/>
                    </a:lnTo>
                    <a:lnTo>
                      <a:pt x="122" y="239"/>
                    </a:lnTo>
                    <a:lnTo>
                      <a:pt x="140" y="228"/>
                    </a:lnTo>
                    <a:lnTo>
                      <a:pt x="165" y="221"/>
                    </a:lnTo>
                    <a:lnTo>
                      <a:pt x="158" y="195"/>
                    </a:lnTo>
                    <a:lnTo>
                      <a:pt x="155" y="169"/>
                    </a:lnTo>
                    <a:lnTo>
                      <a:pt x="159" y="148"/>
                    </a:lnTo>
                    <a:lnTo>
                      <a:pt x="167" y="130"/>
                    </a:lnTo>
                    <a:lnTo>
                      <a:pt x="181" y="117"/>
                    </a:lnTo>
                    <a:lnTo>
                      <a:pt x="201" y="110"/>
                    </a:lnTo>
                    <a:lnTo>
                      <a:pt x="226" y="110"/>
                    </a:lnTo>
                    <a:lnTo>
                      <a:pt x="256" y="119"/>
                    </a:lnTo>
                    <a:lnTo>
                      <a:pt x="254" y="95"/>
                    </a:lnTo>
                    <a:lnTo>
                      <a:pt x="255" y="74"/>
                    </a:lnTo>
                    <a:lnTo>
                      <a:pt x="265" y="38"/>
                    </a:lnTo>
                    <a:lnTo>
                      <a:pt x="275" y="24"/>
                    </a:lnTo>
                    <a:lnTo>
                      <a:pt x="285" y="13"/>
                    </a:lnTo>
                    <a:lnTo>
                      <a:pt x="297" y="6"/>
                    </a:lnTo>
                    <a:lnTo>
                      <a:pt x="309" y="1"/>
                    </a:lnTo>
                    <a:lnTo>
                      <a:pt x="319" y="0"/>
                    </a:lnTo>
                    <a:lnTo>
                      <a:pt x="330" y="3"/>
                    </a:lnTo>
                    <a:lnTo>
                      <a:pt x="340" y="11"/>
                    </a:lnTo>
                    <a:lnTo>
                      <a:pt x="347" y="22"/>
                    </a:lnTo>
                    <a:lnTo>
                      <a:pt x="352" y="38"/>
                    </a:lnTo>
                    <a:lnTo>
                      <a:pt x="354" y="57"/>
                    </a:lnTo>
                    <a:lnTo>
                      <a:pt x="352" y="81"/>
                    </a:lnTo>
                    <a:lnTo>
                      <a:pt x="346" y="111"/>
                    </a:lnTo>
                    <a:lnTo>
                      <a:pt x="373" y="113"/>
                    </a:lnTo>
                    <a:lnTo>
                      <a:pt x="396" y="124"/>
                    </a:lnTo>
                    <a:lnTo>
                      <a:pt x="412" y="140"/>
                    </a:lnTo>
                    <a:lnTo>
                      <a:pt x="422" y="161"/>
                    </a:lnTo>
                    <a:lnTo>
                      <a:pt x="424" y="182"/>
                    </a:lnTo>
                    <a:lnTo>
                      <a:pt x="419" y="204"/>
                    </a:lnTo>
                    <a:lnTo>
                      <a:pt x="403" y="225"/>
                    </a:lnTo>
                    <a:lnTo>
                      <a:pt x="380" y="241"/>
                    </a:lnTo>
                    <a:lnTo>
                      <a:pt x="401" y="240"/>
                    </a:lnTo>
                    <a:lnTo>
                      <a:pt x="419" y="243"/>
                    </a:lnTo>
                    <a:lnTo>
                      <a:pt x="430" y="249"/>
                    </a:lnTo>
                    <a:lnTo>
                      <a:pt x="439" y="258"/>
                    </a:lnTo>
                    <a:lnTo>
                      <a:pt x="441" y="280"/>
                    </a:lnTo>
                    <a:lnTo>
                      <a:pt x="429" y="305"/>
                    </a:lnTo>
                    <a:lnTo>
                      <a:pt x="451" y="307"/>
                    </a:lnTo>
                    <a:lnTo>
                      <a:pt x="468" y="313"/>
                    </a:lnTo>
                    <a:lnTo>
                      <a:pt x="483" y="324"/>
                    </a:lnTo>
                    <a:lnTo>
                      <a:pt x="493" y="340"/>
                    </a:lnTo>
                    <a:lnTo>
                      <a:pt x="521" y="342"/>
                    </a:lnTo>
                    <a:lnTo>
                      <a:pt x="540" y="350"/>
                    </a:lnTo>
                    <a:lnTo>
                      <a:pt x="552" y="363"/>
                    </a:lnTo>
                    <a:lnTo>
                      <a:pt x="556" y="379"/>
                    </a:lnTo>
                    <a:lnTo>
                      <a:pt x="552" y="396"/>
                    </a:lnTo>
                    <a:lnTo>
                      <a:pt x="542" y="413"/>
                    </a:lnTo>
                    <a:lnTo>
                      <a:pt x="524" y="430"/>
                    </a:lnTo>
                    <a:lnTo>
                      <a:pt x="501" y="44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9" name="Freeform 295">
                <a:extLst>
                  <a:ext uri="{FF2B5EF4-FFF2-40B4-BE49-F238E27FC236}">
                    <a16:creationId xmlns:a16="http://schemas.microsoft.com/office/drawing/2014/main" id="{1EC29885-DEE0-45D9-9742-E5C0980C1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1713" y="2843213"/>
                <a:ext cx="71438" cy="33338"/>
              </a:xfrm>
              <a:custGeom>
                <a:avLst/>
                <a:gdLst>
                  <a:gd name="T0" fmla="*/ 316 w 316"/>
                  <a:gd name="T1" fmla="*/ 123 h 188"/>
                  <a:gd name="T2" fmla="*/ 305 w 316"/>
                  <a:gd name="T3" fmla="*/ 140 h 188"/>
                  <a:gd name="T4" fmla="*/ 284 w 316"/>
                  <a:gd name="T5" fmla="*/ 159 h 188"/>
                  <a:gd name="T6" fmla="*/ 257 w 316"/>
                  <a:gd name="T7" fmla="*/ 174 h 188"/>
                  <a:gd name="T8" fmla="*/ 229 w 316"/>
                  <a:gd name="T9" fmla="*/ 185 h 188"/>
                  <a:gd name="T10" fmla="*/ 203 w 316"/>
                  <a:gd name="T11" fmla="*/ 188 h 188"/>
                  <a:gd name="T12" fmla="*/ 193 w 316"/>
                  <a:gd name="T13" fmla="*/ 187 h 188"/>
                  <a:gd name="T14" fmla="*/ 185 w 316"/>
                  <a:gd name="T15" fmla="*/ 183 h 188"/>
                  <a:gd name="T16" fmla="*/ 181 w 316"/>
                  <a:gd name="T17" fmla="*/ 176 h 188"/>
                  <a:gd name="T18" fmla="*/ 180 w 316"/>
                  <a:gd name="T19" fmla="*/ 164 h 188"/>
                  <a:gd name="T20" fmla="*/ 183 w 316"/>
                  <a:gd name="T21" fmla="*/ 150 h 188"/>
                  <a:gd name="T22" fmla="*/ 192 w 316"/>
                  <a:gd name="T23" fmla="*/ 131 h 188"/>
                  <a:gd name="T24" fmla="*/ 175 w 316"/>
                  <a:gd name="T25" fmla="*/ 149 h 188"/>
                  <a:gd name="T26" fmla="*/ 156 w 316"/>
                  <a:gd name="T27" fmla="*/ 160 h 188"/>
                  <a:gd name="T28" fmla="*/ 138 w 316"/>
                  <a:gd name="T29" fmla="*/ 165 h 188"/>
                  <a:gd name="T30" fmla="*/ 121 w 316"/>
                  <a:gd name="T31" fmla="*/ 163 h 188"/>
                  <a:gd name="T32" fmla="*/ 107 w 316"/>
                  <a:gd name="T33" fmla="*/ 155 h 188"/>
                  <a:gd name="T34" fmla="*/ 97 w 316"/>
                  <a:gd name="T35" fmla="*/ 141 h 188"/>
                  <a:gd name="T36" fmla="*/ 94 w 316"/>
                  <a:gd name="T37" fmla="*/ 121 h 188"/>
                  <a:gd name="T38" fmla="*/ 99 w 316"/>
                  <a:gd name="T39" fmla="*/ 94 h 188"/>
                  <a:gd name="T40" fmla="*/ 56 w 316"/>
                  <a:gd name="T41" fmla="*/ 97 h 188"/>
                  <a:gd name="T42" fmla="*/ 26 w 316"/>
                  <a:gd name="T43" fmla="*/ 88 h 188"/>
                  <a:gd name="T44" fmla="*/ 7 w 316"/>
                  <a:gd name="T45" fmla="*/ 72 h 188"/>
                  <a:gd name="T46" fmla="*/ 0 w 316"/>
                  <a:gd name="T47" fmla="*/ 53 h 188"/>
                  <a:gd name="T48" fmla="*/ 2 w 316"/>
                  <a:gd name="T49" fmla="*/ 32 h 188"/>
                  <a:gd name="T50" fmla="*/ 14 w 316"/>
                  <a:gd name="T51" fmla="*/ 15 h 188"/>
                  <a:gd name="T52" fmla="*/ 33 w 316"/>
                  <a:gd name="T53" fmla="*/ 4 h 188"/>
                  <a:gd name="T54" fmla="*/ 61 w 316"/>
                  <a:gd name="T5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6" h="188">
                    <a:moveTo>
                      <a:pt x="316" y="123"/>
                    </a:moveTo>
                    <a:lnTo>
                      <a:pt x="305" y="140"/>
                    </a:lnTo>
                    <a:lnTo>
                      <a:pt x="284" y="159"/>
                    </a:lnTo>
                    <a:lnTo>
                      <a:pt x="257" y="174"/>
                    </a:lnTo>
                    <a:lnTo>
                      <a:pt x="229" y="185"/>
                    </a:lnTo>
                    <a:lnTo>
                      <a:pt x="203" y="188"/>
                    </a:lnTo>
                    <a:lnTo>
                      <a:pt x="193" y="187"/>
                    </a:lnTo>
                    <a:lnTo>
                      <a:pt x="185" y="183"/>
                    </a:lnTo>
                    <a:lnTo>
                      <a:pt x="181" y="176"/>
                    </a:lnTo>
                    <a:lnTo>
                      <a:pt x="180" y="164"/>
                    </a:lnTo>
                    <a:lnTo>
                      <a:pt x="183" y="150"/>
                    </a:lnTo>
                    <a:lnTo>
                      <a:pt x="192" y="131"/>
                    </a:lnTo>
                    <a:lnTo>
                      <a:pt x="175" y="149"/>
                    </a:lnTo>
                    <a:lnTo>
                      <a:pt x="156" y="160"/>
                    </a:lnTo>
                    <a:lnTo>
                      <a:pt x="138" y="165"/>
                    </a:lnTo>
                    <a:lnTo>
                      <a:pt x="121" y="163"/>
                    </a:lnTo>
                    <a:lnTo>
                      <a:pt x="107" y="155"/>
                    </a:lnTo>
                    <a:lnTo>
                      <a:pt x="97" y="141"/>
                    </a:lnTo>
                    <a:lnTo>
                      <a:pt x="94" y="121"/>
                    </a:lnTo>
                    <a:lnTo>
                      <a:pt x="99" y="94"/>
                    </a:lnTo>
                    <a:lnTo>
                      <a:pt x="56" y="97"/>
                    </a:lnTo>
                    <a:lnTo>
                      <a:pt x="26" y="88"/>
                    </a:lnTo>
                    <a:lnTo>
                      <a:pt x="7" y="72"/>
                    </a:lnTo>
                    <a:lnTo>
                      <a:pt x="0" y="53"/>
                    </a:lnTo>
                    <a:lnTo>
                      <a:pt x="2" y="32"/>
                    </a:lnTo>
                    <a:lnTo>
                      <a:pt x="14" y="15"/>
                    </a:lnTo>
                    <a:lnTo>
                      <a:pt x="33" y="4"/>
                    </a:lnTo>
                    <a:lnTo>
                      <a:pt x="6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0" name="Line 296">
                <a:extLst>
                  <a:ext uri="{FF2B5EF4-FFF2-40B4-BE49-F238E27FC236}">
                    <a16:creationId xmlns:a16="http://schemas.microsoft.com/office/drawing/2014/main" id="{0FEBBFF5-2443-4F62-8B75-4BB55ABDC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33845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1" name="Line 297">
                <a:extLst>
                  <a:ext uri="{FF2B5EF4-FFF2-40B4-BE49-F238E27FC236}">
                    <a16:creationId xmlns:a16="http://schemas.microsoft.com/office/drawing/2014/main" id="{A6FAA8A0-7479-42D2-AD40-AA1861F05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26301" y="339566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2" name="Freeform 298">
                <a:extLst>
                  <a:ext uri="{FF2B5EF4-FFF2-40B4-BE49-F238E27FC236}">
                    <a16:creationId xmlns:a16="http://schemas.microsoft.com/office/drawing/2014/main" id="{FE97B561-5D64-418D-B36C-537A8C798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263" y="3382963"/>
                <a:ext cx="6350" cy="3175"/>
              </a:xfrm>
              <a:custGeom>
                <a:avLst/>
                <a:gdLst>
                  <a:gd name="T0" fmla="*/ 0 w 31"/>
                  <a:gd name="T1" fmla="*/ 19 h 19"/>
                  <a:gd name="T2" fmla="*/ 15 w 31"/>
                  <a:gd name="T3" fmla="*/ 9 h 19"/>
                  <a:gd name="T4" fmla="*/ 31 w 31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9">
                    <a:moveTo>
                      <a:pt x="0" y="19"/>
                    </a:moveTo>
                    <a:lnTo>
                      <a:pt x="15" y="9"/>
                    </a:lnTo>
                    <a:lnTo>
                      <a:pt x="3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3" name="Line 299">
                <a:extLst>
                  <a:ext uri="{FF2B5EF4-FFF2-40B4-BE49-F238E27FC236}">
                    <a16:creationId xmlns:a16="http://schemas.microsoft.com/office/drawing/2014/main" id="{07E7E1AA-49E5-40E5-823C-DC5A59D4FE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77076" y="3400425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4" name="Line 300">
                <a:extLst>
                  <a:ext uri="{FF2B5EF4-FFF2-40B4-BE49-F238E27FC236}">
                    <a16:creationId xmlns:a16="http://schemas.microsoft.com/office/drawing/2014/main" id="{63586C2B-782F-4010-A665-0EFF605F5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51663" y="343535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5" name="Freeform 301">
                <a:extLst>
                  <a:ext uri="{FF2B5EF4-FFF2-40B4-BE49-F238E27FC236}">
                    <a16:creationId xmlns:a16="http://schemas.microsoft.com/office/drawing/2014/main" id="{73F95DBA-6C00-4C8F-BCEB-6399B8695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901" y="3397250"/>
                <a:ext cx="11113" cy="3175"/>
              </a:xfrm>
              <a:custGeom>
                <a:avLst/>
                <a:gdLst>
                  <a:gd name="T0" fmla="*/ 0 w 52"/>
                  <a:gd name="T1" fmla="*/ 0 h 13"/>
                  <a:gd name="T2" fmla="*/ 23 w 52"/>
                  <a:gd name="T3" fmla="*/ 4 h 13"/>
                  <a:gd name="T4" fmla="*/ 52 w 52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23" y="4"/>
                    </a:lnTo>
                    <a:lnTo>
                      <a:pt x="52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6" name="Line 302">
                <a:extLst>
                  <a:ext uri="{FF2B5EF4-FFF2-40B4-BE49-F238E27FC236}">
                    <a16:creationId xmlns:a16="http://schemas.microsoft.com/office/drawing/2014/main" id="{D416183A-4A55-4B82-9BC0-67BEF60BDC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85001" y="3359150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7" name="Line 303">
                <a:extLst>
                  <a:ext uri="{FF2B5EF4-FFF2-40B4-BE49-F238E27FC236}">
                    <a16:creationId xmlns:a16="http://schemas.microsoft.com/office/drawing/2014/main" id="{FC975B68-EF86-402F-AFCC-18FE162A33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97701" y="335121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8" name="Line 304">
                <a:extLst>
                  <a:ext uri="{FF2B5EF4-FFF2-40B4-BE49-F238E27FC236}">
                    <a16:creationId xmlns:a16="http://schemas.microsoft.com/office/drawing/2014/main" id="{028A2085-11B8-4047-8509-CAFAEBA6F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7551" y="332105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9" name="Line 305">
                <a:extLst>
                  <a:ext uri="{FF2B5EF4-FFF2-40B4-BE49-F238E27FC236}">
                    <a16:creationId xmlns:a16="http://schemas.microsoft.com/office/drawing/2014/main" id="{B960C614-F65F-4433-9234-90ACBDD4F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73901" y="3314700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0" name="Freeform 306">
                <a:extLst>
                  <a:ext uri="{FF2B5EF4-FFF2-40B4-BE49-F238E27FC236}">
                    <a16:creationId xmlns:a16="http://schemas.microsoft.com/office/drawing/2014/main" id="{7CED28CB-21D3-4F12-AFDD-6E18CE51D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076" y="3276600"/>
                <a:ext cx="4763" cy="6350"/>
              </a:xfrm>
              <a:custGeom>
                <a:avLst/>
                <a:gdLst>
                  <a:gd name="T0" fmla="*/ 20 w 20"/>
                  <a:gd name="T1" fmla="*/ 0 h 32"/>
                  <a:gd name="T2" fmla="*/ 13 w 20"/>
                  <a:gd name="T3" fmla="*/ 16 h 32"/>
                  <a:gd name="T4" fmla="*/ 0 w 20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32">
                    <a:moveTo>
                      <a:pt x="20" y="0"/>
                    </a:moveTo>
                    <a:lnTo>
                      <a:pt x="13" y="16"/>
                    </a:lnTo>
                    <a:lnTo>
                      <a:pt x="0" y="3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1" name="Freeform 307">
                <a:extLst>
                  <a:ext uri="{FF2B5EF4-FFF2-40B4-BE49-F238E27FC236}">
                    <a16:creationId xmlns:a16="http://schemas.microsoft.com/office/drawing/2014/main" id="{7E8577E1-63C1-4DAE-B997-CBF9532B0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9101" y="3246438"/>
                <a:ext cx="3175" cy="4763"/>
              </a:xfrm>
              <a:custGeom>
                <a:avLst/>
                <a:gdLst>
                  <a:gd name="T0" fmla="*/ 0 w 18"/>
                  <a:gd name="T1" fmla="*/ 0 h 28"/>
                  <a:gd name="T2" fmla="*/ 10 w 18"/>
                  <a:gd name="T3" fmla="*/ 12 h 28"/>
                  <a:gd name="T4" fmla="*/ 18 w 18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8">
                    <a:moveTo>
                      <a:pt x="0" y="0"/>
                    </a:moveTo>
                    <a:lnTo>
                      <a:pt x="10" y="12"/>
                    </a:lnTo>
                    <a:lnTo>
                      <a:pt x="18" y="2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2" name="Line 308">
                <a:extLst>
                  <a:ext uri="{FF2B5EF4-FFF2-40B4-BE49-F238E27FC236}">
                    <a16:creationId xmlns:a16="http://schemas.microsoft.com/office/drawing/2014/main" id="{93B0436C-DA4B-4EA1-862B-A1F3870BA2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83388" y="3230563"/>
                <a:ext cx="6350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3" name="Freeform 309">
                <a:extLst>
                  <a:ext uri="{FF2B5EF4-FFF2-40B4-BE49-F238E27FC236}">
                    <a16:creationId xmlns:a16="http://schemas.microsoft.com/office/drawing/2014/main" id="{CCC95C18-2666-4B52-8BBE-DCB711CFF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26" y="3219450"/>
                <a:ext cx="4763" cy="1588"/>
              </a:xfrm>
              <a:custGeom>
                <a:avLst/>
                <a:gdLst>
                  <a:gd name="T0" fmla="*/ 0 w 24"/>
                  <a:gd name="T1" fmla="*/ 15 h 15"/>
                  <a:gd name="T2" fmla="*/ 11 w 24"/>
                  <a:gd name="T3" fmla="*/ 7 h 15"/>
                  <a:gd name="T4" fmla="*/ 24 w 24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5">
                    <a:moveTo>
                      <a:pt x="0" y="15"/>
                    </a:moveTo>
                    <a:lnTo>
                      <a:pt x="11" y="7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4" name="Line 310">
                <a:extLst>
                  <a:ext uri="{FF2B5EF4-FFF2-40B4-BE49-F238E27FC236}">
                    <a16:creationId xmlns:a16="http://schemas.microsoft.com/office/drawing/2014/main" id="{EB3D3356-D9B2-4EFC-A39E-EBD3ECD23D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67513" y="32131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5" name="Freeform 311">
                <a:extLst>
                  <a:ext uri="{FF2B5EF4-FFF2-40B4-BE49-F238E27FC236}">
                    <a16:creationId xmlns:a16="http://schemas.microsoft.com/office/drawing/2014/main" id="{F1EF3DDF-1C4E-4D91-99E7-578CE0DC6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9726" y="3208338"/>
                <a:ext cx="3175" cy="6350"/>
              </a:xfrm>
              <a:custGeom>
                <a:avLst/>
                <a:gdLst>
                  <a:gd name="T0" fmla="*/ 13 w 13"/>
                  <a:gd name="T1" fmla="*/ 28 h 28"/>
                  <a:gd name="T2" fmla="*/ 3 w 13"/>
                  <a:gd name="T3" fmla="*/ 16 h 28"/>
                  <a:gd name="T4" fmla="*/ 0 w 13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8">
                    <a:moveTo>
                      <a:pt x="13" y="28"/>
                    </a:move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6" name="Line 312">
                <a:extLst>
                  <a:ext uri="{FF2B5EF4-FFF2-40B4-BE49-F238E27FC236}">
                    <a16:creationId xmlns:a16="http://schemas.microsoft.com/office/drawing/2014/main" id="{4537BD27-541E-4138-A947-F899F86A36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70676" y="3201988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7" name="Freeform 313">
                <a:extLst>
                  <a:ext uri="{FF2B5EF4-FFF2-40B4-BE49-F238E27FC236}">
                    <a16:creationId xmlns:a16="http://schemas.microsoft.com/office/drawing/2014/main" id="{99E40732-026E-470E-B85B-9939D015C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2901" y="3132138"/>
                <a:ext cx="6350" cy="6350"/>
              </a:xfrm>
              <a:custGeom>
                <a:avLst/>
                <a:gdLst>
                  <a:gd name="T0" fmla="*/ 0 w 28"/>
                  <a:gd name="T1" fmla="*/ 0 h 32"/>
                  <a:gd name="T2" fmla="*/ 19 w 28"/>
                  <a:gd name="T3" fmla="*/ 12 h 32"/>
                  <a:gd name="T4" fmla="*/ 28 w 28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2">
                    <a:moveTo>
                      <a:pt x="0" y="0"/>
                    </a:moveTo>
                    <a:lnTo>
                      <a:pt x="19" y="12"/>
                    </a:lnTo>
                    <a:lnTo>
                      <a:pt x="28" y="3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8" name="Line 314">
                <a:extLst>
                  <a:ext uri="{FF2B5EF4-FFF2-40B4-BE49-F238E27FC236}">
                    <a16:creationId xmlns:a16="http://schemas.microsoft.com/office/drawing/2014/main" id="{DDAAA3FC-8766-4072-BA86-F50B9B009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1" y="306546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9" name="Line 315">
                <a:extLst>
                  <a:ext uri="{FF2B5EF4-FFF2-40B4-BE49-F238E27FC236}">
                    <a16:creationId xmlns:a16="http://schemas.microsoft.com/office/drawing/2014/main" id="{72AF98B3-8CA8-4A8D-80E3-3BD5DC3DE8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48476" y="2930525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0" name="Line 316">
                <a:extLst>
                  <a:ext uri="{FF2B5EF4-FFF2-40B4-BE49-F238E27FC236}">
                    <a16:creationId xmlns:a16="http://schemas.microsoft.com/office/drawing/2014/main" id="{6787A124-A732-448F-A457-11B92CAAC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37363" y="2916238"/>
                <a:ext cx="635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1" name="Line 317">
                <a:extLst>
                  <a:ext uri="{FF2B5EF4-FFF2-40B4-BE49-F238E27FC236}">
                    <a16:creationId xmlns:a16="http://schemas.microsoft.com/office/drawing/2014/main" id="{85048500-50C9-47E2-9FE5-B27EA832D6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48488" y="2889250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2" name="Line 318">
                <a:extLst>
                  <a:ext uri="{FF2B5EF4-FFF2-40B4-BE49-F238E27FC236}">
                    <a16:creationId xmlns:a16="http://schemas.microsoft.com/office/drawing/2014/main" id="{6C41F34C-4AFC-446B-B964-37390E3EDF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9126" y="2889250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3" name="Line 319">
                <a:extLst>
                  <a:ext uri="{FF2B5EF4-FFF2-40B4-BE49-F238E27FC236}">
                    <a16:creationId xmlns:a16="http://schemas.microsoft.com/office/drawing/2014/main" id="{D6E5B9C9-99F1-4A18-A44A-80B0243AA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45326" y="2887663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4" name="Line 320">
                <a:extLst>
                  <a:ext uri="{FF2B5EF4-FFF2-40B4-BE49-F238E27FC236}">
                    <a16:creationId xmlns:a16="http://schemas.microsoft.com/office/drawing/2014/main" id="{852E182B-E574-4477-BA54-CF42F0844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24688" y="2851150"/>
                <a:ext cx="635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5" name="Line 321">
                <a:extLst>
                  <a:ext uri="{FF2B5EF4-FFF2-40B4-BE49-F238E27FC236}">
                    <a16:creationId xmlns:a16="http://schemas.microsoft.com/office/drawing/2014/main" id="{8F2113DA-4BB6-4BFF-A8EF-58ECD610D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77076" y="2852738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6" name="Line 322">
                <a:extLst>
                  <a:ext uri="{FF2B5EF4-FFF2-40B4-BE49-F238E27FC236}">
                    <a16:creationId xmlns:a16="http://schemas.microsoft.com/office/drawing/2014/main" id="{5210E0B2-0B1D-4B5D-A4D3-25B6C77EE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91363" y="2854325"/>
                <a:ext cx="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7" name="Line 323">
                <a:extLst>
                  <a:ext uri="{FF2B5EF4-FFF2-40B4-BE49-F238E27FC236}">
                    <a16:creationId xmlns:a16="http://schemas.microsoft.com/office/drawing/2014/main" id="{B900354C-7408-4792-8830-0BBFB9AC9C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13588" y="2882900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8" name="Line 324">
                <a:extLst>
                  <a:ext uri="{FF2B5EF4-FFF2-40B4-BE49-F238E27FC236}">
                    <a16:creationId xmlns:a16="http://schemas.microsoft.com/office/drawing/2014/main" id="{2CD77DB4-EAC0-4396-B812-E5DD61620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83451" y="28511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9" name="Freeform 325">
                <a:extLst>
                  <a:ext uri="{FF2B5EF4-FFF2-40B4-BE49-F238E27FC236}">
                    <a16:creationId xmlns:a16="http://schemas.microsoft.com/office/drawing/2014/main" id="{BECA4E8B-4D6A-4BC1-8896-C9D4B317B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7576" y="2841625"/>
                <a:ext cx="7938" cy="4763"/>
              </a:xfrm>
              <a:custGeom>
                <a:avLst/>
                <a:gdLst>
                  <a:gd name="T0" fmla="*/ 35 w 35"/>
                  <a:gd name="T1" fmla="*/ 0 h 27"/>
                  <a:gd name="T2" fmla="*/ 20 w 35"/>
                  <a:gd name="T3" fmla="*/ 15 h 27"/>
                  <a:gd name="T4" fmla="*/ 0 w 35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7">
                    <a:moveTo>
                      <a:pt x="35" y="0"/>
                    </a:moveTo>
                    <a:lnTo>
                      <a:pt x="20" y="15"/>
                    </a:lnTo>
                    <a:lnTo>
                      <a:pt x="0" y="2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0" name="Line 326">
                <a:extLst>
                  <a:ext uri="{FF2B5EF4-FFF2-40B4-BE49-F238E27FC236}">
                    <a16:creationId xmlns:a16="http://schemas.microsoft.com/office/drawing/2014/main" id="{B7218D31-7EE8-43DC-B2D0-F65A4E9FC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12013" y="2786063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1" name="Line 327">
                <a:extLst>
                  <a:ext uri="{FF2B5EF4-FFF2-40B4-BE49-F238E27FC236}">
                    <a16:creationId xmlns:a16="http://schemas.microsoft.com/office/drawing/2014/main" id="{2DEC9F38-5BE4-4843-AD95-1F5FF5F29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8838" y="277495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2" name="Line 328">
                <a:extLst>
                  <a:ext uri="{FF2B5EF4-FFF2-40B4-BE49-F238E27FC236}">
                    <a16:creationId xmlns:a16="http://schemas.microsoft.com/office/drawing/2014/main" id="{F31FC0CC-90D3-4E51-A3C8-061C4BBC4B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96138" y="2765425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3" name="Line 329">
                <a:extLst>
                  <a:ext uri="{FF2B5EF4-FFF2-40B4-BE49-F238E27FC236}">
                    <a16:creationId xmlns:a16="http://schemas.microsoft.com/office/drawing/2014/main" id="{9145F9CF-245F-4739-9E01-D3541DB3B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81851" y="2760663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4" name="Line 330">
                <a:extLst>
                  <a:ext uri="{FF2B5EF4-FFF2-40B4-BE49-F238E27FC236}">
                    <a16:creationId xmlns:a16="http://schemas.microsoft.com/office/drawing/2014/main" id="{0A2A623F-6E91-4D8A-A2DE-00D41CF8D6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19951" y="274320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5" name="Line 331">
                <a:extLst>
                  <a:ext uri="{FF2B5EF4-FFF2-40B4-BE49-F238E27FC236}">
                    <a16:creationId xmlns:a16="http://schemas.microsoft.com/office/drawing/2014/main" id="{64DD537F-DA07-4167-A5C6-79D63E625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88213" y="2778125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6" name="Line 332">
                <a:extLst>
                  <a:ext uri="{FF2B5EF4-FFF2-40B4-BE49-F238E27FC236}">
                    <a16:creationId xmlns:a16="http://schemas.microsoft.com/office/drawing/2014/main" id="{DF7DE995-4B64-4ABB-B84D-88B4CF417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12026" y="277495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7" name="Line 333">
                <a:extLst>
                  <a:ext uri="{FF2B5EF4-FFF2-40B4-BE49-F238E27FC236}">
                    <a16:creationId xmlns:a16="http://schemas.microsoft.com/office/drawing/2014/main" id="{7DD56EA2-6939-4B03-BBD7-E22324791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1551" y="2762250"/>
                <a:ext cx="793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8" name="Line 334">
                <a:extLst>
                  <a:ext uri="{FF2B5EF4-FFF2-40B4-BE49-F238E27FC236}">
                    <a16:creationId xmlns:a16="http://schemas.microsoft.com/office/drawing/2014/main" id="{50DED20B-11B6-404C-9B42-0A8F5BDDE8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37438" y="2624138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9" name="Line 335">
                <a:extLst>
                  <a:ext uri="{FF2B5EF4-FFF2-40B4-BE49-F238E27FC236}">
                    <a16:creationId xmlns:a16="http://schemas.microsoft.com/office/drawing/2014/main" id="{2DB2C4E3-38B0-49CD-AE63-DD1032264B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8076" y="2589213"/>
                <a:ext cx="3175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0" name="Line 336">
                <a:extLst>
                  <a:ext uri="{FF2B5EF4-FFF2-40B4-BE49-F238E27FC236}">
                    <a16:creationId xmlns:a16="http://schemas.microsoft.com/office/drawing/2014/main" id="{932AF899-29F7-473E-A44D-71DC3E1A02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08876" y="262890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1" name="Line 337">
                <a:extLst>
                  <a:ext uri="{FF2B5EF4-FFF2-40B4-BE49-F238E27FC236}">
                    <a16:creationId xmlns:a16="http://schemas.microsoft.com/office/drawing/2014/main" id="{7E60BDC2-0BBE-468D-AF49-B0E039473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5863" y="2655888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2" name="Freeform 338">
                <a:extLst>
                  <a:ext uri="{FF2B5EF4-FFF2-40B4-BE49-F238E27FC236}">
                    <a16:creationId xmlns:a16="http://schemas.microsoft.com/office/drawing/2014/main" id="{F479A056-34B0-4DF2-A86E-E14B59B40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463" y="2684463"/>
                <a:ext cx="4763" cy="4763"/>
              </a:xfrm>
              <a:custGeom>
                <a:avLst/>
                <a:gdLst>
                  <a:gd name="T0" fmla="*/ 0 w 22"/>
                  <a:gd name="T1" fmla="*/ 24 h 24"/>
                  <a:gd name="T2" fmla="*/ 10 w 22"/>
                  <a:gd name="T3" fmla="*/ 11 h 24"/>
                  <a:gd name="T4" fmla="*/ 22 w 22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4">
                    <a:moveTo>
                      <a:pt x="0" y="24"/>
                    </a:moveTo>
                    <a:lnTo>
                      <a:pt x="10" y="11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3" name="Line 339">
                <a:extLst>
                  <a:ext uri="{FF2B5EF4-FFF2-40B4-BE49-F238E27FC236}">
                    <a16:creationId xmlns:a16="http://schemas.microsoft.com/office/drawing/2014/main" id="{FDC910F7-45C1-4E47-8048-22C177A1D2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3351" y="2728913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4" name="Line 340">
                <a:extLst>
                  <a:ext uri="{FF2B5EF4-FFF2-40B4-BE49-F238E27FC236}">
                    <a16:creationId xmlns:a16="http://schemas.microsoft.com/office/drawing/2014/main" id="{55E8AA8E-91D1-4DD5-9038-3EBC8E4A3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761288" y="2719388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5" name="Line 341">
                <a:extLst>
                  <a:ext uri="{FF2B5EF4-FFF2-40B4-BE49-F238E27FC236}">
                    <a16:creationId xmlns:a16="http://schemas.microsoft.com/office/drawing/2014/main" id="{61FA1899-6118-44B7-A00A-87884E6D4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3" y="2695575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6" name="Line 342">
                <a:extLst>
                  <a:ext uri="{FF2B5EF4-FFF2-40B4-BE49-F238E27FC236}">
                    <a16:creationId xmlns:a16="http://schemas.microsoft.com/office/drawing/2014/main" id="{D55151DF-DEE2-43D4-ACC9-AE5D485FA8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829551" y="26924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7" name="Line 343">
                <a:extLst>
                  <a:ext uri="{FF2B5EF4-FFF2-40B4-BE49-F238E27FC236}">
                    <a16:creationId xmlns:a16="http://schemas.microsoft.com/office/drawing/2014/main" id="{7CE09AA9-8CC9-4ED3-9332-3AA4161104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02576" y="2665413"/>
                <a:ext cx="4763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8" name="Line 344">
                <a:extLst>
                  <a:ext uri="{FF2B5EF4-FFF2-40B4-BE49-F238E27FC236}">
                    <a16:creationId xmlns:a16="http://schemas.microsoft.com/office/drawing/2014/main" id="{4BF90B8B-F24D-4647-AA5E-801D5A70C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8451" y="2670175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9" name="Line 346">
                <a:extLst>
                  <a:ext uri="{FF2B5EF4-FFF2-40B4-BE49-F238E27FC236}">
                    <a16:creationId xmlns:a16="http://schemas.microsoft.com/office/drawing/2014/main" id="{FC08E43F-50CA-416A-84BE-FE81245512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7026" y="2789238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0" name="Line 347">
                <a:extLst>
                  <a:ext uri="{FF2B5EF4-FFF2-40B4-BE49-F238E27FC236}">
                    <a16:creationId xmlns:a16="http://schemas.microsoft.com/office/drawing/2014/main" id="{44A2A3E3-6928-401D-9969-BACCF69CED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88313" y="3006725"/>
                <a:ext cx="635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1" name="Line 348">
                <a:extLst>
                  <a:ext uri="{FF2B5EF4-FFF2-40B4-BE49-F238E27FC236}">
                    <a16:creationId xmlns:a16="http://schemas.microsoft.com/office/drawing/2014/main" id="{645C6CB3-5CDA-4182-B937-D74D1E39B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2763" y="3060700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2" name="Freeform 349">
                <a:extLst>
                  <a:ext uri="{FF2B5EF4-FFF2-40B4-BE49-F238E27FC236}">
                    <a16:creationId xmlns:a16="http://schemas.microsoft.com/office/drawing/2014/main" id="{6774C06A-B0E4-4203-A856-4A2EBA099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6" y="3106738"/>
                <a:ext cx="7938" cy="3175"/>
              </a:xfrm>
              <a:custGeom>
                <a:avLst/>
                <a:gdLst>
                  <a:gd name="T0" fmla="*/ 33 w 33"/>
                  <a:gd name="T1" fmla="*/ 0 h 19"/>
                  <a:gd name="T2" fmla="*/ 18 w 33"/>
                  <a:gd name="T3" fmla="*/ 11 h 19"/>
                  <a:gd name="T4" fmla="*/ 0 w 33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9">
                    <a:moveTo>
                      <a:pt x="33" y="0"/>
                    </a:moveTo>
                    <a:lnTo>
                      <a:pt x="18" y="11"/>
                    </a:lnTo>
                    <a:lnTo>
                      <a:pt x="0" y="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3" name="Line 350">
                <a:extLst>
                  <a:ext uri="{FF2B5EF4-FFF2-40B4-BE49-F238E27FC236}">
                    <a16:creationId xmlns:a16="http://schemas.microsoft.com/office/drawing/2014/main" id="{8515C4D6-C7E6-471E-B2D2-8C8DE38BBE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35938" y="3159125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4" name="Line 351">
                <a:extLst>
                  <a:ext uri="{FF2B5EF4-FFF2-40B4-BE49-F238E27FC236}">
                    <a16:creationId xmlns:a16="http://schemas.microsoft.com/office/drawing/2014/main" id="{07B84CB4-56B4-4E82-B11F-1D195BB52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9276" y="3241675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5" name="Freeform 352">
                <a:extLst>
                  <a:ext uri="{FF2B5EF4-FFF2-40B4-BE49-F238E27FC236}">
                    <a16:creationId xmlns:a16="http://schemas.microsoft.com/office/drawing/2014/main" id="{54D90D69-3C0B-465C-98A4-2EC3482E3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8788" y="3203575"/>
                <a:ext cx="1588" cy="4763"/>
              </a:xfrm>
              <a:custGeom>
                <a:avLst/>
                <a:gdLst>
                  <a:gd name="T0" fmla="*/ 8 w 8"/>
                  <a:gd name="T1" fmla="*/ 23 h 23"/>
                  <a:gd name="T2" fmla="*/ 2 w 8"/>
                  <a:gd name="T3" fmla="*/ 13 h 23"/>
                  <a:gd name="T4" fmla="*/ 0 w 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3">
                    <a:moveTo>
                      <a:pt x="8" y="23"/>
                    </a:moveTo>
                    <a:lnTo>
                      <a:pt x="2" y="1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6" name="Line 353">
                <a:extLst>
                  <a:ext uri="{FF2B5EF4-FFF2-40B4-BE49-F238E27FC236}">
                    <a16:creationId xmlns:a16="http://schemas.microsoft.com/office/drawing/2014/main" id="{E7413DA4-8673-43DF-BC73-5439BCAC6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58151" y="3240088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7" name="Line 354">
                <a:extLst>
                  <a:ext uri="{FF2B5EF4-FFF2-40B4-BE49-F238E27FC236}">
                    <a16:creationId xmlns:a16="http://schemas.microsoft.com/office/drawing/2014/main" id="{332627F3-B671-4AEB-8803-774239443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7038" y="32385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8" name="Line 355">
                <a:extLst>
                  <a:ext uri="{FF2B5EF4-FFF2-40B4-BE49-F238E27FC236}">
                    <a16:creationId xmlns:a16="http://schemas.microsoft.com/office/drawing/2014/main" id="{7E00C929-2D18-4E5E-81F3-056FB45E8C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93063" y="323691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9" name="Line 356">
                <a:extLst>
                  <a:ext uri="{FF2B5EF4-FFF2-40B4-BE49-F238E27FC236}">
                    <a16:creationId xmlns:a16="http://schemas.microsoft.com/office/drawing/2014/main" id="{DDB309DC-3D1C-4A4E-AC71-4EF8B7C20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62888" y="331470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0" name="Line 357">
                <a:extLst>
                  <a:ext uri="{FF2B5EF4-FFF2-40B4-BE49-F238E27FC236}">
                    <a16:creationId xmlns:a16="http://schemas.microsoft.com/office/drawing/2014/main" id="{A3BB04C7-20DB-4FD6-9E46-074768A1FE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4001" y="3319463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1" name="Line 358">
                <a:extLst>
                  <a:ext uri="{FF2B5EF4-FFF2-40B4-BE49-F238E27FC236}">
                    <a16:creationId xmlns:a16="http://schemas.microsoft.com/office/drawing/2014/main" id="{B77BA0A9-CF8C-41EC-B107-CC546432A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12101" y="3351213"/>
                <a:ext cx="635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2" name="Line 359">
                <a:extLst>
                  <a:ext uri="{FF2B5EF4-FFF2-40B4-BE49-F238E27FC236}">
                    <a16:creationId xmlns:a16="http://schemas.microsoft.com/office/drawing/2014/main" id="{F06511E4-56E1-49E3-86F5-000A0DF7B0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8451" y="33591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3" name="Freeform 360">
                <a:extLst>
                  <a:ext uri="{FF2B5EF4-FFF2-40B4-BE49-F238E27FC236}">
                    <a16:creationId xmlns:a16="http://schemas.microsoft.com/office/drawing/2014/main" id="{419CEC75-50B2-4ABA-8F36-5A4B77994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5288" y="3357563"/>
                <a:ext cx="3175" cy="3175"/>
              </a:xfrm>
              <a:custGeom>
                <a:avLst/>
                <a:gdLst>
                  <a:gd name="T0" fmla="*/ 14 w 14"/>
                  <a:gd name="T1" fmla="*/ 0 h 23"/>
                  <a:gd name="T2" fmla="*/ 8 w 14"/>
                  <a:gd name="T3" fmla="*/ 11 h 23"/>
                  <a:gd name="T4" fmla="*/ 0 w 14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3">
                    <a:moveTo>
                      <a:pt x="14" y="0"/>
                    </a:moveTo>
                    <a:lnTo>
                      <a:pt x="8" y="11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4" name="Line 361">
                <a:extLst>
                  <a:ext uri="{FF2B5EF4-FFF2-40B4-BE49-F238E27FC236}">
                    <a16:creationId xmlns:a16="http://schemas.microsoft.com/office/drawing/2014/main" id="{5D11B499-947B-40B0-8FA0-67B2F10F0C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27988" y="3354388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5" name="Line 362">
                <a:extLst>
                  <a:ext uri="{FF2B5EF4-FFF2-40B4-BE49-F238E27FC236}">
                    <a16:creationId xmlns:a16="http://schemas.microsoft.com/office/drawing/2014/main" id="{F1403C1A-F154-495F-B058-72E575E9D5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96213" y="3441700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6" name="Line 363">
                <a:extLst>
                  <a:ext uri="{FF2B5EF4-FFF2-40B4-BE49-F238E27FC236}">
                    <a16:creationId xmlns:a16="http://schemas.microsoft.com/office/drawing/2014/main" id="{3D4CCED4-BFC2-42F8-881A-4C80BA8D0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97788" y="3473450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7" name="Freeform 364">
                <a:extLst>
                  <a:ext uri="{FF2B5EF4-FFF2-40B4-BE49-F238E27FC236}">
                    <a16:creationId xmlns:a16="http://schemas.microsoft.com/office/drawing/2014/main" id="{E74E9E08-FBF1-4D66-B211-2BFFB8E7E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1913" y="3467100"/>
                <a:ext cx="3175" cy="4763"/>
              </a:xfrm>
              <a:custGeom>
                <a:avLst/>
                <a:gdLst>
                  <a:gd name="T0" fmla="*/ 9 w 9"/>
                  <a:gd name="T1" fmla="*/ 30 h 30"/>
                  <a:gd name="T2" fmla="*/ 2 w 9"/>
                  <a:gd name="T3" fmla="*/ 16 h 30"/>
                  <a:gd name="T4" fmla="*/ 0 w 9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0">
                    <a:moveTo>
                      <a:pt x="9" y="30"/>
                    </a:move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8" name="Freeform 365">
                <a:extLst>
                  <a:ext uri="{FF2B5EF4-FFF2-40B4-BE49-F238E27FC236}">
                    <a16:creationId xmlns:a16="http://schemas.microsoft.com/office/drawing/2014/main" id="{7837167E-9D9A-4E90-AC08-37B28C9C3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638" y="3463925"/>
                <a:ext cx="3175" cy="4763"/>
              </a:xfrm>
              <a:custGeom>
                <a:avLst/>
                <a:gdLst>
                  <a:gd name="T0" fmla="*/ 0 w 10"/>
                  <a:gd name="T1" fmla="*/ 25 h 25"/>
                  <a:gd name="T2" fmla="*/ 3 w 10"/>
                  <a:gd name="T3" fmla="*/ 15 h 25"/>
                  <a:gd name="T4" fmla="*/ 10 w 1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5">
                    <a:moveTo>
                      <a:pt x="0" y="25"/>
                    </a:moveTo>
                    <a:lnTo>
                      <a:pt x="3" y="15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9" name="Line 366">
                <a:extLst>
                  <a:ext uri="{FF2B5EF4-FFF2-40B4-BE49-F238E27FC236}">
                    <a16:creationId xmlns:a16="http://schemas.microsoft.com/office/drawing/2014/main" id="{D2C5E6A9-F1A1-498D-8F7F-6774E3140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8151" y="3463925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0" name="Line 367">
                <a:extLst>
                  <a:ext uri="{FF2B5EF4-FFF2-40B4-BE49-F238E27FC236}">
                    <a16:creationId xmlns:a16="http://schemas.microsoft.com/office/drawing/2014/main" id="{817AEBAB-6C47-4863-8C18-644FB6AF5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69263" y="3462338"/>
                <a:ext cx="1588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89" name="Group 888">
              <a:extLst>
                <a:ext uri="{FF2B5EF4-FFF2-40B4-BE49-F238E27FC236}">
                  <a16:creationId xmlns:a16="http://schemas.microsoft.com/office/drawing/2014/main" id="{EC97E90B-42A1-4EED-827D-3715E7FF0BF5}"/>
                </a:ext>
              </a:extLst>
            </p:cNvPr>
            <p:cNvGrpSpPr/>
            <p:nvPr userDrawn="1"/>
          </p:nvGrpSpPr>
          <p:grpSpPr>
            <a:xfrm>
              <a:off x="4854794" y="2975192"/>
              <a:ext cx="785535" cy="714699"/>
              <a:chOff x="6592888" y="2581275"/>
              <a:chExt cx="1698625" cy="1370013"/>
            </a:xfrm>
          </p:grpSpPr>
          <p:sp>
            <p:nvSpPr>
              <p:cNvPr id="1337" name="Freeform 145">
                <a:extLst>
                  <a:ext uri="{FF2B5EF4-FFF2-40B4-BE49-F238E27FC236}">
                    <a16:creationId xmlns:a16="http://schemas.microsoft.com/office/drawing/2014/main" id="{8DD25BA9-0E63-43F9-AAAE-5BDD62933A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92888" y="2581275"/>
                <a:ext cx="1697038" cy="1335088"/>
              </a:xfrm>
              <a:custGeom>
                <a:avLst/>
                <a:gdLst>
                  <a:gd name="T0" fmla="*/ 3303 w 7481"/>
                  <a:gd name="T1" fmla="*/ 7513 h 7563"/>
                  <a:gd name="T2" fmla="*/ 3481 w 7481"/>
                  <a:gd name="T3" fmla="*/ 4755 h 7563"/>
                  <a:gd name="T4" fmla="*/ 3150 w 7481"/>
                  <a:gd name="T5" fmla="*/ 4523 h 7563"/>
                  <a:gd name="T6" fmla="*/ 2861 w 7481"/>
                  <a:gd name="T7" fmla="*/ 4764 h 7563"/>
                  <a:gd name="T8" fmla="*/ 2551 w 7481"/>
                  <a:gd name="T9" fmla="*/ 4576 h 7563"/>
                  <a:gd name="T10" fmla="*/ 2134 w 7481"/>
                  <a:gd name="T11" fmla="*/ 4653 h 7563"/>
                  <a:gd name="T12" fmla="*/ 1459 w 7481"/>
                  <a:gd name="T13" fmla="*/ 4883 h 7563"/>
                  <a:gd name="T14" fmla="*/ 1800 w 7481"/>
                  <a:gd name="T15" fmla="*/ 4514 h 7563"/>
                  <a:gd name="T16" fmla="*/ 1927 w 7481"/>
                  <a:gd name="T17" fmla="*/ 4170 h 7563"/>
                  <a:gd name="T18" fmla="*/ 1905 w 7481"/>
                  <a:gd name="T19" fmla="*/ 3990 h 7563"/>
                  <a:gd name="T20" fmla="*/ 1320 w 7481"/>
                  <a:gd name="T21" fmla="*/ 4123 h 7563"/>
                  <a:gd name="T22" fmla="*/ 664 w 7481"/>
                  <a:gd name="T23" fmla="*/ 3963 h 7563"/>
                  <a:gd name="T24" fmla="*/ 799 w 7481"/>
                  <a:gd name="T25" fmla="*/ 3652 h 7563"/>
                  <a:gd name="T26" fmla="*/ 221 w 7481"/>
                  <a:gd name="T27" fmla="*/ 3454 h 7563"/>
                  <a:gd name="T28" fmla="*/ 355 w 7481"/>
                  <a:gd name="T29" fmla="*/ 3145 h 7563"/>
                  <a:gd name="T30" fmla="*/ 902 w 7481"/>
                  <a:gd name="T31" fmla="*/ 3083 h 7563"/>
                  <a:gd name="T32" fmla="*/ 1048 w 7481"/>
                  <a:gd name="T33" fmla="*/ 2783 h 7563"/>
                  <a:gd name="T34" fmla="*/ 1380 w 7481"/>
                  <a:gd name="T35" fmla="*/ 2354 h 7563"/>
                  <a:gd name="T36" fmla="*/ 1071 w 7481"/>
                  <a:gd name="T37" fmla="*/ 1934 h 7563"/>
                  <a:gd name="T38" fmla="*/ 1297 w 7481"/>
                  <a:gd name="T39" fmla="*/ 1667 h 7563"/>
                  <a:gd name="T40" fmla="*/ 1912 w 7481"/>
                  <a:gd name="T41" fmla="*/ 1862 h 7563"/>
                  <a:gd name="T42" fmla="*/ 2098 w 7481"/>
                  <a:gd name="T43" fmla="*/ 1478 h 7563"/>
                  <a:gd name="T44" fmla="*/ 2654 w 7481"/>
                  <a:gd name="T45" fmla="*/ 1739 h 7563"/>
                  <a:gd name="T46" fmla="*/ 2876 w 7481"/>
                  <a:gd name="T47" fmla="*/ 1469 h 7563"/>
                  <a:gd name="T48" fmla="*/ 2562 w 7481"/>
                  <a:gd name="T49" fmla="*/ 1004 h 7563"/>
                  <a:gd name="T50" fmla="*/ 3095 w 7481"/>
                  <a:gd name="T51" fmla="*/ 1097 h 7563"/>
                  <a:gd name="T52" fmla="*/ 3437 w 7481"/>
                  <a:gd name="T53" fmla="*/ 640 h 7563"/>
                  <a:gd name="T54" fmla="*/ 3707 w 7481"/>
                  <a:gd name="T55" fmla="*/ 151 h 7563"/>
                  <a:gd name="T56" fmla="*/ 4189 w 7481"/>
                  <a:gd name="T57" fmla="*/ 377 h 7563"/>
                  <a:gd name="T58" fmla="*/ 4619 w 7481"/>
                  <a:gd name="T59" fmla="*/ 444 h 7563"/>
                  <a:gd name="T60" fmla="*/ 4956 w 7481"/>
                  <a:gd name="T61" fmla="*/ 767 h 7563"/>
                  <a:gd name="T62" fmla="*/ 5096 w 7481"/>
                  <a:gd name="T63" fmla="*/ 840 h 7563"/>
                  <a:gd name="T64" fmla="*/ 5493 w 7481"/>
                  <a:gd name="T65" fmla="*/ 378 h 7563"/>
                  <a:gd name="T66" fmla="*/ 5902 w 7481"/>
                  <a:gd name="T67" fmla="*/ 607 h 7563"/>
                  <a:gd name="T68" fmla="*/ 5862 w 7481"/>
                  <a:gd name="T69" fmla="*/ 1098 h 7563"/>
                  <a:gd name="T70" fmla="*/ 5874 w 7481"/>
                  <a:gd name="T71" fmla="*/ 1616 h 7563"/>
                  <a:gd name="T72" fmla="*/ 5749 w 7481"/>
                  <a:gd name="T73" fmla="*/ 2118 h 7563"/>
                  <a:gd name="T74" fmla="*/ 6208 w 7481"/>
                  <a:gd name="T75" fmla="*/ 2150 h 7563"/>
                  <a:gd name="T76" fmla="*/ 6224 w 7481"/>
                  <a:gd name="T77" fmla="*/ 2449 h 7563"/>
                  <a:gd name="T78" fmla="*/ 6647 w 7481"/>
                  <a:gd name="T79" fmla="*/ 2385 h 7563"/>
                  <a:gd name="T80" fmla="*/ 6953 w 7481"/>
                  <a:gd name="T81" fmla="*/ 2719 h 7563"/>
                  <a:gd name="T82" fmla="*/ 7270 w 7481"/>
                  <a:gd name="T83" fmla="*/ 3026 h 7563"/>
                  <a:gd name="T84" fmla="*/ 6841 w 7481"/>
                  <a:gd name="T85" fmla="*/ 3246 h 7563"/>
                  <a:gd name="T86" fmla="*/ 7116 w 7481"/>
                  <a:gd name="T87" fmla="*/ 3669 h 7563"/>
                  <a:gd name="T88" fmla="*/ 6733 w 7481"/>
                  <a:gd name="T89" fmla="*/ 3652 h 7563"/>
                  <a:gd name="T90" fmla="*/ 6358 w 7481"/>
                  <a:gd name="T91" fmla="*/ 3776 h 7563"/>
                  <a:gd name="T92" fmla="*/ 6017 w 7481"/>
                  <a:gd name="T93" fmla="*/ 3829 h 7563"/>
                  <a:gd name="T94" fmla="*/ 5646 w 7481"/>
                  <a:gd name="T95" fmla="*/ 4087 h 7563"/>
                  <a:gd name="T96" fmla="*/ 5919 w 7481"/>
                  <a:gd name="T97" fmla="*/ 4458 h 7563"/>
                  <a:gd name="T98" fmla="*/ 6447 w 7481"/>
                  <a:gd name="T99" fmla="*/ 4341 h 7563"/>
                  <a:gd name="T100" fmla="*/ 6373 w 7481"/>
                  <a:gd name="T101" fmla="*/ 4854 h 7563"/>
                  <a:gd name="T102" fmla="*/ 6101 w 7481"/>
                  <a:gd name="T103" fmla="*/ 5132 h 7563"/>
                  <a:gd name="T104" fmla="*/ 5588 w 7481"/>
                  <a:gd name="T105" fmla="*/ 4985 h 7563"/>
                  <a:gd name="T106" fmla="*/ 5220 w 7481"/>
                  <a:gd name="T107" fmla="*/ 4891 h 7563"/>
                  <a:gd name="T108" fmla="*/ 5016 w 7481"/>
                  <a:gd name="T109" fmla="*/ 4854 h 7563"/>
                  <a:gd name="T110" fmla="*/ 4888 w 7481"/>
                  <a:gd name="T111" fmla="*/ 5177 h 7563"/>
                  <a:gd name="T112" fmla="*/ 4364 w 7481"/>
                  <a:gd name="T113" fmla="*/ 4985 h 7563"/>
                  <a:gd name="T114" fmla="*/ 3806 w 7481"/>
                  <a:gd name="T115" fmla="*/ 4725 h 7563"/>
                  <a:gd name="T116" fmla="*/ 6099 w 7481"/>
                  <a:gd name="T117" fmla="*/ 1428 h 7563"/>
                  <a:gd name="T118" fmla="*/ 7345 w 7481"/>
                  <a:gd name="T119" fmla="*/ 3317 h 7563"/>
                  <a:gd name="T120" fmla="*/ 6718 w 7481"/>
                  <a:gd name="T121" fmla="*/ 4933 h 7563"/>
                  <a:gd name="T122" fmla="*/ 6375 w 7481"/>
                  <a:gd name="T123" fmla="*/ 5413 h 7563"/>
                  <a:gd name="T124" fmla="*/ 6619 w 7481"/>
                  <a:gd name="T125" fmla="*/ 5243 h 7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81" h="7563">
                    <a:moveTo>
                      <a:pt x="3243" y="7563"/>
                    </a:moveTo>
                    <a:lnTo>
                      <a:pt x="3217" y="7529"/>
                    </a:lnTo>
                    <a:lnTo>
                      <a:pt x="3259" y="7519"/>
                    </a:lnTo>
                    <a:lnTo>
                      <a:pt x="3236" y="7492"/>
                    </a:lnTo>
                    <a:lnTo>
                      <a:pt x="3288" y="7492"/>
                    </a:lnTo>
                    <a:lnTo>
                      <a:pt x="3273" y="7461"/>
                    </a:lnTo>
                    <a:lnTo>
                      <a:pt x="3247" y="7433"/>
                    </a:lnTo>
                    <a:lnTo>
                      <a:pt x="3296" y="7444"/>
                    </a:lnTo>
                    <a:lnTo>
                      <a:pt x="3293" y="7412"/>
                    </a:lnTo>
                    <a:lnTo>
                      <a:pt x="3285" y="7379"/>
                    </a:lnTo>
                    <a:lnTo>
                      <a:pt x="3270" y="7345"/>
                    </a:lnTo>
                    <a:lnTo>
                      <a:pt x="3250" y="7310"/>
                    </a:lnTo>
                    <a:lnTo>
                      <a:pt x="3280" y="7332"/>
                    </a:lnTo>
                    <a:lnTo>
                      <a:pt x="3304" y="7357"/>
                    </a:lnTo>
                    <a:lnTo>
                      <a:pt x="3321" y="7386"/>
                    </a:lnTo>
                    <a:lnTo>
                      <a:pt x="3333" y="7418"/>
                    </a:lnTo>
                    <a:lnTo>
                      <a:pt x="3345" y="7383"/>
                    </a:lnTo>
                    <a:lnTo>
                      <a:pt x="3352" y="7344"/>
                    </a:lnTo>
                    <a:lnTo>
                      <a:pt x="3353" y="7302"/>
                    </a:lnTo>
                    <a:lnTo>
                      <a:pt x="3348" y="7259"/>
                    </a:lnTo>
                    <a:lnTo>
                      <a:pt x="3371" y="7322"/>
                    </a:lnTo>
                    <a:lnTo>
                      <a:pt x="3382" y="7242"/>
                    </a:lnTo>
                    <a:lnTo>
                      <a:pt x="3382" y="7136"/>
                    </a:lnTo>
                    <a:lnTo>
                      <a:pt x="3400" y="7184"/>
                    </a:lnTo>
                    <a:lnTo>
                      <a:pt x="3414" y="7241"/>
                    </a:lnTo>
                    <a:lnTo>
                      <a:pt x="3423" y="7304"/>
                    </a:lnTo>
                    <a:lnTo>
                      <a:pt x="3424" y="7370"/>
                    </a:lnTo>
                    <a:lnTo>
                      <a:pt x="3439" y="7314"/>
                    </a:lnTo>
                    <a:lnTo>
                      <a:pt x="3453" y="7248"/>
                    </a:lnTo>
                    <a:lnTo>
                      <a:pt x="3465" y="7176"/>
                    </a:lnTo>
                    <a:lnTo>
                      <a:pt x="3472" y="7096"/>
                    </a:lnTo>
                    <a:lnTo>
                      <a:pt x="3484" y="7178"/>
                    </a:lnTo>
                    <a:lnTo>
                      <a:pt x="3485" y="7259"/>
                    </a:lnTo>
                    <a:lnTo>
                      <a:pt x="3478" y="7339"/>
                    </a:lnTo>
                    <a:lnTo>
                      <a:pt x="3462" y="7418"/>
                    </a:lnTo>
                    <a:lnTo>
                      <a:pt x="3480" y="7407"/>
                    </a:lnTo>
                    <a:lnTo>
                      <a:pt x="3499" y="7388"/>
                    </a:lnTo>
                    <a:lnTo>
                      <a:pt x="3517" y="7366"/>
                    </a:lnTo>
                    <a:lnTo>
                      <a:pt x="3532" y="7340"/>
                    </a:lnTo>
                    <a:lnTo>
                      <a:pt x="3524" y="7378"/>
                    </a:lnTo>
                    <a:lnTo>
                      <a:pt x="3509" y="7417"/>
                    </a:lnTo>
                    <a:lnTo>
                      <a:pt x="3487" y="7456"/>
                    </a:lnTo>
                    <a:lnTo>
                      <a:pt x="3463" y="7490"/>
                    </a:lnTo>
                    <a:lnTo>
                      <a:pt x="3376" y="7509"/>
                    </a:lnTo>
                    <a:lnTo>
                      <a:pt x="3339" y="7515"/>
                    </a:lnTo>
                    <a:lnTo>
                      <a:pt x="3327" y="7516"/>
                    </a:lnTo>
                    <a:lnTo>
                      <a:pt x="3315" y="7515"/>
                    </a:lnTo>
                    <a:lnTo>
                      <a:pt x="3303" y="7513"/>
                    </a:lnTo>
                    <a:lnTo>
                      <a:pt x="3293" y="7516"/>
                    </a:lnTo>
                    <a:lnTo>
                      <a:pt x="3276" y="7526"/>
                    </a:lnTo>
                    <a:lnTo>
                      <a:pt x="3243" y="7563"/>
                    </a:lnTo>
                    <a:close/>
                    <a:moveTo>
                      <a:pt x="4333" y="7422"/>
                    </a:moveTo>
                    <a:lnTo>
                      <a:pt x="4292" y="7386"/>
                    </a:lnTo>
                    <a:lnTo>
                      <a:pt x="4311" y="7335"/>
                    </a:lnTo>
                    <a:lnTo>
                      <a:pt x="4335" y="7286"/>
                    </a:lnTo>
                    <a:lnTo>
                      <a:pt x="4364" y="7242"/>
                    </a:lnTo>
                    <a:lnTo>
                      <a:pt x="4380" y="7224"/>
                    </a:lnTo>
                    <a:lnTo>
                      <a:pt x="4398" y="7207"/>
                    </a:lnTo>
                    <a:lnTo>
                      <a:pt x="4377" y="7239"/>
                    </a:lnTo>
                    <a:lnTo>
                      <a:pt x="4361" y="7272"/>
                    </a:lnTo>
                    <a:lnTo>
                      <a:pt x="4349" y="7307"/>
                    </a:lnTo>
                    <a:lnTo>
                      <a:pt x="4345" y="7340"/>
                    </a:lnTo>
                    <a:lnTo>
                      <a:pt x="4381" y="7288"/>
                    </a:lnTo>
                    <a:lnTo>
                      <a:pt x="4423" y="7240"/>
                    </a:lnTo>
                    <a:lnTo>
                      <a:pt x="4472" y="7196"/>
                    </a:lnTo>
                    <a:lnTo>
                      <a:pt x="4525" y="7158"/>
                    </a:lnTo>
                    <a:lnTo>
                      <a:pt x="4457" y="7224"/>
                    </a:lnTo>
                    <a:lnTo>
                      <a:pt x="4426" y="7261"/>
                    </a:lnTo>
                    <a:lnTo>
                      <a:pt x="4398" y="7303"/>
                    </a:lnTo>
                    <a:lnTo>
                      <a:pt x="4435" y="7285"/>
                    </a:lnTo>
                    <a:lnTo>
                      <a:pt x="4457" y="7278"/>
                    </a:lnTo>
                    <a:lnTo>
                      <a:pt x="4481" y="7274"/>
                    </a:lnTo>
                    <a:lnTo>
                      <a:pt x="4457" y="7285"/>
                    </a:lnTo>
                    <a:lnTo>
                      <a:pt x="4433" y="7299"/>
                    </a:lnTo>
                    <a:lnTo>
                      <a:pt x="4390" y="7335"/>
                    </a:lnTo>
                    <a:lnTo>
                      <a:pt x="4355" y="7378"/>
                    </a:lnTo>
                    <a:lnTo>
                      <a:pt x="4343" y="7399"/>
                    </a:lnTo>
                    <a:lnTo>
                      <a:pt x="4333" y="7422"/>
                    </a:lnTo>
                    <a:close/>
                    <a:moveTo>
                      <a:pt x="3719" y="4744"/>
                    </a:moveTo>
                    <a:lnTo>
                      <a:pt x="3712" y="4763"/>
                    </a:lnTo>
                    <a:lnTo>
                      <a:pt x="3699" y="4777"/>
                    </a:lnTo>
                    <a:lnTo>
                      <a:pt x="3682" y="4787"/>
                    </a:lnTo>
                    <a:lnTo>
                      <a:pt x="3663" y="4790"/>
                    </a:lnTo>
                    <a:lnTo>
                      <a:pt x="3644" y="4787"/>
                    </a:lnTo>
                    <a:lnTo>
                      <a:pt x="3627" y="4779"/>
                    </a:lnTo>
                    <a:lnTo>
                      <a:pt x="3613" y="4766"/>
                    </a:lnTo>
                    <a:lnTo>
                      <a:pt x="3603" y="4746"/>
                    </a:lnTo>
                    <a:lnTo>
                      <a:pt x="3587" y="4769"/>
                    </a:lnTo>
                    <a:lnTo>
                      <a:pt x="3568" y="4784"/>
                    </a:lnTo>
                    <a:lnTo>
                      <a:pt x="3549" y="4791"/>
                    </a:lnTo>
                    <a:lnTo>
                      <a:pt x="3529" y="4793"/>
                    </a:lnTo>
                    <a:lnTo>
                      <a:pt x="3512" y="4788"/>
                    </a:lnTo>
                    <a:lnTo>
                      <a:pt x="3498" y="4776"/>
                    </a:lnTo>
                    <a:lnTo>
                      <a:pt x="3487" y="4759"/>
                    </a:lnTo>
                    <a:lnTo>
                      <a:pt x="3483" y="4736"/>
                    </a:lnTo>
                    <a:lnTo>
                      <a:pt x="3481" y="4755"/>
                    </a:lnTo>
                    <a:lnTo>
                      <a:pt x="3473" y="4771"/>
                    </a:lnTo>
                    <a:lnTo>
                      <a:pt x="3462" y="4784"/>
                    </a:lnTo>
                    <a:lnTo>
                      <a:pt x="3448" y="4792"/>
                    </a:lnTo>
                    <a:lnTo>
                      <a:pt x="3431" y="4793"/>
                    </a:lnTo>
                    <a:lnTo>
                      <a:pt x="3415" y="4789"/>
                    </a:lnTo>
                    <a:lnTo>
                      <a:pt x="3400" y="4776"/>
                    </a:lnTo>
                    <a:lnTo>
                      <a:pt x="3386" y="4755"/>
                    </a:lnTo>
                    <a:lnTo>
                      <a:pt x="3361" y="4760"/>
                    </a:lnTo>
                    <a:lnTo>
                      <a:pt x="3340" y="4759"/>
                    </a:lnTo>
                    <a:lnTo>
                      <a:pt x="3322" y="4752"/>
                    </a:lnTo>
                    <a:lnTo>
                      <a:pt x="3311" y="4739"/>
                    </a:lnTo>
                    <a:lnTo>
                      <a:pt x="3305" y="4723"/>
                    </a:lnTo>
                    <a:lnTo>
                      <a:pt x="3308" y="4704"/>
                    </a:lnTo>
                    <a:lnTo>
                      <a:pt x="3320" y="4683"/>
                    </a:lnTo>
                    <a:lnTo>
                      <a:pt x="3344" y="4662"/>
                    </a:lnTo>
                    <a:lnTo>
                      <a:pt x="3315" y="4661"/>
                    </a:lnTo>
                    <a:lnTo>
                      <a:pt x="3293" y="4652"/>
                    </a:lnTo>
                    <a:lnTo>
                      <a:pt x="3279" y="4637"/>
                    </a:lnTo>
                    <a:lnTo>
                      <a:pt x="3273" y="4620"/>
                    </a:lnTo>
                    <a:lnTo>
                      <a:pt x="3274" y="4601"/>
                    </a:lnTo>
                    <a:lnTo>
                      <a:pt x="3285" y="4583"/>
                    </a:lnTo>
                    <a:lnTo>
                      <a:pt x="3304" y="4567"/>
                    </a:lnTo>
                    <a:lnTo>
                      <a:pt x="3333" y="4557"/>
                    </a:lnTo>
                    <a:lnTo>
                      <a:pt x="3314" y="4559"/>
                    </a:lnTo>
                    <a:lnTo>
                      <a:pt x="3297" y="4556"/>
                    </a:lnTo>
                    <a:lnTo>
                      <a:pt x="3281" y="4550"/>
                    </a:lnTo>
                    <a:lnTo>
                      <a:pt x="3271" y="4541"/>
                    </a:lnTo>
                    <a:lnTo>
                      <a:pt x="3263" y="4530"/>
                    </a:lnTo>
                    <a:lnTo>
                      <a:pt x="3263" y="4518"/>
                    </a:lnTo>
                    <a:lnTo>
                      <a:pt x="3270" y="4505"/>
                    </a:lnTo>
                    <a:lnTo>
                      <a:pt x="3285" y="4491"/>
                    </a:lnTo>
                    <a:lnTo>
                      <a:pt x="3275" y="4496"/>
                    </a:lnTo>
                    <a:lnTo>
                      <a:pt x="3265" y="4497"/>
                    </a:lnTo>
                    <a:lnTo>
                      <a:pt x="3257" y="4495"/>
                    </a:lnTo>
                    <a:lnTo>
                      <a:pt x="3249" y="4490"/>
                    </a:lnTo>
                    <a:lnTo>
                      <a:pt x="3243" y="4481"/>
                    </a:lnTo>
                    <a:lnTo>
                      <a:pt x="3238" y="4469"/>
                    </a:lnTo>
                    <a:lnTo>
                      <a:pt x="3236" y="4438"/>
                    </a:lnTo>
                    <a:lnTo>
                      <a:pt x="3233" y="4461"/>
                    </a:lnTo>
                    <a:lnTo>
                      <a:pt x="3226" y="4480"/>
                    </a:lnTo>
                    <a:lnTo>
                      <a:pt x="3216" y="4496"/>
                    </a:lnTo>
                    <a:lnTo>
                      <a:pt x="3204" y="4508"/>
                    </a:lnTo>
                    <a:lnTo>
                      <a:pt x="3189" y="4513"/>
                    </a:lnTo>
                    <a:lnTo>
                      <a:pt x="3173" y="4512"/>
                    </a:lnTo>
                    <a:lnTo>
                      <a:pt x="3154" y="4504"/>
                    </a:lnTo>
                    <a:lnTo>
                      <a:pt x="3135" y="4487"/>
                    </a:lnTo>
                    <a:lnTo>
                      <a:pt x="3149" y="4511"/>
                    </a:lnTo>
                    <a:lnTo>
                      <a:pt x="3150" y="4523"/>
                    </a:lnTo>
                    <a:lnTo>
                      <a:pt x="3148" y="4533"/>
                    </a:lnTo>
                    <a:lnTo>
                      <a:pt x="3135" y="4548"/>
                    </a:lnTo>
                    <a:lnTo>
                      <a:pt x="3115" y="4553"/>
                    </a:lnTo>
                    <a:lnTo>
                      <a:pt x="3132" y="4561"/>
                    </a:lnTo>
                    <a:lnTo>
                      <a:pt x="3142" y="4570"/>
                    </a:lnTo>
                    <a:lnTo>
                      <a:pt x="3148" y="4581"/>
                    </a:lnTo>
                    <a:lnTo>
                      <a:pt x="3150" y="4590"/>
                    </a:lnTo>
                    <a:lnTo>
                      <a:pt x="3147" y="4600"/>
                    </a:lnTo>
                    <a:lnTo>
                      <a:pt x="3139" y="4608"/>
                    </a:lnTo>
                    <a:lnTo>
                      <a:pt x="3112" y="4621"/>
                    </a:lnTo>
                    <a:lnTo>
                      <a:pt x="3143" y="4631"/>
                    </a:lnTo>
                    <a:lnTo>
                      <a:pt x="3166" y="4643"/>
                    </a:lnTo>
                    <a:lnTo>
                      <a:pt x="3182" y="4657"/>
                    </a:lnTo>
                    <a:lnTo>
                      <a:pt x="3190" y="4670"/>
                    </a:lnTo>
                    <a:lnTo>
                      <a:pt x="3191" y="4685"/>
                    </a:lnTo>
                    <a:lnTo>
                      <a:pt x="3184" y="4699"/>
                    </a:lnTo>
                    <a:lnTo>
                      <a:pt x="3170" y="4711"/>
                    </a:lnTo>
                    <a:lnTo>
                      <a:pt x="3150" y="4722"/>
                    </a:lnTo>
                    <a:lnTo>
                      <a:pt x="3156" y="4750"/>
                    </a:lnTo>
                    <a:lnTo>
                      <a:pt x="3154" y="4769"/>
                    </a:lnTo>
                    <a:lnTo>
                      <a:pt x="3143" y="4781"/>
                    </a:lnTo>
                    <a:lnTo>
                      <a:pt x="3129" y="4784"/>
                    </a:lnTo>
                    <a:lnTo>
                      <a:pt x="3112" y="4781"/>
                    </a:lnTo>
                    <a:lnTo>
                      <a:pt x="3095" y="4771"/>
                    </a:lnTo>
                    <a:lnTo>
                      <a:pt x="3081" y="4756"/>
                    </a:lnTo>
                    <a:lnTo>
                      <a:pt x="3071" y="4736"/>
                    </a:lnTo>
                    <a:lnTo>
                      <a:pt x="3073" y="4752"/>
                    </a:lnTo>
                    <a:lnTo>
                      <a:pt x="3070" y="4763"/>
                    </a:lnTo>
                    <a:lnTo>
                      <a:pt x="3063" y="4772"/>
                    </a:lnTo>
                    <a:lnTo>
                      <a:pt x="3053" y="4778"/>
                    </a:lnTo>
                    <a:lnTo>
                      <a:pt x="3041" y="4781"/>
                    </a:lnTo>
                    <a:lnTo>
                      <a:pt x="3029" y="4779"/>
                    </a:lnTo>
                    <a:lnTo>
                      <a:pt x="3008" y="4770"/>
                    </a:lnTo>
                    <a:lnTo>
                      <a:pt x="3013" y="4792"/>
                    </a:lnTo>
                    <a:lnTo>
                      <a:pt x="3010" y="4812"/>
                    </a:lnTo>
                    <a:lnTo>
                      <a:pt x="3000" y="4828"/>
                    </a:lnTo>
                    <a:lnTo>
                      <a:pt x="2987" y="4837"/>
                    </a:lnTo>
                    <a:lnTo>
                      <a:pt x="2972" y="4840"/>
                    </a:lnTo>
                    <a:lnTo>
                      <a:pt x="2957" y="4835"/>
                    </a:lnTo>
                    <a:lnTo>
                      <a:pt x="2944" y="4819"/>
                    </a:lnTo>
                    <a:lnTo>
                      <a:pt x="2935" y="4792"/>
                    </a:lnTo>
                    <a:lnTo>
                      <a:pt x="2916" y="4809"/>
                    </a:lnTo>
                    <a:lnTo>
                      <a:pt x="2898" y="4819"/>
                    </a:lnTo>
                    <a:lnTo>
                      <a:pt x="2881" y="4820"/>
                    </a:lnTo>
                    <a:lnTo>
                      <a:pt x="2869" y="4815"/>
                    </a:lnTo>
                    <a:lnTo>
                      <a:pt x="2861" y="4803"/>
                    </a:lnTo>
                    <a:lnTo>
                      <a:pt x="2858" y="4786"/>
                    </a:lnTo>
                    <a:lnTo>
                      <a:pt x="2861" y="4764"/>
                    </a:lnTo>
                    <a:lnTo>
                      <a:pt x="2873" y="4740"/>
                    </a:lnTo>
                    <a:lnTo>
                      <a:pt x="2860" y="4747"/>
                    </a:lnTo>
                    <a:lnTo>
                      <a:pt x="2847" y="4750"/>
                    </a:lnTo>
                    <a:lnTo>
                      <a:pt x="2821" y="4740"/>
                    </a:lnTo>
                    <a:lnTo>
                      <a:pt x="2811" y="4730"/>
                    </a:lnTo>
                    <a:lnTo>
                      <a:pt x="2806" y="4719"/>
                    </a:lnTo>
                    <a:lnTo>
                      <a:pt x="2806" y="4706"/>
                    </a:lnTo>
                    <a:lnTo>
                      <a:pt x="2812" y="4692"/>
                    </a:lnTo>
                    <a:lnTo>
                      <a:pt x="2795" y="4704"/>
                    </a:lnTo>
                    <a:lnTo>
                      <a:pt x="2781" y="4708"/>
                    </a:lnTo>
                    <a:lnTo>
                      <a:pt x="2771" y="4706"/>
                    </a:lnTo>
                    <a:lnTo>
                      <a:pt x="2765" y="4698"/>
                    </a:lnTo>
                    <a:lnTo>
                      <a:pt x="2764" y="4685"/>
                    </a:lnTo>
                    <a:lnTo>
                      <a:pt x="2767" y="4669"/>
                    </a:lnTo>
                    <a:lnTo>
                      <a:pt x="2776" y="4651"/>
                    </a:lnTo>
                    <a:lnTo>
                      <a:pt x="2790" y="4632"/>
                    </a:lnTo>
                    <a:lnTo>
                      <a:pt x="2769" y="4651"/>
                    </a:lnTo>
                    <a:lnTo>
                      <a:pt x="2761" y="4654"/>
                    </a:lnTo>
                    <a:lnTo>
                      <a:pt x="2752" y="4654"/>
                    </a:lnTo>
                    <a:lnTo>
                      <a:pt x="2744" y="4650"/>
                    </a:lnTo>
                    <a:lnTo>
                      <a:pt x="2738" y="4644"/>
                    </a:lnTo>
                    <a:lnTo>
                      <a:pt x="2726" y="4621"/>
                    </a:lnTo>
                    <a:lnTo>
                      <a:pt x="2724" y="4643"/>
                    </a:lnTo>
                    <a:lnTo>
                      <a:pt x="2715" y="4668"/>
                    </a:lnTo>
                    <a:lnTo>
                      <a:pt x="2688" y="4717"/>
                    </a:lnTo>
                    <a:lnTo>
                      <a:pt x="2672" y="4732"/>
                    </a:lnTo>
                    <a:lnTo>
                      <a:pt x="2655" y="4735"/>
                    </a:lnTo>
                    <a:lnTo>
                      <a:pt x="2646" y="4730"/>
                    </a:lnTo>
                    <a:lnTo>
                      <a:pt x="2639" y="4722"/>
                    </a:lnTo>
                    <a:lnTo>
                      <a:pt x="2631" y="4708"/>
                    </a:lnTo>
                    <a:lnTo>
                      <a:pt x="2625" y="4688"/>
                    </a:lnTo>
                    <a:lnTo>
                      <a:pt x="2601" y="4714"/>
                    </a:lnTo>
                    <a:lnTo>
                      <a:pt x="2578" y="4725"/>
                    </a:lnTo>
                    <a:lnTo>
                      <a:pt x="2569" y="4726"/>
                    </a:lnTo>
                    <a:lnTo>
                      <a:pt x="2560" y="4724"/>
                    </a:lnTo>
                    <a:lnTo>
                      <a:pt x="2547" y="4713"/>
                    </a:lnTo>
                    <a:lnTo>
                      <a:pt x="2541" y="4696"/>
                    </a:lnTo>
                    <a:lnTo>
                      <a:pt x="2544" y="4676"/>
                    </a:lnTo>
                    <a:lnTo>
                      <a:pt x="2550" y="4665"/>
                    </a:lnTo>
                    <a:lnTo>
                      <a:pt x="2559" y="4654"/>
                    </a:lnTo>
                    <a:lnTo>
                      <a:pt x="2587" y="4636"/>
                    </a:lnTo>
                    <a:lnTo>
                      <a:pt x="2574" y="4629"/>
                    </a:lnTo>
                    <a:lnTo>
                      <a:pt x="2565" y="4621"/>
                    </a:lnTo>
                    <a:lnTo>
                      <a:pt x="2561" y="4612"/>
                    </a:lnTo>
                    <a:lnTo>
                      <a:pt x="2560" y="4602"/>
                    </a:lnTo>
                    <a:lnTo>
                      <a:pt x="2568" y="4582"/>
                    </a:lnTo>
                    <a:lnTo>
                      <a:pt x="2585" y="4562"/>
                    </a:lnTo>
                    <a:lnTo>
                      <a:pt x="2551" y="4576"/>
                    </a:lnTo>
                    <a:lnTo>
                      <a:pt x="2536" y="4577"/>
                    </a:lnTo>
                    <a:lnTo>
                      <a:pt x="2525" y="4575"/>
                    </a:lnTo>
                    <a:lnTo>
                      <a:pt x="2515" y="4568"/>
                    </a:lnTo>
                    <a:lnTo>
                      <a:pt x="2509" y="4557"/>
                    </a:lnTo>
                    <a:lnTo>
                      <a:pt x="2508" y="4543"/>
                    </a:lnTo>
                    <a:lnTo>
                      <a:pt x="2513" y="4524"/>
                    </a:lnTo>
                    <a:lnTo>
                      <a:pt x="2499" y="4548"/>
                    </a:lnTo>
                    <a:lnTo>
                      <a:pt x="2478" y="4560"/>
                    </a:lnTo>
                    <a:lnTo>
                      <a:pt x="2466" y="4562"/>
                    </a:lnTo>
                    <a:lnTo>
                      <a:pt x="2454" y="4562"/>
                    </a:lnTo>
                    <a:lnTo>
                      <a:pt x="2430" y="4554"/>
                    </a:lnTo>
                    <a:lnTo>
                      <a:pt x="2425" y="4570"/>
                    </a:lnTo>
                    <a:lnTo>
                      <a:pt x="2418" y="4583"/>
                    </a:lnTo>
                    <a:lnTo>
                      <a:pt x="2406" y="4591"/>
                    </a:lnTo>
                    <a:lnTo>
                      <a:pt x="2393" y="4598"/>
                    </a:lnTo>
                    <a:lnTo>
                      <a:pt x="2363" y="4602"/>
                    </a:lnTo>
                    <a:lnTo>
                      <a:pt x="2333" y="4599"/>
                    </a:lnTo>
                    <a:lnTo>
                      <a:pt x="2347" y="4627"/>
                    </a:lnTo>
                    <a:lnTo>
                      <a:pt x="2350" y="4643"/>
                    </a:lnTo>
                    <a:lnTo>
                      <a:pt x="2349" y="4660"/>
                    </a:lnTo>
                    <a:lnTo>
                      <a:pt x="2346" y="4675"/>
                    </a:lnTo>
                    <a:lnTo>
                      <a:pt x="2337" y="4688"/>
                    </a:lnTo>
                    <a:lnTo>
                      <a:pt x="2326" y="4697"/>
                    </a:lnTo>
                    <a:lnTo>
                      <a:pt x="2310" y="4702"/>
                    </a:lnTo>
                    <a:lnTo>
                      <a:pt x="2313" y="4721"/>
                    </a:lnTo>
                    <a:lnTo>
                      <a:pt x="2309" y="4743"/>
                    </a:lnTo>
                    <a:lnTo>
                      <a:pt x="2286" y="4785"/>
                    </a:lnTo>
                    <a:lnTo>
                      <a:pt x="2272" y="4797"/>
                    </a:lnTo>
                    <a:lnTo>
                      <a:pt x="2265" y="4799"/>
                    </a:lnTo>
                    <a:lnTo>
                      <a:pt x="2258" y="4799"/>
                    </a:lnTo>
                    <a:lnTo>
                      <a:pt x="2253" y="4794"/>
                    </a:lnTo>
                    <a:lnTo>
                      <a:pt x="2248" y="4786"/>
                    </a:lnTo>
                    <a:lnTo>
                      <a:pt x="2243" y="4755"/>
                    </a:lnTo>
                    <a:lnTo>
                      <a:pt x="2214" y="4769"/>
                    </a:lnTo>
                    <a:lnTo>
                      <a:pt x="2193" y="4772"/>
                    </a:lnTo>
                    <a:lnTo>
                      <a:pt x="2182" y="4768"/>
                    </a:lnTo>
                    <a:lnTo>
                      <a:pt x="2175" y="4757"/>
                    </a:lnTo>
                    <a:lnTo>
                      <a:pt x="2175" y="4741"/>
                    </a:lnTo>
                    <a:lnTo>
                      <a:pt x="2179" y="4722"/>
                    </a:lnTo>
                    <a:lnTo>
                      <a:pt x="2198" y="4680"/>
                    </a:lnTo>
                    <a:lnTo>
                      <a:pt x="2181" y="4693"/>
                    </a:lnTo>
                    <a:lnTo>
                      <a:pt x="2163" y="4698"/>
                    </a:lnTo>
                    <a:lnTo>
                      <a:pt x="2149" y="4699"/>
                    </a:lnTo>
                    <a:lnTo>
                      <a:pt x="2137" y="4696"/>
                    </a:lnTo>
                    <a:lnTo>
                      <a:pt x="2129" y="4689"/>
                    </a:lnTo>
                    <a:lnTo>
                      <a:pt x="2124" y="4679"/>
                    </a:lnTo>
                    <a:lnTo>
                      <a:pt x="2127" y="4666"/>
                    </a:lnTo>
                    <a:lnTo>
                      <a:pt x="2134" y="4653"/>
                    </a:lnTo>
                    <a:lnTo>
                      <a:pt x="2109" y="4663"/>
                    </a:lnTo>
                    <a:lnTo>
                      <a:pt x="2098" y="4664"/>
                    </a:lnTo>
                    <a:lnTo>
                      <a:pt x="2085" y="4662"/>
                    </a:lnTo>
                    <a:lnTo>
                      <a:pt x="2062" y="4650"/>
                    </a:lnTo>
                    <a:lnTo>
                      <a:pt x="2045" y="4628"/>
                    </a:lnTo>
                    <a:lnTo>
                      <a:pt x="2057" y="4664"/>
                    </a:lnTo>
                    <a:lnTo>
                      <a:pt x="2058" y="4680"/>
                    </a:lnTo>
                    <a:lnTo>
                      <a:pt x="2057" y="4695"/>
                    </a:lnTo>
                    <a:lnTo>
                      <a:pt x="2050" y="4709"/>
                    </a:lnTo>
                    <a:lnTo>
                      <a:pt x="2041" y="4722"/>
                    </a:lnTo>
                    <a:lnTo>
                      <a:pt x="2010" y="4744"/>
                    </a:lnTo>
                    <a:lnTo>
                      <a:pt x="2017" y="4767"/>
                    </a:lnTo>
                    <a:lnTo>
                      <a:pt x="2014" y="4788"/>
                    </a:lnTo>
                    <a:lnTo>
                      <a:pt x="2006" y="4806"/>
                    </a:lnTo>
                    <a:lnTo>
                      <a:pt x="1992" y="4821"/>
                    </a:lnTo>
                    <a:lnTo>
                      <a:pt x="1975" y="4829"/>
                    </a:lnTo>
                    <a:lnTo>
                      <a:pt x="1957" y="4829"/>
                    </a:lnTo>
                    <a:lnTo>
                      <a:pt x="1949" y="4824"/>
                    </a:lnTo>
                    <a:lnTo>
                      <a:pt x="1941" y="4818"/>
                    </a:lnTo>
                    <a:lnTo>
                      <a:pt x="1927" y="4795"/>
                    </a:lnTo>
                    <a:lnTo>
                      <a:pt x="1910" y="4808"/>
                    </a:lnTo>
                    <a:lnTo>
                      <a:pt x="1887" y="4812"/>
                    </a:lnTo>
                    <a:lnTo>
                      <a:pt x="1867" y="4805"/>
                    </a:lnTo>
                    <a:lnTo>
                      <a:pt x="1858" y="4798"/>
                    </a:lnTo>
                    <a:lnTo>
                      <a:pt x="1853" y="4788"/>
                    </a:lnTo>
                    <a:lnTo>
                      <a:pt x="1850" y="4816"/>
                    </a:lnTo>
                    <a:lnTo>
                      <a:pt x="1842" y="4838"/>
                    </a:lnTo>
                    <a:lnTo>
                      <a:pt x="1830" y="4854"/>
                    </a:lnTo>
                    <a:lnTo>
                      <a:pt x="1816" y="4864"/>
                    </a:lnTo>
                    <a:lnTo>
                      <a:pt x="1801" y="4866"/>
                    </a:lnTo>
                    <a:lnTo>
                      <a:pt x="1785" y="4862"/>
                    </a:lnTo>
                    <a:lnTo>
                      <a:pt x="1770" y="4851"/>
                    </a:lnTo>
                    <a:lnTo>
                      <a:pt x="1756" y="4832"/>
                    </a:lnTo>
                    <a:lnTo>
                      <a:pt x="1733" y="4859"/>
                    </a:lnTo>
                    <a:lnTo>
                      <a:pt x="1705" y="4883"/>
                    </a:lnTo>
                    <a:lnTo>
                      <a:pt x="1690" y="4892"/>
                    </a:lnTo>
                    <a:lnTo>
                      <a:pt x="1675" y="4894"/>
                    </a:lnTo>
                    <a:lnTo>
                      <a:pt x="1659" y="4890"/>
                    </a:lnTo>
                    <a:lnTo>
                      <a:pt x="1644" y="4877"/>
                    </a:lnTo>
                    <a:lnTo>
                      <a:pt x="1625" y="4888"/>
                    </a:lnTo>
                    <a:lnTo>
                      <a:pt x="1605" y="4890"/>
                    </a:lnTo>
                    <a:lnTo>
                      <a:pt x="1589" y="4881"/>
                    </a:lnTo>
                    <a:lnTo>
                      <a:pt x="1583" y="4873"/>
                    </a:lnTo>
                    <a:lnTo>
                      <a:pt x="1581" y="4863"/>
                    </a:lnTo>
                    <a:lnTo>
                      <a:pt x="1545" y="4884"/>
                    </a:lnTo>
                    <a:lnTo>
                      <a:pt x="1511" y="4894"/>
                    </a:lnTo>
                    <a:lnTo>
                      <a:pt x="1482" y="4893"/>
                    </a:lnTo>
                    <a:lnTo>
                      <a:pt x="1459" y="4883"/>
                    </a:lnTo>
                    <a:lnTo>
                      <a:pt x="1445" y="4867"/>
                    </a:lnTo>
                    <a:lnTo>
                      <a:pt x="1443" y="4856"/>
                    </a:lnTo>
                    <a:lnTo>
                      <a:pt x="1443" y="4846"/>
                    </a:lnTo>
                    <a:lnTo>
                      <a:pt x="1455" y="4820"/>
                    </a:lnTo>
                    <a:lnTo>
                      <a:pt x="1466" y="4806"/>
                    </a:lnTo>
                    <a:lnTo>
                      <a:pt x="1482" y="4792"/>
                    </a:lnTo>
                    <a:lnTo>
                      <a:pt x="1457" y="4784"/>
                    </a:lnTo>
                    <a:lnTo>
                      <a:pt x="1441" y="4769"/>
                    </a:lnTo>
                    <a:lnTo>
                      <a:pt x="1434" y="4752"/>
                    </a:lnTo>
                    <a:lnTo>
                      <a:pt x="1438" y="4735"/>
                    </a:lnTo>
                    <a:lnTo>
                      <a:pt x="1443" y="4727"/>
                    </a:lnTo>
                    <a:lnTo>
                      <a:pt x="1452" y="4720"/>
                    </a:lnTo>
                    <a:lnTo>
                      <a:pt x="1477" y="4710"/>
                    </a:lnTo>
                    <a:lnTo>
                      <a:pt x="1515" y="4707"/>
                    </a:lnTo>
                    <a:lnTo>
                      <a:pt x="1565" y="4713"/>
                    </a:lnTo>
                    <a:lnTo>
                      <a:pt x="1537" y="4677"/>
                    </a:lnTo>
                    <a:lnTo>
                      <a:pt x="1526" y="4648"/>
                    </a:lnTo>
                    <a:lnTo>
                      <a:pt x="1527" y="4637"/>
                    </a:lnTo>
                    <a:lnTo>
                      <a:pt x="1532" y="4630"/>
                    </a:lnTo>
                    <a:lnTo>
                      <a:pt x="1542" y="4624"/>
                    </a:lnTo>
                    <a:lnTo>
                      <a:pt x="1556" y="4623"/>
                    </a:lnTo>
                    <a:lnTo>
                      <a:pt x="1556" y="4609"/>
                    </a:lnTo>
                    <a:lnTo>
                      <a:pt x="1559" y="4597"/>
                    </a:lnTo>
                    <a:lnTo>
                      <a:pt x="1567" y="4586"/>
                    </a:lnTo>
                    <a:lnTo>
                      <a:pt x="1577" y="4577"/>
                    </a:lnTo>
                    <a:lnTo>
                      <a:pt x="1589" y="4571"/>
                    </a:lnTo>
                    <a:lnTo>
                      <a:pt x="1602" y="4567"/>
                    </a:lnTo>
                    <a:lnTo>
                      <a:pt x="1614" y="4567"/>
                    </a:lnTo>
                    <a:lnTo>
                      <a:pt x="1627" y="4569"/>
                    </a:lnTo>
                    <a:lnTo>
                      <a:pt x="1613" y="4543"/>
                    </a:lnTo>
                    <a:lnTo>
                      <a:pt x="1611" y="4523"/>
                    </a:lnTo>
                    <a:lnTo>
                      <a:pt x="1619" y="4508"/>
                    </a:lnTo>
                    <a:lnTo>
                      <a:pt x="1632" y="4499"/>
                    </a:lnTo>
                    <a:lnTo>
                      <a:pt x="1649" y="4497"/>
                    </a:lnTo>
                    <a:lnTo>
                      <a:pt x="1667" y="4503"/>
                    </a:lnTo>
                    <a:lnTo>
                      <a:pt x="1685" y="4514"/>
                    </a:lnTo>
                    <a:lnTo>
                      <a:pt x="1699" y="4535"/>
                    </a:lnTo>
                    <a:lnTo>
                      <a:pt x="1707" y="4522"/>
                    </a:lnTo>
                    <a:lnTo>
                      <a:pt x="1718" y="4513"/>
                    </a:lnTo>
                    <a:lnTo>
                      <a:pt x="1730" y="4509"/>
                    </a:lnTo>
                    <a:lnTo>
                      <a:pt x="1743" y="4508"/>
                    </a:lnTo>
                    <a:lnTo>
                      <a:pt x="1755" y="4512"/>
                    </a:lnTo>
                    <a:lnTo>
                      <a:pt x="1766" y="4521"/>
                    </a:lnTo>
                    <a:lnTo>
                      <a:pt x="1775" y="4534"/>
                    </a:lnTo>
                    <a:lnTo>
                      <a:pt x="1782" y="4551"/>
                    </a:lnTo>
                    <a:lnTo>
                      <a:pt x="1782" y="4538"/>
                    </a:lnTo>
                    <a:lnTo>
                      <a:pt x="1785" y="4527"/>
                    </a:lnTo>
                    <a:lnTo>
                      <a:pt x="1800" y="4514"/>
                    </a:lnTo>
                    <a:lnTo>
                      <a:pt x="1820" y="4511"/>
                    </a:lnTo>
                    <a:lnTo>
                      <a:pt x="1830" y="4514"/>
                    </a:lnTo>
                    <a:lnTo>
                      <a:pt x="1839" y="4520"/>
                    </a:lnTo>
                    <a:lnTo>
                      <a:pt x="1821" y="4505"/>
                    </a:lnTo>
                    <a:lnTo>
                      <a:pt x="1813" y="4491"/>
                    </a:lnTo>
                    <a:lnTo>
                      <a:pt x="1813" y="4475"/>
                    </a:lnTo>
                    <a:lnTo>
                      <a:pt x="1823" y="4458"/>
                    </a:lnTo>
                    <a:lnTo>
                      <a:pt x="1806" y="4467"/>
                    </a:lnTo>
                    <a:lnTo>
                      <a:pt x="1788" y="4473"/>
                    </a:lnTo>
                    <a:lnTo>
                      <a:pt x="1769" y="4473"/>
                    </a:lnTo>
                    <a:lnTo>
                      <a:pt x="1749" y="4469"/>
                    </a:lnTo>
                    <a:lnTo>
                      <a:pt x="1734" y="4461"/>
                    </a:lnTo>
                    <a:lnTo>
                      <a:pt x="1724" y="4448"/>
                    </a:lnTo>
                    <a:lnTo>
                      <a:pt x="1722" y="4431"/>
                    </a:lnTo>
                    <a:lnTo>
                      <a:pt x="1730" y="4410"/>
                    </a:lnTo>
                    <a:lnTo>
                      <a:pt x="1711" y="4397"/>
                    </a:lnTo>
                    <a:lnTo>
                      <a:pt x="1703" y="4382"/>
                    </a:lnTo>
                    <a:lnTo>
                      <a:pt x="1704" y="4366"/>
                    </a:lnTo>
                    <a:lnTo>
                      <a:pt x="1711" y="4353"/>
                    </a:lnTo>
                    <a:lnTo>
                      <a:pt x="1726" y="4344"/>
                    </a:lnTo>
                    <a:lnTo>
                      <a:pt x="1743" y="4341"/>
                    </a:lnTo>
                    <a:lnTo>
                      <a:pt x="1762" y="4346"/>
                    </a:lnTo>
                    <a:lnTo>
                      <a:pt x="1783" y="4359"/>
                    </a:lnTo>
                    <a:lnTo>
                      <a:pt x="1778" y="4347"/>
                    </a:lnTo>
                    <a:lnTo>
                      <a:pt x="1779" y="4334"/>
                    </a:lnTo>
                    <a:lnTo>
                      <a:pt x="1789" y="4312"/>
                    </a:lnTo>
                    <a:lnTo>
                      <a:pt x="1757" y="4311"/>
                    </a:lnTo>
                    <a:lnTo>
                      <a:pt x="1731" y="4303"/>
                    </a:lnTo>
                    <a:lnTo>
                      <a:pt x="1713" y="4290"/>
                    </a:lnTo>
                    <a:lnTo>
                      <a:pt x="1702" y="4274"/>
                    </a:lnTo>
                    <a:lnTo>
                      <a:pt x="1700" y="4260"/>
                    </a:lnTo>
                    <a:lnTo>
                      <a:pt x="1705" y="4247"/>
                    </a:lnTo>
                    <a:lnTo>
                      <a:pt x="1720" y="4241"/>
                    </a:lnTo>
                    <a:lnTo>
                      <a:pt x="1745" y="4242"/>
                    </a:lnTo>
                    <a:lnTo>
                      <a:pt x="1723" y="4216"/>
                    </a:lnTo>
                    <a:lnTo>
                      <a:pt x="1718" y="4195"/>
                    </a:lnTo>
                    <a:lnTo>
                      <a:pt x="1724" y="4180"/>
                    </a:lnTo>
                    <a:lnTo>
                      <a:pt x="1742" y="4169"/>
                    </a:lnTo>
                    <a:lnTo>
                      <a:pt x="1763" y="4164"/>
                    </a:lnTo>
                    <a:lnTo>
                      <a:pt x="1789" y="4164"/>
                    </a:lnTo>
                    <a:lnTo>
                      <a:pt x="1814" y="4169"/>
                    </a:lnTo>
                    <a:lnTo>
                      <a:pt x="1834" y="4179"/>
                    </a:lnTo>
                    <a:lnTo>
                      <a:pt x="1844" y="4154"/>
                    </a:lnTo>
                    <a:lnTo>
                      <a:pt x="1857" y="4141"/>
                    </a:lnTo>
                    <a:lnTo>
                      <a:pt x="1873" y="4138"/>
                    </a:lnTo>
                    <a:lnTo>
                      <a:pt x="1892" y="4143"/>
                    </a:lnTo>
                    <a:lnTo>
                      <a:pt x="1909" y="4154"/>
                    </a:lnTo>
                    <a:lnTo>
                      <a:pt x="1927" y="4170"/>
                    </a:lnTo>
                    <a:lnTo>
                      <a:pt x="1954" y="4209"/>
                    </a:lnTo>
                    <a:lnTo>
                      <a:pt x="1956" y="4193"/>
                    </a:lnTo>
                    <a:lnTo>
                      <a:pt x="1961" y="4180"/>
                    </a:lnTo>
                    <a:lnTo>
                      <a:pt x="1968" y="4169"/>
                    </a:lnTo>
                    <a:lnTo>
                      <a:pt x="1978" y="4163"/>
                    </a:lnTo>
                    <a:lnTo>
                      <a:pt x="1988" y="4162"/>
                    </a:lnTo>
                    <a:lnTo>
                      <a:pt x="1997" y="4165"/>
                    </a:lnTo>
                    <a:lnTo>
                      <a:pt x="2007" y="4173"/>
                    </a:lnTo>
                    <a:lnTo>
                      <a:pt x="2014" y="4189"/>
                    </a:lnTo>
                    <a:lnTo>
                      <a:pt x="2016" y="4169"/>
                    </a:lnTo>
                    <a:lnTo>
                      <a:pt x="2021" y="4155"/>
                    </a:lnTo>
                    <a:lnTo>
                      <a:pt x="2031" y="4148"/>
                    </a:lnTo>
                    <a:lnTo>
                      <a:pt x="2044" y="4147"/>
                    </a:lnTo>
                    <a:lnTo>
                      <a:pt x="2057" y="4150"/>
                    </a:lnTo>
                    <a:lnTo>
                      <a:pt x="2069" y="4160"/>
                    </a:lnTo>
                    <a:lnTo>
                      <a:pt x="2081" y="4174"/>
                    </a:lnTo>
                    <a:lnTo>
                      <a:pt x="2090" y="4194"/>
                    </a:lnTo>
                    <a:lnTo>
                      <a:pt x="2094" y="4181"/>
                    </a:lnTo>
                    <a:lnTo>
                      <a:pt x="2101" y="4170"/>
                    </a:lnTo>
                    <a:lnTo>
                      <a:pt x="2121" y="4154"/>
                    </a:lnTo>
                    <a:lnTo>
                      <a:pt x="2107" y="4133"/>
                    </a:lnTo>
                    <a:lnTo>
                      <a:pt x="2100" y="4110"/>
                    </a:lnTo>
                    <a:lnTo>
                      <a:pt x="2102" y="4088"/>
                    </a:lnTo>
                    <a:lnTo>
                      <a:pt x="2108" y="4077"/>
                    </a:lnTo>
                    <a:lnTo>
                      <a:pt x="2119" y="4067"/>
                    </a:lnTo>
                    <a:lnTo>
                      <a:pt x="2095" y="4065"/>
                    </a:lnTo>
                    <a:lnTo>
                      <a:pt x="2077" y="4057"/>
                    </a:lnTo>
                    <a:lnTo>
                      <a:pt x="2071" y="4051"/>
                    </a:lnTo>
                    <a:lnTo>
                      <a:pt x="2068" y="4042"/>
                    </a:lnTo>
                    <a:lnTo>
                      <a:pt x="2071" y="4031"/>
                    </a:lnTo>
                    <a:lnTo>
                      <a:pt x="2078" y="4018"/>
                    </a:lnTo>
                    <a:lnTo>
                      <a:pt x="2059" y="4031"/>
                    </a:lnTo>
                    <a:lnTo>
                      <a:pt x="2039" y="4037"/>
                    </a:lnTo>
                    <a:lnTo>
                      <a:pt x="2022" y="4038"/>
                    </a:lnTo>
                    <a:lnTo>
                      <a:pt x="2009" y="4032"/>
                    </a:lnTo>
                    <a:lnTo>
                      <a:pt x="1999" y="4022"/>
                    </a:lnTo>
                    <a:lnTo>
                      <a:pt x="1995" y="4008"/>
                    </a:lnTo>
                    <a:lnTo>
                      <a:pt x="1997" y="3990"/>
                    </a:lnTo>
                    <a:lnTo>
                      <a:pt x="2007" y="3967"/>
                    </a:lnTo>
                    <a:lnTo>
                      <a:pt x="1993" y="3985"/>
                    </a:lnTo>
                    <a:lnTo>
                      <a:pt x="1977" y="3998"/>
                    </a:lnTo>
                    <a:lnTo>
                      <a:pt x="1959" y="4006"/>
                    </a:lnTo>
                    <a:lnTo>
                      <a:pt x="1944" y="4007"/>
                    </a:lnTo>
                    <a:lnTo>
                      <a:pt x="1933" y="4002"/>
                    </a:lnTo>
                    <a:lnTo>
                      <a:pt x="1924" y="3994"/>
                    </a:lnTo>
                    <a:lnTo>
                      <a:pt x="1922" y="3979"/>
                    </a:lnTo>
                    <a:lnTo>
                      <a:pt x="1927" y="3960"/>
                    </a:lnTo>
                    <a:lnTo>
                      <a:pt x="1905" y="3990"/>
                    </a:lnTo>
                    <a:lnTo>
                      <a:pt x="1889" y="3999"/>
                    </a:lnTo>
                    <a:lnTo>
                      <a:pt x="1874" y="4007"/>
                    </a:lnTo>
                    <a:lnTo>
                      <a:pt x="1859" y="4011"/>
                    </a:lnTo>
                    <a:lnTo>
                      <a:pt x="1847" y="4011"/>
                    </a:lnTo>
                    <a:lnTo>
                      <a:pt x="1839" y="4007"/>
                    </a:lnTo>
                    <a:lnTo>
                      <a:pt x="1837" y="3998"/>
                    </a:lnTo>
                    <a:lnTo>
                      <a:pt x="1828" y="4023"/>
                    </a:lnTo>
                    <a:lnTo>
                      <a:pt x="1815" y="4044"/>
                    </a:lnTo>
                    <a:lnTo>
                      <a:pt x="1799" y="4059"/>
                    </a:lnTo>
                    <a:lnTo>
                      <a:pt x="1783" y="4067"/>
                    </a:lnTo>
                    <a:lnTo>
                      <a:pt x="1769" y="4064"/>
                    </a:lnTo>
                    <a:lnTo>
                      <a:pt x="1759" y="4052"/>
                    </a:lnTo>
                    <a:lnTo>
                      <a:pt x="1757" y="4026"/>
                    </a:lnTo>
                    <a:lnTo>
                      <a:pt x="1763" y="3985"/>
                    </a:lnTo>
                    <a:lnTo>
                      <a:pt x="1750" y="4003"/>
                    </a:lnTo>
                    <a:lnTo>
                      <a:pt x="1736" y="4015"/>
                    </a:lnTo>
                    <a:lnTo>
                      <a:pt x="1722" y="4021"/>
                    </a:lnTo>
                    <a:lnTo>
                      <a:pt x="1709" y="4022"/>
                    </a:lnTo>
                    <a:lnTo>
                      <a:pt x="1700" y="4016"/>
                    </a:lnTo>
                    <a:lnTo>
                      <a:pt x="1692" y="4006"/>
                    </a:lnTo>
                    <a:lnTo>
                      <a:pt x="1690" y="3991"/>
                    </a:lnTo>
                    <a:lnTo>
                      <a:pt x="1692" y="3970"/>
                    </a:lnTo>
                    <a:lnTo>
                      <a:pt x="1666" y="3993"/>
                    </a:lnTo>
                    <a:lnTo>
                      <a:pt x="1654" y="3998"/>
                    </a:lnTo>
                    <a:lnTo>
                      <a:pt x="1642" y="4000"/>
                    </a:lnTo>
                    <a:lnTo>
                      <a:pt x="1631" y="3997"/>
                    </a:lnTo>
                    <a:lnTo>
                      <a:pt x="1621" y="3990"/>
                    </a:lnTo>
                    <a:lnTo>
                      <a:pt x="1612" y="3979"/>
                    </a:lnTo>
                    <a:lnTo>
                      <a:pt x="1606" y="3963"/>
                    </a:lnTo>
                    <a:lnTo>
                      <a:pt x="1595" y="3999"/>
                    </a:lnTo>
                    <a:lnTo>
                      <a:pt x="1586" y="4014"/>
                    </a:lnTo>
                    <a:lnTo>
                      <a:pt x="1576" y="4027"/>
                    </a:lnTo>
                    <a:lnTo>
                      <a:pt x="1562" y="4036"/>
                    </a:lnTo>
                    <a:lnTo>
                      <a:pt x="1547" y="4041"/>
                    </a:lnTo>
                    <a:lnTo>
                      <a:pt x="1508" y="4041"/>
                    </a:lnTo>
                    <a:lnTo>
                      <a:pt x="1502" y="4063"/>
                    </a:lnTo>
                    <a:lnTo>
                      <a:pt x="1493" y="4080"/>
                    </a:lnTo>
                    <a:lnTo>
                      <a:pt x="1479" y="4092"/>
                    </a:lnTo>
                    <a:lnTo>
                      <a:pt x="1462" y="4098"/>
                    </a:lnTo>
                    <a:lnTo>
                      <a:pt x="1445" y="4098"/>
                    </a:lnTo>
                    <a:lnTo>
                      <a:pt x="1428" y="4091"/>
                    </a:lnTo>
                    <a:lnTo>
                      <a:pt x="1412" y="4078"/>
                    </a:lnTo>
                    <a:lnTo>
                      <a:pt x="1399" y="4060"/>
                    </a:lnTo>
                    <a:lnTo>
                      <a:pt x="1390" y="4088"/>
                    </a:lnTo>
                    <a:lnTo>
                      <a:pt x="1376" y="4108"/>
                    </a:lnTo>
                    <a:lnTo>
                      <a:pt x="1359" y="4121"/>
                    </a:lnTo>
                    <a:lnTo>
                      <a:pt x="1339" y="4125"/>
                    </a:lnTo>
                    <a:lnTo>
                      <a:pt x="1320" y="4123"/>
                    </a:lnTo>
                    <a:lnTo>
                      <a:pt x="1302" y="4113"/>
                    </a:lnTo>
                    <a:lnTo>
                      <a:pt x="1288" y="4095"/>
                    </a:lnTo>
                    <a:lnTo>
                      <a:pt x="1279" y="4071"/>
                    </a:lnTo>
                    <a:lnTo>
                      <a:pt x="1256" y="4087"/>
                    </a:lnTo>
                    <a:lnTo>
                      <a:pt x="1235" y="4095"/>
                    </a:lnTo>
                    <a:lnTo>
                      <a:pt x="1218" y="4099"/>
                    </a:lnTo>
                    <a:lnTo>
                      <a:pt x="1203" y="4095"/>
                    </a:lnTo>
                    <a:lnTo>
                      <a:pt x="1193" y="4086"/>
                    </a:lnTo>
                    <a:lnTo>
                      <a:pt x="1189" y="4072"/>
                    </a:lnTo>
                    <a:lnTo>
                      <a:pt x="1190" y="4053"/>
                    </a:lnTo>
                    <a:lnTo>
                      <a:pt x="1197" y="4030"/>
                    </a:lnTo>
                    <a:lnTo>
                      <a:pt x="1179" y="4044"/>
                    </a:lnTo>
                    <a:lnTo>
                      <a:pt x="1159" y="4053"/>
                    </a:lnTo>
                    <a:lnTo>
                      <a:pt x="1141" y="4056"/>
                    </a:lnTo>
                    <a:lnTo>
                      <a:pt x="1124" y="4055"/>
                    </a:lnTo>
                    <a:lnTo>
                      <a:pt x="1110" y="4048"/>
                    </a:lnTo>
                    <a:lnTo>
                      <a:pt x="1100" y="4037"/>
                    </a:lnTo>
                    <a:lnTo>
                      <a:pt x="1095" y="4021"/>
                    </a:lnTo>
                    <a:lnTo>
                      <a:pt x="1096" y="4000"/>
                    </a:lnTo>
                    <a:lnTo>
                      <a:pt x="1071" y="4003"/>
                    </a:lnTo>
                    <a:lnTo>
                      <a:pt x="1047" y="3998"/>
                    </a:lnTo>
                    <a:lnTo>
                      <a:pt x="1026" y="3987"/>
                    </a:lnTo>
                    <a:lnTo>
                      <a:pt x="1011" y="3972"/>
                    </a:lnTo>
                    <a:lnTo>
                      <a:pt x="975" y="4003"/>
                    </a:lnTo>
                    <a:lnTo>
                      <a:pt x="934" y="4023"/>
                    </a:lnTo>
                    <a:lnTo>
                      <a:pt x="916" y="4026"/>
                    </a:lnTo>
                    <a:lnTo>
                      <a:pt x="900" y="4023"/>
                    </a:lnTo>
                    <a:lnTo>
                      <a:pt x="889" y="4012"/>
                    </a:lnTo>
                    <a:lnTo>
                      <a:pt x="882" y="3993"/>
                    </a:lnTo>
                    <a:lnTo>
                      <a:pt x="871" y="4010"/>
                    </a:lnTo>
                    <a:lnTo>
                      <a:pt x="850" y="4028"/>
                    </a:lnTo>
                    <a:lnTo>
                      <a:pt x="823" y="4043"/>
                    </a:lnTo>
                    <a:lnTo>
                      <a:pt x="795" y="4055"/>
                    </a:lnTo>
                    <a:lnTo>
                      <a:pt x="769" y="4058"/>
                    </a:lnTo>
                    <a:lnTo>
                      <a:pt x="759" y="4057"/>
                    </a:lnTo>
                    <a:lnTo>
                      <a:pt x="752" y="4053"/>
                    </a:lnTo>
                    <a:lnTo>
                      <a:pt x="747" y="4045"/>
                    </a:lnTo>
                    <a:lnTo>
                      <a:pt x="746" y="4033"/>
                    </a:lnTo>
                    <a:lnTo>
                      <a:pt x="750" y="4020"/>
                    </a:lnTo>
                    <a:lnTo>
                      <a:pt x="758" y="4000"/>
                    </a:lnTo>
                    <a:lnTo>
                      <a:pt x="741" y="4017"/>
                    </a:lnTo>
                    <a:lnTo>
                      <a:pt x="723" y="4029"/>
                    </a:lnTo>
                    <a:lnTo>
                      <a:pt x="704" y="4033"/>
                    </a:lnTo>
                    <a:lnTo>
                      <a:pt x="687" y="4032"/>
                    </a:lnTo>
                    <a:lnTo>
                      <a:pt x="673" y="4024"/>
                    </a:lnTo>
                    <a:lnTo>
                      <a:pt x="663" y="4010"/>
                    </a:lnTo>
                    <a:lnTo>
                      <a:pt x="660" y="3990"/>
                    </a:lnTo>
                    <a:lnTo>
                      <a:pt x="664" y="3963"/>
                    </a:lnTo>
                    <a:lnTo>
                      <a:pt x="621" y="3965"/>
                    </a:lnTo>
                    <a:lnTo>
                      <a:pt x="591" y="3956"/>
                    </a:lnTo>
                    <a:lnTo>
                      <a:pt x="581" y="3949"/>
                    </a:lnTo>
                    <a:lnTo>
                      <a:pt x="573" y="3941"/>
                    </a:lnTo>
                    <a:lnTo>
                      <a:pt x="565" y="3922"/>
                    </a:lnTo>
                    <a:lnTo>
                      <a:pt x="568" y="3902"/>
                    </a:lnTo>
                    <a:lnTo>
                      <a:pt x="580" y="3885"/>
                    </a:lnTo>
                    <a:lnTo>
                      <a:pt x="600" y="3873"/>
                    </a:lnTo>
                    <a:lnTo>
                      <a:pt x="628" y="3870"/>
                    </a:lnTo>
                    <a:lnTo>
                      <a:pt x="608" y="3849"/>
                    </a:lnTo>
                    <a:lnTo>
                      <a:pt x="600" y="3828"/>
                    </a:lnTo>
                    <a:lnTo>
                      <a:pt x="601" y="3810"/>
                    </a:lnTo>
                    <a:lnTo>
                      <a:pt x="608" y="3795"/>
                    </a:lnTo>
                    <a:lnTo>
                      <a:pt x="622" y="3784"/>
                    </a:lnTo>
                    <a:lnTo>
                      <a:pt x="641" y="3780"/>
                    </a:lnTo>
                    <a:lnTo>
                      <a:pt x="662" y="3783"/>
                    </a:lnTo>
                    <a:lnTo>
                      <a:pt x="684" y="3796"/>
                    </a:lnTo>
                    <a:lnTo>
                      <a:pt x="684" y="3777"/>
                    </a:lnTo>
                    <a:lnTo>
                      <a:pt x="690" y="3762"/>
                    </a:lnTo>
                    <a:lnTo>
                      <a:pt x="700" y="3751"/>
                    </a:lnTo>
                    <a:lnTo>
                      <a:pt x="713" y="3745"/>
                    </a:lnTo>
                    <a:lnTo>
                      <a:pt x="728" y="3744"/>
                    </a:lnTo>
                    <a:lnTo>
                      <a:pt x="744" y="3747"/>
                    </a:lnTo>
                    <a:lnTo>
                      <a:pt x="760" y="3754"/>
                    </a:lnTo>
                    <a:lnTo>
                      <a:pt x="776" y="3768"/>
                    </a:lnTo>
                    <a:lnTo>
                      <a:pt x="801" y="3758"/>
                    </a:lnTo>
                    <a:lnTo>
                      <a:pt x="816" y="3757"/>
                    </a:lnTo>
                    <a:lnTo>
                      <a:pt x="832" y="3760"/>
                    </a:lnTo>
                    <a:lnTo>
                      <a:pt x="846" y="3765"/>
                    </a:lnTo>
                    <a:lnTo>
                      <a:pt x="859" y="3776"/>
                    </a:lnTo>
                    <a:lnTo>
                      <a:pt x="868" y="3791"/>
                    </a:lnTo>
                    <a:lnTo>
                      <a:pt x="875" y="3811"/>
                    </a:lnTo>
                    <a:lnTo>
                      <a:pt x="873" y="3793"/>
                    </a:lnTo>
                    <a:lnTo>
                      <a:pt x="875" y="3778"/>
                    </a:lnTo>
                    <a:lnTo>
                      <a:pt x="880" y="3766"/>
                    </a:lnTo>
                    <a:lnTo>
                      <a:pt x="887" y="3758"/>
                    </a:lnTo>
                    <a:lnTo>
                      <a:pt x="896" y="3752"/>
                    </a:lnTo>
                    <a:lnTo>
                      <a:pt x="907" y="3750"/>
                    </a:lnTo>
                    <a:lnTo>
                      <a:pt x="919" y="3751"/>
                    </a:lnTo>
                    <a:lnTo>
                      <a:pt x="931" y="3756"/>
                    </a:lnTo>
                    <a:lnTo>
                      <a:pt x="895" y="3737"/>
                    </a:lnTo>
                    <a:lnTo>
                      <a:pt x="869" y="3719"/>
                    </a:lnTo>
                    <a:lnTo>
                      <a:pt x="852" y="3699"/>
                    </a:lnTo>
                    <a:lnTo>
                      <a:pt x="841" y="3675"/>
                    </a:lnTo>
                    <a:lnTo>
                      <a:pt x="815" y="3671"/>
                    </a:lnTo>
                    <a:lnTo>
                      <a:pt x="807" y="3666"/>
                    </a:lnTo>
                    <a:lnTo>
                      <a:pt x="801" y="3659"/>
                    </a:lnTo>
                    <a:lnTo>
                      <a:pt x="799" y="3652"/>
                    </a:lnTo>
                    <a:lnTo>
                      <a:pt x="801" y="3643"/>
                    </a:lnTo>
                    <a:lnTo>
                      <a:pt x="816" y="3625"/>
                    </a:lnTo>
                    <a:lnTo>
                      <a:pt x="798" y="3626"/>
                    </a:lnTo>
                    <a:lnTo>
                      <a:pt x="782" y="3623"/>
                    </a:lnTo>
                    <a:lnTo>
                      <a:pt x="771" y="3614"/>
                    </a:lnTo>
                    <a:lnTo>
                      <a:pt x="766" y="3599"/>
                    </a:lnTo>
                    <a:lnTo>
                      <a:pt x="745" y="3613"/>
                    </a:lnTo>
                    <a:lnTo>
                      <a:pt x="732" y="3617"/>
                    </a:lnTo>
                    <a:lnTo>
                      <a:pt x="719" y="3618"/>
                    </a:lnTo>
                    <a:lnTo>
                      <a:pt x="708" y="3614"/>
                    </a:lnTo>
                    <a:lnTo>
                      <a:pt x="697" y="3607"/>
                    </a:lnTo>
                    <a:lnTo>
                      <a:pt x="688" y="3595"/>
                    </a:lnTo>
                    <a:lnTo>
                      <a:pt x="684" y="3577"/>
                    </a:lnTo>
                    <a:lnTo>
                      <a:pt x="677" y="3599"/>
                    </a:lnTo>
                    <a:lnTo>
                      <a:pt x="662" y="3618"/>
                    </a:lnTo>
                    <a:lnTo>
                      <a:pt x="642" y="3629"/>
                    </a:lnTo>
                    <a:lnTo>
                      <a:pt x="618" y="3635"/>
                    </a:lnTo>
                    <a:lnTo>
                      <a:pt x="594" y="3633"/>
                    </a:lnTo>
                    <a:lnTo>
                      <a:pt x="573" y="3622"/>
                    </a:lnTo>
                    <a:lnTo>
                      <a:pt x="554" y="3603"/>
                    </a:lnTo>
                    <a:lnTo>
                      <a:pt x="545" y="3573"/>
                    </a:lnTo>
                    <a:lnTo>
                      <a:pt x="536" y="3583"/>
                    </a:lnTo>
                    <a:lnTo>
                      <a:pt x="525" y="3591"/>
                    </a:lnTo>
                    <a:lnTo>
                      <a:pt x="511" y="3596"/>
                    </a:lnTo>
                    <a:lnTo>
                      <a:pt x="496" y="3599"/>
                    </a:lnTo>
                    <a:lnTo>
                      <a:pt x="466" y="3596"/>
                    </a:lnTo>
                    <a:lnTo>
                      <a:pt x="441" y="3583"/>
                    </a:lnTo>
                    <a:lnTo>
                      <a:pt x="401" y="3593"/>
                    </a:lnTo>
                    <a:lnTo>
                      <a:pt x="384" y="3593"/>
                    </a:lnTo>
                    <a:lnTo>
                      <a:pt x="369" y="3588"/>
                    </a:lnTo>
                    <a:lnTo>
                      <a:pt x="356" y="3578"/>
                    </a:lnTo>
                    <a:lnTo>
                      <a:pt x="346" y="3564"/>
                    </a:lnTo>
                    <a:lnTo>
                      <a:pt x="341" y="3546"/>
                    </a:lnTo>
                    <a:lnTo>
                      <a:pt x="339" y="3523"/>
                    </a:lnTo>
                    <a:lnTo>
                      <a:pt x="319" y="3526"/>
                    </a:lnTo>
                    <a:lnTo>
                      <a:pt x="303" y="3526"/>
                    </a:lnTo>
                    <a:lnTo>
                      <a:pt x="290" y="3523"/>
                    </a:lnTo>
                    <a:lnTo>
                      <a:pt x="283" y="3516"/>
                    </a:lnTo>
                    <a:lnTo>
                      <a:pt x="280" y="3505"/>
                    </a:lnTo>
                    <a:lnTo>
                      <a:pt x="283" y="3492"/>
                    </a:lnTo>
                    <a:lnTo>
                      <a:pt x="292" y="3474"/>
                    </a:lnTo>
                    <a:lnTo>
                      <a:pt x="309" y="3454"/>
                    </a:lnTo>
                    <a:lnTo>
                      <a:pt x="290" y="3469"/>
                    </a:lnTo>
                    <a:lnTo>
                      <a:pt x="272" y="3478"/>
                    </a:lnTo>
                    <a:lnTo>
                      <a:pt x="255" y="3481"/>
                    </a:lnTo>
                    <a:lnTo>
                      <a:pt x="241" y="3478"/>
                    </a:lnTo>
                    <a:lnTo>
                      <a:pt x="229" y="3469"/>
                    </a:lnTo>
                    <a:lnTo>
                      <a:pt x="221" y="3454"/>
                    </a:lnTo>
                    <a:lnTo>
                      <a:pt x="219" y="3435"/>
                    </a:lnTo>
                    <a:lnTo>
                      <a:pt x="222" y="3409"/>
                    </a:lnTo>
                    <a:lnTo>
                      <a:pt x="196" y="3428"/>
                    </a:lnTo>
                    <a:lnTo>
                      <a:pt x="165" y="3435"/>
                    </a:lnTo>
                    <a:lnTo>
                      <a:pt x="135" y="3427"/>
                    </a:lnTo>
                    <a:lnTo>
                      <a:pt x="121" y="3419"/>
                    </a:lnTo>
                    <a:lnTo>
                      <a:pt x="110" y="3406"/>
                    </a:lnTo>
                    <a:lnTo>
                      <a:pt x="75" y="3423"/>
                    </a:lnTo>
                    <a:lnTo>
                      <a:pt x="44" y="3427"/>
                    </a:lnTo>
                    <a:lnTo>
                      <a:pt x="21" y="3423"/>
                    </a:lnTo>
                    <a:lnTo>
                      <a:pt x="6" y="3411"/>
                    </a:lnTo>
                    <a:lnTo>
                      <a:pt x="1" y="3403"/>
                    </a:lnTo>
                    <a:lnTo>
                      <a:pt x="0" y="3394"/>
                    </a:lnTo>
                    <a:lnTo>
                      <a:pt x="7" y="3374"/>
                    </a:lnTo>
                    <a:lnTo>
                      <a:pt x="27" y="3354"/>
                    </a:lnTo>
                    <a:lnTo>
                      <a:pt x="62" y="3335"/>
                    </a:lnTo>
                    <a:lnTo>
                      <a:pt x="50" y="3323"/>
                    </a:lnTo>
                    <a:lnTo>
                      <a:pt x="43" y="3308"/>
                    </a:lnTo>
                    <a:lnTo>
                      <a:pt x="43" y="3294"/>
                    </a:lnTo>
                    <a:lnTo>
                      <a:pt x="48" y="3282"/>
                    </a:lnTo>
                    <a:lnTo>
                      <a:pt x="56" y="3271"/>
                    </a:lnTo>
                    <a:lnTo>
                      <a:pt x="67" y="3265"/>
                    </a:lnTo>
                    <a:lnTo>
                      <a:pt x="82" y="3264"/>
                    </a:lnTo>
                    <a:lnTo>
                      <a:pt x="98" y="3268"/>
                    </a:lnTo>
                    <a:lnTo>
                      <a:pt x="96" y="3250"/>
                    </a:lnTo>
                    <a:lnTo>
                      <a:pt x="99" y="3234"/>
                    </a:lnTo>
                    <a:lnTo>
                      <a:pt x="106" y="3220"/>
                    </a:lnTo>
                    <a:lnTo>
                      <a:pt x="115" y="3210"/>
                    </a:lnTo>
                    <a:lnTo>
                      <a:pt x="126" y="3204"/>
                    </a:lnTo>
                    <a:lnTo>
                      <a:pt x="140" y="3203"/>
                    </a:lnTo>
                    <a:lnTo>
                      <a:pt x="156" y="3207"/>
                    </a:lnTo>
                    <a:lnTo>
                      <a:pt x="171" y="3217"/>
                    </a:lnTo>
                    <a:lnTo>
                      <a:pt x="171" y="3188"/>
                    </a:lnTo>
                    <a:lnTo>
                      <a:pt x="178" y="3166"/>
                    </a:lnTo>
                    <a:lnTo>
                      <a:pt x="189" y="3148"/>
                    </a:lnTo>
                    <a:lnTo>
                      <a:pt x="205" y="3137"/>
                    </a:lnTo>
                    <a:lnTo>
                      <a:pt x="223" y="3131"/>
                    </a:lnTo>
                    <a:lnTo>
                      <a:pt x="245" y="3132"/>
                    </a:lnTo>
                    <a:lnTo>
                      <a:pt x="268" y="3141"/>
                    </a:lnTo>
                    <a:lnTo>
                      <a:pt x="290" y="3157"/>
                    </a:lnTo>
                    <a:lnTo>
                      <a:pt x="294" y="3144"/>
                    </a:lnTo>
                    <a:lnTo>
                      <a:pt x="301" y="3136"/>
                    </a:lnTo>
                    <a:lnTo>
                      <a:pt x="312" y="3131"/>
                    </a:lnTo>
                    <a:lnTo>
                      <a:pt x="323" y="3130"/>
                    </a:lnTo>
                    <a:lnTo>
                      <a:pt x="344" y="3140"/>
                    </a:lnTo>
                    <a:lnTo>
                      <a:pt x="352" y="3148"/>
                    </a:lnTo>
                    <a:lnTo>
                      <a:pt x="354" y="3160"/>
                    </a:lnTo>
                    <a:lnTo>
                      <a:pt x="355" y="3145"/>
                    </a:lnTo>
                    <a:lnTo>
                      <a:pt x="360" y="3132"/>
                    </a:lnTo>
                    <a:lnTo>
                      <a:pt x="370" y="3123"/>
                    </a:lnTo>
                    <a:lnTo>
                      <a:pt x="383" y="3116"/>
                    </a:lnTo>
                    <a:lnTo>
                      <a:pt x="412" y="3113"/>
                    </a:lnTo>
                    <a:lnTo>
                      <a:pt x="427" y="3115"/>
                    </a:lnTo>
                    <a:lnTo>
                      <a:pt x="441" y="3121"/>
                    </a:lnTo>
                    <a:lnTo>
                      <a:pt x="439" y="3105"/>
                    </a:lnTo>
                    <a:lnTo>
                      <a:pt x="443" y="3089"/>
                    </a:lnTo>
                    <a:lnTo>
                      <a:pt x="455" y="3077"/>
                    </a:lnTo>
                    <a:lnTo>
                      <a:pt x="474" y="3071"/>
                    </a:lnTo>
                    <a:lnTo>
                      <a:pt x="439" y="3047"/>
                    </a:lnTo>
                    <a:lnTo>
                      <a:pt x="419" y="3021"/>
                    </a:lnTo>
                    <a:lnTo>
                      <a:pt x="409" y="2998"/>
                    </a:lnTo>
                    <a:lnTo>
                      <a:pt x="409" y="2976"/>
                    </a:lnTo>
                    <a:lnTo>
                      <a:pt x="418" y="2960"/>
                    </a:lnTo>
                    <a:lnTo>
                      <a:pt x="434" y="2950"/>
                    </a:lnTo>
                    <a:lnTo>
                      <a:pt x="456" y="2947"/>
                    </a:lnTo>
                    <a:lnTo>
                      <a:pt x="484" y="2956"/>
                    </a:lnTo>
                    <a:lnTo>
                      <a:pt x="484" y="2914"/>
                    </a:lnTo>
                    <a:lnTo>
                      <a:pt x="489" y="2900"/>
                    </a:lnTo>
                    <a:lnTo>
                      <a:pt x="495" y="2891"/>
                    </a:lnTo>
                    <a:lnTo>
                      <a:pt x="504" y="2884"/>
                    </a:lnTo>
                    <a:lnTo>
                      <a:pt x="513" y="2882"/>
                    </a:lnTo>
                    <a:lnTo>
                      <a:pt x="536" y="2886"/>
                    </a:lnTo>
                    <a:lnTo>
                      <a:pt x="561" y="2899"/>
                    </a:lnTo>
                    <a:lnTo>
                      <a:pt x="584" y="2919"/>
                    </a:lnTo>
                    <a:lnTo>
                      <a:pt x="602" y="2943"/>
                    </a:lnTo>
                    <a:lnTo>
                      <a:pt x="613" y="2968"/>
                    </a:lnTo>
                    <a:lnTo>
                      <a:pt x="638" y="2960"/>
                    </a:lnTo>
                    <a:lnTo>
                      <a:pt x="659" y="2959"/>
                    </a:lnTo>
                    <a:lnTo>
                      <a:pt x="675" y="2965"/>
                    </a:lnTo>
                    <a:lnTo>
                      <a:pt x="688" y="2975"/>
                    </a:lnTo>
                    <a:lnTo>
                      <a:pt x="697" y="2989"/>
                    </a:lnTo>
                    <a:lnTo>
                      <a:pt x="700" y="3006"/>
                    </a:lnTo>
                    <a:lnTo>
                      <a:pt x="698" y="3026"/>
                    </a:lnTo>
                    <a:lnTo>
                      <a:pt x="691" y="3046"/>
                    </a:lnTo>
                    <a:lnTo>
                      <a:pt x="712" y="3033"/>
                    </a:lnTo>
                    <a:lnTo>
                      <a:pt x="735" y="3027"/>
                    </a:lnTo>
                    <a:lnTo>
                      <a:pt x="757" y="3028"/>
                    </a:lnTo>
                    <a:lnTo>
                      <a:pt x="778" y="3033"/>
                    </a:lnTo>
                    <a:lnTo>
                      <a:pt x="795" y="3043"/>
                    </a:lnTo>
                    <a:lnTo>
                      <a:pt x="808" y="3057"/>
                    </a:lnTo>
                    <a:lnTo>
                      <a:pt x="815" y="3073"/>
                    </a:lnTo>
                    <a:lnTo>
                      <a:pt x="815" y="3090"/>
                    </a:lnTo>
                    <a:lnTo>
                      <a:pt x="841" y="3077"/>
                    </a:lnTo>
                    <a:lnTo>
                      <a:pt x="865" y="3071"/>
                    </a:lnTo>
                    <a:lnTo>
                      <a:pt x="886" y="3075"/>
                    </a:lnTo>
                    <a:lnTo>
                      <a:pt x="902" y="3083"/>
                    </a:lnTo>
                    <a:lnTo>
                      <a:pt x="915" y="3098"/>
                    </a:lnTo>
                    <a:lnTo>
                      <a:pt x="921" y="3116"/>
                    </a:lnTo>
                    <a:lnTo>
                      <a:pt x="922" y="3138"/>
                    </a:lnTo>
                    <a:lnTo>
                      <a:pt x="916" y="3160"/>
                    </a:lnTo>
                    <a:lnTo>
                      <a:pt x="938" y="3151"/>
                    </a:lnTo>
                    <a:lnTo>
                      <a:pt x="958" y="3146"/>
                    </a:lnTo>
                    <a:lnTo>
                      <a:pt x="975" y="3146"/>
                    </a:lnTo>
                    <a:lnTo>
                      <a:pt x="990" y="3151"/>
                    </a:lnTo>
                    <a:lnTo>
                      <a:pt x="1002" y="3159"/>
                    </a:lnTo>
                    <a:lnTo>
                      <a:pt x="1012" y="3171"/>
                    </a:lnTo>
                    <a:lnTo>
                      <a:pt x="1025" y="3205"/>
                    </a:lnTo>
                    <a:lnTo>
                      <a:pt x="1034" y="3182"/>
                    </a:lnTo>
                    <a:lnTo>
                      <a:pt x="1052" y="3164"/>
                    </a:lnTo>
                    <a:lnTo>
                      <a:pt x="1074" y="3156"/>
                    </a:lnTo>
                    <a:lnTo>
                      <a:pt x="1099" y="3160"/>
                    </a:lnTo>
                    <a:lnTo>
                      <a:pt x="1090" y="3150"/>
                    </a:lnTo>
                    <a:lnTo>
                      <a:pt x="1087" y="3138"/>
                    </a:lnTo>
                    <a:lnTo>
                      <a:pt x="1087" y="3126"/>
                    </a:lnTo>
                    <a:lnTo>
                      <a:pt x="1090" y="3114"/>
                    </a:lnTo>
                    <a:lnTo>
                      <a:pt x="1107" y="3094"/>
                    </a:lnTo>
                    <a:lnTo>
                      <a:pt x="1117" y="3088"/>
                    </a:lnTo>
                    <a:lnTo>
                      <a:pt x="1130" y="3083"/>
                    </a:lnTo>
                    <a:lnTo>
                      <a:pt x="1117" y="3075"/>
                    </a:lnTo>
                    <a:lnTo>
                      <a:pt x="1108" y="3061"/>
                    </a:lnTo>
                    <a:lnTo>
                      <a:pt x="1103" y="3044"/>
                    </a:lnTo>
                    <a:lnTo>
                      <a:pt x="1108" y="3023"/>
                    </a:lnTo>
                    <a:lnTo>
                      <a:pt x="1089" y="3027"/>
                    </a:lnTo>
                    <a:lnTo>
                      <a:pt x="1069" y="3026"/>
                    </a:lnTo>
                    <a:lnTo>
                      <a:pt x="1050" y="3021"/>
                    </a:lnTo>
                    <a:lnTo>
                      <a:pt x="1034" y="3014"/>
                    </a:lnTo>
                    <a:lnTo>
                      <a:pt x="1022" y="3002"/>
                    </a:lnTo>
                    <a:lnTo>
                      <a:pt x="1017" y="2988"/>
                    </a:lnTo>
                    <a:lnTo>
                      <a:pt x="1021" y="2971"/>
                    </a:lnTo>
                    <a:lnTo>
                      <a:pt x="1035" y="2953"/>
                    </a:lnTo>
                    <a:lnTo>
                      <a:pt x="1018" y="2951"/>
                    </a:lnTo>
                    <a:lnTo>
                      <a:pt x="1004" y="2944"/>
                    </a:lnTo>
                    <a:lnTo>
                      <a:pt x="993" y="2934"/>
                    </a:lnTo>
                    <a:lnTo>
                      <a:pt x="988" y="2921"/>
                    </a:lnTo>
                    <a:lnTo>
                      <a:pt x="987" y="2907"/>
                    </a:lnTo>
                    <a:lnTo>
                      <a:pt x="991" y="2893"/>
                    </a:lnTo>
                    <a:lnTo>
                      <a:pt x="1003" y="2882"/>
                    </a:lnTo>
                    <a:lnTo>
                      <a:pt x="1021" y="2874"/>
                    </a:lnTo>
                    <a:lnTo>
                      <a:pt x="1006" y="2853"/>
                    </a:lnTo>
                    <a:lnTo>
                      <a:pt x="1001" y="2832"/>
                    </a:lnTo>
                    <a:lnTo>
                      <a:pt x="1004" y="2812"/>
                    </a:lnTo>
                    <a:lnTo>
                      <a:pt x="1015" y="2795"/>
                    </a:lnTo>
                    <a:lnTo>
                      <a:pt x="1030" y="2784"/>
                    </a:lnTo>
                    <a:lnTo>
                      <a:pt x="1048" y="2783"/>
                    </a:lnTo>
                    <a:lnTo>
                      <a:pt x="1069" y="2791"/>
                    </a:lnTo>
                    <a:lnTo>
                      <a:pt x="1088" y="2815"/>
                    </a:lnTo>
                    <a:lnTo>
                      <a:pt x="1096" y="2802"/>
                    </a:lnTo>
                    <a:lnTo>
                      <a:pt x="1108" y="2793"/>
                    </a:lnTo>
                    <a:lnTo>
                      <a:pt x="1121" y="2787"/>
                    </a:lnTo>
                    <a:lnTo>
                      <a:pt x="1135" y="2785"/>
                    </a:lnTo>
                    <a:lnTo>
                      <a:pt x="1148" y="2788"/>
                    </a:lnTo>
                    <a:lnTo>
                      <a:pt x="1158" y="2796"/>
                    </a:lnTo>
                    <a:lnTo>
                      <a:pt x="1166" y="2809"/>
                    </a:lnTo>
                    <a:lnTo>
                      <a:pt x="1170" y="2826"/>
                    </a:lnTo>
                    <a:lnTo>
                      <a:pt x="1176" y="2809"/>
                    </a:lnTo>
                    <a:lnTo>
                      <a:pt x="1183" y="2796"/>
                    </a:lnTo>
                    <a:lnTo>
                      <a:pt x="1203" y="2779"/>
                    </a:lnTo>
                    <a:lnTo>
                      <a:pt x="1229" y="2774"/>
                    </a:lnTo>
                    <a:lnTo>
                      <a:pt x="1261" y="2782"/>
                    </a:lnTo>
                    <a:lnTo>
                      <a:pt x="1266" y="2766"/>
                    </a:lnTo>
                    <a:lnTo>
                      <a:pt x="1273" y="2753"/>
                    </a:lnTo>
                    <a:lnTo>
                      <a:pt x="1292" y="2737"/>
                    </a:lnTo>
                    <a:lnTo>
                      <a:pt x="1316" y="2734"/>
                    </a:lnTo>
                    <a:lnTo>
                      <a:pt x="1338" y="2743"/>
                    </a:lnTo>
                    <a:lnTo>
                      <a:pt x="1330" y="2729"/>
                    </a:lnTo>
                    <a:lnTo>
                      <a:pt x="1325" y="2713"/>
                    </a:lnTo>
                    <a:lnTo>
                      <a:pt x="1328" y="2676"/>
                    </a:lnTo>
                    <a:lnTo>
                      <a:pt x="1334" y="2658"/>
                    </a:lnTo>
                    <a:lnTo>
                      <a:pt x="1344" y="2643"/>
                    </a:lnTo>
                    <a:lnTo>
                      <a:pt x="1357" y="2630"/>
                    </a:lnTo>
                    <a:lnTo>
                      <a:pt x="1373" y="2622"/>
                    </a:lnTo>
                    <a:lnTo>
                      <a:pt x="1344" y="2607"/>
                    </a:lnTo>
                    <a:lnTo>
                      <a:pt x="1325" y="2586"/>
                    </a:lnTo>
                    <a:lnTo>
                      <a:pt x="1317" y="2565"/>
                    </a:lnTo>
                    <a:lnTo>
                      <a:pt x="1317" y="2542"/>
                    </a:lnTo>
                    <a:lnTo>
                      <a:pt x="1325" y="2524"/>
                    </a:lnTo>
                    <a:lnTo>
                      <a:pt x="1345" y="2512"/>
                    </a:lnTo>
                    <a:lnTo>
                      <a:pt x="1372" y="2509"/>
                    </a:lnTo>
                    <a:lnTo>
                      <a:pt x="1388" y="2512"/>
                    </a:lnTo>
                    <a:lnTo>
                      <a:pt x="1407" y="2518"/>
                    </a:lnTo>
                    <a:lnTo>
                      <a:pt x="1394" y="2509"/>
                    </a:lnTo>
                    <a:lnTo>
                      <a:pt x="1386" y="2498"/>
                    </a:lnTo>
                    <a:lnTo>
                      <a:pt x="1380" y="2483"/>
                    </a:lnTo>
                    <a:lnTo>
                      <a:pt x="1379" y="2465"/>
                    </a:lnTo>
                    <a:lnTo>
                      <a:pt x="1382" y="2449"/>
                    </a:lnTo>
                    <a:lnTo>
                      <a:pt x="1388" y="2434"/>
                    </a:lnTo>
                    <a:lnTo>
                      <a:pt x="1398" y="2422"/>
                    </a:lnTo>
                    <a:lnTo>
                      <a:pt x="1411" y="2414"/>
                    </a:lnTo>
                    <a:lnTo>
                      <a:pt x="1397" y="2400"/>
                    </a:lnTo>
                    <a:lnTo>
                      <a:pt x="1386" y="2384"/>
                    </a:lnTo>
                    <a:lnTo>
                      <a:pt x="1380" y="2369"/>
                    </a:lnTo>
                    <a:lnTo>
                      <a:pt x="1380" y="2354"/>
                    </a:lnTo>
                    <a:lnTo>
                      <a:pt x="1385" y="2340"/>
                    </a:lnTo>
                    <a:lnTo>
                      <a:pt x="1394" y="2329"/>
                    </a:lnTo>
                    <a:lnTo>
                      <a:pt x="1410" y="2319"/>
                    </a:lnTo>
                    <a:lnTo>
                      <a:pt x="1430" y="2313"/>
                    </a:lnTo>
                    <a:lnTo>
                      <a:pt x="1415" y="2293"/>
                    </a:lnTo>
                    <a:lnTo>
                      <a:pt x="1408" y="2275"/>
                    </a:lnTo>
                    <a:lnTo>
                      <a:pt x="1410" y="2257"/>
                    </a:lnTo>
                    <a:lnTo>
                      <a:pt x="1416" y="2243"/>
                    </a:lnTo>
                    <a:lnTo>
                      <a:pt x="1429" y="2234"/>
                    </a:lnTo>
                    <a:lnTo>
                      <a:pt x="1445" y="2230"/>
                    </a:lnTo>
                    <a:lnTo>
                      <a:pt x="1466" y="2236"/>
                    </a:lnTo>
                    <a:lnTo>
                      <a:pt x="1489" y="2251"/>
                    </a:lnTo>
                    <a:lnTo>
                      <a:pt x="1483" y="2236"/>
                    </a:lnTo>
                    <a:lnTo>
                      <a:pt x="1482" y="2220"/>
                    </a:lnTo>
                    <a:lnTo>
                      <a:pt x="1489" y="2205"/>
                    </a:lnTo>
                    <a:lnTo>
                      <a:pt x="1508" y="2194"/>
                    </a:lnTo>
                    <a:lnTo>
                      <a:pt x="1480" y="2184"/>
                    </a:lnTo>
                    <a:lnTo>
                      <a:pt x="1461" y="2166"/>
                    </a:lnTo>
                    <a:lnTo>
                      <a:pt x="1452" y="2141"/>
                    </a:lnTo>
                    <a:lnTo>
                      <a:pt x="1452" y="2110"/>
                    </a:lnTo>
                    <a:lnTo>
                      <a:pt x="1430" y="2119"/>
                    </a:lnTo>
                    <a:lnTo>
                      <a:pt x="1408" y="2123"/>
                    </a:lnTo>
                    <a:lnTo>
                      <a:pt x="1388" y="2122"/>
                    </a:lnTo>
                    <a:lnTo>
                      <a:pt x="1370" y="2118"/>
                    </a:lnTo>
                    <a:lnTo>
                      <a:pt x="1353" y="2108"/>
                    </a:lnTo>
                    <a:lnTo>
                      <a:pt x="1341" y="2096"/>
                    </a:lnTo>
                    <a:lnTo>
                      <a:pt x="1330" y="2077"/>
                    </a:lnTo>
                    <a:lnTo>
                      <a:pt x="1324" y="2057"/>
                    </a:lnTo>
                    <a:lnTo>
                      <a:pt x="1315" y="2074"/>
                    </a:lnTo>
                    <a:lnTo>
                      <a:pt x="1298" y="2088"/>
                    </a:lnTo>
                    <a:lnTo>
                      <a:pt x="1279" y="2097"/>
                    </a:lnTo>
                    <a:lnTo>
                      <a:pt x="1258" y="2101"/>
                    </a:lnTo>
                    <a:lnTo>
                      <a:pt x="1236" y="2100"/>
                    </a:lnTo>
                    <a:lnTo>
                      <a:pt x="1214" y="2092"/>
                    </a:lnTo>
                    <a:lnTo>
                      <a:pt x="1196" y="2080"/>
                    </a:lnTo>
                    <a:lnTo>
                      <a:pt x="1182" y="2060"/>
                    </a:lnTo>
                    <a:lnTo>
                      <a:pt x="1167" y="2061"/>
                    </a:lnTo>
                    <a:lnTo>
                      <a:pt x="1152" y="2057"/>
                    </a:lnTo>
                    <a:lnTo>
                      <a:pt x="1130" y="2040"/>
                    </a:lnTo>
                    <a:lnTo>
                      <a:pt x="1124" y="2027"/>
                    </a:lnTo>
                    <a:lnTo>
                      <a:pt x="1120" y="2014"/>
                    </a:lnTo>
                    <a:lnTo>
                      <a:pt x="1121" y="2001"/>
                    </a:lnTo>
                    <a:lnTo>
                      <a:pt x="1125" y="1987"/>
                    </a:lnTo>
                    <a:lnTo>
                      <a:pt x="1100" y="1980"/>
                    </a:lnTo>
                    <a:lnTo>
                      <a:pt x="1080" y="1965"/>
                    </a:lnTo>
                    <a:lnTo>
                      <a:pt x="1073" y="1957"/>
                    </a:lnTo>
                    <a:lnTo>
                      <a:pt x="1070" y="1946"/>
                    </a:lnTo>
                    <a:lnTo>
                      <a:pt x="1071" y="1934"/>
                    </a:lnTo>
                    <a:lnTo>
                      <a:pt x="1076" y="1921"/>
                    </a:lnTo>
                    <a:lnTo>
                      <a:pt x="1030" y="1946"/>
                    </a:lnTo>
                    <a:lnTo>
                      <a:pt x="987" y="1956"/>
                    </a:lnTo>
                    <a:lnTo>
                      <a:pt x="949" y="1952"/>
                    </a:lnTo>
                    <a:lnTo>
                      <a:pt x="934" y="1947"/>
                    </a:lnTo>
                    <a:lnTo>
                      <a:pt x="922" y="1940"/>
                    </a:lnTo>
                    <a:lnTo>
                      <a:pt x="912" y="1930"/>
                    </a:lnTo>
                    <a:lnTo>
                      <a:pt x="907" y="1919"/>
                    </a:lnTo>
                    <a:lnTo>
                      <a:pt x="906" y="1908"/>
                    </a:lnTo>
                    <a:lnTo>
                      <a:pt x="909" y="1895"/>
                    </a:lnTo>
                    <a:lnTo>
                      <a:pt x="918" y="1882"/>
                    </a:lnTo>
                    <a:lnTo>
                      <a:pt x="931" y="1869"/>
                    </a:lnTo>
                    <a:lnTo>
                      <a:pt x="950" y="1857"/>
                    </a:lnTo>
                    <a:lnTo>
                      <a:pt x="976" y="1846"/>
                    </a:lnTo>
                    <a:lnTo>
                      <a:pt x="960" y="1840"/>
                    </a:lnTo>
                    <a:lnTo>
                      <a:pt x="949" y="1831"/>
                    </a:lnTo>
                    <a:lnTo>
                      <a:pt x="945" y="1819"/>
                    </a:lnTo>
                    <a:lnTo>
                      <a:pt x="946" y="1806"/>
                    </a:lnTo>
                    <a:lnTo>
                      <a:pt x="952" y="1795"/>
                    </a:lnTo>
                    <a:lnTo>
                      <a:pt x="963" y="1788"/>
                    </a:lnTo>
                    <a:lnTo>
                      <a:pt x="979" y="1785"/>
                    </a:lnTo>
                    <a:lnTo>
                      <a:pt x="999" y="1789"/>
                    </a:lnTo>
                    <a:lnTo>
                      <a:pt x="989" y="1779"/>
                    </a:lnTo>
                    <a:lnTo>
                      <a:pt x="983" y="1769"/>
                    </a:lnTo>
                    <a:lnTo>
                      <a:pt x="983" y="1746"/>
                    </a:lnTo>
                    <a:lnTo>
                      <a:pt x="993" y="1725"/>
                    </a:lnTo>
                    <a:lnTo>
                      <a:pt x="1014" y="1706"/>
                    </a:lnTo>
                    <a:lnTo>
                      <a:pt x="1038" y="1692"/>
                    </a:lnTo>
                    <a:lnTo>
                      <a:pt x="1063" y="1686"/>
                    </a:lnTo>
                    <a:lnTo>
                      <a:pt x="1075" y="1688"/>
                    </a:lnTo>
                    <a:lnTo>
                      <a:pt x="1086" y="1693"/>
                    </a:lnTo>
                    <a:lnTo>
                      <a:pt x="1096" y="1700"/>
                    </a:lnTo>
                    <a:lnTo>
                      <a:pt x="1103" y="1712"/>
                    </a:lnTo>
                    <a:lnTo>
                      <a:pt x="1124" y="1694"/>
                    </a:lnTo>
                    <a:lnTo>
                      <a:pt x="1144" y="1682"/>
                    </a:lnTo>
                    <a:lnTo>
                      <a:pt x="1164" y="1678"/>
                    </a:lnTo>
                    <a:lnTo>
                      <a:pt x="1181" y="1680"/>
                    </a:lnTo>
                    <a:lnTo>
                      <a:pt x="1195" y="1687"/>
                    </a:lnTo>
                    <a:lnTo>
                      <a:pt x="1205" y="1702"/>
                    </a:lnTo>
                    <a:lnTo>
                      <a:pt x="1210" y="1725"/>
                    </a:lnTo>
                    <a:lnTo>
                      <a:pt x="1208" y="1753"/>
                    </a:lnTo>
                    <a:lnTo>
                      <a:pt x="1217" y="1739"/>
                    </a:lnTo>
                    <a:lnTo>
                      <a:pt x="1227" y="1728"/>
                    </a:lnTo>
                    <a:lnTo>
                      <a:pt x="1254" y="1715"/>
                    </a:lnTo>
                    <a:lnTo>
                      <a:pt x="1283" y="1712"/>
                    </a:lnTo>
                    <a:lnTo>
                      <a:pt x="1313" y="1718"/>
                    </a:lnTo>
                    <a:lnTo>
                      <a:pt x="1301" y="1694"/>
                    </a:lnTo>
                    <a:lnTo>
                      <a:pt x="1297" y="1667"/>
                    </a:lnTo>
                    <a:lnTo>
                      <a:pt x="1301" y="1640"/>
                    </a:lnTo>
                    <a:lnTo>
                      <a:pt x="1310" y="1619"/>
                    </a:lnTo>
                    <a:lnTo>
                      <a:pt x="1327" y="1603"/>
                    </a:lnTo>
                    <a:lnTo>
                      <a:pt x="1335" y="1600"/>
                    </a:lnTo>
                    <a:lnTo>
                      <a:pt x="1347" y="1599"/>
                    </a:lnTo>
                    <a:lnTo>
                      <a:pt x="1358" y="1601"/>
                    </a:lnTo>
                    <a:lnTo>
                      <a:pt x="1371" y="1606"/>
                    </a:lnTo>
                    <a:lnTo>
                      <a:pt x="1385" y="1616"/>
                    </a:lnTo>
                    <a:lnTo>
                      <a:pt x="1399" y="1631"/>
                    </a:lnTo>
                    <a:lnTo>
                      <a:pt x="1413" y="1604"/>
                    </a:lnTo>
                    <a:lnTo>
                      <a:pt x="1430" y="1590"/>
                    </a:lnTo>
                    <a:lnTo>
                      <a:pt x="1449" y="1586"/>
                    </a:lnTo>
                    <a:lnTo>
                      <a:pt x="1469" y="1591"/>
                    </a:lnTo>
                    <a:lnTo>
                      <a:pt x="1486" y="1604"/>
                    </a:lnTo>
                    <a:lnTo>
                      <a:pt x="1499" y="1622"/>
                    </a:lnTo>
                    <a:lnTo>
                      <a:pt x="1506" y="1645"/>
                    </a:lnTo>
                    <a:lnTo>
                      <a:pt x="1504" y="1670"/>
                    </a:lnTo>
                    <a:lnTo>
                      <a:pt x="1526" y="1666"/>
                    </a:lnTo>
                    <a:lnTo>
                      <a:pt x="1544" y="1665"/>
                    </a:lnTo>
                    <a:lnTo>
                      <a:pt x="1559" y="1669"/>
                    </a:lnTo>
                    <a:lnTo>
                      <a:pt x="1571" y="1677"/>
                    </a:lnTo>
                    <a:lnTo>
                      <a:pt x="1579" y="1687"/>
                    </a:lnTo>
                    <a:lnTo>
                      <a:pt x="1583" y="1701"/>
                    </a:lnTo>
                    <a:lnTo>
                      <a:pt x="1582" y="1718"/>
                    </a:lnTo>
                    <a:lnTo>
                      <a:pt x="1578" y="1738"/>
                    </a:lnTo>
                    <a:lnTo>
                      <a:pt x="1599" y="1726"/>
                    </a:lnTo>
                    <a:lnTo>
                      <a:pt x="1622" y="1722"/>
                    </a:lnTo>
                    <a:lnTo>
                      <a:pt x="1644" y="1726"/>
                    </a:lnTo>
                    <a:lnTo>
                      <a:pt x="1663" y="1738"/>
                    </a:lnTo>
                    <a:lnTo>
                      <a:pt x="1674" y="1712"/>
                    </a:lnTo>
                    <a:lnTo>
                      <a:pt x="1688" y="1694"/>
                    </a:lnTo>
                    <a:lnTo>
                      <a:pt x="1704" y="1685"/>
                    </a:lnTo>
                    <a:lnTo>
                      <a:pt x="1720" y="1685"/>
                    </a:lnTo>
                    <a:lnTo>
                      <a:pt x="1735" y="1694"/>
                    </a:lnTo>
                    <a:lnTo>
                      <a:pt x="1747" y="1712"/>
                    </a:lnTo>
                    <a:lnTo>
                      <a:pt x="1755" y="1739"/>
                    </a:lnTo>
                    <a:lnTo>
                      <a:pt x="1756" y="1775"/>
                    </a:lnTo>
                    <a:lnTo>
                      <a:pt x="1784" y="1782"/>
                    </a:lnTo>
                    <a:lnTo>
                      <a:pt x="1802" y="1796"/>
                    </a:lnTo>
                    <a:lnTo>
                      <a:pt x="1812" y="1818"/>
                    </a:lnTo>
                    <a:lnTo>
                      <a:pt x="1812" y="1846"/>
                    </a:lnTo>
                    <a:lnTo>
                      <a:pt x="1824" y="1846"/>
                    </a:lnTo>
                    <a:lnTo>
                      <a:pt x="1835" y="1848"/>
                    </a:lnTo>
                    <a:lnTo>
                      <a:pt x="1855" y="1858"/>
                    </a:lnTo>
                    <a:lnTo>
                      <a:pt x="1868" y="1877"/>
                    </a:lnTo>
                    <a:lnTo>
                      <a:pt x="1872" y="1897"/>
                    </a:lnTo>
                    <a:lnTo>
                      <a:pt x="1888" y="1875"/>
                    </a:lnTo>
                    <a:lnTo>
                      <a:pt x="1912" y="1862"/>
                    </a:lnTo>
                    <a:lnTo>
                      <a:pt x="1938" y="1856"/>
                    </a:lnTo>
                    <a:lnTo>
                      <a:pt x="1952" y="1858"/>
                    </a:lnTo>
                    <a:lnTo>
                      <a:pt x="1965" y="1864"/>
                    </a:lnTo>
                    <a:lnTo>
                      <a:pt x="1970" y="1841"/>
                    </a:lnTo>
                    <a:lnTo>
                      <a:pt x="1980" y="1822"/>
                    </a:lnTo>
                    <a:lnTo>
                      <a:pt x="1993" y="1807"/>
                    </a:lnTo>
                    <a:lnTo>
                      <a:pt x="2010" y="1801"/>
                    </a:lnTo>
                    <a:lnTo>
                      <a:pt x="1995" y="1787"/>
                    </a:lnTo>
                    <a:lnTo>
                      <a:pt x="1988" y="1770"/>
                    </a:lnTo>
                    <a:lnTo>
                      <a:pt x="1989" y="1753"/>
                    </a:lnTo>
                    <a:lnTo>
                      <a:pt x="1996" y="1734"/>
                    </a:lnTo>
                    <a:lnTo>
                      <a:pt x="1963" y="1732"/>
                    </a:lnTo>
                    <a:lnTo>
                      <a:pt x="1935" y="1726"/>
                    </a:lnTo>
                    <a:lnTo>
                      <a:pt x="1913" y="1716"/>
                    </a:lnTo>
                    <a:lnTo>
                      <a:pt x="1898" y="1704"/>
                    </a:lnTo>
                    <a:lnTo>
                      <a:pt x="1889" y="1688"/>
                    </a:lnTo>
                    <a:lnTo>
                      <a:pt x="1889" y="1671"/>
                    </a:lnTo>
                    <a:lnTo>
                      <a:pt x="1897" y="1653"/>
                    </a:lnTo>
                    <a:lnTo>
                      <a:pt x="1913" y="1633"/>
                    </a:lnTo>
                    <a:lnTo>
                      <a:pt x="1893" y="1626"/>
                    </a:lnTo>
                    <a:lnTo>
                      <a:pt x="1879" y="1616"/>
                    </a:lnTo>
                    <a:lnTo>
                      <a:pt x="1869" y="1601"/>
                    </a:lnTo>
                    <a:lnTo>
                      <a:pt x="1866" y="1585"/>
                    </a:lnTo>
                    <a:lnTo>
                      <a:pt x="1867" y="1568"/>
                    </a:lnTo>
                    <a:lnTo>
                      <a:pt x="1874" y="1552"/>
                    </a:lnTo>
                    <a:lnTo>
                      <a:pt x="1886" y="1538"/>
                    </a:lnTo>
                    <a:lnTo>
                      <a:pt x="1905" y="1528"/>
                    </a:lnTo>
                    <a:lnTo>
                      <a:pt x="1892" y="1507"/>
                    </a:lnTo>
                    <a:lnTo>
                      <a:pt x="1883" y="1482"/>
                    </a:lnTo>
                    <a:lnTo>
                      <a:pt x="1879" y="1459"/>
                    </a:lnTo>
                    <a:lnTo>
                      <a:pt x="1880" y="1437"/>
                    </a:lnTo>
                    <a:lnTo>
                      <a:pt x="1887" y="1421"/>
                    </a:lnTo>
                    <a:lnTo>
                      <a:pt x="1901" y="1414"/>
                    </a:lnTo>
                    <a:lnTo>
                      <a:pt x="1911" y="1413"/>
                    </a:lnTo>
                    <a:lnTo>
                      <a:pt x="1923" y="1415"/>
                    </a:lnTo>
                    <a:lnTo>
                      <a:pt x="1954" y="1429"/>
                    </a:lnTo>
                    <a:lnTo>
                      <a:pt x="1972" y="1429"/>
                    </a:lnTo>
                    <a:lnTo>
                      <a:pt x="1991" y="1433"/>
                    </a:lnTo>
                    <a:lnTo>
                      <a:pt x="2007" y="1442"/>
                    </a:lnTo>
                    <a:lnTo>
                      <a:pt x="2022" y="1453"/>
                    </a:lnTo>
                    <a:lnTo>
                      <a:pt x="2034" y="1467"/>
                    </a:lnTo>
                    <a:lnTo>
                      <a:pt x="2043" y="1484"/>
                    </a:lnTo>
                    <a:lnTo>
                      <a:pt x="2046" y="1502"/>
                    </a:lnTo>
                    <a:lnTo>
                      <a:pt x="2045" y="1523"/>
                    </a:lnTo>
                    <a:lnTo>
                      <a:pt x="2053" y="1499"/>
                    </a:lnTo>
                    <a:lnTo>
                      <a:pt x="2065" y="1484"/>
                    </a:lnTo>
                    <a:lnTo>
                      <a:pt x="2081" y="1477"/>
                    </a:lnTo>
                    <a:lnTo>
                      <a:pt x="2098" y="1478"/>
                    </a:lnTo>
                    <a:lnTo>
                      <a:pt x="2113" y="1485"/>
                    </a:lnTo>
                    <a:lnTo>
                      <a:pt x="2124" y="1498"/>
                    </a:lnTo>
                    <a:lnTo>
                      <a:pt x="2132" y="1515"/>
                    </a:lnTo>
                    <a:lnTo>
                      <a:pt x="2133" y="1537"/>
                    </a:lnTo>
                    <a:lnTo>
                      <a:pt x="2150" y="1531"/>
                    </a:lnTo>
                    <a:lnTo>
                      <a:pt x="2167" y="1531"/>
                    </a:lnTo>
                    <a:lnTo>
                      <a:pt x="2182" y="1538"/>
                    </a:lnTo>
                    <a:lnTo>
                      <a:pt x="2195" y="1548"/>
                    </a:lnTo>
                    <a:lnTo>
                      <a:pt x="2203" y="1514"/>
                    </a:lnTo>
                    <a:lnTo>
                      <a:pt x="2220" y="1492"/>
                    </a:lnTo>
                    <a:lnTo>
                      <a:pt x="2231" y="1485"/>
                    </a:lnTo>
                    <a:lnTo>
                      <a:pt x="2242" y="1481"/>
                    </a:lnTo>
                    <a:lnTo>
                      <a:pt x="2254" y="1481"/>
                    </a:lnTo>
                    <a:lnTo>
                      <a:pt x="2265" y="1483"/>
                    </a:lnTo>
                    <a:lnTo>
                      <a:pt x="2284" y="1497"/>
                    </a:lnTo>
                    <a:lnTo>
                      <a:pt x="2296" y="1522"/>
                    </a:lnTo>
                    <a:lnTo>
                      <a:pt x="2297" y="1559"/>
                    </a:lnTo>
                    <a:lnTo>
                      <a:pt x="2284" y="1607"/>
                    </a:lnTo>
                    <a:lnTo>
                      <a:pt x="2301" y="1607"/>
                    </a:lnTo>
                    <a:lnTo>
                      <a:pt x="2314" y="1613"/>
                    </a:lnTo>
                    <a:lnTo>
                      <a:pt x="2322" y="1623"/>
                    </a:lnTo>
                    <a:lnTo>
                      <a:pt x="2326" y="1637"/>
                    </a:lnTo>
                    <a:lnTo>
                      <a:pt x="2326" y="1653"/>
                    </a:lnTo>
                    <a:lnTo>
                      <a:pt x="2322" y="1671"/>
                    </a:lnTo>
                    <a:lnTo>
                      <a:pt x="2303" y="1709"/>
                    </a:lnTo>
                    <a:lnTo>
                      <a:pt x="2326" y="1700"/>
                    </a:lnTo>
                    <a:lnTo>
                      <a:pt x="2349" y="1700"/>
                    </a:lnTo>
                    <a:lnTo>
                      <a:pt x="2367" y="1711"/>
                    </a:lnTo>
                    <a:lnTo>
                      <a:pt x="2378" y="1734"/>
                    </a:lnTo>
                    <a:lnTo>
                      <a:pt x="2376" y="1721"/>
                    </a:lnTo>
                    <a:lnTo>
                      <a:pt x="2377" y="1708"/>
                    </a:lnTo>
                    <a:lnTo>
                      <a:pt x="2388" y="1684"/>
                    </a:lnTo>
                    <a:lnTo>
                      <a:pt x="2406" y="1665"/>
                    </a:lnTo>
                    <a:lnTo>
                      <a:pt x="2430" y="1652"/>
                    </a:lnTo>
                    <a:lnTo>
                      <a:pt x="2454" y="1647"/>
                    </a:lnTo>
                    <a:lnTo>
                      <a:pt x="2478" y="1650"/>
                    </a:lnTo>
                    <a:lnTo>
                      <a:pt x="2488" y="1656"/>
                    </a:lnTo>
                    <a:lnTo>
                      <a:pt x="2496" y="1665"/>
                    </a:lnTo>
                    <a:lnTo>
                      <a:pt x="2505" y="1693"/>
                    </a:lnTo>
                    <a:lnTo>
                      <a:pt x="2528" y="1676"/>
                    </a:lnTo>
                    <a:lnTo>
                      <a:pt x="2550" y="1666"/>
                    </a:lnTo>
                    <a:lnTo>
                      <a:pt x="2571" y="1665"/>
                    </a:lnTo>
                    <a:lnTo>
                      <a:pt x="2590" y="1671"/>
                    </a:lnTo>
                    <a:lnTo>
                      <a:pt x="2606" y="1683"/>
                    </a:lnTo>
                    <a:lnTo>
                      <a:pt x="2620" y="1700"/>
                    </a:lnTo>
                    <a:lnTo>
                      <a:pt x="2630" y="1723"/>
                    </a:lnTo>
                    <a:lnTo>
                      <a:pt x="2636" y="1749"/>
                    </a:lnTo>
                    <a:lnTo>
                      <a:pt x="2654" y="1739"/>
                    </a:lnTo>
                    <a:lnTo>
                      <a:pt x="2672" y="1732"/>
                    </a:lnTo>
                    <a:lnTo>
                      <a:pt x="2709" y="1730"/>
                    </a:lnTo>
                    <a:lnTo>
                      <a:pt x="2744" y="1739"/>
                    </a:lnTo>
                    <a:lnTo>
                      <a:pt x="2775" y="1756"/>
                    </a:lnTo>
                    <a:lnTo>
                      <a:pt x="2788" y="1745"/>
                    </a:lnTo>
                    <a:lnTo>
                      <a:pt x="2804" y="1738"/>
                    </a:lnTo>
                    <a:lnTo>
                      <a:pt x="2820" y="1735"/>
                    </a:lnTo>
                    <a:lnTo>
                      <a:pt x="2838" y="1737"/>
                    </a:lnTo>
                    <a:lnTo>
                      <a:pt x="2854" y="1741"/>
                    </a:lnTo>
                    <a:lnTo>
                      <a:pt x="2870" y="1749"/>
                    </a:lnTo>
                    <a:lnTo>
                      <a:pt x="2883" y="1761"/>
                    </a:lnTo>
                    <a:lnTo>
                      <a:pt x="2891" y="1775"/>
                    </a:lnTo>
                    <a:lnTo>
                      <a:pt x="2905" y="1760"/>
                    </a:lnTo>
                    <a:lnTo>
                      <a:pt x="2921" y="1749"/>
                    </a:lnTo>
                    <a:lnTo>
                      <a:pt x="2938" y="1744"/>
                    </a:lnTo>
                    <a:lnTo>
                      <a:pt x="2955" y="1743"/>
                    </a:lnTo>
                    <a:lnTo>
                      <a:pt x="2971" y="1747"/>
                    </a:lnTo>
                    <a:lnTo>
                      <a:pt x="2985" y="1758"/>
                    </a:lnTo>
                    <a:lnTo>
                      <a:pt x="2996" y="1775"/>
                    </a:lnTo>
                    <a:lnTo>
                      <a:pt x="3003" y="1797"/>
                    </a:lnTo>
                    <a:lnTo>
                      <a:pt x="3014" y="1771"/>
                    </a:lnTo>
                    <a:lnTo>
                      <a:pt x="3030" y="1750"/>
                    </a:lnTo>
                    <a:lnTo>
                      <a:pt x="3053" y="1739"/>
                    </a:lnTo>
                    <a:lnTo>
                      <a:pt x="3082" y="1734"/>
                    </a:lnTo>
                    <a:lnTo>
                      <a:pt x="3064" y="1724"/>
                    </a:lnTo>
                    <a:lnTo>
                      <a:pt x="3050" y="1710"/>
                    </a:lnTo>
                    <a:lnTo>
                      <a:pt x="3041" y="1695"/>
                    </a:lnTo>
                    <a:lnTo>
                      <a:pt x="3038" y="1680"/>
                    </a:lnTo>
                    <a:lnTo>
                      <a:pt x="3039" y="1664"/>
                    </a:lnTo>
                    <a:lnTo>
                      <a:pt x="3044" y="1649"/>
                    </a:lnTo>
                    <a:lnTo>
                      <a:pt x="3055" y="1635"/>
                    </a:lnTo>
                    <a:lnTo>
                      <a:pt x="3071" y="1622"/>
                    </a:lnTo>
                    <a:lnTo>
                      <a:pt x="3051" y="1619"/>
                    </a:lnTo>
                    <a:lnTo>
                      <a:pt x="3035" y="1609"/>
                    </a:lnTo>
                    <a:lnTo>
                      <a:pt x="3023" y="1598"/>
                    </a:lnTo>
                    <a:lnTo>
                      <a:pt x="3016" y="1583"/>
                    </a:lnTo>
                    <a:lnTo>
                      <a:pt x="3014" y="1568"/>
                    </a:lnTo>
                    <a:lnTo>
                      <a:pt x="3017" y="1553"/>
                    </a:lnTo>
                    <a:lnTo>
                      <a:pt x="3028" y="1540"/>
                    </a:lnTo>
                    <a:lnTo>
                      <a:pt x="3044" y="1530"/>
                    </a:lnTo>
                    <a:lnTo>
                      <a:pt x="3022" y="1526"/>
                    </a:lnTo>
                    <a:lnTo>
                      <a:pt x="3004" y="1518"/>
                    </a:lnTo>
                    <a:lnTo>
                      <a:pt x="2977" y="1497"/>
                    </a:lnTo>
                    <a:lnTo>
                      <a:pt x="2941" y="1507"/>
                    </a:lnTo>
                    <a:lnTo>
                      <a:pt x="2906" y="1504"/>
                    </a:lnTo>
                    <a:lnTo>
                      <a:pt x="2892" y="1496"/>
                    </a:lnTo>
                    <a:lnTo>
                      <a:pt x="2881" y="1485"/>
                    </a:lnTo>
                    <a:lnTo>
                      <a:pt x="2876" y="1469"/>
                    </a:lnTo>
                    <a:lnTo>
                      <a:pt x="2876" y="1448"/>
                    </a:lnTo>
                    <a:lnTo>
                      <a:pt x="2854" y="1466"/>
                    </a:lnTo>
                    <a:lnTo>
                      <a:pt x="2832" y="1478"/>
                    </a:lnTo>
                    <a:lnTo>
                      <a:pt x="2810" y="1484"/>
                    </a:lnTo>
                    <a:lnTo>
                      <a:pt x="2790" y="1483"/>
                    </a:lnTo>
                    <a:lnTo>
                      <a:pt x="2770" y="1476"/>
                    </a:lnTo>
                    <a:lnTo>
                      <a:pt x="2756" y="1463"/>
                    </a:lnTo>
                    <a:lnTo>
                      <a:pt x="2746" y="1444"/>
                    </a:lnTo>
                    <a:lnTo>
                      <a:pt x="2741" y="1418"/>
                    </a:lnTo>
                    <a:lnTo>
                      <a:pt x="2715" y="1429"/>
                    </a:lnTo>
                    <a:lnTo>
                      <a:pt x="2687" y="1433"/>
                    </a:lnTo>
                    <a:lnTo>
                      <a:pt x="2663" y="1430"/>
                    </a:lnTo>
                    <a:lnTo>
                      <a:pt x="2641" y="1420"/>
                    </a:lnTo>
                    <a:lnTo>
                      <a:pt x="2626" y="1406"/>
                    </a:lnTo>
                    <a:lnTo>
                      <a:pt x="2623" y="1397"/>
                    </a:lnTo>
                    <a:lnTo>
                      <a:pt x="2620" y="1386"/>
                    </a:lnTo>
                    <a:lnTo>
                      <a:pt x="2623" y="1374"/>
                    </a:lnTo>
                    <a:lnTo>
                      <a:pt x="2628" y="1361"/>
                    </a:lnTo>
                    <a:lnTo>
                      <a:pt x="2638" y="1347"/>
                    </a:lnTo>
                    <a:lnTo>
                      <a:pt x="2651" y="1333"/>
                    </a:lnTo>
                    <a:lnTo>
                      <a:pt x="2627" y="1309"/>
                    </a:lnTo>
                    <a:lnTo>
                      <a:pt x="2613" y="1284"/>
                    </a:lnTo>
                    <a:lnTo>
                      <a:pt x="2609" y="1260"/>
                    </a:lnTo>
                    <a:lnTo>
                      <a:pt x="2614" y="1240"/>
                    </a:lnTo>
                    <a:lnTo>
                      <a:pt x="2627" y="1224"/>
                    </a:lnTo>
                    <a:lnTo>
                      <a:pt x="2638" y="1218"/>
                    </a:lnTo>
                    <a:lnTo>
                      <a:pt x="2650" y="1214"/>
                    </a:lnTo>
                    <a:lnTo>
                      <a:pt x="2680" y="1214"/>
                    </a:lnTo>
                    <a:lnTo>
                      <a:pt x="2719" y="1225"/>
                    </a:lnTo>
                    <a:lnTo>
                      <a:pt x="2713" y="1209"/>
                    </a:lnTo>
                    <a:lnTo>
                      <a:pt x="2714" y="1193"/>
                    </a:lnTo>
                    <a:lnTo>
                      <a:pt x="2721" y="1178"/>
                    </a:lnTo>
                    <a:lnTo>
                      <a:pt x="2732" y="1166"/>
                    </a:lnTo>
                    <a:lnTo>
                      <a:pt x="2718" y="1155"/>
                    </a:lnTo>
                    <a:lnTo>
                      <a:pt x="2709" y="1141"/>
                    </a:lnTo>
                    <a:lnTo>
                      <a:pt x="2708" y="1123"/>
                    </a:lnTo>
                    <a:lnTo>
                      <a:pt x="2714" y="1103"/>
                    </a:lnTo>
                    <a:lnTo>
                      <a:pt x="2692" y="1103"/>
                    </a:lnTo>
                    <a:lnTo>
                      <a:pt x="2673" y="1095"/>
                    </a:lnTo>
                    <a:lnTo>
                      <a:pt x="2661" y="1080"/>
                    </a:lnTo>
                    <a:lnTo>
                      <a:pt x="2656" y="1061"/>
                    </a:lnTo>
                    <a:lnTo>
                      <a:pt x="2628" y="1063"/>
                    </a:lnTo>
                    <a:lnTo>
                      <a:pt x="2616" y="1059"/>
                    </a:lnTo>
                    <a:lnTo>
                      <a:pt x="2606" y="1054"/>
                    </a:lnTo>
                    <a:lnTo>
                      <a:pt x="2596" y="1034"/>
                    </a:lnTo>
                    <a:lnTo>
                      <a:pt x="2596" y="1010"/>
                    </a:lnTo>
                    <a:lnTo>
                      <a:pt x="2577" y="1009"/>
                    </a:lnTo>
                    <a:lnTo>
                      <a:pt x="2562" y="1004"/>
                    </a:lnTo>
                    <a:lnTo>
                      <a:pt x="2537" y="988"/>
                    </a:lnTo>
                    <a:lnTo>
                      <a:pt x="2521" y="967"/>
                    </a:lnTo>
                    <a:lnTo>
                      <a:pt x="2516" y="940"/>
                    </a:lnTo>
                    <a:lnTo>
                      <a:pt x="2519" y="915"/>
                    </a:lnTo>
                    <a:lnTo>
                      <a:pt x="2532" y="891"/>
                    </a:lnTo>
                    <a:lnTo>
                      <a:pt x="2555" y="873"/>
                    </a:lnTo>
                    <a:lnTo>
                      <a:pt x="2570" y="868"/>
                    </a:lnTo>
                    <a:lnTo>
                      <a:pt x="2587" y="864"/>
                    </a:lnTo>
                    <a:lnTo>
                      <a:pt x="2583" y="847"/>
                    </a:lnTo>
                    <a:lnTo>
                      <a:pt x="2583" y="832"/>
                    </a:lnTo>
                    <a:lnTo>
                      <a:pt x="2586" y="819"/>
                    </a:lnTo>
                    <a:lnTo>
                      <a:pt x="2591" y="808"/>
                    </a:lnTo>
                    <a:lnTo>
                      <a:pt x="2608" y="791"/>
                    </a:lnTo>
                    <a:lnTo>
                      <a:pt x="2630" y="782"/>
                    </a:lnTo>
                    <a:lnTo>
                      <a:pt x="2654" y="782"/>
                    </a:lnTo>
                    <a:lnTo>
                      <a:pt x="2677" y="793"/>
                    </a:lnTo>
                    <a:lnTo>
                      <a:pt x="2694" y="813"/>
                    </a:lnTo>
                    <a:lnTo>
                      <a:pt x="2704" y="845"/>
                    </a:lnTo>
                    <a:lnTo>
                      <a:pt x="2719" y="847"/>
                    </a:lnTo>
                    <a:lnTo>
                      <a:pt x="2732" y="852"/>
                    </a:lnTo>
                    <a:lnTo>
                      <a:pt x="2752" y="867"/>
                    </a:lnTo>
                    <a:lnTo>
                      <a:pt x="2764" y="888"/>
                    </a:lnTo>
                    <a:lnTo>
                      <a:pt x="2768" y="914"/>
                    </a:lnTo>
                    <a:lnTo>
                      <a:pt x="2787" y="904"/>
                    </a:lnTo>
                    <a:lnTo>
                      <a:pt x="2806" y="900"/>
                    </a:lnTo>
                    <a:lnTo>
                      <a:pt x="2825" y="901"/>
                    </a:lnTo>
                    <a:lnTo>
                      <a:pt x="2844" y="905"/>
                    </a:lnTo>
                    <a:lnTo>
                      <a:pt x="2860" y="915"/>
                    </a:lnTo>
                    <a:lnTo>
                      <a:pt x="2873" y="927"/>
                    </a:lnTo>
                    <a:lnTo>
                      <a:pt x="2880" y="945"/>
                    </a:lnTo>
                    <a:lnTo>
                      <a:pt x="2884" y="965"/>
                    </a:lnTo>
                    <a:lnTo>
                      <a:pt x="2912" y="951"/>
                    </a:lnTo>
                    <a:lnTo>
                      <a:pt x="2936" y="947"/>
                    </a:lnTo>
                    <a:lnTo>
                      <a:pt x="2957" y="951"/>
                    </a:lnTo>
                    <a:lnTo>
                      <a:pt x="2973" y="962"/>
                    </a:lnTo>
                    <a:lnTo>
                      <a:pt x="2984" y="979"/>
                    </a:lnTo>
                    <a:lnTo>
                      <a:pt x="2990" y="999"/>
                    </a:lnTo>
                    <a:lnTo>
                      <a:pt x="2990" y="1021"/>
                    </a:lnTo>
                    <a:lnTo>
                      <a:pt x="2985" y="1046"/>
                    </a:lnTo>
                    <a:lnTo>
                      <a:pt x="3007" y="1041"/>
                    </a:lnTo>
                    <a:lnTo>
                      <a:pt x="3026" y="1040"/>
                    </a:lnTo>
                    <a:lnTo>
                      <a:pt x="3042" y="1043"/>
                    </a:lnTo>
                    <a:lnTo>
                      <a:pt x="3055" y="1050"/>
                    </a:lnTo>
                    <a:lnTo>
                      <a:pt x="3065" y="1060"/>
                    </a:lnTo>
                    <a:lnTo>
                      <a:pt x="3071" y="1074"/>
                    </a:lnTo>
                    <a:lnTo>
                      <a:pt x="3074" y="1090"/>
                    </a:lnTo>
                    <a:lnTo>
                      <a:pt x="3073" y="1109"/>
                    </a:lnTo>
                    <a:lnTo>
                      <a:pt x="3095" y="1097"/>
                    </a:lnTo>
                    <a:lnTo>
                      <a:pt x="3119" y="1091"/>
                    </a:lnTo>
                    <a:lnTo>
                      <a:pt x="3142" y="1090"/>
                    </a:lnTo>
                    <a:lnTo>
                      <a:pt x="3167" y="1095"/>
                    </a:lnTo>
                    <a:lnTo>
                      <a:pt x="3165" y="1069"/>
                    </a:lnTo>
                    <a:lnTo>
                      <a:pt x="3173" y="1046"/>
                    </a:lnTo>
                    <a:lnTo>
                      <a:pt x="3189" y="1030"/>
                    </a:lnTo>
                    <a:lnTo>
                      <a:pt x="3214" y="1023"/>
                    </a:lnTo>
                    <a:lnTo>
                      <a:pt x="3205" y="1010"/>
                    </a:lnTo>
                    <a:lnTo>
                      <a:pt x="3200" y="995"/>
                    </a:lnTo>
                    <a:lnTo>
                      <a:pt x="3197" y="979"/>
                    </a:lnTo>
                    <a:lnTo>
                      <a:pt x="3198" y="963"/>
                    </a:lnTo>
                    <a:lnTo>
                      <a:pt x="3203" y="948"/>
                    </a:lnTo>
                    <a:lnTo>
                      <a:pt x="3211" y="934"/>
                    </a:lnTo>
                    <a:lnTo>
                      <a:pt x="3223" y="922"/>
                    </a:lnTo>
                    <a:lnTo>
                      <a:pt x="3239" y="914"/>
                    </a:lnTo>
                    <a:lnTo>
                      <a:pt x="3222" y="909"/>
                    </a:lnTo>
                    <a:lnTo>
                      <a:pt x="3208" y="900"/>
                    </a:lnTo>
                    <a:lnTo>
                      <a:pt x="3196" y="887"/>
                    </a:lnTo>
                    <a:lnTo>
                      <a:pt x="3190" y="871"/>
                    </a:lnTo>
                    <a:lnTo>
                      <a:pt x="3187" y="855"/>
                    </a:lnTo>
                    <a:lnTo>
                      <a:pt x="3188" y="838"/>
                    </a:lnTo>
                    <a:lnTo>
                      <a:pt x="3194" y="822"/>
                    </a:lnTo>
                    <a:lnTo>
                      <a:pt x="3206" y="809"/>
                    </a:lnTo>
                    <a:lnTo>
                      <a:pt x="3182" y="795"/>
                    </a:lnTo>
                    <a:lnTo>
                      <a:pt x="3164" y="779"/>
                    </a:lnTo>
                    <a:lnTo>
                      <a:pt x="3153" y="763"/>
                    </a:lnTo>
                    <a:lnTo>
                      <a:pt x="3150" y="747"/>
                    </a:lnTo>
                    <a:lnTo>
                      <a:pt x="3154" y="732"/>
                    </a:lnTo>
                    <a:lnTo>
                      <a:pt x="3167" y="719"/>
                    </a:lnTo>
                    <a:lnTo>
                      <a:pt x="3188" y="708"/>
                    </a:lnTo>
                    <a:lnTo>
                      <a:pt x="3217" y="701"/>
                    </a:lnTo>
                    <a:lnTo>
                      <a:pt x="3209" y="683"/>
                    </a:lnTo>
                    <a:lnTo>
                      <a:pt x="3205" y="667"/>
                    </a:lnTo>
                    <a:lnTo>
                      <a:pt x="3208" y="637"/>
                    </a:lnTo>
                    <a:lnTo>
                      <a:pt x="3222" y="613"/>
                    </a:lnTo>
                    <a:lnTo>
                      <a:pt x="3232" y="605"/>
                    </a:lnTo>
                    <a:lnTo>
                      <a:pt x="3244" y="598"/>
                    </a:lnTo>
                    <a:lnTo>
                      <a:pt x="3257" y="594"/>
                    </a:lnTo>
                    <a:lnTo>
                      <a:pt x="3270" y="593"/>
                    </a:lnTo>
                    <a:lnTo>
                      <a:pt x="3296" y="600"/>
                    </a:lnTo>
                    <a:lnTo>
                      <a:pt x="3307" y="609"/>
                    </a:lnTo>
                    <a:lnTo>
                      <a:pt x="3318" y="621"/>
                    </a:lnTo>
                    <a:lnTo>
                      <a:pt x="3333" y="656"/>
                    </a:lnTo>
                    <a:lnTo>
                      <a:pt x="3356" y="635"/>
                    </a:lnTo>
                    <a:lnTo>
                      <a:pt x="3379" y="624"/>
                    </a:lnTo>
                    <a:lnTo>
                      <a:pt x="3400" y="622"/>
                    </a:lnTo>
                    <a:lnTo>
                      <a:pt x="3420" y="627"/>
                    </a:lnTo>
                    <a:lnTo>
                      <a:pt x="3437" y="640"/>
                    </a:lnTo>
                    <a:lnTo>
                      <a:pt x="3451" y="658"/>
                    </a:lnTo>
                    <a:lnTo>
                      <a:pt x="3472" y="704"/>
                    </a:lnTo>
                    <a:lnTo>
                      <a:pt x="3510" y="678"/>
                    </a:lnTo>
                    <a:lnTo>
                      <a:pt x="3503" y="663"/>
                    </a:lnTo>
                    <a:lnTo>
                      <a:pt x="3499" y="648"/>
                    </a:lnTo>
                    <a:lnTo>
                      <a:pt x="3500" y="635"/>
                    </a:lnTo>
                    <a:lnTo>
                      <a:pt x="3505" y="621"/>
                    </a:lnTo>
                    <a:lnTo>
                      <a:pt x="3512" y="608"/>
                    </a:lnTo>
                    <a:lnTo>
                      <a:pt x="3522" y="598"/>
                    </a:lnTo>
                    <a:lnTo>
                      <a:pt x="3534" y="592"/>
                    </a:lnTo>
                    <a:lnTo>
                      <a:pt x="3547" y="590"/>
                    </a:lnTo>
                    <a:lnTo>
                      <a:pt x="3527" y="578"/>
                    </a:lnTo>
                    <a:lnTo>
                      <a:pt x="3512" y="564"/>
                    </a:lnTo>
                    <a:lnTo>
                      <a:pt x="3504" y="548"/>
                    </a:lnTo>
                    <a:lnTo>
                      <a:pt x="3499" y="531"/>
                    </a:lnTo>
                    <a:lnTo>
                      <a:pt x="3501" y="515"/>
                    </a:lnTo>
                    <a:lnTo>
                      <a:pt x="3509" y="500"/>
                    </a:lnTo>
                    <a:lnTo>
                      <a:pt x="3523" y="489"/>
                    </a:lnTo>
                    <a:lnTo>
                      <a:pt x="3544" y="482"/>
                    </a:lnTo>
                    <a:lnTo>
                      <a:pt x="3521" y="472"/>
                    </a:lnTo>
                    <a:lnTo>
                      <a:pt x="3504" y="458"/>
                    </a:lnTo>
                    <a:lnTo>
                      <a:pt x="3493" y="441"/>
                    </a:lnTo>
                    <a:lnTo>
                      <a:pt x="3489" y="423"/>
                    </a:lnTo>
                    <a:lnTo>
                      <a:pt x="3490" y="405"/>
                    </a:lnTo>
                    <a:lnTo>
                      <a:pt x="3499" y="388"/>
                    </a:lnTo>
                    <a:lnTo>
                      <a:pt x="3515" y="375"/>
                    </a:lnTo>
                    <a:lnTo>
                      <a:pt x="3539" y="366"/>
                    </a:lnTo>
                    <a:lnTo>
                      <a:pt x="3523" y="348"/>
                    </a:lnTo>
                    <a:lnTo>
                      <a:pt x="3513" y="330"/>
                    </a:lnTo>
                    <a:lnTo>
                      <a:pt x="3508" y="311"/>
                    </a:lnTo>
                    <a:lnTo>
                      <a:pt x="3507" y="293"/>
                    </a:lnTo>
                    <a:lnTo>
                      <a:pt x="3510" y="275"/>
                    </a:lnTo>
                    <a:lnTo>
                      <a:pt x="3518" y="259"/>
                    </a:lnTo>
                    <a:lnTo>
                      <a:pt x="3539" y="234"/>
                    </a:lnTo>
                    <a:lnTo>
                      <a:pt x="3569" y="218"/>
                    </a:lnTo>
                    <a:lnTo>
                      <a:pt x="3586" y="216"/>
                    </a:lnTo>
                    <a:lnTo>
                      <a:pt x="3602" y="217"/>
                    </a:lnTo>
                    <a:lnTo>
                      <a:pt x="3618" y="222"/>
                    </a:lnTo>
                    <a:lnTo>
                      <a:pt x="3633" y="233"/>
                    </a:lnTo>
                    <a:lnTo>
                      <a:pt x="3647" y="249"/>
                    </a:lnTo>
                    <a:lnTo>
                      <a:pt x="3659" y="270"/>
                    </a:lnTo>
                    <a:lnTo>
                      <a:pt x="3671" y="255"/>
                    </a:lnTo>
                    <a:lnTo>
                      <a:pt x="3686" y="244"/>
                    </a:lnTo>
                    <a:lnTo>
                      <a:pt x="3704" y="237"/>
                    </a:lnTo>
                    <a:lnTo>
                      <a:pt x="3724" y="235"/>
                    </a:lnTo>
                    <a:lnTo>
                      <a:pt x="3706" y="205"/>
                    </a:lnTo>
                    <a:lnTo>
                      <a:pt x="3701" y="176"/>
                    </a:lnTo>
                    <a:lnTo>
                      <a:pt x="3707" y="151"/>
                    </a:lnTo>
                    <a:lnTo>
                      <a:pt x="3715" y="141"/>
                    </a:lnTo>
                    <a:lnTo>
                      <a:pt x="3727" y="132"/>
                    </a:lnTo>
                    <a:lnTo>
                      <a:pt x="3715" y="116"/>
                    </a:lnTo>
                    <a:lnTo>
                      <a:pt x="3707" y="100"/>
                    </a:lnTo>
                    <a:lnTo>
                      <a:pt x="3703" y="85"/>
                    </a:lnTo>
                    <a:lnTo>
                      <a:pt x="3702" y="70"/>
                    </a:lnTo>
                    <a:lnTo>
                      <a:pt x="3707" y="45"/>
                    </a:lnTo>
                    <a:lnTo>
                      <a:pt x="3723" y="24"/>
                    </a:lnTo>
                    <a:lnTo>
                      <a:pt x="3745" y="13"/>
                    </a:lnTo>
                    <a:lnTo>
                      <a:pt x="3771" y="10"/>
                    </a:lnTo>
                    <a:lnTo>
                      <a:pt x="3800" y="20"/>
                    </a:lnTo>
                    <a:lnTo>
                      <a:pt x="3830" y="45"/>
                    </a:lnTo>
                    <a:lnTo>
                      <a:pt x="3840" y="31"/>
                    </a:lnTo>
                    <a:lnTo>
                      <a:pt x="3851" y="20"/>
                    </a:lnTo>
                    <a:lnTo>
                      <a:pt x="3875" y="5"/>
                    </a:lnTo>
                    <a:lnTo>
                      <a:pt x="3899" y="0"/>
                    </a:lnTo>
                    <a:lnTo>
                      <a:pt x="3921" y="3"/>
                    </a:lnTo>
                    <a:lnTo>
                      <a:pt x="3939" y="16"/>
                    </a:lnTo>
                    <a:lnTo>
                      <a:pt x="3950" y="36"/>
                    </a:lnTo>
                    <a:lnTo>
                      <a:pt x="3951" y="50"/>
                    </a:lnTo>
                    <a:lnTo>
                      <a:pt x="3951" y="66"/>
                    </a:lnTo>
                    <a:lnTo>
                      <a:pt x="3940" y="103"/>
                    </a:lnTo>
                    <a:lnTo>
                      <a:pt x="3967" y="101"/>
                    </a:lnTo>
                    <a:lnTo>
                      <a:pt x="3990" y="108"/>
                    </a:lnTo>
                    <a:lnTo>
                      <a:pt x="4006" y="122"/>
                    </a:lnTo>
                    <a:lnTo>
                      <a:pt x="4018" y="139"/>
                    </a:lnTo>
                    <a:lnTo>
                      <a:pt x="4023" y="160"/>
                    </a:lnTo>
                    <a:lnTo>
                      <a:pt x="4022" y="182"/>
                    </a:lnTo>
                    <a:lnTo>
                      <a:pt x="4015" y="205"/>
                    </a:lnTo>
                    <a:lnTo>
                      <a:pt x="4001" y="225"/>
                    </a:lnTo>
                    <a:lnTo>
                      <a:pt x="4022" y="226"/>
                    </a:lnTo>
                    <a:lnTo>
                      <a:pt x="4038" y="233"/>
                    </a:lnTo>
                    <a:lnTo>
                      <a:pt x="4048" y="246"/>
                    </a:lnTo>
                    <a:lnTo>
                      <a:pt x="4054" y="265"/>
                    </a:lnTo>
                    <a:lnTo>
                      <a:pt x="4072" y="257"/>
                    </a:lnTo>
                    <a:lnTo>
                      <a:pt x="4088" y="255"/>
                    </a:lnTo>
                    <a:lnTo>
                      <a:pt x="4100" y="258"/>
                    </a:lnTo>
                    <a:lnTo>
                      <a:pt x="4109" y="266"/>
                    </a:lnTo>
                    <a:lnTo>
                      <a:pt x="4113" y="277"/>
                    </a:lnTo>
                    <a:lnTo>
                      <a:pt x="4114" y="290"/>
                    </a:lnTo>
                    <a:lnTo>
                      <a:pt x="4112" y="308"/>
                    </a:lnTo>
                    <a:lnTo>
                      <a:pt x="4105" y="326"/>
                    </a:lnTo>
                    <a:lnTo>
                      <a:pt x="4128" y="319"/>
                    </a:lnTo>
                    <a:lnTo>
                      <a:pt x="4147" y="320"/>
                    </a:lnTo>
                    <a:lnTo>
                      <a:pt x="4165" y="328"/>
                    </a:lnTo>
                    <a:lnTo>
                      <a:pt x="4179" y="341"/>
                    </a:lnTo>
                    <a:lnTo>
                      <a:pt x="4186" y="358"/>
                    </a:lnTo>
                    <a:lnTo>
                      <a:pt x="4189" y="377"/>
                    </a:lnTo>
                    <a:lnTo>
                      <a:pt x="4185" y="396"/>
                    </a:lnTo>
                    <a:lnTo>
                      <a:pt x="4173" y="415"/>
                    </a:lnTo>
                    <a:lnTo>
                      <a:pt x="4195" y="430"/>
                    </a:lnTo>
                    <a:lnTo>
                      <a:pt x="4206" y="452"/>
                    </a:lnTo>
                    <a:lnTo>
                      <a:pt x="4207" y="475"/>
                    </a:lnTo>
                    <a:lnTo>
                      <a:pt x="4199" y="500"/>
                    </a:lnTo>
                    <a:lnTo>
                      <a:pt x="4221" y="492"/>
                    </a:lnTo>
                    <a:lnTo>
                      <a:pt x="4240" y="490"/>
                    </a:lnTo>
                    <a:lnTo>
                      <a:pt x="4261" y="492"/>
                    </a:lnTo>
                    <a:lnTo>
                      <a:pt x="4281" y="500"/>
                    </a:lnTo>
                    <a:lnTo>
                      <a:pt x="4277" y="477"/>
                    </a:lnTo>
                    <a:lnTo>
                      <a:pt x="4277" y="457"/>
                    </a:lnTo>
                    <a:lnTo>
                      <a:pt x="4282" y="438"/>
                    </a:lnTo>
                    <a:lnTo>
                      <a:pt x="4292" y="422"/>
                    </a:lnTo>
                    <a:lnTo>
                      <a:pt x="4306" y="408"/>
                    </a:lnTo>
                    <a:lnTo>
                      <a:pt x="4323" y="398"/>
                    </a:lnTo>
                    <a:lnTo>
                      <a:pt x="4346" y="393"/>
                    </a:lnTo>
                    <a:lnTo>
                      <a:pt x="4372" y="392"/>
                    </a:lnTo>
                    <a:lnTo>
                      <a:pt x="4365" y="370"/>
                    </a:lnTo>
                    <a:lnTo>
                      <a:pt x="4363" y="349"/>
                    </a:lnTo>
                    <a:lnTo>
                      <a:pt x="4365" y="332"/>
                    </a:lnTo>
                    <a:lnTo>
                      <a:pt x="4373" y="318"/>
                    </a:lnTo>
                    <a:lnTo>
                      <a:pt x="4386" y="309"/>
                    </a:lnTo>
                    <a:lnTo>
                      <a:pt x="4402" y="304"/>
                    </a:lnTo>
                    <a:lnTo>
                      <a:pt x="4424" y="306"/>
                    </a:lnTo>
                    <a:lnTo>
                      <a:pt x="4450" y="315"/>
                    </a:lnTo>
                    <a:lnTo>
                      <a:pt x="4449" y="295"/>
                    </a:lnTo>
                    <a:lnTo>
                      <a:pt x="4451" y="278"/>
                    </a:lnTo>
                    <a:lnTo>
                      <a:pt x="4458" y="265"/>
                    </a:lnTo>
                    <a:lnTo>
                      <a:pt x="4468" y="255"/>
                    </a:lnTo>
                    <a:lnTo>
                      <a:pt x="4479" y="249"/>
                    </a:lnTo>
                    <a:lnTo>
                      <a:pt x="4492" y="246"/>
                    </a:lnTo>
                    <a:lnTo>
                      <a:pt x="4520" y="248"/>
                    </a:lnTo>
                    <a:lnTo>
                      <a:pt x="4546" y="259"/>
                    </a:lnTo>
                    <a:lnTo>
                      <a:pt x="4556" y="269"/>
                    </a:lnTo>
                    <a:lnTo>
                      <a:pt x="4564" y="280"/>
                    </a:lnTo>
                    <a:lnTo>
                      <a:pt x="4568" y="293"/>
                    </a:lnTo>
                    <a:lnTo>
                      <a:pt x="4567" y="308"/>
                    </a:lnTo>
                    <a:lnTo>
                      <a:pt x="4563" y="324"/>
                    </a:lnTo>
                    <a:lnTo>
                      <a:pt x="4552" y="341"/>
                    </a:lnTo>
                    <a:lnTo>
                      <a:pt x="4577" y="336"/>
                    </a:lnTo>
                    <a:lnTo>
                      <a:pt x="4597" y="341"/>
                    </a:lnTo>
                    <a:lnTo>
                      <a:pt x="4614" y="351"/>
                    </a:lnTo>
                    <a:lnTo>
                      <a:pt x="4626" y="367"/>
                    </a:lnTo>
                    <a:lnTo>
                      <a:pt x="4634" y="387"/>
                    </a:lnTo>
                    <a:lnTo>
                      <a:pt x="4635" y="407"/>
                    </a:lnTo>
                    <a:lnTo>
                      <a:pt x="4630" y="426"/>
                    </a:lnTo>
                    <a:lnTo>
                      <a:pt x="4619" y="444"/>
                    </a:lnTo>
                    <a:lnTo>
                      <a:pt x="4647" y="440"/>
                    </a:lnTo>
                    <a:lnTo>
                      <a:pt x="4668" y="444"/>
                    </a:lnTo>
                    <a:lnTo>
                      <a:pt x="4682" y="456"/>
                    </a:lnTo>
                    <a:lnTo>
                      <a:pt x="4689" y="472"/>
                    </a:lnTo>
                    <a:lnTo>
                      <a:pt x="4687" y="490"/>
                    </a:lnTo>
                    <a:lnTo>
                      <a:pt x="4676" y="508"/>
                    </a:lnTo>
                    <a:lnTo>
                      <a:pt x="4656" y="523"/>
                    </a:lnTo>
                    <a:lnTo>
                      <a:pt x="4626" y="534"/>
                    </a:lnTo>
                    <a:lnTo>
                      <a:pt x="4634" y="545"/>
                    </a:lnTo>
                    <a:lnTo>
                      <a:pt x="4637" y="557"/>
                    </a:lnTo>
                    <a:lnTo>
                      <a:pt x="4635" y="569"/>
                    </a:lnTo>
                    <a:lnTo>
                      <a:pt x="4626" y="584"/>
                    </a:lnTo>
                    <a:lnTo>
                      <a:pt x="4642" y="577"/>
                    </a:lnTo>
                    <a:lnTo>
                      <a:pt x="4660" y="574"/>
                    </a:lnTo>
                    <a:lnTo>
                      <a:pt x="4677" y="574"/>
                    </a:lnTo>
                    <a:lnTo>
                      <a:pt x="4694" y="577"/>
                    </a:lnTo>
                    <a:lnTo>
                      <a:pt x="4709" y="584"/>
                    </a:lnTo>
                    <a:lnTo>
                      <a:pt x="4721" y="595"/>
                    </a:lnTo>
                    <a:lnTo>
                      <a:pt x="4731" y="610"/>
                    </a:lnTo>
                    <a:lnTo>
                      <a:pt x="4735" y="627"/>
                    </a:lnTo>
                    <a:lnTo>
                      <a:pt x="4742" y="604"/>
                    </a:lnTo>
                    <a:lnTo>
                      <a:pt x="4754" y="585"/>
                    </a:lnTo>
                    <a:lnTo>
                      <a:pt x="4773" y="573"/>
                    </a:lnTo>
                    <a:lnTo>
                      <a:pt x="4794" y="565"/>
                    </a:lnTo>
                    <a:lnTo>
                      <a:pt x="4818" y="562"/>
                    </a:lnTo>
                    <a:lnTo>
                      <a:pt x="4842" y="565"/>
                    </a:lnTo>
                    <a:lnTo>
                      <a:pt x="4863" y="573"/>
                    </a:lnTo>
                    <a:lnTo>
                      <a:pt x="4882" y="585"/>
                    </a:lnTo>
                    <a:lnTo>
                      <a:pt x="4904" y="557"/>
                    </a:lnTo>
                    <a:lnTo>
                      <a:pt x="4928" y="541"/>
                    </a:lnTo>
                    <a:lnTo>
                      <a:pt x="4953" y="535"/>
                    </a:lnTo>
                    <a:lnTo>
                      <a:pt x="4973" y="541"/>
                    </a:lnTo>
                    <a:lnTo>
                      <a:pt x="4988" y="554"/>
                    </a:lnTo>
                    <a:lnTo>
                      <a:pt x="4993" y="565"/>
                    </a:lnTo>
                    <a:lnTo>
                      <a:pt x="4995" y="577"/>
                    </a:lnTo>
                    <a:lnTo>
                      <a:pt x="4994" y="590"/>
                    </a:lnTo>
                    <a:lnTo>
                      <a:pt x="4990" y="605"/>
                    </a:lnTo>
                    <a:lnTo>
                      <a:pt x="4971" y="638"/>
                    </a:lnTo>
                    <a:lnTo>
                      <a:pt x="4993" y="650"/>
                    </a:lnTo>
                    <a:lnTo>
                      <a:pt x="5005" y="666"/>
                    </a:lnTo>
                    <a:lnTo>
                      <a:pt x="5009" y="683"/>
                    </a:lnTo>
                    <a:lnTo>
                      <a:pt x="5006" y="700"/>
                    </a:lnTo>
                    <a:lnTo>
                      <a:pt x="4996" y="716"/>
                    </a:lnTo>
                    <a:lnTo>
                      <a:pt x="4981" y="729"/>
                    </a:lnTo>
                    <a:lnTo>
                      <a:pt x="4961" y="736"/>
                    </a:lnTo>
                    <a:lnTo>
                      <a:pt x="4938" y="738"/>
                    </a:lnTo>
                    <a:lnTo>
                      <a:pt x="4950" y="752"/>
                    </a:lnTo>
                    <a:lnTo>
                      <a:pt x="4956" y="767"/>
                    </a:lnTo>
                    <a:lnTo>
                      <a:pt x="4958" y="784"/>
                    </a:lnTo>
                    <a:lnTo>
                      <a:pt x="4955" y="800"/>
                    </a:lnTo>
                    <a:lnTo>
                      <a:pt x="4947" y="815"/>
                    </a:lnTo>
                    <a:lnTo>
                      <a:pt x="4935" y="828"/>
                    </a:lnTo>
                    <a:lnTo>
                      <a:pt x="4917" y="838"/>
                    </a:lnTo>
                    <a:lnTo>
                      <a:pt x="4896" y="843"/>
                    </a:lnTo>
                    <a:lnTo>
                      <a:pt x="4902" y="860"/>
                    </a:lnTo>
                    <a:lnTo>
                      <a:pt x="4901" y="876"/>
                    </a:lnTo>
                    <a:lnTo>
                      <a:pt x="4895" y="890"/>
                    </a:lnTo>
                    <a:lnTo>
                      <a:pt x="4884" y="901"/>
                    </a:lnTo>
                    <a:lnTo>
                      <a:pt x="4870" y="909"/>
                    </a:lnTo>
                    <a:lnTo>
                      <a:pt x="4854" y="914"/>
                    </a:lnTo>
                    <a:lnTo>
                      <a:pt x="4837" y="914"/>
                    </a:lnTo>
                    <a:lnTo>
                      <a:pt x="4821" y="909"/>
                    </a:lnTo>
                    <a:lnTo>
                      <a:pt x="4831" y="922"/>
                    </a:lnTo>
                    <a:lnTo>
                      <a:pt x="4836" y="935"/>
                    </a:lnTo>
                    <a:lnTo>
                      <a:pt x="4836" y="947"/>
                    </a:lnTo>
                    <a:lnTo>
                      <a:pt x="4832" y="957"/>
                    </a:lnTo>
                    <a:lnTo>
                      <a:pt x="4813" y="973"/>
                    </a:lnTo>
                    <a:lnTo>
                      <a:pt x="4785" y="980"/>
                    </a:lnTo>
                    <a:lnTo>
                      <a:pt x="4804" y="985"/>
                    </a:lnTo>
                    <a:lnTo>
                      <a:pt x="4817" y="999"/>
                    </a:lnTo>
                    <a:lnTo>
                      <a:pt x="4822" y="1016"/>
                    </a:lnTo>
                    <a:lnTo>
                      <a:pt x="4818" y="1035"/>
                    </a:lnTo>
                    <a:lnTo>
                      <a:pt x="4839" y="1029"/>
                    </a:lnTo>
                    <a:lnTo>
                      <a:pt x="4856" y="1030"/>
                    </a:lnTo>
                    <a:lnTo>
                      <a:pt x="4867" y="1040"/>
                    </a:lnTo>
                    <a:lnTo>
                      <a:pt x="4870" y="1055"/>
                    </a:lnTo>
                    <a:lnTo>
                      <a:pt x="4876" y="1028"/>
                    </a:lnTo>
                    <a:lnTo>
                      <a:pt x="4886" y="1008"/>
                    </a:lnTo>
                    <a:lnTo>
                      <a:pt x="4898" y="993"/>
                    </a:lnTo>
                    <a:lnTo>
                      <a:pt x="4911" y="984"/>
                    </a:lnTo>
                    <a:lnTo>
                      <a:pt x="4926" y="980"/>
                    </a:lnTo>
                    <a:lnTo>
                      <a:pt x="4942" y="981"/>
                    </a:lnTo>
                    <a:lnTo>
                      <a:pt x="4958" y="987"/>
                    </a:lnTo>
                    <a:lnTo>
                      <a:pt x="4975" y="998"/>
                    </a:lnTo>
                    <a:lnTo>
                      <a:pt x="4979" y="980"/>
                    </a:lnTo>
                    <a:lnTo>
                      <a:pt x="4985" y="964"/>
                    </a:lnTo>
                    <a:lnTo>
                      <a:pt x="5008" y="936"/>
                    </a:lnTo>
                    <a:lnTo>
                      <a:pt x="5022" y="926"/>
                    </a:lnTo>
                    <a:lnTo>
                      <a:pt x="5038" y="922"/>
                    </a:lnTo>
                    <a:lnTo>
                      <a:pt x="5055" y="922"/>
                    </a:lnTo>
                    <a:lnTo>
                      <a:pt x="5073" y="927"/>
                    </a:lnTo>
                    <a:lnTo>
                      <a:pt x="5062" y="895"/>
                    </a:lnTo>
                    <a:lnTo>
                      <a:pt x="5065" y="867"/>
                    </a:lnTo>
                    <a:lnTo>
                      <a:pt x="5071" y="855"/>
                    </a:lnTo>
                    <a:lnTo>
                      <a:pt x="5082" y="846"/>
                    </a:lnTo>
                    <a:lnTo>
                      <a:pt x="5096" y="840"/>
                    </a:lnTo>
                    <a:lnTo>
                      <a:pt x="5114" y="837"/>
                    </a:lnTo>
                    <a:lnTo>
                      <a:pt x="5118" y="817"/>
                    </a:lnTo>
                    <a:lnTo>
                      <a:pt x="5126" y="800"/>
                    </a:lnTo>
                    <a:lnTo>
                      <a:pt x="5138" y="785"/>
                    </a:lnTo>
                    <a:lnTo>
                      <a:pt x="5152" y="775"/>
                    </a:lnTo>
                    <a:lnTo>
                      <a:pt x="5140" y="758"/>
                    </a:lnTo>
                    <a:lnTo>
                      <a:pt x="5135" y="738"/>
                    </a:lnTo>
                    <a:lnTo>
                      <a:pt x="5135" y="718"/>
                    </a:lnTo>
                    <a:lnTo>
                      <a:pt x="5139" y="698"/>
                    </a:lnTo>
                    <a:lnTo>
                      <a:pt x="5150" y="678"/>
                    </a:lnTo>
                    <a:lnTo>
                      <a:pt x="5164" y="663"/>
                    </a:lnTo>
                    <a:lnTo>
                      <a:pt x="5183" y="654"/>
                    </a:lnTo>
                    <a:lnTo>
                      <a:pt x="5204" y="650"/>
                    </a:lnTo>
                    <a:lnTo>
                      <a:pt x="5193" y="612"/>
                    </a:lnTo>
                    <a:lnTo>
                      <a:pt x="5197" y="582"/>
                    </a:lnTo>
                    <a:lnTo>
                      <a:pt x="5209" y="560"/>
                    </a:lnTo>
                    <a:lnTo>
                      <a:pt x="5228" y="547"/>
                    </a:lnTo>
                    <a:lnTo>
                      <a:pt x="5239" y="546"/>
                    </a:lnTo>
                    <a:lnTo>
                      <a:pt x="5249" y="546"/>
                    </a:lnTo>
                    <a:lnTo>
                      <a:pt x="5271" y="559"/>
                    </a:lnTo>
                    <a:lnTo>
                      <a:pt x="5280" y="569"/>
                    </a:lnTo>
                    <a:lnTo>
                      <a:pt x="5287" y="584"/>
                    </a:lnTo>
                    <a:lnTo>
                      <a:pt x="5297" y="627"/>
                    </a:lnTo>
                    <a:lnTo>
                      <a:pt x="5314" y="616"/>
                    </a:lnTo>
                    <a:lnTo>
                      <a:pt x="5330" y="609"/>
                    </a:lnTo>
                    <a:lnTo>
                      <a:pt x="5345" y="606"/>
                    </a:lnTo>
                    <a:lnTo>
                      <a:pt x="5358" y="606"/>
                    </a:lnTo>
                    <a:lnTo>
                      <a:pt x="5370" y="610"/>
                    </a:lnTo>
                    <a:lnTo>
                      <a:pt x="5379" y="617"/>
                    </a:lnTo>
                    <a:lnTo>
                      <a:pt x="5392" y="641"/>
                    </a:lnTo>
                    <a:lnTo>
                      <a:pt x="5405" y="632"/>
                    </a:lnTo>
                    <a:lnTo>
                      <a:pt x="5419" y="627"/>
                    </a:lnTo>
                    <a:lnTo>
                      <a:pt x="5434" y="627"/>
                    </a:lnTo>
                    <a:lnTo>
                      <a:pt x="5448" y="630"/>
                    </a:lnTo>
                    <a:lnTo>
                      <a:pt x="5452" y="611"/>
                    </a:lnTo>
                    <a:lnTo>
                      <a:pt x="5463" y="595"/>
                    </a:lnTo>
                    <a:lnTo>
                      <a:pt x="5480" y="585"/>
                    </a:lnTo>
                    <a:lnTo>
                      <a:pt x="5500" y="582"/>
                    </a:lnTo>
                    <a:lnTo>
                      <a:pt x="5477" y="548"/>
                    </a:lnTo>
                    <a:lnTo>
                      <a:pt x="5469" y="529"/>
                    </a:lnTo>
                    <a:lnTo>
                      <a:pt x="5466" y="510"/>
                    </a:lnTo>
                    <a:lnTo>
                      <a:pt x="5468" y="490"/>
                    </a:lnTo>
                    <a:lnTo>
                      <a:pt x="5476" y="474"/>
                    </a:lnTo>
                    <a:lnTo>
                      <a:pt x="5492" y="459"/>
                    </a:lnTo>
                    <a:lnTo>
                      <a:pt x="5515" y="449"/>
                    </a:lnTo>
                    <a:lnTo>
                      <a:pt x="5502" y="424"/>
                    </a:lnTo>
                    <a:lnTo>
                      <a:pt x="5494" y="399"/>
                    </a:lnTo>
                    <a:lnTo>
                      <a:pt x="5493" y="378"/>
                    </a:lnTo>
                    <a:lnTo>
                      <a:pt x="5497" y="359"/>
                    </a:lnTo>
                    <a:lnTo>
                      <a:pt x="5508" y="343"/>
                    </a:lnTo>
                    <a:lnTo>
                      <a:pt x="5527" y="333"/>
                    </a:lnTo>
                    <a:lnTo>
                      <a:pt x="5550" y="328"/>
                    </a:lnTo>
                    <a:lnTo>
                      <a:pt x="5581" y="330"/>
                    </a:lnTo>
                    <a:lnTo>
                      <a:pt x="5574" y="306"/>
                    </a:lnTo>
                    <a:lnTo>
                      <a:pt x="5571" y="285"/>
                    </a:lnTo>
                    <a:lnTo>
                      <a:pt x="5571" y="266"/>
                    </a:lnTo>
                    <a:lnTo>
                      <a:pt x="5574" y="248"/>
                    </a:lnTo>
                    <a:lnTo>
                      <a:pt x="5579" y="232"/>
                    </a:lnTo>
                    <a:lnTo>
                      <a:pt x="5588" y="219"/>
                    </a:lnTo>
                    <a:lnTo>
                      <a:pt x="5607" y="203"/>
                    </a:lnTo>
                    <a:lnTo>
                      <a:pt x="5618" y="200"/>
                    </a:lnTo>
                    <a:lnTo>
                      <a:pt x="5630" y="201"/>
                    </a:lnTo>
                    <a:lnTo>
                      <a:pt x="5640" y="205"/>
                    </a:lnTo>
                    <a:lnTo>
                      <a:pt x="5649" y="215"/>
                    </a:lnTo>
                    <a:lnTo>
                      <a:pt x="5658" y="230"/>
                    </a:lnTo>
                    <a:lnTo>
                      <a:pt x="5663" y="249"/>
                    </a:lnTo>
                    <a:lnTo>
                      <a:pt x="5668" y="303"/>
                    </a:lnTo>
                    <a:lnTo>
                      <a:pt x="5696" y="300"/>
                    </a:lnTo>
                    <a:lnTo>
                      <a:pt x="5720" y="304"/>
                    </a:lnTo>
                    <a:lnTo>
                      <a:pt x="5739" y="317"/>
                    </a:lnTo>
                    <a:lnTo>
                      <a:pt x="5752" y="335"/>
                    </a:lnTo>
                    <a:lnTo>
                      <a:pt x="5759" y="357"/>
                    </a:lnTo>
                    <a:lnTo>
                      <a:pt x="5758" y="379"/>
                    </a:lnTo>
                    <a:lnTo>
                      <a:pt x="5748" y="403"/>
                    </a:lnTo>
                    <a:lnTo>
                      <a:pt x="5728" y="423"/>
                    </a:lnTo>
                    <a:lnTo>
                      <a:pt x="5750" y="418"/>
                    </a:lnTo>
                    <a:lnTo>
                      <a:pt x="5767" y="417"/>
                    </a:lnTo>
                    <a:lnTo>
                      <a:pt x="5780" y="420"/>
                    </a:lnTo>
                    <a:lnTo>
                      <a:pt x="5790" y="427"/>
                    </a:lnTo>
                    <a:lnTo>
                      <a:pt x="5795" y="437"/>
                    </a:lnTo>
                    <a:lnTo>
                      <a:pt x="5797" y="449"/>
                    </a:lnTo>
                    <a:lnTo>
                      <a:pt x="5795" y="461"/>
                    </a:lnTo>
                    <a:lnTo>
                      <a:pt x="5791" y="475"/>
                    </a:lnTo>
                    <a:lnTo>
                      <a:pt x="5811" y="473"/>
                    </a:lnTo>
                    <a:lnTo>
                      <a:pt x="5831" y="475"/>
                    </a:lnTo>
                    <a:lnTo>
                      <a:pt x="5846" y="483"/>
                    </a:lnTo>
                    <a:lnTo>
                      <a:pt x="5859" y="497"/>
                    </a:lnTo>
                    <a:lnTo>
                      <a:pt x="5887" y="494"/>
                    </a:lnTo>
                    <a:lnTo>
                      <a:pt x="5907" y="497"/>
                    </a:lnTo>
                    <a:lnTo>
                      <a:pt x="5921" y="506"/>
                    </a:lnTo>
                    <a:lnTo>
                      <a:pt x="5929" y="521"/>
                    </a:lnTo>
                    <a:lnTo>
                      <a:pt x="5930" y="538"/>
                    </a:lnTo>
                    <a:lnTo>
                      <a:pt x="5923" y="558"/>
                    </a:lnTo>
                    <a:lnTo>
                      <a:pt x="5910" y="578"/>
                    </a:lnTo>
                    <a:lnTo>
                      <a:pt x="5890" y="597"/>
                    </a:lnTo>
                    <a:lnTo>
                      <a:pt x="5902" y="607"/>
                    </a:lnTo>
                    <a:lnTo>
                      <a:pt x="5909" y="620"/>
                    </a:lnTo>
                    <a:lnTo>
                      <a:pt x="5913" y="648"/>
                    </a:lnTo>
                    <a:lnTo>
                      <a:pt x="5908" y="662"/>
                    </a:lnTo>
                    <a:lnTo>
                      <a:pt x="5899" y="675"/>
                    </a:lnTo>
                    <a:lnTo>
                      <a:pt x="5886" y="686"/>
                    </a:lnTo>
                    <a:lnTo>
                      <a:pt x="5867" y="693"/>
                    </a:lnTo>
                    <a:lnTo>
                      <a:pt x="5870" y="715"/>
                    </a:lnTo>
                    <a:lnTo>
                      <a:pt x="5866" y="734"/>
                    </a:lnTo>
                    <a:lnTo>
                      <a:pt x="5858" y="751"/>
                    </a:lnTo>
                    <a:lnTo>
                      <a:pt x="5845" y="765"/>
                    </a:lnTo>
                    <a:lnTo>
                      <a:pt x="5828" y="776"/>
                    </a:lnTo>
                    <a:lnTo>
                      <a:pt x="5809" y="781"/>
                    </a:lnTo>
                    <a:lnTo>
                      <a:pt x="5787" y="781"/>
                    </a:lnTo>
                    <a:lnTo>
                      <a:pt x="5766" y="775"/>
                    </a:lnTo>
                    <a:lnTo>
                      <a:pt x="5785" y="800"/>
                    </a:lnTo>
                    <a:lnTo>
                      <a:pt x="5787" y="812"/>
                    </a:lnTo>
                    <a:lnTo>
                      <a:pt x="5786" y="823"/>
                    </a:lnTo>
                    <a:lnTo>
                      <a:pt x="5782" y="832"/>
                    </a:lnTo>
                    <a:lnTo>
                      <a:pt x="5775" y="840"/>
                    </a:lnTo>
                    <a:lnTo>
                      <a:pt x="5751" y="849"/>
                    </a:lnTo>
                    <a:lnTo>
                      <a:pt x="5760" y="860"/>
                    </a:lnTo>
                    <a:lnTo>
                      <a:pt x="5767" y="873"/>
                    </a:lnTo>
                    <a:lnTo>
                      <a:pt x="5769" y="899"/>
                    </a:lnTo>
                    <a:lnTo>
                      <a:pt x="5759" y="922"/>
                    </a:lnTo>
                    <a:lnTo>
                      <a:pt x="5751" y="932"/>
                    </a:lnTo>
                    <a:lnTo>
                      <a:pt x="5739" y="939"/>
                    </a:lnTo>
                    <a:lnTo>
                      <a:pt x="5764" y="935"/>
                    </a:lnTo>
                    <a:lnTo>
                      <a:pt x="5782" y="937"/>
                    </a:lnTo>
                    <a:lnTo>
                      <a:pt x="5795" y="947"/>
                    </a:lnTo>
                    <a:lnTo>
                      <a:pt x="5801" y="960"/>
                    </a:lnTo>
                    <a:lnTo>
                      <a:pt x="5803" y="976"/>
                    </a:lnTo>
                    <a:lnTo>
                      <a:pt x="5798" y="992"/>
                    </a:lnTo>
                    <a:lnTo>
                      <a:pt x="5787" y="1005"/>
                    </a:lnTo>
                    <a:lnTo>
                      <a:pt x="5770" y="1017"/>
                    </a:lnTo>
                    <a:lnTo>
                      <a:pt x="5789" y="1023"/>
                    </a:lnTo>
                    <a:lnTo>
                      <a:pt x="5800" y="1034"/>
                    </a:lnTo>
                    <a:lnTo>
                      <a:pt x="5807" y="1048"/>
                    </a:lnTo>
                    <a:lnTo>
                      <a:pt x="5809" y="1065"/>
                    </a:lnTo>
                    <a:lnTo>
                      <a:pt x="5805" y="1082"/>
                    </a:lnTo>
                    <a:lnTo>
                      <a:pt x="5798" y="1098"/>
                    </a:lnTo>
                    <a:lnTo>
                      <a:pt x="5786" y="1111"/>
                    </a:lnTo>
                    <a:lnTo>
                      <a:pt x="5772" y="1121"/>
                    </a:lnTo>
                    <a:lnTo>
                      <a:pt x="5799" y="1143"/>
                    </a:lnTo>
                    <a:lnTo>
                      <a:pt x="5805" y="1127"/>
                    </a:lnTo>
                    <a:lnTo>
                      <a:pt x="5813" y="1113"/>
                    </a:lnTo>
                    <a:lnTo>
                      <a:pt x="5836" y="1097"/>
                    </a:lnTo>
                    <a:lnTo>
                      <a:pt x="5848" y="1095"/>
                    </a:lnTo>
                    <a:lnTo>
                      <a:pt x="5862" y="1098"/>
                    </a:lnTo>
                    <a:lnTo>
                      <a:pt x="5874" y="1108"/>
                    </a:lnTo>
                    <a:lnTo>
                      <a:pt x="5886" y="1124"/>
                    </a:lnTo>
                    <a:lnTo>
                      <a:pt x="5900" y="1112"/>
                    </a:lnTo>
                    <a:lnTo>
                      <a:pt x="5916" y="1107"/>
                    </a:lnTo>
                    <a:lnTo>
                      <a:pt x="5932" y="1107"/>
                    </a:lnTo>
                    <a:lnTo>
                      <a:pt x="5947" y="1113"/>
                    </a:lnTo>
                    <a:lnTo>
                      <a:pt x="5961" y="1123"/>
                    </a:lnTo>
                    <a:lnTo>
                      <a:pt x="5971" y="1138"/>
                    </a:lnTo>
                    <a:lnTo>
                      <a:pt x="5977" y="1155"/>
                    </a:lnTo>
                    <a:lnTo>
                      <a:pt x="5978" y="1174"/>
                    </a:lnTo>
                    <a:lnTo>
                      <a:pt x="6000" y="1181"/>
                    </a:lnTo>
                    <a:lnTo>
                      <a:pt x="6014" y="1194"/>
                    </a:lnTo>
                    <a:lnTo>
                      <a:pt x="6023" y="1210"/>
                    </a:lnTo>
                    <a:lnTo>
                      <a:pt x="6025" y="1229"/>
                    </a:lnTo>
                    <a:lnTo>
                      <a:pt x="6021" y="1248"/>
                    </a:lnTo>
                    <a:lnTo>
                      <a:pt x="6012" y="1266"/>
                    </a:lnTo>
                    <a:lnTo>
                      <a:pt x="5998" y="1281"/>
                    </a:lnTo>
                    <a:lnTo>
                      <a:pt x="5979" y="1292"/>
                    </a:lnTo>
                    <a:lnTo>
                      <a:pt x="5999" y="1303"/>
                    </a:lnTo>
                    <a:lnTo>
                      <a:pt x="6007" y="1316"/>
                    </a:lnTo>
                    <a:lnTo>
                      <a:pt x="6009" y="1333"/>
                    </a:lnTo>
                    <a:lnTo>
                      <a:pt x="6003" y="1350"/>
                    </a:lnTo>
                    <a:lnTo>
                      <a:pt x="5993" y="1365"/>
                    </a:lnTo>
                    <a:lnTo>
                      <a:pt x="5979" y="1376"/>
                    </a:lnTo>
                    <a:lnTo>
                      <a:pt x="5963" y="1385"/>
                    </a:lnTo>
                    <a:lnTo>
                      <a:pt x="5946" y="1388"/>
                    </a:lnTo>
                    <a:lnTo>
                      <a:pt x="5946" y="1409"/>
                    </a:lnTo>
                    <a:lnTo>
                      <a:pt x="5939" y="1428"/>
                    </a:lnTo>
                    <a:lnTo>
                      <a:pt x="5928" y="1444"/>
                    </a:lnTo>
                    <a:lnTo>
                      <a:pt x="5913" y="1454"/>
                    </a:lnTo>
                    <a:lnTo>
                      <a:pt x="5894" y="1460"/>
                    </a:lnTo>
                    <a:lnTo>
                      <a:pt x="5876" y="1460"/>
                    </a:lnTo>
                    <a:lnTo>
                      <a:pt x="5858" y="1452"/>
                    </a:lnTo>
                    <a:lnTo>
                      <a:pt x="5841" y="1437"/>
                    </a:lnTo>
                    <a:lnTo>
                      <a:pt x="5847" y="1452"/>
                    </a:lnTo>
                    <a:lnTo>
                      <a:pt x="5847" y="1465"/>
                    </a:lnTo>
                    <a:lnTo>
                      <a:pt x="5842" y="1476"/>
                    </a:lnTo>
                    <a:lnTo>
                      <a:pt x="5833" y="1485"/>
                    </a:lnTo>
                    <a:lnTo>
                      <a:pt x="5855" y="1491"/>
                    </a:lnTo>
                    <a:lnTo>
                      <a:pt x="5870" y="1501"/>
                    </a:lnTo>
                    <a:lnTo>
                      <a:pt x="5880" y="1515"/>
                    </a:lnTo>
                    <a:lnTo>
                      <a:pt x="5883" y="1531"/>
                    </a:lnTo>
                    <a:lnTo>
                      <a:pt x="5882" y="1548"/>
                    </a:lnTo>
                    <a:lnTo>
                      <a:pt x="5876" y="1564"/>
                    </a:lnTo>
                    <a:lnTo>
                      <a:pt x="5866" y="1578"/>
                    </a:lnTo>
                    <a:lnTo>
                      <a:pt x="5852" y="1589"/>
                    </a:lnTo>
                    <a:lnTo>
                      <a:pt x="5865" y="1602"/>
                    </a:lnTo>
                    <a:lnTo>
                      <a:pt x="5874" y="1616"/>
                    </a:lnTo>
                    <a:lnTo>
                      <a:pt x="5878" y="1631"/>
                    </a:lnTo>
                    <a:lnTo>
                      <a:pt x="5878" y="1646"/>
                    </a:lnTo>
                    <a:lnTo>
                      <a:pt x="5875" y="1661"/>
                    </a:lnTo>
                    <a:lnTo>
                      <a:pt x="5866" y="1675"/>
                    </a:lnTo>
                    <a:lnTo>
                      <a:pt x="5837" y="1701"/>
                    </a:lnTo>
                    <a:lnTo>
                      <a:pt x="5846" y="1718"/>
                    </a:lnTo>
                    <a:lnTo>
                      <a:pt x="5848" y="1737"/>
                    </a:lnTo>
                    <a:lnTo>
                      <a:pt x="5845" y="1755"/>
                    </a:lnTo>
                    <a:lnTo>
                      <a:pt x="5836" y="1772"/>
                    </a:lnTo>
                    <a:lnTo>
                      <a:pt x="5824" y="1786"/>
                    </a:lnTo>
                    <a:lnTo>
                      <a:pt x="5808" y="1794"/>
                    </a:lnTo>
                    <a:lnTo>
                      <a:pt x="5790" y="1797"/>
                    </a:lnTo>
                    <a:lnTo>
                      <a:pt x="5770" y="1793"/>
                    </a:lnTo>
                    <a:lnTo>
                      <a:pt x="5773" y="1808"/>
                    </a:lnTo>
                    <a:lnTo>
                      <a:pt x="5769" y="1822"/>
                    </a:lnTo>
                    <a:lnTo>
                      <a:pt x="5759" y="1834"/>
                    </a:lnTo>
                    <a:lnTo>
                      <a:pt x="5746" y="1842"/>
                    </a:lnTo>
                    <a:lnTo>
                      <a:pt x="5730" y="1847"/>
                    </a:lnTo>
                    <a:lnTo>
                      <a:pt x="5714" y="1847"/>
                    </a:lnTo>
                    <a:lnTo>
                      <a:pt x="5699" y="1840"/>
                    </a:lnTo>
                    <a:lnTo>
                      <a:pt x="5687" y="1826"/>
                    </a:lnTo>
                    <a:lnTo>
                      <a:pt x="5675" y="1843"/>
                    </a:lnTo>
                    <a:lnTo>
                      <a:pt x="5660" y="1857"/>
                    </a:lnTo>
                    <a:lnTo>
                      <a:pt x="5640" y="1866"/>
                    </a:lnTo>
                    <a:lnTo>
                      <a:pt x="5616" y="1868"/>
                    </a:lnTo>
                    <a:lnTo>
                      <a:pt x="5628" y="1871"/>
                    </a:lnTo>
                    <a:lnTo>
                      <a:pt x="5638" y="1878"/>
                    </a:lnTo>
                    <a:lnTo>
                      <a:pt x="5649" y="1898"/>
                    </a:lnTo>
                    <a:lnTo>
                      <a:pt x="5653" y="1921"/>
                    </a:lnTo>
                    <a:lnTo>
                      <a:pt x="5646" y="1942"/>
                    </a:lnTo>
                    <a:lnTo>
                      <a:pt x="5656" y="1951"/>
                    </a:lnTo>
                    <a:lnTo>
                      <a:pt x="5661" y="1963"/>
                    </a:lnTo>
                    <a:lnTo>
                      <a:pt x="5663" y="1989"/>
                    </a:lnTo>
                    <a:lnTo>
                      <a:pt x="5655" y="2015"/>
                    </a:lnTo>
                    <a:lnTo>
                      <a:pt x="5646" y="2026"/>
                    </a:lnTo>
                    <a:lnTo>
                      <a:pt x="5635" y="2035"/>
                    </a:lnTo>
                    <a:lnTo>
                      <a:pt x="5641" y="2056"/>
                    </a:lnTo>
                    <a:lnTo>
                      <a:pt x="5641" y="2077"/>
                    </a:lnTo>
                    <a:lnTo>
                      <a:pt x="5633" y="2098"/>
                    </a:lnTo>
                    <a:lnTo>
                      <a:pt x="5619" y="2117"/>
                    </a:lnTo>
                    <a:lnTo>
                      <a:pt x="5639" y="2110"/>
                    </a:lnTo>
                    <a:lnTo>
                      <a:pt x="5657" y="2105"/>
                    </a:lnTo>
                    <a:lnTo>
                      <a:pt x="5675" y="2106"/>
                    </a:lnTo>
                    <a:lnTo>
                      <a:pt x="5691" y="2111"/>
                    </a:lnTo>
                    <a:lnTo>
                      <a:pt x="5721" y="2129"/>
                    </a:lnTo>
                    <a:lnTo>
                      <a:pt x="5731" y="2142"/>
                    </a:lnTo>
                    <a:lnTo>
                      <a:pt x="5739" y="2158"/>
                    </a:lnTo>
                    <a:lnTo>
                      <a:pt x="5749" y="2118"/>
                    </a:lnTo>
                    <a:lnTo>
                      <a:pt x="5769" y="2087"/>
                    </a:lnTo>
                    <a:lnTo>
                      <a:pt x="5784" y="2075"/>
                    </a:lnTo>
                    <a:lnTo>
                      <a:pt x="5803" y="2068"/>
                    </a:lnTo>
                    <a:lnTo>
                      <a:pt x="5823" y="2065"/>
                    </a:lnTo>
                    <a:lnTo>
                      <a:pt x="5848" y="2065"/>
                    </a:lnTo>
                    <a:lnTo>
                      <a:pt x="5861" y="2041"/>
                    </a:lnTo>
                    <a:lnTo>
                      <a:pt x="5877" y="2026"/>
                    </a:lnTo>
                    <a:lnTo>
                      <a:pt x="5900" y="2018"/>
                    </a:lnTo>
                    <a:lnTo>
                      <a:pt x="5931" y="2015"/>
                    </a:lnTo>
                    <a:lnTo>
                      <a:pt x="5932" y="1982"/>
                    </a:lnTo>
                    <a:lnTo>
                      <a:pt x="5943" y="1958"/>
                    </a:lnTo>
                    <a:lnTo>
                      <a:pt x="5960" y="1941"/>
                    </a:lnTo>
                    <a:lnTo>
                      <a:pt x="5980" y="1934"/>
                    </a:lnTo>
                    <a:lnTo>
                      <a:pt x="6000" y="1936"/>
                    </a:lnTo>
                    <a:lnTo>
                      <a:pt x="6016" y="1949"/>
                    </a:lnTo>
                    <a:lnTo>
                      <a:pt x="6024" y="1973"/>
                    </a:lnTo>
                    <a:lnTo>
                      <a:pt x="6020" y="2009"/>
                    </a:lnTo>
                    <a:lnTo>
                      <a:pt x="6037" y="2007"/>
                    </a:lnTo>
                    <a:lnTo>
                      <a:pt x="6049" y="2009"/>
                    </a:lnTo>
                    <a:lnTo>
                      <a:pt x="6059" y="2015"/>
                    </a:lnTo>
                    <a:lnTo>
                      <a:pt x="6065" y="2023"/>
                    </a:lnTo>
                    <a:lnTo>
                      <a:pt x="6066" y="2045"/>
                    </a:lnTo>
                    <a:lnTo>
                      <a:pt x="6051" y="2069"/>
                    </a:lnTo>
                    <a:lnTo>
                      <a:pt x="6073" y="2068"/>
                    </a:lnTo>
                    <a:lnTo>
                      <a:pt x="6088" y="2073"/>
                    </a:lnTo>
                    <a:lnTo>
                      <a:pt x="6096" y="2085"/>
                    </a:lnTo>
                    <a:lnTo>
                      <a:pt x="6097" y="2101"/>
                    </a:lnTo>
                    <a:lnTo>
                      <a:pt x="6093" y="2118"/>
                    </a:lnTo>
                    <a:lnTo>
                      <a:pt x="6081" y="2135"/>
                    </a:lnTo>
                    <a:lnTo>
                      <a:pt x="6065" y="2150"/>
                    </a:lnTo>
                    <a:lnTo>
                      <a:pt x="6043" y="2161"/>
                    </a:lnTo>
                    <a:lnTo>
                      <a:pt x="6059" y="2174"/>
                    </a:lnTo>
                    <a:lnTo>
                      <a:pt x="6068" y="2192"/>
                    </a:lnTo>
                    <a:lnTo>
                      <a:pt x="6070" y="2212"/>
                    </a:lnTo>
                    <a:lnTo>
                      <a:pt x="6066" y="2236"/>
                    </a:lnTo>
                    <a:lnTo>
                      <a:pt x="6076" y="2220"/>
                    </a:lnTo>
                    <a:lnTo>
                      <a:pt x="6092" y="2209"/>
                    </a:lnTo>
                    <a:lnTo>
                      <a:pt x="6111" y="2207"/>
                    </a:lnTo>
                    <a:lnTo>
                      <a:pt x="6133" y="2216"/>
                    </a:lnTo>
                    <a:lnTo>
                      <a:pt x="6124" y="2207"/>
                    </a:lnTo>
                    <a:lnTo>
                      <a:pt x="6120" y="2197"/>
                    </a:lnTo>
                    <a:lnTo>
                      <a:pt x="6116" y="2177"/>
                    </a:lnTo>
                    <a:lnTo>
                      <a:pt x="6122" y="2158"/>
                    </a:lnTo>
                    <a:lnTo>
                      <a:pt x="6134" y="2143"/>
                    </a:lnTo>
                    <a:lnTo>
                      <a:pt x="6151" y="2132"/>
                    </a:lnTo>
                    <a:lnTo>
                      <a:pt x="6170" y="2129"/>
                    </a:lnTo>
                    <a:lnTo>
                      <a:pt x="6190" y="2134"/>
                    </a:lnTo>
                    <a:lnTo>
                      <a:pt x="6208" y="2150"/>
                    </a:lnTo>
                    <a:lnTo>
                      <a:pt x="6227" y="2116"/>
                    </a:lnTo>
                    <a:lnTo>
                      <a:pt x="6248" y="2098"/>
                    </a:lnTo>
                    <a:lnTo>
                      <a:pt x="6266" y="2094"/>
                    </a:lnTo>
                    <a:lnTo>
                      <a:pt x="6281" y="2101"/>
                    </a:lnTo>
                    <a:lnTo>
                      <a:pt x="6289" y="2117"/>
                    </a:lnTo>
                    <a:lnTo>
                      <a:pt x="6289" y="2142"/>
                    </a:lnTo>
                    <a:lnTo>
                      <a:pt x="6276" y="2170"/>
                    </a:lnTo>
                    <a:lnTo>
                      <a:pt x="6249" y="2203"/>
                    </a:lnTo>
                    <a:lnTo>
                      <a:pt x="6262" y="2215"/>
                    </a:lnTo>
                    <a:lnTo>
                      <a:pt x="6267" y="2228"/>
                    </a:lnTo>
                    <a:lnTo>
                      <a:pt x="6267" y="2241"/>
                    </a:lnTo>
                    <a:lnTo>
                      <a:pt x="6261" y="2254"/>
                    </a:lnTo>
                    <a:lnTo>
                      <a:pt x="6249" y="2266"/>
                    </a:lnTo>
                    <a:lnTo>
                      <a:pt x="6235" y="2277"/>
                    </a:lnTo>
                    <a:lnTo>
                      <a:pt x="6196" y="2299"/>
                    </a:lnTo>
                    <a:lnTo>
                      <a:pt x="6202" y="2316"/>
                    </a:lnTo>
                    <a:lnTo>
                      <a:pt x="6202" y="2332"/>
                    </a:lnTo>
                    <a:lnTo>
                      <a:pt x="6194" y="2347"/>
                    </a:lnTo>
                    <a:lnTo>
                      <a:pt x="6183" y="2361"/>
                    </a:lnTo>
                    <a:lnTo>
                      <a:pt x="6169" y="2370"/>
                    </a:lnTo>
                    <a:lnTo>
                      <a:pt x="6154" y="2378"/>
                    </a:lnTo>
                    <a:lnTo>
                      <a:pt x="6138" y="2380"/>
                    </a:lnTo>
                    <a:lnTo>
                      <a:pt x="6122" y="2377"/>
                    </a:lnTo>
                    <a:lnTo>
                      <a:pt x="6125" y="2397"/>
                    </a:lnTo>
                    <a:lnTo>
                      <a:pt x="6123" y="2414"/>
                    </a:lnTo>
                    <a:lnTo>
                      <a:pt x="6116" y="2430"/>
                    </a:lnTo>
                    <a:lnTo>
                      <a:pt x="6106" y="2443"/>
                    </a:lnTo>
                    <a:lnTo>
                      <a:pt x="6092" y="2453"/>
                    </a:lnTo>
                    <a:lnTo>
                      <a:pt x="6075" y="2460"/>
                    </a:lnTo>
                    <a:lnTo>
                      <a:pt x="6035" y="2462"/>
                    </a:lnTo>
                    <a:lnTo>
                      <a:pt x="6047" y="2469"/>
                    </a:lnTo>
                    <a:lnTo>
                      <a:pt x="6056" y="2477"/>
                    </a:lnTo>
                    <a:lnTo>
                      <a:pt x="6061" y="2487"/>
                    </a:lnTo>
                    <a:lnTo>
                      <a:pt x="6065" y="2499"/>
                    </a:lnTo>
                    <a:lnTo>
                      <a:pt x="6066" y="2522"/>
                    </a:lnTo>
                    <a:lnTo>
                      <a:pt x="6058" y="2548"/>
                    </a:lnTo>
                    <a:lnTo>
                      <a:pt x="6084" y="2520"/>
                    </a:lnTo>
                    <a:lnTo>
                      <a:pt x="6098" y="2510"/>
                    </a:lnTo>
                    <a:lnTo>
                      <a:pt x="6113" y="2506"/>
                    </a:lnTo>
                    <a:lnTo>
                      <a:pt x="6128" y="2505"/>
                    </a:lnTo>
                    <a:lnTo>
                      <a:pt x="6144" y="2508"/>
                    </a:lnTo>
                    <a:lnTo>
                      <a:pt x="6161" y="2517"/>
                    </a:lnTo>
                    <a:lnTo>
                      <a:pt x="6178" y="2529"/>
                    </a:lnTo>
                    <a:lnTo>
                      <a:pt x="6181" y="2511"/>
                    </a:lnTo>
                    <a:lnTo>
                      <a:pt x="6186" y="2493"/>
                    </a:lnTo>
                    <a:lnTo>
                      <a:pt x="6196" y="2476"/>
                    </a:lnTo>
                    <a:lnTo>
                      <a:pt x="6208" y="2462"/>
                    </a:lnTo>
                    <a:lnTo>
                      <a:pt x="6224" y="2449"/>
                    </a:lnTo>
                    <a:lnTo>
                      <a:pt x="6241" y="2442"/>
                    </a:lnTo>
                    <a:lnTo>
                      <a:pt x="6263" y="2440"/>
                    </a:lnTo>
                    <a:lnTo>
                      <a:pt x="6287" y="2443"/>
                    </a:lnTo>
                    <a:lnTo>
                      <a:pt x="6285" y="2426"/>
                    </a:lnTo>
                    <a:lnTo>
                      <a:pt x="6286" y="2410"/>
                    </a:lnTo>
                    <a:lnTo>
                      <a:pt x="6295" y="2383"/>
                    </a:lnTo>
                    <a:lnTo>
                      <a:pt x="6304" y="2374"/>
                    </a:lnTo>
                    <a:lnTo>
                      <a:pt x="6315" y="2366"/>
                    </a:lnTo>
                    <a:lnTo>
                      <a:pt x="6328" y="2361"/>
                    </a:lnTo>
                    <a:lnTo>
                      <a:pt x="6343" y="2359"/>
                    </a:lnTo>
                    <a:lnTo>
                      <a:pt x="6338" y="2337"/>
                    </a:lnTo>
                    <a:lnTo>
                      <a:pt x="6340" y="2318"/>
                    </a:lnTo>
                    <a:lnTo>
                      <a:pt x="6345" y="2299"/>
                    </a:lnTo>
                    <a:lnTo>
                      <a:pt x="6355" y="2283"/>
                    </a:lnTo>
                    <a:lnTo>
                      <a:pt x="6369" y="2269"/>
                    </a:lnTo>
                    <a:lnTo>
                      <a:pt x="6386" y="2260"/>
                    </a:lnTo>
                    <a:lnTo>
                      <a:pt x="6406" y="2256"/>
                    </a:lnTo>
                    <a:lnTo>
                      <a:pt x="6429" y="2258"/>
                    </a:lnTo>
                    <a:lnTo>
                      <a:pt x="6430" y="2240"/>
                    </a:lnTo>
                    <a:lnTo>
                      <a:pt x="6434" y="2224"/>
                    </a:lnTo>
                    <a:lnTo>
                      <a:pt x="6441" y="2210"/>
                    </a:lnTo>
                    <a:lnTo>
                      <a:pt x="6450" y="2199"/>
                    </a:lnTo>
                    <a:lnTo>
                      <a:pt x="6460" y="2191"/>
                    </a:lnTo>
                    <a:lnTo>
                      <a:pt x="6473" y="2185"/>
                    </a:lnTo>
                    <a:lnTo>
                      <a:pt x="6488" y="2184"/>
                    </a:lnTo>
                    <a:lnTo>
                      <a:pt x="6505" y="2188"/>
                    </a:lnTo>
                    <a:lnTo>
                      <a:pt x="6517" y="2173"/>
                    </a:lnTo>
                    <a:lnTo>
                      <a:pt x="6533" y="2164"/>
                    </a:lnTo>
                    <a:lnTo>
                      <a:pt x="6548" y="2161"/>
                    </a:lnTo>
                    <a:lnTo>
                      <a:pt x="6562" y="2163"/>
                    </a:lnTo>
                    <a:lnTo>
                      <a:pt x="6574" y="2169"/>
                    </a:lnTo>
                    <a:lnTo>
                      <a:pt x="6582" y="2181"/>
                    </a:lnTo>
                    <a:lnTo>
                      <a:pt x="6585" y="2197"/>
                    </a:lnTo>
                    <a:lnTo>
                      <a:pt x="6583" y="2216"/>
                    </a:lnTo>
                    <a:lnTo>
                      <a:pt x="6608" y="2219"/>
                    </a:lnTo>
                    <a:lnTo>
                      <a:pt x="6625" y="2226"/>
                    </a:lnTo>
                    <a:lnTo>
                      <a:pt x="6637" y="2238"/>
                    </a:lnTo>
                    <a:lnTo>
                      <a:pt x="6641" y="2251"/>
                    </a:lnTo>
                    <a:lnTo>
                      <a:pt x="6641" y="2267"/>
                    </a:lnTo>
                    <a:lnTo>
                      <a:pt x="6636" y="2283"/>
                    </a:lnTo>
                    <a:lnTo>
                      <a:pt x="6624" y="2298"/>
                    </a:lnTo>
                    <a:lnTo>
                      <a:pt x="6609" y="2313"/>
                    </a:lnTo>
                    <a:lnTo>
                      <a:pt x="6630" y="2320"/>
                    </a:lnTo>
                    <a:lnTo>
                      <a:pt x="6644" y="2331"/>
                    </a:lnTo>
                    <a:lnTo>
                      <a:pt x="6652" y="2344"/>
                    </a:lnTo>
                    <a:lnTo>
                      <a:pt x="6655" y="2356"/>
                    </a:lnTo>
                    <a:lnTo>
                      <a:pt x="6653" y="2371"/>
                    </a:lnTo>
                    <a:lnTo>
                      <a:pt x="6647" y="2385"/>
                    </a:lnTo>
                    <a:lnTo>
                      <a:pt x="6619" y="2412"/>
                    </a:lnTo>
                    <a:lnTo>
                      <a:pt x="6629" y="2431"/>
                    </a:lnTo>
                    <a:lnTo>
                      <a:pt x="6625" y="2453"/>
                    </a:lnTo>
                    <a:lnTo>
                      <a:pt x="6611" y="2474"/>
                    </a:lnTo>
                    <a:lnTo>
                      <a:pt x="6590" y="2495"/>
                    </a:lnTo>
                    <a:lnTo>
                      <a:pt x="6613" y="2483"/>
                    </a:lnTo>
                    <a:lnTo>
                      <a:pt x="6636" y="2483"/>
                    </a:lnTo>
                    <a:lnTo>
                      <a:pt x="6653" y="2492"/>
                    </a:lnTo>
                    <a:lnTo>
                      <a:pt x="6665" y="2510"/>
                    </a:lnTo>
                    <a:lnTo>
                      <a:pt x="6677" y="2491"/>
                    </a:lnTo>
                    <a:lnTo>
                      <a:pt x="6691" y="2477"/>
                    </a:lnTo>
                    <a:lnTo>
                      <a:pt x="6705" y="2470"/>
                    </a:lnTo>
                    <a:lnTo>
                      <a:pt x="6718" y="2467"/>
                    </a:lnTo>
                    <a:lnTo>
                      <a:pt x="6730" y="2470"/>
                    </a:lnTo>
                    <a:lnTo>
                      <a:pt x="6739" y="2477"/>
                    </a:lnTo>
                    <a:lnTo>
                      <a:pt x="6745" y="2491"/>
                    </a:lnTo>
                    <a:lnTo>
                      <a:pt x="6747" y="2510"/>
                    </a:lnTo>
                    <a:lnTo>
                      <a:pt x="6769" y="2506"/>
                    </a:lnTo>
                    <a:lnTo>
                      <a:pt x="6785" y="2508"/>
                    </a:lnTo>
                    <a:lnTo>
                      <a:pt x="6796" y="2516"/>
                    </a:lnTo>
                    <a:lnTo>
                      <a:pt x="6801" y="2529"/>
                    </a:lnTo>
                    <a:lnTo>
                      <a:pt x="6802" y="2542"/>
                    </a:lnTo>
                    <a:lnTo>
                      <a:pt x="6798" y="2558"/>
                    </a:lnTo>
                    <a:lnTo>
                      <a:pt x="6788" y="2572"/>
                    </a:lnTo>
                    <a:lnTo>
                      <a:pt x="6774" y="2585"/>
                    </a:lnTo>
                    <a:lnTo>
                      <a:pt x="6796" y="2589"/>
                    </a:lnTo>
                    <a:lnTo>
                      <a:pt x="6809" y="2599"/>
                    </a:lnTo>
                    <a:lnTo>
                      <a:pt x="6813" y="2610"/>
                    </a:lnTo>
                    <a:lnTo>
                      <a:pt x="6811" y="2624"/>
                    </a:lnTo>
                    <a:lnTo>
                      <a:pt x="6802" y="2636"/>
                    </a:lnTo>
                    <a:lnTo>
                      <a:pt x="6789" y="2648"/>
                    </a:lnTo>
                    <a:lnTo>
                      <a:pt x="6773" y="2658"/>
                    </a:lnTo>
                    <a:lnTo>
                      <a:pt x="6756" y="2663"/>
                    </a:lnTo>
                    <a:lnTo>
                      <a:pt x="6770" y="2673"/>
                    </a:lnTo>
                    <a:lnTo>
                      <a:pt x="6781" y="2686"/>
                    </a:lnTo>
                    <a:lnTo>
                      <a:pt x="6792" y="2718"/>
                    </a:lnTo>
                    <a:lnTo>
                      <a:pt x="6810" y="2719"/>
                    </a:lnTo>
                    <a:lnTo>
                      <a:pt x="6826" y="2724"/>
                    </a:lnTo>
                    <a:lnTo>
                      <a:pt x="6840" y="2734"/>
                    </a:lnTo>
                    <a:lnTo>
                      <a:pt x="6848" y="2749"/>
                    </a:lnTo>
                    <a:lnTo>
                      <a:pt x="6861" y="2733"/>
                    </a:lnTo>
                    <a:lnTo>
                      <a:pt x="6874" y="2721"/>
                    </a:lnTo>
                    <a:lnTo>
                      <a:pt x="6886" y="2714"/>
                    </a:lnTo>
                    <a:lnTo>
                      <a:pt x="6899" y="2711"/>
                    </a:lnTo>
                    <a:lnTo>
                      <a:pt x="6911" y="2712"/>
                    </a:lnTo>
                    <a:lnTo>
                      <a:pt x="6923" y="2718"/>
                    </a:lnTo>
                    <a:lnTo>
                      <a:pt x="6950" y="2737"/>
                    </a:lnTo>
                    <a:lnTo>
                      <a:pt x="6953" y="2719"/>
                    </a:lnTo>
                    <a:lnTo>
                      <a:pt x="6961" y="2703"/>
                    </a:lnTo>
                    <a:lnTo>
                      <a:pt x="6973" y="2690"/>
                    </a:lnTo>
                    <a:lnTo>
                      <a:pt x="6985" y="2680"/>
                    </a:lnTo>
                    <a:lnTo>
                      <a:pt x="7001" y="2675"/>
                    </a:lnTo>
                    <a:lnTo>
                      <a:pt x="7018" y="2673"/>
                    </a:lnTo>
                    <a:lnTo>
                      <a:pt x="7035" y="2676"/>
                    </a:lnTo>
                    <a:lnTo>
                      <a:pt x="7051" y="2685"/>
                    </a:lnTo>
                    <a:lnTo>
                      <a:pt x="7057" y="2669"/>
                    </a:lnTo>
                    <a:lnTo>
                      <a:pt x="7064" y="2654"/>
                    </a:lnTo>
                    <a:lnTo>
                      <a:pt x="7074" y="2643"/>
                    </a:lnTo>
                    <a:lnTo>
                      <a:pt x="7085" y="2634"/>
                    </a:lnTo>
                    <a:lnTo>
                      <a:pt x="7098" y="2630"/>
                    </a:lnTo>
                    <a:lnTo>
                      <a:pt x="7111" y="2630"/>
                    </a:lnTo>
                    <a:lnTo>
                      <a:pt x="7126" y="2635"/>
                    </a:lnTo>
                    <a:lnTo>
                      <a:pt x="7141" y="2647"/>
                    </a:lnTo>
                    <a:lnTo>
                      <a:pt x="7159" y="2640"/>
                    </a:lnTo>
                    <a:lnTo>
                      <a:pt x="7177" y="2636"/>
                    </a:lnTo>
                    <a:lnTo>
                      <a:pt x="7196" y="2638"/>
                    </a:lnTo>
                    <a:lnTo>
                      <a:pt x="7211" y="2642"/>
                    </a:lnTo>
                    <a:lnTo>
                      <a:pt x="7223" y="2651"/>
                    </a:lnTo>
                    <a:lnTo>
                      <a:pt x="7231" y="2664"/>
                    </a:lnTo>
                    <a:lnTo>
                      <a:pt x="7235" y="2682"/>
                    </a:lnTo>
                    <a:lnTo>
                      <a:pt x="7231" y="2704"/>
                    </a:lnTo>
                    <a:lnTo>
                      <a:pt x="7255" y="2703"/>
                    </a:lnTo>
                    <a:lnTo>
                      <a:pt x="7273" y="2709"/>
                    </a:lnTo>
                    <a:lnTo>
                      <a:pt x="7285" y="2722"/>
                    </a:lnTo>
                    <a:lnTo>
                      <a:pt x="7291" y="2739"/>
                    </a:lnTo>
                    <a:lnTo>
                      <a:pt x="7291" y="2757"/>
                    </a:lnTo>
                    <a:lnTo>
                      <a:pt x="7284" y="2776"/>
                    </a:lnTo>
                    <a:lnTo>
                      <a:pt x="7270" y="2794"/>
                    </a:lnTo>
                    <a:lnTo>
                      <a:pt x="7250" y="2807"/>
                    </a:lnTo>
                    <a:lnTo>
                      <a:pt x="7264" y="2818"/>
                    </a:lnTo>
                    <a:lnTo>
                      <a:pt x="7270" y="2829"/>
                    </a:lnTo>
                    <a:lnTo>
                      <a:pt x="7270" y="2840"/>
                    </a:lnTo>
                    <a:lnTo>
                      <a:pt x="7267" y="2849"/>
                    </a:lnTo>
                    <a:lnTo>
                      <a:pt x="7250" y="2867"/>
                    </a:lnTo>
                    <a:lnTo>
                      <a:pt x="7227" y="2882"/>
                    </a:lnTo>
                    <a:lnTo>
                      <a:pt x="7241" y="2889"/>
                    </a:lnTo>
                    <a:lnTo>
                      <a:pt x="7252" y="2898"/>
                    </a:lnTo>
                    <a:lnTo>
                      <a:pt x="7257" y="2909"/>
                    </a:lnTo>
                    <a:lnTo>
                      <a:pt x="7259" y="2921"/>
                    </a:lnTo>
                    <a:lnTo>
                      <a:pt x="7253" y="2946"/>
                    </a:lnTo>
                    <a:lnTo>
                      <a:pt x="7235" y="2971"/>
                    </a:lnTo>
                    <a:lnTo>
                      <a:pt x="7251" y="2970"/>
                    </a:lnTo>
                    <a:lnTo>
                      <a:pt x="7263" y="2975"/>
                    </a:lnTo>
                    <a:lnTo>
                      <a:pt x="7270" y="2985"/>
                    </a:lnTo>
                    <a:lnTo>
                      <a:pt x="7274" y="2997"/>
                    </a:lnTo>
                    <a:lnTo>
                      <a:pt x="7270" y="3026"/>
                    </a:lnTo>
                    <a:lnTo>
                      <a:pt x="7264" y="3040"/>
                    </a:lnTo>
                    <a:lnTo>
                      <a:pt x="7254" y="3052"/>
                    </a:lnTo>
                    <a:lnTo>
                      <a:pt x="7270" y="3050"/>
                    </a:lnTo>
                    <a:lnTo>
                      <a:pt x="7284" y="3052"/>
                    </a:lnTo>
                    <a:lnTo>
                      <a:pt x="7295" y="3057"/>
                    </a:lnTo>
                    <a:lnTo>
                      <a:pt x="7301" y="3063"/>
                    </a:lnTo>
                    <a:lnTo>
                      <a:pt x="7305" y="3071"/>
                    </a:lnTo>
                    <a:lnTo>
                      <a:pt x="7302" y="3083"/>
                    </a:lnTo>
                    <a:lnTo>
                      <a:pt x="7296" y="3095"/>
                    </a:lnTo>
                    <a:lnTo>
                      <a:pt x="7284" y="3109"/>
                    </a:lnTo>
                    <a:lnTo>
                      <a:pt x="7294" y="3125"/>
                    </a:lnTo>
                    <a:lnTo>
                      <a:pt x="7297" y="3139"/>
                    </a:lnTo>
                    <a:lnTo>
                      <a:pt x="7296" y="3153"/>
                    </a:lnTo>
                    <a:lnTo>
                      <a:pt x="7291" y="3164"/>
                    </a:lnTo>
                    <a:lnTo>
                      <a:pt x="7269" y="3182"/>
                    </a:lnTo>
                    <a:lnTo>
                      <a:pt x="7238" y="3190"/>
                    </a:lnTo>
                    <a:lnTo>
                      <a:pt x="7250" y="3213"/>
                    </a:lnTo>
                    <a:lnTo>
                      <a:pt x="7249" y="3233"/>
                    </a:lnTo>
                    <a:lnTo>
                      <a:pt x="7239" y="3248"/>
                    </a:lnTo>
                    <a:lnTo>
                      <a:pt x="7223" y="3260"/>
                    </a:lnTo>
                    <a:lnTo>
                      <a:pt x="7202" y="3265"/>
                    </a:lnTo>
                    <a:lnTo>
                      <a:pt x="7182" y="3264"/>
                    </a:lnTo>
                    <a:lnTo>
                      <a:pt x="7162" y="3256"/>
                    </a:lnTo>
                    <a:lnTo>
                      <a:pt x="7148" y="3239"/>
                    </a:lnTo>
                    <a:lnTo>
                      <a:pt x="7141" y="3253"/>
                    </a:lnTo>
                    <a:lnTo>
                      <a:pt x="7130" y="3263"/>
                    </a:lnTo>
                    <a:lnTo>
                      <a:pt x="7116" y="3268"/>
                    </a:lnTo>
                    <a:lnTo>
                      <a:pt x="7102" y="3269"/>
                    </a:lnTo>
                    <a:lnTo>
                      <a:pt x="7088" y="3265"/>
                    </a:lnTo>
                    <a:lnTo>
                      <a:pt x="7077" y="3257"/>
                    </a:lnTo>
                    <a:lnTo>
                      <a:pt x="7068" y="3245"/>
                    </a:lnTo>
                    <a:lnTo>
                      <a:pt x="7066" y="3228"/>
                    </a:lnTo>
                    <a:lnTo>
                      <a:pt x="7049" y="3237"/>
                    </a:lnTo>
                    <a:lnTo>
                      <a:pt x="7029" y="3239"/>
                    </a:lnTo>
                    <a:lnTo>
                      <a:pt x="7019" y="3237"/>
                    </a:lnTo>
                    <a:lnTo>
                      <a:pt x="7010" y="3233"/>
                    </a:lnTo>
                    <a:lnTo>
                      <a:pt x="6998" y="3217"/>
                    </a:lnTo>
                    <a:lnTo>
                      <a:pt x="6973" y="3221"/>
                    </a:lnTo>
                    <a:lnTo>
                      <a:pt x="6950" y="3215"/>
                    </a:lnTo>
                    <a:lnTo>
                      <a:pt x="6933" y="3200"/>
                    </a:lnTo>
                    <a:lnTo>
                      <a:pt x="6928" y="3188"/>
                    </a:lnTo>
                    <a:lnTo>
                      <a:pt x="6927" y="3175"/>
                    </a:lnTo>
                    <a:lnTo>
                      <a:pt x="6916" y="3200"/>
                    </a:lnTo>
                    <a:lnTo>
                      <a:pt x="6899" y="3216"/>
                    </a:lnTo>
                    <a:lnTo>
                      <a:pt x="6877" y="3222"/>
                    </a:lnTo>
                    <a:lnTo>
                      <a:pt x="6850" y="3220"/>
                    </a:lnTo>
                    <a:lnTo>
                      <a:pt x="6847" y="3234"/>
                    </a:lnTo>
                    <a:lnTo>
                      <a:pt x="6841" y="3246"/>
                    </a:lnTo>
                    <a:lnTo>
                      <a:pt x="6830" y="3257"/>
                    </a:lnTo>
                    <a:lnTo>
                      <a:pt x="6815" y="3268"/>
                    </a:lnTo>
                    <a:lnTo>
                      <a:pt x="6827" y="3266"/>
                    </a:lnTo>
                    <a:lnTo>
                      <a:pt x="6839" y="3266"/>
                    </a:lnTo>
                    <a:lnTo>
                      <a:pt x="6859" y="3276"/>
                    </a:lnTo>
                    <a:lnTo>
                      <a:pt x="6866" y="3283"/>
                    </a:lnTo>
                    <a:lnTo>
                      <a:pt x="6870" y="3294"/>
                    </a:lnTo>
                    <a:lnTo>
                      <a:pt x="6871" y="3307"/>
                    </a:lnTo>
                    <a:lnTo>
                      <a:pt x="6867" y="3321"/>
                    </a:lnTo>
                    <a:lnTo>
                      <a:pt x="6884" y="3304"/>
                    </a:lnTo>
                    <a:lnTo>
                      <a:pt x="6900" y="3295"/>
                    </a:lnTo>
                    <a:lnTo>
                      <a:pt x="6916" y="3290"/>
                    </a:lnTo>
                    <a:lnTo>
                      <a:pt x="6930" y="3291"/>
                    </a:lnTo>
                    <a:lnTo>
                      <a:pt x="6943" y="3296"/>
                    </a:lnTo>
                    <a:lnTo>
                      <a:pt x="6952" y="3307"/>
                    </a:lnTo>
                    <a:lnTo>
                      <a:pt x="6958" y="3321"/>
                    </a:lnTo>
                    <a:lnTo>
                      <a:pt x="6961" y="3339"/>
                    </a:lnTo>
                    <a:lnTo>
                      <a:pt x="6966" y="3330"/>
                    </a:lnTo>
                    <a:lnTo>
                      <a:pt x="6973" y="3323"/>
                    </a:lnTo>
                    <a:lnTo>
                      <a:pt x="6991" y="3312"/>
                    </a:lnTo>
                    <a:lnTo>
                      <a:pt x="7012" y="3308"/>
                    </a:lnTo>
                    <a:lnTo>
                      <a:pt x="7035" y="3310"/>
                    </a:lnTo>
                    <a:lnTo>
                      <a:pt x="7056" y="3316"/>
                    </a:lnTo>
                    <a:lnTo>
                      <a:pt x="7074" y="3328"/>
                    </a:lnTo>
                    <a:lnTo>
                      <a:pt x="7087" y="3344"/>
                    </a:lnTo>
                    <a:lnTo>
                      <a:pt x="7092" y="3364"/>
                    </a:lnTo>
                    <a:lnTo>
                      <a:pt x="7117" y="3369"/>
                    </a:lnTo>
                    <a:lnTo>
                      <a:pt x="7137" y="3379"/>
                    </a:lnTo>
                    <a:lnTo>
                      <a:pt x="7151" y="3394"/>
                    </a:lnTo>
                    <a:lnTo>
                      <a:pt x="7160" y="3413"/>
                    </a:lnTo>
                    <a:lnTo>
                      <a:pt x="7163" y="3435"/>
                    </a:lnTo>
                    <a:lnTo>
                      <a:pt x="7159" y="3456"/>
                    </a:lnTo>
                    <a:lnTo>
                      <a:pt x="7148" y="3475"/>
                    </a:lnTo>
                    <a:lnTo>
                      <a:pt x="7130" y="3492"/>
                    </a:lnTo>
                    <a:lnTo>
                      <a:pt x="7148" y="3501"/>
                    </a:lnTo>
                    <a:lnTo>
                      <a:pt x="7161" y="3514"/>
                    </a:lnTo>
                    <a:lnTo>
                      <a:pt x="7168" y="3530"/>
                    </a:lnTo>
                    <a:lnTo>
                      <a:pt x="7168" y="3546"/>
                    </a:lnTo>
                    <a:lnTo>
                      <a:pt x="7162" y="3562"/>
                    </a:lnTo>
                    <a:lnTo>
                      <a:pt x="7153" y="3577"/>
                    </a:lnTo>
                    <a:lnTo>
                      <a:pt x="7137" y="3588"/>
                    </a:lnTo>
                    <a:lnTo>
                      <a:pt x="7118" y="3595"/>
                    </a:lnTo>
                    <a:lnTo>
                      <a:pt x="7127" y="3604"/>
                    </a:lnTo>
                    <a:lnTo>
                      <a:pt x="7132" y="3614"/>
                    </a:lnTo>
                    <a:lnTo>
                      <a:pt x="7134" y="3627"/>
                    </a:lnTo>
                    <a:lnTo>
                      <a:pt x="7134" y="3639"/>
                    </a:lnTo>
                    <a:lnTo>
                      <a:pt x="7125" y="3660"/>
                    </a:lnTo>
                    <a:lnTo>
                      <a:pt x="7116" y="3669"/>
                    </a:lnTo>
                    <a:lnTo>
                      <a:pt x="7104" y="3673"/>
                    </a:lnTo>
                    <a:lnTo>
                      <a:pt x="7120" y="3684"/>
                    </a:lnTo>
                    <a:lnTo>
                      <a:pt x="7132" y="3699"/>
                    </a:lnTo>
                    <a:lnTo>
                      <a:pt x="7139" y="3718"/>
                    </a:lnTo>
                    <a:lnTo>
                      <a:pt x="7141" y="3739"/>
                    </a:lnTo>
                    <a:lnTo>
                      <a:pt x="7136" y="3761"/>
                    </a:lnTo>
                    <a:lnTo>
                      <a:pt x="7129" y="3781"/>
                    </a:lnTo>
                    <a:lnTo>
                      <a:pt x="7115" y="3798"/>
                    </a:lnTo>
                    <a:lnTo>
                      <a:pt x="7095" y="3811"/>
                    </a:lnTo>
                    <a:lnTo>
                      <a:pt x="7104" y="3858"/>
                    </a:lnTo>
                    <a:lnTo>
                      <a:pt x="7100" y="3894"/>
                    </a:lnTo>
                    <a:lnTo>
                      <a:pt x="7093" y="3908"/>
                    </a:lnTo>
                    <a:lnTo>
                      <a:pt x="7085" y="3919"/>
                    </a:lnTo>
                    <a:lnTo>
                      <a:pt x="7074" y="3928"/>
                    </a:lnTo>
                    <a:lnTo>
                      <a:pt x="7063" y="3933"/>
                    </a:lnTo>
                    <a:lnTo>
                      <a:pt x="7051" y="3935"/>
                    </a:lnTo>
                    <a:lnTo>
                      <a:pt x="7039" y="3934"/>
                    </a:lnTo>
                    <a:lnTo>
                      <a:pt x="7017" y="3921"/>
                    </a:lnTo>
                    <a:lnTo>
                      <a:pt x="7007" y="3909"/>
                    </a:lnTo>
                    <a:lnTo>
                      <a:pt x="6999" y="3894"/>
                    </a:lnTo>
                    <a:lnTo>
                      <a:pt x="6994" y="3875"/>
                    </a:lnTo>
                    <a:lnTo>
                      <a:pt x="6991" y="3852"/>
                    </a:lnTo>
                    <a:lnTo>
                      <a:pt x="6973" y="3850"/>
                    </a:lnTo>
                    <a:lnTo>
                      <a:pt x="6960" y="3843"/>
                    </a:lnTo>
                    <a:lnTo>
                      <a:pt x="6950" y="3832"/>
                    </a:lnTo>
                    <a:lnTo>
                      <a:pt x="6944" y="3821"/>
                    </a:lnTo>
                    <a:lnTo>
                      <a:pt x="6942" y="3807"/>
                    </a:lnTo>
                    <a:lnTo>
                      <a:pt x="6943" y="3791"/>
                    </a:lnTo>
                    <a:lnTo>
                      <a:pt x="6953" y="3762"/>
                    </a:lnTo>
                    <a:lnTo>
                      <a:pt x="6932" y="3760"/>
                    </a:lnTo>
                    <a:lnTo>
                      <a:pt x="6913" y="3750"/>
                    </a:lnTo>
                    <a:lnTo>
                      <a:pt x="6901" y="3734"/>
                    </a:lnTo>
                    <a:lnTo>
                      <a:pt x="6898" y="3714"/>
                    </a:lnTo>
                    <a:lnTo>
                      <a:pt x="6891" y="3726"/>
                    </a:lnTo>
                    <a:lnTo>
                      <a:pt x="6878" y="3735"/>
                    </a:lnTo>
                    <a:lnTo>
                      <a:pt x="6864" y="3742"/>
                    </a:lnTo>
                    <a:lnTo>
                      <a:pt x="6848" y="3744"/>
                    </a:lnTo>
                    <a:lnTo>
                      <a:pt x="6833" y="3742"/>
                    </a:lnTo>
                    <a:lnTo>
                      <a:pt x="6823" y="3734"/>
                    </a:lnTo>
                    <a:lnTo>
                      <a:pt x="6815" y="3721"/>
                    </a:lnTo>
                    <a:lnTo>
                      <a:pt x="6815" y="3703"/>
                    </a:lnTo>
                    <a:lnTo>
                      <a:pt x="6792" y="3711"/>
                    </a:lnTo>
                    <a:lnTo>
                      <a:pt x="6774" y="3712"/>
                    </a:lnTo>
                    <a:lnTo>
                      <a:pt x="6759" y="3707"/>
                    </a:lnTo>
                    <a:lnTo>
                      <a:pt x="6747" y="3699"/>
                    </a:lnTo>
                    <a:lnTo>
                      <a:pt x="6739" y="3686"/>
                    </a:lnTo>
                    <a:lnTo>
                      <a:pt x="6734" y="3670"/>
                    </a:lnTo>
                    <a:lnTo>
                      <a:pt x="6733" y="3652"/>
                    </a:lnTo>
                    <a:lnTo>
                      <a:pt x="6736" y="3633"/>
                    </a:lnTo>
                    <a:lnTo>
                      <a:pt x="6720" y="3640"/>
                    </a:lnTo>
                    <a:lnTo>
                      <a:pt x="6704" y="3643"/>
                    </a:lnTo>
                    <a:lnTo>
                      <a:pt x="6689" y="3640"/>
                    </a:lnTo>
                    <a:lnTo>
                      <a:pt x="6675" y="3635"/>
                    </a:lnTo>
                    <a:lnTo>
                      <a:pt x="6665" y="3625"/>
                    </a:lnTo>
                    <a:lnTo>
                      <a:pt x="6659" y="3612"/>
                    </a:lnTo>
                    <a:lnTo>
                      <a:pt x="6657" y="3599"/>
                    </a:lnTo>
                    <a:lnTo>
                      <a:pt x="6661" y="3585"/>
                    </a:lnTo>
                    <a:lnTo>
                      <a:pt x="6646" y="3590"/>
                    </a:lnTo>
                    <a:lnTo>
                      <a:pt x="6631" y="3587"/>
                    </a:lnTo>
                    <a:lnTo>
                      <a:pt x="6619" y="3574"/>
                    </a:lnTo>
                    <a:lnTo>
                      <a:pt x="6617" y="3555"/>
                    </a:lnTo>
                    <a:lnTo>
                      <a:pt x="6600" y="3564"/>
                    </a:lnTo>
                    <a:lnTo>
                      <a:pt x="6584" y="3566"/>
                    </a:lnTo>
                    <a:lnTo>
                      <a:pt x="6568" y="3562"/>
                    </a:lnTo>
                    <a:lnTo>
                      <a:pt x="6556" y="3551"/>
                    </a:lnTo>
                    <a:lnTo>
                      <a:pt x="6560" y="3562"/>
                    </a:lnTo>
                    <a:lnTo>
                      <a:pt x="6557" y="3573"/>
                    </a:lnTo>
                    <a:lnTo>
                      <a:pt x="6552" y="3581"/>
                    </a:lnTo>
                    <a:lnTo>
                      <a:pt x="6541" y="3588"/>
                    </a:lnTo>
                    <a:lnTo>
                      <a:pt x="6561" y="3586"/>
                    </a:lnTo>
                    <a:lnTo>
                      <a:pt x="6576" y="3594"/>
                    </a:lnTo>
                    <a:lnTo>
                      <a:pt x="6582" y="3608"/>
                    </a:lnTo>
                    <a:lnTo>
                      <a:pt x="6579" y="3625"/>
                    </a:lnTo>
                    <a:lnTo>
                      <a:pt x="6598" y="3633"/>
                    </a:lnTo>
                    <a:lnTo>
                      <a:pt x="6611" y="3644"/>
                    </a:lnTo>
                    <a:lnTo>
                      <a:pt x="6618" y="3659"/>
                    </a:lnTo>
                    <a:lnTo>
                      <a:pt x="6619" y="3676"/>
                    </a:lnTo>
                    <a:lnTo>
                      <a:pt x="6613" y="3692"/>
                    </a:lnTo>
                    <a:lnTo>
                      <a:pt x="6604" y="3706"/>
                    </a:lnTo>
                    <a:lnTo>
                      <a:pt x="6588" y="3717"/>
                    </a:lnTo>
                    <a:lnTo>
                      <a:pt x="6567" y="3721"/>
                    </a:lnTo>
                    <a:lnTo>
                      <a:pt x="6565" y="3744"/>
                    </a:lnTo>
                    <a:lnTo>
                      <a:pt x="6554" y="3762"/>
                    </a:lnTo>
                    <a:lnTo>
                      <a:pt x="6539" y="3776"/>
                    </a:lnTo>
                    <a:lnTo>
                      <a:pt x="6521" y="3783"/>
                    </a:lnTo>
                    <a:lnTo>
                      <a:pt x="6500" y="3784"/>
                    </a:lnTo>
                    <a:lnTo>
                      <a:pt x="6483" y="3779"/>
                    </a:lnTo>
                    <a:lnTo>
                      <a:pt x="6469" y="3765"/>
                    </a:lnTo>
                    <a:lnTo>
                      <a:pt x="6460" y="3744"/>
                    </a:lnTo>
                    <a:lnTo>
                      <a:pt x="6448" y="3748"/>
                    </a:lnTo>
                    <a:lnTo>
                      <a:pt x="6436" y="3749"/>
                    </a:lnTo>
                    <a:lnTo>
                      <a:pt x="6424" y="3747"/>
                    </a:lnTo>
                    <a:lnTo>
                      <a:pt x="6414" y="3741"/>
                    </a:lnTo>
                    <a:lnTo>
                      <a:pt x="6399" y="3763"/>
                    </a:lnTo>
                    <a:lnTo>
                      <a:pt x="6373" y="3775"/>
                    </a:lnTo>
                    <a:lnTo>
                      <a:pt x="6358" y="3776"/>
                    </a:lnTo>
                    <a:lnTo>
                      <a:pt x="6345" y="3773"/>
                    </a:lnTo>
                    <a:lnTo>
                      <a:pt x="6333" y="3764"/>
                    </a:lnTo>
                    <a:lnTo>
                      <a:pt x="6324" y="3751"/>
                    </a:lnTo>
                    <a:lnTo>
                      <a:pt x="6322" y="3768"/>
                    </a:lnTo>
                    <a:lnTo>
                      <a:pt x="6313" y="3782"/>
                    </a:lnTo>
                    <a:lnTo>
                      <a:pt x="6299" y="3791"/>
                    </a:lnTo>
                    <a:lnTo>
                      <a:pt x="6283" y="3796"/>
                    </a:lnTo>
                    <a:lnTo>
                      <a:pt x="6266" y="3795"/>
                    </a:lnTo>
                    <a:lnTo>
                      <a:pt x="6252" y="3790"/>
                    </a:lnTo>
                    <a:lnTo>
                      <a:pt x="6242" y="3777"/>
                    </a:lnTo>
                    <a:lnTo>
                      <a:pt x="6238" y="3759"/>
                    </a:lnTo>
                    <a:lnTo>
                      <a:pt x="6226" y="3772"/>
                    </a:lnTo>
                    <a:lnTo>
                      <a:pt x="6212" y="3778"/>
                    </a:lnTo>
                    <a:lnTo>
                      <a:pt x="6197" y="3779"/>
                    </a:lnTo>
                    <a:lnTo>
                      <a:pt x="6184" y="3774"/>
                    </a:lnTo>
                    <a:lnTo>
                      <a:pt x="6173" y="3766"/>
                    </a:lnTo>
                    <a:lnTo>
                      <a:pt x="6167" y="3754"/>
                    </a:lnTo>
                    <a:lnTo>
                      <a:pt x="6167" y="3742"/>
                    </a:lnTo>
                    <a:lnTo>
                      <a:pt x="6173" y="3728"/>
                    </a:lnTo>
                    <a:lnTo>
                      <a:pt x="6153" y="3717"/>
                    </a:lnTo>
                    <a:lnTo>
                      <a:pt x="6140" y="3702"/>
                    </a:lnTo>
                    <a:lnTo>
                      <a:pt x="6135" y="3684"/>
                    </a:lnTo>
                    <a:lnTo>
                      <a:pt x="6141" y="3659"/>
                    </a:lnTo>
                    <a:lnTo>
                      <a:pt x="6126" y="3675"/>
                    </a:lnTo>
                    <a:lnTo>
                      <a:pt x="6107" y="3685"/>
                    </a:lnTo>
                    <a:lnTo>
                      <a:pt x="6097" y="3685"/>
                    </a:lnTo>
                    <a:lnTo>
                      <a:pt x="6087" y="3683"/>
                    </a:lnTo>
                    <a:lnTo>
                      <a:pt x="6078" y="3676"/>
                    </a:lnTo>
                    <a:lnTo>
                      <a:pt x="6070" y="3666"/>
                    </a:lnTo>
                    <a:lnTo>
                      <a:pt x="6060" y="3685"/>
                    </a:lnTo>
                    <a:lnTo>
                      <a:pt x="6043" y="3695"/>
                    </a:lnTo>
                    <a:lnTo>
                      <a:pt x="6023" y="3695"/>
                    </a:lnTo>
                    <a:lnTo>
                      <a:pt x="6005" y="3684"/>
                    </a:lnTo>
                    <a:lnTo>
                      <a:pt x="6006" y="3700"/>
                    </a:lnTo>
                    <a:lnTo>
                      <a:pt x="5998" y="3713"/>
                    </a:lnTo>
                    <a:lnTo>
                      <a:pt x="5984" y="3720"/>
                    </a:lnTo>
                    <a:lnTo>
                      <a:pt x="5964" y="3718"/>
                    </a:lnTo>
                    <a:lnTo>
                      <a:pt x="5986" y="3727"/>
                    </a:lnTo>
                    <a:lnTo>
                      <a:pt x="5997" y="3738"/>
                    </a:lnTo>
                    <a:lnTo>
                      <a:pt x="5998" y="3752"/>
                    </a:lnTo>
                    <a:lnTo>
                      <a:pt x="5990" y="3766"/>
                    </a:lnTo>
                    <a:lnTo>
                      <a:pt x="6002" y="3767"/>
                    </a:lnTo>
                    <a:lnTo>
                      <a:pt x="6012" y="3772"/>
                    </a:lnTo>
                    <a:lnTo>
                      <a:pt x="6020" y="3778"/>
                    </a:lnTo>
                    <a:lnTo>
                      <a:pt x="6026" y="3787"/>
                    </a:lnTo>
                    <a:lnTo>
                      <a:pt x="6029" y="3808"/>
                    </a:lnTo>
                    <a:lnTo>
                      <a:pt x="6025" y="3819"/>
                    </a:lnTo>
                    <a:lnTo>
                      <a:pt x="6017" y="3829"/>
                    </a:lnTo>
                    <a:lnTo>
                      <a:pt x="6032" y="3832"/>
                    </a:lnTo>
                    <a:lnTo>
                      <a:pt x="6044" y="3839"/>
                    </a:lnTo>
                    <a:lnTo>
                      <a:pt x="6052" y="3850"/>
                    </a:lnTo>
                    <a:lnTo>
                      <a:pt x="6056" y="3861"/>
                    </a:lnTo>
                    <a:lnTo>
                      <a:pt x="6055" y="3874"/>
                    </a:lnTo>
                    <a:lnTo>
                      <a:pt x="6052" y="3886"/>
                    </a:lnTo>
                    <a:lnTo>
                      <a:pt x="6044" y="3897"/>
                    </a:lnTo>
                    <a:lnTo>
                      <a:pt x="6032" y="3904"/>
                    </a:lnTo>
                    <a:lnTo>
                      <a:pt x="6053" y="3931"/>
                    </a:lnTo>
                    <a:lnTo>
                      <a:pt x="6059" y="3955"/>
                    </a:lnTo>
                    <a:lnTo>
                      <a:pt x="6058" y="3966"/>
                    </a:lnTo>
                    <a:lnTo>
                      <a:pt x="6054" y="3977"/>
                    </a:lnTo>
                    <a:lnTo>
                      <a:pt x="6040" y="3993"/>
                    </a:lnTo>
                    <a:lnTo>
                      <a:pt x="6018" y="4001"/>
                    </a:lnTo>
                    <a:lnTo>
                      <a:pt x="5994" y="4001"/>
                    </a:lnTo>
                    <a:lnTo>
                      <a:pt x="5983" y="3997"/>
                    </a:lnTo>
                    <a:lnTo>
                      <a:pt x="5971" y="3991"/>
                    </a:lnTo>
                    <a:lnTo>
                      <a:pt x="5960" y="3980"/>
                    </a:lnTo>
                    <a:lnTo>
                      <a:pt x="5949" y="3967"/>
                    </a:lnTo>
                    <a:lnTo>
                      <a:pt x="5944" y="3982"/>
                    </a:lnTo>
                    <a:lnTo>
                      <a:pt x="5936" y="3994"/>
                    </a:lnTo>
                    <a:lnTo>
                      <a:pt x="5925" y="4003"/>
                    </a:lnTo>
                    <a:lnTo>
                      <a:pt x="5914" y="4008"/>
                    </a:lnTo>
                    <a:lnTo>
                      <a:pt x="5901" y="4008"/>
                    </a:lnTo>
                    <a:lnTo>
                      <a:pt x="5889" y="4002"/>
                    </a:lnTo>
                    <a:lnTo>
                      <a:pt x="5878" y="3992"/>
                    </a:lnTo>
                    <a:lnTo>
                      <a:pt x="5870" y="3975"/>
                    </a:lnTo>
                    <a:lnTo>
                      <a:pt x="5849" y="3986"/>
                    </a:lnTo>
                    <a:lnTo>
                      <a:pt x="5824" y="3990"/>
                    </a:lnTo>
                    <a:lnTo>
                      <a:pt x="5800" y="3982"/>
                    </a:lnTo>
                    <a:lnTo>
                      <a:pt x="5781" y="3963"/>
                    </a:lnTo>
                    <a:lnTo>
                      <a:pt x="5776" y="3976"/>
                    </a:lnTo>
                    <a:lnTo>
                      <a:pt x="5766" y="3985"/>
                    </a:lnTo>
                    <a:lnTo>
                      <a:pt x="5754" y="3992"/>
                    </a:lnTo>
                    <a:lnTo>
                      <a:pt x="5740" y="3995"/>
                    </a:lnTo>
                    <a:lnTo>
                      <a:pt x="5726" y="3995"/>
                    </a:lnTo>
                    <a:lnTo>
                      <a:pt x="5713" y="3993"/>
                    </a:lnTo>
                    <a:lnTo>
                      <a:pt x="5695" y="3982"/>
                    </a:lnTo>
                    <a:lnTo>
                      <a:pt x="5698" y="3998"/>
                    </a:lnTo>
                    <a:lnTo>
                      <a:pt x="5698" y="4014"/>
                    </a:lnTo>
                    <a:lnTo>
                      <a:pt x="5694" y="4028"/>
                    </a:lnTo>
                    <a:lnTo>
                      <a:pt x="5686" y="4040"/>
                    </a:lnTo>
                    <a:lnTo>
                      <a:pt x="5675" y="4049"/>
                    </a:lnTo>
                    <a:lnTo>
                      <a:pt x="5661" y="4057"/>
                    </a:lnTo>
                    <a:lnTo>
                      <a:pt x="5645" y="4062"/>
                    </a:lnTo>
                    <a:lnTo>
                      <a:pt x="5627" y="4063"/>
                    </a:lnTo>
                    <a:lnTo>
                      <a:pt x="5639" y="4074"/>
                    </a:lnTo>
                    <a:lnTo>
                      <a:pt x="5646" y="4087"/>
                    </a:lnTo>
                    <a:lnTo>
                      <a:pt x="5648" y="4099"/>
                    </a:lnTo>
                    <a:lnTo>
                      <a:pt x="5648" y="4111"/>
                    </a:lnTo>
                    <a:lnTo>
                      <a:pt x="5644" y="4123"/>
                    </a:lnTo>
                    <a:lnTo>
                      <a:pt x="5638" y="4135"/>
                    </a:lnTo>
                    <a:lnTo>
                      <a:pt x="5616" y="4152"/>
                    </a:lnTo>
                    <a:lnTo>
                      <a:pt x="5631" y="4151"/>
                    </a:lnTo>
                    <a:lnTo>
                      <a:pt x="5644" y="4155"/>
                    </a:lnTo>
                    <a:lnTo>
                      <a:pt x="5653" y="4165"/>
                    </a:lnTo>
                    <a:lnTo>
                      <a:pt x="5657" y="4178"/>
                    </a:lnTo>
                    <a:lnTo>
                      <a:pt x="5676" y="4173"/>
                    </a:lnTo>
                    <a:lnTo>
                      <a:pt x="5691" y="4176"/>
                    </a:lnTo>
                    <a:lnTo>
                      <a:pt x="5703" y="4184"/>
                    </a:lnTo>
                    <a:lnTo>
                      <a:pt x="5710" y="4197"/>
                    </a:lnTo>
                    <a:lnTo>
                      <a:pt x="5722" y="4177"/>
                    </a:lnTo>
                    <a:lnTo>
                      <a:pt x="5742" y="4161"/>
                    </a:lnTo>
                    <a:lnTo>
                      <a:pt x="5769" y="4151"/>
                    </a:lnTo>
                    <a:lnTo>
                      <a:pt x="5784" y="4150"/>
                    </a:lnTo>
                    <a:lnTo>
                      <a:pt x="5799" y="4152"/>
                    </a:lnTo>
                    <a:lnTo>
                      <a:pt x="5820" y="4130"/>
                    </a:lnTo>
                    <a:lnTo>
                      <a:pt x="5840" y="4117"/>
                    </a:lnTo>
                    <a:lnTo>
                      <a:pt x="5859" y="4113"/>
                    </a:lnTo>
                    <a:lnTo>
                      <a:pt x="5874" y="4115"/>
                    </a:lnTo>
                    <a:lnTo>
                      <a:pt x="5884" y="4125"/>
                    </a:lnTo>
                    <a:lnTo>
                      <a:pt x="5890" y="4141"/>
                    </a:lnTo>
                    <a:lnTo>
                      <a:pt x="5888" y="4165"/>
                    </a:lnTo>
                    <a:lnTo>
                      <a:pt x="5878" y="4194"/>
                    </a:lnTo>
                    <a:lnTo>
                      <a:pt x="5904" y="4202"/>
                    </a:lnTo>
                    <a:lnTo>
                      <a:pt x="5919" y="4215"/>
                    </a:lnTo>
                    <a:lnTo>
                      <a:pt x="5923" y="4231"/>
                    </a:lnTo>
                    <a:lnTo>
                      <a:pt x="5919" y="4248"/>
                    </a:lnTo>
                    <a:lnTo>
                      <a:pt x="5907" y="4265"/>
                    </a:lnTo>
                    <a:lnTo>
                      <a:pt x="5889" y="4278"/>
                    </a:lnTo>
                    <a:lnTo>
                      <a:pt x="5867" y="4288"/>
                    </a:lnTo>
                    <a:lnTo>
                      <a:pt x="5841" y="4290"/>
                    </a:lnTo>
                    <a:lnTo>
                      <a:pt x="5851" y="4298"/>
                    </a:lnTo>
                    <a:lnTo>
                      <a:pt x="5859" y="4307"/>
                    </a:lnTo>
                    <a:lnTo>
                      <a:pt x="5862" y="4318"/>
                    </a:lnTo>
                    <a:lnTo>
                      <a:pt x="5863" y="4327"/>
                    </a:lnTo>
                    <a:lnTo>
                      <a:pt x="5856" y="4347"/>
                    </a:lnTo>
                    <a:lnTo>
                      <a:pt x="5841" y="4363"/>
                    </a:lnTo>
                    <a:lnTo>
                      <a:pt x="5854" y="4367"/>
                    </a:lnTo>
                    <a:lnTo>
                      <a:pt x="5865" y="4375"/>
                    </a:lnTo>
                    <a:lnTo>
                      <a:pt x="5869" y="4388"/>
                    </a:lnTo>
                    <a:lnTo>
                      <a:pt x="5867" y="4404"/>
                    </a:lnTo>
                    <a:lnTo>
                      <a:pt x="5889" y="4409"/>
                    </a:lnTo>
                    <a:lnTo>
                      <a:pt x="5905" y="4419"/>
                    </a:lnTo>
                    <a:lnTo>
                      <a:pt x="5916" y="4436"/>
                    </a:lnTo>
                    <a:lnTo>
                      <a:pt x="5919" y="4458"/>
                    </a:lnTo>
                    <a:lnTo>
                      <a:pt x="5931" y="4446"/>
                    </a:lnTo>
                    <a:lnTo>
                      <a:pt x="5945" y="4443"/>
                    </a:lnTo>
                    <a:lnTo>
                      <a:pt x="5959" y="4445"/>
                    </a:lnTo>
                    <a:lnTo>
                      <a:pt x="5972" y="4453"/>
                    </a:lnTo>
                    <a:lnTo>
                      <a:pt x="5982" y="4429"/>
                    </a:lnTo>
                    <a:lnTo>
                      <a:pt x="5997" y="4411"/>
                    </a:lnTo>
                    <a:lnTo>
                      <a:pt x="6016" y="4398"/>
                    </a:lnTo>
                    <a:lnTo>
                      <a:pt x="6043" y="4390"/>
                    </a:lnTo>
                    <a:lnTo>
                      <a:pt x="6040" y="4376"/>
                    </a:lnTo>
                    <a:lnTo>
                      <a:pt x="6039" y="4363"/>
                    </a:lnTo>
                    <a:lnTo>
                      <a:pt x="6046" y="4339"/>
                    </a:lnTo>
                    <a:lnTo>
                      <a:pt x="6054" y="4331"/>
                    </a:lnTo>
                    <a:lnTo>
                      <a:pt x="6066" y="4324"/>
                    </a:lnTo>
                    <a:lnTo>
                      <a:pt x="6079" y="4320"/>
                    </a:lnTo>
                    <a:lnTo>
                      <a:pt x="6096" y="4320"/>
                    </a:lnTo>
                    <a:lnTo>
                      <a:pt x="6090" y="4302"/>
                    </a:lnTo>
                    <a:lnTo>
                      <a:pt x="6089" y="4286"/>
                    </a:lnTo>
                    <a:lnTo>
                      <a:pt x="6095" y="4260"/>
                    </a:lnTo>
                    <a:lnTo>
                      <a:pt x="6109" y="4243"/>
                    </a:lnTo>
                    <a:lnTo>
                      <a:pt x="6127" y="4235"/>
                    </a:lnTo>
                    <a:lnTo>
                      <a:pt x="6148" y="4235"/>
                    </a:lnTo>
                    <a:lnTo>
                      <a:pt x="6166" y="4246"/>
                    </a:lnTo>
                    <a:lnTo>
                      <a:pt x="6178" y="4266"/>
                    </a:lnTo>
                    <a:lnTo>
                      <a:pt x="6181" y="4280"/>
                    </a:lnTo>
                    <a:lnTo>
                      <a:pt x="6181" y="4297"/>
                    </a:lnTo>
                    <a:lnTo>
                      <a:pt x="6199" y="4289"/>
                    </a:lnTo>
                    <a:lnTo>
                      <a:pt x="6216" y="4288"/>
                    </a:lnTo>
                    <a:lnTo>
                      <a:pt x="6230" y="4293"/>
                    </a:lnTo>
                    <a:lnTo>
                      <a:pt x="6239" y="4302"/>
                    </a:lnTo>
                    <a:lnTo>
                      <a:pt x="6245" y="4315"/>
                    </a:lnTo>
                    <a:lnTo>
                      <a:pt x="6247" y="4329"/>
                    </a:lnTo>
                    <a:lnTo>
                      <a:pt x="6242" y="4346"/>
                    </a:lnTo>
                    <a:lnTo>
                      <a:pt x="6234" y="4360"/>
                    </a:lnTo>
                    <a:lnTo>
                      <a:pt x="6258" y="4357"/>
                    </a:lnTo>
                    <a:lnTo>
                      <a:pt x="6274" y="4363"/>
                    </a:lnTo>
                    <a:lnTo>
                      <a:pt x="6283" y="4375"/>
                    </a:lnTo>
                    <a:lnTo>
                      <a:pt x="6285" y="4393"/>
                    </a:lnTo>
                    <a:lnTo>
                      <a:pt x="6294" y="4384"/>
                    </a:lnTo>
                    <a:lnTo>
                      <a:pt x="6306" y="4380"/>
                    </a:lnTo>
                    <a:lnTo>
                      <a:pt x="6319" y="4378"/>
                    </a:lnTo>
                    <a:lnTo>
                      <a:pt x="6333" y="4380"/>
                    </a:lnTo>
                    <a:lnTo>
                      <a:pt x="6342" y="4362"/>
                    </a:lnTo>
                    <a:lnTo>
                      <a:pt x="6351" y="4348"/>
                    </a:lnTo>
                    <a:lnTo>
                      <a:pt x="6363" y="4337"/>
                    </a:lnTo>
                    <a:lnTo>
                      <a:pt x="6376" y="4329"/>
                    </a:lnTo>
                    <a:lnTo>
                      <a:pt x="6403" y="4323"/>
                    </a:lnTo>
                    <a:lnTo>
                      <a:pt x="6429" y="4327"/>
                    </a:lnTo>
                    <a:lnTo>
                      <a:pt x="6447" y="4341"/>
                    </a:lnTo>
                    <a:lnTo>
                      <a:pt x="6456" y="4360"/>
                    </a:lnTo>
                    <a:lnTo>
                      <a:pt x="6450" y="4386"/>
                    </a:lnTo>
                    <a:lnTo>
                      <a:pt x="6425" y="4416"/>
                    </a:lnTo>
                    <a:lnTo>
                      <a:pt x="6439" y="4418"/>
                    </a:lnTo>
                    <a:lnTo>
                      <a:pt x="6450" y="4424"/>
                    </a:lnTo>
                    <a:lnTo>
                      <a:pt x="6462" y="4438"/>
                    </a:lnTo>
                    <a:lnTo>
                      <a:pt x="6464" y="4459"/>
                    </a:lnTo>
                    <a:lnTo>
                      <a:pt x="6452" y="4480"/>
                    </a:lnTo>
                    <a:lnTo>
                      <a:pt x="6470" y="4472"/>
                    </a:lnTo>
                    <a:lnTo>
                      <a:pt x="6487" y="4471"/>
                    </a:lnTo>
                    <a:lnTo>
                      <a:pt x="6502" y="4474"/>
                    </a:lnTo>
                    <a:lnTo>
                      <a:pt x="6515" y="4481"/>
                    </a:lnTo>
                    <a:lnTo>
                      <a:pt x="6525" y="4493"/>
                    </a:lnTo>
                    <a:lnTo>
                      <a:pt x="6530" y="4507"/>
                    </a:lnTo>
                    <a:lnTo>
                      <a:pt x="6531" y="4523"/>
                    </a:lnTo>
                    <a:lnTo>
                      <a:pt x="6527" y="4539"/>
                    </a:lnTo>
                    <a:lnTo>
                      <a:pt x="6555" y="4542"/>
                    </a:lnTo>
                    <a:lnTo>
                      <a:pt x="6577" y="4550"/>
                    </a:lnTo>
                    <a:lnTo>
                      <a:pt x="6592" y="4560"/>
                    </a:lnTo>
                    <a:lnTo>
                      <a:pt x="6600" y="4574"/>
                    </a:lnTo>
                    <a:lnTo>
                      <a:pt x="6603" y="4589"/>
                    </a:lnTo>
                    <a:lnTo>
                      <a:pt x="6597" y="4605"/>
                    </a:lnTo>
                    <a:lnTo>
                      <a:pt x="6584" y="4622"/>
                    </a:lnTo>
                    <a:lnTo>
                      <a:pt x="6564" y="4639"/>
                    </a:lnTo>
                    <a:lnTo>
                      <a:pt x="6589" y="4649"/>
                    </a:lnTo>
                    <a:lnTo>
                      <a:pt x="6607" y="4664"/>
                    </a:lnTo>
                    <a:lnTo>
                      <a:pt x="6617" y="4683"/>
                    </a:lnTo>
                    <a:lnTo>
                      <a:pt x="6621" y="4704"/>
                    </a:lnTo>
                    <a:lnTo>
                      <a:pt x="6617" y="4724"/>
                    </a:lnTo>
                    <a:lnTo>
                      <a:pt x="6607" y="4743"/>
                    </a:lnTo>
                    <a:lnTo>
                      <a:pt x="6590" y="4759"/>
                    </a:lnTo>
                    <a:lnTo>
                      <a:pt x="6567" y="4770"/>
                    </a:lnTo>
                    <a:lnTo>
                      <a:pt x="6581" y="4792"/>
                    </a:lnTo>
                    <a:lnTo>
                      <a:pt x="6586" y="4814"/>
                    </a:lnTo>
                    <a:lnTo>
                      <a:pt x="6586" y="4833"/>
                    </a:lnTo>
                    <a:lnTo>
                      <a:pt x="6579" y="4850"/>
                    </a:lnTo>
                    <a:lnTo>
                      <a:pt x="6566" y="4863"/>
                    </a:lnTo>
                    <a:lnTo>
                      <a:pt x="6547" y="4870"/>
                    </a:lnTo>
                    <a:lnTo>
                      <a:pt x="6522" y="4871"/>
                    </a:lnTo>
                    <a:lnTo>
                      <a:pt x="6493" y="4866"/>
                    </a:lnTo>
                    <a:lnTo>
                      <a:pt x="6486" y="4888"/>
                    </a:lnTo>
                    <a:lnTo>
                      <a:pt x="6471" y="4904"/>
                    </a:lnTo>
                    <a:lnTo>
                      <a:pt x="6452" y="4915"/>
                    </a:lnTo>
                    <a:lnTo>
                      <a:pt x="6429" y="4918"/>
                    </a:lnTo>
                    <a:lnTo>
                      <a:pt x="6406" y="4914"/>
                    </a:lnTo>
                    <a:lnTo>
                      <a:pt x="6388" y="4902"/>
                    </a:lnTo>
                    <a:lnTo>
                      <a:pt x="6376" y="4883"/>
                    </a:lnTo>
                    <a:lnTo>
                      <a:pt x="6373" y="4854"/>
                    </a:lnTo>
                    <a:lnTo>
                      <a:pt x="6355" y="4865"/>
                    </a:lnTo>
                    <a:lnTo>
                      <a:pt x="6334" y="4870"/>
                    </a:lnTo>
                    <a:lnTo>
                      <a:pt x="6315" y="4868"/>
                    </a:lnTo>
                    <a:lnTo>
                      <a:pt x="6297" y="4862"/>
                    </a:lnTo>
                    <a:lnTo>
                      <a:pt x="6283" y="4850"/>
                    </a:lnTo>
                    <a:lnTo>
                      <a:pt x="6273" y="4835"/>
                    </a:lnTo>
                    <a:lnTo>
                      <a:pt x="6268" y="4818"/>
                    </a:lnTo>
                    <a:lnTo>
                      <a:pt x="6272" y="4799"/>
                    </a:lnTo>
                    <a:lnTo>
                      <a:pt x="6253" y="4814"/>
                    </a:lnTo>
                    <a:lnTo>
                      <a:pt x="6232" y="4821"/>
                    </a:lnTo>
                    <a:lnTo>
                      <a:pt x="6209" y="4822"/>
                    </a:lnTo>
                    <a:lnTo>
                      <a:pt x="6185" y="4818"/>
                    </a:lnTo>
                    <a:lnTo>
                      <a:pt x="6198" y="4823"/>
                    </a:lnTo>
                    <a:lnTo>
                      <a:pt x="6208" y="4832"/>
                    </a:lnTo>
                    <a:lnTo>
                      <a:pt x="6213" y="4840"/>
                    </a:lnTo>
                    <a:lnTo>
                      <a:pt x="6216" y="4851"/>
                    </a:lnTo>
                    <a:lnTo>
                      <a:pt x="6214" y="4862"/>
                    </a:lnTo>
                    <a:lnTo>
                      <a:pt x="6211" y="4871"/>
                    </a:lnTo>
                    <a:lnTo>
                      <a:pt x="6193" y="4888"/>
                    </a:lnTo>
                    <a:lnTo>
                      <a:pt x="6216" y="4893"/>
                    </a:lnTo>
                    <a:lnTo>
                      <a:pt x="6231" y="4906"/>
                    </a:lnTo>
                    <a:lnTo>
                      <a:pt x="6234" y="4925"/>
                    </a:lnTo>
                    <a:lnTo>
                      <a:pt x="6223" y="4944"/>
                    </a:lnTo>
                    <a:lnTo>
                      <a:pt x="6244" y="4945"/>
                    </a:lnTo>
                    <a:lnTo>
                      <a:pt x="6259" y="4953"/>
                    </a:lnTo>
                    <a:lnTo>
                      <a:pt x="6269" y="4965"/>
                    </a:lnTo>
                    <a:lnTo>
                      <a:pt x="6275" y="4980"/>
                    </a:lnTo>
                    <a:lnTo>
                      <a:pt x="6274" y="4996"/>
                    </a:lnTo>
                    <a:lnTo>
                      <a:pt x="6268" y="5011"/>
                    </a:lnTo>
                    <a:lnTo>
                      <a:pt x="6257" y="5023"/>
                    </a:lnTo>
                    <a:lnTo>
                      <a:pt x="6238" y="5030"/>
                    </a:lnTo>
                    <a:lnTo>
                      <a:pt x="6255" y="5040"/>
                    </a:lnTo>
                    <a:lnTo>
                      <a:pt x="6266" y="5053"/>
                    </a:lnTo>
                    <a:lnTo>
                      <a:pt x="6271" y="5069"/>
                    </a:lnTo>
                    <a:lnTo>
                      <a:pt x="6269" y="5084"/>
                    </a:lnTo>
                    <a:lnTo>
                      <a:pt x="6262" y="5099"/>
                    </a:lnTo>
                    <a:lnTo>
                      <a:pt x="6251" y="5111"/>
                    </a:lnTo>
                    <a:lnTo>
                      <a:pt x="6235" y="5119"/>
                    </a:lnTo>
                    <a:lnTo>
                      <a:pt x="6216" y="5123"/>
                    </a:lnTo>
                    <a:lnTo>
                      <a:pt x="6216" y="5143"/>
                    </a:lnTo>
                    <a:lnTo>
                      <a:pt x="6207" y="5159"/>
                    </a:lnTo>
                    <a:lnTo>
                      <a:pt x="6194" y="5170"/>
                    </a:lnTo>
                    <a:lnTo>
                      <a:pt x="6178" y="5176"/>
                    </a:lnTo>
                    <a:lnTo>
                      <a:pt x="6161" y="5177"/>
                    </a:lnTo>
                    <a:lnTo>
                      <a:pt x="6145" y="5171"/>
                    </a:lnTo>
                    <a:lnTo>
                      <a:pt x="6134" y="5158"/>
                    </a:lnTo>
                    <a:lnTo>
                      <a:pt x="6129" y="5137"/>
                    </a:lnTo>
                    <a:lnTo>
                      <a:pt x="6101" y="5132"/>
                    </a:lnTo>
                    <a:lnTo>
                      <a:pt x="6084" y="5117"/>
                    </a:lnTo>
                    <a:lnTo>
                      <a:pt x="6080" y="5106"/>
                    </a:lnTo>
                    <a:lnTo>
                      <a:pt x="6078" y="5094"/>
                    </a:lnTo>
                    <a:lnTo>
                      <a:pt x="6081" y="5058"/>
                    </a:lnTo>
                    <a:lnTo>
                      <a:pt x="6062" y="5077"/>
                    </a:lnTo>
                    <a:lnTo>
                      <a:pt x="6042" y="5083"/>
                    </a:lnTo>
                    <a:lnTo>
                      <a:pt x="6033" y="5082"/>
                    </a:lnTo>
                    <a:lnTo>
                      <a:pt x="6025" y="5077"/>
                    </a:lnTo>
                    <a:lnTo>
                      <a:pt x="6018" y="5068"/>
                    </a:lnTo>
                    <a:lnTo>
                      <a:pt x="6013" y="5055"/>
                    </a:lnTo>
                    <a:lnTo>
                      <a:pt x="6010" y="5069"/>
                    </a:lnTo>
                    <a:lnTo>
                      <a:pt x="6001" y="5084"/>
                    </a:lnTo>
                    <a:lnTo>
                      <a:pt x="5987" y="5099"/>
                    </a:lnTo>
                    <a:lnTo>
                      <a:pt x="5972" y="5112"/>
                    </a:lnTo>
                    <a:lnTo>
                      <a:pt x="5955" y="5119"/>
                    </a:lnTo>
                    <a:lnTo>
                      <a:pt x="5941" y="5120"/>
                    </a:lnTo>
                    <a:lnTo>
                      <a:pt x="5929" y="5112"/>
                    </a:lnTo>
                    <a:lnTo>
                      <a:pt x="5923" y="5093"/>
                    </a:lnTo>
                    <a:lnTo>
                      <a:pt x="5900" y="5117"/>
                    </a:lnTo>
                    <a:lnTo>
                      <a:pt x="5875" y="5133"/>
                    </a:lnTo>
                    <a:lnTo>
                      <a:pt x="5852" y="5141"/>
                    </a:lnTo>
                    <a:lnTo>
                      <a:pt x="5832" y="5140"/>
                    </a:lnTo>
                    <a:lnTo>
                      <a:pt x="5818" y="5131"/>
                    </a:lnTo>
                    <a:lnTo>
                      <a:pt x="5811" y="5115"/>
                    </a:lnTo>
                    <a:lnTo>
                      <a:pt x="5814" y="5090"/>
                    </a:lnTo>
                    <a:lnTo>
                      <a:pt x="5830" y="5058"/>
                    </a:lnTo>
                    <a:lnTo>
                      <a:pt x="5808" y="5069"/>
                    </a:lnTo>
                    <a:lnTo>
                      <a:pt x="5781" y="5070"/>
                    </a:lnTo>
                    <a:lnTo>
                      <a:pt x="5759" y="5059"/>
                    </a:lnTo>
                    <a:lnTo>
                      <a:pt x="5753" y="5050"/>
                    </a:lnTo>
                    <a:lnTo>
                      <a:pt x="5751" y="5037"/>
                    </a:lnTo>
                    <a:lnTo>
                      <a:pt x="5748" y="5057"/>
                    </a:lnTo>
                    <a:lnTo>
                      <a:pt x="5739" y="5074"/>
                    </a:lnTo>
                    <a:lnTo>
                      <a:pt x="5727" y="5086"/>
                    </a:lnTo>
                    <a:lnTo>
                      <a:pt x="5714" y="5094"/>
                    </a:lnTo>
                    <a:lnTo>
                      <a:pt x="5699" y="5095"/>
                    </a:lnTo>
                    <a:lnTo>
                      <a:pt x="5685" y="5089"/>
                    </a:lnTo>
                    <a:lnTo>
                      <a:pt x="5673" y="5077"/>
                    </a:lnTo>
                    <a:lnTo>
                      <a:pt x="5665" y="5055"/>
                    </a:lnTo>
                    <a:lnTo>
                      <a:pt x="5643" y="5062"/>
                    </a:lnTo>
                    <a:lnTo>
                      <a:pt x="5624" y="5063"/>
                    </a:lnTo>
                    <a:lnTo>
                      <a:pt x="5608" y="5057"/>
                    </a:lnTo>
                    <a:lnTo>
                      <a:pt x="5597" y="5049"/>
                    </a:lnTo>
                    <a:lnTo>
                      <a:pt x="5590" y="5036"/>
                    </a:lnTo>
                    <a:lnTo>
                      <a:pt x="5590" y="5020"/>
                    </a:lnTo>
                    <a:lnTo>
                      <a:pt x="5596" y="5002"/>
                    </a:lnTo>
                    <a:lnTo>
                      <a:pt x="5608" y="4981"/>
                    </a:lnTo>
                    <a:lnTo>
                      <a:pt x="5588" y="4985"/>
                    </a:lnTo>
                    <a:lnTo>
                      <a:pt x="5572" y="4981"/>
                    </a:lnTo>
                    <a:lnTo>
                      <a:pt x="5559" y="4972"/>
                    </a:lnTo>
                    <a:lnTo>
                      <a:pt x="5550" y="4959"/>
                    </a:lnTo>
                    <a:lnTo>
                      <a:pt x="5547" y="4943"/>
                    </a:lnTo>
                    <a:lnTo>
                      <a:pt x="5549" y="4925"/>
                    </a:lnTo>
                    <a:lnTo>
                      <a:pt x="5557" y="4908"/>
                    </a:lnTo>
                    <a:lnTo>
                      <a:pt x="5571" y="4892"/>
                    </a:lnTo>
                    <a:lnTo>
                      <a:pt x="5553" y="4880"/>
                    </a:lnTo>
                    <a:lnTo>
                      <a:pt x="5543" y="4867"/>
                    </a:lnTo>
                    <a:lnTo>
                      <a:pt x="5538" y="4853"/>
                    </a:lnTo>
                    <a:lnTo>
                      <a:pt x="5539" y="4838"/>
                    </a:lnTo>
                    <a:lnTo>
                      <a:pt x="5544" y="4824"/>
                    </a:lnTo>
                    <a:lnTo>
                      <a:pt x="5552" y="4809"/>
                    </a:lnTo>
                    <a:lnTo>
                      <a:pt x="5578" y="4784"/>
                    </a:lnTo>
                    <a:lnTo>
                      <a:pt x="5563" y="4770"/>
                    </a:lnTo>
                    <a:lnTo>
                      <a:pt x="5549" y="4789"/>
                    </a:lnTo>
                    <a:lnTo>
                      <a:pt x="5527" y="4802"/>
                    </a:lnTo>
                    <a:lnTo>
                      <a:pt x="5501" y="4808"/>
                    </a:lnTo>
                    <a:lnTo>
                      <a:pt x="5473" y="4806"/>
                    </a:lnTo>
                    <a:lnTo>
                      <a:pt x="5480" y="4835"/>
                    </a:lnTo>
                    <a:lnTo>
                      <a:pt x="5477" y="4869"/>
                    </a:lnTo>
                    <a:lnTo>
                      <a:pt x="5470" y="4885"/>
                    </a:lnTo>
                    <a:lnTo>
                      <a:pt x="5462" y="4897"/>
                    </a:lnTo>
                    <a:lnTo>
                      <a:pt x="5449" y="4904"/>
                    </a:lnTo>
                    <a:lnTo>
                      <a:pt x="5433" y="4907"/>
                    </a:lnTo>
                    <a:lnTo>
                      <a:pt x="5428" y="4931"/>
                    </a:lnTo>
                    <a:lnTo>
                      <a:pt x="5414" y="4950"/>
                    </a:lnTo>
                    <a:lnTo>
                      <a:pt x="5395" y="4961"/>
                    </a:lnTo>
                    <a:lnTo>
                      <a:pt x="5373" y="4965"/>
                    </a:lnTo>
                    <a:lnTo>
                      <a:pt x="5353" y="4961"/>
                    </a:lnTo>
                    <a:lnTo>
                      <a:pt x="5339" y="4948"/>
                    </a:lnTo>
                    <a:lnTo>
                      <a:pt x="5335" y="4939"/>
                    </a:lnTo>
                    <a:lnTo>
                      <a:pt x="5333" y="4927"/>
                    </a:lnTo>
                    <a:lnTo>
                      <a:pt x="5336" y="4913"/>
                    </a:lnTo>
                    <a:lnTo>
                      <a:pt x="5342" y="4896"/>
                    </a:lnTo>
                    <a:lnTo>
                      <a:pt x="5330" y="4901"/>
                    </a:lnTo>
                    <a:lnTo>
                      <a:pt x="5318" y="4901"/>
                    </a:lnTo>
                    <a:lnTo>
                      <a:pt x="5310" y="4897"/>
                    </a:lnTo>
                    <a:lnTo>
                      <a:pt x="5304" y="4887"/>
                    </a:lnTo>
                    <a:lnTo>
                      <a:pt x="5289" y="4916"/>
                    </a:lnTo>
                    <a:lnTo>
                      <a:pt x="5269" y="4933"/>
                    </a:lnTo>
                    <a:lnTo>
                      <a:pt x="5247" y="4939"/>
                    </a:lnTo>
                    <a:lnTo>
                      <a:pt x="5228" y="4937"/>
                    </a:lnTo>
                    <a:lnTo>
                      <a:pt x="5214" y="4926"/>
                    </a:lnTo>
                    <a:lnTo>
                      <a:pt x="5211" y="4918"/>
                    </a:lnTo>
                    <a:lnTo>
                      <a:pt x="5211" y="4910"/>
                    </a:lnTo>
                    <a:lnTo>
                      <a:pt x="5214" y="4901"/>
                    </a:lnTo>
                    <a:lnTo>
                      <a:pt x="5220" y="4891"/>
                    </a:lnTo>
                    <a:lnTo>
                      <a:pt x="5232" y="4880"/>
                    </a:lnTo>
                    <a:lnTo>
                      <a:pt x="5248" y="4869"/>
                    </a:lnTo>
                    <a:lnTo>
                      <a:pt x="5227" y="4856"/>
                    </a:lnTo>
                    <a:lnTo>
                      <a:pt x="5213" y="4835"/>
                    </a:lnTo>
                    <a:lnTo>
                      <a:pt x="5211" y="4823"/>
                    </a:lnTo>
                    <a:lnTo>
                      <a:pt x="5212" y="4810"/>
                    </a:lnTo>
                    <a:lnTo>
                      <a:pt x="5216" y="4799"/>
                    </a:lnTo>
                    <a:lnTo>
                      <a:pt x="5226" y="4788"/>
                    </a:lnTo>
                    <a:lnTo>
                      <a:pt x="5211" y="4794"/>
                    </a:lnTo>
                    <a:lnTo>
                      <a:pt x="5195" y="4795"/>
                    </a:lnTo>
                    <a:lnTo>
                      <a:pt x="5183" y="4791"/>
                    </a:lnTo>
                    <a:lnTo>
                      <a:pt x="5172" y="4783"/>
                    </a:lnTo>
                    <a:lnTo>
                      <a:pt x="5165" y="4772"/>
                    </a:lnTo>
                    <a:lnTo>
                      <a:pt x="5162" y="4759"/>
                    </a:lnTo>
                    <a:lnTo>
                      <a:pt x="5163" y="4746"/>
                    </a:lnTo>
                    <a:lnTo>
                      <a:pt x="5170" y="4732"/>
                    </a:lnTo>
                    <a:lnTo>
                      <a:pt x="5153" y="4739"/>
                    </a:lnTo>
                    <a:lnTo>
                      <a:pt x="5137" y="4740"/>
                    </a:lnTo>
                    <a:lnTo>
                      <a:pt x="5122" y="4737"/>
                    </a:lnTo>
                    <a:lnTo>
                      <a:pt x="5109" y="4730"/>
                    </a:lnTo>
                    <a:lnTo>
                      <a:pt x="5099" y="4720"/>
                    </a:lnTo>
                    <a:lnTo>
                      <a:pt x="5094" y="4707"/>
                    </a:lnTo>
                    <a:lnTo>
                      <a:pt x="5093" y="4692"/>
                    </a:lnTo>
                    <a:lnTo>
                      <a:pt x="5098" y="4676"/>
                    </a:lnTo>
                    <a:lnTo>
                      <a:pt x="5062" y="4679"/>
                    </a:lnTo>
                    <a:lnTo>
                      <a:pt x="5029" y="4673"/>
                    </a:lnTo>
                    <a:lnTo>
                      <a:pt x="5005" y="4658"/>
                    </a:lnTo>
                    <a:lnTo>
                      <a:pt x="4990" y="4636"/>
                    </a:lnTo>
                    <a:lnTo>
                      <a:pt x="4994" y="4664"/>
                    </a:lnTo>
                    <a:lnTo>
                      <a:pt x="4987" y="4683"/>
                    </a:lnTo>
                    <a:lnTo>
                      <a:pt x="4970" y="4697"/>
                    </a:lnTo>
                    <a:lnTo>
                      <a:pt x="4941" y="4707"/>
                    </a:lnTo>
                    <a:lnTo>
                      <a:pt x="4954" y="4715"/>
                    </a:lnTo>
                    <a:lnTo>
                      <a:pt x="4961" y="4726"/>
                    </a:lnTo>
                    <a:lnTo>
                      <a:pt x="4965" y="4738"/>
                    </a:lnTo>
                    <a:lnTo>
                      <a:pt x="4964" y="4750"/>
                    </a:lnTo>
                    <a:lnTo>
                      <a:pt x="4958" y="4760"/>
                    </a:lnTo>
                    <a:lnTo>
                      <a:pt x="4950" y="4770"/>
                    </a:lnTo>
                    <a:lnTo>
                      <a:pt x="4923" y="4781"/>
                    </a:lnTo>
                    <a:lnTo>
                      <a:pt x="4940" y="4779"/>
                    </a:lnTo>
                    <a:lnTo>
                      <a:pt x="4958" y="4782"/>
                    </a:lnTo>
                    <a:lnTo>
                      <a:pt x="4974" y="4787"/>
                    </a:lnTo>
                    <a:lnTo>
                      <a:pt x="4988" y="4795"/>
                    </a:lnTo>
                    <a:lnTo>
                      <a:pt x="4999" y="4806"/>
                    </a:lnTo>
                    <a:lnTo>
                      <a:pt x="5005" y="4820"/>
                    </a:lnTo>
                    <a:lnTo>
                      <a:pt x="5005" y="4836"/>
                    </a:lnTo>
                    <a:lnTo>
                      <a:pt x="4997" y="4854"/>
                    </a:lnTo>
                    <a:lnTo>
                      <a:pt x="5016" y="4854"/>
                    </a:lnTo>
                    <a:lnTo>
                      <a:pt x="5035" y="4859"/>
                    </a:lnTo>
                    <a:lnTo>
                      <a:pt x="5052" y="4866"/>
                    </a:lnTo>
                    <a:lnTo>
                      <a:pt x="5067" y="4878"/>
                    </a:lnTo>
                    <a:lnTo>
                      <a:pt x="5078" y="4892"/>
                    </a:lnTo>
                    <a:lnTo>
                      <a:pt x="5085" y="4908"/>
                    </a:lnTo>
                    <a:lnTo>
                      <a:pt x="5085" y="4927"/>
                    </a:lnTo>
                    <a:lnTo>
                      <a:pt x="5080" y="4948"/>
                    </a:lnTo>
                    <a:lnTo>
                      <a:pt x="5101" y="4959"/>
                    </a:lnTo>
                    <a:lnTo>
                      <a:pt x="5117" y="4972"/>
                    </a:lnTo>
                    <a:lnTo>
                      <a:pt x="5128" y="4987"/>
                    </a:lnTo>
                    <a:lnTo>
                      <a:pt x="5135" y="5004"/>
                    </a:lnTo>
                    <a:lnTo>
                      <a:pt x="5138" y="5022"/>
                    </a:lnTo>
                    <a:lnTo>
                      <a:pt x="5137" y="5040"/>
                    </a:lnTo>
                    <a:lnTo>
                      <a:pt x="5132" y="5058"/>
                    </a:lnTo>
                    <a:lnTo>
                      <a:pt x="5121" y="5074"/>
                    </a:lnTo>
                    <a:lnTo>
                      <a:pt x="5133" y="5092"/>
                    </a:lnTo>
                    <a:lnTo>
                      <a:pt x="5139" y="5109"/>
                    </a:lnTo>
                    <a:lnTo>
                      <a:pt x="5142" y="5126"/>
                    </a:lnTo>
                    <a:lnTo>
                      <a:pt x="5139" y="5142"/>
                    </a:lnTo>
                    <a:lnTo>
                      <a:pt x="5131" y="5155"/>
                    </a:lnTo>
                    <a:lnTo>
                      <a:pt x="5117" y="5165"/>
                    </a:lnTo>
                    <a:lnTo>
                      <a:pt x="5097" y="5171"/>
                    </a:lnTo>
                    <a:lnTo>
                      <a:pt x="5073" y="5171"/>
                    </a:lnTo>
                    <a:lnTo>
                      <a:pt x="5076" y="5186"/>
                    </a:lnTo>
                    <a:lnTo>
                      <a:pt x="5076" y="5202"/>
                    </a:lnTo>
                    <a:lnTo>
                      <a:pt x="5071" y="5216"/>
                    </a:lnTo>
                    <a:lnTo>
                      <a:pt x="5064" y="5227"/>
                    </a:lnTo>
                    <a:lnTo>
                      <a:pt x="5053" y="5237"/>
                    </a:lnTo>
                    <a:lnTo>
                      <a:pt x="5039" y="5242"/>
                    </a:lnTo>
                    <a:lnTo>
                      <a:pt x="5023" y="5242"/>
                    </a:lnTo>
                    <a:lnTo>
                      <a:pt x="5005" y="5237"/>
                    </a:lnTo>
                    <a:lnTo>
                      <a:pt x="4986" y="5271"/>
                    </a:lnTo>
                    <a:lnTo>
                      <a:pt x="4974" y="5283"/>
                    </a:lnTo>
                    <a:lnTo>
                      <a:pt x="4961" y="5290"/>
                    </a:lnTo>
                    <a:lnTo>
                      <a:pt x="4947" y="5295"/>
                    </a:lnTo>
                    <a:lnTo>
                      <a:pt x="4931" y="5296"/>
                    </a:lnTo>
                    <a:lnTo>
                      <a:pt x="4896" y="5286"/>
                    </a:lnTo>
                    <a:lnTo>
                      <a:pt x="4886" y="5280"/>
                    </a:lnTo>
                    <a:lnTo>
                      <a:pt x="4880" y="5269"/>
                    </a:lnTo>
                    <a:lnTo>
                      <a:pt x="4875" y="5244"/>
                    </a:lnTo>
                    <a:lnTo>
                      <a:pt x="4880" y="5232"/>
                    </a:lnTo>
                    <a:lnTo>
                      <a:pt x="4887" y="5221"/>
                    </a:lnTo>
                    <a:lnTo>
                      <a:pt x="4900" y="5214"/>
                    </a:lnTo>
                    <a:lnTo>
                      <a:pt x="4918" y="5211"/>
                    </a:lnTo>
                    <a:lnTo>
                      <a:pt x="4908" y="5206"/>
                    </a:lnTo>
                    <a:lnTo>
                      <a:pt x="4899" y="5198"/>
                    </a:lnTo>
                    <a:lnTo>
                      <a:pt x="4892" y="5188"/>
                    </a:lnTo>
                    <a:lnTo>
                      <a:pt x="4888" y="5177"/>
                    </a:lnTo>
                    <a:lnTo>
                      <a:pt x="4887" y="5164"/>
                    </a:lnTo>
                    <a:lnTo>
                      <a:pt x="4889" y="5152"/>
                    </a:lnTo>
                    <a:lnTo>
                      <a:pt x="4896" y="5142"/>
                    </a:lnTo>
                    <a:lnTo>
                      <a:pt x="4904" y="5133"/>
                    </a:lnTo>
                    <a:lnTo>
                      <a:pt x="4892" y="5133"/>
                    </a:lnTo>
                    <a:lnTo>
                      <a:pt x="4882" y="5129"/>
                    </a:lnTo>
                    <a:lnTo>
                      <a:pt x="4867" y="5114"/>
                    </a:lnTo>
                    <a:lnTo>
                      <a:pt x="4861" y="5094"/>
                    </a:lnTo>
                    <a:lnTo>
                      <a:pt x="4867" y="5072"/>
                    </a:lnTo>
                    <a:lnTo>
                      <a:pt x="4834" y="5064"/>
                    </a:lnTo>
                    <a:lnTo>
                      <a:pt x="4820" y="5055"/>
                    </a:lnTo>
                    <a:lnTo>
                      <a:pt x="4811" y="5045"/>
                    </a:lnTo>
                    <a:lnTo>
                      <a:pt x="4802" y="5054"/>
                    </a:lnTo>
                    <a:lnTo>
                      <a:pt x="4790" y="5059"/>
                    </a:lnTo>
                    <a:lnTo>
                      <a:pt x="4776" y="5059"/>
                    </a:lnTo>
                    <a:lnTo>
                      <a:pt x="4765" y="5052"/>
                    </a:lnTo>
                    <a:lnTo>
                      <a:pt x="4760" y="5067"/>
                    </a:lnTo>
                    <a:lnTo>
                      <a:pt x="4751" y="5079"/>
                    </a:lnTo>
                    <a:lnTo>
                      <a:pt x="4740" y="5087"/>
                    </a:lnTo>
                    <a:lnTo>
                      <a:pt x="4727" y="5090"/>
                    </a:lnTo>
                    <a:lnTo>
                      <a:pt x="4716" y="5089"/>
                    </a:lnTo>
                    <a:lnTo>
                      <a:pt x="4704" y="5083"/>
                    </a:lnTo>
                    <a:lnTo>
                      <a:pt x="4695" y="5071"/>
                    </a:lnTo>
                    <a:lnTo>
                      <a:pt x="4690" y="5052"/>
                    </a:lnTo>
                    <a:lnTo>
                      <a:pt x="4665" y="5059"/>
                    </a:lnTo>
                    <a:lnTo>
                      <a:pt x="4641" y="5057"/>
                    </a:lnTo>
                    <a:lnTo>
                      <a:pt x="4624" y="5046"/>
                    </a:lnTo>
                    <a:lnTo>
                      <a:pt x="4619" y="5037"/>
                    </a:lnTo>
                    <a:lnTo>
                      <a:pt x="4619" y="5025"/>
                    </a:lnTo>
                    <a:lnTo>
                      <a:pt x="4602" y="5033"/>
                    </a:lnTo>
                    <a:lnTo>
                      <a:pt x="4584" y="5035"/>
                    </a:lnTo>
                    <a:lnTo>
                      <a:pt x="4565" y="5031"/>
                    </a:lnTo>
                    <a:lnTo>
                      <a:pt x="4547" y="5022"/>
                    </a:lnTo>
                    <a:lnTo>
                      <a:pt x="4541" y="5036"/>
                    </a:lnTo>
                    <a:lnTo>
                      <a:pt x="4531" y="5048"/>
                    </a:lnTo>
                    <a:lnTo>
                      <a:pt x="4519" y="5055"/>
                    </a:lnTo>
                    <a:lnTo>
                      <a:pt x="4504" y="5059"/>
                    </a:lnTo>
                    <a:lnTo>
                      <a:pt x="4489" y="5061"/>
                    </a:lnTo>
                    <a:lnTo>
                      <a:pt x="4475" y="5058"/>
                    </a:lnTo>
                    <a:lnTo>
                      <a:pt x="4461" y="5052"/>
                    </a:lnTo>
                    <a:lnTo>
                      <a:pt x="4450" y="5041"/>
                    </a:lnTo>
                    <a:lnTo>
                      <a:pt x="4417" y="5046"/>
                    </a:lnTo>
                    <a:lnTo>
                      <a:pt x="4403" y="5042"/>
                    </a:lnTo>
                    <a:lnTo>
                      <a:pt x="4390" y="5037"/>
                    </a:lnTo>
                    <a:lnTo>
                      <a:pt x="4380" y="5028"/>
                    </a:lnTo>
                    <a:lnTo>
                      <a:pt x="4372" y="5018"/>
                    </a:lnTo>
                    <a:lnTo>
                      <a:pt x="4366" y="5003"/>
                    </a:lnTo>
                    <a:lnTo>
                      <a:pt x="4364" y="4985"/>
                    </a:lnTo>
                    <a:lnTo>
                      <a:pt x="4314" y="4992"/>
                    </a:lnTo>
                    <a:lnTo>
                      <a:pt x="4292" y="4989"/>
                    </a:lnTo>
                    <a:lnTo>
                      <a:pt x="4271" y="4984"/>
                    </a:lnTo>
                    <a:lnTo>
                      <a:pt x="4253" y="4973"/>
                    </a:lnTo>
                    <a:lnTo>
                      <a:pt x="4238" y="4960"/>
                    </a:lnTo>
                    <a:lnTo>
                      <a:pt x="4224" y="4942"/>
                    </a:lnTo>
                    <a:lnTo>
                      <a:pt x="4214" y="4922"/>
                    </a:lnTo>
                    <a:lnTo>
                      <a:pt x="4197" y="4932"/>
                    </a:lnTo>
                    <a:lnTo>
                      <a:pt x="4176" y="4937"/>
                    </a:lnTo>
                    <a:lnTo>
                      <a:pt x="4158" y="4931"/>
                    </a:lnTo>
                    <a:lnTo>
                      <a:pt x="4143" y="4914"/>
                    </a:lnTo>
                    <a:lnTo>
                      <a:pt x="4121" y="4925"/>
                    </a:lnTo>
                    <a:lnTo>
                      <a:pt x="4102" y="4927"/>
                    </a:lnTo>
                    <a:lnTo>
                      <a:pt x="4085" y="4921"/>
                    </a:lnTo>
                    <a:lnTo>
                      <a:pt x="4073" y="4909"/>
                    </a:lnTo>
                    <a:lnTo>
                      <a:pt x="4065" y="4894"/>
                    </a:lnTo>
                    <a:lnTo>
                      <a:pt x="4065" y="4876"/>
                    </a:lnTo>
                    <a:lnTo>
                      <a:pt x="4073" y="4857"/>
                    </a:lnTo>
                    <a:lnTo>
                      <a:pt x="4090" y="4840"/>
                    </a:lnTo>
                    <a:lnTo>
                      <a:pt x="4070" y="4839"/>
                    </a:lnTo>
                    <a:lnTo>
                      <a:pt x="4054" y="4835"/>
                    </a:lnTo>
                    <a:lnTo>
                      <a:pt x="4043" y="4826"/>
                    </a:lnTo>
                    <a:lnTo>
                      <a:pt x="4036" y="4815"/>
                    </a:lnTo>
                    <a:lnTo>
                      <a:pt x="4034" y="4802"/>
                    </a:lnTo>
                    <a:lnTo>
                      <a:pt x="4038" y="4787"/>
                    </a:lnTo>
                    <a:lnTo>
                      <a:pt x="4047" y="4773"/>
                    </a:lnTo>
                    <a:lnTo>
                      <a:pt x="4061" y="4758"/>
                    </a:lnTo>
                    <a:lnTo>
                      <a:pt x="4044" y="4769"/>
                    </a:lnTo>
                    <a:lnTo>
                      <a:pt x="4028" y="4774"/>
                    </a:lnTo>
                    <a:lnTo>
                      <a:pt x="4014" y="4772"/>
                    </a:lnTo>
                    <a:lnTo>
                      <a:pt x="4002" y="4767"/>
                    </a:lnTo>
                    <a:lnTo>
                      <a:pt x="3993" y="4756"/>
                    </a:lnTo>
                    <a:lnTo>
                      <a:pt x="3989" y="4742"/>
                    </a:lnTo>
                    <a:lnTo>
                      <a:pt x="3990" y="4727"/>
                    </a:lnTo>
                    <a:lnTo>
                      <a:pt x="3996" y="4710"/>
                    </a:lnTo>
                    <a:lnTo>
                      <a:pt x="3978" y="4727"/>
                    </a:lnTo>
                    <a:lnTo>
                      <a:pt x="3960" y="4736"/>
                    </a:lnTo>
                    <a:lnTo>
                      <a:pt x="3941" y="4738"/>
                    </a:lnTo>
                    <a:lnTo>
                      <a:pt x="3925" y="4733"/>
                    </a:lnTo>
                    <a:lnTo>
                      <a:pt x="3913" y="4725"/>
                    </a:lnTo>
                    <a:lnTo>
                      <a:pt x="3906" y="4711"/>
                    </a:lnTo>
                    <a:lnTo>
                      <a:pt x="3906" y="4694"/>
                    </a:lnTo>
                    <a:lnTo>
                      <a:pt x="3914" y="4674"/>
                    </a:lnTo>
                    <a:lnTo>
                      <a:pt x="3893" y="4699"/>
                    </a:lnTo>
                    <a:lnTo>
                      <a:pt x="3868" y="4713"/>
                    </a:lnTo>
                    <a:lnTo>
                      <a:pt x="3839" y="4716"/>
                    </a:lnTo>
                    <a:lnTo>
                      <a:pt x="3806" y="4710"/>
                    </a:lnTo>
                    <a:lnTo>
                      <a:pt x="3806" y="4725"/>
                    </a:lnTo>
                    <a:lnTo>
                      <a:pt x="3799" y="4739"/>
                    </a:lnTo>
                    <a:lnTo>
                      <a:pt x="3788" y="4750"/>
                    </a:lnTo>
                    <a:lnTo>
                      <a:pt x="3774" y="4758"/>
                    </a:lnTo>
                    <a:lnTo>
                      <a:pt x="3759" y="4762"/>
                    </a:lnTo>
                    <a:lnTo>
                      <a:pt x="3744" y="4761"/>
                    </a:lnTo>
                    <a:lnTo>
                      <a:pt x="3730" y="4756"/>
                    </a:lnTo>
                    <a:lnTo>
                      <a:pt x="3719" y="4744"/>
                    </a:lnTo>
                    <a:close/>
                    <a:moveTo>
                      <a:pt x="788" y="1834"/>
                    </a:moveTo>
                    <a:lnTo>
                      <a:pt x="788" y="1820"/>
                    </a:lnTo>
                    <a:lnTo>
                      <a:pt x="799" y="1805"/>
                    </a:lnTo>
                    <a:lnTo>
                      <a:pt x="816" y="1791"/>
                    </a:lnTo>
                    <a:lnTo>
                      <a:pt x="838" y="1779"/>
                    </a:lnTo>
                    <a:lnTo>
                      <a:pt x="862" y="1771"/>
                    </a:lnTo>
                    <a:lnTo>
                      <a:pt x="884" y="1766"/>
                    </a:lnTo>
                    <a:lnTo>
                      <a:pt x="902" y="1769"/>
                    </a:lnTo>
                    <a:lnTo>
                      <a:pt x="908" y="1773"/>
                    </a:lnTo>
                    <a:lnTo>
                      <a:pt x="912" y="1778"/>
                    </a:lnTo>
                    <a:lnTo>
                      <a:pt x="912" y="1792"/>
                    </a:lnTo>
                    <a:lnTo>
                      <a:pt x="902" y="1807"/>
                    </a:lnTo>
                    <a:lnTo>
                      <a:pt x="884" y="1822"/>
                    </a:lnTo>
                    <a:lnTo>
                      <a:pt x="863" y="1834"/>
                    </a:lnTo>
                    <a:lnTo>
                      <a:pt x="839" y="1842"/>
                    </a:lnTo>
                    <a:lnTo>
                      <a:pt x="816" y="1846"/>
                    </a:lnTo>
                    <a:lnTo>
                      <a:pt x="799" y="1843"/>
                    </a:lnTo>
                    <a:lnTo>
                      <a:pt x="788" y="1834"/>
                    </a:lnTo>
                    <a:close/>
                    <a:moveTo>
                      <a:pt x="848" y="1769"/>
                    </a:moveTo>
                    <a:lnTo>
                      <a:pt x="841" y="1778"/>
                    </a:lnTo>
                    <a:lnTo>
                      <a:pt x="826" y="1784"/>
                    </a:lnTo>
                    <a:lnTo>
                      <a:pt x="782" y="1784"/>
                    </a:lnTo>
                    <a:lnTo>
                      <a:pt x="740" y="1772"/>
                    </a:lnTo>
                    <a:lnTo>
                      <a:pt x="727" y="1762"/>
                    </a:lnTo>
                    <a:lnTo>
                      <a:pt x="723" y="1759"/>
                    </a:lnTo>
                    <a:lnTo>
                      <a:pt x="723" y="1751"/>
                    </a:lnTo>
                    <a:lnTo>
                      <a:pt x="729" y="1742"/>
                    </a:lnTo>
                    <a:lnTo>
                      <a:pt x="744" y="1737"/>
                    </a:lnTo>
                    <a:lnTo>
                      <a:pt x="788" y="1737"/>
                    </a:lnTo>
                    <a:lnTo>
                      <a:pt x="831" y="1748"/>
                    </a:lnTo>
                    <a:lnTo>
                      <a:pt x="843" y="1758"/>
                    </a:lnTo>
                    <a:lnTo>
                      <a:pt x="847" y="1761"/>
                    </a:lnTo>
                    <a:lnTo>
                      <a:pt x="848" y="1769"/>
                    </a:lnTo>
                    <a:close/>
                    <a:moveTo>
                      <a:pt x="5979" y="1433"/>
                    </a:moveTo>
                    <a:lnTo>
                      <a:pt x="5986" y="1421"/>
                    </a:lnTo>
                    <a:lnTo>
                      <a:pt x="6000" y="1413"/>
                    </a:lnTo>
                    <a:lnTo>
                      <a:pt x="6020" y="1409"/>
                    </a:lnTo>
                    <a:lnTo>
                      <a:pt x="6043" y="1408"/>
                    </a:lnTo>
                    <a:lnTo>
                      <a:pt x="6066" y="1412"/>
                    </a:lnTo>
                    <a:lnTo>
                      <a:pt x="6085" y="1418"/>
                    </a:lnTo>
                    <a:lnTo>
                      <a:pt x="6099" y="1428"/>
                    </a:lnTo>
                    <a:lnTo>
                      <a:pt x="6103" y="1440"/>
                    </a:lnTo>
                    <a:lnTo>
                      <a:pt x="6097" y="1452"/>
                    </a:lnTo>
                    <a:lnTo>
                      <a:pt x="6083" y="1460"/>
                    </a:lnTo>
                    <a:lnTo>
                      <a:pt x="6062" y="1464"/>
                    </a:lnTo>
                    <a:lnTo>
                      <a:pt x="6040" y="1464"/>
                    </a:lnTo>
                    <a:lnTo>
                      <a:pt x="6017" y="1462"/>
                    </a:lnTo>
                    <a:lnTo>
                      <a:pt x="5998" y="1455"/>
                    </a:lnTo>
                    <a:lnTo>
                      <a:pt x="5984" y="1446"/>
                    </a:lnTo>
                    <a:lnTo>
                      <a:pt x="5980" y="1439"/>
                    </a:lnTo>
                    <a:lnTo>
                      <a:pt x="5979" y="1433"/>
                    </a:lnTo>
                    <a:close/>
                    <a:moveTo>
                      <a:pt x="7333" y="3202"/>
                    </a:moveTo>
                    <a:lnTo>
                      <a:pt x="7345" y="3202"/>
                    </a:lnTo>
                    <a:lnTo>
                      <a:pt x="7356" y="3207"/>
                    </a:lnTo>
                    <a:lnTo>
                      <a:pt x="7381" y="3230"/>
                    </a:lnTo>
                    <a:lnTo>
                      <a:pt x="7391" y="3245"/>
                    </a:lnTo>
                    <a:lnTo>
                      <a:pt x="7397" y="3260"/>
                    </a:lnTo>
                    <a:lnTo>
                      <a:pt x="7398" y="3272"/>
                    </a:lnTo>
                    <a:lnTo>
                      <a:pt x="7395" y="3283"/>
                    </a:lnTo>
                    <a:lnTo>
                      <a:pt x="7381" y="3280"/>
                    </a:lnTo>
                    <a:lnTo>
                      <a:pt x="7371" y="3270"/>
                    </a:lnTo>
                    <a:lnTo>
                      <a:pt x="7364" y="3255"/>
                    </a:lnTo>
                    <a:lnTo>
                      <a:pt x="7360" y="3239"/>
                    </a:lnTo>
                    <a:lnTo>
                      <a:pt x="7349" y="3209"/>
                    </a:lnTo>
                    <a:lnTo>
                      <a:pt x="7342" y="3202"/>
                    </a:lnTo>
                    <a:lnTo>
                      <a:pt x="7339" y="3200"/>
                    </a:lnTo>
                    <a:lnTo>
                      <a:pt x="7333" y="3202"/>
                    </a:lnTo>
                    <a:close/>
                    <a:moveTo>
                      <a:pt x="7404" y="3321"/>
                    </a:moveTo>
                    <a:lnTo>
                      <a:pt x="7410" y="3318"/>
                    </a:lnTo>
                    <a:lnTo>
                      <a:pt x="7418" y="3319"/>
                    </a:lnTo>
                    <a:lnTo>
                      <a:pt x="7434" y="3329"/>
                    </a:lnTo>
                    <a:lnTo>
                      <a:pt x="7450" y="3346"/>
                    </a:lnTo>
                    <a:lnTo>
                      <a:pt x="7464" y="3368"/>
                    </a:lnTo>
                    <a:lnTo>
                      <a:pt x="7475" y="3390"/>
                    </a:lnTo>
                    <a:lnTo>
                      <a:pt x="7481" y="3412"/>
                    </a:lnTo>
                    <a:lnTo>
                      <a:pt x="7480" y="3432"/>
                    </a:lnTo>
                    <a:lnTo>
                      <a:pt x="7471" y="3443"/>
                    </a:lnTo>
                    <a:lnTo>
                      <a:pt x="7456" y="3444"/>
                    </a:lnTo>
                    <a:lnTo>
                      <a:pt x="7439" y="3435"/>
                    </a:lnTo>
                    <a:lnTo>
                      <a:pt x="7423" y="3418"/>
                    </a:lnTo>
                    <a:lnTo>
                      <a:pt x="7410" y="3396"/>
                    </a:lnTo>
                    <a:lnTo>
                      <a:pt x="7400" y="3373"/>
                    </a:lnTo>
                    <a:lnTo>
                      <a:pt x="7394" y="3350"/>
                    </a:lnTo>
                    <a:lnTo>
                      <a:pt x="7395" y="3332"/>
                    </a:lnTo>
                    <a:lnTo>
                      <a:pt x="7398" y="3325"/>
                    </a:lnTo>
                    <a:lnTo>
                      <a:pt x="7404" y="3321"/>
                    </a:lnTo>
                    <a:close/>
                    <a:moveTo>
                      <a:pt x="7298" y="3265"/>
                    </a:moveTo>
                    <a:lnTo>
                      <a:pt x="7323" y="3288"/>
                    </a:lnTo>
                    <a:lnTo>
                      <a:pt x="7345" y="3317"/>
                    </a:lnTo>
                    <a:lnTo>
                      <a:pt x="7357" y="3349"/>
                    </a:lnTo>
                    <a:lnTo>
                      <a:pt x="7360" y="3366"/>
                    </a:lnTo>
                    <a:lnTo>
                      <a:pt x="7359" y="3384"/>
                    </a:lnTo>
                    <a:lnTo>
                      <a:pt x="7345" y="3374"/>
                    </a:lnTo>
                    <a:lnTo>
                      <a:pt x="7333" y="3362"/>
                    </a:lnTo>
                    <a:lnTo>
                      <a:pt x="7314" y="3332"/>
                    </a:lnTo>
                    <a:lnTo>
                      <a:pt x="7302" y="3298"/>
                    </a:lnTo>
                    <a:lnTo>
                      <a:pt x="7298" y="3265"/>
                    </a:lnTo>
                    <a:close/>
                    <a:moveTo>
                      <a:pt x="7298" y="3922"/>
                    </a:moveTo>
                    <a:lnTo>
                      <a:pt x="7316" y="3945"/>
                    </a:lnTo>
                    <a:lnTo>
                      <a:pt x="7323" y="3966"/>
                    </a:lnTo>
                    <a:lnTo>
                      <a:pt x="7320" y="3983"/>
                    </a:lnTo>
                    <a:lnTo>
                      <a:pt x="7310" y="3996"/>
                    </a:lnTo>
                    <a:lnTo>
                      <a:pt x="7296" y="3999"/>
                    </a:lnTo>
                    <a:lnTo>
                      <a:pt x="7282" y="3993"/>
                    </a:lnTo>
                    <a:lnTo>
                      <a:pt x="7271" y="3975"/>
                    </a:lnTo>
                    <a:lnTo>
                      <a:pt x="7265" y="3940"/>
                    </a:lnTo>
                    <a:lnTo>
                      <a:pt x="7265" y="3918"/>
                    </a:lnTo>
                    <a:lnTo>
                      <a:pt x="7270" y="3907"/>
                    </a:lnTo>
                    <a:lnTo>
                      <a:pt x="7280" y="3909"/>
                    </a:lnTo>
                    <a:lnTo>
                      <a:pt x="7298" y="3922"/>
                    </a:lnTo>
                    <a:close/>
                    <a:moveTo>
                      <a:pt x="7213" y="3862"/>
                    </a:moveTo>
                    <a:lnTo>
                      <a:pt x="7214" y="3904"/>
                    </a:lnTo>
                    <a:lnTo>
                      <a:pt x="7205" y="3932"/>
                    </a:lnTo>
                    <a:lnTo>
                      <a:pt x="7191" y="3948"/>
                    </a:lnTo>
                    <a:lnTo>
                      <a:pt x="7175" y="3952"/>
                    </a:lnTo>
                    <a:lnTo>
                      <a:pt x="7160" y="3945"/>
                    </a:lnTo>
                    <a:lnTo>
                      <a:pt x="7151" y="3927"/>
                    </a:lnTo>
                    <a:lnTo>
                      <a:pt x="7153" y="3898"/>
                    </a:lnTo>
                    <a:lnTo>
                      <a:pt x="7167" y="3859"/>
                    </a:lnTo>
                    <a:lnTo>
                      <a:pt x="7181" y="3841"/>
                    </a:lnTo>
                    <a:lnTo>
                      <a:pt x="7187" y="3836"/>
                    </a:lnTo>
                    <a:lnTo>
                      <a:pt x="7194" y="3835"/>
                    </a:lnTo>
                    <a:lnTo>
                      <a:pt x="7205" y="3842"/>
                    </a:lnTo>
                    <a:lnTo>
                      <a:pt x="7213" y="3862"/>
                    </a:lnTo>
                    <a:close/>
                    <a:moveTo>
                      <a:pt x="6718" y="4933"/>
                    </a:moveTo>
                    <a:lnTo>
                      <a:pt x="6737" y="4957"/>
                    </a:lnTo>
                    <a:lnTo>
                      <a:pt x="6747" y="4985"/>
                    </a:lnTo>
                    <a:lnTo>
                      <a:pt x="6745" y="5017"/>
                    </a:lnTo>
                    <a:lnTo>
                      <a:pt x="6733" y="5048"/>
                    </a:lnTo>
                    <a:lnTo>
                      <a:pt x="6712" y="5053"/>
                    </a:lnTo>
                    <a:lnTo>
                      <a:pt x="6696" y="5046"/>
                    </a:lnTo>
                    <a:lnTo>
                      <a:pt x="6688" y="5028"/>
                    </a:lnTo>
                    <a:lnTo>
                      <a:pt x="6686" y="5005"/>
                    </a:lnTo>
                    <a:lnTo>
                      <a:pt x="6688" y="4979"/>
                    </a:lnTo>
                    <a:lnTo>
                      <a:pt x="6694" y="4957"/>
                    </a:lnTo>
                    <a:lnTo>
                      <a:pt x="6704" y="4940"/>
                    </a:lnTo>
                    <a:lnTo>
                      <a:pt x="6718" y="4933"/>
                    </a:lnTo>
                    <a:close/>
                    <a:moveTo>
                      <a:pt x="6661" y="5223"/>
                    </a:moveTo>
                    <a:lnTo>
                      <a:pt x="6685" y="5242"/>
                    </a:lnTo>
                    <a:lnTo>
                      <a:pt x="6705" y="5265"/>
                    </a:lnTo>
                    <a:lnTo>
                      <a:pt x="6720" y="5289"/>
                    </a:lnTo>
                    <a:lnTo>
                      <a:pt x="6729" y="5316"/>
                    </a:lnTo>
                    <a:lnTo>
                      <a:pt x="6706" y="5300"/>
                    </a:lnTo>
                    <a:lnTo>
                      <a:pt x="6687" y="5280"/>
                    </a:lnTo>
                    <a:lnTo>
                      <a:pt x="6672" y="5254"/>
                    </a:lnTo>
                    <a:lnTo>
                      <a:pt x="6661" y="5223"/>
                    </a:lnTo>
                    <a:close/>
                    <a:moveTo>
                      <a:pt x="6691" y="5349"/>
                    </a:moveTo>
                    <a:lnTo>
                      <a:pt x="6708" y="5363"/>
                    </a:lnTo>
                    <a:lnTo>
                      <a:pt x="6724" y="5387"/>
                    </a:lnTo>
                    <a:lnTo>
                      <a:pt x="6735" y="5415"/>
                    </a:lnTo>
                    <a:lnTo>
                      <a:pt x="6741" y="5445"/>
                    </a:lnTo>
                    <a:lnTo>
                      <a:pt x="6739" y="5456"/>
                    </a:lnTo>
                    <a:lnTo>
                      <a:pt x="6732" y="5461"/>
                    </a:lnTo>
                    <a:lnTo>
                      <a:pt x="6721" y="5460"/>
                    </a:lnTo>
                    <a:lnTo>
                      <a:pt x="6707" y="5453"/>
                    </a:lnTo>
                    <a:lnTo>
                      <a:pt x="6690" y="5432"/>
                    </a:lnTo>
                    <a:lnTo>
                      <a:pt x="6679" y="5404"/>
                    </a:lnTo>
                    <a:lnTo>
                      <a:pt x="6679" y="5374"/>
                    </a:lnTo>
                    <a:lnTo>
                      <a:pt x="6684" y="5360"/>
                    </a:lnTo>
                    <a:lnTo>
                      <a:pt x="6691" y="5349"/>
                    </a:lnTo>
                    <a:close/>
                    <a:moveTo>
                      <a:pt x="6474" y="5427"/>
                    </a:moveTo>
                    <a:lnTo>
                      <a:pt x="6479" y="5454"/>
                    </a:lnTo>
                    <a:lnTo>
                      <a:pt x="6478" y="5481"/>
                    </a:lnTo>
                    <a:lnTo>
                      <a:pt x="6471" y="5506"/>
                    </a:lnTo>
                    <a:lnTo>
                      <a:pt x="6459" y="5531"/>
                    </a:lnTo>
                    <a:lnTo>
                      <a:pt x="6444" y="5521"/>
                    </a:lnTo>
                    <a:lnTo>
                      <a:pt x="6433" y="5508"/>
                    </a:lnTo>
                    <a:lnTo>
                      <a:pt x="6419" y="5478"/>
                    </a:lnTo>
                    <a:lnTo>
                      <a:pt x="6417" y="5461"/>
                    </a:lnTo>
                    <a:lnTo>
                      <a:pt x="6418" y="5444"/>
                    </a:lnTo>
                    <a:lnTo>
                      <a:pt x="6423" y="5428"/>
                    </a:lnTo>
                    <a:lnTo>
                      <a:pt x="6429" y="5412"/>
                    </a:lnTo>
                    <a:lnTo>
                      <a:pt x="6442" y="5395"/>
                    </a:lnTo>
                    <a:lnTo>
                      <a:pt x="6448" y="5393"/>
                    </a:lnTo>
                    <a:lnTo>
                      <a:pt x="6455" y="5394"/>
                    </a:lnTo>
                    <a:lnTo>
                      <a:pt x="6466" y="5405"/>
                    </a:lnTo>
                    <a:lnTo>
                      <a:pt x="6474" y="5427"/>
                    </a:lnTo>
                    <a:close/>
                    <a:moveTo>
                      <a:pt x="6328" y="5415"/>
                    </a:moveTo>
                    <a:lnTo>
                      <a:pt x="6331" y="5390"/>
                    </a:lnTo>
                    <a:lnTo>
                      <a:pt x="6342" y="5364"/>
                    </a:lnTo>
                    <a:lnTo>
                      <a:pt x="6358" y="5343"/>
                    </a:lnTo>
                    <a:lnTo>
                      <a:pt x="6381" y="5330"/>
                    </a:lnTo>
                    <a:lnTo>
                      <a:pt x="6391" y="5359"/>
                    </a:lnTo>
                    <a:lnTo>
                      <a:pt x="6387" y="5388"/>
                    </a:lnTo>
                    <a:lnTo>
                      <a:pt x="6375" y="5413"/>
                    </a:lnTo>
                    <a:lnTo>
                      <a:pt x="6358" y="5435"/>
                    </a:lnTo>
                    <a:lnTo>
                      <a:pt x="6347" y="5441"/>
                    </a:lnTo>
                    <a:lnTo>
                      <a:pt x="6338" y="5441"/>
                    </a:lnTo>
                    <a:lnTo>
                      <a:pt x="6331" y="5432"/>
                    </a:lnTo>
                    <a:lnTo>
                      <a:pt x="6328" y="5415"/>
                    </a:lnTo>
                    <a:close/>
                    <a:moveTo>
                      <a:pt x="6381" y="5010"/>
                    </a:moveTo>
                    <a:lnTo>
                      <a:pt x="6386" y="4995"/>
                    </a:lnTo>
                    <a:lnTo>
                      <a:pt x="6395" y="4986"/>
                    </a:lnTo>
                    <a:lnTo>
                      <a:pt x="6418" y="4976"/>
                    </a:lnTo>
                    <a:lnTo>
                      <a:pt x="6442" y="4981"/>
                    </a:lnTo>
                    <a:lnTo>
                      <a:pt x="6452" y="4990"/>
                    </a:lnTo>
                    <a:lnTo>
                      <a:pt x="6458" y="5002"/>
                    </a:lnTo>
                    <a:lnTo>
                      <a:pt x="6471" y="4992"/>
                    </a:lnTo>
                    <a:lnTo>
                      <a:pt x="6485" y="4987"/>
                    </a:lnTo>
                    <a:lnTo>
                      <a:pt x="6500" y="4986"/>
                    </a:lnTo>
                    <a:lnTo>
                      <a:pt x="6515" y="4989"/>
                    </a:lnTo>
                    <a:lnTo>
                      <a:pt x="6523" y="4979"/>
                    </a:lnTo>
                    <a:lnTo>
                      <a:pt x="6534" y="4972"/>
                    </a:lnTo>
                    <a:lnTo>
                      <a:pt x="6557" y="4970"/>
                    </a:lnTo>
                    <a:lnTo>
                      <a:pt x="6568" y="4973"/>
                    </a:lnTo>
                    <a:lnTo>
                      <a:pt x="6578" y="4979"/>
                    </a:lnTo>
                    <a:lnTo>
                      <a:pt x="6585" y="4990"/>
                    </a:lnTo>
                    <a:lnTo>
                      <a:pt x="6590" y="5004"/>
                    </a:lnTo>
                    <a:lnTo>
                      <a:pt x="6612" y="5001"/>
                    </a:lnTo>
                    <a:lnTo>
                      <a:pt x="6630" y="5003"/>
                    </a:lnTo>
                    <a:lnTo>
                      <a:pt x="6643" y="5009"/>
                    </a:lnTo>
                    <a:lnTo>
                      <a:pt x="6649" y="5020"/>
                    </a:lnTo>
                    <a:lnTo>
                      <a:pt x="6651" y="5032"/>
                    </a:lnTo>
                    <a:lnTo>
                      <a:pt x="6649" y="5043"/>
                    </a:lnTo>
                    <a:lnTo>
                      <a:pt x="6640" y="5056"/>
                    </a:lnTo>
                    <a:lnTo>
                      <a:pt x="6627" y="5067"/>
                    </a:lnTo>
                    <a:lnTo>
                      <a:pt x="6647" y="5068"/>
                    </a:lnTo>
                    <a:lnTo>
                      <a:pt x="6663" y="5077"/>
                    </a:lnTo>
                    <a:lnTo>
                      <a:pt x="6676" y="5089"/>
                    </a:lnTo>
                    <a:lnTo>
                      <a:pt x="6684" y="5104"/>
                    </a:lnTo>
                    <a:lnTo>
                      <a:pt x="6686" y="5119"/>
                    </a:lnTo>
                    <a:lnTo>
                      <a:pt x="6679" y="5131"/>
                    </a:lnTo>
                    <a:lnTo>
                      <a:pt x="6664" y="5139"/>
                    </a:lnTo>
                    <a:lnTo>
                      <a:pt x="6638" y="5137"/>
                    </a:lnTo>
                    <a:lnTo>
                      <a:pt x="6646" y="5150"/>
                    </a:lnTo>
                    <a:lnTo>
                      <a:pt x="6646" y="5162"/>
                    </a:lnTo>
                    <a:lnTo>
                      <a:pt x="6641" y="5173"/>
                    </a:lnTo>
                    <a:lnTo>
                      <a:pt x="6633" y="5181"/>
                    </a:lnTo>
                    <a:lnTo>
                      <a:pt x="6609" y="5190"/>
                    </a:lnTo>
                    <a:lnTo>
                      <a:pt x="6597" y="5188"/>
                    </a:lnTo>
                    <a:lnTo>
                      <a:pt x="6586" y="5181"/>
                    </a:lnTo>
                    <a:lnTo>
                      <a:pt x="6611" y="5221"/>
                    </a:lnTo>
                    <a:lnTo>
                      <a:pt x="6619" y="5243"/>
                    </a:lnTo>
                    <a:lnTo>
                      <a:pt x="6623" y="5265"/>
                    </a:lnTo>
                    <a:lnTo>
                      <a:pt x="6622" y="5282"/>
                    </a:lnTo>
                    <a:lnTo>
                      <a:pt x="6615" y="5292"/>
                    </a:lnTo>
                    <a:lnTo>
                      <a:pt x="6599" y="5295"/>
                    </a:lnTo>
                    <a:lnTo>
                      <a:pt x="6576" y="5286"/>
                    </a:lnTo>
                    <a:lnTo>
                      <a:pt x="6568" y="5323"/>
                    </a:lnTo>
                    <a:lnTo>
                      <a:pt x="6552" y="5347"/>
                    </a:lnTo>
                    <a:lnTo>
                      <a:pt x="6533" y="5358"/>
                    </a:lnTo>
                    <a:lnTo>
                      <a:pt x="6510" y="5358"/>
                    </a:lnTo>
                    <a:lnTo>
                      <a:pt x="6489" y="5348"/>
                    </a:lnTo>
                    <a:lnTo>
                      <a:pt x="6472" y="5330"/>
                    </a:lnTo>
                    <a:lnTo>
                      <a:pt x="6467" y="5318"/>
                    </a:lnTo>
                    <a:lnTo>
                      <a:pt x="6462" y="5304"/>
                    </a:lnTo>
                    <a:lnTo>
                      <a:pt x="6462" y="5274"/>
                    </a:lnTo>
                    <a:lnTo>
                      <a:pt x="6440" y="5280"/>
                    </a:lnTo>
                    <a:lnTo>
                      <a:pt x="6420" y="5281"/>
                    </a:lnTo>
                    <a:lnTo>
                      <a:pt x="6403" y="5278"/>
                    </a:lnTo>
                    <a:lnTo>
                      <a:pt x="6391" y="5270"/>
                    </a:lnTo>
                    <a:lnTo>
                      <a:pt x="6384" y="5259"/>
                    </a:lnTo>
                    <a:lnTo>
                      <a:pt x="6382" y="5244"/>
                    </a:lnTo>
                    <a:lnTo>
                      <a:pt x="6386" y="5227"/>
                    </a:lnTo>
                    <a:lnTo>
                      <a:pt x="6399" y="5208"/>
                    </a:lnTo>
                    <a:lnTo>
                      <a:pt x="6375" y="5222"/>
                    </a:lnTo>
                    <a:lnTo>
                      <a:pt x="6354" y="5230"/>
                    </a:lnTo>
                    <a:lnTo>
                      <a:pt x="6335" y="5234"/>
                    </a:lnTo>
                    <a:lnTo>
                      <a:pt x="6320" y="5233"/>
                    </a:lnTo>
                    <a:lnTo>
                      <a:pt x="6299" y="5222"/>
                    </a:lnTo>
                    <a:lnTo>
                      <a:pt x="6292" y="5213"/>
                    </a:lnTo>
                    <a:lnTo>
                      <a:pt x="6289" y="5203"/>
                    </a:lnTo>
                    <a:lnTo>
                      <a:pt x="6292" y="5180"/>
                    </a:lnTo>
                    <a:lnTo>
                      <a:pt x="6308" y="5160"/>
                    </a:lnTo>
                    <a:lnTo>
                      <a:pt x="6321" y="5152"/>
                    </a:lnTo>
                    <a:lnTo>
                      <a:pt x="6337" y="5147"/>
                    </a:lnTo>
                    <a:lnTo>
                      <a:pt x="6358" y="5146"/>
                    </a:lnTo>
                    <a:lnTo>
                      <a:pt x="6381" y="5148"/>
                    </a:lnTo>
                    <a:lnTo>
                      <a:pt x="6370" y="5133"/>
                    </a:lnTo>
                    <a:lnTo>
                      <a:pt x="6370" y="5118"/>
                    </a:lnTo>
                    <a:lnTo>
                      <a:pt x="6379" y="5108"/>
                    </a:lnTo>
                    <a:lnTo>
                      <a:pt x="6396" y="5103"/>
                    </a:lnTo>
                    <a:lnTo>
                      <a:pt x="6378" y="5099"/>
                    </a:lnTo>
                    <a:lnTo>
                      <a:pt x="6364" y="5089"/>
                    </a:lnTo>
                    <a:lnTo>
                      <a:pt x="6355" y="5075"/>
                    </a:lnTo>
                    <a:lnTo>
                      <a:pt x="6350" y="5059"/>
                    </a:lnTo>
                    <a:lnTo>
                      <a:pt x="6350" y="5043"/>
                    </a:lnTo>
                    <a:lnTo>
                      <a:pt x="6356" y="5028"/>
                    </a:lnTo>
                    <a:lnTo>
                      <a:pt x="6365" y="5017"/>
                    </a:lnTo>
                    <a:lnTo>
                      <a:pt x="6381" y="501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8" name="Freeform 146">
                <a:extLst>
                  <a:ext uri="{FF2B5EF4-FFF2-40B4-BE49-F238E27FC236}">
                    <a16:creationId xmlns:a16="http://schemas.microsoft.com/office/drawing/2014/main" id="{9584FE55-DE6F-4DDF-AFE7-9B9C3317C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138" y="3833813"/>
                <a:ext cx="71438" cy="82550"/>
              </a:xfrm>
              <a:custGeom>
                <a:avLst/>
                <a:gdLst>
                  <a:gd name="T0" fmla="*/ 26 w 315"/>
                  <a:gd name="T1" fmla="*/ 467 h 467"/>
                  <a:gd name="T2" fmla="*/ 0 w 315"/>
                  <a:gd name="T3" fmla="*/ 433 h 467"/>
                  <a:gd name="T4" fmla="*/ 42 w 315"/>
                  <a:gd name="T5" fmla="*/ 423 h 467"/>
                  <a:gd name="T6" fmla="*/ 19 w 315"/>
                  <a:gd name="T7" fmla="*/ 396 h 467"/>
                  <a:gd name="T8" fmla="*/ 71 w 315"/>
                  <a:gd name="T9" fmla="*/ 396 h 467"/>
                  <a:gd name="T10" fmla="*/ 56 w 315"/>
                  <a:gd name="T11" fmla="*/ 365 h 467"/>
                  <a:gd name="T12" fmla="*/ 30 w 315"/>
                  <a:gd name="T13" fmla="*/ 337 h 467"/>
                  <a:gd name="T14" fmla="*/ 79 w 315"/>
                  <a:gd name="T15" fmla="*/ 348 h 467"/>
                  <a:gd name="T16" fmla="*/ 76 w 315"/>
                  <a:gd name="T17" fmla="*/ 316 h 467"/>
                  <a:gd name="T18" fmla="*/ 68 w 315"/>
                  <a:gd name="T19" fmla="*/ 283 h 467"/>
                  <a:gd name="T20" fmla="*/ 53 w 315"/>
                  <a:gd name="T21" fmla="*/ 249 h 467"/>
                  <a:gd name="T22" fmla="*/ 33 w 315"/>
                  <a:gd name="T23" fmla="*/ 214 h 467"/>
                  <a:gd name="T24" fmla="*/ 63 w 315"/>
                  <a:gd name="T25" fmla="*/ 236 h 467"/>
                  <a:gd name="T26" fmla="*/ 87 w 315"/>
                  <a:gd name="T27" fmla="*/ 261 h 467"/>
                  <a:gd name="T28" fmla="*/ 104 w 315"/>
                  <a:gd name="T29" fmla="*/ 290 h 467"/>
                  <a:gd name="T30" fmla="*/ 116 w 315"/>
                  <a:gd name="T31" fmla="*/ 322 h 467"/>
                  <a:gd name="T32" fmla="*/ 128 w 315"/>
                  <a:gd name="T33" fmla="*/ 287 h 467"/>
                  <a:gd name="T34" fmla="*/ 135 w 315"/>
                  <a:gd name="T35" fmla="*/ 248 h 467"/>
                  <a:gd name="T36" fmla="*/ 136 w 315"/>
                  <a:gd name="T37" fmla="*/ 206 h 467"/>
                  <a:gd name="T38" fmla="*/ 131 w 315"/>
                  <a:gd name="T39" fmla="*/ 163 h 467"/>
                  <a:gd name="T40" fmla="*/ 154 w 315"/>
                  <a:gd name="T41" fmla="*/ 226 h 467"/>
                  <a:gd name="T42" fmla="*/ 165 w 315"/>
                  <a:gd name="T43" fmla="*/ 146 h 467"/>
                  <a:gd name="T44" fmla="*/ 165 w 315"/>
                  <a:gd name="T45" fmla="*/ 40 h 467"/>
                  <a:gd name="T46" fmla="*/ 183 w 315"/>
                  <a:gd name="T47" fmla="*/ 88 h 467"/>
                  <a:gd name="T48" fmla="*/ 197 w 315"/>
                  <a:gd name="T49" fmla="*/ 145 h 467"/>
                  <a:gd name="T50" fmla="*/ 206 w 315"/>
                  <a:gd name="T51" fmla="*/ 208 h 467"/>
                  <a:gd name="T52" fmla="*/ 207 w 315"/>
                  <a:gd name="T53" fmla="*/ 274 h 467"/>
                  <a:gd name="T54" fmla="*/ 222 w 315"/>
                  <a:gd name="T55" fmla="*/ 218 h 467"/>
                  <a:gd name="T56" fmla="*/ 236 w 315"/>
                  <a:gd name="T57" fmla="*/ 152 h 467"/>
                  <a:gd name="T58" fmla="*/ 248 w 315"/>
                  <a:gd name="T59" fmla="*/ 80 h 467"/>
                  <a:gd name="T60" fmla="*/ 255 w 315"/>
                  <a:gd name="T61" fmla="*/ 0 h 467"/>
                  <a:gd name="T62" fmla="*/ 267 w 315"/>
                  <a:gd name="T63" fmla="*/ 82 h 467"/>
                  <a:gd name="T64" fmla="*/ 268 w 315"/>
                  <a:gd name="T65" fmla="*/ 163 h 467"/>
                  <a:gd name="T66" fmla="*/ 261 w 315"/>
                  <a:gd name="T67" fmla="*/ 243 h 467"/>
                  <a:gd name="T68" fmla="*/ 245 w 315"/>
                  <a:gd name="T69" fmla="*/ 322 h 467"/>
                  <a:gd name="T70" fmla="*/ 263 w 315"/>
                  <a:gd name="T71" fmla="*/ 311 h 467"/>
                  <a:gd name="T72" fmla="*/ 282 w 315"/>
                  <a:gd name="T73" fmla="*/ 292 h 467"/>
                  <a:gd name="T74" fmla="*/ 300 w 315"/>
                  <a:gd name="T75" fmla="*/ 270 h 467"/>
                  <a:gd name="T76" fmla="*/ 315 w 315"/>
                  <a:gd name="T77" fmla="*/ 244 h 467"/>
                  <a:gd name="T78" fmla="*/ 307 w 315"/>
                  <a:gd name="T79" fmla="*/ 282 h 467"/>
                  <a:gd name="T80" fmla="*/ 292 w 315"/>
                  <a:gd name="T81" fmla="*/ 321 h 467"/>
                  <a:gd name="T82" fmla="*/ 270 w 315"/>
                  <a:gd name="T83" fmla="*/ 360 h 467"/>
                  <a:gd name="T84" fmla="*/ 246 w 315"/>
                  <a:gd name="T85" fmla="*/ 394 h 467"/>
                  <a:gd name="T86" fmla="*/ 159 w 315"/>
                  <a:gd name="T87" fmla="*/ 413 h 467"/>
                  <a:gd name="T88" fmla="*/ 122 w 315"/>
                  <a:gd name="T89" fmla="*/ 419 h 467"/>
                  <a:gd name="T90" fmla="*/ 110 w 315"/>
                  <a:gd name="T91" fmla="*/ 420 h 467"/>
                  <a:gd name="T92" fmla="*/ 98 w 315"/>
                  <a:gd name="T93" fmla="*/ 419 h 467"/>
                  <a:gd name="T94" fmla="*/ 86 w 315"/>
                  <a:gd name="T95" fmla="*/ 417 h 467"/>
                  <a:gd name="T96" fmla="*/ 76 w 315"/>
                  <a:gd name="T97" fmla="*/ 420 h 467"/>
                  <a:gd name="T98" fmla="*/ 59 w 315"/>
                  <a:gd name="T99" fmla="*/ 430 h 467"/>
                  <a:gd name="T100" fmla="*/ 26 w 315"/>
                  <a:gd name="T101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5" h="467">
                    <a:moveTo>
                      <a:pt x="26" y="467"/>
                    </a:moveTo>
                    <a:lnTo>
                      <a:pt x="0" y="433"/>
                    </a:lnTo>
                    <a:lnTo>
                      <a:pt x="42" y="423"/>
                    </a:lnTo>
                    <a:lnTo>
                      <a:pt x="19" y="396"/>
                    </a:lnTo>
                    <a:lnTo>
                      <a:pt x="71" y="396"/>
                    </a:lnTo>
                    <a:lnTo>
                      <a:pt x="56" y="365"/>
                    </a:lnTo>
                    <a:lnTo>
                      <a:pt x="30" y="337"/>
                    </a:lnTo>
                    <a:lnTo>
                      <a:pt x="79" y="348"/>
                    </a:lnTo>
                    <a:lnTo>
                      <a:pt x="76" y="316"/>
                    </a:lnTo>
                    <a:lnTo>
                      <a:pt x="68" y="283"/>
                    </a:lnTo>
                    <a:lnTo>
                      <a:pt x="53" y="249"/>
                    </a:lnTo>
                    <a:lnTo>
                      <a:pt x="33" y="214"/>
                    </a:lnTo>
                    <a:lnTo>
                      <a:pt x="63" y="236"/>
                    </a:lnTo>
                    <a:lnTo>
                      <a:pt x="87" y="261"/>
                    </a:lnTo>
                    <a:lnTo>
                      <a:pt x="104" y="290"/>
                    </a:lnTo>
                    <a:lnTo>
                      <a:pt x="116" y="322"/>
                    </a:lnTo>
                    <a:lnTo>
                      <a:pt x="128" y="287"/>
                    </a:lnTo>
                    <a:lnTo>
                      <a:pt x="135" y="248"/>
                    </a:lnTo>
                    <a:lnTo>
                      <a:pt x="136" y="206"/>
                    </a:lnTo>
                    <a:lnTo>
                      <a:pt x="131" y="163"/>
                    </a:lnTo>
                    <a:lnTo>
                      <a:pt x="154" y="226"/>
                    </a:lnTo>
                    <a:lnTo>
                      <a:pt x="165" y="146"/>
                    </a:lnTo>
                    <a:lnTo>
                      <a:pt x="165" y="40"/>
                    </a:lnTo>
                    <a:lnTo>
                      <a:pt x="183" y="88"/>
                    </a:lnTo>
                    <a:lnTo>
                      <a:pt x="197" y="145"/>
                    </a:lnTo>
                    <a:lnTo>
                      <a:pt x="206" y="208"/>
                    </a:lnTo>
                    <a:lnTo>
                      <a:pt x="207" y="274"/>
                    </a:lnTo>
                    <a:lnTo>
                      <a:pt x="222" y="218"/>
                    </a:lnTo>
                    <a:lnTo>
                      <a:pt x="236" y="152"/>
                    </a:lnTo>
                    <a:lnTo>
                      <a:pt x="248" y="80"/>
                    </a:lnTo>
                    <a:lnTo>
                      <a:pt x="255" y="0"/>
                    </a:lnTo>
                    <a:lnTo>
                      <a:pt x="267" y="82"/>
                    </a:lnTo>
                    <a:lnTo>
                      <a:pt x="268" y="163"/>
                    </a:lnTo>
                    <a:lnTo>
                      <a:pt x="261" y="243"/>
                    </a:lnTo>
                    <a:lnTo>
                      <a:pt x="245" y="322"/>
                    </a:lnTo>
                    <a:lnTo>
                      <a:pt x="263" y="311"/>
                    </a:lnTo>
                    <a:lnTo>
                      <a:pt x="282" y="292"/>
                    </a:lnTo>
                    <a:lnTo>
                      <a:pt x="300" y="270"/>
                    </a:lnTo>
                    <a:lnTo>
                      <a:pt x="315" y="244"/>
                    </a:lnTo>
                    <a:lnTo>
                      <a:pt x="307" y="282"/>
                    </a:lnTo>
                    <a:lnTo>
                      <a:pt x="292" y="321"/>
                    </a:lnTo>
                    <a:lnTo>
                      <a:pt x="270" y="360"/>
                    </a:lnTo>
                    <a:lnTo>
                      <a:pt x="246" y="394"/>
                    </a:lnTo>
                    <a:lnTo>
                      <a:pt x="159" y="413"/>
                    </a:lnTo>
                    <a:lnTo>
                      <a:pt x="122" y="419"/>
                    </a:lnTo>
                    <a:lnTo>
                      <a:pt x="110" y="420"/>
                    </a:lnTo>
                    <a:lnTo>
                      <a:pt x="98" y="419"/>
                    </a:lnTo>
                    <a:lnTo>
                      <a:pt x="86" y="417"/>
                    </a:lnTo>
                    <a:lnTo>
                      <a:pt x="76" y="420"/>
                    </a:lnTo>
                    <a:lnTo>
                      <a:pt x="59" y="430"/>
                    </a:lnTo>
                    <a:lnTo>
                      <a:pt x="26" y="46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9" name="Freeform 147">
                <a:extLst>
                  <a:ext uri="{FF2B5EF4-FFF2-40B4-BE49-F238E27FC236}">
                    <a16:creationId xmlns:a16="http://schemas.microsoft.com/office/drawing/2014/main" id="{8AD8A58F-AFD3-476A-BD89-BD072F06A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026" y="3844925"/>
                <a:ext cx="53975" cy="46038"/>
              </a:xfrm>
              <a:custGeom>
                <a:avLst/>
                <a:gdLst>
                  <a:gd name="T0" fmla="*/ 41 w 233"/>
                  <a:gd name="T1" fmla="*/ 264 h 264"/>
                  <a:gd name="T2" fmla="*/ 0 w 233"/>
                  <a:gd name="T3" fmla="*/ 228 h 264"/>
                  <a:gd name="T4" fmla="*/ 19 w 233"/>
                  <a:gd name="T5" fmla="*/ 177 h 264"/>
                  <a:gd name="T6" fmla="*/ 43 w 233"/>
                  <a:gd name="T7" fmla="*/ 128 h 264"/>
                  <a:gd name="T8" fmla="*/ 72 w 233"/>
                  <a:gd name="T9" fmla="*/ 84 h 264"/>
                  <a:gd name="T10" fmla="*/ 88 w 233"/>
                  <a:gd name="T11" fmla="*/ 66 h 264"/>
                  <a:gd name="T12" fmla="*/ 106 w 233"/>
                  <a:gd name="T13" fmla="*/ 49 h 264"/>
                  <a:gd name="T14" fmla="*/ 85 w 233"/>
                  <a:gd name="T15" fmla="*/ 81 h 264"/>
                  <a:gd name="T16" fmla="*/ 69 w 233"/>
                  <a:gd name="T17" fmla="*/ 114 h 264"/>
                  <a:gd name="T18" fmla="*/ 57 w 233"/>
                  <a:gd name="T19" fmla="*/ 149 h 264"/>
                  <a:gd name="T20" fmla="*/ 53 w 233"/>
                  <a:gd name="T21" fmla="*/ 182 h 264"/>
                  <a:gd name="T22" fmla="*/ 89 w 233"/>
                  <a:gd name="T23" fmla="*/ 130 h 264"/>
                  <a:gd name="T24" fmla="*/ 131 w 233"/>
                  <a:gd name="T25" fmla="*/ 82 h 264"/>
                  <a:gd name="T26" fmla="*/ 180 w 233"/>
                  <a:gd name="T27" fmla="*/ 38 h 264"/>
                  <a:gd name="T28" fmla="*/ 233 w 233"/>
                  <a:gd name="T29" fmla="*/ 0 h 264"/>
                  <a:gd name="T30" fmla="*/ 165 w 233"/>
                  <a:gd name="T31" fmla="*/ 66 h 264"/>
                  <a:gd name="T32" fmla="*/ 134 w 233"/>
                  <a:gd name="T33" fmla="*/ 103 h 264"/>
                  <a:gd name="T34" fmla="*/ 106 w 233"/>
                  <a:gd name="T35" fmla="*/ 145 h 264"/>
                  <a:gd name="T36" fmla="*/ 143 w 233"/>
                  <a:gd name="T37" fmla="*/ 127 h 264"/>
                  <a:gd name="T38" fmla="*/ 165 w 233"/>
                  <a:gd name="T39" fmla="*/ 120 h 264"/>
                  <a:gd name="T40" fmla="*/ 189 w 233"/>
                  <a:gd name="T41" fmla="*/ 116 h 264"/>
                  <a:gd name="T42" fmla="*/ 165 w 233"/>
                  <a:gd name="T43" fmla="*/ 127 h 264"/>
                  <a:gd name="T44" fmla="*/ 141 w 233"/>
                  <a:gd name="T45" fmla="*/ 141 h 264"/>
                  <a:gd name="T46" fmla="*/ 98 w 233"/>
                  <a:gd name="T47" fmla="*/ 177 h 264"/>
                  <a:gd name="T48" fmla="*/ 63 w 233"/>
                  <a:gd name="T49" fmla="*/ 220 h 264"/>
                  <a:gd name="T50" fmla="*/ 51 w 233"/>
                  <a:gd name="T51" fmla="*/ 241 h 264"/>
                  <a:gd name="T52" fmla="*/ 41 w 233"/>
                  <a:gd name="T5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3" h="264">
                    <a:moveTo>
                      <a:pt x="41" y="264"/>
                    </a:moveTo>
                    <a:lnTo>
                      <a:pt x="0" y="228"/>
                    </a:lnTo>
                    <a:lnTo>
                      <a:pt x="19" y="177"/>
                    </a:lnTo>
                    <a:lnTo>
                      <a:pt x="43" y="128"/>
                    </a:lnTo>
                    <a:lnTo>
                      <a:pt x="72" y="84"/>
                    </a:lnTo>
                    <a:lnTo>
                      <a:pt x="88" y="66"/>
                    </a:lnTo>
                    <a:lnTo>
                      <a:pt x="106" y="49"/>
                    </a:lnTo>
                    <a:lnTo>
                      <a:pt x="85" y="81"/>
                    </a:lnTo>
                    <a:lnTo>
                      <a:pt x="69" y="114"/>
                    </a:lnTo>
                    <a:lnTo>
                      <a:pt x="57" y="149"/>
                    </a:lnTo>
                    <a:lnTo>
                      <a:pt x="53" y="182"/>
                    </a:lnTo>
                    <a:lnTo>
                      <a:pt x="89" y="130"/>
                    </a:lnTo>
                    <a:lnTo>
                      <a:pt x="131" y="82"/>
                    </a:lnTo>
                    <a:lnTo>
                      <a:pt x="180" y="38"/>
                    </a:lnTo>
                    <a:lnTo>
                      <a:pt x="233" y="0"/>
                    </a:lnTo>
                    <a:lnTo>
                      <a:pt x="165" y="66"/>
                    </a:lnTo>
                    <a:lnTo>
                      <a:pt x="134" y="103"/>
                    </a:lnTo>
                    <a:lnTo>
                      <a:pt x="106" y="145"/>
                    </a:lnTo>
                    <a:lnTo>
                      <a:pt x="143" y="127"/>
                    </a:lnTo>
                    <a:lnTo>
                      <a:pt x="165" y="120"/>
                    </a:lnTo>
                    <a:lnTo>
                      <a:pt x="189" y="116"/>
                    </a:lnTo>
                    <a:lnTo>
                      <a:pt x="165" y="127"/>
                    </a:lnTo>
                    <a:lnTo>
                      <a:pt x="141" y="141"/>
                    </a:lnTo>
                    <a:lnTo>
                      <a:pt x="98" y="177"/>
                    </a:lnTo>
                    <a:lnTo>
                      <a:pt x="63" y="220"/>
                    </a:lnTo>
                    <a:lnTo>
                      <a:pt x="51" y="241"/>
                    </a:lnTo>
                    <a:lnTo>
                      <a:pt x="41" y="26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0" name="Freeform 148">
                <a:extLst>
                  <a:ext uri="{FF2B5EF4-FFF2-40B4-BE49-F238E27FC236}">
                    <a16:creationId xmlns:a16="http://schemas.microsoft.com/office/drawing/2014/main" id="{E41AC9E0-DDB1-41B0-86CA-D40C10ECD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888" y="2581275"/>
                <a:ext cx="1657350" cy="935038"/>
              </a:xfrm>
              <a:custGeom>
                <a:avLst/>
                <a:gdLst>
                  <a:gd name="T0" fmla="*/ 3297 w 7305"/>
                  <a:gd name="T1" fmla="*/ 4556 h 5296"/>
                  <a:gd name="T2" fmla="*/ 3154 w 7305"/>
                  <a:gd name="T3" fmla="*/ 4769 h 5296"/>
                  <a:gd name="T4" fmla="*/ 2776 w 7305"/>
                  <a:gd name="T5" fmla="*/ 4651 h 5296"/>
                  <a:gd name="T6" fmla="*/ 2454 w 7305"/>
                  <a:gd name="T7" fmla="*/ 4562 h 5296"/>
                  <a:gd name="T8" fmla="*/ 2045 w 7305"/>
                  <a:gd name="T9" fmla="*/ 4628 h 5296"/>
                  <a:gd name="T10" fmla="*/ 1459 w 7305"/>
                  <a:gd name="T11" fmla="*/ 4883 h 5296"/>
                  <a:gd name="T12" fmla="*/ 1766 w 7305"/>
                  <a:gd name="T13" fmla="*/ 4521 h 5296"/>
                  <a:gd name="T14" fmla="*/ 1742 w 7305"/>
                  <a:gd name="T15" fmla="*/ 4169 h 5296"/>
                  <a:gd name="T16" fmla="*/ 2039 w 7305"/>
                  <a:gd name="T17" fmla="*/ 4037 h 5296"/>
                  <a:gd name="T18" fmla="*/ 1612 w 7305"/>
                  <a:gd name="T19" fmla="*/ 3979 h 5296"/>
                  <a:gd name="T20" fmla="*/ 1011 w 7305"/>
                  <a:gd name="T21" fmla="*/ 3972 h 5296"/>
                  <a:gd name="T22" fmla="*/ 684 w 7305"/>
                  <a:gd name="T23" fmla="*/ 3777 h 5296"/>
                  <a:gd name="T24" fmla="*/ 684 w 7305"/>
                  <a:gd name="T25" fmla="*/ 3577 h 5296"/>
                  <a:gd name="T26" fmla="*/ 75 w 7305"/>
                  <a:gd name="T27" fmla="*/ 3423 h 5296"/>
                  <a:gd name="T28" fmla="*/ 383 w 7305"/>
                  <a:gd name="T29" fmla="*/ 3116 h 5296"/>
                  <a:gd name="T30" fmla="*/ 865 w 7305"/>
                  <a:gd name="T31" fmla="*/ 3071 h 5296"/>
                  <a:gd name="T32" fmla="*/ 1003 w 7305"/>
                  <a:gd name="T33" fmla="*/ 2882 h 5296"/>
                  <a:gd name="T34" fmla="*/ 1407 w 7305"/>
                  <a:gd name="T35" fmla="*/ 2518 h 5296"/>
                  <a:gd name="T36" fmla="*/ 1279 w 7305"/>
                  <a:gd name="T37" fmla="*/ 2097 h 5296"/>
                  <a:gd name="T38" fmla="*/ 993 w 7305"/>
                  <a:gd name="T39" fmla="*/ 1725 h 5296"/>
                  <a:gd name="T40" fmla="*/ 1571 w 7305"/>
                  <a:gd name="T41" fmla="*/ 1677 h 5296"/>
                  <a:gd name="T42" fmla="*/ 1889 w 7305"/>
                  <a:gd name="T43" fmla="*/ 1688 h 5296"/>
                  <a:gd name="T44" fmla="*/ 2231 w 7305"/>
                  <a:gd name="T45" fmla="*/ 1485 h 5296"/>
                  <a:gd name="T46" fmla="*/ 2804 w 7305"/>
                  <a:gd name="T47" fmla="*/ 1738 h 5296"/>
                  <a:gd name="T48" fmla="*/ 2876 w 7305"/>
                  <a:gd name="T49" fmla="*/ 1448 h 5296"/>
                  <a:gd name="T50" fmla="*/ 2606 w 7305"/>
                  <a:gd name="T51" fmla="*/ 1054 h 5296"/>
                  <a:gd name="T52" fmla="*/ 2985 w 7305"/>
                  <a:gd name="T53" fmla="*/ 1046 h 5296"/>
                  <a:gd name="T54" fmla="*/ 3208 w 7305"/>
                  <a:gd name="T55" fmla="*/ 637 h 5296"/>
                  <a:gd name="T56" fmla="*/ 3513 w 7305"/>
                  <a:gd name="T57" fmla="*/ 330 h 5296"/>
                  <a:gd name="T58" fmla="*/ 3990 w 7305"/>
                  <a:gd name="T59" fmla="*/ 108 h 5296"/>
                  <a:gd name="T60" fmla="*/ 4365 w 7305"/>
                  <a:gd name="T61" fmla="*/ 370 h 5296"/>
                  <a:gd name="T62" fmla="*/ 4660 w 7305"/>
                  <a:gd name="T63" fmla="*/ 574 h 5296"/>
                  <a:gd name="T64" fmla="*/ 4895 w 7305"/>
                  <a:gd name="T65" fmla="*/ 890 h 5296"/>
                  <a:gd name="T66" fmla="*/ 5138 w 7305"/>
                  <a:gd name="T67" fmla="*/ 785 h 5296"/>
                  <a:gd name="T68" fmla="*/ 5494 w 7305"/>
                  <a:gd name="T69" fmla="*/ 399 h 5296"/>
                  <a:gd name="T70" fmla="*/ 5921 w 7305"/>
                  <a:gd name="T71" fmla="*/ 506 h 5296"/>
                  <a:gd name="T72" fmla="*/ 5807 w 7305"/>
                  <a:gd name="T73" fmla="*/ 1048 h 5296"/>
                  <a:gd name="T74" fmla="*/ 5876 w 7305"/>
                  <a:gd name="T75" fmla="*/ 1460 h 5296"/>
                  <a:gd name="T76" fmla="*/ 5638 w 7305"/>
                  <a:gd name="T77" fmla="*/ 1878 h 5296"/>
                  <a:gd name="T78" fmla="*/ 6066 w 7305"/>
                  <a:gd name="T79" fmla="*/ 2045 h 5296"/>
                  <a:gd name="T80" fmla="*/ 6202 w 7305"/>
                  <a:gd name="T81" fmla="*/ 2332 h 5296"/>
                  <a:gd name="T82" fmla="*/ 6340 w 7305"/>
                  <a:gd name="T83" fmla="*/ 2318 h 5296"/>
                  <a:gd name="T84" fmla="*/ 6636 w 7305"/>
                  <a:gd name="T85" fmla="*/ 2483 h 5296"/>
                  <a:gd name="T86" fmla="*/ 6973 w 7305"/>
                  <a:gd name="T87" fmla="*/ 2690 h 5296"/>
                  <a:gd name="T88" fmla="*/ 7263 w 7305"/>
                  <a:gd name="T89" fmla="*/ 2975 h 5296"/>
                  <a:gd name="T90" fmla="*/ 6933 w 7305"/>
                  <a:gd name="T91" fmla="*/ 3200 h 5296"/>
                  <a:gd name="T92" fmla="*/ 7148 w 7305"/>
                  <a:gd name="T93" fmla="*/ 3501 h 5296"/>
                  <a:gd name="T94" fmla="*/ 6932 w 7305"/>
                  <a:gd name="T95" fmla="*/ 3760 h 5296"/>
                  <a:gd name="T96" fmla="*/ 6579 w 7305"/>
                  <a:gd name="T97" fmla="*/ 3625 h 5296"/>
                  <a:gd name="T98" fmla="*/ 6153 w 7305"/>
                  <a:gd name="T99" fmla="*/ 3717 h 5296"/>
                  <a:gd name="T100" fmla="*/ 5994 w 7305"/>
                  <a:gd name="T101" fmla="*/ 4001 h 5296"/>
                  <a:gd name="T102" fmla="*/ 5676 w 7305"/>
                  <a:gd name="T103" fmla="*/ 4173 h 5296"/>
                  <a:gd name="T104" fmla="*/ 5982 w 7305"/>
                  <a:gd name="T105" fmla="*/ 4429 h 5296"/>
                  <a:gd name="T106" fmla="*/ 6447 w 7305"/>
                  <a:gd name="T107" fmla="*/ 4341 h 5296"/>
                  <a:gd name="T108" fmla="*/ 6452 w 7305"/>
                  <a:gd name="T109" fmla="*/ 4915 h 5296"/>
                  <a:gd name="T110" fmla="*/ 6235 w 7305"/>
                  <a:gd name="T111" fmla="*/ 5119 h 5296"/>
                  <a:gd name="T112" fmla="*/ 5739 w 7305"/>
                  <a:gd name="T113" fmla="*/ 5074 h 5296"/>
                  <a:gd name="T114" fmla="*/ 5395 w 7305"/>
                  <a:gd name="T115" fmla="*/ 4961 h 5296"/>
                  <a:gd name="T116" fmla="*/ 5093 w 7305"/>
                  <a:gd name="T117" fmla="*/ 4692 h 5296"/>
                  <a:gd name="T118" fmla="*/ 5142 w 7305"/>
                  <a:gd name="T119" fmla="*/ 5126 h 5296"/>
                  <a:gd name="T120" fmla="*/ 4802 w 7305"/>
                  <a:gd name="T121" fmla="*/ 5054 h 5296"/>
                  <a:gd name="T122" fmla="*/ 4197 w 7305"/>
                  <a:gd name="T123" fmla="*/ 4932 h 5296"/>
                  <a:gd name="T124" fmla="*/ 3774 w 7305"/>
                  <a:gd name="T125" fmla="*/ 4758 h 5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05" h="5296">
                    <a:moveTo>
                      <a:pt x="3719" y="4744"/>
                    </a:moveTo>
                    <a:lnTo>
                      <a:pt x="3712" y="4763"/>
                    </a:lnTo>
                    <a:lnTo>
                      <a:pt x="3699" y="4777"/>
                    </a:lnTo>
                    <a:lnTo>
                      <a:pt x="3682" y="4787"/>
                    </a:lnTo>
                    <a:lnTo>
                      <a:pt x="3663" y="4790"/>
                    </a:lnTo>
                    <a:lnTo>
                      <a:pt x="3644" y="4787"/>
                    </a:lnTo>
                    <a:lnTo>
                      <a:pt x="3627" y="4779"/>
                    </a:lnTo>
                    <a:lnTo>
                      <a:pt x="3613" y="4766"/>
                    </a:lnTo>
                    <a:lnTo>
                      <a:pt x="3603" y="4746"/>
                    </a:lnTo>
                    <a:lnTo>
                      <a:pt x="3587" y="4769"/>
                    </a:lnTo>
                    <a:lnTo>
                      <a:pt x="3568" y="4784"/>
                    </a:lnTo>
                    <a:lnTo>
                      <a:pt x="3549" y="4791"/>
                    </a:lnTo>
                    <a:lnTo>
                      <a:pt x="3529" y="4793"/>
                    </a:lnTo>
                    <a:lnTo>
                      <a:pt x="3512" y="4788"/>
                    </a:lnTo>
                    <a:lnTo>
                      <a:pt x="3498" y="4776"/>
                    </a:lnTo>
                    <a:lnTo>
                      <a:pt x="3487" y="4759"/>
                    </a:lnTo>
                    <a:lnTo>
                      <a:pt x="3483" y="4736"/>
                    </a:lnTo>
                    <a:lnTo>
                      <a:pt x="3481" y="4755"/>
                    </a:lnTo>
                    <a:lnTo>
                      <a:pt x="3473" y="4771"/>
                    </a:lnTo>
                    <a:lnTo>
                      <a:pt x="3462" y="4784"/>
                    </a:lnTo>
                    <a:lnTo>
                      <a:pt x="3448" y="4792"/>
                    </a:lnTo>
                    <a:lnTo>
                      <a:pt x="3431" y="4793"/>
                    </a:lnTo>
                    <a:lnTo>
                      <a:pt x="3415" y="4789"/>
                    </a:lnTo>
                    <a:lnTo>
                      <a:pt x="3400" y="4776"/>
                    </a:lnTo>
                    <a:lnTo>
                      <a:pt x="3386" y="4755"/>
                    </a:lnTo>
                    <a:lnTo>
                      <a:pt x="3361" y="4760"/>
                    </a:lnTo>
                    <a:lnTo>
                      <a:pt x="3340" y="4759"/>
                    </a:lnTo>
                    <a:lnTo>
                      <a:pt x="3322" y="4752"/>
                    </a:lnTo>
                    <a:lnTo>
                      <a:pt x="3311" y="4739"/>
                    </a:lnTo>
                    <a:lnTo>
                      <a:pt x="3305" y="4723"/>
                    </a:lnTo>
                    <a:lnTo>
                      <a:pt x="3308" y="4704"/>
                    </a:lnTo>
                    <a:lnTo>
                      <a:pt x="3320" y="4683"/>
                    </a:lnTo>
                    <a:lnTo>
                      <a:pt x="3344" y="4662"/>
                    </a:lnTo>
                    <a:lnTo>
                      <a:pt x="3315" y="4661"/>
                    </a:lnTo>
                    <a:lnTo>
                      <a:pt x="3293" y="4652"/>
                    </a:lnTo>
                    <a:lnTo>
                      <a:pt x="3279" y="4637"/>
                    </a:lnTo>
                    <a:lnTo>
                      <a:pt x="3273" y="4620"/>
                    </a:lnTo>
                    <a:lnTo>
                      <a:pt x="3274" y="4601"/>
                    </a:lnTo>
                    <a:lnTo>
                      <a:pt x="3285" y="4583"/>
                    </a:lnTo>
                    <a:lnTo>
                      <a:pt x="3304" y="4567"/>
                    </a:lnTo>
                    <a:lnTo>
                      <a:pt x="3333" y="4557"/>
                    </a:lnTo>
                    <a:lnTo>
                      <a:pt x="3314" y="4559"/>
                    </a:lnTo>
                    <a:lnTo>
                      <a:pt x="3297" y="4556"/>
                    </a:lnTo>
                    <a:lnTo>
                      <a:pt x="3281" y="4550"/>
                    </a:lnTo>
                    <a:lnTo>
                      <a:pt x="3271" y="4541"/>
                    </a:lnTo>
                    <a:lnTo>
                      <a:pt x="3263" y="4530"/>
                    </a:lnTo>
                    <a:lnTo>
                      <a:pt x="3263" y="4518"/>
                    </a:lnTo>
                    <a:lnTo>
                      <a:pt x="3270" y="4505"/>
                    </a:lnTo>
                    <a:lnTo>
                      <a:pt x="3285" y="4491"/>
                    </a:lnTo>
                    <a:lnTo>
                      <a:pt x="3275" y="4496"/>
                    </a:lnTo>
                    <a:lnTo>
                      <a:pt x="3265" y="4497"/>
                    </a:lnTo>
                    <a:lnTo>
                      <a:pt x="3257" y="4495"/>
                    </a:lnTo>
                    <a:lnTo>
                      <a:pt x="3249" y="4490"/>
                    </a:lnTo>
                    <a:lnTo>
                      <a:pt x="3243" y="4481"/>
                    </a:lnTo>
                    <a:lnTo>
                      <a:pt x="3238" y="4469"/>
                    </a:lnTo>
                    <a:lnTo>
                      <a:pt x="3236" y="4438"/>
                    </a:lnTo>
                    <a:lnTo>
                      <a:pt x="3233" y="4461"/>
                    </a:lnTo>
                    <a:lnTo>
                      <a:pt x="3226" y="4480"/>
                    </a:lnTo>
                    <a:lnTo>
                      <a:pt x="3216" y="4496"/>
                    </a:lnTo>
                    <a:lnTo>
                      <a:pt x="3204" y="4508"/>
                    </a:lnTo>
                    <a:lnTo>
                      <a:pt x="3189" y="4513"/>
                    </a:lnTo>
                    <a:lnTo>
                      <a:pt x="3173" y="4512"/>
                    </a:lnTo>
                    <a:lnTo>
                      <a:pt x="3154" y="4504"/>
                    </a:lnTo>
                    <a:lnTo>
                      <a:pt x="3135" y="4487"/>
                    </a:lnTo>
                    <a:lnTo>
                      <a:pt x="3149" y="4511"/>
                    </a:lnTo>
                    <a:lnTo>
                      <a:pt x="3150" y="4523"/>
                    </a:lnTo>
                    <a:lnTo>
                      <a:pt x="3148" y="4533"/>
                    </a:lnTo>
                    <a:lnTo>
                      <a:pt x="3135" y="4548"/>
                    </a:lnTo>
                    <a:lnTo>
                      <a:pt x="3115" y="4553"/>
                    </a:lnTo>
                    <a:lnTo>
                      <a:pt x="3132" y="4561"/>
                    </a:lnTo>
                    <a:lnTo>
                      <a:pt x="3142" y="4570"/>
                    </a:lnTo>
                    <a:lnTo>
                      <a:pt x="3148" y="4581"/>
                    </a:lnTo>
                    <a:lnTo>
                      <a:pt x="3150" y="4590"/>
                    </a:lnTo>
                    <a:lnTo>
                      <a:pt x="3147" y="4600"/>
                    </a:lnTo>
                    <a:lnTo>
                      <a:pt x="3139" y="4608"/>
                    </a:lnTo>
                    <a:lnTo>
                      <a:pt x="3112" y="4621"/>
                    </a:lnTo>
                    <a:lnTo>
                      <a:pt x="3143" y="4631"/>
                    </a:lnTo>
                    <a:lnTo>
                      <a:pt x="3166" y="4643"/>
                    </a:lnTo>
                    <a:lnTo>
                      <a:pt x="3182" y="4657"/>
                    </a:lnTo>
                    <a:lnTo>
                      <a:pt x="3190" y="4670"/>
                    </a:lnTo>
                    <a:lnTo>
                      <a:pt x="3191" y="4685"/>
                    </a:lnTo>
                    <a:lnTo>
                      <a:pt x="3184" y="4699"/>
                    </a:lnTo>
                    <a:lnTo>
                      <a:pt x="3170" y="4711"/>
                    </a:lnTo>
                    <a:lnTo>
                      <a:pt x="3150" y="4722"/>
                    </a:lnTo>
                    <a:lnTo>
                      <a:pt x="3156" y="4750"/>
                    </a:lnTo>
                    <a:lnTo>
                      <a:pt x="3154" y="4769"/>
                    </a:lnTo>
                    <a:lnTo>
                      <a:pt x="3143" y="4781"/>
                    </a:lnTo>
                    <a:lnTo>
                      <a:pt x="3129" y="4784"/>
                    </a:lnTo>
                    <a:lnTo>
                      <a:pt x="3112" y="4781"/>
                    </a:lnTo>
                    <a:lnTo>
                      <a:pt x="3095" y="4771"/>
                    </a:lnTo>
                    <a:lnTo>
                      <a:pt x="3081" y="4756"/>
                    </a:lnTo>
                    <a:lnTo>
                      <a:pt x="3071" y="4736"/>
                    </a:lnTo>
                    <a:lnTo>
                      <a:pt x="3073" y="4752"/>
                    </a:lnTo>
                    <a:lnTo>
                      <a:pt x="3070" y="4763"/>
                    </a:lnTo>
                    <a:lnTo>
                      <a:pt x="3063" y="4772"/>
                    </a:lnTo>
                    <a:lnTo>
                      <a:pt x="3053" y="4778"/>
                    </a:lnTo>
                    <a:lnTo>
                      <a:pt x="3041" y="4781"/>
                    </a:lnTo>
                    <a:lnTo>
                      <a:pt x="3029" y="4779"/>
                    </a:lnTo>
                    <a:lnTo>
                      <a:pt x="3008" y="4770"/>
                    </a:lnTo>
                    <a:lnTo>
                      <a:pt x="3013" y="4792"/>
                    </a:lnTo>
                    <a:lnTo>
                      <a:pt x="3010" y="4812"/>
                    </a:lnTo>
                    <a:lnTo>
                      <a:pt x="3000" y="4828"/>
                    </a:lnTo>
                    <a:lnTo>
                      <a:pt x="2987" y="4837"/>
                    </a:lnTo>
                    <a:lnTo>
                      <a:pt x="2972" y="4840"/>
                    </a:lnTo>
                    <a:lnTo>
                      <a:pt x="2957" y="4835"/>
                    </a:lnTo>
                    <a:lnTo>
                      <a:pt x="2944" y="4819"/>
                    </a:lnTo>
                    <a:lnTo>
                      <a:pt x="2935" y="4792"/>
                    </a:lnTo>
                    <a:lnTo>
                      <a:pt x="2916" y="4809"/>
                    </a:lnTo>
                    <a:lnTo>
                      <a:pt x="2898" y="4819"/>
                    </a:lnTo>
                    <a:lnTo>
                      <a:pt x="2881" y="4820"/>
                    </a:lnTo>
                    <a:lnTo>
                      <a:pt x="2869" y="4815"/>
                    </a:lnTo>
                    <a:lnTo>
                      <a:pt x="2861" y="4803"/>
                    </a:lnTo>
                    <a:lnTo>
                      <a:pt x="2858" y="4786"/>
                    </a:lnTo>
                    <a:lnTo>
                      <a:pt x="2861" y="4764"/>
                    </a:lnTo>
                    <a:lnTo>
                      <a:pt x="2873" y="4740"/>
                    </a:lnTo>
                    <a:lnTo>
                      <a:pt x="2860" y="4747"/>
                    </a:lnTo>
                    <a:lnTo>
                      <a:pt x="2847" y="4750"/>
                    </a:lnTo>
                    <a:lnTo>
                      <a:pt x="2821" y="4740"/>
                    </a:lnTo>
                    <a:lnTo>
                      <a:pt x="2811" y="4730"/>
                    </a:lnTo>
                    <a:lnTo>
                      <a:pt x="2806" y="4719"/>
                    </a:lnTo>
                    <a:lnTo>
                      <a:pt x="2806" y="4706"/>
                    </a:lnTo>
                    <a:lnTo>
                      <a:pt x="2812" y="4692"/>
                    </a:lnTo>
                    <a:lnTo>
                      <a:pt x="2795" y="4704"/>
                    </a:lnTo>
                    <a:lnTo>
                      <a:pt x="2781" y="4708"/>
                    </a:lnTo>
                    <a:lnTo>
                      <a:pt x="2771" y="4706"/>
                    </a:lnTo>
                    <a:lnTo>
                      <a:pt x="2765" y="4698"/>
                    </a:lnTo>
                    <a:lnTo>
                      <a:pt x="2764" y="4685"/>
                    </a:lnTo>
                    <a:lnTo>
                      <a:pt x="2767" y="4669"/>
                    </a:lnTo>
                    <a:lnTo>
                      <a:pt x="2776" y="4651"/>
                    </a:lnTo>
                    <a:lnTo>
                      <a:pt x="2790" y="4632"/>
                    </a:lnTo>
                    <a:lnTo>
                      <a:pt x="2769" y="4651"/>
                    </a:lnTo>
                    <a:lnTo>
                      <a:pt x="2761" y="4654"/>
                    </a:lnTo>
                    <a:lnTo>
                      <a:pt x="2752" y="4654"/>
                    </a:lnTo>
                    <a:lnTo>
                      <a:pt x="2744" y="4650"/>
                    </a:lnTo>
                    <a:lnTo>
                      <a:pt x="2738" y="4644"/>
                    </a:lnTo>
                    <a:lnTo>
                      <a:pt x="2726" y="4621"/>
                    </a:lnTo>
                    <a:lnTo>
                      <a:pt x="2724" y="4643"/>
                    </a:lnTo>
                    <a:lnTo>
                      <a:pt x="2715" y="4668"/>
                    </a:lnTo>
                    <a:lnTo>
                      <a:pt x="2688" y="4717"/>
                    </a:lnTo>
                    <a:lnTo>
                      <a:pt x="2672" y="4732"/>
                    </a:lnTo>
                    <a:lnTo>
                      <a:pt x="2655" y="4735"/>
                    </a:lnTo>
                    <a:lnTo>
                      <a:pt x="2646" y="4730"/>
                    </a:lnTo>
                    <a:lnTo>
                      <a:pt x="2639" y="4722"/>
                    </a:lnTo>
                    <a:lnTo>
                      <a:pt x="2631" y="4708"/>
                    </a:lnTo>
                    <a:lnTo>
                      <a:pt x="2625" y="4688"/>
                    </a:lnTo>
                    <a:lnTo>
                      <a:pt x="2601" y="4714"/>
                    </a:lnTo>
                    <a:lnTo>
                      <a:pt x="2578" y="4725"/>
                    </a:lnTo>
                    <a:lnTo>
                      <a:pt x="2569" y="4726"/>
                    </a:lnTo>
                    <a:lnTo>
                      <a:pt x="2560" y="4724"/>
                    </a:lnTo>
                    <a:lnTo>
                      <a:pt x="2547" y="4713"/>
                    </a:lnTo>
                    <a:lnTo>
                      <a:pt x="2541" y="4696"/>
                    </a:lnTo>
                    <a:lnTo>
                      <a:pt x="2544" y="4676"/>
                    </a:lnTo>
                    <a:lnTo>
                      <a:pt x="2550" y="4665"/>
                    </a:lnTo>
                    <a:lnTo>
                      <a:pt x="2559" y="4654"/>
                    </a:lnTo>
                    <a:lnTo>
                      <a:pt x="2587" y="4636"/>
                    </a:lnTo>
                    <a:lnTo>
                      <a:pt x="2574" y="4629"/>
                    </a:lnTo>
                    <a:lnTo>
                      <a:pt x="2565" y="4621"/>
                    </a:lnTo>
                    <a:lnTo>
                      <a:pt x="2561" y="4612"/>
                    </a:lnTo>
                    <a:lnTo>
                      <a:pt x="2560" y="4602"/>
                    </a:lnTo>
                    <a:lnTo>
                      <a:pt x="2568" y="4582"/>
                    </a:lnTo>
                    <a:lnTo>
                      <a:pt x="2585" y="4562"/>
                    </a:lnTo>
                    <a:lnTo>
                      <a:pt x="2551" y="4576"/>
                    </a:lnTo>
                    <a:lnTo>
                      <a:pt x="2536" y="4577"/>
                    </a:lnTo>
                    <a:lnTo>
                      <a:pt x="2525" y="4575"/>
                    </a:lnTo>
                    <a:lnTo>
                      <a:pt x="2515" y="4568"/>
                    </a:lnTo>
                    <a:lnTo>
                      <a:pt x="2509" y="4557"/>
                    </a:lnTo>
                    <a:lnTo>
                      <a:pt x="2508" y="4543"/>
                    </a:lnTo>
                    <a:lnTo>
                      <a:pt x="2513" y="4524"/>
                    </a:lnTo>
                    <a:lnTo>
                      <a:pt x="2499" y="4548"/>
                    </a:lnTo>
                    <a:lnTo>
                      <a:pt x="2478" y="4560"/>
                    </a:lnTo>
                    <a:lnTo>
                      <a:pt x="2466" y="4562"/>
                    </a:lnTo>
                    <a:lnTo>
                      <a:pt x="2454" y="4562"/>
                    </a:lnTo>
                    <a:lnTo>
                      <a:pt x="2430" y="4554"/>
                    </a:lnTo>
                    <a:lnTo>
                      <a:pt x="2425" y="4570"/>
                    </a:lnTo>
                    <a:lnTo>
                      <a:pt x="2418" y="4583"/>
                    </a:lnTo>
                    <a:lnTo>
                      <a:pt x="2406" y="4591"/>
                    </a:lnTo>
                    <a:lnTo>
                      <a:pt x="2393" y="4598"/>
                    </a:lnTo>
                    <a:lnTo>
                      <a:pt x="2363" y="4602"/>
                    </a:lnTo>
                    <a:lnTo>
                      <a:pt x="2333" y="4599"/>
                    </a:lnTo>
                    <a:lnTo>
                      <a:pt x="2347" y="4627"/>
                    </a:lnTo>
                    <a:lnTo>
                      <a:pt x="2350" y="4643"/>
                    </a:lnTo>
                    <a:lnTo>
                      <a:pt x="2349" y="4660"/>
                    </a:lnTo>
                    <a:lnTo>
                      <a:pt x="2346" y="4675"/>
                    </a:lnTo>
                    <a:lnTo>
                      <a:pt x="2337" y="4688"/>
                    </a:lnTo>
                    <a:lnTo>
                      <a:pt x="2326" y="4697"/>
                    </a:lnTo>
                    <a:lnTo>
                      <a:pt x="2310" y="4702"/>
                    </a:lnTo>
                    <a:lnTo>
                      <a:pt x="2313" y="4721"/>
                    </a:lnTo>
                    <a:lnTo>
                      <a:pt x="2309" y="4743"/>
                    </a:lnTo>
                    <a:lnTo>
                      <a:pt x="2286" y="4785"/>
                    </a:lnTo>
                    <a:lnTo>
                      <a:pt x="2272" y="4797"/>
                    </a:lnTo>
                    <a:lnTo>
                      <a:pt x="2265" y="4799"/>
                    </a:lnTo>
                    <a:lnTo>
                      <a:pt x="2258" y="4799"/>
                    </a:lnTo>
                    <a:lnTo>
                      <a:pt x="2253" y="4794"/>
                    </a:lnTo>
                    <a:lnTo>
                      <a:pt x="2248" y="4786"/>
                    </a:lnTo>
                    <a:lnTo>
                      <a:pt x="2243" y="4755"/>
                    </a:lnTo>
                    <a:lnTo>
                      <a:pt x="2214" y="4769"/>
                    </a:lnTo>
                    <a:lnTo>
                      <a:pt x="2193" y="4772"/>
                    </a:lnTo>
                    <a:lnTo>
                      <a:pt x="2182" y="4768"/>
                    </a:lnTo>
                    <a:lnTo>
                      <a:pt x="2175" y="4757"/>
                    </a:lnTo>
                    <a:lnTo>
                      <a:pt x="2175" y="4741"/>
                    </a:lnTo>
                    <a:lnTo>
                      <a:pt x="2179" y="4722"/>
                    </a:lnTo>
                    <a:lnTo>
                      <a:pt x="2198" y="4680"/>
                    </a:lnTo>
                    <a:lnTo>
                      <a:pt x="2181" y="4693"/>
                    </a:lnTo>
                    <a:lnTo>
                      <a:pt x="2163" y="4698"/>
                    </a:lnTo>
                    <a:lnTo>
                      <a:pt x="2149" y="4699"/>
                    </a:lnTo>
                    <a:lnTo>
                      <a:pt x="2137" y="4696"/>
                    </a:lnTo>
                    <a:lnTo>
                      <a:pt x="2129" y="4689"/>
                    </a:lnTo>
                    <a:lnTo>
                      <a:pt x="2124" y="4679"/>
                    </a:lnTo>
                    <a:lnTo>
                      <a:pt x="2127" y="4666"/>
                    </a:lnTo>
                    <a:lnTo>
                      <a:pt x="2134" y="4653"/>
                    </a:lnTo>
                    <a:lnTo>
                      <a:pt x="2109" y="4663"/>
                    </a:lnTo>
                    <a:lnTo>
                      <a:pt x="2098" y="4664"/>
                    </a:lnTo>
                    <a:lnTo>
                      <a:pt x="2085" y="4662"/>
                    </a:lnTo>
                    <a:lnTo>
                      <a:pt x="2062" y="4650"/>
                    </a:lnTo>
                    <a:lnTo>
                      <a:pt x="2045" y="4628"/>
                    </a:lnTo>
                    <a:lnTo>
                      <a:pt x="2057" y="4664"/>
                    </a:lnTo>
                    <a:lnTo>
                      <a:pt x="2058" y="4680"/>
                    </a:lnTo>
                    <a:lnTo>
                      <a:pt x="2057" y="4695"/>
                    </a:lnTo>
                    <a:lnTo>
                      <a:pt x="2050" y="4709"/>
                    </a:lnTo>
                    <a:lnTo>
                      <a:pt x="2041" y="4722"/>
                    </a:lnTo>
                    <a:lnTo>
                      <a:pt x="2010" y="4744"/>
                    </a:lnTo>
                    <a:lnTo>
                      <a:pt x="2017" y="4767"/>
                    </a:lnTo>
                    <a:lnTo>
                      <a:pt x="2014" y="4788"/>
                    </a:lnTo>
                    <a:lnTo>
                      <a:pt x="2006" y="4806"/>
                    </a:lnTo>
                    <a:lnTo>
                      <a:pt x="1992" y="4821"/>
                    </a:lnTo>
                    <a:lnTo>
                      <a:pt x="1975" y="4829"/>
                    </a:lnTo>
                    <a:lnTo>
                      <a:pt x="1957" y="4829"/>
                    </a:lnTo>
                    <a:lnTo>
                      <a:pt x="1949" y="4824"/>
                    </a:lnTo>
                    <a:lnTo>
                      <a:pt x="1941" y="4818"/>
                    </a:lnTo>
                    <a:lnTo>
                      <a:pt x="1927" y="4795"/>
                    </a:lnTo>
                    <a:lnTo>
                      <a:pt x="1910" y="4808"/>
                    </a:lnTo>
                    <a:lnTo>
                      <a:pt x="1887" y="4812"/>
                    </a:lnTo>
                    <a:lnTo>
                      <a:pt x="1867" y="4805"/>
                    </a:lnTo>
                    <a:lnTo>
                      <a:pt x="1858" y="4798"/>
                    </a:lnTo>
                    <a:lnTo>
                      <a:pt x="1853" y="4788"/>
                    </a:lnTo>
                    <a:lnTo>
                      <a:pt x="1850" y="4816"/>
                    </a:lnTo>
                    <a:lnTo>
                      <a:pt x="1842" y="4838"/>
                    </a:lnTo>
                    <a:lnTo>
                      <a:pt x="1830" y="4854"/>
                    </a:lnTo>
                    <a:lnTo>
                      <a:pt x="1816" y="4864"/>
                    </a:lnTo>
                    <a:lnTo>
                      <a:pt x="1801" y="4866"/>
                    </a:lnTo>
                    <a:lnTo>
                      <a:pt x="1785" y="4862"/>
                    </a:lnTo>
                    <a:lnTo>
                      <a:pt x="1770" y="4851"/>
                    </a:lnTo>
                    <a:lnTo>
                      <a:pt x="1756" y="4832"/>
                    </a:lnTo>
                    <a:lnTo>
                      <a:pt x="1733" y="4859"/>
                    </a:lnTo>
                    <a:lnTo>
                      <a:pt x="1705" y="4883"/>
                    </a:lnTo>
                    <a:lnTo>
                      <a:pt x="1690" y="4892"/>
                    </a:lnTo>
                    <a:lnTo>
                      <a:pt x="1675" y="4894"/>
                    </a:lnTo>
                    <a:lnTo>
                      <a:pt x="1659" y="4890"/>
                    </a:lnTo>
                    <a:lnTo>
                      <a:pt x="1644" y="4877"/>
                    </a:lnTo>
                    <a:lnTo>
                      <a:pt x="1625" y="4888"/>
                    </a:lnTo>
                    <a:lnTo>
                      <a:pt x="1605" y="4890"/>
                    </a:lnTo>
                    <a:lnTo>
                      <a:pt x="1589" y="4881"/>
                    </a:lnTo>
                    <a:lnTo>
                      <a:pt x="1583" y="4873"/>
                    </a:lnTo>
                    <a:lnTo>
                      <a:pt x="1581" y="4863"/>
                    </a:lnTo>
                    <a:lnTo>
                      <a:pt x="1545" y="4884"/>
                    </a:lnTo>
                    <a:lnTo>
                      <a:pt x="1511" y="4894"/>
                    </a:lnTo>
                    <a:lnTo>
                      <a:pt x="1482" y="4893"/>
                    </a:lnTo>
                    <a:lnTo>
                      <a:pt x="1459" y="4883"/>
                    </a:lnTo>
                    <a:lnTo>
                      <a:pt x="1445" y="4867"/>
                    </a:lnTo>
                    <a:lnTo>
                      <a:pt x="1443" y="4856"/>
                    </a:lnTo>
                    <a:lnTo>
                      <a:pt x="1443" y="4846"/>
                    </a:lnTo>
                    <a:lnTo>
                      <a:pt x="1455" y="4820"/>
                    </a:lnTo>
                    <a:lnTo>
                      <a:pt x="1466" y="4806"/>
                    </a:lnTo>
                    <a:lnTo>
                      <a:pt x="1482" y="4792"/>
                    </a:lnTo>
                    <a:lnTo>
                      <a:pt x="1457" y="4784"/>
                    </a:lnTo>
                    <a:lnTo>
                      <a:pt x="1441" y="4769"/>
                    </a:lnTo>
                    <a:lnTo>
                      <a:pt x="1434" y="4752"/>
                    </a:lnTo>
                    <a:lnTo>
                      <a:pt x="1438" y="4735"/>
                    </a:lnTo>
                    <a:lnTo>
                      <a:pt x="1443" y="4727"/>
                    </a:lnTo>
                    <a:lnTo>
                      <a:pt x="1452" y="4720"/>
                    </a:lnTo>
                    <a:lnTo>
                      <a:pt x="1477" y="4710"/>
                    </a:lnTo>
                    <a:lnTo>
                      <a:pt x="1515" y="4707"/>
                    </a:lnTo>
                    <a:lnTo>
                      <a:pt x="1565" y="4713"/>
                    </a:lnTo>
                    <a:lnTo>
                      <a:pt x="1537" y="4677"/>
                    </a:lnTo>
                    <a:lnTo>
                      <a:pt x="1526" y="4648"/>
                    </a:lnTo>
                    <a:lnTo>
                      <a:pt x="1527" y="4637"/>
                    </a:lnTo>
                    <a:lnTo>
                      <a:pt x="1532" y="4630"/>
                    </a:lnTo>
                    <a:lnTo>
                      <a:pt x="1542" y="4624"/>
                    </a:lnTo>
                    <a:lnTo>
                      <a:pt x="1556" y="4623"/>
                    </a:lnTo>
                    <a:lnTo>
                      <a:pt x="1556" y="4609"/>
                    </a:lnTo>
                    <a:lnTo>
                      <a:pt x="1559" y="4597"/>
                    </a:lnTo>
                    <a:lnTo>
                      <a:pt x="1567" y="4586"/>
                    </a:lnTo>
                    <a:lnTo>
                      <a:pt x="1577" y="4577"/>
                    </a:lnTo>
                    <a:lnTo>
                      <a:pt x="1589" y="4571"/>
                    </a:lnTo>
                    <a:lnTo>
                      <a:pt x="1602" y="4567"/>
                    </a:lnTo>
                    <a:lnTo>
                      <a:pt x="1614" y="4567"/>
                    </a:lnTo>
                    <a:lnTo>
                      <a:pt x="1627" y="4569"/>
                    </a:lnTo>
                    <a:lnTo>
                      <a:pt x="1613" y="4543"/>
                    </a:lnTo>
                    <a:lnTo>
                      <a:pt x="1611" y="4523"/>
                    </a:lnTo>
                    <a:lnTo>
                      <a:pt x="1619" y="4508"/>
                    </a:lnTo>
                    <a:lnTo>
                      <a:pt x="1632" y="4499"/>
                    </a:lnTo>
                    <a:lnTo>
                      <a:pt x="1649" y="4497"/>
                    </a:lnTo>
                    <a:lnTo>
                      <a:pt x="1667" y="4503"/>
                    </a:lnTo>
                    <a:lnTo>
                      <a:pt x="1685" y="4514"/>
                    </a:lnTo>
                    <a:lnTo>
                      <a:pt x="1699" y="4535"/>
                    </a:lnTo>
                    <a:lnTo>
                      <a:pt x="1707" y="4522"/>
                    </a:lnTo>
                    <a:lnTo>
                      <a:pt x="1718" y="4513"/>
                    </a:lnTo>
                    <a:lnTo>
                      <a:pt x="1730" y="4509"/>
                    </a:lnTo>
                    <a:lnTo>
                      <a:pt x="1743" y="4508"/>
                    </a:lnTo>
                    <a:lnTo>
                      <a:pt x="1755" y="4512"/>
                    </a:lnTo>
                    <a:lnTo>
                      <a:pt x="1766" y="4521"/>
                    </a:lnTo>
                    <a:lnTo>
                      <a:pt x="1775" y="4534"/>
                    </a:lnTo>
                    <a:lnTo>
                      <a:pt x="1782" y="4551"/>
                    </a:lnTo>
                    <a:lnTo>
                      <a:pt x="1782" y="4538"/>
                    </a:lnTo>
                    <a:lnTo>
                      <a:pt x="1785" y="4527"/>
                    </a:lnTo>
                    <a:lnTo>
                      <a:pt x="1800" y="4514"/>
                    </a:lnTo>
                    <a:lnTo>
                      <a:pt x="1820" y="4511"/>
                    </a:lnTo>
                    <a:lnTo>
                      <a:pt x="1830" y="4514"/>
                    </a:lnTo>
                    <a:lnTo>
                      <a:pt x="1839" y="4520"/>
                    </a:lnTo>
                    <a:lnTo>
                      <a:pt x="1821" y="4505"/>
                    </a:lnTo>
                    <a:lnTo>
                      <a:pt x="1813" y="4491"/>
                    </a:lnTo>
                    <a:lnTo>
                      <a:pt x="1813" y="4475"/>
                    </a:lnTo>
                    <a:lnTo>
                      <a:pt x="1823" y="4458"/>
                    </a:lnTo>
                    <a:lnTo>
                      <a:pt x="1806" y="4467"/>
                    </a:lnTo>
                    <a:lnTo>
                      <a:pt x="1788" y="4473"/>
                    </a:lnTo>
                    <a:lnTo>
                      <a:pt x="1769" y="4473"/>
                    </a:lnTo>
                    <a:lnTo>
                      <a:pt x="1749" y="4469"/>
                    </a:lnTo>
                    <a:lnTo>
                      <a:pt x="1734" y="4461"/>
                    </a:lnTo>
                    <a:lnTo>
                      <a:pt x="1724" y="4448"/>
                    </a:lnTo>
                    <a:lnTo>
                      <a:pt x="1722" y="4431"/>
                    </a:lnTo>
                    <a:lnTo>
                      <a:pt x="1730" y="4410"/>
                    </a:lnTo>
                    <a:lnTo>
                      <a:pt x="1711" y="4397"/>
                    </a:lnTo>
                    <a:lnTo>
                      <a:pt x="1703" y="4382"/>
                    </a:lnTo>
                    <a:lnTo>
                      <a:pt x="1704" y="4366"/>
                    </a:lnTo>
                    <a:lnTo>
                      <a:pt x="1711" y="4353"/>
                    </a:lnTo>
                    <a:lnTo>
                      <a:pt x="1726" y="4344"/>
                    </a:lnTo>
                    <a:lnTo>
                      <a:pt x="1743" y="4341"/>
                    </a:lnTo>
                    <a:lnTo>
                      <a:pt x="1762" y="4346"/>
                    </a:lnTo>
                    <a:lnTo>
                      <a:pt x="1783" y="4359"/>
                    </a:lnTo>
                    <a:lnTo>
                      <a:pt x="1778" y="4347"/>
                    </a:lnTo>
                    <a:lnTo>
                      <a:pt x="1779" y="4334"/>
                    </a:lnTo>
                    <a:lnTo>
                      <a:pt x="1789" y="4312"/>
                    </a:lnTo>
                    <a:lnTo>
                      <a:pt x="1757" y="4311"/>
                    </a:lnTo>
                    <a:lnTo>
                      <a:pt x="1731" y="4303"/>
                    </a:lnTo>
                    <a:lnTo>
                      <a:pt x="1713" y="4290"/>
                    </a:lnTo>
                    <a:lnTo>
                      <a:pt x="1702" y="4274"/>
                    </a:lnTo>
                    <a:lnTo>
                      <a:pt x="1700" y="4260"/>
                    </a:lnTo>
                    <a:lnTo>
                      <a:pt x="1705" y="4247"/>
                    </a:lnTo>
                    <a:lnTo>
                      <a:pt x="1720" y="4241"/>
                    </a:lnTo>
                    <a:lnTo>
                      <a:pt x="1745" y="4242"/>
                    </a:lnTo>
                    <a:lnTo>
                      <a:pt x="1723" y="4216"/>
                    </a:lnTo>
                    <a:lnTo>
                      <a:pt x="1718" y="4195"/>
                    </a:lnTo>
                    <a:lnTo>
                      <a:pt x="1724" y="4180"/>
                    </a:lnTo>
                    <a:lnTo>
                      <a:pt x="1742" y="4169"/>
                    </a:lnTo>
                    <a:lnTo>
                      <a:pt x="1763" y="4164"/>
                    </a:lnTo>
                    <a:lnTo>
                      <a:pt x="1789" y="4164"/>
                    </a:lnTo>
                    <a:lnTo>
                      <a:pt x="1814" y="4169"/>
                    </a:lnTo>
                    <a:lnTo>
                      <a:pt x="1834" y="4179"/>
                    </a:lnTo>
                    <a:lnTo>
                      <a:pt x="1844" y="4154"/>
                    </a:lnTo>
                    <a:lnTo>
                      <a:pt x="1857" y="4141"/>
                    </a:lnTo>
                    <a:lnTo>
                      <a:pt x="1873" y="4138"/>
                    </a:lnTo>
                    <a:lnTo>
                      <a:pt x="1892" y="4143"/>
                    </a:lnTo>
                    <a:lnTo>
                      <a:pt x="1909" y="4154"/>
                    </a:lnTo>
                    <a:lnTo>
                      <a:pt x="1927" y="4170"/>
                    </a:lnTo>
                    <a:lnTo>
                      <a:pt x="1954" y="4209"/>
                    </a:lnTo>
                    <a:lnTo>
                      <a:pt x="1956" y="4193"/>
                    </a:lnTo>
                    <a:lnTo>
                      <a:pt x="1961" y="4180"/>
                    </a:lnTo>
                    <a:lnTo>
                      <a:pt x="1968" y="4169"/>
                    </a:lnTo>
                    <a:lnTo>
                      <a:pt x="1978" y="4163"/>
                    </a:lnTo>
                    <a:lnTo>
                      <a:pt x="1988" y="4162"/>
                    </a:lnTo>
                    <a:lnTo>
                      <a:pt x="1997" y="4165"/>
                    </a:lnTo>
                    <a:lnTo>
                      <a:pt x="2007" y="4173"/>
                    </a:lnTo>
                    <a:lnTo>
                      <a:pt x="2014" y="4189"/>
                    </a:lnTo>
                    <a:lnTo>
                      <a:pt x="2016" y="4169"/>
                    </a:lnTo>
                    <a:lnTo>
                      <a:pt x="2021" y="4155"/>
                    </a:lnTo>
                    <a:lnTo>
                      <a:pt x="2031" y="4148"/>
                    </a:lnTo>
                    <a:lnTo>
                      <a:pt x="2044" y="4147"/>
                    </a:lnTo>
                    <a:lnTo>
                      <a:pt x="2057" y="4150"/>
                    </a:lnTo>
                    <a:lnTo>
                      <a:pt x="2069" y="4160"/>
                    </a:lnTo>
                    <a:lnTo>
                      <a:pt x="2081" y="4174"/>
                    </a:lnTo>
                    <a:lnTo>
                      <a:pt x="2090" y="4194"/>
                    </a:lnTo>
                    <a:lnTo>
                      <a:pt x="2094" y="4181"/>
                    </a:lnTo>
                    <a:lnTo>
                      <a:pt x="2101" y="4170"/>
                    </a:lnTo>
                    <a:lnTo>
                      <a:pt x="2121" y="4154"/>
                    </a:lnTo>
                    <a:lnTo>
                      <a:pt x="2107" y="4133"/>
                    </a:lnTo>
                    <a:lnTo>
                      <a:pt x="2100" y="4110"/>
                    </a:lnTo>
                    <a:lnTo>
                      <a:pt x="2102" y="4088"/>
                    </a:lnTo>
                    <a:lnTo>
                      <a:pt x="2108" y="4077"/>
                    </a:lnTo>
                    <a:lnTo>
                      <a:pt x="2119" y="4067"/>
                    </a:lnTo>
                    <a:lnTo>
                      <a:pt x="2095" y="4065"/>
                    </a:lnTo>
                    <a:lnTo>
                      <a:pt x="2077" y="4057"/>
                    </a:lnTo>
                    <a:lnTo>
                      <a:pt x="2071" y="4051"/>
                    </a:lnTo>
                    <a:lnTo>
                      <a:pt x="2068" y="4042"/>
                    </a:lnTo>
                    <a:lnTo>
                      <a:pt x="2071" y="4031"/>
                    </a:lnTo>
                    <a:lnTo>
                      <a:pt x="2078" y="4018"/>
                    </a:lnTo>
                    <a:lnTo>
                      <a:pt x="2059" y="4031"/>
                    </a:lnTo>
                    <a:lnTo>
                      <a:pt x="2039" y="4037"/>
                    </a:lnTo>
                    <a:lnTo>
                      <a:pt x="2022" y="4038"/>
                    </a:lnTo>
                    <a:lnTo>
                      <a:pt x="2009" y="4032"/>
                    </a:lnTo>
                    <a:lnTo>
                      <a:pt x="1999" y="4022"/>
                    </a:lnTo>
                    <a:lnTo>
                      <a:pt x="1995" y="4008"/>
                    </a:lnTo>
                    <a:lnTo>
                      <a:pt x="1997" y="3990"/>
                    </a:lnTo>
                    <a:lnTo>
                      <a:pt x="2007" y="3967"/>
                    </a:lnTo>
                    <a:lnTo>
                      <a:pt x="1993" y="3985"/>
                    </a:lnTo>
                    <a:lnTo>
                      <a:pt x="1977" y="3998"/>
                    </a:lnTo>
                    <a:lnTo>
                      <a:pt x="1959" y="4006"/>
                    </a:lnTo>
                    <a:lnTo>
                      <a:pt x="1944" y="4007"/>
                    </a:lnTo>
                    <a:lnTo>
                      <a:pt x="1933" y="4002"/>
                    </a:lnTo>
                    <a:lnTo>
                      <a:pt x="1924" y="3994"/>
                    </a:lnTo>
                    <a:lnTo>
                      <a:pt x="1922" y="3979"/>
                    </a:lnTo>
                    <a:lnTo>
                      <a:pt x="1927" y="3960"/>
                    </a:lnTo>
                    <a:lnTo>
                      <a:pt x="1905" y="3990"/>
                    </a:lnTo>
                    <a:lnTo>
                      <a:pt x="1889" y="3999"/>
                    </a:lnTo>
                    <a:lnTo>
                      <a:pt x="1874" y="4007"/>
                    </a:lnTo>
                    <a:lnTo>
                      <a:pt x="1859" y="4011"/>
                    </a:lnTo>
                    <a:lnTo>
                      <a:pt x="1847" y="4011"/>
                    </a:lnTo>
                    <a:lnTo>
                      <a:pt x="1839" y="4007"/>
                    </a:lnTo>
                    <a:lnTo>
                      <a:pt x="1837" y="3998"/>
                    </a:lnTo>
                    <a:lnTo>
                      <a:pt x="1828" y="4023"/>
                    </a:lnTo>
                    <a:lnTo>
                      <a:pt x="1815" y="4044"/>
                    </a:lnTo>
                    <a:lnTo>
                      <a:pt x="1799" y="4059"/>
                    </a:lnTo>
                    <a:lnTo>
                      <a:pt x="1783" y="4067"/>
                    </a:lnTo>
                    <a:lnTo>
                      <a:pt x="1769" y="4064"/>
                    </a:lnTo>
                    <a:lnTo>
                      <a:pt x="1759" y="4052"/>
                    </a:lnTo>
                    <a:lnTo>
                      <a:pt x="1757" y="4026"/>
                    </a:lnTo>
                    <a:lnTo>
                      <a:pt x="1763" y="3985"/>
                    </a:lnTo>
                    <a:lnTo>
                      <a:pt x="1750" y="4003"/>
                    </a:lnTo>
                    <a:lnTo>
                      <a:pt x="1736" y="4015"/>
                    </a:lnTo>
                    <a:lnTo>
                      <a:pt x="1722" y="4021"/>
                    </a:lnTo>
                    <a:lnTo>
                      <a:pt x="1709" y="4022"/>
                    </a:lnTo>
                    <a:lnTo>
                      <a:pt x="1700" y="4016"/>
                    </a:lnTo>
                    <a:lnTo>
                      <a:pt x="1692" y="4006"/>
                    </a:lnTo>
                    <a:lnTo>
                      <a:pt x="1690" y="3991"/>
                    </a:lnTo>
                    <a:lnTo>
                      <a:pt x="1692" y="3970"/>
                    </a:lnTo>
                    <a:lnTo>
                      <a:pt x="1666" y="3993"/>
                    </a:lnTo>
                    <a:lnTo>
                      <a:pt x="1654" y="3998"/>
                    </a:lnTo>
                    <a:lnTo>
                      <a:pt x="1642" y="4000"/>
                    </a:lnTo>
                    <a:lnTo>
                      <a:pt x="1631" y="3997"/>
                    </a:lnTo>
                    <a:lnTo>
                      <a:pt x="1621" y="3990"/>
                    </a:lnTo>
                    <a:lnTo>
                      <a:pt x="1612" y="3979"/>
                    </a:lnTo>
                    <a:lnTo>
                      <a:pt x="1606" y="3963"/>
                    </a:lnTo>
                    <a:lnTo>
                      <a:pt x="1595" y="3999"/>
                    </a:lnTo>
                    <a:lnTo>
                      <a:pt x="1586" y="4014"/>
                    </a:lnTo>
                    <a:lnTo>
                      <a:pt x="1576" y="4027"/>
                    </a:lnTo>
                    <a:lnTo>
                      <a:pt x="1562" y="4036"/>
                    </a:lnTo>
                    <a:lnTo>
                      <a:pt x="1547" y="4041"/>
                    </a:lnTo>
                    <a:lnTo>
                      <a:pt x="1508" y="4041"/>
                    </a:lnTo>
                    <a:lnTo>
                      <a:pt x="1502" y="4063"/>
                    </a:lnTo>
                    <a:lnTo>
                      <a:pt x="1493" y="4080"/>
                    </a:lnTo>
                    <a:lnTo>
                      <a:pt x="1479" y="4092"/>
                    </a:lnTo>
                    <a:lnTo>
                      <a:pt x="1462" y="4098"/>
                    </a:lnTo>
                    <a:lnTo>
                      <a:pt x="1445" y="4098"/>
                    </a:lnTo>
                    <a:lnTo>
                      <a:pt x="1428" y="4091"/>
                    </a:lnTo>
                    <a:lnTo>
                      <a:pt x="1412" y="4078"/>
                    </a:lnTo>
                    <a:lnTo>
                      <a:pt x="1399" y="4060"/>
                    </a:lnTo>
                    <a:lnTo>
                      <a:pt x="1390" y="4088"/>
                    </a:lnTo>
                    <a:lnTo>
                      <a:pt x="1376" y="4108"/>
                    </a:lnTo>
                    <a:lnTo>
                      <a:pt x="1359" y="4121"/>
                    </a:lnTo>
                    <a:lnTo>
                      <a:pt x="1339" y="4125"/>
                    </a:lnTo>
                    <a:lnTo>
                      <a:pt x="1320" y="4123"/>
                    </a:lnTo>
                    <a:lnTo>
                      <a:pt x="1302" y="4113"/>
                    </a:lnTo>
                    <a:lnTo>
                      <a:pt x="1288" y="4095"/>
                    </a:lnTo>
                    <a:lnTo>
                      <a:pt x="1279" y="4071"/>
                    </a:lnTo>
                    <a:lnTo>
                      <a:pt x="1256" y="4087"/>
                    </a:lnTo>
                    <a:lnTo>
                      <a:pt x="1235" y="4095"/>
                    </a:lnTo>
                    <a:lnTo>
                      <a:pt x="1218" y="4099"/>
                    </a:lnTo>
                    <a:lnTo>
                      <a:pt x="1203" y="4095"/>
                    </a:lnTo>
                    <a:lnTo>
                      <a:pt x="1193" y="4086"/>
                    </a:lnTo>
                    <a:lnTo>
                      <a:pt x="1189" y="4072"/>
                    </a:lnTo>
                    <a:lnTo>
                      <a:pt x="1190" y="4053"/>
                    </a:lnTo>
                    <a:lnTo>
                      <a:pt x="1197" y="4030"/>
                    </a:lnTo>
                    <a:lnTo>
                      <a:pt x="1179" y="4044"/>
                    </a:lnTo>
                    <a:lnTo>
                      <a:pt x="1159" y="4053"/>
                    </a:lnTo>
                    <a:lnTo>
                      <a:pt x="1141" y="4056"/>
                    </a:lnTo>
                    <a:lnTo>
                      <a:pt x="1124" y="4055"/>
                    </a:lnTo>
                    <a:lnTo>
                      <a:pt x="1110" y="4048"/>
                    </a:lnTo>
                    <a:lnTo>
                      <a:pt x="1100" y="4037"/>
                    </a:lnTo>
                    <a:lnTo>
                      <a:pt x="1095" y="4021"/>
                    </a:lnTo>
                    <a:lnTo>
                      <a:pt x="1096" y="4000"/>
                    </a:lnTo>
                    <a:lnTo>
                      <a:pt x="1071" y="4003"/>
                    </a:lnTo>
                    <a:lnTo>
                      <a:pt x="1047" y="3998"/>
                    </a:lnTo>
                    <a:lnTo>
                      <a:pt x="1026" y="3987"/>
                    </a:lnTo>
                    <a:lnTo>
                      <a:pt x="1011" y="3972"/>
                    </a:lnTo>
                    <a:lnTo>
                      <a:pt x="975" y="4003"/>
                    </a:lnTo>
                    <a:lnTo>
                      <a:pt x="934" y="4023"/>
                    </a:lnTo>
                    <a:lnTo>
                      <a:pt x="916" y="4026"/>
                    </a:lnTo>
                    <a:lnTo>
                      <a:pt x="900" y="4023"/>
                    </a:lnTo>
                    <a:lnTo>
                      <a:pt x="889" y="4012"/>
                    </a:lnTo>
                    <a:lnTo>
                      <a:pt x="882" y="3993"/>
                    </a:lnTo>
                    <a:lnTo>
                      <a:pt x="871" y="4010"/>
                    </a:lnTo>
                    <a:lnTo>
                      <a:pt x="850" y="4028"/>
                    </a:lnTo>
                    <a:lnTo>
                      <a:pt x="823" y="4043"/>
                    </a:lnTo>
                    <a:lnTo>
                      <a:pt x="795" y="4055"/>
                    </a:lnTo>
                    <a:lnTo>
                      <a:pt x="769" y="4058"/>
                    </a:lnTo>
                    <a:lnTo>
                      <a:pt x="759" y="4057"/>
                    </a:lnTo>
                    <a:lnTo>
                      <a:pt x="752" y="4053"/>
                    </a:lnTo>
                    <a:lnTo>
                      <a:pt x="747" y="4045"/>
                    </a:lnTo>
                    <a:lnTo>
                      <a:pt x="746" y="4033"/>
                    </a:lnTo>
                    <a:lnTo>
                      <a:pt x="750" y="4020"/>
                    </a:lnTo>
                    <a:lnTo>
                      <a:pt x="758" y="4000"/>
                    </a:lnTo>
                    <a:lnTo>
                      <a:pt x="741" y="4017"/>
                    </a:lnTo>
                    <a:lnTo>
                      <a:pt x="723" y="4029"/>
                    </a:lnTo>
                    <a:lnTo>
                      <a:pt x="704" y="4033"/>
                    </a:lnTo>
                    <a:lnTo>
                      <a:pt x="687" y="4032"/>
                    </a:lnTo>
                    <a:lnTo>
                      <a:pt x="673" y="4024"/>
                    </a:lnTo>
                    <a:lnTo>
                      <a:pt x="663" y="4010"/>
                    </a:lnTo>
                    <a:lnTo>
                      <a:pt x="660" y="3990"/>
                    </a:lnTo>
                    <a:lnTo>
                      <a:pt x="664" y="3963"/>
                    </a:lnTo>
                    <a:lnTo>
                      <a:pt x="621" y="3965"/>
                    </a:lnTo>
                    <a:lnTo>
                      <a:pt x="591" y="3956"/>
                    </a:lnTo>
                    <a:lnTo>
                      <a:pt x="581" y="3949"/>
                    </a:lnTo>
                    <a:lnTo>
                      <a:pt x="573" y="3941"/>
                    </a:lnTo>
                    <a:lnTo>
                      <a:pt x="565" y="3922"/>
                    </a:lnTo>
                    <a:lnTo>
                      <a:pt x="568" y="3902"/>
                    </a:lnTo>
                    <a:lnTo>
                      <a:pt x="580" y="3885"/>
                    </a:lnTo>
                    <a:lnTo>
                      <a:pt x="600" y="3873"/>
                    </a:lnTo>
                    <a:lnTo>
                      <a:pt x="628" y="3870"/>
                    </a:lnTo>
                    <a:lnTo>
                      <a:pt x="608" y="3849"/>
                    </a:lnTo>
                    <a:lnTo>
                      <a:pt x="600" y="3828"/>
                    </a:lnTo>
                    <a:lnTo>
                      <a:pt x="601" y="3810"/>
                    </a:lnTo>
                    <a:lnTo>
                      <a:pt x="608" y="3795"/>
                    </a:lnTo>
                    <a:lnTo>
                      <a:pt x="622" y="3784"/>
                    </a:lnTo>
                    <a:lnTo>
                      <a:pt x="641" y="3780"/>
                    </a:lnTo>
                    <a:lnTo>
                      <a:pt x="662" y="3783"/>
                    </a:lnTo>
                    <a:lnTo>
                      <a:pt x="684" y="3796"/>
                    </a:lnTo>
                    <a:lnTo>
                      <a:pt x="684" y="3777"/>
                    </a:lnTo>
                    <a:lnTo>
                      <a:pt x="690" y="3762"/>
                    </a:lnTo>
                    <a:lnTo>
                      <a:pt x="700" y="3751"/>
                    </a:lnTo>
                    <a:lnTo>
                      <a:pt x="713" y="3745"/>
                    </a:lnTo>
                    <a:lnTo>
                      <a:pt x="728" y="3744"/>
                    </a:lnTo>
                    <a:lnTo>
                      <a:pt x="744" y="3747"/>
                    </a:lnTo>
                    <a:lnTo>
                      <a:pt x="760" y="3754"/>
                    </a:lnTo>
                    <a:lnTo>
                      <a:pt x="776" y="3768"/>
                    </a:lnTo>
                    <a:lnTo>
                      <a:pt x="801" y="3758"/>
                    </a:lnTo>
                    <a:lnTo>
                      <a:pt x="816" y="3757"/>
                    </a:lnTo>
                    <a:lnTo>
                      <a:pt x="832" y="3760"/>
                    </a:lnTo>
                    <a:lnTo>
                      <a:pt x="846" y="3765"/>
                    </a:lnTo>
                    <a:lnTo>
                      <a:pt x="859" y="3776"/>
                    </a:lnTo>
                    <a:lnTo>
                      <a:pt x="868" y="3791"/>
                    </a:lnTo>
                    <a:lnTo>
                      <a:pt x="875" y="3811"/>
                    </a:lnTo>
                    <a:lnTo>
                      <a:pt x="873" y="3793"/>
                    </a:lnTo>
                    <a:lnTo>
                      <a:pt x="875" y="3778"/>
                    </a:lnTo>
                    <a:lnTo>
                      <a:pt x="880" y="3766"/>
                    </a:lnTo>
                    <a:lnTo>
                      <a:pt x="887" y="3758"/>
                    </a:lnTo>
                    <a:lnTo>
                      <a:pt x="896" y="3752"/>
                    </a:lnTo>
                    <a:lnTo>
                      <a:pt x="907" y="3750"/>
                    </a:lnTo>
                    <a:lnTo>
                      <a:pt x="919" y="3751"/>
                    </a:lnTo>
                    <a:lnTo>
                      <a:pt x="931" y="3756"/>
                    </a:lnTo>
                    <a:lnTo>
                      <a:pt x="895" y="3737"/>
                    </a:lnTo>
                    <a:lnTo>
                      <a:pt x="869" y="3719"/>
                    </a:lnTo>
                    <a:lnTo>
                      <a:pt x="852" y="3699"/>
                    </a:lnTo>
                    <a:lnTo>
                      <a:pt x="841" y="3675"/>
                    </a:lnTo>
                    <a:lnTo>
                      <a:pt x="815" y="3671"/>
                    </a:lnTo>
                    <a:lnTo>
                      <a:pt x="807" y="3666"/>
                    </a:lnTo>
                    <a:lnTo>
                      <a:pt x="801" y="3659"/>
                    </a:lnTo>
                    <a:lnTo>
                      <a:pt x="799" y="3652"/>
                    </a:lnTo>
                    <a:lnTo>
                      <a:pt x="801" y="3643"/>
                    </a:lnTo>
                    <a:lnTo>
                      <a:pt x="816" y="3625"/>
                    </a:lnTo>
                    <a:lnTo>
                      <a:pt x="798" y="3626"/>
                    </a:lnTo>
                    <a:lnTo>
                      <a:pt x="782" y="3623"/>
                    </a:lnTo>
                    <a:lnTo>
                      <a:pt x="771" y="3614"/>
                    </a:lnTo>
                    <a:lnTo>
                      <a:pt x="766" y="3599"/>
                    </a:lnTo>
                    <a:lnTo>
                      <a:pt x="745" y="3613"/>
                    </a:lnTo>
                    <a:lnTo>
                      <a:pt x="732" y="3617"/>
                    </a:lnTo>
                    <a:lnTo>
                      <a:pt x="719" y="3618"/>
                    </a:lnTo>
                    <a:lnTo>
                      <a:pt x="708" y="3614"/>
                    </a:lnTo>
                    <a:lnTo>
                      <a:pt x="697" y="3607"/>
                    </a:lnTo>
                    <a:lnTo>
                      <a:pt x="688" y="3595"/>
                    </a:lnTo>
                    <a:lnTo>
                      <a:pt x="684" y="3577"/>
                    </a:lnTo>
                    <a:lnTo>
                      <a:pt x="677" y="3599"/>
                    </a:lnTo>
                    <a:lnTo>
                      <a:pt x="662" y="3618"/>
                    </a:lnTo>
                    <a:lnTo>
                      <a:pt x="642" y="3629"/>
                    </a:lnTo>
                    <a:lnTo>
                      <a:pt x="618" y="3635"/>
                    </a:lnTo>
                    <a:lnTo>
                      <a:pt x="594" y="3633"/>
                    </a:lnTo>
                    <a:lnTo>
                      <a:pt x="573" y="3622"/>
                    </a:lnTo>
                    <a:lnTo>
                      <a:pt x="554" y="3603"/>
                    </a:lnTo>
                    <a:lnTo>
                      <a:pt x="545" y="3573"/>
                    </a:lnTo>
                    <a:lnTo>
                      <a:pt x="536" y="3583"/>
                    </a:lnTo>
                    <a:lnTo>
                      <a:pt x="525" y="3591"/>
                    </a:lnTo>
                    <a:lnTo>
                      <a:pt x="511" y="3596"/>
                    </a:lnTo>
                    <a:lnTo>
                      <a:pt x="496" y="3599"/>
                    </a:lnTo>
                    <a:lnTo>
                      <a:pt x="466" y="3596"/>
                    </a:lnTo>
                    <a:lnTo>
                      <a:pt x="441" y="3583"/>
                    </a:lnTo>
                    <a:lnTo>
                      <a:pt x="401" y="3593"/>
                    </a:lnTo>
                    <a:lnTo>
                      <a:pt x="384" y="3593"/>
                    </a:lnTo>
                    <a:lnTo>
                      <a:pt x="369" y="3588"/>
                    </a:lnTo>
                    <a:lnTo>
                      <a:pt x="356" y="3578"/>
                    </a:lnTo>
                    <a:lnTo>
                      <a:pt x="346" y="3564"/>
                    </a:lnTo>
                    <a:lnTo>
                      <a:pt x="341" y="3546"/>
                    </a:lnTo>
                    <a:lnTo>
                      <a:pt x="339" y="3523"/>
                    </a:lnTo>
                    <a:lnTo>
                      <a:pt x="319" y="3526"/>
                    </a:lnTo>
                    <a:lnTo>
                      <a:pt x="303" y="3526"/>
                    </a:lnTo>
                    <a:lnTo>
                      <a:pt x="290" y="3523"/>
                    </a:lnTo>
                    <a:lnTo>
                      <a:pt x="283" y="3516"/>
                    </a:lnTo>
                    <a:lnTo>
                      <a:pt x="280" y="3505"/>
                    </a:lnTo>
                    <a:lnTo>
                      <a:pt x="283" y="3492"/>
                    </a:lnTo>
                    <a:lnTo>
                      <a:pt x="292" y="3474"/>
                    </a:lnTo>
                    <a:lnTo>
                      <a:pt x="309" y="3454"/>
                    </a:lnTo>
                    <a:lnTo>
                      <a:pt x="290" y="3469"/>
                    </a:lnTo>
                    <a:lnTo>
                      <a:pt x="272" y="3478"/>
                    </a:lnTo>
                    <a:lnTo>
                      <a:pt x="255" y="3481"/>
                    </a:lnTo>
                    <a:lnTo>
                      <a:pt x="241" y="3478"/>
                    </a:lnTo>
                    <a:lnTo>
                      <a:pt x="229" y="3469"/>
                    </a:lnTo>
                    <a:lnTo>
                      <a:pt x="221" y="3454"/>
                    </a:lnTo>
                    <a:lnTo>
                      <a:pt x="219" y="3435"/>
                    </a:lnTo>
                    <a:lnTo>
                      <a:pt x="222" y="3409"/>
                    </a:lnTo>
                    <a:lnTo>
                      <a:pt x="196" y="3428"/>
                    </a:lnTo>
                    <a:lnTo>
                      <a:pt x="165" y="3435"/>
                    </a:lnTo>
                    <a:lnTo>
                      <a:pt x="135" y="3427"/>
                    </a:lnTo>
                    <a:lnTo>
                      <a:pt x="121" y="3419"/>
                    </a:lnTo>
                    <a:lnTo>
                      <a:pt x="110" y="3406"/>
                    </a:lnTo>
                    <a:lnTo>
                      <a:pt x="75" y="3423"/>
                    </a:lnTo>
                    <a:lnTo>
                      <a:pt x="44" y="3427"/>
                    </a:lnTo>
                    <a:lnTo>
                      <a:pt x="21" y="3423"/>
                    </a:lnTo>
                    <a:lnTo>
                      <a:pt x="6" y="3411"/>
                    </a:lnTo>
                    <a:lnTo>
                      <a:pt x="1" y="3403"/>
                    </a:lnTo>
                    <a:lnTo>
                      <a:pt x="0" y="3394"/>
                    </a:lnTo>
                    <a:lnTo>
                      <a:pt x="7" y="3374"/>
                    </a:lnTo>
                    <a:lnTo>
                      <a:pt x="27" y="3354"/>
                    </a:lnTo>
                    <a:lnTo>
                      <a:pt x="62" y="3335"/>
                    </a:lnTo>
                    <a:lnTo>
                      <a:pt x="50" y="3323"/>
                    </a:lnTo>
                    <a:lnTo>
                      <a:pt x="43" y="3308"/>
                    </a:lnTo>
                    <a:lnTo>
                      <a:pt x="43" y="3294"/>
                    </a:lnTo>
                    <a:lnTo>
                      <a:pt x="48" y="3282"/>
                    </a:lnTo>
                    <a:lnTo>
                      <a:pt x="56" y="3271"/>
                    </a:lnTo>
                    <a:lnTo>
                      <a:pt x="67" y="3265"/>
                    </a:lnTo>
                    <a:lnTo>
                      <a:pt x="82" y="3264"/>
                    </a:lnTo>
                    <a:lnTo>
                      <a:pt x="98" y="3268"/>
                    </a:lnTo>
                    <a:lnTo>
                      <a:pt x="96" y="3250"/>
                    </a:lnTo>
                    <a:lnTo>
                      <a:pt x="99" y="3234"/>
                    </a:lnTo>
                    <a:lnTo>
                      <a:pt x="106" y="3220"/>
                    </a:lnTo>
                    <a:lnTo>
                      <a:pt x="115" y="3210"/>
                    </a:lnTo>
                    <a:lnTo>
                      <a:pt x="126" y="3204"/>
                    </a:lnTo>
                    <a:lnTo>
                      <a:pt x="140" y="3203"/>
                    </a:lnTo>
                    <a:lnTo>
                      <a:pt x="156" y="3207"/>
                    </a:lnTo>
                    <a:lnTo>
                      <a:pt x="171" y="3217"/>
                    </a:lnTo>
                    <a:lnTo>
                      <a:pt x="171" y="3188"/>
                    </a:lnTo>
                    <a:lnTo>
                      <a:pt x="178" y="3166"/>
                    </a:lnTo>
                    <a:lnTo>
                      <a:pt x="189" y="3148"/>
                    </a:lnTo>
                    <a:lnTo>
                      <a:pt x="205" y="3137"/>
                    </a:lnTo>
                    <a:lnTo>
                      <a:pt x="223" y="3131"/>
                    </a:lnTo>
                    <a:lnTo>
                      <a:pt x="245" y="3132"/>
                    </a:lnTo>
                    <a:lnTo>
                      <a:pt x="268" y="3141"/>
                    </a:lnTo>
                    <a:lnTo>
                      <a:pt x="290" y="3157"/>
                    </a:lnTo>
                    <a:lnTo>
                      <a:pt x="294" y="3144"/>
                    </a:lnTo>
                    <a:lnTo>
                      <a:pt x="301" y="3136"/>
                    </a:lnTo>
                    <a:lnTo>
                      <a:pt x="312" y="3131"/>
                    </a:lnTo>
                    <a:lnTo>
                      <a:pt x="323" y="3130"/>
                    </a:lnTo>
                    <a:lnTo>
                      <a:pt x="344" y="3140"/>
                    </a:lnTo>
                    <a:lnTo>
                      <a:pt x="352" y="3148"/>
                    </a:lnTo>
                    <a:lnTo>
                      <a:pt x="354" y="3160"/>
                    </a:lnTo>
                    <a:lnTo>
                      <a:pt x="355" y="3145"/>
                    </a:lnTo>
                    <a:lnTo>
                      <a:pt x="360" y="3132"/>
                    </a:lnTo>
                    <a:lnTo>
                      <a:pt x="370" y="3123"/>
                    </a:lnTo>
                    <a:lnTo>
                      <a:pt x="383" y="3116"/>
                    </a:lnTo>
                    <a:lnTo>
                      <a:pt x="412" y="3113"/>
                    </a:lnTo>
                    <a:lnTo>
                      <a:pt x="427" y="3115"/>
                    </a:lnTo>
                    <a:lnTo>
                      <a:pt x="441" y="3121"/>
                    </a:lnTo>
                    <a:lnTo>
                      <a:pt x="439" y="3105"/>
                    </a:lnTo>
                    <a:lnTo>
                      <a:pt x="443" y="3089"/>
                    </a:lnTo>
                    <a:lnTo>
                      <a:pt x="455" y="3077"/>
                    </a:lnTo>
                    <a:lnTo>
                      <a:pt x="474" y="3071"/>
                    </a:lnTo>
                    <a:lnTo>
                      <a:pt x="439" y="3047"/>
                    </a:lnTo>
                    <a:lnTo>
                      <a:pt x="419" y="3021"/>
                    </a:lnTo>
                    <a:lnTo>
                      <a:pt x="409" y="2998"/>
                    </a:lnTo>
                    <a:lnTo>
                      <a:pt x="409" y="2976"/>
                    </a:lnTo>
                    <a:lnTo>
                      <a:pt x="418" y="2960"/>
                    </a:lnTo>
                    <a:lnTo>
                      <a:pt x="434" y="2950"/>
                    </a:lnTo>
                    <a:lnTo>
                      <a:pt x="456" y="2947"/>
                    </a:lnTo>
                    <a:lnTo>
                      <a:pt x="484" y="2956"/>
                    </a:lnTo>
                    <a:lnTo>
                      <a:pt x="484" y="2914"/>
                    </a:lnTo>
                    <a:lnTo>
                      <a:pt x="489" y="2900"/>
                    </a:lnTo>
                    <a:lnTo>
                      <a:pt x="495" y="2891"/>
                    </a:lnTo>
                    <a:lnTo>
                      <a:pt x="504" y="2884"/>
                    </a:lnTo>
                    <a:lnTo>
                      <a:pt x="513" y="2882"/>
                    </a:lnTo>
                    <a:lnTo>
                      <a:pt x="536" y="2886"/>
                    </a:lnTo>
                    <a:lnTo>
                      <a:pt x="561" y="2899"/>
                    </a:lnTo>
                    <a:lnTo>
                      <a:pt x="584" y="2919"/>
                    </a:lnTo>
                    <a:lnTo>
                      <a:pt x="602" y="2943"/>
                    </a:lnTo>
                    <a:lnTo>
                      <a:pt x="613" y="2968"/>
                    </a:lnTo>
                    <a:lnTo>
                      <a:pt x="638" y="2960"/>
                    </a:lnTo>
                    <a:lnTo>
                      <a:pt x="659" y="2959"/>
                    </a:lnTo>
                    <a:lnTo>
                      <a:pt x="675" y="2965"/>
                    </a:lnTo>
                    <a:lnTo>
                      <a:pt x="688" y="2975"/>
                    </a:lnTo>
                    <a:lnTo>
                      <a:pt x="697" y="2989"/>
                    </a:lnTo>
                    <a:lnTo>
                      <a:pt x="700" y="3006"/>
                    </a:lnTo>
                    <a:lnTo>
                      <a:pt x="698" y="3026"/>
                    </a:lnTo>
                    <a:lnTo>
                      <a:pt x="691" y="3046"/>
                    </a:lnTo>
                    <a:lnTo>
                      <a:pt x="712" y="3033"/>
                    </a:lnTo>
                    <a:lnTo>
                      <a:pt x="735" y="3027"/>
                    </a:lnTo>
                    <a:lnTo>
                      <a:pt x="757" y="3028"/>
                    </a:lnTo>
                    <a:lnTo>
                      <a:pt x="778" y="3033"/>
                    </a:lnTo>
                    <a:lnTo>
                      <a:pt x="795" y="3043"/>
                    </a:lnTo>
                    <a:lnTo>
                      <a:pt x="808" y="3057"/>
                    </a:lnTo>
                    <a:lnTo>
                      <a:pt x="815" y="3073"/>
                    </a:lnTo>
                    <a:lnTo>
                      <a:pt x="815" y="3090"/>
                    </a:lnTo>
                    <a:lnTo>
                      <a:pt x="841" y="3077"/>
                    </a:lnTo>
                    <a:lnTo>
                      <a:pt x="865" y="3071"/>
                    </a:lnTo>
                    <a:lnTo>
                      <a:pt x="886" y="3075"/>
                    </a:lnTo>
                    <a:lnTo>
                      <a:pt x="902" y="3083"/>
                    </a:lnTo>
                    <a:lnTo>
                      <a:pt x="915" y="3098"/>
                    </a:lnTo>
                    <a:lnTo>
                      <a:pt x="921" y="3116"/>
                    </a:lnTo>
                    <a:lnTo>
                      <a:pt x="922" y="3138"/>
                    </a:lnTo>
                    <a:lnTo>
                      <a:pt x="916" y="3160"/>
                    </a:lnTo>
                    <a:lnTo>
                      <a:pt x="938" y="3151"/>
                    </a:lnTo>
                    <a:lnTo>
                      <a:pt x="958" y="3146"/>
                    </a:lnTo>
                    <a:lnTo>
                      <a:pt x="975" y="3146"/>
                    </a:lnTo>
                    <a:lnTo>
                      <a:pt x="990" y="3151"/>
                    </a:lnTo>
                    <a:lnTo>
                      <a:pt x="1002" y="3159"/>
                    </a:lnTo>
                    <a:lnTo>
                      <a:pt x="1012" y="3171"/>
                    </a:lnTo>
                    <a:lnTo>
                      <a:pt x="1025" y="3205"/>
                    </a:lnTo>
                    <a:lnTo>
                      <a:pt x="1034" y="3182"/>
                    </a:lnTo>
                    <a:lnTo>
                      <a:pt x="1052" y="3164"/>
                    </a:lnTo>
                    <a:lnTo>
                      <a:pt x="1074" y="3156"/>
                    </a:lnTo>
                    <a:lnTo>
                      <a:pt x="1099" y="3160"/>
                    </a:lnTo>
                    <a:lnTo>
                      <a:pt x="1090" y="3150"/>
                    </a:lnTo>
                    <a:lnTo>
                      <a:pt x="1087" y="3138"/>
                    </a:lnTo>
                    <a:lnTo>
                      <a:pt x="1087" y="3126"/>
                    </a:lnTo>
                    <a:lnTo>
                      <a:pt x="1090" y="3114"/>
                    </a:lnTo>
                    <a:lnTo>
                      <a:pt x="1107" y="3094"/>
                    </a:lnTo>
                    <a:lnTo>
                      <a:pt x="1117" y="3088"/>
                    </a:lnTo>
                    <a:lnTo>
                      <a:pt x="1130" y="3083"/>
                    </a:lnTo>
                    <a:lnTo>
                      <a:pt x="1117" y="3075"/>
                    </a:lnTo>
                    <a:lnTo>
                      <a:pt x="1108" y="3061"/>
                    </a:lnTo>
                    <a:lnTo>
                      <a:pt x="1103" y="3044"/>
                    </a:lnTo>
                    <a:lnTo>
                      <a:pt x="1108" y="3023"/>
                    </a:lnTo>
                    <a:lnTo>
                      <a:pt x="1089" y="3027"/>
                    </a:lnTo>
                    <a:lnTo>
                      <a:pt x="1069" y="3026"/>
                    </a:lnTo>
                    <a:lnTo>
                      <a:pt x="1050" y="3021"/>
                    </a:lnTo>
                    <a:lnTo>
                      <a:pt x="1034" y="3014"/>
                    </a:lnTo>
                    <a:lnTo>
                      <a:pt x="1022" y="3002"/>
                    </a:lnTo>
                    <a:lnTo>
                      <a:pt x="1017" y="2988"/>
                    </a:lnTo>
                    <a:lnTo>
                      <a:pt x="1021" y="2971"/>
                    </a:lnTo>
                    <a:lnTo>
                      <a:pt x="1035" y="2953"/>
                    </a:lnTo>
                    <a:lnTo>
                      <a:pt x="1018" y="2951"/>
                    </a:lnTo>
                    <a:lnTo>
                      <a:pt x="1004" y="2944"/>
                    </a:lnTo>
                    <a:lnTo>
                      <a:pt x="993" y="2934"/>
                    </a:lnTo>
                    <a:lnTo>
                      <a:pt x="988" y="2921"/>
                    </a:lnTo>
                    <a:lnTo>
                      <a:pt x="987" y="2907"/>
                    </a:lnTo>
                    <a:lnTo>
                      <a:pt x="991" y="2893"/>
                    </a:lnTo>
                    <a:lnTo>
                      <a:pt x="1003" y="2882"/>
                    </a:lnTo>
                    <a:lnTo>
                      <a:pt x="1021" y="2874"/>
                    </a:lnTo>
                    <a:lnTo>
                      <a:pt x="1006" y="2853"/>
                    </a:lnTo>
                    <a:lnTo>
                      <a:pt x="1001" y="2832"/>
                    </a:lnTo>
                    <a:lnTo>
                      <a:pt x="1004" y="2812"/>
                    </a:lnTo>
                    <a:lnTo>
                      <a:pt x="1015" y="2795"/>
                    </a:lnTo>
                    <a:lnTo>
                      <a:pt x="1030" y="2784"/>
                    </a:lnTo>
                    <a:lnTo>
                      <a:pt x="1048" y="2783"/>
                    </a:lnTo>
                    <a:lnTo>
                      <a:pt x="1069" y="2791"/>
                    </a:lnTo>
                    <a:lnTo>
                      <a:pt x="1088" y="2815"/>
                    </a:lnTo>
                    <a:lnTo>
                      <a:pt x="1096" y="2802"/>
                    </a:lnTo>
                    <a:lnTo>
                      <a:pt x="1108" y="2793"/>
                    </a:lnTo>
                    <a:lnTo>
                      <a:pt x="1121" y="2787"/>
                    </a:lnTo>
                    <a:lnTo>
                      <a:pt x="1135" y="2785"/>
                    </a:lnTo>
                    <a:lnTo>
                      <a:pt x="1148" y="2788"/>
                    </a:lnTo>
                    <a:lnTo>
                      <a:pt x="1158" y="2796"/>
                    </a:lnTo>
                    <a:lnTo>
                      <a:pt x="1166" y="2809"/>
                    </a:lnTo>
                    <a:lnTo>
                      <a:pt x="1170" y="2826"/>
                    </a:lnTo>
                    <a:lnTo>
                      <a:pt x="1176" y="2809"/>
                    </a:lnTo>
                    <a:lnTo>
                      <a:pt x="1183" y="2796"/>
                    </a:lnTo>
                    <a:lnTo>
                      <a:pt x="1203" y="2779"/>
                    </a:lnTo>
                    <a:lnTo>
                      <a:pt x="1229" y="2774"/>
                    </a:lnTo>
                    <a:lnTo>
                      <a:pt x="1261" y="2782"/>
                    </a:lnTo>
                    <a:lnTo>
                      <a:pt x="1266" y="2766"/>
                    </a:lnTo>
                    <a:lnTo>
                      <a:pt x="1273" y="2753"/>
                    </a:lnTo>
                    <a:lnTo>
                      <a:pt x="1292" y="2737"/>
                    </a:lnTo>
                    <a:lnTo>
                      <a:pt x="1316" y="2734"/>
                    </a:lnTo>
                    <a:lnTo>
                      <a:pt x="1338" y="2743"/>
                    </a:lnTo>
                    <a:lnTo>
                      <a:pt x="1330" y="2729"/>
                    </a:lnTo>
                    <a:lnTo>
                      <a:pt x="1325" y="2713"/>
                    </a:lnTo>
                    <a:lnTo>
                      <a:pt x="1328" y="2676"/>
                    </a:lnTo>
                    <a:lnTo>
                      <a:pt x="1334" y="2658"/>
                    </a:lnTo>
                    <a:lnTo>
                      <a:pt x="1344" y="2643"/>
                    </a:lnTo>
                    <a:lnTo>
                      <a:pt x="1357" y="2630"/>
                    </a:lnTo>
                    <a:lnTo>
                      <a:pt x="1373" y="2622"/>
                    </a:lnTo>
                    <a:lnTo>
                      <a:pt x="1344" y="2607"/>
                    </a:lnTo>
                    <a:lnTo>
                      <a:pt x="1325" y="2586"/>
                    </a:lnTo>
                    <a:lnTo>
                      <a:pt x="1317" y="2565"/>
                    </a:lnTo>
                    <a:lnTo>
                      <a:pt x="1317" y="2542"/>
                    </a:lnTo>
                    <a:lnTo>
                      <a:pt x="1325" y="2524"/>
                    </a:lnTo>
                    <a:lnTo>
                      <a:pt x="1345" y="2512"/>
                    </a:lnTo>
                    <a:lnTo>
                      <a:pt x="1372" y="2509"/>
                    </a:lnTo>
                    <a:lnTo>
                      <a:pt x="1388" y="2512"/>
                    </a:lnTo>
                    <a:lnTo>
                      <a:pt x="1407" y="2518"/>
                    </a:lnTo>
                    <a:lnTo>
                      <a:pt x="1394" y="2509"/>
                    </a:lnTo>
                    <a:lnTo>
                      <a:pt x="1386" y="2498"/>
                    </a:lnTo>
                    <a:lnTo>
                      <a:pt x="1380" y="2483"/>
                    </a:lnTo>
                    <a:lnTo>
                      <a:pt x="1379" y="2465"/>
                    </a:lnTo>
                    <a:lnTo>
                      <a:pt x="1382" y="2449"/>
                    </a:lnTo>
                    <a:lnTo>
                      <a:pt x="1388" y="2434"/>
                    </a:lnTo>
                    <a:lnTo>
                      <a:pt x="1398" y="2422"/>
                    </a:lnTo>
                    <a:lnTo>
                      <a:pt x="1411" y="2414"/>
                    </a:lnTo>
                    <a:lnTo>
                      <a:pt x="1397" y="2400"/>
                    </a:lnTo>
                    <a:lnTo>
                      <a:pt x="1386" y="2384"/>
                    </a:lnTo>
                    <a:lnTo>
                      <a:pt x="1380" y="2369"/>
                    </a:lnTo>
                    <a:lnTo>
                      <a:pt x="1380" y="2354"/>
                    </a:lnTo>
                    <a:lnTo>
                      <a:pt x="1385" y="2340"/>
                    </a:lnTo>
                    <a:lnTo>
                      <a:pt x="1394" y="2329"/>
                    </a:lnTo>
                    <a:lnTo>
                      <a:pt x="1410" y="2319"/>
                    </a:lnTo>
                    <a:lnTo>
                      <a:pt x="1430" y="2313"/>
                    </a:lnTo>
                    <a:lnTo>
                      <a:pt x="1415" y="2293"/>
                    </a:lnTo>
                    <a:lnTo>
                      <a:pt x="1408" y="2275"/>
                    </a:lnTo>
                    <a:lnTo>
                      <a:pt x="1410" y="2257"/>
                    </a:lnTo>
                    <a:lnTo>
                      <a:pt x="1416" y="2243"/>
                    </a:lnTo>
                    <a:lnTo>
                      <a:pt x="1429" y="2234"/>
                    </a:lnTo>
                    <a:lnTo>
                      <a:pt x="1445" y="2230"/>
                    </a:lnTo>
                    <a:lnTo>
                      <a:pt x="1466" y="2236"/>
                    </a:lnTo>
                    <a:lnTo>
                      <a:pt x="1489" y="2251"/>
                    </a:lnTo>
                    <a:lnTo>
                      <a:pt x="1483" y="2236"/>
                    </a:lnTo>
                    <a:lnTo>
                      <a:pt x="1482" y="2220"/>
                    </a:lnTo>
                    <a:lnTo>
                      <a:pt x="1489" y="2205"/>
                    </a:lnTo>
                    <a:lnTo>
                      <a:pt x="1508" y="2194"/>
                    </a:lnTo>
                    <a:lnTo>
                      <a:pt x="1480" y="2184"/>
                    </a:lnTo>
                    <a:lnTo>
                      <a:pt x="1461" y="2166"/>
                    </a:lnTo>
                    <a:lnTo>
                      <a:pt x="1452" y="2141"/>
                    </a:lnTo>
                    <a:lnTo>
                      <a:pt x="1452" y="2110"/>
                    </a:lnTo>
                    <a:lnTo>
                      <a:pt x="1430" y="2119"/>
                    </a:lnTo>
                    <a:lnTo>
                      <a:pt x="1408" y="2123"/>
                    </a:lnTo>
                    <a:lnTo>
                      <a:pt x="1388" y="2122"/>
                    </a:lnTo>
                    <a:lnTo>
                      <a:pt x="1370" y="2118"/>
                    </a:lnTo>
                    <a:lnTo>
                      <a:pt x="1353" y="2108"/>
                    </a:lnTo>
                    <a:lnTo>
                      <a:pt x="1341" y="2096"/>
                    </a:lnTo>
                    <a:lnTo>
                      <a:pt x="1330" y="2077"/>
                    </a:lnTo>
                    <a:lnTo>
                      <a:pt x="1324" y="2057"/>
                    </a:lnTo>
                    <a:lnTo>
                      <a:pt x="1315" y="2074"/>
                    </a:lnTo>
                    <a:lnTo>
                      <a:pt x="1298" y="2088"/>
                    </a:lnTo>
                    <a:lnTo>
                      <a:pt x="1279" y="2097"/>
                    </a:lnTo>
                    <a:lnTo>
                      <a:pt x="1258" y="2101"/>
                    </a:lnTo>
                    <a:lnTo>
                      <a:pt x="1236" y="2100"/>
                    </a:lnTo>
                    <a:lnTo>
                      <a:pt x="1214" y="2092"/>
                    </a:lnTo>
                    <a:lnTo>
                      <a:pt x="1196" y="2080"/>
                    </a:lnTo>
                    <a:lnTo>
                      <a:pt x="1182" y="2060"/>
                    </a:lnTo>
                    <a:lnTo>
                      <a:pt x="1167" y="2061"/>
                    </a:lnTo>
                    <a:lnTo>
                      <a:pt x="1152" y="2057"/>
                    </a:lnTo>
                    <a:lnTo>
                      <a:pt x="1130" y="2040"/>
                    </a:lnTo>
                    <a:lnTo>
                      <a:pt x="1124" y="2027"/>
                    </a:lnTo>
                    <a:lnTo>
                      <a:pt x="1120" y="2014"/>
                    </a:lnTo>
                    <a:lnTo>
                      <a:pt x="1121" y="2001"/>
                    </a:lnTo>
                    <a:lnTo>
                      <a:pt x="1125" y="1987"/>
                    </a:lnTo>
                    <a:lnTo>
                      <a:pt x="1100" y="1980"/>
                    </a:lnTo>
                    <a:lnTo>
                      <a:pt x="1080" y="1965"/>
                    </a:lnTo>
                    <a:lnTo>
                      <a:pt x="1073" y="1957"/>
                    </a:lnTo>
                    <a:lnTo>
                      <a:pt x="1070" y="1946"/>
                    </a:lnTo>
                    <a:lnTo>
                      <a:pt x="1071" y="1934"/>
                    </a:lnTo>
                    <a:lnTo>
                      <a:pt x="1076" y="1921"/>
                    </a:lnTo>
                    <a:lnTo>
                      <a:pt x="1030" y="1946"/>
                    </a:lnTo>
                    <a:lnTo>
                      <a:pt x="987" y="1956"/>
                    </a:lnTo>
                    <a:lnTo>
                      <a:pt x="949" y="1952"/>
                    </a:lnTo>
                    <a:lnTo>
                      <a:pt x="934" y="1947"/>
                    </a:lnTo>
                    <a:lnTo>
                      <a:pt x="922" y="1940"/>
                    </a:lnTo>
                    <a:lnTo>
                      <a:pt x="912" y="1930"/>
                    </a:lnTo>
                    <a:lnTo>
                      <a:pt x="907" y="1919"/>
                    </a:lnTo>
                    <a:lnTo>
                      <a:pt x="906" y="1908"/>
                    </a:lnTo>
                    <a:lnTo>
                      <a:pt x="909" y="1895"/>
                    </a:lnTo>
                    <a:lnTo>
                      <a:pt x="918" y="1882"/>
                    </a:lnTo>
                    <a:lnTo>
                      <a:pt x="931" y="1869"/>
                    </a:lnTo>
                    <a:lnTo>
                      <a:pt x="950" y="1857"/>
                    </a:lnTo>
                    <a:lnTo>
                      <a:pt x="976" y="1846"/>
                    </a:lnTo>
                    <a:lnTo>
                      <a:pt x="960" y="1840"/>
                    </a:lnTo>
                    <a:lnTo>
                      <a:pt x="949" y="1831"/>
                    </a:lnTo>
                    <a:lnTo>
                      <a:pt x="945" y="1819"/>
                    </a:lnTo>
                    <a:lnTo>
                      <a:pt x="946" y="1806"/>
                    </a:lnTo>
                    <a:lnTo>
                      <a:pt x="952" y="1795"/>
                    </a:lnTo>
                    <a:lnTo>
                      <a:pt x="963" y="1788"/>
                    </a:lnTo>
                    <a:lnTo>
                      <a:pt x="979" y="1785"/>
                    </a:lnTo>
                    <a:lnTo>
                      <a:pt x="999" y="1789"/>
                    </a:lnTo>
                    <a:lnTo>
                      <a:pt x="989" y="1779"/>
                    </a:lnTo>
                    <a:lnTo>
                      <a:pt x="983" y="1769"/>
                    </a:lnTo>
                    <a:lnTo>
                      <a:pt x="983" y="1746"/>
                    </a:lnTo>
                    <a:lnTo>
                      <a:pt x="993" y="1725"/>
                    </a:lnTo>
                    <a:lnTo>
                      <a:pt x="1014" y="1706"/>
                    </a:lnTo>
                    <a:lnTo>
                      <a:pt x="1038" y="1692"/>
                    </a:lnTo>
                    <a:lnTo>
                      <a:pt x="1063" y="1686"/>
                    </a:lnTo>
                    <a:lnTo>
                      <a:pt x="1075" y="1688"/>
                    </a:lnTo>
                    <a:lnTo>
                      <a:pt x="1086" y="1693"/>
                    </a:lnTo>
                    <a:lnTo>
                      <a:pt x="1096" y="1700"/>
                    </a:lnTo>
                    <a:lnTo>
                      <a:pt x="1103" y="1712"/>
                    </a:lnTo>
                    <a:lnTo>
                      <a:pt x="1124" y="1694"/>
                    </a:lnTo>
                    <a:lnTo>
                      <a:pt x="1144" y="1682"/>
                    </a:lnTo>
                    <a:lnTo>
                      <a:pt x="1164" y="1678"/>
                    </a:lnTo>
                    <a:lnTo>
                      <a:pt x="1181" y="1680"/>
                    </a:lnTo>
                    <a:lnTo>
                      <a:pt x="1195" y="1687"/>
                    </a:lnTo>
                    <a:lnTo>
                      <a:pt x="1205" y="1702"/>
                    </a:lnTo>
                    <a:lnTo>
                      <a:pt x="1210" y="1725"/>
                    </a:lnTo>
                    <a:lnTo>
                      <a:pt x="1208" y="1753"/>
                    </a:lnTo>
                    <a:lnTo>
                      <a:pt x="1217" y="1739"/>
                    </a:lnTo>
                    <a:lnTo>
                      <a:pt x="1227" y="1728"/>
                    </a:lnTo>
                    <a:lnTo>
                      <a:pt x="1254" y="1715"/>
                    </a:lnTo>
                    <a:lnTo>
                      <a:pt x="1283" y="1712"/>
                    </a:lnTo>
                    <a:lnTo>
                      <a:pt x="1313" y="1718"/>
                    </a:lnTo>
                    <a:lnTo>
                      <a:pt x="1301" y="1694"/>
                    </a:lnTo>
                    <a:lnTo>
                      <a:pt x="1297" y="1667"/>
                    </a:lnTo>
                    <a:lnTo>
                      <a:pt x="1301" y="1640"/>
                    </a:lnTo>
                    <a:lnTo>
                      <a:pt x="1310" y="1619"/>
                    </a:lnTo>
                    <a:lnTo>
                      <a:pt x="1327" y="1603"/>
                    </a:lnTo>
                    <a:lnTo>
                      <a:pt x="1335" y="1600"/>
                    </a:lnTo>
                    <a:lnTo>
                      <a:pt x="1347" y="1599"/>
                    </a:lnTo>
                    <a:lnTo>
                      <a:pt x="1358" y="1601"/>
                    </a:lnTo>
                    <a:lnTo>
                      <a:pt x="1371" y="1606"/>
                    </a:lnTo>
                    <a:lnTo>
                      <a:pt x="1385" y="1616"/>
                    </a:lnTo>
                    <a:lnTo>
                      <a:pt x="1399" y="1631"/>
                    </a:lnTo>
                    <a:lnTo>
                      <a:pt x="1413" y="1604"/>
                    </a:lnTo>
                    <a:lnTo>
                      <a:pt x="1430" y="1590"/>
                    </a:lnTo>
                    <a:lnTo>
                      <a:pt x="1449" y="1586"/>
                    </a:lnTo>
                    <a:lnTo>
                      <a:pt x="1469" y="1591"/>
                    </a:lnTo>
                    <a:lnTo>
                      <a:pt x="1486" y="1604"/>
                    </a:lnTo>
                    <a:lnTo>
                      <a:pt x="1499" y="1622"/>
                    </a:lnTo>
                    <a:lnTo>
                      <a:pt x="1506" y="1645"/>
                    </a:lnTo>
                    <a:lnTo>
                      <a:pt x="1504" y="1670"/>
                    </a:lnTo>
                    <a:lnTo>
                      <a:pt x="1526" y="1666"/>
                    </a:lnTo>
                    <a:lnTo>
                      <a:pt x="1544" y="1665"/>
                    </a:lnTo>
                    <a:lnTo>
                      <a:pt x="1559" y="1669"/>
                    </a:lnTo>
                    <a:lnTo>
                      <a:pt x="1571" y="1677"/>
                    </a:lnTo>
                    <a:lnTo>
                      <a:pt x="1579" y="1687"/>
                    </a:lnTo>
                    <a:lnTo>
                      <a:pt x="1583" y="1701"/>
                    </a:lnTo>
                    <a:lnTo>
                      <a:pt x="1582" y="1718"/>
                    </a:lnTo>
                    <a:lnTo>
                      <a:pt x="1578" y="1738"/>
                    </a:lnTo>
                    <a:lnTo>
                      <a:pt x="1599" y="1726"/>
                    </a:lnTo>
                    <a:lnTo>
                      <a:pt x="1622" y="1722"/>
                    </a:lnTo>
                    <a:lnTo>
                      <a:pt x="1644" y="1726"/>
                    </a:lnTo>
                    <a:lnTo>
                      <a:pt x="1663" y="1738"/>
                    </a:lnTo>
                    <a:lnTo>
                      <a:pt x="1674" y="1712"/>
                    </a:lnTo>
                    <a:lnTo>
                      <a:pt x="1688" y="1694"/>
                    </a:lnTo>
                    <a:lnTo>
                      <a:pt x="1704" y="1685"/>
                    </a:lnTo>
                    <a:lnTo>
                      <a:pt x="1720" y="1685"/>
                    </a:lnTo>
                    <a:lnTo>
                      <a:pt x="1735" y="1694"/>
                    </a:lnTo>
                    <a:lnTo>
                      <a:pt x="1747" y="1712"/>
                    </a:lnTo>
                    <a:lnTo>
                      <a:pt x="1755" y="1739"/>
                    </a:lnTo>
                    <a:lnTo>
                      <a:pt x="1756" y="1775"/>
                    </a:lnTo>
                    <a:lnTo>
                      <a:pt x="1784" y="1782"/>
                    </a:lnTo>
                    <a:lnTo>
                      <a:pt x="1802" y="1796"/>
                    </a:lnTo>
                    <a:lnTo>
                      <a:pt x="1812" y="1818"/>
                    </a:lnTo>
                    <a:lnTo>
                      <a:pt x="1812" y="1846"/>
                    </a:lnTo>
                    <a:lnTo>
                      <a:pt x="1824" y="1846"/>
                    </a:lnTo>
                    <a:lnTo>
                      <a:pt x="1835" y="1848"/>
                    </a:lnTo>
                    <a:lnTo>
                      <a:pt x="1855" y="1858"/>
                    </a:lnTo>
                    <a:lnTo>
                      <a:pt x="1868" y="1877"/>
                    </a:lnTo>
                    <a:lnTo>
                      <a:pt x="1872" y="1897"/>
                    </a:lnTo>
                    <a:lnTo>
                      <a:pt x="1888" y="1875"/>
                    </a:lnTo>
                    <a:lnTo>
                      <a:pt x="1912" y="1862"/>
                    </a:lnTo>
                    <a:lnTo>
                      <a:pt x="1938" y="1856"/>
                    </a:lnTo>
                    <a:lnTo>
                      <a:pt x="1952" y="1858"/>
                    </a:lnTo>
                    <a:lnTo>
                      <a:pt x="1965" y="1864"/>
                    </a:lnTo>
                    <a:lnTo>
                      <a:pt x="1970" y="1841"/>
                    </a:lnTo>
                    <a:lnTo>
                      <a:pt x="1980" y="1822"/>
                    </a:lnTo>
                    <a:lnTo>
                      <a:pt x="1993" y="1807"/>
                    </a:lnTo>
                    <a:lnTo>
                      <a:pt x="2010" y="1801"/>
                    </a:lnTo>
                    <a:lnTo>
                      <a:pt x="1995" y="1787"/>
                    </a:lnTo>
                    <a:lnTo>
                      <a:pt x="1988" y="1770"/>
                    </a:lnTo>
                    <a:lnTo>
                      <a:pt x="1989" y="1753"/>
                    </a:lnTo>
                    <a:lnTo>
                      <a:pt x="1996" y="1734"/>
                    </a:lnTo>
                    <a:lnTo>
                      <a:pt x="1963" y="1732"/>
                    </a:lnTo>
                    <a:lnTo>
                      <a:pt x="1935" y="1726"/>
                    </a:lnTo>
                    <a:lnTo>
                      <a:pt x="1913" y="1716"/>
                    </a:lnTo>
                    <a:lnTo>
                      <a:pt x="1898" y="1704"/>
                    </a:lnTo>
                    <a:lnTo>
                      <a:pt x="1889" y="1688"/>
                    </a:lnTo>
                    <a:lnTo>
                      <a:pt x="1889" y="1671"/>
                    </a:lnTo>
                    <a:lnTo>
                      <a:pt x="1897" y="1653"/>
                    </a:lnTo>
                    <a:lnTo>
                      <a:pt x="1913" y="1633"/>
                    </a:lnTo>
                    <a:lnTo>
                      <a:pt x="1893" y="1626"/>
                    </a:lnTo>
                    <a:lnTo>
                      <a:pt x="1879" y="1616"/>
                    </a:lnTo>
                    <a:lnTo>
                      <a:pt x="1869" y="1601"/>
                    </a:lnTo>
                    <a:lnTo>
                      <a:pt x="1866" y="1585"/>
                    </a:lnTo>
                    <a:lnTo>
                      <a:pt x="1867" y="1568"/>
                    </a:lnTo>
                    <a:lnTo>
                      <a:pt x="1874" y="1552"/>
                    </a:lnTo>
                    <a:lnTo>
                      <a:pt x="1886" y="1538"/>
                    </a:lnTo>
                    <a:lnTo>
                      <a:pt x="1905" y="1528"/>
                    </a:lnTo>
                    <a:lnTo>
                      <a:pt x="1892" y="1507"/>
                    </a:lnTo>
                    <a:lnTo>
                      <a:pt x="1883" y="1482"/>
                    </a:lnTo>
                    <a:lnTo>
                      <a:pt x="1879" y="1459"/>
                    </a:lnTo>
                    <a:lnTo>
                      <a:pt x="1880" y="1437"/>
                    </a:lnTo>
                    <a:lnTo>
                      <a:pt x="1887" y="1421"/>
                    </a:lnTo>
                    <a:lnTo>
                      <a:pt x="1901" y="1414"/>
                    </a:lnTo>
                    <a:lnTo>
                      <a:pt x="1911" y="1413"/>
                    </a:lnTo>
                    <a:lnTo>
                      <a:pt x="1923" y="1415"/>
                    </a:lnTo>
                    <a:lnTo>
                      <a:pt x="1954" y="1429"/>
                    </a:lnTo>
                    <a:lnTo>
                      <a:pt x="1972" y="1429"/>
                    </a:lnTo>
                    <a:lnTo>
                      <a:pt x="1991" y="1433"/>
                    </a:lnTo>
                    <a:lnTo>
                      <a:pt x="2007" y="1442"/>
                    </a:lnTo>
                    <a:lnTo>
                      <a:pt x="2022" y="1453"/>
                    </a:lnTo>
                    <a:lnTo>
                      <a:pt x="2034" y="1467"/>
                    </a:lnTo>
                    <a:lnTo>
                      <a:pt x="2043" y="1484"/>
                    </a:lnTo>
                    <a:lnTo>
                      <a:pt x="2046" y="1502"/>
                    </a:lnTo>
                    <a:lnTo>
                      <a:pt x="2045" y="1523"/>
                    </a:lnTo>
                    <a:lnTo>
                      <a:pt x="2053" y="1499"/>
                    </a:lnTo>
                    <a:lnTo>
                      <a:pt x="2065" y="1484"/>
                    </a:lnTo>
                    <a:lnTo>
                      <a:pt x="2081" y="1477"/>
                    </a:lnTo>
                    <a:lnTo>
                      <a:pt x="2098" y="1478"/>
                    </a:lnTo>
                    <a:lnTo>
                      <a:pt x="2113" y="1485"/>
                    </a:lnTo>
                    <a:lnTo>
                      <a:pt x="2124" y="1498"/>
                    </a:lnTo>
                    <a:lnTo>
                      <a:pt x="2132" y="1515"/>
                    </a:lnTo>
                    <a:lnTo>
                      <a:pt x="2133" y="1537"/>
                    </a:lnTo>
                    <a:lnTo>
                      <a:pt x="2150" y="1531"/>
                    </a:lnTo>
                    <a:lnTo>
                      <a:pt x="2167" y="1531"/>
                    </a:lnTo>
                    <a:lnTo>
                      <a:pt x="2182" y="1538"/>
                    </a:lnTo>
                    <a:lnTo>
                      <a:pt x="2195" y="1548"/>
                    </a:lnTo>
                    <a:lnTo>
                      <a:pt x="2203" y="1514"/>
                    </a:lnTo>
                    <a:lnTo>
                      <a:pt x="2220" y="1492"/>
                    </a:lnTo>
                    <a:lnTo>
                      <a:pt x="2231" y="1485"/>
                    </a:lnTo>
                    <a:lnTo>
                      <a:pt x="2242" y="1481"/>
                    </a:lnTo>
                    <a:lnTo>
                      <a:pt x="2254" y="1481"/>
                    </a:lnTo>
                    <a:lnTo>
                      <a:pt x="2265" y="1483"/>
                    </a:lnTo>
                    <a:lnTo>
                      <a:pt x="2284" y="1497"/>
                    </a:lnTo>
                    <a:lnTo>
                      <a:pt x="2296" y="1522"/>
                    </a:lnTo>
                    <a:lnTo>
                      <a:pt x="2297" y="1559"/>
                    </a:lnTo>
                    <a:lnTo>
                      <a:pt x="2284" y="1607"/>
                    </a:lnTo>
                    <a:lnTo>
                      <a:pt x="2301" y="1607"/>
                    </a:lnTo>
                    <a:lnTo>
                      <a:pt x="2314" y="1613"/>
                    </a:lnTo>
                    <a:lnTo>
                      <a:pt x="2322" y="1623"/>
                    </a:lnTo>
                    <a:lnTo>
                      <a:pt x="2326" y="1637"/>
                    </a:lnTo>
                    <a:lnTo>
                      <a:pt x="2326" y="1653"/>
                    </a:lnTo>
                    <a:lnTo>
                      <a:pt x="2322" y="1671"/>
                    </a:lnTo>
                    <a:lnTo>
                      <a:pt x="2303" y="1709"/>
                    </a:lnTo>
                    <a:lnTo>
                      <a:pt x="2326" y="1700"/>
                    </a:lnTo>
                    <a:lnTo>
                      <a:pt x="2349" y="1700"/>
                    </a:lnTo>
                    <a:lnTo>
                      <a:pt x="2367" y="1711"/>
                    </a:lnTo>
                    <a:lnTo>
                      <a:pt x="2378" y="1734"/>
                    </a:lnTo>
                    <a:lnTo>
                      <a:pt x="2376" y="1721"/>
                    </a:lnTo>
                    <a:lnTo>
                      <a:pt x="2377" y="1708"/>
                    </a:lnTo>
                    <a:lnTo>
                      <a:pt x="2388" y="1684"/>
                    </a:lnTo>
                    <a:lnTo>
                      <a:pt x="2406" y="1665"/>
                    </a:lnTo>
                    <a:lnTo>
                      <a:pt x="2430" y="1652"/>
                    </a:lnTo>
                    <a:lnTo>
                      <a:pt x="2454" y="1647"/>
                    </a:lnTo>
                    <a:lnTo>
                      <a:pt x="2478" y="1650"/>
                    </a:lnTo>
                    <a:lnTo>
                      <a:pt x="2488" y="1656"/>
                    </a:lnTo>
                    <a:lnTo>
                      <a:pt x="2496" y="1665"/>
                    </a:lnTo>
                    <a:lnTo>
                      <a:pt x="2505" y="1693"/>
                    </a:lnTo>
                    <a:lnTo>
                      <a:pt x="2528" y="1676"/>
                    </a:lnTo>
                    <a:lnTo>
                      <a:pt x="2550" y="1666"/>
                    </a:lnTo>
                    <a:lnTo>
                      <a:pt x="2571" y="1665"/>
                    </a:lnTo>
                    <a:lnTo>
                      <a:pt x="2590" y="1671"/>
                    </a:lnTo>
                    <a:lnTo>
                      <a:pt x="2606" y="1683"/>
                    </a:lnTo>
                    <a:lnTo>
                      <a:pt x="2620" y="1700"/>
                    </a:lnTo>
                    <a:lnTo>
                      <a:pt x="2630" y="1723"/>
                    </a:lnTo>
                    <a:lnTo>
                      <a:pt x="2636" y="1749"/>
                    </a:lnTo>
                    <a:lnTo>
                      <a:pt x="2654" y="1739"/>
                    </a:lnTo>
                    <a:lnTo>
                      <a:pt x="2672" y="1732"/>
                    </a:lnTo>
                    <a:lnTo>
                      <a:pt x="2709" y="1730"/>
                    </a:lnTo>
                    <a:lnTo>
                      <a:pt x="2744" y="1739"/>
                    </a:lnTo>
                    <a:lnTo>
                      <a:pt x="2775" y="1756"/>
                    </a:lnTo>
                    <a:lnTo>
                      <a:pt x="2788" y="1745"/>
                    </a:lnTo>
                    <a:lnTo>
                      <a:pt x="2804" y="1738"/>
                    </a:lnTo>
                    <a:lnTo>
                      <a:pt x="2820" y="1735"/>
                    </a:lnTo>
                    <a:lnTo>
                      <a:pt x="2838" y="1737"/>
                    </a:lnTo>
                    <a:lnTo>
                      <a:pt x="2854" y="1741"/>
                    </a:lnTo>
                    <a:lnTo>
                      <a:pt x="2870" y="1749"/>
                    </a:lnTo>
                    <a:lnTo>
                      <a:pt x="2883" y="1761"/>
                    </a:lnTo>
                    <a:lnTo>
                      <a:pt x="2891" y="1775"/>
                    </a:lnTo>
                    <a:lnTo>
                      <a:pt x="2905" y="1760"/>
                    </a:lnTo>
                    <a:lnTo>
                      <a:pt x="2921" y="1749"/>
                    </a:lnTo>
                    <a:lnTo>
                      <a:pt x="2938" y="1744"/>
                    </a:lnTo>
                    <a:lnTo>
                      <a:pt x="2955" y="1743"/>
                    </a:lnTo>
                    <a:lnTo>
                      <a:pt x="2971" y="1747"/>
                    </a:lnTo>
                    <a:lnTo>
                      <a:pt x="2985" y="1758"/>
                    </a:lnTo>
                    <a:lnTo>
                      <a:pt x="2996" y="1775"/>
                    </a:lnTo>
                    <a:lnTo>
                      <a:pt x="3003" y="1797"/>
                    </a:lnTo>
                    <a:lnTo>
                      <a:pt x="3014" y="1771"/>
                    </a:lnTo>
                    <a:lnTo>
                      <a:pt x="3030" y="1750"/>
                    </a:lnTo>
                    <a:lnTo>
                      <a:pt x="3053" y="1739"/>
                    </a:lnTo>
                    <a:lnTo>
                      <a:pt x="3082" y="1734"/>
                    </a:lnTo>
                    <a:lnTo>
                      <a:pt x="3064" y="1724"/>
                    </a:lnTo>
                    <a:lnTo>
                      <a:pt x="3050" y="1710"/>
                    </a:lnTo>
                    <a:lnTo>
                      <a:pt x="3041" y="1695"/>
                    </a:lnTo>
                    <a:lnTo>
                      <a:pt x="3038" y="1680"/>
                    </a:lnTo>
                    <a:lnTo>
                      <a:pt x="3039" y="1664"/>
                    </a:lnTo>
                    <a:lnTo>
                      <a:pt x="3044" y="1649"/>
                    </a:lnTo>
                    <a:lnTo>
                      <a:pt x="3055" y="1635"/>
                    </a:lnTo>
                    <a:lnTo>
                      <a:pt x="3071" y="1622"/>
                    </a:lnTo>
                    <a:lnTo>
                      <a:pt x="3051" y="1619"/>
                    </a:lnTo>
                    <a:lnTo>
                      <a:pt x="3035" y="1609"/>
                    </a:lnTo>
                    <a:lnTo>
                      <a:pt x="3023" y="1598"/>
                    </a:lnTo>
                    <a:lnTo>
                      <a:pt x="3016" y="1583"/>
                    </a:lnTo>
                    <a:lnTo>
                      <a:pt x="3014" y="1568"/>
                    </a:lnTo>
                    <a:lnTo>
                      <a:pt x="3017" y="1553"/>
                    </a:lnTo>
                    <a:lnTo>
                      <a:pt x="3028" y="1540"/>
                    </a:lnTo>
                    <a:lnTo>
                      <a:pt x="3044" y="1530"/>
                    </a:lnTo>
                    <a:lnTo>
                      <a:pt x="3022" y="1526"/>
                    </a:lnTo>
                    <a:lnTo>
                      <a:pt x="3004" y="1518"/>
                    </a:lnTo>
                    <a:lnTo>
                      <a:pt x="2977" y="1497"/>
                    </a:lnTo>
                    <a:lnTo>
                      <a:pt x="2941" y="1507"/>
                    </a:lnTo>
                    <a:lnTo>
                      <a:pt x="2906" y="1504"/>
                    </a:lnTo>
                    <a:lnTo>
                      <a:pt x="2892" y="1496"/>
                    </a:lnTo>
                    <a:lnTo>
                      <a:pt x="2881" y="1485"/>
                    </a:lnTo>
                    <a:lnTo>
                      <a:pt x="2876" y="1469"/>
                    </a:lnTo>
                    <a:lnTo>
                      <a:pt x="2876" y="1448"/>
                    </a:lnTo>
                    <a:lnTo>
                      <a:pt x="2854" y="1466"/>
                    </a:lnTo>
                    <a:lnTo>
                      <a:pt x="2832" y="1478"/>
                    </a:lnTo>
                    <a:lnTo>
                      <a:pt x="2810" y="1484"/>
                    </a:lnTo>
                    <a:lnTo>
                      <a:pt x="2790" y="1483"/>
                    </a:lnTo>
                    <a:lnTo>
                      <a:pt x="2770" y="1476"/>
                    </a:lnTo>
                    <a:lnTo>
                      <a:pt x="2756" y="1463"/>
                    </a:lnTo>
                    <a:lnTo>
                      <a:pt x="2746" y="1444"/>
                    </a:lnTo>
                    <a:lnTo>
                      <a:pt x="2741" y="1418"/>
                    </a:lnTo>
                    <a:lnTo>
                      <a:pt x="2715" y="1429"/>
                    </a:lnTo>
                    <a:lnTo>
                      <a:pt x="2687" y="1433"/>
                    </a:lnTo>
                    <a:lnTo>
                      <a:pt x="2663" y="1430"/>
                    </a:lnTo>
                    <a:lnTo>
                      <a:pt x="2641" y="1420"/>
                    </a:lnTo>
                    <a:lnTo>
                      <a:pt x="2626" y="1406"/>
                    </a:lnTo>
                    <a:lnTo>
                      <a:pt x="2623" y="1397"/>
                    </a:lnTo>
                    <a:lnTo>
                      <a:pt x="2620" y="1386"/>
                    </a:lnTo>
                    <a:lnTo>
                      <a:pt x="2623" y="1374"/>
                    </a:lnTo>
                    <a:lnTo>
                      <a:pt x="2628" y="1361"/>
                    </a:lnTo>
                    <a:lnTo>
                      <a:pt x="2638" y="1347"/>
                    </a:lnTo>
                    <a:lnTo>
                      <a:pt x="2651" y="1333"/>
                    </a:lnTo>
                    <a:lnTo>
                      <a:pt x="2627" y="1309"/>
                    </a:lnTo>
                    <a:lnTo>
                      <a:pt x="2613" y="1284"/>
                    </a:lnTo>
                    <a:lnTo>
                      <a:pt x="2609" y="1260"/>
                    </a:lnTo>
                    <a:lnTo>
                      <a:pt x="2614" y="1240"/>
                    </a:lnTo>
                    <a:lnTo>
                      <a:pt x="2627" y="1224"/>
                    </a:lnTo>
                    <a:lnTo>
                      <a:pt x="2638" y="1218"/>
                    </a:lnTo>
                    <a:lnTo>
                      <a:pt x="2650" y="1214"/>
                    </a:lnTo>
                    <a:lnTo>
                      <a:pt x="2680" y="1214"/>
                    </a:lnTo>
                    <a:lnTo>
                      <a:pt x="2719" y="1225"/>
                    </a:lnTo>
                    <a:lnTo>
                      <a:pt x="2713" y="1209"/>
                    </a:lnTo>
                    <a:lnTo>
                      <a:pt x="2714" y="1193"/>
                    </a:lnTo>
                    <a:lnTo>
                      <a:pt x="2721" y="1178"/>
                    </a:lnTo>
                    <a:lnTo>
                      <a:pt x="2732" y="1166"/>
                    </a:lnTo>
                    <a:lnTo>
                      <a:pt x="2718" y="1155"/>
                    </a:lnTo>
                    <a:lnTo>
                      <a:pt x="2709" y="1141"/>
                    </a:lnTo>
                    <a:lnTo>
                      <a:pt x="2708" y="1123"/>
                    </a:lnTo>
                    <a:lnTo>
                      <a:pt x="2714" y="1103"/>
                    </a:lnTo>
                    <a:lnTo>
                      <a:pt x="2692" y="1103"/>
                    </a:lnTo>
                    <a:lnTo>
                      <a:pt x="2673" y="1095"/>
                    </a:lnTo>
                    <a:lnTo>
                      <a:pt x="2661" y="1080"/>
                    </a:lnTo>
                    <a:lnTo>
                      <a:pt x="2656" y="1061"/>
                    </a:lnTo>
                    <a:lnTo>
                      <a:pt x="2628" y="1063"/>
                    </a:lnTo>
                    <a:lnTo>
                      <a:pt x="2616" y="1059"/>
                    </a:lnTo>
                    <a:lnTo>
                      <a:pt x="2606" y="1054"/>
                    </a:lnTo>
                    <a:lnTo>
                      <a:pt x="2596" y="1034"/>
                    </a:lnTo>
                    <a:lnTo>
                      <a:pt x="2596" y="1010"/>
                    </a:lnTo>
                    <a:lnTo>
                      <a:pt x="2577" y="1009"/>
                    </a:lnTo>
                    <a:lnTo>
                      <a:pt x="2562" y="1004"/>
                    </a:lnTo>
                    <a:lnTo>
                      <a:pt x="2537" y="988"/>
                    </a:lnTo>
                    <a:lnTo>
                      <a:pt x="2521" y="967"/>
                    </a:lnTo>
                    <a:lnTo>
                      <a:pt x="2516" y="940"/>
                    </a:lnTo>
                    <a:lnTo>
                      <a:pt x="2519" y="915"/>
                    </a:lnTo>
                    <a:lnTo>
                      <a:pt x="2532" y="891"/>
                    </a:lnTo>
                    <a:lnTo>
                      <a:pt x="2555" y="873"/>
                    </a:lnTo>
                    <a:lnTo>
                      <a:pt x="2570" y="868"/>
                    </a:lnTo>
                    <a:lnTo>
                      <a:pt x="2587" y="864"/>
                    </a:lnTo>
                    <a:lnTo>
                      <a:pt x="2583" y="847"/>
                    </a:lnTo>
                    <a:lnTo>
                      <a:pt x="2583" y="832"/>
                    </a:lnTo>
                    <a:lnTo>
                      <a:pt x="2586" y="819"/>
                    </a:lnTo>
                    <a:lnTo>
                      <a:pt x="2591" y="808"/>
                    </a:lnTo>
                    <a:lnTo>
                      <a:pt x="2608" y="791"/>
                    </a:lnTo>
                    <a:lnTo>
                      <a:pt x="2630" y="782"/>
                    </a:lnTo>
                    <a:lnTo>
                      <a:pt x="2654" y="782"/>
                    </a:lnTo>
                    <a:lnTo>
                      <a:pt x="2677" y="793"/>
                    </a:lnTo>
                    <a:lnTo>
                      <a:pt x="2694" y="813"/>
                    </a:lnTo>
                    <a:lnTo>
                      <a:pt x="2704" y="845"/>
                    </a:lnTo>
                    <a:lnTo>
                      <a:pt x="2719" y="847"/>
                    </a:lnTo>
                    <a:lnTo>
                      <a:pt x="2732" y="852"/>
                    </a:lnTo>
                    <a:lnTo>
                      <a:pt x="2752" y="867"/>
                    </a:lnTo>
                    <a:lnTo>
                      <a:pt x="2764" y="888"/>
                    </a:lnTo>
                    <a:lnTo>
                      <a:pt x="2768" y="914"/>
                    </a:lnTo>
                    <a:lnTo>
                      <a:pt x="2787" y="904"/>
                    </a:lnTo>
                    <a:lnTo>
                      <a:pt x="2806" y="900"/>
                    </a:lnTo>
                    <a:lnTo>
                      <a:pt x="2825" y="901"/>
                    </a:lnTo>
                    <a:lnTo>
                      <a:pt x="2844" y="905"/>
                    </a:lnTo>
                    <a:lnTo>
                      <a:pt x="2860" y="915"/>
                    </a:lnTo>
                    <a:lnTo>
                      <a:pt x="2873" y="927"/>
                    </a:lnTo>
                    <a:lnTo>
                      <a:pt x="2880" y="945"/>
                    </a:lnTo>
                    <a:lnTo>
                      <a:pt x="2884" y="965"/>
                    </a:lnTo>
                    <a:lnTo>
                      <a:pt x="2912" y="951"/>
                    </a:lnTo>
                    <a:lnTo>
                      <a:pt x="2936" y="947"/>
                    </a:lnTo>
                    <a:lnTo>
                      <a:pt x="2957" y="951"/>
                    </a:lnTo>
                    <a:lnTo>
                      <a:pt x="2973" y="962"/>
                    </a:lnTo>
                    <a:lnTo>
                      <a:pt x="2984" y="979"/>
                    </a:lnTo>
                    <a:lnTo>
                      <a:pt x="2990" y="999"/>
                    </a:lnTo>
                    <a:lnTo>
                      <a:pt x="2990" y="1021"/>
                    </a:lnTo>
                    <a:lnTo>
                      <a:pt x="2985" y="1046"/>
                    </a:lnTo>
                    <a:lnTo>
                      <a:pt x="3007" y="1041"/>
                    </a:lnTo>
                    <a:lnTo>
                      <a:pt x="3026" y="1040"/>
                    </a:lnTo>
                    <a:lnTo>
                      <a:pt x="3042" y="1043"/>
                    </a:lnTo>
                    <a:lnTo>
                      <a:pt x="3055" y="1050"/>
                    </a:lnTo>
                    <a:lnTo>
                      <a:pt x="3065" y="1060"/>
                    </a:lnTo>
                    <a:lnTo>
                      <a:pt x="3071" y="1074"/>
                    </a:lnTo>
                    <a:lnTo>
                      <a:pt x="3074" y="1090"/>
                    </a:lnTo>
                    <a:lnTo>
                      <a:pt x="3073" y="1109"/>
                    </a:lnTo>
                    <a:lnTo>
                      <a:pt x="3095" y="1097"/>
                    </a:lnTo>
                    <a:lnTo>
                      <a:pt x="3119" y="1091"/>
                    </a:lnTo>
                    <a:lnTo>
                      <a:pt x="3142" y="1090"/>
                    </a:lnTo>
                    <a:lnTo>
                      <a:pt x="3167" y="1095"/>
                    </a:lnTo>
                    <a:lnTo>
                      <a:pt x="3165" y="1069"/>
                    </a:lnTo>
                    <a:lnTo>
                      <a:pt x="3173" y="1046"/>
                    </a:lnTo>
                    <a:lnTo>
                      <a:pt x="3189" y="1030"/>
                    </a:lnTo>
                    <a:lnTo>
                      <a:pt x="3214" y="1023"/>
                    </a:lnTo>
                    <a:lnTo>
                      <a:pt x="3205" y="1010"/>
                    </a:lnTo>
                    <a:lnTo>
                      <a:pt x="3200" y="995"/>
                    </a:lnTo>
                    <a:lnTo>
                      <a:pt x="3197" y="979"/>
                    </a:lnTo>
                    <a:lnTo>
                      <a:pt x="3198" y="963"/>
                    </a:lnTo>
                    <a:lnTo>
                      <a:pt x="3203" y="948"/>
                    </a:lnTo>
                    <a:lnTo>
                      <a:pt x="3211" y="934"/>
                    </a:lnTo>
                    <a:lnTo>
                      <a:pt x="3223" y="922"/>
                    </a:lnTo>
                    <a:lnTo>
                      <a:pt x="3239" y="914"/>
                    </a:lnTo>
                    <a:lnTo>
                      <a:pt x="3222" y="909"/>
                    </a:lnTo>
                    <a:lnTo>
                      <a:pt x="3208" y="900"/>
                    </a:lnTo>
                    <a:lnTo>
                      <a:pt x="3196" y="887"/>
                    </a:lnTo>
                    <a:lnTo>
                      <a:pt x="3190" y="871"/>
                    </a:lnTo>
                    <a:lnTo>
                      <a:pt x="3187" y="855"/>
                    </a:lnTo>
                    <a:lnTo>
                      <a:pt x="3188" y="838"/>
                    </a:lnTo>
                    <a:lnTo>
                      <a:pt x="3194" y="822"/>
                    </a:lnTo>
                    <a:lnTo>
                      <a:pt x="3206" y="809"/>
                    </a:lnTo>
                    <a:lnTo>
                      <a:pt x="3182" y="795"/>
                    </a:lnTo>
                    <a:lnTo>
                      <a:pt x="3164" y="779"/>
                    </a:lnTo>
                    <a:lnTo>
                      <a:pt x="3153" y="763"/>
                    </a:lnTo>
                    <a:lnTo>
                      <a:pt x="3150" y="747"/>
                    </a:lnTo>
                    <a:lnTo>
                      <a:pt x="3154" y="732"/>
                    </a:lnTo>
                    <a:lnTo>
                      <a:pt x="3167" y="719"/>
                    </a:lnTo>
                    <a:lnTo>
                      <a:pt x="3188" y="708"/>
                    </a:lnTo>
                    <a:lnTo>
                      <a:pt x="3217" y="701"/>
                    </a:lnTo>
                    <a:lnTo>
                      <a:pt x="3209" y="683"/>
                    </a:lnTo>
                    <a:lnTo>
                      <a:pt x="3205" y="667"/>
                    </a:lnTo>
                    <a:lnTo>
                      <a:pt x="3208" y="637"/>
                    </a:lnTo>
                    <a:lnTo>
                      <a:pt x="3222" y="613"/>
                    </a:lnTo>
                    <a:lnTo>
                      <a:pt x="3232" y="605"/>
                    </a:lnTo>
                    <a:lnTo>
                      <a:pt x="3244" y="598"/>
                    </a:lnTo>
                    <a:lnTo>
                      <a:pt x="3257" y="594"/>
                    </a:lnTo>
                    <a:lnTo>
                      <a:pt x="3270" y="593"/>
                    </a:lnTo>
                    <a:lnTo>
                      <a:pt x="3296" y="600"/>
                    </a:lnTo>
                    <a:lnTo>
                      <a:pt x="3307" y="609"/>
                    </a:lnTo>
                    <a:lnTo>
                      <a:pt x="3318" y="621"/>
                    </a:lnTo>
                    <a:lnTo>
                      <a:pt x="3333" y="656"/>
                    </a:lnTo>
                    <a:lnTo>
                      <a:pt x="3356" y="635"/>
                    </a:lnTo>
                    <a:lnTo>
                      <a:pt x="3379" y="624"/>
                    </a:lnTo>
                    <a:lnTo>
                      <a:pt x="3400" y="622"/>
                    </a:lnTo>
                    <a:lnTo>
                      <a:pt x="3420" y="627"/>
                    </a:lnTo>
                    <a:lnTo>
                      <a:pt x="3437" y="640"/>
                    </a:lnTo>
                    <a:lnTo>
                      <a:pt x="3451" y="658"/>
                    </a:lnTo>
                    <a:lnTo>
                      <a:pt x="3472" y="704"/>
                    </a:lnTo>
                    <a:lnTo>
                      <a:pt x="3510" y="678"/>
                    </a:lnTo>
                    <a:lnTo>
                      <a:pt x="3503" y="663"/>
                    </a:lnTo>
                    <a:lnTo>
                      <a:pt x="3499" y="648"/>
                    </a:lnTo>
                    <a:lnTo>
                      <a:pt x="3500" y="635"/>
                    </a:lnTo>
                    <a:lnTo>
                      <a:pt x="3505" y="621"/>
                    </a:lnTo>
                    <a:lnTo>
                      <a:pt x="3512" y="608"/>
                    </a:lnTo>
                    <a:lnTo>
                      <a:pt x="3522" y="598"/>
                    </a:lnTo>
                    <a:lnTo>
                      <a:pt x="3534" y="592"/>
                    </a:lnTo>
                    <a:lnTo>
                      <a:pt x="3547" y="590"/>
                    </a:lnTo>
                    <a:lnTo>
                      <a:pt x="3527" y="578"/>
                    </a:lnTo>
                    <a:lnTo>
                      <a:pt x="3512" y="564"/>
                    </a:lnTo>
                    <a:lnTo>
                      <a:pt x="3504" y="548"/>
                    </a:lnTo>
                    <a:lnTo>
                      <a:pt x="3499" y="531"/>
                    </a:lnTo>
                    <a:lnTo>
                      <a:pt x="3501" y="515"/>
                    </a:lnTo>
                    <a:lnTo>
                      <a:pt x="3509" y="500"/>
                    </a:lnTo>
                    <a:lnTo>
                      <a:pt x="3523" y="489"/>
                    </a:lnTo>
                    <a:lnTo>
                      <a:pt x="3544" y="482"/>
                    </a:lnTo>
                    <a:lnTo>
                      <a:pt x="3521" y="472"/>
                    </a:lnTo>
                    <a:lnTo>
                      <a:pt x="3504" y="458"/>
                    </a:lnTo>
                    <a:lnTo>
                      <a:pt x="3493" y="441"/>
                    </a:lnTo>
                    <a:lnTo>
                      <a:pt x="3489" y="423"/>
                    </a:lnTo>
                    <a:lnTo>
                      <a:pt x="3490" y="405"/>
                    </a:lnTo>
                    <a:lnTo>
                      <a:pt x="3499" y="388"/>
                    </a:lnTo>
                    <a:lnTo>
                      <a:pt x="3515" y="375"/>
                    </a:lnTo>
                    <a:lnTo>
                      <a:pt x="3539" y="366"/>
                    </a:lnTo>
                    <a:lnTo>
                      <a:pt x="3523" y="348"/>
                    </a:lnTo>
                    <a:lnTo>
                      <a:pt x="3513" y="330"/>
                    </a:lnTo>
                    <a:lnTo>
                      <a:pt x="3508" y="311"/>
                    </a:lnTo>
                    <a:lnTo>
                      <a:pt x="3507" y="293"/>
                    </a:lnTo>
                    <a:lnTo>
                      <a:pt x="3510" y="275"/>
                    </a:lnTo>
                    <a:lnTo>
                      <a:pt x="3518" y="259"/>
                    </a:lnTo>
                    <a:lnTo>
                      <a:pt x="3539" y="234"/>
                    </a:lnTo>
                    <a:lnTo>
                      <a:pt x="3569" y="218"/>
                    </a:lnTo>
                    <a:lnTo>
                      <a:pt x="3586" y="216"/>
                    </a:lnTo>
                    <a:lnTo>
                      <a:pt x="3602" y="217"/>
                    </a:lnTo>
                    <a:lnTo>
                      <a:pt x="3618" y="222"/>
                    </a:lnTo>
                    <a:lnTo>
                      <a:pt x="3633" y="233"/>
                    </a:lnTo>
                    <a:lnTo>
                      <a:pt x="3647" y="249"/>
                    </a:lnTo>
                    <a:lnTo>
                      <a:pt x="3659" y="270"/>
                    </a:lnTo>
                    <a:lnTo>
                      <a:pt x="3671" y="255"/>
                    </a:lnTo>
                    <a:lnTo>
                      <a:pt x="3686" y="244"/>
                    </a:lnTo>
                    <a:lnTo>
                      <a:pt x="3704" y="237"/>
                    </a:lnTo>
                    <a:lnTo>
                      <a:pt x="3724" y="235"/>
                    </a:lnTo>
                    <a:lnTo>
                      <a:pt x="3706" y="205"/>
                    </a:lnTo>
                    <a:lnTo>
                      <a:pt x="3701" y="176"/>
                    </a:lnTo>
                    <a:lnTo>
                      <a:pt x="3707" y="151"/>
                    </a:lnTo>
                    <a:lnTo>
                      <a:pt x="3715" y="141"/>
                    </a:lnTo>
                    <a:lnTo>
                      <a:pt x="3727" y="132"/>
                    </a:lnTo>
                    <a:lnTo>
                      <a:pt x="3715" y="116"/>
                    </a:lnTo>
                    <a:lnTo>
                      <a:pt x="3707" y="100"/>
                    </a:lnTo>
                    <a:lnTo>
                      <a:pt x="3703" y="85"/>
                    </a:lnTo>
                    <a:lnTo>
                      <a:pt x="3702" y="70"/>
                    </a:lnTo>
                    <a:lnTo>
                      <a:pt x="3707" y="45"/>
                    </a:lnTo>
                    <a:lnTo>
                      <a:pt x="3723" y="24"/>
                    </a:lnTo>
                    <a:lnTo>
                      <a:pt x="3745" y="13"/>
                    </a:lnTo>
                    <a:lnTo>
                      <a:pt x="3771" y="10"/>
                    </a:lnTo>
                    <a:lnTo>
                      <a:pt x="3800" y="20"/>
                    </a:lnTo>
                    <a:lnTo>
                      <a:pt x="3830" y="45"/>
                    </a:lnTo>
                    <a:lnTo>
                      <a:pt x="3840" y="31"/>
                    </a:lnTo>
                    <a:lnTo>
                      <a:pt x="3851" y="20"/>
                    </a:lnTo>
                    <a:lnTo>
                      <a:pt x="3875" y="5"/>
                    </a:lnTo>
                    <a:lnTo>
                      <a:pt x="3899" y="0"/>
                    </a:lnTo>
                    <a:lnTo>
                      <a:pt x="3921" y="3"/>
                    </a:lnTo>
                    <a:lnTo>
                      <a:pt x="3939" y="16"/>
                    </a:lnTo>
                    <a:lnTo>
                      <a:pt x="3950" y="36"/>
                    </a:lnTo>
                    <a:lnTo>
                      <a:pt x="3951" y="50"/>
                    </a:lnTo>
                    <a:lnTo>
                      <a:pt x="3951" y="66"/>
                    </a:lnTo>
                    <a:lnTo>
                      <a:pt x="3940" y="103"/>
                    </a:lnTo>
                    <a:lnTo>
                      <a:pt x="3967" y="101"/>
                    </a:lnTo>
                    <a:lnTo>
                      <a:pt x="3990" y="108"/>
                    </a:lnTo>
                    <a:lnTo>
                      <a:pt x="4006" y="122"/>
                    </a:lnTo>
                    <a:lnTo>
                      <a:pt x="4018" y="139"/>
                    </a:lnTo>
                    <a:lnTo>
                      <a:pt x="4023" y="160"/>
                    </a:lnTo>
                    <a:lnTo>
                      <a:pt x="4022" y="182"/>
                    </a:lnTo>
                    <a:lnTo>
                      <a:pt x="4015" y="205"/>
                    </a:lnTo>
                    <a:lnTo>
                      <a:pt x="4001" y="225"/>
                    </a:lnTo>
                    <a:lnTo>
                      <a:pt x="4022" y="226"/>
                    </a:lnTo>
                    <a:lnTo>
                      <a:pt x="4038" y="233"/>
                    </a:lnTo>
                    <a:lnTo>
                      <a:pt x="4048" y="246"/>
                    </a:lnTo>
                    <a:lnTo>
                      <a:pt x="4054" y="265"/>
                    </a:lnTo>
                    <a:lnTo>
                      <a:pt x="4072" y="257"/>
                    </a:lnTo>
                    <a:lnTo>
                      <a:pt x="4088" y="255"/>
                    </a:lnTo>
                    <a:lnTo>
                      <a:pt x="4100" y="258"/>
                    </a:lnTo>
                    <a:lnTo>
                      <a:pt x="4109" y="266"/>
                    </a:lnTo>
                    <a:lnTo>
                      <a:pt x="4113" y="277"/>
                    </a:lnTo>
                    <a:lnTo>
                      <a:pt x="4114" y="290"/>
                    </a:lnTo>
                    <a:lnTo>
                      <a:pt x="4112" y="308"/>
                    </a:lnTo>
                    <a:lnTo>
                      <a:pt x="4105" y="326"/>
                    </a:lnTo>
                    <a:lnTo>
                      <a:pt x="4128" y="319"/>
                    </a:lnTo>
                    <a:lnTo>
                      <a:pt x="4147" y="320"/>
                    </a:lnTo>
                    <a:lnTo>
                      <a:pt x="4165" y="328"/>
                    </a:lnTo>
                    <a:lnTo>
                      <a:pt x="4179" y="341"/>
                    </a:lnTo>
                    <a:lnTo>
                      <a:pt x="4186" y="358"/>
                    </a:lnTo>
                    <a:lnTo>
                      <a:pt x="4189" y="377"/>
                    </a:lnTo>
                    <a:lnTo>
                      <a:pt x="4185" y="396"/>
                    </a:lnTo>
                    <a:lnTo>
                      <a:pt x="4173" y="415"/>
                    </a:lnTo>
                    <a:lnTo>
                      <a:pt x="4195" y="430"/>
                    </a:lnTo>
                    <a:lnTo>
                      <a:pt x="4206" y="452"/>
                    </a:lnTo>
                    <a:lnTo>
                      <a:pt x="4207" y="475"/>
                    </a:lnTo>
                    <a:lnTo>
                      <a:pt x="4199" y="500"/>
                    </a:lnTo>
                    <a:lnTo>
                      <a:pt x="4221" y="492"/>
                    </a:lnTo>
                    <a:lnTo>
                      <a:pt x="4240" y="490"/>
                    </a:lnTo>
                    <a:lnTo>
                      <a:pt x="4261" y="492"/>
                    </a:lnTo>
                    <a:lnTo>
                      <a:pt x="4281" y="500"/>
                    </a:lnTo>
                    <a:lnTo>
                      <a:pt x="4277" y="477"/>
                    </a:lnTo>
                    <a:lnTo>
                      <a:pt x="4277" y="457"/>
                    </a:lnTo>
                    <a:lnTo>
                      <a:pt x="4282" y="438"/>
                    </a:lnTo>
                    <a:lnTo>
                      <a:pt x="4292" y="422"/>
                    </a:lnTo>
                    <a:lnTo>
                      <a:pt x="4306" y="408"/>
                    </a:lnTo>
                    <a:lnTo>
                      <a:pt x="4323" y="398"/>
                    </a:lnTo>
                    <a:lnTo>
                      <a:pt x="4346" y="393"/>
                    </a:lnTo>
                    <a:lnTo>
                      <a:pt x="4372" y="392"/>
                    </a:lnTo>
                    <a:lnTo>
                      <a:pt x="4365" y="370"/>
                    </a:lnTo>
                    <a:lnTo>
                      <a:pt x="4363" y="349"/>
                    </a:lnTo>
                    <a:lnTo>
                      <a:pt x="4365" y="332"/>
                    </a:lnTo>
                    <a:lnTo>
                      <a:pt x="4373" y="318"/>
                    </a:lnTo>
                    <a:lnTo>
                      <a:pt x="4386" y="309"/>
                    </a:lnTo>
                    <a:lnTo>
                      <a:pt x="4402" y="304"/>
                    </a:lnTo>
                    <a:lnTo>
                      <a:pt x="4424" y="306"/>
                    </a:lnTo>
                    <a:lnTo>
                      <a:pt x="4450" y="315"/>
                    </a:lnTo>
                    <a:lnTo>
                      <a:pt x="4449" y="295"/>
                    </a:lnTo>
                    <a:lnTo>
                      <a:pt x="4451" y="278"/>
                    </a:lnTo>
                    <a:lnTo>
                      <a:pt x="4458" y="265"/>
                    </a:lnTo>
                    <a:lnTo>
                      <a:pt x="4468" y="255"/>
                    </a:lnTo>
                    <a:lnTo>
                      <a:pt x="4479" y="249"/>
                    </a:lnTo>
                    <a:lnTo>
                      <a:pt x="4492" y="246"/>
                    </a:lnTo>
                    <a:lnTo>
                      <a:pt x="4520" y="248"/>
                    </a:lnTo>
                    <a:lnTo>
                      <a:pt x="4546" y="259"/>
                    </a:lnTo>
                    <a:lnTo>
                      <a:pt x="4556" y="269"/>
                    </a:lnTo>
                    <a:lnTo>
                      <a:pt x="4564" y="280"/>
                    </a:lnTo>
                    <a:lnTo>
                      <a:pt x="4568" y="293"/>
                    </a:lnTo>
                    <a:lnTo>
                      <a:pt x="4567" y="308"/>
                    </a:lnTo>
                    <a:lnTo>
                      <a:pt x="4563" y="324"/>
                    </a:lnTo>
                    <a:lnTo>
                      <a:pt x="4552" y="341"/>
                    </a:lnTo>
                    <a:lnTo>
                      <a:pt x="4577" y="336"/>
                    </a:lnTo>
                    <a:lnTo>
                      <a:pt x="4597" y="341"/>
                    </a:lnTo>
                    <a:lnTo>
                      <a:pt x="4614" y="351"/>
                    </a:lnTo>
                    <a:lnTo>
                      <a:pt x="4626" y="367"/>
                    </a:lnTo>
                    <a:lnTo>
                      <a:pt x="4634" y="387"/>
                    </a:lnTo>
                    <a:lnTo>
                      <a:pt x="4635" y="407"/>
                    </a:lnTo>
                    <a:lnTo>
                      <a:pt x="4630" y="426"/>
                    </a:lnTo>
                    <a:lnTo>
                      <a:pt x="4619" y="444"/>
                    </a:lnTo>
                    <a:lnTo>
                      <a:pt x="4647" y="440"/>
                    </a:lnTo>
                    <a:lnTo>
                      <a:pt x="4668" y="444"/>
                    </a:lnTo>
                    <a:lnTo>
                      <a:pt x="4682" y="456"/>
                    </a:lnTo>
                    <a:lnTo>
                      <a:pt x="4689" y="472"/>
                    </a:lnTo>
                    <a:lnTo>
                      <a:pt x="4687" y="490"/>
                    </a:lnTo>
                    <a:lnTo>
                      <a:pt x="4676" y="508"/>
                    </a:lnTo>
                    <a:lnTo>
                      <a:pt x="4656" y="523"/>
                    </a:lnTo>
                    <a:lnTo>
                      <a:pt x="4626" y="534"/>
                    </a:lnTo>
                    <a:lnTo>
                      <a:pt x="4634" y="545"/>
                    </a:lnTo>
                    <a:lnTo>
                      <a:pt x="4637" y="557"/>
                    </a:lnTo>
                    <a:lnTo>
                      <a:pt x="4635" y="569"/>
                    </a:lnTo>
                    <a:lnTo>
                      <a:pt x="4626" y="584"/>
                    </a:lnTo>
                    <a:lnTo>
                      <a:pt x="4642" y="577"/>
                    </a:lnTo>
                    <a:lnTo>
                      <a:pt x="4660" y="574"/>
                    </a:lnTo>
                    <a:lnTo>
                      <a:pt x="4677" y="574"/>
                    </a:lnTo>
                    <a:lnTo>
                      <a:pt x="4694" y="577"/>
                    </a:lnTo>
                    <a:lnTo>
                      <a:pt x="4709" y="584"/>
                    </a:lnTo>
                    <a:lnTo>
                      <a:pt x="4721" y="595"/>
                    </a:lnTo>
                    <a:lnTo>
                      <a:pt x="4731" y="610"/>
                    </a:lnTo>
                    <a:lnTo>
                      <a:pt x="4735" y="627"/>
                    </a:lnTo>
                    <a:lnTo>
                      <a:pt x="4742" y="604"/>
                    </a:lnTo>
                    <a:lnTo>
                      <a:pt x="4754" y="585"/>
                    </a:lnTo>
                    <a:lnTo>
                      <a:pt x="4773" y="573"/>
                    </a:lnTo>
                    <a:lnTo>
                      <a:pt x="4794" y="565"/>
                    </a:lnTo>
                    <a:lnTo>
                      <a:pt x="4818" y="562"/>
                    </a:lnTo>
                    <a:lnTo>
                      <a:pt x="4842" y="565"/>
                    </a:lnTo>
                    <a:lnTo>
                      <a:pt x="4863" y="573"/>
                    </a:lnTo>
                    <a:lnTo>
                      <a:pt x="4882" y="585"/>
                    </a:lnTo>
                    <a:lnTo>
                      <a:pt x="4904" y="557"/>
                    </a:lnTo>
                    <a:lnTo>
                      <a:pt x="4928" y="541"/>
                    </a:lnTo>
                    <a:lnTo>
                      <a:pt x="4953" y="535"/>
                    </a:lnTo>
                    <a:lnTo>
                      <a:pt x="4973" y="541"/>
                    </a:lnTo>
                    <a:lnTo>
                      <a:pt x="4988" y="554"/>
                    </a:lnTo>
                    <a:lnTo>
                      <a:pt x="4993" y="565"/>
                    </a:lnTo>
                    <a:lnTo>
                      <a:pt x="4995" y="577"/>
                    </a:lnTo>
                    <a:lnTo>
                      <a:pt x="4994" y="590"/>
                    </a:lnTo>
                    <a:lnTo>
                      <a:pt x="4990" y="605"/>
                    </a:lnTo>
                    <a:lnTo>
                      <a:pt x="4971" y="638"/>
                    </a:lnTo>
                    <a:lnTo>
                      <a:pt x="4993" y="650"/>
                    </a:lnTo>
                    <a:lnTo>
                      <a:pt x="5005" y="666"/>
                    </a:lnTo>
                    <a:lnTo>
                      <a:pt x="5009" y="683"/>
                    </a:lnTo>
                    <a:lnTo>
                      <a:pt x="5006" y="700"/>
                    </a:lnTo>
                    <a:lnTo>
                      <a:pt x="4996" y="716"/>
                    </a:lnTo>
                    <a:lnTo>
                      <a:pt x="4981" y="729"/>
                    </a:lnTo>
                    <a:lnTo>
                      <a:pt x="4961" y="736"/>
                    </a:lnTo>
                    <a:lnTo>
                      <a:pt x="4938" y="738"/>
                    </a:lnTo>
                    <a:lnTo>
                      <a:pt x="4950" y="752"/>
                    </a:lnTo>
                    <a:lnTo>
                      <a:pt x="4956" y="767"/>
                    </a:lnTo>
                    <a:lnTo>
                      <a:pt x="4958" y="784"/>
                    </a:lnTo>
                    <a:lnTo>
                      <a:pt x="4955" y="800"/>
                    </a:lnTo>
                    <a:lnTo>
                      <a:pt x="4947" y="815"/>
                    </a:lnTo>
                    <a:lnTo>
                      <a:pt x="4935" y="828"/>
                    </a:lnTo>
                    <a:lnTo>
                      <a:pt x="4917" y="838"/>
                    </a:lnTo>
                    <a:lnTo>
                      <a:pt x="4896" y="843"/>
                    </a:lnTo>
                    <a:lnTo>
                      <a:pt x="4902" y="860"/>
                    </a:lnTo>
                    <a:lnTo>
                      <a:pt x="4901" y="876"/>
                    </a:lnTo>
                    <a:lnTo>
                      <a:pt x="4895" y="890"/>
                    </a:lnTo>
                    <a:lnTo>
                      <a:pt x="4884" y="901"/>
                    </a:lnTo>
                    <a:lnTo>
                      <a:pt x="4870" y="909"/>
                    </a:lnTo>
                    <a:lnTo>
                      <a:pt x="4854" y="914"/>
                    </a:lnTo>
                    <a:lnTo>
                      <a:pt x="4837" y="914"/>
                    </a:lnTo>
                    <a:lnTo>
                      <a:pt x="4821" y="909"/>
                    </a:lnTo>
                    <a:lnTo>
                      <a:pt x="4831" y="922"/>
                    </a:lnTo>
                    <a:lnTo>
                      <a:pt x="4836" y="935"/>
                    </a:lnTo>
                    <a:lnTo>
                      <a:pt x="4836" y="947"/>
                    </a:lnTo>
                    <a:lnTo>
                      <a:pt x="4832" y="957"/>
                    </a:lnTo>
                    <a:lnTo>
                      <a:pt x="4813" y="973"/>
                    </a:lnTo>
                    <a:lnTo>
                      <a:pt x="4785" y="980"/>
                    </a:lnTo>
                    <a:lnTo>
                      <a:pt x="4804" y="985"/>
                    </a:lnTo>
                    <a:lnTo>
                      <a:pt x="4817" y="999"/>
                    </a:lnTo>
                    <a:lnTo>
                      <a:pt x="4822" y="1016"/>
                    </a:lnTo>
                    <a:lnTo>
                      <a:pt x="4818" y="1035"/>
                    </a:lnTo>
                    <a:lnTo>
                      <a:pt x="4839" y="1029"/>
                    </a:lnTo>
                    <a:lnTo>
                      <a:pt x="4856" y="1030"/>
                    </a:lnTo>
                    <a:lnTo>
                      <a:pt x="4867" y="1040"/>
                    </a:lnTo>
                    <a:lnTo>
                      <a:pt x="4870" y="1055"/>
                    </a:lnTo>
                    <a:lnTo>
                      <a:pt x="4876" y="1028"/>
                    </a:lnTo>
                    <a:lnTo>
                      <a:pt x="4886" y="1008"/>
                    </a:lnTo>
                    <a:lnTo>
                      <a:pt x="4898" y="993"/>
                    </a:lnTo>
                    <a:lnTo>
                      <a:pt x="4911" y="984"/>
                    </a:lnTo>
                    <a:lnTo>
                      <a:pt x="4926" y="980"/>
                    </a:lnTo>
                    <a:lnTo>
                      <a:pt x="4942" y="981"/>
                    </a:lnTo>
                    <a:lnTo>
                      <a:pt x="4958" y="987"/>
                    </a:lnTo>
                    <a:lnTo>
                      <a:pt x="4975" y="998"/>
                    </a:lnTo>
                    <a:lnTo>
                      <a:pt x="4979" y="980"/>
                    </a:lnTo>
                    <a:lnTo>
                      <a:pt x="4985" y="964"/>
                    </a:lnTo>
                    <a:lnTo>
                      <a:pt x="5008" y="936"/>
                    </a:lnTo>
                    <a:lnTo>
                      <a:pt x="5022" y="926"/>
                    </a:lnTo>
                    <a:lnTo>
                      <a:pt x="5038" y="922"/>
                    </a:lnTo>
                    <a:lnTo>
                      <a:pt x="5055" y="922"/>
                    </a:lnTo>
                    <a:lnTo>
                      <a:pt x="5073" y="927"/>
                    </a:lnTo>
                    <a:lnTo>
                      <a:pt x="5062" y="895"/>
                    </a:lnTo>
                    <a:lnTo>
                      <a:pt x="5065" y="867"/>
                    </a:lnTo>
                    <a:lnTo>
                      <a:pt x="5071" y="855"/>
                    </a:lnTo>
                    <a:lnTo>
                      <a:pt x="5082" y="846"/>
                    </a:lnTo>
                    <a:lnTo>
                      <a:pt x="5096" y="840"/>
                    </a:lnTo>
                    <a:lnTo>
                      <a:pt x="5114" y="837"/>
                    </a:lnTo>
                    <a:lnTo>
                      <a:pt x="5118" y="817"/>
                    </a:lnTo>
                    <a:lnTo>
                      <a:pt x="5126" y="800"/>
                    </a:lnTo>
                    <a:lnTo>
                      <a:pt x="5138" y="785"/>
                    </a:lnTo>
                    <a:lnTo>
                      <a:pt x="5152" y="775"/>
                    </a:lnTo>
                    <a:lnTo>
                      <a:pt x="5140" y="758"/>
                    </a:lnTo>
                    <a:lnTo>
                      <a:pt x="5135" y="738"/>
                    </a:lnTo>
                    <a:lnTo>
                      <a:pt x="5135" y="718"/>
                    </a:lnTo>
                    <a:lnTo>
                      <a:pt x="5139" y="698"/>
                    </a:lnTo>
                    <a:lnTo>
                      <a:pt x="5150" y="678"/>
                    </a:lnTo>
                    <a:lnTo>
                      <a:pt x="5164" y="663"/>
                    </a:lnTo>
                    <a:lnTo>
                      <a:pt x="5183" y="654"/>
                    </a:lnTo>
                    <a:lnTo>
                      <a:pt x="5204" y="650"/>
                    </a:lnTo>
                    <a:lnTo>
                      <a:pt x="5193" y="612"/>
                    </a:lnTo>
                    <a:lnTo>
                      <a:pt x="5197" y="582"/>
                    </a:lnTo>
                    <a:lnTo>
                      <a:pt x="5209" y="560"/>
                    </a:lnTo>
                    <a:lnTo>
                      <a:pt x="5228" y="547"/>
                    </a:lnTo>
                    <a:lnTo>
                      <a:pt x="5239" y="546"/>
                    </a:lnTo>
                    <a:lnTo>
                      <a:pt x="5249" y="546"/>
                    </a:lnTo>
                    <a:lnTo>
                      <a:pt x="5271" y="559"/>
                    </a:lnTo>
                    <a:lnTo>
                      <a:pt x="5280" y="569"/>
                    </a:lnTo>
                    <a:lnTo>
                      <a:pt x="5287" y="584"/>
                    </a:lnTo>
                    <a:lnTo>
                      <a:pt x="5297" y="627"/>
                    </a:lnTo>
                    <a:lnTo>
                      <a:pt x="5314" y="616"/>
                    </a:lnTo>
                    <a:lnTo>
                      <a:pt x="5330" y="609"/>
                    </a:lnTo>
                    <a:lnTo>
                      <a:pt x="5345" y="606"/>
                    </a:lnTo>
                    <a:lnTo>
                      <a:pt x="5358" y="606"/>
                    </a:lnTo>
                    <a:lnTo>
                      <a:pt x="5370" y="610"/>
                    </a:lnTo>
                    <a:lnTo>
                      <a:pt x="5379" y="617"/>
                    </a:lnTo>
                    <a:lnTo>
                      <a:pt x="5392" y="641"/>
                    </a:lnTo>
                    <a:lnTo>
                      <a:pt x="5405" y="632"/>
                    </a:lnTo>
                    <a:lnTo>
                      <a:pt x="5419" y="627"/>
                    </a:lnTo>
                    <a:lnTo>
                      <a:pt x="5434" y="627"/>
                    </a:lnTo>
                    <a:lnTo>
                      <a:pt x="5448" y="630"/>
                    </a:lnTo>
                    <a:lnTo>
                      <a:pt x="5452" y="611"/>
                    </a:lnTo>
                    <a:lnTo>
                      <a:pt x="5463" y="595"/>
                    </a:lnTo>
                    <a:lnTo>
                      <a:pt x="5480" y="585"/>
                    </a:lnTo>
                    <a:lnTo>
                      <a:pt x="5500" y="582"/>
                    </a:lnTo>
                    <a:lnTo>
                      <a:pt x="5477" y="548"/>
                    </a:lnTo>
                    <a:lnTo>
                      <a:pt x="5469" y="529"/>
                    </a:lnTo>
                    <a:lnTo>
                      <a:pt x="5466" y="510"/>
                    </a:lnTo>
                    <a:lnTo>
                      <a:pt x="5468" y="490"/>
                    </a:lnTo>
                    <a:lnTo>
                      <a:pt x="5476" y="474"/>
                    </a:lnTo>
                    <a:lnTo>
                      <a:pt x="5492" y="459"/>
                    </a:lnTo>
                    <a:lnTo>
                      <a:pt x="5515" y="449"/>
                    </a:lnTo>
                    <a:lnTo>
                      <a:pt x="5502" y="424"/>
                    </a:lnTo>
                    <a:lnTo>
                      <a:pt x="5494" y="399"/>
                    </a:lnTo>
                    <a:lnTo>
                      <a:pt x="5493" y="378"/>
                    </a:lnTo>
                    <a:lnTo>
                      <a:pt x="5497" y="359"/>
                    </a:lnTo>
                    <a:lnTo>
                      <a:pt x="5508" y="343"/>
                    </a:lnTo>
                    <a:lnTo>
                      <a:pt x="5527" y="333"/>
                    </a:lnTo>
                    <a:lnTo>
                      <a:pt x="5550" y="328"/>
                    </a:lnTo>
                    <a:lnTo>
                      <a:pt x="5581" y="330"/>
                    </a:lnTo>
                    <a:lnTo>
                      <a:pt x="5574" y="306"/>
                    </a:lnTo>
                    <a:lnTo>
                      <a:pt x="5571" y="285"/>
                    </a:lnTo>
                    <a:lnTo>
                      <a:pt x="5571" y="266"/>
                    </a:lnTo>
                    <a:lnTo>
                      <a:pt x="5574" y="248"/>
                    </a:lnTo>
                    <a:lnTo>
                      <a:pt x="5579" y="232"/>
                    </a:lnTo>
                    <a:lnTo>
                      <a:pt x="5588" y="219"/>
                    </a:lnTo>
                    <a:lnTo>
                      <a:pt x="5607" y="203"/>
                    </a:lnTo>
                    <a:lnTo>
                      <a:pt x="5618" y="200"/>
                    </a:lnTo>
                    <a:lnTo>
                      <a:pt x="5630" y="201"/>
                    </a:lnTo>
                    <a:lnTo>
                      <a:pt x="5640" y="205"/>
                    </a:lnTo>
                    <a:lnTo>
                      <a:pt x="5649" y="215"/>
                    </a:lnTo>
                    <a:lnTo>
                      <a:pt x="5658" y="230"/>
                    </a:lnTo>
                    <a:lnTo>
                      <a:pt x="5663" y="249"/>
                    </a:lnTo>
                    <a:lnTo>
                      <a:pt x="5668" y="303"/>
                    </a:lnTo>
                    <a:lnTo>
                      <a:pt x="5696" y="300"/>
                    </a:lnTo>
                    <a:lnTo>
                      <a:pt x="5720" y="304"/>
                    </a:lnTo>
                    <a:lnTo>
                      <a:pt x="5739" y="317"/>
                    </a:lnTo>
                    <a:lnTo>
                      <a:pt x="5752" y="335"/>
                    </a:lnTo>
                    <a:lnTo>
                      <a:pt x="5759" y="357"/>
                    </a:lnTo>
                    <a:lnTo>
                      <a:pt x="5758" y="379"/>
                    </a:lnTo>
                    <a:lnTo>
                      <a:pt x="5748" y="403"/>
                    </a:lnTo>
                    <a:lnTo>
                      <a:pt x="5728" y="423"/>
                    </a:lnTo>
                    <a:lnTo>
                      <a:pt x="5750" y="418"/>
                    </a:lnTo>
                    <a:lnTo>
                      <a:pt x="5767" y="417"/>
                    </a:lnTo>
                    <a:lnTo>
                      <a:pt x="5780" y="420"/>
                    </a:lnTo>
                    <a:lnTo>
                      <a:pt x="5790" y="427"/>
                    </a:lnTo>
                    <a:lnTo>
                      <a:pt x="5795" y="437"/>
                    </a:lnTo>
                    <a:lnTo>
                      <a:pt x="5797" y="449"/>
                    </a:lnTo>
                    <a:lnTo>
                      <a:pt x="5795" y="461"/>
                    </a:lnTo>
                    <a:lnTo>
                      <a:pt x="5791" y="475"/>
                    </a:lnTo>
                    <a:lnTo>
                      <a:pt x="5811" y="473"/>
                    </a:lnTo>
                    <a:lnTo>
                      <a:pt x="5831" y="475"/>
                    </a:lnTo>
                    <a:lnTo>
                      <a:pt x="5846" y="483"/>
                    </a:lnTo>
                    <a:lnTo>
                      <a:pt x="5859" y="497"/>
                    </a:lnTo>
                    <a:lnTo>
                      <a:pt x="5887" y="494"/>
                    </a:lnTo>
                    <a:lnTo>
                      <a:pt x="5907" y="497"/>
                    </a:lnTo>
                    <a:lnTo>
                      <a:pt x="5921" y="506"/>
                    </a:lnTo>
                    <a:lnTo>
                      <a:pt x="5929" y="521"/>
                    </a:lnTo>
                    <a:lnTo>
                      <a:pt x="5930" y="538"/>
                    </a:lnTo>
                    <a:lnTo>
                      <a:pt x="5923" y="558"/>
                    </a:lnTo>
                    <a:lnTo>
                      <a:pt x="5910" y="578"/>
                    </a:lnTo>
                    <a:lnTo>
                      <a:pt x="5890" y="597"/>
                    </a:lnTo>
                    <a:lnTo>
                      <a:pt x="5902" y="607"/>
                    </a:lnTo>
                    <a:lnTo>
                      <a:pt x="5909" y="620"/>
                    </a:lnTo>
                    <a:lnTo>
                      <a:pt x="5913" y="648"/>
                    </a:lnTo>
                    <a:lnTo>
                      <a:pt x="5908" y="662"/>
                    </a:lnTo>
                    <a:lnTo>
                      <a:pt x="5899" y="675"/>
                    </a:lnTo>
                    <a:lnTo>
                      <a:pt x="5886" y="686"/>
                    </a:lnTo>
                    <a:lnTo>
                      <a:pt x="5867" y="693"/>
                    </a:lnTo>
                    <a:lnTo>
                      <a:pt x="5870" y="715"/>
                    </a:lnTo>
                    <a:lnTo>
                      <a:pt x="5866" y="734"/>
                    </a:lnTo>
                    <a:lnTo>
                      <a:pt x="5858" y="751"/>
                    </a:lnTo>
                    <a:lnTo>
                      <a:pt x="5845" y="765"/>
                    </a:lnTo>
                    <a:lnTo>
                      <a:pt x="5828" y="776"/>
                    </a:lnTo>
                    <a:lnTo>
                      <a:pt x="5809" y="781"/>
                    </a:lnTo>
                    <a:lnTo>
                      <a:pt x="5787" y="781"/>
                    </a:lnTo>
                    <a:lnTo>
                      <a:pt x="5766" y="775"/>
                    </a:lnTo>
                    <a:lnTo>
                      <a:pt x="5785" y="800"/>
                    </a:lnTo>
                    <a:lnTo>
                      <a:pt x="5787" y="812"/>
                    </a:lnTo>
                    <a:lnTo>
                      <a:pt x="5786" y="823"/>
                    </a:lnTo>
                    <a:lnTo>
                      <a:pt x="5782" y="832"/>
                    </a:lnTo>
                    <a:lnTo>
                      <a:pt x="5775" y="840"/>
                    </a:lnTo>
                    <a:lnTo>
                      <a:pt x="5751" y="849"/>
                    </a:lnTo>
                    <a:lnTo>
                      <a:pt x="5760" y="860"/>
                    </a:lnTo>
                    <a:lnTo>
                      <a:pt x="5767" y="873"/>
                    </a:lnTo>
                    <a:lnTo>
                      <a:pt x="5769" y="899"/>
                    </a:lnTo>
                    <a:lnTo>
                      <a:pt x="5759" y="922"/>
                    </a:lnTo>
                    <a:lnTo>
                      <a:pt x="5751" y="932"/>
                    </a:lnTo>
                    <a:lnTo>
                      <a:pt x="5739" y="939"/>
                    </a:lnTo>
                    <a:lnTo>
                      <a:pt x="5764" y="935"/>
                    </a:lnTo>
                    <a:lnTo>
                      <a:pt x="5782" y="937"/>
                    </a:lnTo>
                    <a:lnTo>
                      <a:pt x="5795" y="947"/>
                    </a:lnTo>
                    <a:lnTo>
                      <a:pt x="5801" y="960"/>
                    </a:lnTo>
                    <a:lnTo>
                      <a:pt x="5803" y="976"/>
                    </a:lnTo>
                    <a:lnTo>
                      <a:pt x="5798" y="992"/>
                    </a:lnTo>
                    <a:lnTo>
                      <a:pt x="5787" y="1005"/>
                    </a:lnTo>
                    <a:lnTo>
                      <a:pt x="5770" y="1017"/>
                    </a:lnTo>
                    <a:lnTo>
                      <a:pt x="5789" y="1023"/>
                    </a:lnTo>
                    <a:lnTo>
                      <a:pt x="5800" y="1034"/>
                    </a:lnTo>
                    <a:lnTo>
                      <a:pt x="5807" y="1048"/>
                    </a:lnTo>
                    <a:lnTo>
                      <a:pt x="5809" y="1065"/>
                    </a:lnTo>
                    <a:lnTo>
                      <a:pt x="5805" y="1082"/>
                    </a:lnTo>
                    <a:lnTo>
                      <a:pt x="5798" y="1098"/>
                    </a:lnTo>
                    <a:lnTo>
                      <a:pt x="5786" y="1111"/>
                    </a:lnTo>
                    <a:lnTo>
                      <a:pt x="5772" y="1121"/>
                    </a:lnTo>
                    <a:lnTo>
                      <a:pt x="5799" y="1143"/>
                    </a:lnTo>
                    <a:lnTo>
                      <a:pt x="5805" y="1127"/>
                    </a:lnTo>
                    <a:lnTo>
                      <a:pt x="5813" y="1113"/>
                    </a:lnTo>
                    <a:lnTo>
                      <a:pt x="5836" y="1097"/>
                    </a:lnTo>
                    <a:lnTo>
                      <a:pt x="5848" y="1095"/>
                    </a:lnTo>
                    <a:lnTo>
                      <a:pt x="5862" y="1098"/>
                    </a:lnTo>
                    <a:lnTo>
                      <a:pt x="5874" y="1108"/>
                    </a:lnTo>
                    <a:lnTo>
                      <a:pt x="5886" y="1124"/>
                    </a:lnTo>
                    <a:lnTo>
                      <a:pt x="5900" y="1112"/>
                    </a:lnTo>
                    <a:lnTo>
                      <a:pt x="5916" y="1107"/>
                    </a:lnTo>
                    <a:lnTo>
                      <a:pt x="5932" y="1107"/>
                    </a:lnTo>
                    <a:lnTo>
                      <a:pt x="5947" y="1113"/>
                    </a:lnTo>
                    <a:lnTo>
                      <a:pt x="5961" y="1123"/>
                    </a:lnTo>
                    <a:lnTo>
                      <a:pt x="5971" y="1138"/>
                    </a:lnTo>
                    <a:lnTo>
                      <a:pt x="5977" y="1155"/>
                    </a:lnTo>
                    <a:lnTo>
                      <a:pt x="5978" y="1174"/>
                    </a:lnTo>
                    <a:lnTo>
                      <a:pt x="6000" y="1181"/>
                    </a:lnTo>
                    <a:lnTo>
                      <a:pt x="6014" y="1194"/>
                    </a:lnTo>
                    <a:lnTo>
                      <a:pt x="6023" y="1210"/>
                    </a:lnTo>
                    <a:lnTo>
                      <a:pt x="6025" y="1229"/>
                    </a:lnTo>
                    <a:lnTo>
                      <a:pt x="6021" y="1248"/>
                    </a:lnTo>
                    <a:lnTo>
                      <a:pt x="6012" y="1266"/>
                    </a:lnTo>
                    <a:lnTo>
                      <a:pt x="5998" y="1281"/>
                    </a:lnTo>
                    <a:lnTo>
                      <a:pt x="5979" y="1292"/>
                    </a:lnTo>
                    <a:lnTo>
                      <a:pt x="5999" y="1303"/>
                    </a:lnTo>
                    <a:lnTo>
                      <a:pt x="6007" y="1316"/>
                    </a:lnTo>
                    <a:lnTo>
                      <a:pt x="6009" y="1333"/>
                    </a:lnTo>
                    <a:lnTo>
                      <a:pt x="6003" y="1350"/>
                    </a:lnTo>
                    <a:lnTo>
                      <a:pt x="5993" y="1365"/>
                    </a:lnTo>
                    <a:lnTo>
                      <a:pt x="5979" y="1376"/>
                    </a:lnTo>
                    <a:lnTo>
                      <a:pt x="5963" y="1385"/>
                    </a:lnTo>
                    <a:lnTo>
                      <a:pt x="5946" y="1388"/>
                    </a:lnTo>
                    <a:lnTo>
                      <a:pt x="5946" y="1409"/>
                    </a:lnTo>
                    <a:lnTo>
                      <a:pt x="5939" y="1428"/>
                    </a:lnTo>
                    <a:lnTo>
                      <a:pt x="5928" y="1444"/>
                    </a:lnTo>
                    <a:lnTo>
                      <a:pt x="5913" y="1454"/>
                    </a:lnTo>
                    <a:lnTo>
                      <a:pt x="5894" y="1460"/>
                    </a:lnTo>
                    <a:lnTo>
                      <a:pt x="5876" y="1460"/>
                    </a:lnTo>
                    <a:lnTo>
                      <a:pt x="5858" y="1452"/>
                    </a:lnTo>
                    <a:lnTo>
                      <a:pt x="5841" y="1437"/>
                    </a:lnTo>
                    <a:lnTo>
                      <a:pt x="5847" y="1452"/>
                    </a:lnTo>
                    <a:lnTo>
                      <a:pt x="5847" y="1465"/>
                    </a:lnTo>
                    <a:lnTo>
                      <a:pt x="5842" y="1476"/>
                    </a:lnTo>
                    <a:lnTo>
                      <a:pt x="5833" y="1485"/>
                    </a:lnTo>
                    <a:lnTo>
                      <a:pt x="5855" y="1491"/>
                    </a:lnTo>
                    <a:lnTo>
                      <a:pt x="5870" y="1501"/>
                    </a:lnTo>
                    <a:lnTo>
                      <a:pt x="5880" y="1515"/>
                    </a:lnTo>
                    <a:lnTo>
                      <a:pt x="5883" y="1531"/>
                    </a:lnTo>
                    <a:lnTo>
                      <a:pt x="5882" y="1548"/>
                    </a:lnTo>
                    <a:lnTo>
                      <a:pt x="5876" y="1564"/>
                    </a:lnTo>
                    <a:lnTo>
                      <a:pt x="5866" y="1578"/>
                    </a:lnTo>
                    <a:lnTo>
                      <a:pt x="5852" y="1589"/>
                    </a:lnTo>
                    <a:lnTo>
                      <a:pt x="5865" y="1602"/>
                    </a:lnTo>
                    <a:lnTo>
                      <a:pt x="5874" y="1616"/>
                    </a:lnTo>
                    <a:lnTo>
                      <a:pt x="5878" y="1631"/>
                    </a:lnTo>
                    <a:lnTo>
                      <a:pt x="5878" y="1646"/>
                    </a:lnTo>
                    <a:lnTo>
                      <a:pt x="5875" y="1661"/>
                    </a:lnTo>
                    <a:lnTo>
                      <a:pt x="5866" y="1675"/>
                    </a:lnTo>
                    <a:lnTo>
                      <a:pt x="5837" y="1701"/>
                    </a:lnTo>
                    <a:lnTo>
                      <a:pt x="5846" y="1718"/>
                    </a:lnTo>
                    <a:lnTo>
                      <a:pt x="5848" y="1737"/>
                    </a:lnTo>
                    <a:lnTo>
                      <a:pt x="5845" y="1755"/>
                    </a:lnTo>
                    <a:lnTo>
                      <a:pt x="5836" y="1772"/>
                    </a:lnTo>
                    <a:lnTo>
                      <a:pt x="5824" y="1786"/>
                    </a:lnTo>
                    <a:lnTo>
                      <a:pt x="5808" y="1794"/>
                    </a:lnTo>
                    <a:lnTo>
                      <a:pt x="5790" y="1797"/>
                    </a:lnTo>
                    <a:lnTo>
                      <a:pt x="5770" y="1793"/>
                    </a:lnTo>
                    <a:lnTo>
                      <a:pt x="5773" y="1808"/>
                    </a:lnTo>
                    <a:lnTo>
                      <a:pt x="5769" y="1822"/>
                    </a:lnTo>
                    <a:lnTo>
                      <a:pt x="5759" y="1834"/>
                    </a:lnTo>
                    <a:lnTo>
                      <a:pt x="5746" y="1842"/>
                    </a:lnTo>
                    <a:lnTo>
                      <a:pt x="5730" y="1847"/>
                    </a:lnTo>
                    <a:lnTo>
                      <a:pt x="5714" y="1847"/>
                    </a:lnTo>
                    <a:lnTo>
                      <a:pt x="5699" y="1840"/>
                    </a:lnTo>
                    <a:lnTo>
                      <a:pt x="5687" y="1826"/>
                    </a:lnTo>
                    <a:lnTo>
                      <a:pt x="5675" y="1843"/>
                    </a:lnTo>
                    <a:lnTo>
                      <a:pt x="5660" y="1857"/>
                    </a:lnTo>
                    <a:lnTo>
                      <a:pt x="5640" y="1866"/>
                    </a:lnTo>
                    <a:lnTo>
                      <a:pt x="5616" y="1868"/>
                    </a:lnTo>
                    <a:lnTo>
                      <a:pt x="5628" y="1871"/>
                    </a:lnTo>
                    <a:lnTo>
                      <a:pt x="5638" y="1878"/>
                    </a:lnTo>
                    <a:lnTo>
                      <a:pt x="5649" y="1898"/>
                    </a:lnTo>
                    <a:lnTo>
                      <a:pt x="5653" y="1921"/>
                    </a:lnTo>
                    <a:lnTo>
                      <a:pt x="5646" y="1942"/>
                    </a:lnTo>
                    <a:lnTo>
                      <a:pt x="5656" y="1951"/>
                    </a:lnTo>
                    <a:lnTo>
                      <a:pt x="5661" y="1963"/>
                    </a:lnTo>
                    <a:lnTo>
                      <a:pt x="5663" y="1989"/>
                    </a:lnTo>
                    <a:lnTo>
                      <a:pt x="5655" y="2015"/>
                    </a:lnTo>
                    <a:lnTo>
                      <a:pt x="5646" y="2026"/>
                    </a:lnTo>
                    <a:lnTo>
                      <a:pt x="5635" y="2035"/>
                    </a:lnTo>
                    <a:lnTo>
                      <a:pt x="5641" y="2056"/>
                    </a:lnTo>
                    <a:lnTo>
                      <a:pt x="5641" y="2077"/>
                    </a:lnTo>
                    <a:lnTo>
                      <a:pt x="5633" y="2098"/>
                    </a:lnTo>
                    <a:lnTo>
                      <a:pt x="5619" y="2117"/>
                    </a:lnTo>
                    <a:lnTo>
                      <a:pt x="5639" y="2110"/>
                    </a:lnTo>
                    <a:lnTo>
                      <a:pt x="5657" y="2105"/>
                    </a:lnTo>
                    <a:lnTo>
                      <a:pt x="5675" y="2106"/>
                    </a:lnTo>
                    <a:lnTo>
                      <a:pt x="5691" y="2111"/>
                    </a:lnTo>
                    <a:lnTo>
                      <a:pt x="5721" y="2129"/>
                    </a:lnTo>
                    <a:lnTo>
                      <a:pt x="5731" y="2142"/>
                    </a:lnTo>
                    <a:lnTo>
                      <a:pt x="5739" y="2158"/>
                    </a:lnTo>
                    <a:lnTo>
                      <a:pt x="5749" y="2118"/>
                    </a:lnTo>
                    <a:lnTo>
                      <a:pt x="5769" y="2087"/>
                    </a:lnTo>
                    <a:lnTo>
                      <a:pt x="5784" y="2075"/>
                    </a:lnTo>
                    <a:lnTo>
                      <a:pt x="5803" y="2068"/>
                    </a:lnTo>
                    <a:lnTo>
                      <a:pt x="5823" y="2065"/>
                    </a:lnTo>
                    <a:lnTo>
                      <a:pt x="5848" y="2065"/>
                    </a:lnTo>
                    <a:lnTo>
                      <a:pt x="5861" y="2041"/>
                    </a:lnTo>
                    <a:lnTo>
                      <a:pt x="5877" y="2026"/>
                    </a:lnTo>
                    <a:lnTo>
                      <a:pt x="5900" y="2018"/>
                    </a:lnTo>
                    <a:lnTo>
                      <a:pt x="5931" y="2015"/>
                    </a:lnTo>
                    <a:lnTo>
                      <a:pt x="5932" y="1982"/>
                    </a:lnTo>
                    <a:lnTo>
                      <a:pt x="5943" y="1958"/>
                    </a:lnTo>
                    <a:lnTo>
                      <a:pt x="5960" y="1941"/>
                    </a:lnTo>
                    <a:lnTo>
                      <a:pt x="5980" y="1934"/>
                    </a:lnTo>
                    <a:lnTo>
                      <a:pt x="6000" y="1936"/>
                    </a:lnTo>
                    <a:lnTo>
                      <a:pt x="6016" y="1949"/>
                    </a:lnTo>
                    <a:lnTo>
                      <a:pt x="6024" y="1973"/>
                    </a:lnTo>
                    <a:lnTo>
                      <a:pt x="6020" y="2009"/>
                    </a:lnTo>
                    <a:lnTo>
                      <a:pt x="6037" y="2007"/>
                    </a:lnTo>
                    <a:lnTo>
                      <a:pt x="6049" y="2009"/>
                    </a:lnTo>
                    <a:lnTo>
                      <a:pt x="6059" y="2015"/>
                    </a:lnTo>
                    <a:lnTo>
                      <a:pt x="6065" y="2023"/>
                    </a:lnTo>
                    <a:lnTo>
                      <a:pt x="6066" y="2045"/>
                    </a:lnTo>
                    <a:lnTo>
                      <a:pt x="6051" y="2069"/>
                    </a:lnTo>
                    <a:lnTo>
                      <a:pt x="6073" y="2068"/>
                    </a:lnTo>
                    <a:lnTo>
                      <a:pt x="6088" y="2073"/>
                    </a:lnTo>
                    <a:lnTo>
                      <a:pt x="6096" y="2085"/>
                    </a:lnTo>
                    <a:lnTo>
                      <a:pt x="6097" y="2101"/>
                    </a:lnTo>
                    <a:lnTo>
                      <a:pt x="6093" y="2118"/>
                    </a:lnTo>
                    <a:lnTo>
                      <a:pt x="6081" y="2135"/>
                    </a:lnTo>
                    <a:lnTo>
                      <a:pt x="6065" y="2150"/>
                    </a:lnTo>
                    <a:lnTo>
                      <a:pt x="6043" y="2161"/>
                    </a:lnTo>
                    <a:lnTo>
                      <a:pt x="6059" y="2174"/>
                    </a:lnTo>
                    <a:lnTo>
                      <a:pt x="6068" y="2192"/>
                    </a:lnTo>
                    <a:lnTo>
                      <a:pt x="6070" y="2212"/>
                    </a:lnTo>
                    <a:lnTo>
                      <a:pt x="6066" y="2236"/>
                    </a:lnTo>
                    <a:lnTo>
                      <a:pt x="6076" y="2220"/>
                    </a:lnTo>
                    <a:lnTo>
                      <a:pt x="6092" y="2209"/>
                    </a:lnTo>
                    <a:lnTo>
                      <a:pt x="6111" y="2207"/>
                    </a:lnTo>
                    <a:lnTo>
                      <a:pt x="6133" y="2216"/>
                    </a:lnTo>
                    <a:lnTo>
                      <a:pt x="6124" y="2207"/>
                    </a:lnTo>
                    <a:lnTo>
                      <a:pt x="6120" y="2197"/>
                    </a:lnTo>
                    <a:lnTo>
                      <a:pt x="6116" y="2177"/>
                    </a:lnTo>
                    <a:lnTo>
                      <a:pt x="6122" y="2158"/>
                    </a:lnTo>
                    <a:lnTo>
                      <a:pt x="6134" y="2143"/>
                    </a:lnTo>
                    <a:lnTo>
                      <a:pt x="6151" y="2132"/>
                    </a:lnTo>
                    <a:lnTo>
                      <a:pt x="6170" y="2129"/>
                    </a:lnTo>
                    <a:lnTo>
                      <a:pt x="6190" y="2134"/>
                    </a:lnTo>
                    <a:lnTo>
                      <a:pt x="6208" y="2150"/>
                    </a:lnTo>
                    <a:lnTo>
                      <a:pt x="6227" y="2116"/>
                    </a:lnTo>
                    <a:lnTo>
                      <a:pt x="6248" y="2098"/>
                    </a:lnTo>
                    <a:lnTo>
                      <a:pt x="6266" y="2094"/>
                    </a:lnTo>
                    <a:lnTo>
                      <a:pt x="6281" y="2101"/>
                    </a:lnTo>
                    <a:lnTo>
                      <a:pt x="6289" y="2117"/>
                    </a:lnTo>
                    <a:lnTo>
                      <a:pt x="6289" y="2142"/>
                    </a:lnTo>
                    <a:lnTo>
                      <a:pt x="6276" y="2170"/>
                    </a:lnTo>
                    <a:lnTo>
                      <a:pt x="6249" y="2203"/>
                    </a:lnTo>
                    <a:lnTo>
                      <a:pt x="6262" y="2215"/>
                    </a:lnTo>
                    <a:lnTo>
                      <a:pt x="6267" y="2228"/>
                    </a:lnTo>
                    <a:lnTo>
                      <a:pt x="6267" y="2241"/>
                    </a:lnTo>
                    <a:lnTo>
                      <a:pt x="6261" y="2254"/>
                    </a:lnTo>
                    <a:lnTo>
                      <a:pt x="6249" y="2266"/>
                    </a:lnTo>
                    <a:lnTo>
                      <a:pt x="6235" y="2277"/>
                    </a:lnTo>
                    <a:lnTo>
                      <a:pt x="6196" y="2299"/>
                    </a:lnTo>
                    <a:lnTo>
                      <a:pt x="6202" y="2316"/>
                    </a:lnTo>
                    <a:lnTo>
                      <a:pt x="6202" y="2332"/>
                    </a:lnTo>
                    <a:lnTo>
                      <a:pt x="6194" y="2347"/>
                    </a:lnTo>
                    <a:lnTo>
                      <a:pt x="6183" y="2361"/>
                    </a:lnTo>
                    <a:lnTo>
                      <a:pt x="6169" y="2370"/>
                    </a:lnTo>
                    <a:lnTo>
                      <a:pt x="6154" y="2378"/>
                    </a:lnTo>
                    <a:lnTo>
                      <a:pt x="6138" y="2380"/>
                    </a:lnTo>
                    <a:lnTo>
                      <a:pt x="6122" y="2377"/>
                    </a:lnTo>
                    <a:lnTo>
                      <a:pt x="6125" y="2397"/>
                    </a:lnTo>
                    <a:lnTo>
                      <a:pt x="6123" y="2414"/>
                    </a:lnTo>
                    <a:lnTo>
                      <a:pt x="6116" y="2430"/>
                    </a:lnTo>
                    <a:lnTo>
                      <a:pt x="6106" y="2443"/>
                    </a:lnTo>
                    <a:lnTo>
                      <a:pt x="6092" y="2453"/>
                    </a:lnTo>
                    <a:lnTo>
                      <a:pt x="6075" y="2460"/>
                    </a:lnTo>
                    <a:lnTo>
                      <a:pt x="6035" y="2462"/>
                    </a:lnTo>
                    <a:lnTo>
                      <a:pt x="6047" y="2469"/>
                    </a:lnTo>
                    <a:lnTo>
                      <a:pt x="6056" y="2477"/>
                    </a:lnTo>
                    <a:lnTo>
                      <a:pt x="6061" y="2487"/>
                    </a:lnTo>
                    <a:lnTo>
                      <a:pt x="6065" y="2499"/>
                    </a:lnTo>
                    <a:lnTo>
                      <a:pt x="6066" y="2522"/>
                    </a:lnTo>
                    <a:lnTo>
                      <a:pt x="6058" y="2548"/>
                    </a:lnTo>
                    <a:lnTo>
                      <a:pt x="6084" y="2520"/>
                    </a:lnTo>
                    <a:lnTo>
                      <a:pt x="6098" y="2510"/>
                    </a:lnTo>
                    <a:lnTo>
                      <a:pt x="6113" y="2506"/>
                    </a:lnTo>
                    <a:lnTo>
                      <a:pt x="6128" y="2505"/>
                    </a:lnTo>
                    <a:lnTo>
                      <a:pt x="6144" y="2508"/>
                    </a:lnTo>
                    <a:lnTo>
                      <a:pt x="6161" y="2517"/>
                    </a:lnTo>
                    <a:lnTo>
                      <a:pt x="6178" y="2529"/>
                    </a:lnTo>
                    <a:lnTo>
                      <a:pt x="6181" y="2511"/>
                    </a:lnTo>
                    <a:lnTo>
                      <a:pt x="6186" y="2493"/>
                    </a:lnTo>
                    <a:lnTo>
                      <a:pt x="6196" y="2476"/>
                    </a:lnTo>
                    <a:lnTo>
                      <a:pt x="6208" y="2462"/>
                    </a:lnTo>
                    <a:lnTo>
                      <a:pt x="6224" y="2449"/>
                    </a:lnTo>
                    <a:lnTo>
                      <a:pt x="6241" y="2442"/>
                    </a:lnTo>
                    <a:lnTo>
                      <a:pt x="6263" y="2440"/>
                    </a:lnTo>
                    <a:lnTo>
                      <a:pt x="6287" y="2443"/>
                    </a:lnTo>
                    <a:lnTo>
                      <a:pt x="6285" y="2426"/>
                    </a:lnTo>
                    <a:lnTo>
                      <a:pt x="6286" y="2410"/>
                    </a:lnTo>
                    <a:lnTo>
                      <a:pt x="6295" y="2383"/>
                    </a:lnTo>
                    <a:lnTo>
                      <a:pt x="6304" y="2374"/>
                    </a:lnTo>
                    <a:lnTo>
                      <a:pt x="6315" y="2366"/>
                    </a:lnTo>
                    <a:lnTo>
                      <a:pt x="6328" y="2361"/>
                    </a:lnTo>
                    <a:lnTo>
                      <a:pt x="6343" y="2359"/>
                    </a:lnTo>
                    <a:lnTo>
                      <a:pt x="6338" y="2337"/>
                    </a:lnTo>
                    <a:lnTo>
                      <a:pt x="6340" y="2318"/>
                    </a:lnTo>
                    <a:lnTo>
                      <a:pt x="6345" y="2299"/>
                    </a:lnTo>
                    <a:lnTo>
                      <a:pt x="6355" y="2283"/>
                    </a:lnTo>
                    <a:lnTo>
                      <a:pt x="6369" y="2269"/>
                    </a:lnTo>
                    <a:lnTo>
                      <a:pt x="6386" y="2260"/>
                    </a:lnTo>
                    <a:lnTo>
                      <a:pt x="6406" y="2256"/>
                    </a:lnTo>
                    <a:lnTo>
                      <a:pt x="6429" y="2258"/>
                    </a:lnTo>
                    <a:lnTo>
                      <a:pt x="6430" y="2240"/>
                    </a:lnTo>
                    <a:lnTo>
                      <a:pt x="6434" y="2224"/>
                    </a:lnTo>
                    <a:lnTo>
                      <a:pt x="6441" y="2210"/>
                    </a:lnTo>
                    <a:lnTo>
                      <a:pt x="6450" y="2199"/>
                    </a:lnTo>
                    <a:lnTo>
                      <a:pt x="6460" y="2191"/>
                    </a:lnTo>
                    <a:lnTo>
                      <a:pt x="6473" y="2185"/>
                    </a:lnTo>
                    <a:lnTo>
                      <a:pt x="6488" y="2184"/>
                    </a:lnTo>
                    <a:lnTo>
                      <a:pt x="6505" y="2188"/>
                    </a:lnTo>
                    <a:lnTo>
                      <a:pt x="6517" y="2173"/>
                    </a:lnTo>
                    <a:lnTo>
                      <a:pt x="6533" y="2164"/>
                    </a:lnTo>
                    <a:lnTo>
                      <a:pt x="6548" y="2161"/>
                    </a:lnTo>
                    <a:lnTo>
                      <a:pt x="6562" y="2163"/>
                    </a:lnTo>
                    <a:lnTo>
                      <a:pt x="6574" y="2169"/>
                    </a:lnTo>
                    <a:lnTo>
                      <a:pt x="6582" y="2181"/>
                    </a:lnTo>
                    <a:lnTo>
                      <a:pt x="6585" y="2197"/>
                    </a:lnTo>
                    <a:lnTo>
                      <a:pt x="6583" y="2216"/>
                    </a:lnTo>
                    <a:lnTo>
                      <a:pt x="6608" y="2219"/>
                    </a:lnTo>
                    <a:lnTo>
                      <a:pt x="6625" y="2226"/>
                    </a:lnTo>
                    <a:lnTo>
                      <a:pt x="6637" y="2238"/>
                    </a:lnTo>
                    <a:lnTo>
                      <a:pt x="6641" y="2251"/>
                    </a:lnTo>
                    <a:lnTo>
                      <a:pt x="6641" y="2267"/>
                    </a:lnTo>
                    <a:lnTo>
                      <a:pt x="6636" y="2283"/>
                    </a:lnTo>
                    <a:lnTo>
                      <a:pt x="6624" y="2298"/>
                    </a:lnTo>
                    <a:lnTo>
                      <a:pt x="6609" y="2313"/>
                    </a:lnTo>
                    <a:lnTo>
                      <a:pt x="6630" y="2320"/>
                    </a:lnTo>
                    <a:lnTo>
                      <a:pt x="6644" y="2331"/>
                    </a:lnTo>
                    <a:lnTo>
                      <a:pt x="6652" y="2344"/>
                    </a:lnTo>
                    <a:lnTo>
                      <a:pt x="6655" y="2356"/>
                    </a:lnTo>
                    <a:lnTo>
                      <a:pt x="6653" y="2371"/>
                    </a:lnTo>
                    <a:lnTo>
                      <a:pt x="6647" y="2385"/>
                    </a:lnTo>
                    <a:lnTo>
                      <a:pt x="6619" y="2412"/>
                    </a:lnTo>
                    <a:lnTo>
                      <a:pt x="6629" y="2431"/>
                    </a:lnTo>
                    <a:lnTo>
                      <a:pt x="6625" y="2453"/>
                    </a:lnTo>
                    <a:lnTo>
                      <a:pt x="6611" y="2474"/>
                    </a:lnTo>
                    <a:lnTo>
                      <a:pt x="6590" y="2495"/>
                    </a:lnTo>
                    <a:lnTo>
                      <a:pt x="6613" y="2483"/>
                    </a:lnTo>
                    <a:lnTo>
                      <a:pt x="6636" y="2483"/>
                    </a:lnTo>
                    <a:lnTo>
                      <a:pt x="6653" y="2492"/>
                    </a:lnTo>
                    <a:lnTo>
                      <a:pt x="6665" y="2510"/>
                    </a:lnTo>
                    <a:lnTo>
                      <a:pt x="6677" y="2491"/>
                    </a:lnTo>
                    <a:lnTo>
                      <a:pt x="6691" y="2477"/>
                    </a:lnTo>
                    <a:lnTo>
                      <a:pt x="6705" y="2470"/>
                    </a:lnTo>
                    <a:lnTo>
                      <a:pt x="6718" y="2467"/>
                    </a:lnTo>
                    <a:lnTo>
                      <a:pt x="6730" y="2470"/>
                    </a:lnTo>
                    <a:lnTo>
                      <a:pt x="6739" y="2477"/>
                    </a:lnTo>
                    <a:lnTo>
                      <a:pt x="6745" y="2491"/>
                    </a:lnTo>
                    <a:lnTo>
                      <a:pt x="6747" y="2510"/>
                    </a:lnTo>
                    <a:lnTo>
                      <a:pt x="6769" y="2506"/>
                    </a:lnTo>
                    <a:lnTo>
                      <a:pt x="6785" y="2508"/>
                    </a:lnTo>
                    <a:lnTo>
                      <a:pt x="6796" y="2516"/>
                    </a:lnTo>
                    <a:lnTo>
                      <a:pt x="6801" y="2529"/>
                    </a:lnTo>
                    <a:lnTo>
                      <a:pt x="6802" y="2542"/>
                    </a:lnTo>
                    <a:lnTo>
                      <a:pt x="6798" y="2558"/>
                    </a:lnTo>
                    <a:lnTo>
                      <a:pt x="6788" y="2572"/>
                    </a:lnTo>
                    <a:lnTo>
                      <a:pt x="6774" y="2585"/>
                    </a:lnTo>
                    <a:lnTo>
                      <a:pt x="6796" y="2589"/>
                    </a:lnTo>
                    <a:lnTo>
                      <a:pt x="6809" y="2599"/>
                    </a:lnTo>
                    <a:lnTo>
                      <a:pt x="6813" y="2610"/>
                    </a:lnTo>
                    <a:lnTo>
                      <a:pt x="6811" y="2624"/>
                    </a:lnTo>
                    <a:lnTo>
                      <a:pt x="6802" y="2636"/>
                    </a:lnTo>
                    <a:lnTo>
                      <a:pt x="6789" y="2648"/>
                    </a:lnTo>
                    <a:lnTo>
                      <a:pt x="6773" y="2658"/>
                    </a:lnTo>
                    <a:lnTo>
                      <a:pt x="6756" y="2663"/>
                    </a:lnTo>
                    <a:lnTo>
                      <a:pt x="6770" y="2673"/>
                    </a:lnTo>
                    <a:lnTo>
                      <a:pt x="6781" y="2686"/>
                    </a:lnTo>
                    <a:lnTo>
                      <a:pt x="6792" y="2718"/>
                    </a:lnTo>
                    <a:lnTo>
                      <a:pt x="6810" y="2719"/>
                    </a:lnTo>
                    <a:lnTo>
                      <a:pt x="6826" y="2724"/>
                    </a:lnTo>
                    <a:lnTo>
                      <a:pt x="6840" y="2734"/>
                    </a:lnTo>
                    <a:lnTo>
                      <a:pt x="6848" y="2749"/>
                    </a:lnTo>
                    <a:lnTo>
                      <a:pt x="6861" y="2733"/>
                    </a:lnTo>
                    <a:lnTo>
                      <a:pt x="6874" y="2721"/>
                    </a:lnTo>
                    <a:lnTo>
                      <a:pt x="6886" y="2714"/>
                    </a:lnTo>
                    <a:lnTo>
                      <a:pt x="6899" y="2711"/>
                    </a:lnTo>
                    <a:lnTo>
                      <a:pt x="6911" y="2712"/>
                    </a:lnTo>
                    <a:lnTo>
                      <a:pt x="6923" y="2718"/>
                    </a:lnTo>
                    <a:lnTo>
                      <a:pt x="6950" y="2737"/>
                    </a:lnTo>
                    <a:lnTo>
                      <a:pt x="6953" y="2719"/>
                    </a:lnTo>
                    <a:lnTo>
                      <a:pt x="6961" y="2703"/>
                    </a:lnTo>
                    <a:lnTo>
                      <a:pt x="6973" y="2690"/>
                    </a:lnTo>
                    <a:lnTo>
                      <a:pt x="6985" y="2680"/>
                    </a:lnTo>
                    <a:lnTo>
                      <a:pt x="7001" y="2675"/>
                    </a:lnTo>
                    <a:lnTo>
                      <a:pt x="7018" y="2673"/>
                    </a:lnTo>
                    <a:lnTo>
                      <a:pt x="7035" y="2676"/>
                    </a:lnTo>
                    <a:lnTo>
                      <a:pt x="7051" y="2685"/>
                    </a:lnTo>
                    <a:lnTo>
                      <a:pt x="7057" y="2669"/>
                    </a:lnTo>
                    <a:lnTo>
                      <a:pt x="7064" y="2654"/>
                    </a:lnTo>
                    <a:lnTo>
                      <a:pt x="7074" y="2643"/>
                    </a:lnTo>
                    <a:lnTo>
                      <a:pt x="7085" y="2634"/>
                    </a:lnTo>
                    <a:lnTo>
                      <a:pt x="7098" y="2630"/>
                    </a:lnTo>
                    <a:lnTo>
                      <a:pt x="7111" y="2630"/>
                    </a:lnTo>
                    <a:lnTo>
                      <a:pt x="7126" y="2635"/>
                    </a:lnTo>
                    <a:lnTo>
                      <a:pt x="7141" y="2647"/>
                    </a:lnTo>
                    <a:lnTo>
                      <a:pt x="7159" y="2640"/>
                    </a:lnTo>
                    <a:lnTo>
                      <a:pt x="7177" y="2636"/>
                    </a:lnTo>
                    <a:lnTo>
                      <a:pt x="7196" y="2638"/>
                    </a:lnTo>
                    <a:lnTo>
                      <a:pt x="7211" y="2642"/>
                    </a:lnTo>
                    <a:lnTo>
                      <a:pt x="7223" y="2651"/>
                    </a:lnTo>
                    <a:lnTo>
                      <a:pt x="7231" y="2664"/>
                    </a:lnTo>
                    <a:lnTo>
                      <a:pt x="7235" y="2682"/>
                    </a:lnTo>
                    <a:lnTo>
                      <a:pt x="7231" y="2704"/>
                    </a:lnTo>
                    <a:lnTo>
                      <a:pt x="7255" y="2703"/>
                    </a:lnTo>
                    <a:lnTo>
                      <a:pt x="7273" y="2709"/>
                    </a:lnTo>
                    <a:lnTo>
                      <a:pt x="7285" y="2722"/>
                    </a:lnTo>
                    <a:lnTo>
                      <a:pt x="7291" y="2739"/>
                    </a:lnTo>
                    <a:lnTo>
                      <a:pt x="7291" y="2757"/>
                    </a:lnTo>
                    <a:lnTo>
                      <a:pt x="7284" y="2776"/>
                    </a:lnTo>
                    <a:lnTo>
                      <a:pt x="7270" y="2794"/>
                    </a:lnTo>
                    <a:lnTo>
                      <a:pt x="7250" y="2807"/>
                    </a:lnTo>
                    <a:lnTo>
                      <a:pt x="7264" y="2818"/>
                    </a:lnTo>
                    <a:lnTo>
                      <a:pt x="7270" y="2829"/>
                    </a:lnTo>
                    <a:lnTo>
                      <a:pt x="7270" y="2840"/>
                    </a:lnTo>
                    <a:lnTo>
                      <a:pt x="7267" y="2849"/>
                    </a:lnTo>
                    <a:lnTo>
                      <a:pt x="7250" y="2867"/>
                    </a:lnTo>
                    <a:lnTo>
                      <a:pt x="7227" y="2882"/>
                    </a:lnTo>
                    <a:lnTo>
                      <a:pt x="7241" y="2889"/>
                    </a:lnTo>
                    <a:lnTo>
                      <a:pt x="7252" y="2898"/>
                    </a:lnTo>
                    <a:lnTo>
                      <a:pt x="7257" y="2909"/>
                    </a:lnTo>
                    <a:lnTo>
                      <a:pt x="7259" y="2921"/>
                    </a:lnTo>
                    <a:lnTo>
                      <a:pt x="7253" y="2946"/>
                    </a:lnTo>
                    <a:lnTo>
                      <a:pt x="7235" y="2971"/>
                    </a:lnTo>
                    <a:lnTo>
                      <a:pt x="7251" y="2970"/>
                    </a:lnTo>
                    <a:lnTo>
                      <a:pt x="7263" y="2975"/>
                    </a:lnTo>
                    <a:lnTo>
                      <a:pt x="7270" y="2985"/>
                    </a:lnTo>
                    <a:lnTo>
                      <a:pt x="7274" y="2997"/>
                    </a:lnTo>
                    <a:lnTo>
                      <a:pt x="7270" y="3026"/>
                    </a:lnTo>
                    <a:lnTo>
                      <a:pt x="7264" y="3040"/>
                    </a:lnTo>
                    <a:lnTo>
                      <a:pt x="7254" y="3052"/>
                    </a:lnTo>
                    <a:lnTo>
                      <a:pt x="7270" y="3050"/>
                    </a:lnTo>
                    <a:lnTo>
                      <a:pt x="7284" y="3052"/>
                    </a:lnTo>
                    <a:lnTo>
                      <a:pt x="7295" y="3057"/>
                    </a:lnTo>
                    <a:lnTo>
                      <a:pt x="7301" y="3063"/>
                    </a:lnTo>
                    <a:lnTo>
                      <a:pt x="7305" y="3071"/>
                    </a:lnTo>
                    <a:lnTo>
                      <a:pt x="7302" y="3083"/>
                    </a:lnTo>
                    <a:lnTo>
                      <a:pt x="7296" y="3095"/>
                    </a:lnTo>
                    <a:lnTo>
                      <a:pt x="7284" y="3109"/>
                    </a:lnTo>
                    <a:lnTo>
                      <a:pt x="7294" y="3125"/>
                    </a:lnTo>
                    <a:lnTo>
                      <a:pt x="7297" y="3139"/>
                    </a:lnTo>
                    <a:lnTo>
                      <a:pt x="7296" y="3153"/>
                    </a:lnTo>
                    <a:lnTo>
                      <a:pt x="7291" y="3164"/>
                    </a:lnTo>
                    <a:lnTo>
                      <a:pt x="7269" y="3182"/>
                    </a:lnTo>
                    <a:lnTo>
                      <a:pt x="7238" y="3190"/>
                    </a:lnTo>
                    <a:lnTo>
                      <a:pt x="7250" y="3213"/>
                    </a:lnTo>
                    <a:lnTo>
                      <a:pt x="7249" y="3233"/>
                    </a:lnTo>
                    <a:lnTo>
                      <a:pt x="7239" y="3248"/>
                    </a:lnTo>
                    <a:lnTo>
                      <a:pt x="7223" y="3260"/>
                    </a:lnTo>
                    <a:lnTo>
                      <a:pt x="7202" y="3265"/>
                    </a:lnTo>
                    <a:lnTo>
                      <a:pt x="7182" y="3264"/>
                    </a:lnTo>
                    <a:lnTo>
                      <a:pt x="7162" y="3256"/>
                    </a:lnTo>
                    <a:lnTo>
                      <a:pt x="7148" y="3239"/>
                    </a:lnTo>
                    <a:lnTo>
                      <a:pt x="7141" y="3253"/>
                    </a:lnTo>
                    <a:lnTo>
                      <a:pt x="7130" y="3263"/>
                    </a:lnTo>
                    <a:lnTo>
                      <a:pt x="7116" y="3268"/>
                    </a:lnTo>
                    <a:lnTo>
                      <a:pt x="7102" y="3269"/>
                    </a:lnTo>
                    <a:lnTo>
                      <a:pt x="7088" y="3265"/>
                    </a:lnTo>
                    <a:lnTo>
                      <a:pt x="7077" y="3257"/>
                    </a:lnTo>
                    <a:lnTo>
                      <a:pt x="7068" y="3245"/>
                    </a:lnTo>
                    <a:lnTo>
                      <a:pt x="7066" y="3228"/>
                    </a:lnTo>
                    <a:lnTo>
                      <a:pt x="7049" y="3237"/>
                    </a:lnTo>
                    <a:lnTo>
                      <a:pt x="7029" y="3239"/>
                    </a:lnTo>
                    <a:lnTo>
                      <a:pt x="7019" y="3237"/>
                    </a:lnTo>
                    <a:lnTo>
                      <a:pt x="7010" y="3233"/>
                    </a:lnTo>
                    <a:lnTo>
                      <a:pt x="6998" y="3217"/>
                    </a:lnTo>
                    <a:lnTo>
                      <a:pt x="6973" y="3221"/>
                    </a:lnTo>
                    <a:lnTo>
                      <a:pt x="6950" y="3215"/>
                    </a:lnTo>
                    <a:lnTo>
                      <a:pt x="6933" y="3200"/>
                    </a:lnTo>
                    <a:lnTo>
                      <a:pt x="6928" y="3188"/>
                    </a:lnTo>
                    <a:lnTo>
                      <a:pt x="6927" y="3175"/>
                    </a:lnTo>
                    <a:lnTo>
                      <a:pt x="6916" y="3200"/>
                    </a:lnTo>
                    <a:lnTo>
                      <a:pt x="6899" y="3216"/>
                    </a:lnTo>
                    <a:lnTo>
                      <a:pt x="6877" y="3222"/>
                    </a:lnTo>
                    <a:lnTo>
                      <a:pt x="6850" y="3220"/>
                    </a:lnTo>
                    <a:lnTo>
                      <a:pt x="6847" y="3234"/>
                    </a:lnTo>
                    <a:lnTo>
                      <a:pt x="6841" y="3246"/>
                    </a:lnTo>
                    <a:lnTo>
                      <a:pt x="6830" y="3257"/>
                    </a:lnTo>
                    <a:lnTo>
                      <a:pt x="6815" y="3268"/>
                    </a:lnTo>
                    <a:lnTo>
                      <a:pt x="6827" y="3266"/>
                    </a:lnTo>
                    <a:lnTo>
                      <a:pt x="6839" y="3266"/>
                    </a:lnTo>
                    <a:lnTo>
                      <a:pt x="6859" y="3276"/>
                    </a:lnTo>
                    <a:lnTo>
                      <a:pt x="6866" y="3283"/>
                    </a:lnTo>
                    <a:lnTo>
                      <a:pt x="6870" y="3294"/>
                    </a:lnTo>
                    <a:lnTo>
                      <a:pt x="6871" y="3307"/>
                    </a:lnTo>
                    <a:lnTo>
                      <a:pt x="6867" y="3321"/>
                    </a:lnTo>
                    <a:lnTo>
                      <a:pt x="6884" y="3304"/>
                    </a:lnTo>
                    <a:lnTo>
                      <a:pt x="6900" y="3295"/>
                    </a:lnTo>
                    <a:lnTo>
                      <a:pt x="6916" y="3290"/>
                    </a:lnTo>
                    <a:lnTo>
                      <a:pt x="6930" y="3291"/>
                    </a:lnTo>
                    <a:lnTo>
                      <a:pt x="6943" y="3296"/>
                    </a:lnTo>
                    <a:lnTo>
                      <a:pt x="6952" y="3307"/>
                    </a:lnTo>
                    <a:lnTo>
                      <a:pt x="6958" y="3321"/>
                    </a:lnTo>
                    <a:lnTo>
                      <a:pt x="6961" y="3339"/>
                    </a:lnTo>
                    <a:lnTo>
                      <a:pt x="6966" y="3330"/>
                    </a:lnTo>
                    <a:lnTo>
                      <a:pt x="6973" y="3323"/>
                    </a:lnTo>
                    <a:lnTo>
                      <a:pt x="6991" y="3312"/>
                    </a:lnTo>
                    <a:lnTo>
                      <a:pt x="7012" y="3308"/>
                    </a:lnTo>
                    <a:lnTo>
                      <a:pt x="7035" y="3310"/>
                    </a:lnTo>
                    <a:lnTo>
                      <a:pt x="7056" y="3316"/>
                    </a:lnTo>
                    <a:lnTo>
                      <a:pt x="7074" y="3328"/>
                    </a:lnTo>
                    <a:lnTo>
                      <a:pt x="7087" y="3344"/>
                    </a:lnTo>
                    <a:lnTo>
                      <a:pt x="7092" y="3364"/>
                    </a:lnTo>
                    <a:lnTo>
                      <a:pt x="7117" y="3369"/>
                    </a:lnTo>
                    <a:lnTo>
                      <a:pt x="7137" y="3379"/>
                    </a:lnTo>
                    <a:lnTo>
                      <a:pt x="7151" y="3394"/>
                    </a:lnTo>
                    <a:lnTo>
                      <a:pt x="7160" y="3413"/>
                    </a:lnTo>
                    <a:lnTo>
                      <a:pt x="7163" y="3435"/>
                    </a:lnTo>
                    <a:lnTo>
                      <a:pt x="7159" y="3456"/>
                    </a:lnTo>
                    <a:lnTo>
                      <a:pt x="7148" y="3475"/>
                    </a:lnTo>
                    <a:lnTo>
                      <a:pt x="7130" y="3492"/>
                    </a:lnTo>
                    <a:lnTo>
                      <a:pt x="7148" y="3501"/>
                    </a:lnTo>
                    <a:lnTo>
                      <a:pt x="7161" y="3514"/>
                    </a:lnTo>
                    <a:lnTo>
                      <a:pt x="7168" y="3530"/>
                    </a:lnTo>
                    <a:lnTo>
                      <a:pt x="7168" y="3546"/>
                    </a:lnTo>
                    <a:lnTo>
                      <a:pt x="7162" y="3562"/>
                    </a:lnTo>
                    <a:lnTo>
                      <a:pt x="7153" y="3577"/>
                    </a:lnTo>
                    <a:lnTo>
                      <a:pt x="7137" y="3588"/>
                    </a:lnTo>
                    <a:lnTo>
                      <a:pt x="7118" y="3595"/>
                    </a:lnTo>
                    <a:lnTo>
                      <a:pt x="7127" y="3604"/>
                    </a:lnTo>
                    <a:lnTo>
                      <a:pt x="7132" y="3614"/>
                    </a:lnTo>
                    <a:lnTo>
                      <a:pt x="7134" y="3627"/>
                    </a:lnTo>
                    <a:lnTo>
                      <a:pt x="7134" y="3639"/>
                    </a:lnTo>
                    <a:lnTo>
                      <a:pt x="7125" y="3660"/>
                    </a:lnTo>
                    <a:lnTo>
                      <a:pt x="7116" y="3669"/>
                    </a:lnTo>
                    <a:lnTo>
                      <a:pt x="7104" y="3673"/>
                    </a:lnTo>
                    <a:lnTo>
                      <a:pt x="7120" y="3684"/>
                    </a:lnTo>
                    <a:lnTo>
                      <a:pt x="7132" y="3699"/>
                    </a:lnTo>
                    <a:lnTo>
                      <a:pt x="7139" y="3718"/>
                    </a:lnTo>
                    <a:lnTo>
                      <a:pt x="7141" y="3739"/>
                    </a:lnTo>
                    <a:lnTo>
                      <a:pt x="7136" y="3761"/>
                    </a:lnTo>
                    <a:lnTo>
                      <a:pt x="7129" y="3781"/>
                    </a:lnTo>
                    <a:lnTo>
                      <a:pt x="7115" y="3798"/>
                    </a:lnTo>
                    <a:lnTo>
                      <a:pt x="7095" y="3811"/>
                    </a:lnTo>
                    <a:lnTo>
                      <a:pt x="7104" y="3858"/>
                    </a:lnTo>
                    <a:lnTo>
                      <a:pt x="7100" y="3894"/>
                    </a:lnTo>
                    <a:lnTo>
                      <a:pt x="7093" y="3908"/>
                    </a:lnTo>
                    <a:lnTo>
                      <a:pt x="7085" y="3919"/>
                    </a:lnTo>
                    <a:lnTo>
                      <a:pt x="7074" y="3928"/>
                    </a:lnTo>
                    <a:lnTo>
                      <a:pt x="7063" y="3933"/>
                    </a:lnTo>
                    <a:lnTo>
                      <a:pt x="7051" y="3935"/>
                    </a:lnTo>
                    <a:lnTo>
                      <a:pt x="7039" y="3934"/>
                    </a:lnTo>
                    <a:lnTo>
                      <a:pt x="7017" y="3921"/>
                    </a:lnTo>
                    <a:lnTo>
                      <a:pt x="7007" y="3909"/>
                    </a:lnTo>
                    <a:lnTo>
                      <a:pt x="6999" y="3894"/>
                    </a:lnTo>
                    <a:lnTo>
                      <a:pt x="6994" y="3875"/>
                    </a:lnTo>
                    <a:lnTo>
                      <a:pt x="6991" y="3852"/>
                    </a:lnTo>
                    <a:lnTo>
                      <a:pt x="6973" y="3850"/>
                    </a:lnTo>
                    <a:lnTo>
                      <a:pt x="6960" y="3843"/>
                    </a:lnTo>
                    <a:lnTo>
                      <a:pt x="6950" y="3832"/>
                    </a:lnTo>
                    <a:lnTo>
                      <a:pt x="6944" y="3821"/>
                    </a:lnTo>
                    <a:lnTo>
                      <a:pt x="6942" y="3807"/>
                    </a:lnTo>
                    <a:lnTo>
                      <a:pt x="6943" y="3791"/>
                    </a:lnTo>
                    <a:lnTo>
                      <a:pt x="6953" y="3762"/>
                    </a:lnTo>
                    <a:lnTo>
                      <a:pt x="6932" y="3760"/>
                    </a:lnTo>
                    <a:lnTo>
                      <a:pt x="6913" y="3750"/>
                    </a:lnTo>
                    <a:lnTo>
                      <a:pt x="6901" y="3734"/>
                    </a:lnTo>
                    <a:lnTo>
                      <a:pt x="6898" y="3714"/>
                    </a:lnTo>
                    <a:lnTo>
                      <a:pt x="6891" y="3726"/>
                    </a:lnTo>
                    <a:lnTo>
                      <a:pt x="6878" y="3735"/>
                    </a:lnTo>
                    <a:lnTo>
                      <a:pt x="6864" y="3742"/>
                    </a:lnTo>
                    <a:lnTo>
                      <a:pt x="6848" y="3744"/>
                    </a:lnTo>
                    <a:lnTo>
                      <a:pt x="6833" y="3742"/>
                    </a:lnTo>
                    <a:lnTo>
                      <a:pt x="6823" y="3734"/>
                    </a:lnTo>
                    <a:lnTo>
                      <a:pt x="6815" y="3721"/>
                    </a:lnTo>
                    <a:lnTo>
                      <a:pt x="6815" y="3703"/>
                    </a:lnTo>
                    <a:lnTo>
                      <a:pt x="6792" y="3711"/>
                    </a:lnTo>
                    <a:lnTo>
                      <a:pt x="6774" y="3712"/>
                    </a:lnTo>
                    <a:lnTo>
                      <a:pt x="6759" y="3707"/>
                    </a:lnTo>
                    <a:lnTo>
                      <a:pt x="6747" y="3699"/>
                    </a:lnTo>
                    <a:lnTo>
                      <a:pt x="6739" y="3686"/>
                    </a:lnTo>
                    <a:lnTo>
                      <a:pt x="6734" y="3670"/>
                    </a:lnTo>
                    <a:lnTo>
                      <a:pt x="6733" y="3652"/>
                    </a:lnTo>
                    <a:lnTo>
                      <a:pt x="6736" y="3633"/>
                    </a:lnTo>
                    <a:lnTo>
                      <a:pt x="6720" y="3640"/>
                    </a:lnTo>
                    <a:lnTo>
                      <a:pt x="6704" y="3643"/>
                    </a:lnTo>
                    <a:lnTo>
                      <a:pt x="6689" y="3640"/>
                    </a:lnTo>
                    <a:lnTo>
                      <a:pt x="6675" y="3635"/>
                    </a:lnTo>
                    <a:lnTo>
                      <a:pt x="6665" y="3625"/>
                    </a:lnTo>
                    <a:lnTo>
                      <a:pt x="6659" y="3612"/>
                    </a:lnTo>
                    <a:lnTo>
                      <a:pt x="6657" y="3599"/>
                    </a:lnTo>
                    <a:lnTo>
                      <a:pt x="6661" y="3585"/>
                    </a:lnTo>
                    <a:lnTo>
                      <a:pt x="6646" y="3590"/>
                    </a:lnTo>
                    <a:lnTo>
                      <a:pt x="6631" y="3587"/>
                    </a:lnTo>
                    <a:lnTo>
                      <a:pt x="6619" y="3574"/>
                    </a:lnTo>
                    <a:lnTo>
                      <a:pt x="6617" y="3555"/>
                    </a:lnTo>
                    <a:lnTo>
                      <a:pt x="6600" y="3564"/>
                    </a:lnTo>
                    <a:lnTo>
                      <a:pt x="6584" y="3566"/>
                    </a:lnTo>
                    <a:lnTo>
                      <a:pt x="6568" y="3562"/>
                    </a:lnTo>
                    <a:lnTo>
                      <a:pt x="6556" y="3551"/>
                    </a:lnTo>
                    <a:lnTo>
                      <a:pt x="6560" y="3562"/>
                    </a:lnTo>
                    <a:lnTo>
                      <a:pt x="6557" y="3573"/>
                    </a:lnTo>
                    <a:lnTo>
                      <a:pt x="6552" y="3581"/>
                    </a:lnTo>
                    <a:lnTo>
                      <a:pt x="6541" y="3588"/>
                    </a:lnTo>
                    <a:lnTo>
                      <a:pt x="6561" y="3586"/>
                    </a:lnTo>
                    <a:lnTo>
                      <a:pt x="6576" y="3594"/>
                    </a:lnTo>
                    <a:lnTo>
                      <a:pt x="6582" y="3608"/>
                    </a:lnTo>
                    <a:lnTo>
                      <a:pt x="6579" y="3625"/>
                    </a:lnTo>
                    <a:lnTo>
                      <a:pt x="6598" y="3633"/>
                    </a:lnTo>
                    <a:lnTo>
                      <a:pt x="6611" y="3644"/>
                    </a:lnTo>
                    <a:lnTo>
                      <a:pt x="6618" y="3659"/>
                    </a:lnTo>
                    <a:lnTo>
                      <a:pt x="6619" y="3676"/>
                    </a:lnTo>
                    <a:lnTo>
                      <a:pt x="6613" y="3692"/>
                    </a:lnTo>
                    <a:lnTo>
                      <a:pt x="6604" y="3706"/>
                    </a:lnTo>
                    <a:lnTo>
                      <a:pt x="6588" y="3717"/>
                    </a:lnTo>
                    <a:lnTo>
                      <a:pt x="6567" y="3721"/>
                    </a:lnTo>
                    <a:lnTo>
                      <a:pt x="6565" y="3744"/>
                    </a:lnTo>
                    <a:lnTo>
                      <a:pt x="6554" y="3762"/>
                    </a:lnTo>
                    <a:lnTo>
                      <a:pt x="6539" y="3776"/>
                    </a:lnTo>
                    <a:lnTo>
                      <a:pt x="6521" y="3783"/>
                    </a:lnTo>
                    <a:lnTo>
                      <a:pt x="6500" y="3784"/>
                    </a:lnTo>
                    <a:lnTo>
                      <a:pt x="6483" y="3779"/>
                    </a:lnTo>
                    <a:lnTo>
                      <a:pt x="6469" y="3765"/>
                    </a:lnTo>
                    <a:lnTo>
                      <a:pt x="6460" y="3744"/>
                    </a:lnTo>
                    <a:lnTo>
                      <a:pt x="6448" y="3748"/>
                    </a:lnTo>
                    <a:lnTo>
                      <a:pt x="6436" y="3749"/>
                    </a:lnTo>
                    <a:lnTo>
                      <a:pt x="6424" y="3747"/>
                    </a:lnTo>
                    <a:lnTo>
                      <a:pt x="6414" y="3741"/>
                    </a:lnTo>
                    <a:lnTo>
                      <a:pt x="6399" y="3763"/>
                    </a:lnTo>
                    <a:lnTo>
                      <a:pt x="6373" y="3775"/>
                    </a:lnTo>
                    <a:lnTo>
                      <a:pt x="6358" y="3776"/>
                    </a:lnTo>
                    <a:lnTo>
                      <a:pt x="6345" y="3773"/>
                    </a:lnTo>
                    <a:lnTo>
                      <a:pt x="6333" y="3764"/>
                    </a:lnTo>
                    <a:lnTo>
                      <a:pt x="6324" y="3751"/>
                    </a:lnTo>
                    <a:lnTo>
                      <a:pt x="6322" y="3768"/>
                    </a:lnTo>
                    <a:lnTo>
                      <a:pt x="6313" y="3782"/>
                    </a:lnTo>
                    <a:lnTo>
                      <a:pt x="6299" y="3791"/>
                    </a:lnTo>
                    <a:lnTo>
                      <a:pt x="6283" y="3796"/>
                    </a:lnTo>
                    <a:lnTo>
                      <a:pt x="6266" y="3795"/>
                    </a:lnTo>
                    <a:lnTo>
                      <a:pt x="6252" y="3790"/>
                    </a:lnTo>
                    <a:lnTo>
                      <a:pt x="6242" y="3777"/>
                    </a:lnTo>
                    <a:lnTo>
                      <a:pt x="6238" y="3759"/>
                    </a:lnTo>
                    <a:lnTo>
                      <a:pt x="6226" y="3772"/>
                    </a:lnTo>
                    <a:lnTo>
                      <a:pt x="6212" y="3778"/>
                    </a:lnTo>
                    <a:lnTo>
                      <a:pt x="6197" y="3779"/>
                    </a:lnTo>
                    <a:lnTo>
                      <a:pt x="6184" y="3774"/>
                    </a:lnTo>
                    <a:lnTo>
                      <a:pt x="6173" y="3766"/>
                    </a:lnTo>
                    <a:lnTo>
                      <a:pt x="6167" y="3754"/>
                    </a:lnTo>
                    <a:lnTo>
                      <a:pt x="6167" y="3742"/>
                    </a:lnTo>
                    <a:lnTo>
                      <a:pt x="6173" y="3728"/>
                    </a:lnTo>
                    <a:lnTo>
                      <a:pt x="6153" y="3717"/>
                    </a:lnTo>
                    <a:lnTo>
                      <a:pt x="6140" y="3702"/>
                    </a:lnTo>
                    <a:lnTo>
                      <a:pt x="6135" y="3684"/>
                    </a:lnTo>
                    <a:lnTo>
                      <a:pt x="6141" y="3659"/>
                    </a:lnTo>
                    <a:lnTo>
                      <a:pt x="6126" y="3675"/>
                    </a:lnTo>
                    <a:lnTo>
                      <a:pt x="6107" y="3685"/>
                    </a:lnTo>
                    <a:lnTo>
                      <a:pt x="6097" y="3685"/>
                    </a:lnTo>
                    <a:lnTo>
                      <a:pt x="6087" y="3683"/>
                    </a:lnTo>
                    <a:lnTo>
                      <a:pt x="6078" y="3676"/>
                    </a:lnTo>
                    <a:lnTo>
                      <a:pt x="6070" y="3666"/>
                    </a:lnTo>
                    <a:lnTo>
                      <a:pt x="6060" y="3685"/>
                    </a:lnTo>
                    <a:lnTo>
                      <a:pt x="6043" y="3695"/>
                    </a:lnTo>
                    <a:lnTo>
                      <a:pt x="6023" y="3695"/>
                    </a:lnTo>
                    <a:lnTo>
                      <a:pt x="6005" y="3684"/>
                    </a:lnTo>
                    <a:lnTo>
                      <a:pt x="6006" y="3700"/>
                    </a:lnTo>
                    <a:lnTo>
                      <a:pt x="5998" y="3713"/>
                    </a:lnTo>
                    <a:lnTo>
                      <a:pt x="5984" y="3720"/>
                    </a:lnTo>
                    <a:lnTo>
                      <a:pt x="5964" y="3718"/>
                    </a:lnTo>
                    <a:lnTo>
                      <a:pt x="5986" y="3727"/>
                    </a:lnTo>
                    <a:lnTo>
                      <a:pt x="5997" y="3738"/>
                    </a:lnTo>
                    <a:lnTo>
                      <a:pt x="5998" y="3752"/>
                    </a:lnTo>
                    <a:lnTo>
                      <a:pt x="5990" y="3766"/>
                    </a:lnTo>
                    <a:lnTo>
                      <a:pt x="6002" y="3767"/>
                    </a:lnTo>
                    <a:lnTo>
                      <a:pt x="6012" y="3772"/>
                    </a:lnTo>
                    <a:lnTo>
                      <a:pt x="6020" y="3778"/>
                    </a:lnTo>
                    <a:lnTo>
                      <a:pt x="6026" y="3787"/>
                    </a:lnTo>
                    <a:lnTo>
                      <a:pt x="6029" y="3808"/>
                    </a:lnTo>
                    <a:lnTo>
                      <a:pt x="6025" y="3819"/>
                    </a:lnTo>
                    <a:lnTo>
                      <a:pt x="6017" y="3829"/>
                    </a:lnTo>
                    <a:lnTo>
                      <a:pt x="6032" y="3832"/>
                    </a:lnTo>
                    <a:lnTo>
                      <a:pt x="6044" y="3839"/>
                    </a:lnTo>
                    <a:lnTo>
                      <a:pt x="6052" y="3850"/>
                    </a:lnTo>
                    <a:lnTo>
                      <a:pt x="6056" y="3861"/>
                    </a:lnTo>
                    <a:lnTo>
                      <a:pt x="6055" y="3874"/>
                    </a:lnTo>
                    <a:lnTo>
                      <a:pt x="6052" y="3886"/>
                    </a:lnTo>
                    <a:lnTo>
                      <a:pt x="6044" y="3897"/>
                    </a:lnTo>
                    <a:lnTo>
                      <a:pt x="6032" y="3904"/>
                    </a:lnTo>
                    <a:lnTo>
                      <a:pt x="6053" y="3931"/>
                    </a:lnTo>
                    <a:lnTo>
                      <a:pt x="6059" y="3955"/>
                    </a:lnTo>
                    <a:lnTo>
                      <a:pt x="6058" y="3966"/>
                    </a:lnTo>
                    <a:lnTo>
                      <a:pt x="6054" y="3977"/>
                    </a:lnTo>
                    <a:lnTo>
                      <a:pt x="6040" y="3993"/>
                    </a:lnTo>
                    <a:lnTo>
                      <a:pt x="6018" y="4001"/>
                    </a:lnTo>
                    <a:lnTo>
                      <a:pt x="5994" y="4001"/>
                    </a:lnTo>
                    <a:lnTo>
                      <a:pt x="5983" y="3997"/>
                    </a:lnTo>
                    <a:lnTo>
                      <a:pt x="5971" y="3991"/>
                    </a:lnTo>
                    <a:lnTo>
                      <a:pt x="5960" y="3980"/>
                    </a:lnTo>
                    <a:lnTo>
                      <a:pt x="5949" y="3967"/>
                    </a:lnTo>
                    <a:lnTo>
                      <a:pt x="5944" y="3982"/>
                    </a:lnTo>
                    <a:lnTo>
                      <a:pt x="5936" y="3994"/>
                    </a:lnTo>
                    <a:lnTo>
                      <a:pt x="5925" y="4003"/>
                    </a:lnTo>
                    <a:lnTo>
                      <a:pt x="5914" y="4008"/>
                    </a:lnTo>
                    <a:lnTo>
                      <a:pt x="5901" y="4008"/>
                    </a:lnTo>
                    <a:lnTo>
                      <a:pt x="5889" y="4002"/>
                    </a:lnTo>
                    <a:lnTo>
                      <a:pt x="5878" y="3992"/>
                    </a:lnTo>
                    <a:lnTo>
                      <a:pt x="5870" y="3975"/>
                    </a:lnTo>
                    <a:lnTo>
                      <a:pt x="5849" y="3986"/>
                    </a:lnTo>
                    <a:lnTo>
                      <a:pt x="5824" y="3990"/>
                    </a:lnTo>
                    <a:lnTo>
                      <a:pt x="5800" y="3982"/>
                    </a:lnTo>
                    <a:lnTo>
                      <a:pt x="5781" y="3963"/>
                    </a:lnTo>
                    <a:lnTo>
                      <a:pt x="5776" y="3976"/>
                    </a:lnTo>
                    <a:lnTo>
                      <a:pt x="5766" y="3985"/>
                    </a:lnTo>
                    <a:lnTo>
                      <a:pt x="5754" y="3992"/>
                    </a:lnTo>
                    <a:lnTo>
                      <a:pt x="5740" y="3995"/>
                    </a:lnTo>
                    <a:lnTo>
                      <a:pt x="5726" y="3995"/>
                    </a:lnTo>
                    <a:lnTo>
                      <a:pt x="5713" y="3993"/>
                    </a:lnTo>
                    <a:lnTo>
                      <a:pt x="5695" y="3982"/>
                    </a:lnTo>
                    <a:lnTo>
                      <a:pt x="5698" y="3998"/>
                    </a:lnTo>
                    <a:lnTo>
                      <a:pt x="5698" y="4014"/>
                    </a:lnTo>
                    <a:lnTo>
                      <a:pt x="5694" y="4028"/>
                    </a:lnTo>
                    <a:lnTo>
                      <a:pt x="5686" y="4040"/>
                    </a:lnTo>
                    <a:lnTo>
                      <a:pt x="5675" y="4049"/>
                    </a:lnTo>
                    <a:lnTo>
                      <a:pt x="5661" y="4057"/>
                    </a:lnTo>
                    <a:lnTo>
                      <a:pt x="5645" y="4062"/>
                    </a:lnTo>
                    <a:lnTo>
                      <a:pt x="5627" y="4063"/>
                    </a:lnTo>
                    <a:lnTo>
                      <a:pt x="5639" y="4074"/>
                    </a:lnTo>
                    <a:lnTo>
                      <a:pt x="5646" y="4087"/>
                    </a:lnTo>
                    <a:lnTo>
                      <a:pt x="5648" y="4099"/>
                    </a:lnTo>
                    <a:lnTo>
                      <a:pt x="5648" y="4111"/>
                    </a:lnTo>
                    <a:lnTo>
                      <a:pt x="5644" y="4123"/>
                    </a:lnTo>
                    <a:lnTo>
                      <a:pt x="5638" y="4135"/>
                    </a:lnTo>
                    <a:lnTo>
                      <a:pt x="5616" y="4152"/>
                    </a:lnTo>
                    <a:lnTo>
                      <a:pt x="5631" y="4151"/>
                    </a:lnTo>
                    <a:lnTo>
                      <a:pt x="5644" y="4155"/>
                    </a:lnTo>
                    <a:lnTo>
                      <a:pt x="5653" y="4165"/>
                    </a:lnTo>
                    <a:lnTo>
                      <a:pt x="5657" y="4178"/>
                    </a:lnTo>
                    <a:lnTo>
                      <a:pt x="5676" y="4173"/>
                    </a:lnTo>
                    <a:lnTo>
                      <a:pt x="5691" y="4176"/>
                    </a:lnTo>
                    <a:lnTo>
                      <a:pt x="5703" y="4184"/>
                    </a:lnTo>
                    <a:lnTo>
                      <a:pt x="5710" y="4197"/>
                    </a:lnTo>
                    <a:lnTo>
                      <a:pt x="5722" y="4177"/>
                    </a:lnTo>
                    <a:lnTo>
                      <a:pt x="5742" y="4161"/>
                    </a:lnTo>
                    <a:lnTo>
                      <a:pt x="5769" y="4151"/>
                    </a:lnTo>
                    <a:lnTo>
                      <a:pt x="5784" y="4150"/>
                    </a:lnTo>
                    <a:lnTo>
                      <a:pt x="5799" y="4152"/>
                    </a:lnTo>
                    <a:lnTo>
                      <a:pt x="5820" y="4130"/>
                    </a:lnTo>
                    <a:lnTo>
                      <a:pt x="5840" y="4117"/>
                    </a:lnTo>
                    <a:lnTo>
                      <a:pt x="5859" y="4113"/>
                    </a:lnTo>
                    <a:lnTo>
                      <a:pt x="5874" y="4115"/>
                    </a:lnTo>
                    <a:lnTo>
                      <a:pt x="5884" y="4125"/>
                    </a:lnTo>
                    <a:lnTo>
                      <a:pt x="5890" y="4141"/>
                    </a:lnTo>
                    <a:lnTo>
                      <a:pt x="5888" y="4165"/>
                    </a:lnTo>
                    <a:lnTo>
                      <a:pt x="5878" y="4194"/>
                    </a:lnTo>
                    <a:lnTo>
                      <a:pt x="5904" y="4202"/>
                    </a:lnTo>
                    <a:lnTo>
                      <a:pt x="5919" y="4215"/>
                    </a:lnTo>
                    <a:lnTo>
                      <a:pt x="5923" y="4231"/>
                    </a:lnTo>
                    <a:lnTo>
                      <a:pt x="5919" y="4248"/>
                    </a:lnTo>
                    <a:lnTo>
                      <a:pt x="5907" y="4265"/>
                    </a:lnTo>
                    <a:lnTo>
                      <a:pt x="5889" y="4278"/>
                    </a:lnTo>
                    <a:lnTo>
                      <a:pt x="5867" y="4288"/>
                    </a:lnTo>
                    <a:lnTo>
                      <a:pt x="5841" y="4290"/>
                    </a:lnTo>
                    <a:lnTo>
                      <a:pt x="5851" y="4298"/>
                    </a:lnTo>
                    <a:lnTo>
                      <a:pt x="5859" y="4307"/>
                    </a:lnTo>
                    <a:lnTo>
                      <a:pt x="5862" y="4318"/>
                    </a:lnTo>
                    <a:lnTo>
                      <a:pt x="5863" y="4327"/>
                    </a:lnTo>
                    <a:lnTo>
                      <a:pt x="5856" y="4347"/>
                    </a:lnTo>
                    <a:lnTo>
                      <a:pt x="5841" y="4363"/>
                    </a:lnTo>
                    <a:lnTo>
                      <a:pt x="5854" y="4367"/>
                    </a:lnTo>
                    <a:lnTo>
                      <a:pt x="5865" y="4375"/>
                    </a:lnTo>
                    <a:lnTo>
                      <a:pt x="5869" y="4388"/>
                    </a:lnTo>
                    <a:lnTo>
                      <a:pt x="5867" y="4404"/>
                    </a:lnTo>
                    <a:lnTo>
                      <a:pt x="5889" y="4409"/>
                    </a:lnTo>
                    <a:lnTo>
                      <a:pt x="5905" y="4419"/>
                    </a:lnTo>
                    <a:lnTo>
                      <a:pt x="5916" y="4436"/>
                    </a:lnTo>
                    <a:lnTo>
                      <a:pt x="5919" y="4458"/>
                    </a:lnTo>
                    <a:lnTo>
                      <a:pt x="5931" y="4446"/>
                    </a:lnTo>
                    <a:lnTo>
                      <a:pt x="5945" y="4443"/>
                    </a:lnTo>
                    <a:lnTo>
                      <a:pt x="5959" y="4445"/>
                    </a:lnTo>
                    <a:lnTo>
                      <a:pt x="5972" y="4453"/>
                    </a:lnTo>
                    <a:lnTo>
                      <a:pt x="5982" y="4429"/>
                    </a:lnTo>
                    <a:lnTo>
                      <a:pt x="5997" y="4411"/>
                    </a:lnTo>
                    <a:lnTo>
                      <a:pt x="6016" y="4398"/>
                    </a:lnTo>
                    <a:lnTo>
                      <a:pt x="6043" y="4390"/>
                    </a:lnTo>
                    <a:lnTo>
                      <a:pt x="6040" y="4376"/>
                    </a:lnTo>
                    <a:lnTo>
                      <a:pt x="6039" y="4363"/>
                    </a:lnTo>
                    <a:lnTo>
                      <a:pt x="6046" y="4339"/>
                    </a:lnTo>
                    <a:lnTo>
                      <a:pt x="6054" y="4331"/>
                    </a:lnTo>
                    <a:lnTo>
                      <a:pt x="6066" y="4324"/>
                    </a:lnTo>
                    <a:lnTo>
                      <a:pt x="6079" y="4320"/>
                    </a:lnTo>
                    <a:lnTo>
                      <a:pt x="6096" y="4320"/>
                    </a:lnTo>
                    <a:lnTo>
                      <a:pt x="6090" y="4302"/>
                    </a:lnTo>
                    <a:lnTo>
                      <a:pt x="6089" y="4286"/>
                    </a:lnTo>
                    <a:lnTo>
                      <a:pt x="6095" y="4260"/>
                    </a:lnTo>
                    <a:lnTo>
                      <a:pt x="6109" y="4243"/>
                    </a:lnTo>
                    <a:lnTo>
                      <a:pt x="6127" y="4235"/>
                    </a:lnTo>
                    <a:lnTo>
                      <a:pt x="6148" y="4235"/>
                    </a:lnTo>
                    <a:lnTo>
                      <a:pt x="6166" y="4246"/>
                    </a:lnTo>
                    <a:lnTo>
                      <a:pt x="6178" y="4266"/>
                    </a:lnTo>
                    <a:lnTo>
                      <a:pt x="6181" y="4280"/>
                    </a:lnTo>
                    <a:lnTo>
                      <a:pt x="6181" y="4297"/>
                    </a:lnTo>
                    <a:lnTo>
                      <a:pt x="6199" y="4289"/>
                    </a:lnTo>
                    <a:lnTo>
                      <a:pt x="6216" y="4288"/>
                    </a:lnTo>
                    <a:lnTo>
                      <a:pt x="6230" y="4293"/>
                    </a:lnTo>
                    <a:lnTo>
                      <a:pt x="6239" y="4302"/>
                    </a:lnTo>
                    <a:lnTo>
                      <a:pt x="6245" y="4315"/>
                    </a:lnTo>
                    <a:lnTo>
                      <a:pt x="6247" y="4329"/>
                    </a:lnTo>
                    <a:lnTo>
                      <a:pt x="6242" y="4346"/>
                    </a:lnTo>
                    <a:lnTo>
                      <a:pt x="6234" y="4360"/>
                    </a:lnTo>
                    <a:lnTo>
                      <a:pt x="6258" y="4357"/>
                    </a:lnTo>
                    <a:lnTo>
                      <a:pt x="6274" y="4363"/>
                    </a:lnTo>
                    <a:lnTo>
                      <a:pt x="6283" y="4375"/>
                    </a:lnTo>
                    <a:lnTo>
                      <a:pt x="6285" y="4393"/>
                    </a:lnTo>
                    <a:lnTo>
                      <a:pt x="6294" y="4384"/>
                    </a:lnTo>
                    <a:lnTo>
                      <a:pt x="6306" y="4380"/>
                    </a:lnTo>
                    <a:lnTo>
                      <a:pt x="6319" y="4378"/>
                    </a:lnTo>
                    <a:lnTo>
                      <a:pt x="6333" y="4380"/>
                    </a:lnTo>
                    <a:lnTo>
                      <a:pt x="6342" y="4362"/>
                    </a:lnTo>
                    <a:lnTo>
                      <a:pt x="6351" y="4348"/>
                    </a:lnTo>
                    <a:lnTo>
                      <a:pt x="6363" y="4337"/>
                    </a:lnTo>
                    <a:lnTo>
                      <a:pt x="6376" y="4329"/>
                    </a:lnTo>
                    <a:lnTo>
                      <a:pt x="6403" y="4323"/>
                    </a:lnTo>
                    <a:lnTo>
                      <a:pt x="6429" y="4327"/>
                    </a:lnTo>
                    <a:lnTo>
                      <a:pt x="6447" y="4341"/>
                    </a:lnTo>
                    <a:lnTo>
                      <a:pt x="6456" y="4360"/>
                    </a:lnTo>
                    <a:lnTo>
                      <a:pt x="6450" y="4386"/>
                    </a:lnTo>
                    <a:lnTo>
                      <a:pt x="6425" y="4416"/>
                    </a:lnTo>
                    <a:lnTo>
                      <a:pt x="6439" y="4418"/>
                    </a:lnTo>
                    <a:lnTo>
                      <a:pt x="6450" y="4424"/>
                    </a:lnTo>
                    <a:lnTo>
                      <a:pt x="6462" y="4438"/>
                    </a:lnTo>
                    <a:lnTo>
                      <a:pt x="6464" y="4459"/>
                    </a:lnTo>
                    <a:lnTo>
                      <a:pt x="6452" y="4480"/>
                    </a:lnTo>
                    <a:lnTo>
                      <a:pt x="6470" y="4472"/>
                    </a:lnTo>
                    <a:lnTo>
                      <a:pt x="6487" y="4471"/>
                    </a:lnTo>
                    <a:lnTo>
                      <a:pt x="6502" y="4474"/>
                    </a:lnTo>
                    <a:lnTo>
                      <a:pt x="6515" y="4481"/>
                    </a:lnTo>
                    <a:lnTo>
                      <a:pt x="6525" y="4493"/>
                    </a:lnTo>
                    <a:lnTo>
                      <a:pt x="6530" y="4507"/>
                    </a:lnTo>
                    <a:lnTo>
                      <a:pt x="6531" y="4523"/>
                    </a:lnTo>
                    <a:lnTo>
                      <a:pt x="6527" y="4539"/>
                    </a:lnTo>
                    <a:lnTo>
                      <a:pt x="6555" y="4542"/>
                    </a:lnTo>
                    <a:lnTo>
                      <a:pt x="6577" y="4550"/>
                    </a:lnTo>
                    <a:lnTo>
                      <a:pt x="6592" y="4560"/>
                    </a:lnTo>
                    <a:lnTo>
                      <a:pt x="6600" y="4574"/>
                    </a:lnTo>
                    <a:lnTo>
                      <a:pt x="6603" y="4589"/>
                    </a:lnTo>
                    <a:lnTo>
                      <a:pt x="6597" y="4605"/>
                    </a:lnTo>
                    <a:lnTo>
                      <a:pt x="6584" y="4622"/>
                    </a:lnTo>
                    <a:lnTo>
                      <a:pt x="6564" y="4639"/>
                    </a:lnTo>
                    <a:lnTo>
                      <a:pt x="6589" y="4649"/>
                    </a:lnTo>
                    <a:lnTo>
                      <a:pt x="6607" y="4664"/>
                    </a:lnTo>
                    <a:lnTo>
                      <a:pt x="6617" y="4683"/>
                    </a:lnTo>
                    <a:lnTo>
                      <a:pt x="6621" y="4704"/>
                    </a:lnTo>
                    <a:lnTo>
                      <a:pt x="6617" y="4724"/>
                    </a:lnTo>
                    <a:lnTo>
                      <a:pt x="6607" y="4743"/>
                    </a:lnTo>
                    <a:lnTo>
                      <a:pt x="6590" y="4759"/>
                    </a:lnTo>
                    <a:lnTo>
                      <a:pt x="6567" y="4770"/>
                    </a:lnTo>
                    <a:lnTo>
                      <a:pt x="6581" y="4792"/>
                    </a:lnTo>
                    <a:lnTo>
                      <a:pt x="6586" y="4814"/>
                    </a:lnTo>
                    <a:lnTo>
                      <a:pt x="6586" y="4833"/>
                    </a:lnTo>
                    <a:lnTo>
                      <a:pt x="6579" y="4850"/>
                    </a:lnTo>
                    <a:lnTo>
                      <a:pt x="6566" y="4863"/>
                    </a:lnTo>
                    <a:lnTo>
                      <a:pt x="6547" y="4870"/>
                    </a:lnTo>
                    <a:lnTo>
                      <a:pt x="6522" y="4871"/>
                    </a:lnTo>
                    <a:lnTo>
                      <a:pt x="6493" y="4866"/>
                    </a:lnTo>
                    <a:lnTo>
                      <a:pt x="6486" y="4888"/>
                    </a:lnTo>
                    <a:lnTo>
                      <a:pt x="6471" y="4904"/>
                    </a:lnTo>
                    <a:lnTo>
                      <a:pt x="6452" y="4915"/>
                    </a:lnTo>
                    <a:lnTo>
                      <a:pt x="6429" y="4918"/>
                    </a:lnTo>
                    <a:lnTo>
                      <a:pt x="6406" y="4914"/>
                    </a:lnTo>
                    <a:lnTo>
                      <a:pt x="6388" y="4902"/>
                    </a:lnTo>
                    <a:lnTo>
                      <a:pt x="6376" y="4883"/>
                    </a:lnTo>
                    <a:lnTo>
                      <a:pt x="6373" y="4854"/>
                    </a:lnTo>
                    <a:lnTo>
                      <a:pt x="6355" y="4865"/>
                    </a:lnTo>
                    <a:lnTo>
                      <a:pt x="6334" y="4870"/>
                    </a:lnTo>
                    <a:lnTo>
                      <a:pt x="6315" y="4868"/>
                    </a:lnTo>
                    <a:lnTo>
                      <a:pt x="6297" y="4862"/>
                    </a:lnTo>
                    <a:lnTo>
                      <a:pt x="6283" y="4850"/>
                    </a:lnTo>
                    <a:lnTo>
                      <a:pt x="6273" y="4835"/>
                    </a:lnTo>
                    <a:lnTo>
                      <a:pt x="6268" y="4818"/>
                    </a:lnTo>
                    <a:lnTo>
                      <a:pt x="6272" y="4799"/>
                    </a:lnTo>
                    <a:lnTo>
                      <a:pt x="6253" y="4814"/>
                    </a:lnTo>
                    <a:lnTo>
                      <a:pt x="6232" y="4821"/>
                    </a:lnTo>
                    <a:lnTo>
                      <a:pt x="6209" y="4822"/>
                    </a:lnTo>
                    <a:lnTo>
                      <a:pt x="6185" y="4818"/>
                    </a:lnTo>
                    <a:lnTo>
                      <a:pt x="6198" y="4823"/>
                    </a:lnTo>
                    <a:lnTo>
                      <a:pt x="6208" y="4832"/>
                    </a:lnTo>
                    <a:lnTo>
                      <a:pt x="6213" y="4840"/>
                    </a:lnTo>
                    <a:lnTo>
                      <a:pt x="6216" y="4851"/>
                    </a:lnTo>
                    <a:lnTo>
                      <a:pt x="6214" y="4862"/>
                    </a:lnTo>
                    <a:lnTo>
                      <a:pt x="6211" y="4871"/>
                    </a:lnTo>
                    <a:lnTo>
                      <a:pt x="6193" y="4888"/>
                    </a:lnTo>
                    <a:lnTo>
                      <a:pt x="6216" y="4893"/>
                    </a:lnTo>
                    <a:lnTo>
                      <a:pt x="6231" y="4906"/>
                    </a:lnTo>
                    <a:lnTo>
                      <a:pt x="6234" y="4925"/>
                    </a:lnTo>
                    <a:lnTo>
                      <a:pt x="6223" y="4944"/>
                    </a:lnTo>
                    <a:lnTo>
                      <a:pt x="6244" y="4945"/>
                    </a:lnTo>
                    <a:lnTo>
                      <a:pt x="6259" y="4953"/>
                    </a:lnTo>
                    <a:lnTo>
                      <a:pt x="6269" y="4965"/>
                    </a:lnTo>
                    <a:lnTo>
                      <a:pt x="6275" y="4980"/>
                    </a:lnTo>
                    <a:lnTo>
                      <a:pt x="6274" y="4996"/>
                    </a:lnTo>
                    <a:lnTo>
                      <a:pt x="6268" y="5011"/>
                    </a:lnTo>
                    <a:lnTo>
                      <a:pt x="6257" y="5023"/>
                    </a:lnTo>
                    <a:lnTo>
                      <a:pt x="6238" y="5030"/>
                    </a:lnTo>
                    <a:lnTo>
                      <a:pt x="6255" y="5040"/>
                    </a:lnTo>
                    <a:lnTo>
                      <a:pt x="6266" y="5053"/>
                    </a:lnTo>
                    <a:lnTo>
                      <a:pt x="6271" y="5069"/>
                    </a:lnTo>
                    <a:lnTo>
                      <a:pt x="6269" y="5084"/>
                    </a:lnTo>
                    <a:lnTo>
                      <a:pt x="6262" y="5099"/>
                    </a:lnTo>
                    <a:lnTo>
                      <a:pt x="6251" y="5111"/>
                    </a:lnTo>
                    <a:lnTo>
                      <a:pt x="6235" y="5119"/>
                    </a:lnTo>
                    <a:lnTo>
                      <a:pt x="6216" y="5123"/>
                    </a:lnTo>
                    <a:lnTo>
                      <a:pt x="6216" y="5143"/>
                    </a:lnTo>
                    <a:lnTo>
                      <a:pt x="6207" y="5159"/>
                    </a:lnTo>
                    <a:lnTo>
                      <a:pt x="6194" y="5170"/>
                    </a:lnTo>
                    <a:lnTo>
                      <a:pt x="6178" y="5176"/>
                    </a:lnTo>
                    <a:lnTo>
                      <a:pt x="6161" y="5177"/>
                    </a:lnTo>
                    <a:lnTo>
                      <a:pt x="6145" y="5171"/>
                    </a:lnTo>
                    <a:lnTo>
                      <a:pt x="6134" y="5158"/>
                    </a:lnTo>
                    <a:lnTo>
                      <a:pt x="6129" y="5137"/>
                    </a:lnTo>
                    <a:lnTo>
                      <a:pt x="6101" y="5132"/>
                    </a:lnTo>
                    <a:lnTo>
                      <a:pt x="6084" y="5117"/>
                    </a:lnTo>
                    <a:lnTo>
                      <a:pt x="6080" y="5106"/>
                    </a:lnTo>
                    <a:lnTo>
                      <a:pt x="6078" y="5094"/>
                    </a:lnTo>
                    <a:lnTo>
                      <a:pt x="6081" y="5058"/>
                    </a:lnTo>
                    <a:lnTo>
                      <a:pt x="6062" y="5077"/>
                    </a:lnTo>
                    <a:lnTo>
                      <a:pt x="6042" y="5083"/>
                    </a:lnTo>
                    <a:lnTo>
                      <a:pt x="6033" y="5082"/>
                    </a:lnTo>
                    <a:lnTo>
                      <a:pt x="6025" y="5077"/>
                    </a:lnTo>
                    <a:lnTo>
                      <a:pt x="6018" y="5068"/>
                    </a:lnTo>
                    <a:lnTo>
                      <a:pt x="6013" y="5055"/>
                    </a:lnTo>
                    <a:lnTo>
                      <a:pt x="6010" y="5069"/>
                    </a:lnTo>
                    <a:lnTo>
                      <a:pt x="6001" y="5084"/>
                    </a:lnTo>
                    <a:lnTo>
                      <a:pt x="5987" y="5099"/>
                    </a:lnTo>
                    <a:lnTo>
                      <a:pt x="5972" y="5112"/>
                    </a:lnTo>
                    <a:lnTo>
                      <a:pt x="5955" y="5119"/>
                    </a:lnTo>
                    <a:lnTo>
                      <a:pt x="5941" y="5120"/>
                    </a:lnTo>
                    <a:lnTo>
                      <a:pt x="5929" y="5112"/>
                    </a:lnTo>
                    <a:lnTo>
                      <a:pt x="5923" y="5093"/>
                    </a:lnTo>
                    <a:lnTo>
                      <a:pt x="5900" y="5117"/>
                    </a:lnTo>
                    <a:lnTo>
                      <a:pt x="5875" y="5133"/>
                    </a:lnTo>
                    <a:lnTo>
                      <a:pt x="5852" y="5141"/>
                    </a:lnTo>
                    <a:lnTo>
                      <a:pt x="5832" y="5140"/>
                    </a:lnTo>
                    <a:lnTo>
                      <a:pt x="5818" y="5131"/>
                    </a:lnTo>
                    <a:lnTo>
                      <a:pt x="5811" y="5115"/>
                    </a:lnTo>
                    <a:lnTo>
                      <a:pt x="5814" y="5090"/>
                    </a:lnTo>
                    <a:lnTo>
                      <a:pt x="5830" y="5058"/>
                    </a:lnTo>
                    <a:lnTo>
                      <a:pt x="5808" y="5069"/>
                    </a:lnTo>
                    <a:lnTo>
                      <a:pt x="5781" y="5070"/>
                    </a:lnTo>
                    <a:lnTo>
                      <a:pt x="5759" y="5059"/>
                    </a:lnTo>
                    <a:lnTo>
                      <a:pt x="5753" y="5050"/>
                    </a:lnTo>
                    <a:lnTo>
                      <a:pt x="5751" y="5037"/>
                    </a:lnTo>
                    <a:lnTo>
                      <a:pt x="5748" y="5057"/>
                    </a:lnTo>
                    <a:lnTo>
                      <a:pt x="5739" y="5074"/>
                    </a:lnTo>
                    <a:lnTo>
                      <a:pt x="5727" y="5086"/>
                    </a:lnTo>
                    <a:lnTo>
                      <a:pt x="5714" y="5094"/>
                    </a:lnTo>
                    <a:lnTo>
                      <a:pt x="5699" y="5095"/>
                    </a:lnTo>
                    <a:lnTo>
                      <a:pt x="5685" y="5089"/>
                    </a:lnTo>
                    <a:lnTo>
                      <a:pt x="5673" y="5077"/>
                    </a:lnTo>
                    <a:lnTo>
                      <a:pt x="5665" y="5055"/>
                    </a:lnTo>
                    <a:lnTo>
                      <a:pt x="5643" y="5062"/>
                    </a:lnTo>
                    <a:lnTo>
                      <a:pt x="5624" y="5063"/>
                    </a:lnTo>
                    <a:lnTo>
                      <a:pt x="5608" y="5057"/>
                    </a:lnTo>
                    <a:lnTo>
                      <a:pt x="5597" y="5049"/>
                    </a:lnTo>
                    <a:lnTo>
                      <a:pt x="5590" y="5036"/>
                    </a:lnTo>
                    <a:lnTo>
                      <a:pt x="5590" y="5020"/>
                    </a:lnTo>
                    <a:lnTo>
                      <a:pt x="5596" y="5002"/>
                    </a:lnTo>
                    <a:lnTo>
                      <a:pt x="5608" y="4981"/>
                    </a:lnTo>
                    <a:lnTo>
                      <a:pt x="5588" y="4985"/>
                    </a:lnTo>
                    <a:lnTo>
                      <a:pt x="5572" y="4981"/>
                    </a:lnTo>
                    <a:lnTo>
                      <a:pt x="5559" y="4972"/>
                    </a:lnTo>
                    <a:lnTo>
                      <a:pt x="5550" y="4959"/>
                    </a:lnTo>
                    <a:lnTo>
                      <a:pt x="5547" y="4943"/>
                    </a:lnTo>
                    <a:lnTo>
                      <a:pt x="5549" y="4925"/>
                    </a:lnTo>
                    <a:lnTo>
                      <a:pt x="5557" y="4908"/>
                    </a:lnTo>
                    <a:lnTo>
                      <a:pt x="5571" y="4892"/>
                    </a:lnTo>
                    <a:lnTo>
                      <a:pt x="5553" y="4880"/>
                    </a:lnTo>
                    <a:lnTo>
                      <a:pt x="5543" y="4867"/>
                    </a:lnTo>
                    <a:lnTo>
                      <a:pt x="5538" y="4853"/>
                    </a:lnTo>
                    <a:lnTo>
                      <a:pt x="5539" y="4838"/>
                    </a:lnTo>
                    <a:lnTo>
                      <a:pt x="5544" y="4824"/>
                    </a:lnTo>
                    <a:lnTo>
                      <a:pt x="5552" y="4809"/>
                    </a:lnTo>
                    <a:lnTo>
                      <a:pt x="5578" y="4784"/>
                    </a:lnTo>
                    <a:lnTo>
                      <a:pt x="5563" y="4770"/>
                    </a:lnTo>
                    <a:lnTo>
                      <a:pt x="5549" y="4789"/>
                    </a:lnTo>
                    <a:lnTo>
                      <a:pt x="5527" y="4802"/>
                    </a:lnTo>
                    <a:lnTo>
                      <a:pt x="5501" y="4808"/>
                    </a:lnTo>
                    <a:lnTo>
                      <a:pt x="5473" y="4806"/>
                    </a:lnTo>
                    <a:lnTo>
                      <a:pt x="5480" y="4835"/>
                    </a:lnTo>
                    <a:lnTo>
                      <a:pt x="5477" y="4869"/>
                    </a:lnTo>
                    <a:lnTo>
                      <a:pt x="5470" y="4885"/>
                    </a:lnTo>
                    <a:lnTo>
                      <a:pt x="5462" y="4897"/>
                    </a:lnTo>
                    <a:lnTo>
                      <a:pt x="5449" y="4904"/>
                    </a:lnTo>
                    <a:lnTo>
                      <a:pt x="5433" y="4907"/>
                    </a:lnTo>
                    <a:lnTo>
                      <a:pt x="5428" y="4931"/>
                    </a:lnTo>
                    <a:lnTo>
                      <a:pt x="5414" y="4950"/>
                    </a:lnTo>
                    <a:lnTo>
                      <a:pt x="5395" y="4961"/>
                    </a:lnTo>
                    <a:lnTo>
                      <a:pt x="5373" y="4965"/>
                    </a:lnTo>
                    <a:lnTo>
                      <a:pt x="5353" y="4961"/>
                    </a:lnTo>
                    <a:lnTo>
                      <a:pt x="5339" y="4948"/>
                    </a:lnTo>
                    <a:lnTo>
                      <a:pt x="5335" y="4939"/>
                    </a:lnTo>
                    <a:lnTo>
                      <a:pt x="5333" y="4927"/>
                    </a:lnTo>
                    <a:lnTo>
                      <a:pt x="5336" y="4913"/>
                    </a:lnTo>
                    <a:lnTo>
                      <a:pt x="5342" y="4896"/>
                    </a:lnTo>
                    <a:lnTo>
                      <a:pt x="5330" y="4901"/>
                    </a:lnTo>
                    <a:lnTo>
                      <a:pt x="5318" y="4901"/>
                    </a:lnTo>
                    <a:lnTo>
                      <a:pt x="5310" y="4897"/>
                    </a:lnTo>
                    <a:lnTo>
                      <a:pt x="5304" y="4887"/>
                    </a:lnTo>
                    <a:lnTo>
                      <a:pt x="5289" y="4916"/>
                    </a:lnTo>
                    <a:lnTo>
                      <a:pt x="5269" y="4933"/>
                    </a:lnTo>
                    <a:lnTo>
                      <a:pt x="5247" y="4939"/>
                    </a:lnTo>
                    <a:lnTo>
                      <a:pt x="5228" y="4937"/>
                    </a:lnTo>
                    <a:lnTo>
                      <a:pt x="5214" y="4926"/>
                    </a:lnTo>
                    <a:lnTo>
                      <a:pt x="5211" y="4918"/>
                    </a:lnTo>
                    <a:lnTo>
                      <a:pt x="5211" y="4910"/>
                    </a:lnTo>
                    <a:lnTo>
                      <a:pt x="5214" y="4901"/>
                    </a:lnTo>
                    <a:lnTo>
                      <a:pt x="5220" y="4891"/>
                    </a:lnTo>
                    <a:lnTo>
                      <a:pt x="5232" y="4880"/>
                    </a:lnTo>
                    <a:lnTo>
                      <a:pt x="5248" y="4869"/>
                    </a:lnTo>
                    <a:lnTo>
                      <a:pt x="5227" y="4856"/>
                    </a:lnTo>
                    <a:lnTo>
                      <a:pt x="5213" y="4835"/>
                    </a:lnTo>
                    <a:lnTo>
                      <a:pt x="5211" y="4823"/>
                    </a:lnTo>
                    <a:lnTo>
                      <a:pt x="5212" y="4810"/>
                    </a:lnTo>
                    <a:lnTo>
                      <a:pt x="5216" y="4799"/>
                    </a:lnTo>
                    <a:lnTo>
                      <a:pt x="5226" y="4788"/>
                    </a:lnTo>
                    <a:lnTo>
                      <a:pt x="5211" y="4794"/>
                    </a:lnTo>
                    <a:lnTo>
                      <a:pt x="5195" y="4795"/>
                    </a:lnTo>
                    <a:lnTo>
                      <a:pt x="5183" y="4791"/>
                    </a:lnTo>
                    <a:lnTo>
                      <a:pt x="5172" y="4783"/>
                    </a:lnTo>
                    <a:lnTo>
                      <a:pt x="5165" y="4772"/>
                    </a:lnTo>
                    <a:lnTo>
                      <a:pt x="5162" y="4759"/>
                    </a:lnTo>
                    <a:lnTo>
                      <a:pt x="5163" y="4746"/>
                    </a:lnTo>
                    <a:lnTo>
                      <a:pt x="5170" y="4732"/>
                    </a:lnTo>
                    <a:lnTo>
                      <a:pt x="5153" y="4739"/>
                    </a:lnTo>
                    <a:lnTo>
                      <a:pt x="5137" y="4740"/>
                    </a:lnTo>
                    <a:lnTo>
                      <a:pt x="5122" y="4737"/>
                    </a:lnTo>
                    <a:lnTo>
                      <a:pt x="5109" y="4730"/>
                    </a:lnTo>
                    <a:lnTo>
                      <a:pt x="5099" y="4720"/>
                    </a:lnTo>
                    <a:lnTo>
                      <a:pt x="5094" y="4707"/>
                    </a:lnTo>
                    <a:lnTo>
                      <a:pt x="5093" y="4692"/>
                    </a:lnTo>
                    <a:lnTo>
                      <a:pt x="5098" y="4676"/>
                    </a:lnTo>
                    <a:lnTo>
                      <a:pt x="5062" y="4679"/>
                    </a:lnTo>
                    <a:lnTo>
                      <a:pt x="5029" y="4673"/>
                    </a:lnTo>
                    <a:lnTo>
                      <a:pt x="5005" y="4658"/>
                    </a:lnTo>
                    <a:lnTo>
                      <a:pt x="4990" y="4636"/>
                    </a:lnTo>
                    <a:lnTo>
                      <a:pt x="4994" y="4664"/>
                    </a:lnTo>
                    <a:lnTo>
                      <a:pt x="4987" y="4683"/>
                    </a:lnTo>
                    <a:lnTo>
                      <a:pt x="4970" y="4697"/>
                    </a:lnTo>
                    <a:lnTo>
                      <a:pt x="4941" y="4707"/>
                    </a:lnTo>
                    <a:lnTo>
                      <a:pt x="4954" y="4715"/>
                    </a:lnTo>
                    <a:lnTo>
                      <a:pt x="4961" y="4726"/>
                    </a:lnTo>
                    <a:lnTo>
                      <a:pt x="4965" y="4738"/>
                    </a:lnTo>
                    <a:lnTo>
                      <a:pt x="4964" y="4750"/>
                    </a:lnTo>
                    <a:lnTo>
                      <a:pt x="4958" y="4760"/>
                    </a:lnTo>
                    <a:lnTo>
                      <a:pt x="4950" y="4770"/>
                    </a:lnTo>
                    <a:lnTo>
                      <a:pt x="4923" y="4781"/>
                    </a:lnTo>
                    <a:lnTo>
                      <a:pt x="4940" y="4779"/>
                    </a:lnTo>
                    <a:lnTo>
                      <a:pt x="4958" y="4782"/>
                    </a:lnTo>
                    <a:lnTo>
                      <a:pt x="4974" y="4787"/>
                    </a:lnTo>
                    <a:lnTo>
                      <a:pt x="4988" y="4795"/>
                    </a:lnTo>
                    <a:lnTo>
                      <a:pt x="4999" y="4806"/>
                    </a:lnTo>
                    <a:lnTo>
                      <a:pt x="5005" y="4820"/>
                    </a:lnTo>
                    <a:lnTo>
                      <a:pt x="5005" y="4836"/>
                    </a:lnTo>
                    <a:lnTo>
                      <a:pt x="4997" y="4854"/>
                    </a:lnTo>
                    <a:lnTo>
                      <a:pt x="5016" y="4854"/>
                    </a:lnTo>
                    <a:lnTo>
                      <a:pt x="5035" y="4859"/>
                    </a:lnTo>
                    <a:lnTo>
                      <a:pt x="5052" y="4866"/>
                    </a:lnTo>
                    <a:lnTo>
                      <a:pt x="5067" y="4878"/>
                    </a:lnTo>
                    <a:lnTo>
                      <a:pt x="5078" y="4892"/>
                    </a:lnTo>
                    <a:lnTo>
                      <a:pt x="5085" y="4908"/>
                    </a:lnTo>
                    <a:lnTo>
                      <a:pt x="5085" y="4927"/>
                    </a:lnTo>
                    <a:lnTo>
                      <a:pt x="5080" y="4948"/>
                    </a:lnTo>
                    <a:lnTo>
                      <a:pt x="5101" y="4959"/>
                    </a:lnTo>
                    <a:lnTo>
                      <a:pt x="5117" y="4972"/>
                    </a:lnTo>
                    <a:lnTo>
                      <a:pt x="5128" y="4987"/>
                    </a:lnTo>
                    <a:lnTo>
                      <a:pt x="5135" y="5004"/>
                    </a:lnTo>
                    <a:lnTo>
                      <a:pt x="5138" y="5022"/>
                    </a:lnTo>
                    <a:lnTo>
                      <a:pt x="5137" y="5040"/>
                    </a:lnTo>
                    <a:lnTo>
                      <a:pt x="5132" y="5058"/>
                    </a:lnTo>
                    <a:lnTo>
                      <a:pt x="5121" y="5074"/>
                    </a:lnTo>
                    <a:lnTo>
                      <a:pt x="5133" y="5092"/>
                    </a:lnTo>
                    <a:lnTo>
                      <a:pt x="5139" y="5109"/>
                    </a:lnTo>
                    <a:lnTo>
                      <a:pt x="5142" y="5126"/>
                    </a:lnTo>
                    <a:lnTo>
                      <a:pt x="5139" y="5142"/>
                    </a:lnTo>
                    <a:lnTo>
                      <a:pt x="5131" y="5155"/>
                    </a:lnTo>
                    <a:lnTo>
                      <a:pt x="5117" y="5165"/>
                    </a:lnTo>
                    <a:lnTo>
                      <a:pt x="5097" y="5171"/>
                    </a:lnTo>
                    <a:lnTo>
                      <a:pt x="5073" y="5171"/>
                    </a:lnTo>
                    <a:lnTo>
                      <a:pt x="5076" y="5186"/>
                    </a:lnTo>
                    <a:lnTo>
                      <a:pt x="5076" y="5202"/>
                    </a:lnTo>
                    <a:lnTo>
                      <a:pt x="5071" y="5216"/>
                    </a:lnTo>
                    <a:lnTo>
                      <a:pt x="5064" y="5227"/>
                    </a:lnTo>
                    <a:lnTo>
                      <a:pt x="5053" y="5237"/>
                    </a:lnTo>
                    <a:lnTo>
                      <a:pt x="5039" y="5242"/>
                    </a:lnTo>
                    <a:lnTo>
                      <a:pt x="5023" y="5242"/>
                    </a:lnTo>
                    <a:lnTo>
                      <a:pt x="5005" y="5237"/>
                    </a:lnTo>
                    <a:lnTo>
                      <a:pt x="4986" y="5271"/>
                    </a:lnTo>
                    <a:lnTo>
                      <a:pt x="4974" y="5283"/>
                    </a:lnTo>
                    <a:lnTo>
                      <a:pt x="4961" y="5290"/>
                    </a:lnTo>
                    <a:lnTo>
                      <a:pt x="4947" y="5295"/>
                    </a:lnTo>
                    <a:lnTo>
                      <a:pt x="4931" y="5296"/>
                    </a:lnTo>
                    <a:lnTo>
                      <a:pt x="4896" y="5286"/>
                    </a:lnTo>
                    <a:lnTo>
                      <a:pt x="4886" y="5280"/>
                    </a:lnTo>
                    <a:lnTo>
                      <a:pt x="4880" y="5269"/>
                    </a:lnTo>
                    <a:lnTo>
                      <a:pt x="4875" y="5244"/>
                    </a:lnTo>
                    <a:lnTo>
                      <a:pt x="4880" y="5232"/>
                    </a:lnTo>
                    <a:lnTo>
                      <a:pt x="4887" y="5221"/>
                    </a:lnTo>
                    <a:lnTo>
                      <a:pt x="4900" y="5214"/>
                    </a:lnTo>
                    <a:lnTo>
                      <a:pt x="4918" y="5211"/>
                    </a:lnTo>
                    <a:lnTo>
                      <a:pt x="4908" y="5206"/>
                    </a:lnTo>
                    <a:lnTo>
                      <a:pt x="4899" y="5198"/>
                    </a:lnTo>
                    <a:lnTo>
                      <a:pt x="4892" y="5188"/>
                    </a:lnTo>
                    <a:lnTo>
                      <a:pt x="4888" y="5177"/>
                    </a:lnTo>
                    <a:lnTo>
                      <a:pt x="4887" y="5164"/>
                    </a:lnTo>
                    <a:lnTo>
                      <a:pt x="4889" y="5152"/>
                    </a:lnTo>
                    <a:lnTo>
                      <a:pt x="4896" y="5142"/>
                    </a:lnTo>
                    <a:lnTo>
                      <a:pt x="4904" y="5133"/>
                    </a:lnTo>
                    <a:lnTo>
                      <a:pt x="4892" y="5133"/>
                    </a:lnTo>
                    <a:lnTo>
                      <a:pt x="4882" y="5129"/>
                    </a:lnTo>
                    <a:lnTo>
                      <a:pt x="4867" y="5114"/>
                    </a:lnTo>
                    <a:lnTo>
                      <a:pt x="4861" y="5094"/>
                    </a:lnTo>
                    <a:lnTo>
                      <a:pt x="4867" y="5072"/>
                    </a:lnTo>
                    <a:lnTo>
                      <a:pt x="4834" y="5064"/>
                    </a:lnTo>
                    <a:lnTo>
                      <a:pt x="4820" y="5055"/>
                    </a:lnTo>
                    <a:lnTo>
                      <a:pt x="4811" y="5045"/>
                    </a:lnTo>
                    <a:lnTo>
                      <a:pt x="4802" y="5054"/>
                    </a:lnTo>
                    <a:lnTo>
                      <a:pt x="4790" y="5059"/>
                    </a:lnTo>
                    <a:lnTo>
                      <a:pt x="4776" y="5059"/>
                    </a:lnTo>
                    <a:lnTo>
                      <a:pt x="4765" y="5052"/>
                    </a:lnTo>
                    <a:lnTo>
                      <a:pt x="4760" y="5067"/>
                    </a:lnTo>
                    <a:lnTo>
                      <a:pt x="4751" y="5079"/>
                    </a:lnTo>
                    <a:lnTo>
                      <a:pt x="4740" y="5087"/>
                    </a:lnTo>
                    <a:lnTo>
                      <a:pt x="4727" y="5090"/>
                    </a:lnTo>
                    <a:lnTo>
                      <a:pt x="4716" y="5089"/>
                    </a:lnTo>
                    <a:lnTo>
                      <a:pt x="4704" y="5083"/>
                    </a:lnTo>
                    <a:lnTo>
                      <a:pt x="4695" y="5071"/>
                    </a:lnTo>
                    <a:lnTo>
                      <a:pt x="4690" y="5052"/>
                    </a:lnTo>
                    <a:lnTo>
                      <a:pt x="4665" y="5059"/>
                    </a:lnTo>
                    <a:lnTo>
                      <a:pt x="4641" y="5057"/>
                    </a:lnTo>
                    <a:lnTo>
                      <a:pt x="4624" y="5046"/>
                    </a:lnTo>
                    <a:lnTo>
                      <a:pt x="4619" y="5037"/>
                    </a:lnTo>
                    <a:lnTo>
                      <a:pt x="4619" y="5025"/>
                    </a:lnTo>
                    <a:lnTo>
                      <a:pt x="4602" y="5033"/>
                    </a:lnTo>
                    <a:lnTo>
                      <a:pt x="4584" y="5035"/>
                    </a:lnTo>
                    <a:lnTo>
                      <a:pt x="4565" y="5031"/>
                    </a:lnTo>
                    <a:lnTo>
                      <a:pt x="4547" y="5022"/>
                    </a:lnTo>
                    <a:lnTo>
                      <a:pt x="4541" y="5036"/>
                    </a:lnTo>
                    <a:lnTo>
                      <a:pt x="4531" y="5048"/>
                    </a:lnTo>
                    <a:lnTo>
                      <a:pt x="4519" y="5055"/>
                    </a:lnTo>
                    <a:lnTo>
                      <a:pt x="4504" y="5059"/>
                    </a:lnTo>
                    <a:lnTo>
                      <a:pt x="4489" y="5061"/>
                    </a:lnTo>
                    <a:lnTo>
                      <a:pt x="4475" y="5058"/>
                    </a:lnTo>
                    <a:lnTo>
                      <a:pt x="4461" y="5052"/>
                    </a:lnTo>
                    <a:lnTo>
                      <a:pt x="4450" y="5041"/>
                    </a:lnTo>
                    <a:lnTo>
                      <a:pt x="4417" y="5046"/>
                    </a:lnTo>
                    <a:lnTo>
                      <a:pt x="4403" y="5042"/>
                    </a:lnTo>
                    <a:lnTo>
                      <a:pt x="4390" y="5037"/>
                    </a:lnTo>
                    <a:lnTo>
                      <a:pt x="4380" y="5028"/>
                    </a:lnTo>
                    <a:lnTo>
                      <a:pt x="4372" y="5018"/>
                    </a:lnTo>
                    <a:lnTo>
                      <a:pt x="4366" y="5003"/>
                    </a:lnTo>
                    <a:lnTo>
                      <a:pt x="4364" y="4985"/>
                    </a:lnTo>
                    <a:lnTo>
                      <a:pt x="4314" y="4992"/>
                    </a:lnTo>
                    <a:lnTo>
                      <a:pt x="4292" y="4989"/>
                    </a:lnTo>
                    <a:lnTo>
                      <a:pt x="4271" y="4984"/>
                    </a:lnTo>
                    <a:lnTo>
                      <a:pt x="4253" y="4973"/>
                    </a:lnTo>
                    <a:lnTo>
                      <a:pt x="4238" y="4960"/>
                    </a:lnTo>
                    <a:lnTo>
                      <a:pt x="4224" y="4942"/>
                    </a:lnTo>
                    <a:lnTo>
                      <a:pt x="4214" y="4922"/>
                    </a:lnTo>
                    <a:lnTo>
                      <a:pt x="4197" y="4932"/>
                    </a:lnTo>
                    <a:lnTo>
                      <a:pt x="4176" y="4937"/>
                    </a:lnTo>
                    <a:lnTo>
                      <a:pt x="4158" y="4931"/>
                    </a:lnTo>
                    <a:lnTo>
                      <a:pt x="4143" y="4914"/>
                    </a:lnTo>
                    <a:lnTo>
                      <a:pt x="4121" y="4925"/>
                    </a:lnTo>
                    <a:lnTo>
                      <a:pt x="4102" y="4927"/>
                    </a:lnTo>
                    <a:lnTo>
                      <a:pt x="4085" y="4921"/>
                    </a:lnTo>
                    <a:lnTo>
                      <a:pt x="4073" y="4909"/>
                    </a:lnTo>
                    <a:lnTo>
                      <a:pt x="4065" y="4894"/>
                    </a:lnTo>
                    <a:lnTo>
                      <a:pt x="4065" y="4876"/>
                    </a:lnTo>
                    <a:lnTo>
                      <a:pt x="4073" y="4857"/>
                    </a:lnTo>
                    <a:lnTo>
                      <a:pt x="4090" y="4840"/>
                    </a:lnTo>
                    <a:lnTo>
                      <a:pt x="4070" y="4839"/>
                    </a:lnTo>
                    <a:lnTo>
                      <a:pt x="4054" y="4835"/>
                    </a:lnTo>
                    <a:lnTo>
                      <a:pt x="4043" y="4826"/>
                    </a:lnTo>
                    <a:lnTo>
                      <a:pt x="4036" y="4815"/>
                    </a:lnTo>
                    <a:lnTo>
                      <a:pt x="4034" y="4802"/>
                    </a:lnTo>
                    <a:lnTo>
                      <a:pt x="4038" y="4787"/>
                    </a:lnTo>
                    <a:lnTo>
                      <a:pt x="4047" y="4773"/>
                    </a:lnTo>
                    <a:lnTo>
                      <a:pt x="4061" y="4758"/>
                    </a:lnTo>
                    <a:lnTo>
                      <a:pt x="4044" y="4769"/>
                    </a:lnTo>
                    <a:lnTo>
                      <a:pt x="4028" y="4774"/>
                    </a:lnTo>
                    <a:lnTo>
                      <a:pt x="4014" y="4772"/>
                    </a:lnTo>
                    <a:lnTo>
                      <a:pt x="4002" y="4767"/>
                    </a:lnTo>
                    <a:lnTo>
                      <a:pt x="3993" y="4756"/>
                    </a:lnTo>
                    <a:lnTo>
                      <a:pt x="3989" y="4742"/>
                    </a:lnTo>
                    <a:lnTo>
                      <a:pt x="3990" y="4727"/>
                    </a:lnTo>
                    <a:lnTo>
                      <a:pt x="3996" y="4710"/>
                    </a:lnTo>
                    <a:lnTo>
                      <a:pt x="3978" y="4727"/>
                    </a:lnTo>
                    <a:lnTo>
                      <a:pt x="3960" y="4736"/>
                    </a:lnTo>
                    <a:lnTo>
                      <a:pt x="3941" y="4738"/>
                    </a:lnTo>
                    <a:lnTo>
                      <a:pt x="3925" y="4733"/>
                    </a:lnTo>
                    <a:lnTo>
                      <a:pt x="3913" y="4725"/>
                    </a:lnTo>
                    <a:lnTo>
                      <a:pt x="3906" y="4711"/>
                    </a:lnTo>
                    <a:lnTo>
                      <a:pt x="3906" y="4694"/>
                    </a:lnTo>
                    <a:lnTo>
                      <a:pt x="3914" y="4674"/>
                    </a:lnTo>
                    <a:lnTo>
                      <a:pt x="3893" y="4699"/>
                    </a:lnTo>
                    <a:lnTo>
                      <a:pt x="3868" y="4713"/>
                    </a:lnTo>
                    <a:lnTo>
                      <a:pt x="3839" y="4716"/>
                    </a:lnTo>
                    <a:lnTo>
                      <a:pt x="3806" y="4710"/>
                    </a:lnTo>
                    <a:lnTo>
                      <a:pt x="3806" y="4725"/>
                    </a:lnTo>
                    <a:lnTo>
                      <a:pt x="3799" y="4739"/>
                    </a:lnTo>
                    <a:lnTo>
                      <a:pt x="3788" y="4750"/>
                    </a:lnTo>
                    <a:lnTo>
                      <a:pt x="3774" y="4758"/>
                    </a:lnTo>
                    <a:lnTo>
                      <a:pt x="3759" y="4762"/>
                    </a:lnTo>
                    <a:lnTo>
                      <a:pt x="3744" y="4761"/>
                    </a:lnTo>
                    <a:lnTo>
                      <a:pt x="3730" y="4756"/>
                    </a:lnTo>
                    <a:lnTo>
                      <a:pt x="3719" y="474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1" name="Freeform 149">
                <a:extLst>
                  <a:ext uri="{FF2B5EF4-FFF2-40B4-BE49-F238E27FC236}">
                    <a16:creationId xmlns:a16="http://schemas.microsoft.com/office/drawing/2014/main" id="{68A73DFB-9A7C-4920-8EEB-970BB906E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2276" y="2894013"/>
                <a:ext cx="28575" cy="14288"/>
              </a:xfrm>
              <a:custGeom>
                <a:avLst/>
                <a:gdLst>
                  <a:gd name="T0" fmla="*/ 0 w 124"/>
                  <a:gd name="T1" fmla="*/ 68 h 80"/>
                  <a:gd name="T2" fmla="*/ 0 w 124"/>
                  <a:gd name="T3" fmla="*/ 54 h 80"/>
                  <a:gd name="T4" fmla="*/ 11 w 124"/>
                  <a:gd name="T5" fmla="*/ 39 h 80"/>
                  <a:gd name="T6" fmla="*/ 28 w 124"/>
                  <a:gd name="T7" fmla="*/ 25 h 80"/>
                  <a:gd name="T8" fmla="*/ 50 w 124"/>
                  <a:gd name="T9" fmla="*/ 13 h 80"/>
                  <a:gd name="T10" fmla="*/ 74 w 124"/>
                  <a:gd name="T11" fmla="*/ 5 h 80"/>
                  <a:gd name="T12" fmla="*/ 96 w 124"/>
                  <a:gd name="T13" fmla="*/ 0 h 80"/>
                  <a:gd name="T14" fmla="*/ 114 w 124"/>
                  <a:gd name="T15" fmla="*/ 3 h 80"/>
                  <a:gd name="T16" fmla="*/ 120 w 124"/>
                  <a:gd name="T17" fmla="*/ 7 h 80"/>
                  <a:gd name="T18" fmla="*/ 124 w 124"/>
                  <a:gd name="T19" fmla="*/ 12 h 80"/>
                  <a:gd name="T20" fmla="*/ 124 w 124"/>
                  <a:gd name="T21" fmla="*/ 26 h 80"/>
                  <a:gd name="T22" fmla="*/ 114 w 124"/>
                  <a:gd name="T23" fmla="*/ 41 h 80"/>
                  <a:gd name="T24" fmla="*/ 96 w 124"/>
                  <a:gd name="T25" fmla="*/ 56 h 80"/>
                  <a:gd name="T26" fmla="*/ 75 w 124"/>
                  <a:gd name="T27" fmla="*/ 68 h 80"/>
                  <a:gd name="T28" fmla="*/ 51 w 124"/>
                  <a:gd name="T29" fmla="*/ 76 h 80"/>
                  <a:gd name="T30" fmla="*/ 28 w 124"/>
                  <a:gd name="T31" fmla="*/ 80 h 80"/>
                  <a:gd name="T32" fmla="*/ 11 w 124"/>
                  <a:gd name="T33" fmla="*/ 77 h 80"/>
                  <a:gd name="T34" fmla="*/ 0 w 124"/>
                  <a:gd name="T35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80">
                    <a:moveTo>
                      <a:pt x="0" y="68"/>
                    </a:moveTo>
                    <a:lnTo>
                      <a:pt x="0" y="54"/>
                    </a:lnTo>
                    <a:lnTo>
                      <a:pt x="11" y="39"/>
                    </a:lnTo>
                    <a:lnTo>
                      <a:pt x="28" y="25"/>
                    </a:lnTo>
                    <a:lnTo>
                      <a:pt x="50" y="13"/>
                    </a:lnTo>
                    <a:lnTo>
                      <a:pt x="74" y="5"/>
                    </a:lnTo>
                    <a:lnTo>
                      <a:pt x="96" y="0"/>
                    </a:lnTo>
                    <a:lnTo>
                      <a:pt x="114" y="3"/>
                    </a:lnTo>
                    <a:lnTo>
                      <a:pt x="120" y="7"/>
                    </a:lnTo>
                    <a:lnTo>
                      <a:pt x="124" y="12"/>
                    </a:lnTo>
                    <a:lnTo>
                      <a:pt x="124" y="26"/>
                    </a:lnTo>
                    <a:lnTo>
                      <a:pt x="114" y="41"/>
                    </a:lnTo>
                    <a:lnTo>
                      <a:pt x="96" y="56"/>
                    </a:lnTo>
                    <a:lnTo>
                      <a:pt x="75" y="68"/>
                    </a:lnTo>
                    <a:lnTo>
                      <a:pt x="51" y="76"/>
                    </a:lnTo>
                    <a:lnTo>
                      <a:pt x="28" y="80"/>
                    </a:lnTo>
                    <a:lnTo>
                      <a:pt x="11" y="77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2" name="Freeform 150">
                <a:extLst>
                  <a:ext uri="{FF2B5EF4-FFF2-40B4-BE49-F238E27FC236}">
                    <a16:creationId xmlns:a16="http://schemas.microsoft.com/office/drawing/2014/main" id="{5050FAC1-7E8E-47BC-9E16-A2D8A32C6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7988" y="2887663"/>
                <a:ext cx="26988" cy="9525"/>
              </a:xfrm>
              <a:custGeom>
                <a:avLst/>
                <a:gdLst>
                  <a:gd name="T0" fmla="*/ 125 w 125"/>
                  <a:gd name="T1" fmla="*/ 32 h 47"/>
                  <a:gd name="T2" fmla="*/ 118 w 125"/>
                  <a:gd name="T3" fmla="*/ 41 h 47"/>
                  <a:gd name="T4" fmla="*/ 103 w 125"/>
                  <a:gd name="T5" fmla="*/ 47 h 47"/>
                  <a:gd name="T6" fmla="*/ 59 w 125"/>
                  <a:gd name="T7" fmla="*/ 47 h 47"/>
                  <a:gd name="T8" fmla="*/ 17 w 125"/>
                  <a:gd name="T9" fmla="*/ 35 h 47"/>
                  <a:gd name="T10" fmla="*/ 4 w 125"/>
                  <a:gd name="T11" fmla="*/ 25 h 47"/>
                  <a:gd name="T12" fmla="*/ 0 w 125"/>
                  <a:gd name="T13" fmla="*/ 22 h 47"/>
                  <a:gd name="T14" fmla="*/ 0 w 125"/>
                  <a:gd name="T15" fmla="*/ 14 h 47"/>
                  <a:gd name="T16" fmla="*/ 6 w 125"/>
                  <a:gd name="T17" fmla="*/ 5 h 47"/>
                  <a:gd name="T18" fmla="*/ 21 w 125"/>
                  <a:gd name="T19" fmla="*/ 0 h 47"/>
                  <a:gd name="T20" fmla="*/ 65 w 125"/>
                  <a:gd name="T21" fmla="*/ 0 h 47"/>
                  <a:gd name="T22" fmla="*/ 108 w 125"/>
                  <a:gd name="T23" fmla="*/ 11 h 47"/>
                  <a:gd name="T24" fmla="*/ 120 w 125"/>
                  <a:gd name="T25" fmla="*/ 21 h 47"/>
                  <a:gd name="T26" fmla="*/ 124 w 125"/>
                  <a:gd name="T27" fmla="*/ 24 h 47"/>
                  <a:gd name="T28" fmla="*/ 125 w 125"/>
                  <a:gd name="T29" fmla="*/ 3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47">
                    <a:moveTo>
                      <a:pt x="125" y="32"/>
                    </a:moveTo>
                    <a:lnTo>
                      <a:pt x="118" y="41"/>
                    </a:lnTo>
                    <a:lnTo>
                      <a:pt x="103" y="47"/>
                    </a:lnTo>
                    <a:lnTo>
                      <a:pt x="59" y="47"/>
                    </a:lnTo>
                    <a:lnTo>
                      <a:pt x="17" y="35"/>
                    </a:lnTo>
                    <a:lnTo>
                      <a:pt x="4" y="25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6" y="5"/>
                    </a:lnTo>
                    <a:lnTo>
                      <a:pt x="21" y="0"/>
                    </a:lnTo>
                    <a:lnTo>
                      <a:pt x="65" y="0"/>
                    </a:lnTo>
                    <a:lnTo>
                      <a:pt x="108" y="11"/>
                    </a:lnTo>
                    <a:lnTo>
                      <a:pt x="120" y="21"/>
                    </a:lnTo>
                    <a:lnTo>
                      <a:pt x="124" y="24"/>
                    </a:lnTo>
                    <a:lnTo>
                      <a:pt x="125" y="32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3" name="Freeform 151">
                <a:extLst>
                  <a:ext uri="{FF2B5EF4-FFF2-40B4-BE49-F238E27FC236}">
                    <a16:creationId xmlns:a16="http://schemas.microsoft.com/office/drawing/2014/main" id="{6194E554-83D8-4087-BA76-3AB9B94C8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8613" y="2830513"/>
                <a:ext cx="28575" cy="9525"/>
              </a:xfrm>
              <a:custGeom>
                <a:avLst/>
                <a:gdLst>
                  <a:gd name="T0" fmla="*/ 0 w 124"/>
                  <a:gd name="T1" fmla="*/ 25 h 56"/>
                  <a:gd name="T2" fmla="*/ 7 w 124"/>
                  <a:gd name="T3" fmla="*/ 13 h 56"/>
                  <a:gd name="T4" fmla="*/ 21 w 124"/>
                  <a:gd name="T5" fmla="*/ 5 h 56"/>
                  <a:gd name="T6" fmla="*/ 41 w 124"/>
                  <a:gd name="T7" fmla="*/ 1 h 56"/>
                  <a:gd name="T8" fmla="*/ 64 w 124"/>
                  <a:gd name="T9" fmla="*/ 0 h 56"/>
                  <a:gd name="T10" fmla="*/ 87 w 124"/>
                  <a:gd name="T11" fmla="*/ 4 h 56"/>
                  <a:gd name="T12" fmla="*/ 106 w 124"/>
                  <a:gd name="T13" fmla="*/ 10 h 56"/>
                  <a:gd name="T14" fmla="*/ 120 w 124"/>
                  <a:gd name="T15" fmla="*/ 20 h 56"/>
                  <a:gd name="T16" fmla="*/ 124 w 124"/>
                  <a:gd name="T17" fmla="*/ 32 h 56"/>
                  <a:gd name="T18" fmla="*/ 118 w 124"/>
                  <a:gd name="T19" fmla="*/ 44 h 56"/>
                  <a:gd name="T20" fmla="*/ 104 w 124"/>
                  <a:gd name="T21" fmla="*/ 52 h 56"/>
                  <a:gd name="T22" fmla="*/ 83 w 124"/>
                  <a:gd name="T23" fmla="*/ 56 h 56"/>
                  <a:gd name="T24" fmla="*/ 61 w 124"/>
                  <a:gd name="T25" fmla="*/ 56 h 56"/>
                  <a:gd name="T26" fmla="*/ 38 w 124"/>
                  <a:gd name="T27" fmla="*/ 54 h 56"/>
                  <a:gd name="T28" fmla="*/ 19 w 124"/>
                  <a:gd name="T29" fmla="*/ 47 h 56"/>
                  <a:gd name="T30" fmla="*/ 5 w 124"/>
                  <a:gd name="T31" fmla="*/ 38 h 56"/>
                  <a:gd name="T32" fmla="*/ 1 w 124"/>
                  <a:gd name="T33" fmla="*/ 31 h 56"/>
                  <a:gd name="T34" fmla="*/ 0 w 124"/>
                  <a:gd name="T35" fmla="*/ 2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56">
                    <a:moveTo>
                      <a:pt x="0" y="25"/>
                    </a:moveTo>
                    <a:lnTo>
                      <a:pt x="7" y="13"/>
                    </a:lnTo>
                    <a:lnTo>
                      <a:pt x="21" y="5"/>
                    </a:lnTo>
                    <a:lnTo>
                      <a:pt x="41" y="1"/>
                    </a:lnTo>
                    <a:lnTo>
                      <a:pt x="64" y="0"/>
                    </a:lnTo>
                    <a:lnTo>
                      <a:pt x="87" y="4"/>
                    </a:lnTo>
                    <a:lnTo>
                      <a:pt x="106" y="10"/>
                    </a:lnTo>
                    <a:lnTo>
                      <a:pt x="120" y="20"/>
                    </a:lnTo>
                    <a:lnTo>
                      <a:pt x="124" y="32"/>
                    </a:lnTo>
                    <a:lnTo>
                      <a:pt x="118" y="44"/>
                    </a:lnTo>
                    <a:lnTo>
                      <a:pt x="104" y="52"/>
                    </a:lnTo>
                    <a:lnTo>
                      <a:pt x="83" y="56"/>
                    </a:lnTo>
                    <a:lnTo>
                      <a:pt x="61" y="56"/>
                    </a:lnTo>
                    <a:lnTo>
                      <a:pt x="38" y="54"/>
                    </a:lnTo>
                    <a:lnTo>
                      <a:pt x="19" y="47"/>
                    </a:lnTo>
                    <a:lnTo>
                      <a:pt x="5" y="38"/>
                    </a:lnTo>
                    <a:lnTo>
                      <a:pt x="1" y="31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4" name="Freeform 152">
                <a:extLst>
                  <a:ext uri="{FF2B5EF4-FFF2-40B4-BE49-F238E27FC236}">
                    <a16:creationId xmlns:a16="http://schemas.microsoft.com/office/drawing/2014/main" id="{5A112EB9-74EF-493F-A4A1-618AC1643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6588" y="3146425"/>
                <a:ext cx="14288" cy="14288"/>
              </a:xfrm>
              <a:custGeom>
                <a:avLst/>
                <a:gdLst>
                  <a:gd name="T0" fmla="*/ 0 w 65"/>
                  <a:gd name="T1" fmla="*/ 2 h 83"/>
                  <a:gd name="T2" fmla="*/ 12 w 65"/>
                  <a:gd name="T3" fmla="*/ 2 h 83"/>
                  <a:gd name="T4" fmla="*/ 23 w 65"/>
                  <a:gd name="T5" fmla="*/ 7 h 83"/>
                  <a:gd name="T6" fmla="*/ 48 w 65"/>
                  <a:gd name="T7" fmla="*/ 30 h 83"/>
                  <a:gd name="T8" fmla="*/ 58 w 65"/>
                  <a:gd name="T9" fmla="*/ 45 h 83"/>
                  <a:gd name="T10" fmla="*/ 64 w 65"/>
                  <a:gd name="T11" fmla="*/ 60 h 83"/>
                  <a:gd name="T12" fmla="*/ 65 w 65"/>
                  <a:gd name="T13" fmla="*/ 72 h 83"/>
                  <a:gd name="T14" fmla="*/ 62 w 65"/>
                  <a:gd name="T15" fmla="*/ 83 h 83"/>
                  <a:gd name="T16" fmla="*/ 48 w 65"/>
                  <a:gd name="T17" fmla="*/ 80 h 83"/>
                  <a:gd name="T18" fmla="*/ 38 w 65"/>
                  <a:gd name="T19" fmla="*/ 70 h 83"/>
                  <a:gd name="T20" fmla="*/ 31 w 65"/>
                  <a:gd name="T21" fmla="*/ 55 h 83"/>
                  <a:gd name="T22" fmla="*/ 27 w 65"/>
                  <a:gd name="T23" fmla="*/ 39 h 83"/>
                  <a:gd name="T24" fmla="*/ 16 w 65"/>
                  <a:gd name="T25" fmla="*/ 9 h 83"/>
                  <a:gd name="T26" fmla="*/ 9 w 65"/>
                  <a:gd name="T27" fmla="*/ 2 h 83"/>
                  <a:gd name="T28" fmla="*/ 6 w 65"/>
                  <a:gd name="T29" fmla="*/ 0 h 83"/>
                  <a:gd name="T30" fmla="*/ 0 w 65"/>
                  <a:gd name="T31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83">
                    <a:moveTo>
                      <a:pt x="0" y="2"/>
                    </a:moveTo>
                    <a:lnTo>
                      <a:pt x="12" y="2"/>
                    </a:lnTo>
                    <a:lnTo>
                      <a:pt x="23" y="7"/>
                    </a:lnTo>
                    <a:lnTo>
                      <a:pt x="48" y="30"/>
                    </a:lnTo>
                    <a:lnTo>
                      <a:pt x="58" y="45"/>
                    </a:lnTo>
                    <a:lnTo>
                      <a:pt x="64" y="60"/>
                    </a:lnTo>
                    <a:lnTo>
                      <a:pt x="65" y="72"/>
                    </a:lnTo>
                    <a:lnTo>
                      <a:pt x="62" y="83"/>
                    </a:lnTo>
                    <a:lnTo>
                      <a:pt x="48" y="80"/>
                    </a:lnTo>
                    <a:lnTo>
                      <a:pt x="38" y="70"/>
                    </a:lnTo>
                    <a:lnTo>
                      <a:pt x="31" y="55"/>
                    </a:lnTo>
                    <a:lnTo>
                      <a:pt x="27" y="39"/>
                    </a:lnTo>
                    <a:lnTo>
                      <a:pt x="16" y="9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5" name="Freeform 153">
                <a:extLst>
                  <a:ext uri="{FF2B5EF4-FFF2-40B4-BE49-F238E27FC236}">
                    <a16:creationId xmlns:a16="http://schemas.microsoft.com/office/drawing/2014/main" id="{DE57006C-63F1-4271-80CF-D71CA1CE3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0876" y="3167063"/>
                <a:ext cx="19050" cy="22225"/>
              </a:xfrm>
              <a:custGeom>
                <a:avLst/>
                <a:gdLst>
                  <a:gd name="T0" fmla="*/ 10 w 87"/>
                  <a:gd name="T1" fmla="*/ 3 h 126"/>
                  <a:gd name="T2" fmla="*/ 16 w 87"/>
                  <a:gd name="T3" fmla="*/ 0 h 126"/>
                  <a:gd name="T4" fmla="*/ 24 w 87"/>
                  <a:gd name="T5" fmla="*/ 1 h 126"/>
                  <a:gd name="T6" fmla="*/ 40 w 87"/>
                  <a:gd name="T7" fmla="*/ 11 h 126"/>
                  <a:gd name="T8" fmla="*/ 56 w 87"/>
                  <a:gd name="T9" fmla="*/ 28 h 126"/>
                  <a:gd name="T10" fmla="*/ 70 w 87"/>
                  <a:gd name="T11" fmla="*/ 50 h 126"/>
                  <a:gd name="T12" fmla="*/ 81 w 87"/>
                  <a:gd name="T13" fmla="*/ 72 h 126"/>
                  <a:gd name="T14" fmla="*/ 87 w 87"/>
                  <a:gd name="T15" fmla="*/ 94 h 126"/>
                  <a:gd name="T16" fmla="*/ 86 w 87"/>
                  <a:gd name="T17" fmla="*/ 114 h 126"/>
                  <a:gd name="T18" fmla="*/ 77 w 87"/>
                  <a:gd name="T19" fmla="*/ 125 h 126"/>
                  <a:gd name="T20" fmla="*/ 62 w 87"/>
                  <a:gd name="T21" fmla="*/ 126 h 126"/>
                  <a:gd name="T22" fmla="*/ 45 w 87"/>
                  <a:gd name="T23" fmla="*/ 117 h 126"/>
                  <a:gd name="T24" fmla="*/ 29 w 87"/>
                  <a:gd name="T25" fmla="*/ 100 h 126"/>
                  <a:gd name="T26" fmla="*/ 16 w 87"/>
                  <a:gd name="T27" fmla="*/ 78 h 126"/>
                  <a:gd name="T28" fmla="*/ 6 w 87"/>
                  <a:gd name="T29" fmla="*/ 55 h 126"/>
                  <a:gd name="T30" fmla="*/ 0 w 87"/>
                  <a:gd name="T31" fmla="*/ 32 h 126"/>
                  <a:gd name="T32" fmla="*/ 1 w 87"/>
                  <a:gd name="T33" fmla="*/ 14 h 126"/>
                  <a:gd name="T34" fmla="*/ 4 w 87"/>
                  <a:gd name="T35" fmla="*/ 7 h 126"/>
                  <a:gd name="T36" fmla="*/ 10 w 87"/>
                  <a:gd name="T37" fmla="*/ 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126">
                    <a:moveTo>
                      <a:pt x="10" y="3"/>
                    </a:moveTo>
                    <a:lnTo>
                      <a:pt x="16" y="0"/>
                    </a:lnTo>
                    <a:lnTo>
                      <a:pt x="24" y="1"/>
                    </a:lnTo>
                    <a:lnTo>
                      <a:pt x="40" y="11"/>
                    </a:lnTo>
                    <a:lnTo>
                      <a:pt x="56" y="28"/>
                    </a:lnTo>
                    <a:lnTo>
                      <a:pt x="70" y="50"/>
                    </a:lnTo>
                    <a:lnTo>
                      <a:pt x="81" y="72"/>
                    </a:lnTo>
                    <a:lnTo>
                      <a:pt x="87" y="94"/>
                    </a:lnTo>
                    <a:lnTo>
                      <a:pt x="86" y="114"/>
                    </a:lnTo>
                    <a:lnTo>
                      <a:pt x="77" y="125"/>
                    </a:lnTo>
                    <a:lnTo>
                      <a:pt x="62" y="126"/>
                    </a:lnTo>
                    <a:lnTo>
                      <a:pt x="45" y="117"/>
                    </a:lnTo>
                    <a:lnTo>
                      <a:pt x="29" y="100"/>
                    </a:lnTo>
                    <a:lnTo>
                      <a:pt x="16" y="78"/>
                    </a:lnTo>
                    <a:lnTo>
                      <a:pt x="6" y="55"/>
                    </a:lnTo>
                    <a:lnTo>
                      <a:pt x="0" y="32"/>
                    </a:lnTo>
                    <a:lnTo>
                      <a:pt x="1" y="14"/>
                    </a:lnTo>
                    <a:lnTo>
                      <a:pt x="4" y="7"/>
                    </a:lnTo>
                    <a:lnTo>
                      <a:pt x="10" y="3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6" name="Freeform 154">
                <a:extLst>
                  <a:ext uri="{FF2B5EF4-FFF2-40B4-BE49-F238E27FC236}">
                    <a16:creationId xmlns:a16="http://schemas.microsoft.com/office/drawing/2014/main" id="{5AD8E984-B055-407D-9438-430C80811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8651" y="3157538"/>
                <a:ext cx="14288" cy="20638"/>
              </a:xfrm>
              <a:custGeom>
                <a:avLst/>
                <a:gdLst>
                  <a:gd name="T0" fmla="*/ 0 w 62"/>
                  <a:gd name="T1" fmla="*/ 0 h 119"/>
                  <a:gd name="T2" fmla="*/ 25 w 62"/>
                  <a:gd name="T3" fmla="*/ 23 h 119"/>
                  <a:gd name="T4" fmla="*/ 47 w 62"/>
                  <a:gd name="T5" fmla="*/ 52 h 119"/>
                  <a:gd name="T6" fmla="*/ 59 w 62"/>
                  <a:gd name="T7" fmla="*/ 84 h 119"/>
                  <a:gd name="T8" fmla="*/ 62 w 62"/>
                  <a:gd name="T9" fmla="*/ 101 h 119"/>
                  <a:gd name="T10" fmla="*/ 61 w 62"/>
                  <a:gd name="T11" fmla="*/ 119 h 119"/>
                  <a:gd name="T12" fmla="*/ 47 w 62"/>
                  <a:gd name="T13" fmla="*/ 109 h 119"/>
                  <a:gd name="T14" fmla="*/ 35 w 62"/>
                  <a:gd name="T15" fmla="*/ 97 h 119"/>
                  <a:gd name="T16" fmla="*/ 16 w 62"/>
                  <a:gd name="T17" fmla="*/ 67 h 119"/>
                  <a:gd name="T18" fmla="*/ 4 w 62"/>
                  <a:gd name="T19" fmla="*/ 33 h 119"/>
                  <a:gd name="T20" fmla="*/ 0 w 62"/>
                  <a:gd name="T2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19">
                    <a:moveTo>
                      <a:pt x="0" y="0"/>
                    </a:moveTo>
                    <a:lnTo>
                      <a:pt x="25" y="23"/>
                    </a:lnTo>
                    <a:lnTo>
                      <a:pt x="47" y="52"/>
                    </a:lnTo>
                    <a:lnTo>
                      <a:pt x="59" y="84"/>
                    </a:lnTo>
                    <a:lnTo>
                      <a:pt x="62" y="101"/>
                    </a:lnTo>
                    <a:lnTo>
                      <a:pt x="61" y="119"/>
                    </a:lnTo>
                    <a:lnTo>
                      <a:pt x="47" y="109"/>
                    </a:lnTo>
                    <a:lnTo>
                      <a:pt x="35" y="97"/>
                    </a:lnTo>
                    <a:lnTo>
                      <a:pt x="16" y="67"/>
                    </a:lnTo>
                    <a:lnTo>
                      <a:pt x="4" y="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7" name="Freeform 155">
                <a:extLst>
                  <a:ext uri="{FF2B5EF4-FFF2-40B4-BE49-F238E27FC236}">
                    <a16:creationId xmlns:a16="http://schemas.microsoft.com/office/drawing/2014/main" id="{A3624C0F-90A9-409C-8550-DF12EFA79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0713" y="3271838"/>
                <a:ext cx="12700" cy="15875"/>
              </a:xfrm>
              <a:custGeom>
                <a:avLst/>
                <a:gdLst>
                  <a:gd name="T0" fmla="*/ 33 w 58"/>
                  <a:gd name="T1" fmla="*/ 15 h 92"/>
                  <a:gd name="T2" fmla="*/ 51 w 58"/>
                  <a:gd name="T3" fmla="*/ 38 h 92"/>
                  <a:gd name="T4" fmla="*/ 58 w 58"/>
                  <a:gd name="T5" fmla="*/ 59 h 92"/>
                  <a:gd name="T6" fmla="*/ 55 w 58"/>
                  <a:gd name="T7" fmla="*/ 76 h 92"/>
                  <a:gd name="T8" fmla="*/ 45 w 58"/>
                  <a:gd name="T9" fmla="*/ 89 h 92"/>
                  <a:gd name="T10" fmla="*/ 31 w 58"/>
                  <a:gd name="T11" fmla="*/ 92 h 92"/>
                  <a:gd name="T12" fmla="*/ 17 w 58"/>
                  <a:gd name="T13" fmla="*/ 86 h 92"/>
                  <a:gd name="T14" fmla="*/ 6 w 58"/>
                  <a:gd name="T15" fmla="*/ 68 h 92"/>
                  <a:gd name="T16" fmla="*/ 0 w 58"/>
                  <a:gd name="T17" fmla="*/ 33 h 92"/>
                  <a:gd name="T18" fmla="*/ 0 w 58"/>
                  <a:gd name="T19" fmla="*/ 11 h 92"/>
                  <a:gd name="T20" fmla="*/ 5 w 58"/>
                  <a:gd name="T21" fmla="*/ 0 h 92"/>
                  <a:gd name="T22" fmla="*/ 15 w 58"/>
                  <a:gd name="T23" fmla="*/ 2 h 92"/>
                  <a:gd name="T24" fmla="*/ 33 w 58"/>
                  <a:gd name="T25" fmla="*/ 1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92">
                    <a:moveTo>
                      <a:pt x="33" y="15"/>
                    </a:moveTo>
                    <a:lnTo>
                      <a:pt x="51" y="38"/>
                    </a:lnTo>
                    <a:lnTo>
                      <a:pt x="58" y="59"/>
                    </a:lnTo>
                    <a:lnTo>
                      <a:pt x="55" y="76"/>
                    </a:lnTo>
                    <a:lnTo>
                      <a:pt x="45" y="89"/>
                    </a:lnTo>
                    <a:lnTo>
                      <a:pt x="31" y="92"/>
                    </a:lnTo>
                    <a:lnTo>
                      <a:pt x="17" y="86"/>
                    </a:lnTo>
                    <a:lnTo>
                      <a:pt x="6" y="68"/>
                    </a:lnTo>
                    <a:lnTo>
                      <a:pt x="0" y="33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15" y="2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8" name="Freeform 156">
                <a:extLst>
                  <a:ext uri="{FF2B5EF4-FFF2-40B4-BE49-F238E27FC236}">
                    <a16:creationId xmlns:a16="http://schemas.microsoft.com/office/drawing/2014/main" id="{C6F8581A-738F-4D10-A0A8-DBAF8653D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313" y="3259138"/>
                <a:ext cx="14288" cy="20638"/>
              </a:xfrm>
              <a:custGeom>
                <a:avLst/>
                <a:gdLst>
                  <a:gd name="T0" fmla="*/ 62 w 63"/>
                  <a:gd name="T1" fmla="*/ 27 h 117"/>
                  <a:gd name="T2" fmla="*/ 63 w 63"/>
                  <a:gd name="T3" fmla="*/ 69 h 117"/>
                  <a:gd name="T4" fmla="*/ 54 w 63"/>
                  <a:gd name="T5" fmla="*/ 97 h 117"/>
                  <a:gd name="T6" fmla="*/ 40 w 63"/>
                  <a:gd name="T7" fmla="*/ 113 h 117"/>
                  <a:gd name="T8" fmla="*/ 24 w 63"/>
                  <a:gd name="T9" fmla="*/ 117 h 117"/>
                  <a:gd name="T10" fmla="*/ 9 w 63"/>
                  <a:gd name="T11" fmla="*/ 110 h 117"/>
                  <a:gd name="T12" fmla="*/ 0 w 63"/>
                  <a:gd name="T13" fmla="*/ 92 h 117"/>
                  <a:gd name="T14" fmla="*/ 2 w 63"/>
                  <a:gd name="T15" fmla="*/ 63 h 117"/>
                  <a:gd name="T16" fmla="*/ 16 w 63"/>
                  <a:gd name="T17" fmla="*/ 24 h 117"/>
                  <a:gd name="T18" fmla="*/ 30 w 63"/>
                  <a:gd name="T19" fmla="*/ 6 h 117"/>
                  <a:gd name="T20" fmla="*/ 36 w 63"/>
                  <a:gd name="T21" fmla="*/ 1 h 117"/>
                  <a:gd name="T22" fmla="*/ 43 w 63"/>
                  <a:gd name="T23" fmla="*/ 0 h 117"/>
                  <a:gd name="T24" fmla="*/ 54 w 63"/>
                  <a:gd name="T25" fmla="*/ 7 h 117"/>
                  <a:gd name="T26" fmla="*/ 62 w 63"/>
                  <a:gd name="T2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17">
                    <a:moveTo>
                      <a:pt x="62" y="27"/>
                    </a:moveTo>
                    <a:lnTo>
                      <a:pt x="63" y="69"/>
                    </a:lnTo>
                    <a:lnTo>
                      <a:pt x="54" y="97"/>
                    </a:lnTo>
                    <a:lnTo>
                      <a:pt x="40" y="113"/>
                    </a:lnTo>
                    <a:lnTo>
                      <a:pt x="24" y="117"/>
                    </a:lnTo>
                    <a:lnTo>
                      <a:pt x="9" y="110"/>
                    </a:lnTo>
                    <a:lnTo>
                      <a:pt x="0" y="92"/>
                    </a:lnTo>
                    <a:lnTo>
                      <a:pt x="2" y="63"/>
                    </a:lnTo>
                    <a:lnTo>
                      <a:pt x="16" y="24"/>
                    </a:lnTo>
                    <a:lnTo>
                      <a:pt x="30" y="6"/>
                    </a:lnTo>
                    <a:lnTo>
                      <a:pt x="36" y="1"/>
                    </a:lnTo>
                    <a:lnTo>
                      <a:pt x="43" y="0"/>
                    </a:lnTo>
                    <a:lnTo>
                      <a:pt x="54" y="7"/>
                    </a:lnTo>
                    <a:lnTo>
                      <a:pt x="62" y="2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9" name="Freeform 157">
                <a:extLst>
                  <a:ext uri="{FF2B5EF4-FFF2-40B4-BE49-F238E27FC236}">
                    <a16:creationId xmlns:a16="http://schemas.microsoft.com/office/drawing/2014/main" id="{611B1066-0D4F-4266-918F-450631B37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8951" y="3452813"/>
                <a:ext cx="14288" cy="20638"/>
              </a:xfrm>
              <a:custGeom>
                <a:avLst/>
                <a:gdLst>
                  <a:gd name="T0" fmla="*/ 32 w 61"/>
                  <a:gd name="T1" fmla="*/ 0 h 120"/>
                  <a:gd name="T2" fmla="*/ 51 w 61"/>
                  <a:gd name="T3" fmla="*/ 24 h 120"/>
                  <a:gd name="T4" fmla="*/ 61 w 61"/>
                  <a:gd name="T5" fmla="*/ 52 h 120"/>
                  <a:gd name="T6" fmla="*/ 59 w 61"/>
                  <a:gd name="T7" fmla="*/ 84 h 120"/>
                  <a:gd name="T8" fmla="*/ 47 w 61"/>
                  <a:gd name="T9" fmla="*/ 115 h 120"/>
                  <a:gd name="T10" fmla="*/ 26 w 61"/>
                  <a:gd name="T11" fmla="*/ 120 h 120"/>
                  <a:gd name="T12" fmla="*/ 10 w 61"/>
                  <a:gd name="T13" fmla="*/ 113 h 120"/>
                  <a:gd name="T14" fmla="*/ 2 w 61"/>
                  <a:gd name="T15" fmla="*/ 95 h 120"/>
                  <a:gd name="T16" fmla="*/ 0 w 61"/>
                  <a:gd name="T17" fmla="*/ 72 h 120"/>
                  <a:gd name="T18" fmla="*/ 2 w 61"/>
                  <a:gd name="T19" fmla="*/ 46 h 120"/>
                  <a:gd name="T20" fmla="*/ 8 w 61"/>
                  <a:gd name="T21" fmla="*/ 24 h 120"/>
                  <a:gd name="T22" fmla="*/ 18 w 61"/>
                  <a:gd name="T23" fmla="*/ 7 h 120"/>
                  <a:gd name="T24" fmla="*/ 32 w 61"/>
                  <a:gd name="T2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120">
                    <a:moveTo>
                      <a:pt x="32" y="0"/>
                    </a:moveTo>
                    <a:lnTo>
                      <a:pt x="51" y="24"/>
                    </a:lnTo>
                    <a:lnTo>
                      <a:pt x="61" y="52"/>
                    </a:lnTo>
                    <a:lnTo>
                      <a:pt x="59" y="84"/>
                    </a:lnTo>
                    <a:lnTo>
                      <a:pt x="47" y="115"/>
                    </a:lnTo>
                    <a:lnTo>
                      <a:pt x="26" y="120"/>
                    </a:lnTo>
                    <a:lnTo>
                      <a:pt x="10" y="113"/>
                    </a:lnTo>
                    <a:lnTo>
                      <a:pt x="2" y="95"/>
                    </a:lnTo>
                    <a:lnTo>
                      <a:pt x="0" y="72"/>
                    </a:lnTo>
                    <a:lnTo>
                      <a:pt x="2" y="46"/>
                    </a:lnTo>
                    <a:lnTo>
                      <a:pt x="8" y="24"/>
                    </a:lnTo>
                    <a:lnTo>
                      <a:pt x="18" y="7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0" name="Freeform 158">
                <a:extLst>
                  <a:ext uri="{FF2B5EF4-FFF2-40B4-BE49-F238E27FC236}">
                    <a16:creationId xmlns:a16="http://schemas.microsoft.com/office/drawing/2014/main" id="{9EC01482-306D-441D-B76E-43D0F1C67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4188" y="3503613"/>
                <a:ext cx="15875" cy="15875"/>
              </a:xfrm>
              <a:custGeom>
                <a:avLst/>
                <a:gdLst>
                  <a:gd name="T0" fmla="*/ 0 w 68"/>
                  <a:gd name="T1" fmla="*/ 0 h 93"/>
                  <a:gd name="T2" fmla="*/ 24 w 68"/>
                  <a:gd name="T3" fmla="*/ 19 h 93"/>
                  <a:gd name="T4" fmla="*/ 44 w 68"/>
                  <a:gd name="T5" fmla="*/ 42 h 93"/>
                  <a:gd name="T6" fmla="*/ 59 w 68"/>
                  <a:gd name="T7" fmla="*/ 66 h 93"/>
                  <a:gd name="T8" fmla="*/ 68 w 68"/>
                  <a:gd name="T9" fmla="*/ 93 h 93"/>
                  <a:gd name="T10" fmla="*/ 45 w 68"/>
                  <a:gd name="T11" fmla="*/ 77 h 93"/>
                  <a:gd name="T12" fmla="*/ 26 w 68"/>
                  <a:gd name="T13" fmla="*/ 57 h 93"/>
                  <a:gd name="T14" fmla="*/ 11 w 68"/>
                  <a:gd name="T15" fmla="*/ 31 h 93"/>
                  <a:gd name="T16" fmla="*/ 0 w 68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3">
                    <a:moveTo>
                      <a:pt x="0" y="0"/>
                    </a:moveTo>
                    <a:lnTo>
                      <a:pt x="24" y="19"/>
                    </a:lnTo>
                    <a:lnTo>
                      <a:pt x="44" y="42"/>
                    </a:lnTo>
                    <a:lnTo>
                      <a:pt x="59" y="66"/>
                    </a:lnTo>
                    <a:lnTo>
                      <a:pt x="68" y="93"/>
                    </a:lnTo>
                    <a:lnTo>
                      <a:pt x="45" y="77"/>
                    </a:lnTo>
                    <a:lnTo>
                      <a:pt x="26" y="57"/>
                    </a:lnTo>
                    <a:lnTo>
                      <a:pt x="11" y="3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1" name="Freeform 159">
                <a:extLst>
                  <a:ext uri="{FF2B5EF4-FFF2-40B4-BE49-F238E27FC236}">
                    <a16:creationId xmlns:a16="http://schemas.microsoft.com/office/drawing/2014/main" id="{0670C1D0-3A84-47DC-89E7-BCDB5693C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7363" y="3525838"/>
                <a:ext cx="14288" cy="19050"/>
              </a:xfrm>
              <a:custGeom>
                <a:avLst/>
                <a:gdLst>
                  <a:gd name="T0" fmla="*/ 12 w 62"/>
                  <a:gd name="T1" fmla="*/ 0 h 112"/>
                  <a:gd name="T2" fmla="*/ 29 w 62"/>
                  <a:gd name="T3" fmla="*/ 14 h 112"/>
                  <a:gd name="T4" fmla="*/ 45 w 62"/>
                  <a:gd name="T5" fmla="*/ 38 h 112"/>
                  <a:gd name="T6" fmla="*/ 56 w 62"/>
                  <a:gd name="T7" fmla="*/ 66 h 112"/>
                  <a:gd name="T8" fmla="*/ 62 w 62"/>
                  <a:gd name="T9" fmla="*/ 96 h 112"/>
                  <a:gd name="T10" fmla="*/ 60 w 62"/>
                  <a:gd name="T11" fmla="*/ 107 h 112"/>
                  <a:gd name="T12" fmla="*/ 53 w 62"/>
                  <a:gd name="T13" fmla="*/ 112 h 112"/>
                  <a:gd name="T14" fmla="*/ 42 w 62"/>
                  <a:gd name="T15" fmla="*/ 111 h 112"/>
                  <a:gd name="T16" fmla="*/ 28 w 62"/>
                  <a:gd name="T17" fmla="*/ 104 h 112"/>
                  <a:gd name="T18" fmla="*/ 11 w 62"/>
                  <a:gd name="T19" fmla="*/ 83 h 112"/>
                  <a:gd name="T20" fmla="*/ 0 w 62"/>
                  <a:gd name="T21" fmla="*/ 55 h 112"/>
                  <a:gd name="T22" fmla="*/ 0 w 62"/>
                  <a:gd name="T23" fmla="*/ 25 h 112"/>
                  <a:gd name="T24" fmla="*/ 5 w 62"/>
                  <a:gd name="T25" fmla="*/ 11 h 112"/>
                  <a:gd name="T26" fmla="*/ 12 w 62"/>
                  <a:gd name="T2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12">
                    <a:moveTo>
                      <a:pt x="12" y="0"/>
                    </a:moveTo>
                    <a:lnTo>
                      <a:pt x="29" y="14"/>
                    </a:lnTo>
                    <a:lnTo>
                      <a:pt x="45" y="38"/>
                    </a:lnTo>
                    <a:lnTo>
                      <a:pt x="56" y="66"/>
                    </a:lnTo>
                    <a:lnTo>
                      <a:pt x="62" y="96"/>
                    </a:lnTo>
                    <a:lnTo>
                      <a:pt x="60" y="107"/>
                    </a:lnTo>
                    <a:lnTo>
                      <a:pt x="53" y="112"/>
                    </a:lnTo>
                    <a:lnTo>
                      <a:pt x="42" y="111"/>
                    </a:lnTo>
                    <a:lnTo>
                      <a:pt x="28" y="104"/>
                    </a:lnTo>
                    <a:lnTo>
                      <a:pt x="11" y="83"/>
                    </a:lnTo>
                    <a:lnTo>
                      <a:pt x="0" y="55"/>
                    </a:lnTo>
                    <a:lnTo>
                      <a:pt x="0" y="25"/>
                    </a:lnTo>
                    <a:lnTo>
                      <a:pt x="5" y="11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2" name="Freeform 160">
                <a:extLst>
                  <a:ext uri="{FF2B5EF4-FFF2-40B4-BE49-F238E27FC236}">
                    <a16:creationId xmlns:a16="http://schemas.microsoft.com/office/drawing/2014/main" id="{407C6953-B12E-471F-9ED2-05CE6D647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8626" y="3533775"/>
                <a:ext cx="14288" cy="23813"/>
              </a:xfrm>
              <a:custGeom>
                <a:avLst/>
                <a:gdLst>
                  <a:gd name="T0" fmla="*/ 57 w 62"/>
                  <a:gd name="T1" fmla="*/ 34 h 138"/>
                  <a:gd name="T2" fmla="*/ 62 w 62"/>
                  <a:gd name="T3" fmla="*/ 61 h 138"/>
                  <a:gd name="T4" fmla="*/ 61 w 62"/>
                  <a:gd name="T5" fmla="*/ 88 h 138"/>
                  <a:gd name="T6" fmla="*/ 54 w 62"/>
                  <a:gd name="T7" fmla="*/ 113 h 138"/>
                  <a:gd name="T8" fmla="*/ 42 w 62"/>
                  <a:gd name="T9" fmla="*/ 138 h 138"/>
                  <a:gd name="T10" fmla="*/ 27 w 62"/>
                  <a:gd name="T11" fmla="*/ 128 h 138"/>
                  <a:gd name="T12" fmla="*/ 16 w 62"/>
                  <a:gd name="T13" fmla="*/ 115 h 138"/>
                  <a:gd name="T14" fmla="*/ 2 w 62"/>
                  <a:gd name="T15" fmla="*/ 85 h 138"/>
                  <a:gd name="T16" fmla="*/ 0 w 62"/>
                  <a:gd name="T17" fmla="*/ 68 h 138"/>
                  <a:gd name="T18" fmla="*/ 1 w 62"/>
                  <a:gd name="T19" fmla="*/ 51 h 138"/>
                  <a:gd name="T20" fmla="*/ 6 w 62"/>
                  <a:gd name="T21" fmla="*/ 35 h 138"/>
                  <a:gd name="T22" fmla="*/ 12 w 62"/>
                  <a:gd name="T23" fmla="*/ 19 h 138"/>
                  <a:gd name="T24" fmla="*/ 25 w 62"/>
                  <a:gd name="T25" fmla="*/ 2 h 138"/>
                  <a:gd name="T26" fmla="*/ 31 w 62"/>
                  <a:gd name="T27" fmla="*/ 0 h 138"/>
                  <a:gd name="T28" fmla="*/ 38 w 62"/>
                  <a:gd name="T29" fmla="*/ 1 h 138"/>
                  <a:gd name="T30" fmla="*/ 49 w 62"/>
                  <a:gd name="T31" fmla="*/ 12 h 138"/>
                  <a:gd name="T32" fmla="*/ 57 w 62"/>
                  <a:gd name="T33" fmla="*/ 3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38">
                    <a:moveTo>
                      <a:pt x="57" y="34"/>
                    </a:moveTo>
                    <a:lnTo>
                      <a:pt x="62" y="61"/>
                    </a:lnTo>
                    <a:lnTo>
                      <a:pt x="61" y="88"/>
                    </a:lnTo>
                    <a:lnTo>
                      <a:pt x="54" y="113"/>
                    </a:lnTo>
                    <a:lnTo>
                      <a:pt x="42" y="138"/>
                    </a:lnTo>
                    <a:lnTo>
                      <a:pt x="27" y="128"/>
                    </a:lnTo>
                    <a:lnTo>
                      <a:pt x="16" y="115"/>
                    </a:lnTo>
                    <a:lnTo>
                      <a:pt x="2" y="85"/>
                    </a:lnTo>
                    <a:lnTo>
                      <a:pt x="0" y="68"/>
                    </a:lnTo>
                    <a:lnTo>
                      <a:pt x="1" y="51"/>
                    </a:lnTo>
                    <a:lnTo>
                      <a:pt x="6" y="35"/>
                    </a:lnTo>
                    <a:lnTo>
                      <a:pt x="12" y="19"/>
                    </a:lnTo>
                    <a:lnTo>
                      <a:pt x="25" y="2"/>
                    </a:lnTo>
                    <a:lnTo>
                      <a:pt x="31" y="0"/>
                    </a:lnTo>
                    <a:lnTo>
                      <a:pt x="38" y="1"/>
                    </a:lnTo>
                    <a:lnTo>
                      <a:pt x="49" y="12"/>
                    </a:lnTo>
                    <a:lnTo>
                      <a:pt x="57" y="3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3" name="Freeform 161">
                <a:extLst>
                  <a:ext uri="{FF2B5EF4-FFF2-40B4-BE49-F238E27FC236}">
                    <a16:creationId xmlns:a16="http://schemas.microsoft.com/office/drawing/2014/main" id="{808BFF15-CFA6-4BBE-AA0F-00F103EAC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7988" y="3522663"/>
                <a:ext cx="14288" cy="19050"/>
              </a:xfrm>
              <a:custGeom>
                <a:avLst/>
                <a:gdLst>
                  <a:gd name="T0" fmla="*/ 0 w 63"/>
                  <a:gd name="T1" fmla="*/ 85 h 111"/>
                  <a:gd name="T2" fmla="*/ 3 w 63"/>
                  <a:gd name="T3" fmla="*/ 60 h 111"/>
                  <a:gd name="T4" fmla="*/ 14 w 63"/>
                  <a:gd name="T5" fmla="*/ 34 h 111"/>
                  <a:gd name="T6" fmla="*/ 30 w 63"/>
                  <a:gd name="T7" fmla="*/ 13 h 111"/>
                  <a:gd name="T8" fmla="*/ 53 w 63"/>
                  <a:gd name="T9" fmla="*/ 0 h 111"/>
                  <a:gd name="T10" fmla="*/ 63 w 63"/>
                  <a:gd name="T11" fmla="*/ 29 h 111"/>
                  <a:gd name="T12" fmla="*/ 59 w 63"/>
                  <a:gd name="T13" fmla="*/ 58 h 111"/>
                  <a:gd name="T14" fmla="*/ 47 w 63"/>
                  <a:gd name="T15" fmla="*/ 83 h 111"/>
                  <a:gd name="T16" fmla="*/ 30 w 63"/>
                  <a:gd name="T17" fmla="*/ 105 h 111"/>
                  <a:gd name="T18" fmla="*/ 19 w 63"/>
                  <a:gd name="T19" fmla="*/ 111 h 111"/>
                  <a:gd name="T20" fmla="*/ 10 w 63"/>
                  <a:gd name="T21" fmla="*/ 111 h 111"/>
                  <a:gd name="T22" fmla="*/ 3 w 63"/>
                  <a:gd name="T23" fmla="*/ 102 h 111"/>
                  <a:gd name="T24" fmla="*/ 0 w 63"/>
                  <a:gd name="T25" fmla="*/ 8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111">
                    <a:moveTo>
                      <a:pt x="0" y="85"/>
                    </a:moveTo>
                    <a:lnTo>
                      <a:pt x="3" y="60"/>
                    </a:lnTo>
                    <a:lnTo>
                      <a:pt x="14" y="34"/>
                    </a:lnTo>
                    <a:lnTo>
                      <a:pt x="30" y="13"/>
                    </a:lnTo>
                    <a:lnTo>
                      <a:pt x="53" y="0"/>
                    </a:lnTo>
                    <a:lnTo>
                      <a:pt x="63" y="29"/>
                    </a:lnTo>
                    <a:lnTo>
                      <a:pt x="59" y="58"/>
                    </a:lnTo>
                    <a:lnTo>
                      <a:pt x="47" y="83"/>
                    </a:lnTo>
                    <a:lnTo>
                      <a:pt x="30" y="105"/>
                    </a:lnTo>
                    <a:lnTo>
                      <a:pt x="19" y="111"/>
                    </a:lnTo>
                    <a:lnTo>
                      <a:pt x="10" y="111"/>
                    </a:lnTo>
                    <a:lnTo>
                      <a:pt x="3" y="102"/>
                    </a:lnTo>
                    <a:lnTo>
                      <a:pt x="0" y="8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4" name="Freeform 162">
                <a:extLst>
                  <a:ext uri="{FF2B5EF4-FFF2-40B4-BE49-F238E27FC236}">
                    <a16:creationId xmlns:a16="http://schemas.microsoft.com/office/drawing/2014/main" id="{5A32197A-9063-411D-B3E2-175901AFB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0051" y="3459163"/>
                <a:ext cx="88900" cy="68263"/>
              </a:xfrm>
              <a:custGeom>
                <a:avLst/>
                <a:gdLst>
                  <a:gd name="T0" fmla="*/ 97 w 397"/>
                  <a:gd name="T1" fmla="*/ 25 h 388"/>
                  <a:gd name="T2" fmla="*/ 129 w 397"/>
                  <a:gd name="T3" fmla="*/ 6 h 388"/>
                  <a:gd name="T4" fmla="*/ 163 w 397"/>
                  <a:gd name="T5" fmla="*/ 20 h 388"/>
                  <a:gd name="T6" fmla="*/ 182 w 397"/>
                  <a:gd name="T7" fmla="*/ 22 h 388"/>
                  <a:gd name="T8" fmla="*/ 211 w 397"/>
                  <a:gd name="T9" fmla="*/ 16 h 388"/>
                  <a:gd name="T10" fmla="*/ 234 w 397"/>
                  <a:gd name="T11" fmla="*/ 9 h 388"/>
                  <a:gd name="T12" fmla="*/ 268 w 397"/>
                  <a:gd name="T13" fmla="*/ 0 h 388"/>
                  <a:gd name="T14" fmla="*/ 289 w 397"/>
                  <a:gd name="T15" fmla="*/ 9 h 388"/>
                  <a:gd name="T16" fmla="*/ 301 w 397"/>
                  <a:gd name="T17" fmla="*/ 34 h 388"/>
                  <a:gd name="T18" fmla="*/ 341 w 397"/>
                  <a:gd name="T19" fmla="*/ 33 h 388"/>
                  <a:gd name="T20" fmla="*/ 360 w 397"/>
                  <a:gd name="T21" fmla="*/ 50 h 388"/>
                  <a:gd name="T22" fmla="*/ 360 w 397"/>
                  <a:gd name="T23" fmla="*/ 73 h 388"/>
                  <a:gd name="T24" fmla="*/ 338 w 397"/>
                  <a:gd name="T25" fmla="*/ 97 h 388"/>
                  <a:gd name="T26" fmla="*/ 374 w 397"/>
                  <a:gd name="T27" fmla="*/ 107 h 388"/>
                  <a:gd name="T28" fmla="*/ 395 w 397"/>
                  <a:gd name="T29" fmla="*/ 134 h 388"/>
                  <a:gd name="T30" fmla="*/ 390 w 397"/>
                  <a:gd name="T31" fmla="*/ 161 h 388"/>
                  <a:gd name="T32" fmla="*/ 349 w 397"/>
                  <a:gd name="T33" fmla="*/ 167 h 388"/>
                  <a:gd name="T34" fmla="*/ 357 w 397"/>
                  <a:gd name="T35" fmla="*/ 192 h 388"/>
                  <a:gd name="T36" fmla="*/ 344 w 397"/>
                  <a:gd name="T37" fmla="*/ 211 h 388"/>
                  <a:gd name="T38" fmla="*/ 308 w 397"/>
                  <a:gd name="T39" fmla="*/ 218 h 388"/>
                  <a:gd name="T40" fmla="*/ 322 w 397"/>
                  <a:gd name="T41" fmla="*/ 251 h 388"/>
                  <a:gd name="T42" fmla="*/ 334 w 397"/>
                  <a:gd name="T43" fmla="*/ 295 h 388"/>
                  <a:gd name="T44" fmla="*/ 326 w 397"/>
                  <a:gd name="T45" fmla="*/ 322 h 388"/>
                  <a:gd name="T46" fmla="*/ 287 w 397"/>
                  <a:gd name="T47" fmla="*/ 316 h 388"/>
                  <a:gd name="T48" fmla="*/ 263 w 397"/>
                  <a:gd name="T49" fmla="*/ 377 h 388"/>
                  <a:gd name="T50" fmla="*/ 221 w 397"/>
                  <a:gd name="T51" fmla="*/ 388 h 388"/>
                  <a:gd name="T52" fmla="*/ 183 w 397"/>
                  <a:gd name="T53" fmla="*/ 360 h 388"/>
                  <a:gd name="T54" fmla="*/ 173 w 397"/>
                  <a:gd name="T55" fmla="*/ 334 h 388"/>
                  <a:gd name="T56" fmla="*/ 151 w 397"/>
                  <a:gd name="T57" fmla="*/ 310 h 388"/>
                  <a:gd name="T58" fmla="*/ 114 w 397"/>
                  <a:gd name="T59" fmla="*/ 308 h 388"/>
                  <a:gd name="T60" fmla="*/ 95 w 397"/>
                  <a:gd name="T61" fmla="*/ 289 h 388"/>
                  <a:gd name="T62" fmla="*/ 97 w 397"/>
                  <a:gd name="T63" fmla="*/ 257 h 388"/>
                  <a:gd name="T64" fmla="*/ 86 w 397"/>
                  <a:gd name="T65" fmla="*/ 252 h 388"/>
                  <a:gd name="T66" fmla="*/ 46 w 397"/>
                  <a:gd name="T67" fmla="*/ 264 h 388"/>
                  <a:gd name="T68" fmla="*/ 10 w 397"/>
                  <a:gd name="T69" fmla="*/ 252 h 388"/>
                  <a:gd name="T70" fmla="*/ 0 w 397"/>
                  <a:gd name="T71" fmla="*/ 233 h 388"/>
                  <a:gd name="T72" fmla="*/ 19 w 397"/>
                  <a:gd name="T73" fmla="*/ 190 h 388"/>
                  <a:gd name="T74" fmla="*/ 48 w 397"/>
                  <a:gd name="T75" fmla="*/ 177 h 388"/>
                  <a:gd name="T76" fmla="*/ 92 w 397"/>
                  <a:gd name="T77" fmla="*/ 178 h 388"/>
                  <a:gd name="T78" fmla="*/ 81 w 397"/>
                  <a:gd name="T79" fmla="*/ 148 h 388"/>
                  <a:gd name="T80" fmla="*/ 107 w 397"/>
                  <a:gd name="T81" fmla="*/ 133 h 388"/>
                  <a:gd name="T82" fmla="*/ 75 w 397"/>
                  <a:gd name="T83" fmla="*/ 119 h 388"/>
                  <a:gd name="T84" fmla="*/ 61 w 397"/>
                  <a:gd name="T85" fmla="*/ 89 h 388"/>
                  <a:gd name="T86" fmla="*/ 67 w 397"/>
                  <a:gd name="T87" fmla="*/ 58 h 388"/>
                  <a:gd name="T88" fmla="*/ 92 w 397"/>
                  <a:gd name="T89" fmla="*/ 4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7" h="388">
                    <a:moveTo>
                      <a:pt x="92" y="40"/>
                    </a:moveTo>
                    <a:lnTo>
                      <a:pt x="97" y="25"/>
                    </a:lnTo>
                    <a:lnTo>
                      <a:pt x="106" y="16"/>
                    </a:lnTo>
                    <a:lnTo>
                      <a:pt x="129" y="6"/>
                    </a:lnTo>
                    <a:lnTo>
                      <a:pt x="153" y="11"/>
                    </a:lnTo>
                    <a:lnTo>
                      <a:pt x="163" y="20"/>
                    </a:lnTo>
                    <a:lnTo>
                      <a:pt x="169" y="32"/>
                    </a:lnTo>
                    <a:lnTo>
                      <a:pt x="182" y="22"/>
                    </a:lnTo>
                    <a:lnTo>
                      <a:pt x="196" y="17"/>
                    </a:lnTo>
                    <a:lnTo>
                      <a:pt x="211" y="16"/>
                    </a:lnTo>
                    <a:lnTo>
                      <a:pt x="226" y="19"/>
                    </a:lnTo>
                    <a:lnTo>
                      <a:pt x="234" y="9"/>
                    </a:lnTo>
                    <a:lnTo>
                      <a:pt x="245" y="2"/>
                    </a:lnTo>
                    <a:lnTo>
                      <a:pt x="268" y="0"/>
                    </a:lnTo>
                    <a:lnTo>
                      <a:pt x="279" y="3"/>
                    </a:lnTo>
                    <a:lnTo>
                      <a:pt x="289" y="9"/>
                    </a:lnTo>
                    <a:lnTo>
                      <a:pt x="296" y="20"/>
                    </a:lnTo>
                    <a:lnTo>
                      <a:pt x="301" y="34"/>
                    </a:lnTo>
                    <a:lnTo>
                      <a:pt x="323" y="31"/>
                    </a:lnTo>
                    <a:lnTo>
                      <a:pt x="341" y="33"/>
                    </a:lnTo>
                    <a:lnTo>
                      <a:pt x="354" y="39"/>
                    </a:lnTo>
                    <a:lnTo>
                      <a:pt x="360" y="50"/>
                    </a:lnTo>
                    <a:lnTo>
                      <a:pt x="362" y="62"/>
                    </a:lnTo>
                    <a:lnTo>
                      <a:pt x="360" y="73"/>
                    </a:lnTo>
                    <a:lnTo>
                      <a:pt x="351" y="86"/>
                    </a:lnTo>
                    <a:lnTo>
                      <a:pt x="338" y="97"/>
                    </a:lnTo>
                    <a:lnTo>
                      <a:pt x="358" y="98"/>
                    </a:lnTo>
                    <a:lnTo>
                      <a:pt x="374" y="107"/>
                    </a:lnTo>
                    <a:lnTo>
                      <a:pt x="387" y="119"/>
                    </a:lnTo>
                    <a:lnTo>
                      <a:pt x="395" y="134"/>
                    </a:lnTo>
                    <a:lnTo>
                      <a:pt x="397" y="149"/>
                    </a:lnTo>
                    <a:lnTo>
                      <a:pt x="390" y="161"/>
                    </a:lnTo>
                    <a:lnTo>
                      <a:pt x="375" y="169"/>
                    </a:lnTo>
                    <a:lnTo>
                      <a:pt x="349" y="167"/>
                    </a:lnTo>
                    <a:lnTo>
                      <a:pt x="357" y="180"/>
                    </a:lnTo>
                    <a:lnTo>
                      <a:pt x="357" y="192"/>
                    </a:lnTo>
                    <a:lnTo>
                      <a:pt x="352" y="203"/>
                    </a:lnTo>
                    <a:lnTo>
                      <a:pt x="344" y="211"/>
                    </a:lnTo>
                    <a:lnTo>
                      <a:pt x="320" y="220"/>
                    </a:lnTo>
                    <a:lnTo>
                      <a:pt x="308" y="218"/>
                    </a:lnTo>
                    <a:lnTo>
                      <a:pt x="297" y="211"/>
                    </a:lnTo>
                    <a:lnTo>
                      <a:pt x="322" y="251"/>
                    </a:lnTo>
                    <a:lnTo>
                      <a:pt x="330" y="273"/>
                    </a:lnTo>
                    <a:lnTo>
                      <a:pt x="334" y="295"/>
                    </a:lnTo>
                    <a:lnTo>
                      <a:pt x="333" y="312"/>
                    </a:lnTo>
                    <a:lnTo>
                      <a:pt x="326" y="322"/>
                    </a:lnTo>
                    <a:lnTo>
                      <a:pt x="310" y="325"/>
                    </a:lnTo>
                    <a:lnTo>
                      <a:pt x="287" y="316"/>
                    </a:lnTo>
                    <a:lnTo>
                      <a:pt x="279" y="353"/>
                    </a:lnTo>
                    <a:lnTo>
                      <a:pt x="263" y="377"/>
                    </a:lnTo>
                    <a:lnTo>
                      <a:pt x="244" y="388"/>
                    </a:lnTo>
                    <a:lnTo>
                      <a:pt x="221" y="388"/>
                    </a:lnTo>
                    <a:lnTo>
                      <a:pt x="200" y="378"/>
                    </a:lnTo>
                    <a:lnTo>
                      <a:pt x="183" y="360"/>
                    </a:lnTo>
                    <a:lnTo>
                      <a:pt x="178" y="348"/>
                    </a:lnTo>
                    <a:lnTo>
                      <a:pt x="173" y="334"/>
                    </a:lnTo>
                    <a:lnTo>
                      <a:pt x="173" y="304"/>
                    </a:lnTo>
                    <a:lnTo>
                      <a:pt x="151" y="310"/>
                    </a:lnTo>
                    <a:lnTo>
                      <a:pt x="131" y="311"/>
                    </a:lnTo>
                    <a:lnTo>
                      <a:pt x="114" y="308"/>
                    </a:lnTo>
                    <a:lnTo>
                      <a:pt x="102" y="300"/>
                    </a:lnTo>
                    <a:lnTo>
                      <a:pt x="95" y="289"/>
                    </a:lnTo>
                    <a:lnTo>
                      <a:pt x="93" y="274"/>
                    </a:lnTo>
                    <a:lnTo>
                      <a:pt x="97" y="257"/>
                    </a:lnTo>
                    <a:lnTo>
                      <a:pt x="110" y="238"/>
                    </a:lnTo>
                    <a:lnTo>
                      <a:pt x="86" y="252"/>
                    </a:lnTo>
                    <a:lnTo>
                      <a:pt x="65" y="260"/>
                    </a:lnTo>
                    <a:lnTo>
                      <a:pt x="46" y="264"/>
                    </a:lnTo>
                    <a:lnTo>
                      <a:pt x="31" y="263"/>
                    </a:lnTo>
                    <a:lnTo>
                      <a:pt x="10" y="252"/>
                    </a:lnTo>
                    <a:lnTo>
                      <a:pt x="3" y="243"/>
                    </a:lnTo>
                    <a:lnTo>
                      <a:pt x="0" y="233"/>
                    </a:lnTo>
                    <a:lnTo>
                      <a:pt x="3" y="210"/>
                    </a:lnTo>
                    <a:lnTo>
                      <a:pt x="19" y="190"/>
                    </a:lnTo>
                    <a:lnTo>
                      <a:pt x="32" y="182"/>
                    </a:lnTo>
                    <a:lnTo>
                      <a:pt x="48" y="177"/>
                    </a:lnTo>
                    <a:lnTo>
                      <a:pt x="69" y="176"/>
                    </a:lnTo>
                    <a:lnTo>
                      <a:pt x="92" y="178"/>
                    </a:lnTo>
                    <a:lnTo>
                      <a:pt x="81" y="163"/>
                    </a:lnTo>
                    <a:lnTo>
                      <a:pt x="81" y="148"/>
                    </a:lnTo>
                    <a:lnTo>
                      <a:pt x="90" y="138"/>
                    </a:lnTo>
                    <a:lnTo>
                      <a:pt x="107" y="133"/>
                    </a:lnTo>
                    <a:lnTo>
                      <a:pt x="89" y="129"/>
                    </a:lnTo>
                    <a:lnTo>
                      <a:pt x="75" y="119"/>
                    </a:lnTo>
                    <a:lnTo>
                      <a:pt x="66" y="105"/>
                    </a:lnTo>
                    <a:lnTo>
                      <a:pt x="61" y="89"/>
                    </a:lnTo>
                    <a:lnTo>
                      <a:pt x="61" y="73"/>
                    </a:lnTo>
                    <a:lnTo>
                      <a:pt x="67" y="58"/>
                    </a:lnTo>
                    <a:lnTo>
                      <a:pt x="76" y="47"/>
                    </a:lnTo>
                    <a:lnTo>
                      <a:pt x="92" y="4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5" name="Freeform 163">
                <a:extLst>
                  <a:ext uri="{FF2B5EF4-FFF2-40B4-BE49-F238E27FC236}">
                    <a16:creationId xmlns:a16="http://schemas.microsoft.com/office/drawing/2014/main" id="{6E0D7958-6FFB-477F-88CE-2EA43D5779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40513" y="2720975"/>
                <a:ext cx="1458913" cy="1230313"/>
              </a:xfrm>
              <a:custGeom>
                <a:avLst/>
                <a:gdLst>
                  <a:gd name="T0" fmla="*/ 3109 w 6438"/>
                  <a:gd name="T1" fmla="*/ 6711 h 6970"/>
                  <a:gd name="T2" fmla="*/ 3562 w 6438"/>
                  <a:gd name="T3" fmla="*/ 6310 h 6970"/>
                  <a:gd name="T4" fmla="*/ 3528 w 6438"/>
                  <a:gd name="T5" fmla="*/ 5447 h 6970"/>
                  <a:gd name="T6" fmla="*/ 3271 w 6438"/>
                  <a:gd name="T7" fmla="*/ 5041 h 6970"/>
                  <a:gd name="T8" fmla="*/ 3247 w 6438"/>
                  <a:gd name="T9" fmla="*/ 4986 h 6970"/>
                  <a:gd name="T10" fmla="*/ 2818 w 6438"/>
                  <a:gd name="T11" fmla="*/ 4737 h 6970"/>
                  <a:gd name="T12" fmla="*/ 3248 w 6438"/>
                  <a:gd name="T13" fmla="*/ 4933 h 6970"/>
                  <a:gd name="T14" fmla="*/ 3572 w 6438"/>
                  <a:gd name="T15" fmla="*/ 5001 h 6970"/>
                  <a:gd name="T16" fmla="*/ 3497 w 6438"/>
                  <a:gd name="T17" fmla="*/ 4117 h 6970"/>
                  <a:gd name="T18" fmla="*/ 3092 w 6438"/>
                  <a:gd name="T19" fmla="*/ 3158 h 6970"/>
                  <a:gd name="T20" fmla="*/ 3658 w 6438"/>
                  <a:gd name="T21" fmla="*/ 4178 h 6970"/>
                  <a:gd name="T22" fmla="*/ 4027 w 6438"/>
                  <a:gd name="T23" fmla="*/ 4061 h 6970"/>
                  <a:gd name="T24" fmla="*/ 4054 w 6438"/>
                  <a:gd name="T25" fmla="*/ 3445 h 6970"/>
                  <a:gd name="T26" fmla="*/ 4187 w 6438"/>
                  <a:gd name="T27" fmla="*/ 2876 h 6970"/>
                  <a:gd name="T28" fmla="*/ 3854 w 6438"/>
                  <a:gd name="T29" fmla="*/ 2118 h 6970"/>
                  <a:gd name="T30" fmla="*/ 3895 w 6438"/>
                  <a:gd name="T31" fmla="*/ 2112 h 6970"/>
                  <a:gd name="T32" fmla="*/ 4014 w 6438"/>
                  <a:gd name="T33" fmla="*/ 2292 h 6970"/>
                  <a:gd name="T34" fmla="*/ 4251 w 6438"/>
                  <a:gd name="T35" fmla="*/ 2436 h 6970"/>
                  <a:gd name="T36" fmla="*/ 4348 w 6438"/>
                  <a:gd name="T37" fmla="*/ 2793 h 6970"/>
                  <a:gd name="T38" fmla="*/ 4795 w 6438"/>
                  <a:gd name="T39" fmla="*/ 2475 h 6970"/>
                  <a:gd name="T40" fmla="*/ 4836 w 6438"/>
                  <a:gd name="T41" fmla="*/ 2372 h 6970"/>
                  <a:gd name="T42" fmla="*/ 4882 w 6438"/>
                  <a:gd name="T43" fmla="*/ 2472 h 6970"/>
                  <a:gd name="T44" fmla="*/ 4387 w 6438"/>
                  <a:gd name="T45" fmla="*/ 2881 h 6970"/>
                  <a:gd name="T46" fmla="*/ 4372 w 6438"/>
                  <a:gd name="T47" fmla="*/ 3734 h 6970"/>
                  <a:gd name="T48" fmla="*/ 5007 w 6438"/>
                  <a:gd name="T49" fmla="*/ 3326 h 6970"/>
                  <a:gd name="T50" fmla="*/ 4964 w 6438"/>
                  <a:gd name="T51" fmla="*/ 3414 h 6970"/>
                  <a:gd name="T52" fmla="*/ 5309 w 6438"/>
                  <a:gd name="T53" fmla="*/ 3522 h 6970"/>
                  <a:gd name="T54" fmla="*/ 5030 w 6438"/>
                  <a:gd name="T55" fmla="*/ 3422 h 6970"/>
                  <a:gd name="T56" fmla="*/ 4413 w 6438"/>
                  <a:gd name="T57" fmla="*/ 3778 h 6970"/>
                  <a:gd name="T58" fmla="*/ 3883 w 6438"/>
                  <a:gd name="T59" fmla="*/ 5030 h 6970"/>
                  <a:gd name="T60" fmla="*/ 3859 w 6438"/>
                  <a:gd name="T61" fmla="*/ 5813 h 6970"/>
                  <a:gd name="T62" fmla="*/ 4397 w 6438"/>
                  <a:gd name="T63" fmla="*/ 6834 h 6970"/>
                  <a:gd name="T64" fmla="*/ 4051 w 6438"/>
                  <a:gd name="T65" fmla="*/ 6684 h 6970"/>
                  <a:gd name="T66" fmla="*/ 3741 w 6438"/>
                  <a:gd name="T67" fmla="*/ 6707 h 6970"/>
                  <a:gd name="T68" fmla="*/ 3411 w 6438"/>
                  <a:gd name="T69" fmla="*/ 6849 h 6970"/>
                  <a:gd name="T70" fmla="*/ 2821 w 6438"/>
                  <a:gd name="T71" fmla="*/ 6855 h 6970"/>
                  <a:gd name="T72" fmla="*/ 3113 w 6438"/>
                  <a:gd name="T73" fmla="*/ 3950 h 6970"/>
                  <a:gd name="T74" fmla="*/ 815 w 6438"/>
                  <a:gd name="T75" fmla="*/ 3391 h 6970"/>
                  <a:gd name="T76" fmla="*/ 584 w 6438"/>
                  <a:gd name="T77" fmla="*/ 3477 h 6970"/>
                  <a:gd name="T78" fmla="*/ 274 w 6438"/>
                  <a:gd name="T79" fmla="*/ 3239 h 6970"/>
                  <a:gd name="T80" fmla="*/ 559 w 6438"/>
                  <a:gd name="T81" fmla="*/ 3347 h 6970"/>
                  <a:gd name="T82" fmla="*/ 1099 w 6438"/>
                  <a:gd name="T83" fmla="*/ 3314 h 6970"/>
                  <a:gd name="T84" fmla="*/ 6062 w 6438"/>
                  <a:gd name="T85" fmla="*/ 4195 h 6970"/>
                  <a:gd name="T86" fmla="*/ 6396 w 6438"/>
                  <a:gd name="T87" fmla="*/ 4583 h 6970"/>
                  <a:gd name="T88" fmla="*/ 2367 w 6438"/>
                  <a:gd name="T89" fmla="*/ 2190 h 6970"/>
                  <a:gd name="T90" fmla="*/ 3444 w 6438"/>
                  <a:gd name="T91" fmla="*/ 2860 h 6970"/>
                  <a:gd name="T92" fmla="*/ 3205 w 6438"/>
                  <a:gd name="T93" fmla="*/ 2402 h 6970"/>
                  <a:gd name="T94" fmla="*/ 3344 w 6438"/>
                  <a:gd name="T95" fmla="*/ 2625 h 6970"/>
                  <a:gd name="T96" fmla="*/ 3280 w 6438"/>
                  <a:gd name="T97" fmla="*/ 1820 h 6970"/>
                  <a:gd name="T98" fmla="*/ 3520 w 6438"/>
                  <a:gd name="T99" fmla="*/ 2208 h 6970"/>
                  <a:gd name="T100" fmla="*/ 3414 w 6438"/>
                  <a:gd name="T101" fmla="*/ 2765 h 6970"/>
                  <a:gd name="T102" fmla="*/ 3581 w 6438"/>
                  <a:gd name="T103" fmla="*/ 3053 h 6970"/>
                  <a:gd name="T104" fmla="*/ 3849 w 6438"/>
                  <a:gd name="T105" fmla="*/ 721 h 6970"/>
                  <a:gd name="T106" fmla="*/ 3546 w 6438"/>
                  <a:gd name="T107" fmla="*/ 293 h 6970"/>
                  <a:gd name="T108" fmla="*/ 3633 w 6438"/>
                  <a:gd name="T109" fmla="*/ 140 h 6970"/>
                  <a:gd name="T110" fmla="*/ 3864 w 6438"/>
                  <a:gd name="T111" fmla="*/ 671 h 6970"/>
                  <a:gd name="T112" fmla="*/ 3934 w 6438"/>
                  <a:gd name="T113" fmla="*/ 963 h 6970"/>
                  <a:gd name="T114" fmla="*/ 4658 w 6438"/>
                  <a:gd name="T115" fmla="*/ 924 h 6970"/>
                  <a:gd name="T116" fmla="*/ 4977 w 6438"/>
                  <a:gd name="T117" fmla="*/ 625 h 6970"/>
                  <a:gd name="T118" fmla="*/ 5271 w 6438"/>
                  <a:gd name="T119" fmla="*/ 455 h 6970"/>
                  <a:gd name="T120" fmla="*/ 5154 w 6438"/>
                  <a:gd name="T121" fmla="*/ 709 h 6970"/>
                  <a:gd name="T122" fmla="*/ 4576 w 6438"/>
                  <a:gd name="T123" fmla="*/ 1080 h 6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38" h="6970">
                    <a:moveTo>
                      <a:pt x="2776" y="6840"/>
                    </a:moveTo>
                    <a:lnTo>
                      <a:pt x="2796" y="6827"/>
                    </a:lnTo>
                    <a:lnTo>
                      <a:pt x="2818" y="6821"/>
                    </a:lnTo>
                    <a:lnTo>
                      <a:pt x="2859" y="6816"/>
                    </a:lnTo>
                    <a:lnTo>
                      <a:pt x="2901" y="6819"/>
                    </a:lnTo>
                    <a:lnTo>
                      <a:pt x="2944" y="6814"/>
                    </a:lnTo>
                    <a:lnTo>
                      <a:pt x="2978" y="6803"/>
                    </a:lnTo>
                    <a:lnTo>
                      <a:pt x="3005" y="6787"/>
                    </a:lnTo>
                    <a:lnTo>
                      <a:pt x="3043" y="6749"/>
                    </a:lnTo>
                    <a:lnTo>
                      <a:pt x="3073" y="6719"/>
                    </a:lnTo>
                    <a:lnTo>
                      <a:pt x="3090" y="6711"/>
                    </a:lnTo>
                    <a:lnTo>
                      <a:pt x="3096" y="6710"/>
                    </a:lnTo>
                    <a:lnTo>
                      <a:pt x="3109" y="6711"/>
                    </a:lnTo>
                    <a:lnTo>
                      <a:pt x="3141" y="6710"/>
                    </a:lnTo>
                    <a:lnTo>
                      <a:pt x="3191" y="6701"/>
                    </a:lnTo>
                    <a:lnTo>
                      <a:pt x="3292" y="6677"/>
                    </a:lnTo>
                    <a:lnTo>
                      <a:pt x="3349" y="6658"/>
                    </a:lnTo>
                    <a:lnTo>
                      <a:pt x="3391" y="6635"/>
                    </a:lnTo>
                    <a:lnTo>
                      <a:pt x="3423" y="6608"/>
                    </a:lnTo>
                    <a:lnTo>
                      <a:pt x="3445" y="6577"/>
                    </a:lnTo>
                    <a:lnTo>
                      <a:pt x="3464" y="6543"/>
                    </a:lnTo>
                    <a:lnTo>
                      <a:pt x="3481" y="6505"/>
                    </a:lnTo>
                    <a:lnTo>
                      <a:pt x="3499" y="6465"/>
                    </a:lnTo>
                    <a:lnTo>
                      <a:pt x="3523" y="6421"/>
                    </a:lnTo>
                    <a:lnTo>
                      <a:pt x="3548" y="6368"/>
                    </a:lnTo>
                    <a:lnTo>
                      <a:pt x="3562" y="6310"/>
                    </a:lnTo>
                    <a:lnTo>
                      <a:pt x="3568" y="6251"/>
                    </a:lnTo>
                    <a:lnTo>
                      <a:pt x="3570" y="6189"/>
                    </a:lnTo>
                    <a:lnTo>
                      <a:pt x="3568" y="6064"/>
                    </a:lnTo>
                    <a:lnTo>
                      <a:pt x="3569" y="6002"/>
                    </a:lnTo>
                    <a:lnTo>
                      <a:pt x="3576" y="5942"/>
                    </a:lnTo>
                    <a:lnTo>
                      <a:pt x="3567" y="5928"/>
                    </a:lnTo>
                    <a:lnTo>
                      <a:pt x="3564" y="5913"/>
                    </a:lnTo>
                    <a:lnTo>
                      <a:pt x="3566" y="5882"/>
                    </a:lnTo>
                    <a:lnTo>
                      <a:pt x="3574" y="5851"/>
                    </a:lnTo>
                    <a:lnTo>
                      <a:pt x="3576" y="5820"/>
                    </a:lnTo>
                    <a:lnTo>
                      <a:pt x="3563" y="5685"/>
                    </a:lnTo>
                    <a:lnTo>
                      <a:pt x="3547" y="5560"/>
                    </a:lnTo>
                    <a:lnTo>
                      <a:pt x="3528" y="5447"/>
                    </a:lnTo>
                    <a:lnTo>
                      <a:pt x="3508" y="5350"/>
                    </a:lnTo>
                    <a:lnTo>
                      <a:pt x="3484" y="5270"/>
                    </a:lnTo>
                    <a:lnTo>
                      <a:pt x="3458" y="5208"/>
                    </a:lnTo>
                    <a:lnTo>
                      <a:pt x="3430" y="5165"/>
                    </a:lnTo>
                    <a:lnTo>
                      <a:pt x="3415" y="5153"/>
                    </a:lnTo>
                    <a:lnTo>
                      <a:pt x="3400" y="5146"/>
                    </a:lnTo>
                    <a:lnTo>
                      <a:pt x="3384" y="5132"/>
                    </a:lnTo>
                    <a:lnTo>
                      <a:pt x="3366" y="5121"/>
                    </a:lnTo>
                    <a:lnTo>
                      <a:pt x="3325" y="5102"/>
                    </a:lnTo>
                    <a:lnTo>
                      <a:pt x="3305" y="5092"/>
                    </a:lnTo>
                    <a:lnTo>
                      <a:pt x="3289" y="5080"/>
                    </a:lnTo>
                    <a:lnTo>
                      <a:pt x="3277" y="5063"/>
                    </a:lnTo>
                    <a:lnTo>
                      <a:pt x="3271" y="5041"/>
                    </a:lnTo>
                    <a:lnTo>
                      <a:pt x="3262" y="5012"/>
                    </a:lnTo>
                    <a:lnTo>
                      <a:pt x="3219" y="5004"/>
                    </a:lnTo>
                    <a:lnTo>
                      <a:pt x="3175" y="5005"/>
                    </a:lnTo>
                    <a:lnTo>
                      <a:pt x="3132" y="5014"/>
                    </a:lnTo>
                    <a:lnTo>
                      <a:pt x="3112" y="5023"/>
                    </a:lnTo>
                    <a:lnTo>
                      <a:pt x="3094" y="5035"/>
                    </a:lnTo>
                    <a:lnTo>
                      <a:pt x="3056" y="5050"/>
                    </a:lnTo>
                    <a:lnTo>
                      <a:pt x="3075" y="5030"/>
                    </a:lnTo>
                    <a:lnTo>
                      <a:pt x="3097" y="5015"/>
                    </a:lnTo>
                    <a:lnTo>
                      <a:pt x="3120" y="5004"/>
                    </a:lnTo>
                    <a:lnTo>
                      <a:pt x="3143" y="4995"/>
                    </a:lnTo>
                    <a:lnTo>
                      <a:pt x="3194" y="4987"/>
                    </a:lnTo>
                    <a:lnTo>
                      <a:pt x="3247" y="4986"/>
                    </a:lnTo>
                    <a:lnTo>
                      <a:pt x="3225" y="4960"/>
                    </a:lnTo>
                    <a:lnTo>
                      <a:pt x="3198" y="4935"/>
                    </a:lnTo>
                    <a:lnTo>
                      <a:pt x="3168" y="4912"/>
                    </a:lnTo>
                    <a:lnTo>
                      <a:pt x="3135" y="4892"/>
                    </a:lnTo>
                    <a:lnTo>
                      <a:pt x="3066" y="4859"/>
                    </a:lnTo>
                    <a:lnTo>
                      <a:pt x="3031" y="4849"/>
                    </a:lnTo>
                    <a:lnTo>
                      <a:pt x="3000" y="4841"/>
                    </a:lnTo>
                    <a:lnTo>
                      <a:pt x="2962" y="4830"/>
                    </a:lnTo>
                    <a:lnTo>
                      <a:pt x="2945" y="4819"/>
                    </a:lnTo>
                    <a:lnTo>
                      <a:pt x="2930" y="4804"/>
                    </a:lnTo>
                    <a:lnTo>
                      <a:pt x="2887" y="4788"/>
                    </a:lnTo>
                    <a:lnTo>
                      <a:pt x="2849" y="4765"/>
                    </a:lnTo>
                    <a:lnTo>
                      <a:pt x="2818" y="4737"/>
                    </a:lnTo>
                    <a:lnTo>
                      <a:pt x="2794" y="4701"/>
                    </a:lnTo>
                    <a:lnTo>
                      <a:pt x="2791" y="4686"/>
                    </a:lnTo>
                    <a:lnTo>
                      <a:pt x="2798" y="4680"/>
                    </a:lnTo>
                    <a:lnTo>
                      <a:pt x="2810" y="4682"/>
                    </a:lnTo>
                    <a:lnTo>
                      <a:pt x="2824" y="4693"/>
                    </a:lnTo>
                    <a:lnTo>
                      <a:pt x="2856" y="4723"/>
                    </a:lnTo>
                    <a:lnTo>
                      <a:pt x="2891" y="4750"/>
                    </a:lnTo>
                    <a:lnTo>
                      <a:pt x="2973" y="4795"/>
                    </a:lnTo>
                    <a:lnTo>
                      <a:pt x="3061" y="4831"/>
                    </a:lnTo>
                    <a:lnTo>
                      <a:pt x="3149" y="4856"/>
                    </a:lnTo>
                    <a:lnTo>
                      <a:pt x="3180" y="4868"/>
                    </a:lnTo>
                    <a:lnTo>
                      <a:pt x="3206" y="4886"/>
                    </a:lnTo>
                    <a:lnTo>
                      <a:pt x="3248" y="4933"/>
                    </a:lnTo>
                    <a:lnTo>
                      <a:pt x="3285" y="4979"/>
                    </a:lnTo>
                    <a:lnTo>
                      <a:pt x="3304" y="4996"/>
                    </a:lnTo>
                    <a:lnTo>
                      <a:pt x="3312" y="5003"/>
                    </a:lnTo>
                    <a:lnTo>
                      <a:pt x="3326" y="5008"/>
                    </a:lnTo>
                    <a:lnTo>
                      <a:pt x="3353" y="5021"/>
                    </a:lnTo>
                    <a:lnTo>
                      <a:pt x="3375" y="5037"/>
                    </a:lnTo>
                    <a:lnTo>
                      <a:pt x="3416" y="5072"/>
                    </a:lnTo>
                    <a:lnTo>
                      <a:pt x="3437" y="5088"/>
                    </a:lnTo>
                    <a:lnTo>
                      <a:pt x="3459" y="5101"/>
                    </a:lnTo>
                    <a:lnTo>
                      <a:pt x="3485" y="5110"/>
                    </a:lnTo>
                    <a:lnTo>
                      <a:pt x="3517" y="5113"/>
                    </a:lnTo>
                    <a:lnTo>
                      <a:pt x="3546" y="5057"/>
                    </a:lnTo>
                    <a:lnTo>
                      <a:pt x="3572" y="5001"/>
                    </a:lnTo>
                    <a:lnTo>
                      <a:pt x="3594" y="4942"/>
                    </a:lnTo>
                    <a:lnTo>
                      <a:pt x="3612" y="4882"/>
                    </a:lnTo>
                    <a:lnTo>
                      <a:pt x="3638" y="4760"/>
                    </a:lnTo>
                    <a:lnTo>
                      <a:pt x="3646" y="4698"/>
                    </a:lnTo>
                    <a:lnTo>
                      <a:pt x="3649" y="4636"/>
                    </a:lnTo>
                    <a:lnTo>
                      <a:pt x="3643" y="4512"/>
                    </a:lnTo>
                    <a:lnTo>
                      <a:pt x="3634" y="4450"/>
                    </a:lnTo>
                    <a:lnTo>
                      <a:pt x="3620" y="4390"/>
                    </a:lnTo>
                    <a:lnTo>
                      <a:pt x="3602" y="4330"/>
                    </a:lnTo>
                    <a:lnTo>
                      <a:pt x="3579" y="4272"/>
                    </a:lnTo>
                    <a:lnTo>
                      <a:pt x="3552" y="4215"/>
                    </a:lnTo>
                    <a:lnTo>
                      <a:pt x="3520" y="4159"/>
                    </a:lnTo>
                    <a:lnTo>
                      <a:pt x="3497" y="4117"/>
                    </a:lnTo>
                    <a:lnTo>
                      <a:pt x="3481" y="4075"/>
                    </a:lnTo>
                    <a:lnTo>
                      <a:pt x="3464" y="4033"/>
                    </a:lnTo>
                    <a:lnTo>
                      <a:pt x="3438" y="3993"/>
                    </a:lnTo>
                    <a:lnTo>
                      <a:pt x="3410" y="3954"/>
                    </a:lnTo>
                    <a:lnTo>
                      <a:pt x="3386" y="3914"/>
                    </a:lnTo>
                    <a:lnTo>
                      <a:pt x="3345" y="3829"/>
                    </a:lnTo>
                    <a:lnTo>
                      <a:pt x="3305" y="3743"/>
                    </a:lnTo>
                    <a:lnTo>
                      <a:pt x="3284" y="3701"/>
                    </a:lnTo>
                    <a:lnTo>
                      <a:pt x="3258" y="3659"/>
                    </a:lnTo>
                    <a:lnTo>
                      <a:pt x="3223" y="3601"/>
                    </a:lnTo>
                    <a:lnTo>
                      <a:pt x="3196" y="3541"/>
                    </a:lnTo>
                    <a:lnTo>
                      <a:pt x="3154" y="3415"/>
                    </a:lnTo>
                    <a:lnTo>
                      <a:pt x="3092" y="3158"/>
                    </a:lnTo>
                    <a:lnTo>
                      <a:pt x="3122" y="3157"/>
                    </a:lnTo>
                    <a:lnTo>
                      <a:pt x="3148" y="3146"/>
                    </a:lnTo>
                    <a:lnTo>
                      <a:pt x="3160" y="3222"/>
                    </a:lnTo>
                    <a:lnTo>
                      <a:pt x="3176" y="3297"/>
                    </a:lnTo>
                    <a:lnTo>
                      <a:pt x="3191" y="3372"/>
                    </a:lnTo>
                    <a:lnTo>
                      <a:pt x="3202" y="3448"/>
                    </a:lnTo>
                    <a:lnTo>
                      <a:pt x="3243" y="3526"/>
                    </a:lnTo>
                    <a:lnTo>
                      <a:pt x="3287" y="3600"/>
                    </a:lnTo>
                    <a:lnTo>
                      <a:pt x="3385" y="3748"/>
                    </a:lnTo>
                    <a:lnTo>
                      <a:pt x="3453" y="3854"/>
                    </a:lnTo>
                    <a:lnTo>
                      <a:pt x="3517" y="3962"/>
                    </a:lnTo>
                    <a:lnTo>
                      <a:pt x="3582" y="4070"/>
                    </a:lnTo>
                    <a:lnTo>
                      <a:pt x="3658" y="4178"/>
                    </a:lnTo>
                    <a:lnTo>
                      <a:pt x="3681" y="4212"/>
                    </a:lnTo>
                    <a:lnTo>
                      <a:pt x="3703" y="4248"/>
                    </a:lnTo>
                    <a:lnTo>
                      <a:pt x="3740" y="4324"/>
                    </a:lnTo>
                    <a:lnTo>
                      <a:pt x="3776" y="4399"/>
                    </a:lnTo>
                    <a:lnTo>
                      <a:pt x="3798" y="4434"/>
                    </a:lnTo>
                    <a:lnTo>
                      <a:pt x="3823" y="4467"/>
                    </a:lnTo>
                    <a:lnTo>
                      <a:pt x="3853" y="4467"/>
                    </a:lnTo>
                    <a:lnTo>
                      <a:pt x="3880" y="4427"/>
                    </a:lnTo>
                    <a:lnTo>
                      <a:pt x="3903" y="4384"/>
                    </a:lnTo>
                    <a:lnTo>
                      <a:pt x="3938" y="4296"/>
                    </a:lnTo>
                    <a:lnTo>
                      <a:pt x="3970" y="4205"/>
                    </a:lnTo>
                    <a:lnTo>
                      <a:pt x="4006" y="4116"/>
                    </a:lnTo>
                    <a:lnTo>
                      <a:pt x="4027" y="4061"/>
                    </a:lnTo>
                    <a:lnTo>
                      <a:pt x="4039" y="4004"/>
                    </a:lnTo>
                    <a:lnTo>
                      <a:pt x="4047" y="3948"/>
                    </a:lnTo>
                    <a:lnTo>
                      <a:pt x="4050" y="3891"/>
                    </a:lnTo>
                    <a:lnTo>
                      <a:pt x="4048" y="3775"/>
                    </a:lnTo>
                    <a:lnTo>
                      <a:pt x="4043" y="3659"/>
                    </a:lnTo>
                    <a:lnTo>
                      <a:pt x="3989" y="3559"/>
                    </a:lnTo>
                    <a:lnTo>
                      <a:pt x="4010" y="3531"/>
                    </a:lnTo>
                    <a:lnTo>
                      <a:pt x="4024" y="3497"/>
                    </a:lnTo>
                    <a:lnTo>
                      <a:pt x="4028" y="3459"/>
                    </a:lnTo>
                    <a:lnTo>
                      <a:pt x="4021" y="3421"/>
                    </a:lnTo>
                    <a:lnTo>
                      <a:pt x="4031" y="3433"/>
                    </a:lnTo>
                    <a:lnTo>
                      <a:pt x="4042" y="3441"/>
                    </a:lnTo>
                    <a:lnTo>
                      <a:pt x="4054" y="3445"/>
                    </a:lnTo>
                    <a:lnTo>
                      <a:pt x="4065" y="3444"/>
                    </a:lnTo>
                    <a:lnTo>
                      <a:pt x="4075" y="3441"/>
                    </a:lnTo>
                    <a:lnTo>
                      <a:pt x="4084" y="3433"/>
                    </a:lnTo>
                    <a:lnTo>
                      <a:pt x="4089" y="3422"/>
                    </a:lnTo>
                    <a:lnTo>
                      <a:pt x="4092" y="3407"/>
                    </a:lnTo>
                    <a:lnTo>
                      <a:pt x="4101" y="3328"/>
                    </a:lnTo>
                    <a:lnTo>
                      <a:pt x="4117" y="3248"/>
                    </a:lnTo>
                    <a:lnTo>
                      <a:pt x="4139" y="3169"/>
                    </a:lnTo>
                    <a:lnTo>
                      <a:pt x="4163" y="3092"/>
                    </a:lnTo>
                    <a:lnTo>
                      <a:pt x="4181" y="3024"/>
                    </a:lnTo>
                    <a:lnTo>
                      <a:pt x="4189" y="2952"/>
                    </a:lnTo>
                    <a:lnTo>
                      <a:pt x="4189" y="2914"/>
                    </a:lnTo>
                    <a:lnTo>
                      <a:pt x="4187" y="2876"/>
                    </a:lnTo>
                    <a:lnTo>
                      <a:pt x="4183" y="2836"/>
                    </a:lnTo>
                    <a:lnTo>
                      <a:pt x="4175" y="2796"/>
                    </a:lnTo>
                    <a:lnTo>
                      <a:pt x="4153" y="2711"/>
                    </a:lnTo>
                    <a:lnTo>
                      <a:pt x="4120" y="2625"/>
                    </a:lnTo>
                    <a:lnTo>
                      <a:pt x="4076" y="2535"/>
                    </a:lnTo>
                    <a:lnTo>
                      <a:pt x="4021" y="2443"/>
                    </a:lnTo>
                    <a:lnTo>
                      <a:pt x="3965" y="2243"/>
                    </a:lnTo>
                    <a:lnTo>
                      <a:pt x="3944" y="2231"/>
                    </a:lnTo>
                    <a:lnTo>
                      <a:pt x="3930" y="2214"/>
                    </a:lnTo>
                    <a:lnTo>
                      <a:pt x="3922" y="2195"/>
                    </a:lnTo>
                    <a:lnTo>
                      <a:pt x="3920" y="2172"/>
                    </a:lnTo>
                    <a:lnTo>
                      <a:pt x="3890" y="2143"/>
                    </a:lnTo>
                    <a:lnTo>
                      <a:pt x="3854" y="2118"/>
                    </a:lnTo>
                    <a:lnTo>
                      <a:pt x="3773" y="2073"/>
                    </a:lnTo>
                    <a:lnTo>
                      <a:pt x="3734" y="2048"/>
                    </a:lnTo>
                    <a:lnTo>
                      <a:pt x="3701" y="2019"/>
                    </a:lnTo>
                    <a:lnTo>
                      <a:pt x="3686" y="2001"/>
                    </a:lnTo>
                    <a:lnTo>
                      <a:pt x="3674" y="1981"/>
                    </a:lnTo>
                    <a:lnTo>
                      <a:pt x="3664" y="1960"/>
                    </a:lnTo>
                    <a:lnTo>
                      <a:pt x="3658" y="1934"/>
                    </a:lnTo>
                    <a:lnTo>
                      <a:pt x="3688" y="1981"/>
                    </a:lnTo>
                    <a:lnTo>
                      <a:pt x="3727" y="2020"/>
                    </a:lnTo>
                    <a:lnTo>
                      <a:pt x="3773" y="2050"/>
                    </a:lnTo>
                    <a:lnTo>
                      <a:pt x="3826" y="2072"/>
                    </a:lnTo>
                    <a:lnTo>
                      <a:pt x="3870" y="2091"/>
                    </a:lnTo>
                    <a:lnTo>
                      <a:pt x="3895" y="2112"/>
                    </a:lnTo>
                    <a:lnTo>
                      <a:pt x="3914" y="2131"/>
                    </a:lnTo>
                    <a:lnTo>
                      <a:pt x="3942" y="2149"/>
                    </a:lnTo>
                    <a:lnTo>
                      <a:pt x="3983" y="2060"/>
                    </a:lnTo>
                    <a:lnTo>
                      <a:pt x="4017" y="1938"/>
                    </a:lnTo>
                    <a:lnTo>
                      <a:pt x="4062" y="1868"/>
                    </a:lnTo>
                    <a:lnTo>
                      <a:pt x="4080" y="1793"/>
                    </a:lnTo>
                    <a:lnTo>
                      <a:pt x="4090" y="1853"/>
                    </a:lnTo>
                    <a:lnTo>
                      <a:pt x="4058" y="1921"/>
                    </a:lnTo>
                    <a:lnTo>
                      <a:pt x="4032" y="1993"/>
                    </a:lnTo>
                    <a:lnTo>
                      <a:pt x="4015" y="2067"/>
                    </a:lnTo>
                    <a:lnTo>
                      <a:pt x="4005" y="2143"/>
                    </a:lnTo>
                    <a:lnTo>
                      <a:pt x="4005" y="2217"/>
                    </a:lnTo>
                    <a:lnTo>
                      <a:pt x="4014" y="2292"/>
                    </a:lnTo>
                    <a:lnTo>
                      <a:pt x="4034" y="2366"/>
                    </a:lnTo>
                    <a:lnTo>
                      <a:pt x="4065" y="2435"/>
                    </a:lnTo>
                    <a:lnTo>
                      <a:pt x="4100" y="2480"/>
                    </a:lnTo>
                    <a:lnTo>
                      <a:pt x="4131" y="2528"/>
                    </a:lnTo>
                    <a:lnTo>
                      <a:pt x="4159" y="2579"/>
                    </a:lnTo>
                    <a:lnTo>
                      <a:pt x="4186" y="2631"/>
                    </a:lnTo>
                    <a:lnTo>
                      <a:pt x="4189" y="2529"/>
                    </a:lnTo>
                    <a:lnTo>
                      <a:pt x="4200" y="2429"/>
                    </a:lnTo>
                    <a:lnTo>
                      <a:pt x="4235" y="2228"/>
                    </a:lnTo>
                    <a:lnTo>
                      <a:pt x="4253" y="2239"/>
                    </a:lnTo>
                    <a:lnTo>
                      <a:pt x="4273" y="2243"/>
                    </a:lnTo>
                    <a:lnTo>
                      <a:pt x="4253" y="2398"/>
                    </a:lnTo>
                    <a:lnTo>
                      <a:pt x="4251" y="2436"/>
                    </a:lnTo>
                    <a:lnTo>
                      <a:pt x="4252" y="2475"/>
                    </a:lnTo>
                    <a:lnTo>
                      <a:pt x="4259" y="2553"/>
                    </a:lnTo>
                    <a:lnTo>
                      <a:pt x="4263" y="2632"/>
                    </a:lnTo>
                    <a:lnTo>
                      <a:pt x="4258" y="2672"/>
                    </a:lnTo>
                    <a:lnTo>
                      <a:pt x="4249" y="2713"/>
                    </a:lnTo>
                    <a:lnTo>
                      <a:pt x="4259" y="2729"/>
                    </a:lnTo>
                    <a:lnTo>
                      <a:pt x="4266" y="2746"/>
                    </a:lnTo>
                    <a:lnTo>
                      <a:pt x="4268" y="2784"/>
                    </a:lnTo>
                    <a:lnTo>
                      <a:pt x="4281" y="2807"/>
                    </a:lnTo>
                    <a:lnTo>
                      <a:pt x="4284" y="2835"/>
                    </a:lnTo>
                    <a:lnTo>
                      <a:pt x="4311" y="2826"/>
                    </a:lnTo>
                    <a:lnTo>
                      <a:pt x="4332" y="2812"/>
                    </a:lnTo>
                    <a:lnTo>
                      <a:pt x="4348" y="2793"/>
                    </a:lnTo>
                    <a:lnTo>
                      <a:pt x="4362" y="2773"/>
                    </a:lnTo>
                    <a:lnTo>
                      <a:pt x="4390" y="2733"/>
                    </a:lnTo>
                    <a:lnTo>
                      <a:pt x="4407" y="2713"/>
                    </a:lnTo>
                    <a:lnTo>
                      <a:pt x="4429" y="2698"/>
                    </a:lnTo>
                    <a:lnTo>
                      <a:pt x="4537" y="2634"/>
                    </a:lnTo>
                    <a:lnTo>
                      <a:pt x="4642" y="2569"/>
                    </a:lnTo>
                    <a:lnTo>
                      <a:pt x="4676" y="2556"/>
                    </a:lnTo>
                    <a:lnTo>
                      <a:pt x="4710" y="2549"/>
                    </a:lnTo>
                    <a:lnTo>
                      <a:pt x="4744" y="2537"/>
                    </a:lnTo>
                    <a:lnTo>
                      <a:pt x="4761" y="2525"/>
                    </a:lnTo>
                    <a:lnTo>
                      <a:pt x="4777" y="2509"/>
                    </a:lnTo>
                    <a:lnTo>
                      <a:pt x="4788" y="2493"/>
                    </a:lnTo>
                    <a:lnTo>
                      <a:pt x="4795" y="2475"/>
                    </a:lnTo>
                    <a:lnTo>
                      <a:pt x="4804" y="2429"/>
                    </a:lnTo>
                    <a:lnTo>
                      <a:pt x="4807" y="2376"/>
                    </a:lnTo>
                    <a:lnTo>
                      <a:pt x="4805" y="2316"/>
                    </a:lnTo>
                    <a:lnTo>
                      <a:pt x="4802" y="2194"/>
                    </a:lnTo>
                    <a:lnTo>
                      <a:pt x="4804" y="2137"/>
                    </a:lnTo>
                    <a:lnTo>
                      <a:pt x="4806" y="2117"/>
                    </a:lnTo>
                    <a:lnTo>
                      <a:pt x="4814" y="2087"/>
                    </a:lnTo>
                    <a:lnTo>
                      <a:pt x="4795" y="2050"/>
                    </a:lnTo>
                    <a:lnTo>
                      <a:pt x="4829" y="2083"/>
                    </a:lnTo>
                    <a:lnTo>
                      <a:pt x="4823" y="2118"/>
                    </a:lnTo>
                    <a:lnTo>
                      <a:pt x="4822" y="2154"/>
                    </a:lnTo>
                    <a:lnTo>
                      <a:pt x="4824" y="2228"/>
                    </a:lnTo>
                    <a:lnTo>
                      <a:pt x="4836" y="2372"/>
                    </a:lnTo>
                    <a:lnTo>
                      <a:pt x="4829" y="2454"/>
                    </a:lnTo>
                    <a:lnTo>
                      <a:pt x="4875" y="2410"/>
                    </a:lnTo>
                    <a:lnTo>
                      <a:pt x="4926" y="2369"/>
                    </a:lnTo>
                    <a:lnTo>
                      <a:pt x="4974" y="2329"/>
                    </a:lnTo>
                    <a:lnTo>
                      <a:pt x="5019" y="2281"/>
                    </a:lnTo>
                    <a:lnTo>
                      <a:pt x="5024" y="2301"/>
                    </a:lnTo>
                    <a:lnTo>
                      <a:pt x="5036" y="2317"/>
                    </a:lnTo>
                    <a:lnTo>
                      <a:pt x="5010" y="2347"/>
                    </a:lnTo>
                    <a:lnTo>
                      <a:pt x="4985" y="2370"/>
                    </a:lnTo>
                    <a:lnTo>
                      <a:pt x="4939" y="2408"/>
                    </a:lnTo>
                    <a:lnTo>
                      <a:pt x="4917" y="2425"/>
                    </a:lnTo>
                    <a:lnTo>
                      <a:pt x="4899" y="2446"/>
                    </a:lnTo>
                    <a:lnTo>
                      <a:pt x="4882" y="2472"/>
                    </a:lnTo>
                    <a:lnTo>
                      <a:pt x="4867" y="2506"/>
                    </a:lnTo>
                    <a:lnTo>
                      <a:pt x="4777" y="2580"/>
                    </a:lnTo>
                    <a:lnTo>
                      <a:pt x="4755" y="2595"/>
                    </a:lnTo>
                    <a:lnTo>
                      <a:pt x="4733" y="2604"/>
                    </a:lnTo>
                    <a:lnTo>
                      <a:pt x="4686" y="2616"/>
                    </a:lnTo>
                    <a:lnTo>
                      <a:pt x="4663" y="2621"/>
                    </a:lnTo>
                    <a:lnTo>
                      <a:pt x="4639" y="2630"/>
                    </a:lnTo>
                    <a:lnTo>
                      <a:pt x="4614" y="2643"/>
                    </a:lnTo>
                    <a:lnTo>
                      <a:pt x="4589" y="2662"/>
                    </a:lnTo>
                    <a:lnTo>
                      <a:pt x="4451" y="2787"/>
                    </a:lnTo>
                    <a:lnTo>
                      <a:pt x="4436" y="2784"/>
                    </a:lnTo>
                    <a:lnTo>
                      <a:pt x="4426" y="2832"/>
                    </a:lnTo>
                    <a:lnTo>
                      <a:pt x="4387" y="2881"/>
                    </a:lnTo>
                    <a:lnTo>
                      <a:pt x="4355" y="2933"/>
                    </a:lnTo>
                    <a:lnTo>
                      <a:pt x="4334" y="2990"/>
                    </a:lnTo>
                    <a:lnTo>
                      <a:pt x="4320" y="3050"/>
                    </a:lnTo>
                    <a:lnTo>
                      <a:pt x="4305" y="3139"/>
                    </a:lnTo>
                    <a:lnTo>
                      <a:pt x="4284" y="3228"/>
                    </a:lnTo>
                    <a:lnTo>
                      <a:pt x="4243" y="3406"/>
                    </a:lnTo>
                    <a:lnTo>
                      <a:pt x="4229" y="3495"/>
                    </a:lnTo>
                    <a:lnTo>
                      <a:pt x="4223" y="3583"/>
                    </a:lnTo>
                    <a:lnTo>
                      <a:pt x="4228" y="3673"/>
                    </a:lnTo>
                    <a:lnTo>
                      <a:pt x="4237" y="3718"/>
                    </a:lnTo>
                    <a:lnTo>
                      <a:pt x="4249" y="3763"/>
                    </a:lnTo>
                    <a:lnTo>
                      <a:pt x="4321" y="3749"/>
                    </a:lnTo>
                    <a:lnTo>
                      <a:pt x="4372" y="3734"/>
                    </a:lnTo>
                    <a:lnTo>
                      <a:pt x="4424" y="3708"/>
                    </a:lnTo>
                    <a:lnTo>
                      <a:pt x="4503" y="3662"/>
                    </a:lnTo>
                    <a:lnTo>
                      <a:pt x="4557" y="3624"/>
                    </a:lnTo>
                    <a:lnTo>
                      <a:pt x="4607" y="3584"/>
                    </a:lnTo>
                    <a:lnTo>
                      <a:pt x="4660" y="3548"/>
                    </a:lnTo>
                    <a:lnTo>
                      <a:pt x="4692" y="3533"/>
                    </a:lnTo>
                    <a:lnTo>
                      <a:pt x="4729" y="3521"/>
                    </a:lnTo>
                    <a:lnTo>
                      <a:pt x="4777" y="3504"/>
                    </a:lnTo>
                    <a:lnTo>
                      <a:pt x="4820" y="3480"/>
                    </a:lnTo>
                    <a:lnTo>
                      <a:pt x="4859" y="3451"/>
                    </a:lnTo>
                    <a:lnTo>
                      <a:pt x="4896" y="3419"/>
                    </a:lnTo>
                    <a:lnTo>
                      <a:pt x="4968" y="3353"/>
                    </a:lnTo>
                    <a:lnTo>
                      <a:pt x="5007" y="3326"/>
                    </a:lnTo>
                    <a:lnTo>
                      <a:pt x="5022" y="3316"/>
                    </a:lnTo>
                    <a:lnTo>
                      <a:pt x="5050" y="3302"/>
                    </a:lnTo>
                    <a:lnTo>
                      <a:pt x="5097" y="3279"/>
                    </a:lnTo>
                    <a:lnTo>
                      <a:pt x="5140" y="3252"/>
                    </a:lnTo>
                    <a:lnTo>
                      <a:pt x="5229" y="3195"/>
                    </a:lnTo>
                    <a:lnTo>
                      <a:pt x="5202" y="3230"/>
                    </a:lnTo>
                    <a:lnTo>
                      <a:pt x="5171" y="3258"/>
                    </a:lnTo>
                    <a:lnTo>
                      <a:pt x="5135" y="3283"/>
                    </a:lnTo>
                    <a:lnTo>
                      <a:pt x="5098" y="3306"/>
                    </a:lnTo>
                    <a:lnTo>
                      <a:pt x="5026" y="3353"/>
                    </a:lnTo>
                    <a:lnTo>
                      <a:pt x="4993" y="3381"/>
                    </a:lnTo>
                    <a:lnTo>
                      <a:pt x="4981" y="3393"/>
                    </a:lnTo>
                    <a:lnTo>
                      <a:pt x="4964" y="3414"/>
                    </a:lnTo>
                    <a:lnTo>
                      <a:pt x="5014" y="3394"/>
                    </a:lnTo>
                    <a:lnTo>
                      <a:pt x="5050" y="3388"/>
                    </a:lnTo>
                    <a:lnTo>
                      <a:pt x="5076" y="3392"/>
                    </a:lnTo>
                    <a:lnTo>
                      <a:pt x="5096" y="3403"/>
                    </a:lnTo>
                    <a:lnTo>
                      <a:pt x="5115" y="3417"/>
                    </a:lnTo>
                    <a:lnTo>
                      <a:pt x="5135" y="3430"/>
                    </a:lnTo>
                    <a:lnTo>
                      <a:pt x="5162" y="3439"/>
                    </a:lnTo>
                    <a:lnTo>
                      <a:pt x="5200" y="3440"/>
                    </a:lnTo>
                    <a:lnTo>
                      <a:pt x="5222" y="3441"/>
                    </a:lnTo>
                    <a:lnTo>
                      <a:pt x="5240" y="3449"/>
                    </a:lnTo>
                    <a:lnTo>
                      <a:pt x="5269" y="3476"/>
                    </a:lnTo>
                    <a:lnTo>
                      <a:pt x="5294" y="3508"/>
                    </a:lnTo>
                    <a:lnTo>
                      <a:pt x="5309" y="3522"/>
                    </a:lnTo>
                    <a:lnTo>
                      <a:pt x="5326" y="3532"/>
                    </a:lnTo>
                    <a:lnTo>
                      <a:pt x="5302" y="3529"/>
                    </a:lnTo>
                    <a:lnTo>
                      <a:pt x="5284" y="3518"/>
                    </a:lnTo>
                    <a:lnTo>
                      <a:pt x="5253" y="3485"/>
                    </a:lnTo>
                    <a:lnTo>
                      <a:pt x="5237" y="3469"/>
                    </a:lnTo>
                    <a:lnTo>
                      <a:pt x="5220" y="3458"/>
                    </a:lnTo>
                    <a:lnTo>
                      <a:pt x="5200" y="3455"/>
                    </a:lnTo>
                    <a:lnTo>
                      <a:pt x="5174" y="3463"/>
                    </a:lnTo>
                    <a:lnTo>
                      <a:pt x="5150" y="3469"/>
                    </a:lnTo>
                    <a:lnTo>
                      <a:pt x="5131" y="3464"/>
                    </a:lnTo>
                    <a:lnTo>
                      <a:pt x="5092" y="3438"/>
                    </a:lnTo>
                    <a:lnTo>
                      <a:pt x="5065" y="3427"/>
                    </a:lnTo>
                    <a:lnTo>
                      <a:pt x="5030" y="3422"/>
                    </a:lnTo>
                    <a:lnTo>
                      <a:pt x="4983" y="3428"/>
                    </a:lnTo>
                    <a:lnTo>
                      <a:pt x="4919" y="3451"/>
                    </a:lnTo>
                    <a:lnTo>
                      <a:pt x="4883" y="3487"/>
                    </a:lnTo>
                    <a:lnTo>
                      <a:pt x="4841" y="3517"/>
                    </a:lnTo>
                    <a:lnTo>
                      <a:pt x="4749" y="3565"/>
                    </a:lnTo>
                    <a:lnTo>
                      <a:pt x="4703" y="3589"/>
                    </a:lnTo>
                    <a:lnTo>
                      <a:pt x="4657" y="3614"/>
                    </a:lnTo>
                    <a:lnTo>
                      <a:pt x="4615" y="3644"/>
                    </a:lnTo>
                    <a:lnTo>
                      <a:pt x="4579" y="3682"/>
                    </a:lnTo>
                    <a:lnTo>
                      <a:pt x="4555" y="3705"/>
                    </a:lnTo>
                    <a:lnTo>
                      <a:pt x="4529" y="3723"/>
                    </a:lnTo>
                    <a:lnTo>
                      <a:pt x="4472" y="3752"/>
                    </a:lnTo>
                    <a:lnTo>
                      <a:pt x="4413" y="3778"/>
                    </a:lnTo>
                    <a:lnTo>
                      <a:pt x="4385" y="3793"/>
                    </a:lnTo>
                    <a:lnTo>
                      <a:pt x="4358" y="3811"/>
                    </a:lnTo>
                    <a:lnTo>
                      <a:pt x="4338" y="3827"/>
                    </a:lnTo>
                    <a:lnTo>
                      <a:pt x="4321" y="3846"/>
                    </a:lnTo>
                    <a:lnTo>
                      <a:pt x="4290" y="3890"/>
                    </a:lnTo>
                    <a:lnTo>
                      <a:pt x="4263" y="3940"/>
                    </a:lnTo>
                    <a:lnTo>
                      <a:pt x="4240" y="3995"/>
                    </a:lnTo>
                    <a:lnTo>
                      <a:pt x="4201" y="4104"/>
                    </a:lnTo>
                    <a:lnTo>
                      <a:pt x="4167" y="4200"/>
                    </a:lnTo>
                    <a:lnTo>
                      <a:pt x="4086" y="4404"/>
                    </a:lnTo>
                    <a:lnTo>
                      <a:pt x="4010" y="4610"/>
                    </a:lnTo>
                    <a:lnTo>
                      <a:pt x="3944" y="4819"/>
                    </a:lnTo>
                    <a:lnTo>
                      <a:pt x="3883" y="5030"/>
                    </a:lnTo>
                    <a:lnTo>
                      <a:pt x="3867" y="5090"/>
                    </a:lnTo>
                    <a:lnTo>
                      <a:pt x="3854" y="5152"/>
                    </a:lnTo>
                    <a:lnTo>
                      <a:pt x="3851" y="5214"/>
                    </a:lnTo>
                    <a:lnTo>
                      <a:pt x="3853" y="5244"/>
                    </a:lnTo>
                    <a:lnTo>
                      <a:pt x="3860" y="5275"/>
                    </a:lnTo>
                    <a:lnTo>
                      <a:pt x="3869" y="5284"/>
                    </a:lnTo>
                    <a:lnTo>
                      <a:pt x="3873" y="5293"/>
                    </a:lnTo>
                    <a:lnTo>
                      <a:pt x="3870" y="5314"/>
                    </a:lnTo>
                    <a:lnTo>
                      <a:pt x="3863" y="5335"/>
                    </a:lnTo>
                    <a:lnTo>
                      <a:pt x="3857" y="5361"/>
                    </a:lnTo>
                    <a:lnTo>
                      <a:pt x="3853" y="5520"/>
                    </a:lnTo>
                    <a:lnTo>
                      <a:pt x="3854" y="5671"/>
                    </a:lnTo>
                    <a:lnTo>
                      <a:pt x="3859" y="5813"/>
                    </a:lnTo>
                    <a:lnTo>
                      <a:pt x="3871" y="5948"/>
                    </a:lnTo>
                    <a:lnTo>
                      <a:pt x="3889" y="6075"/>
                    </a:lnTo>
                    <a:lnTo>
                      <a:pt x="3911" y="6194"/>
                    </a:lnTo>
                    <a:lnTo>
                      <a:pt x="3939" y="6307"/>
                    </a:lnTo>
                    <a:lnTo>
                      <a:pt x="3973" y="6414"/>
                    </a:lnTo>
                    <a:lnTo>
                      <a:pt x="3990" y="6454"/>
                    </a:lnTo>
                    <a:lnTo>
                      <a:pt x="4010" y="6492"/>
                    </a:lnTo>
                    <a:lnTo>
                      <a:pt x="4060" y="6557"/>
                    </a:lnTo>
                    <a:lnTo>
                      <a:pt x="4118" y="6612"/>
                    </a:lnTo>
                    <a:lnTo>
                      <a:pt x="4183" y="6663"/>
                    </a:lnTo>
                    <a:lnTo>
                      <a:pt x="4314" y="6759"/>
                    </a:lnTo>
                    <a:lnTo>
                      <a:pt x="4375" y="6812"/>
                    </a:lnTo>
                    <a:lnTo>
                      <a:pt x="4397" y="6834"/>
                    </a:lnTo>
                    <a:lnTo>
                      <a:pt x="4429" y="6874"/>
                    </a:lnTo>
                    <a:lnTo>
                      <a:pt x="4444" y="6929"/>
                    </a:lnTo>
                    <a:lnTo>
                      <a:pt x="4444" y="6970"/>
                    </a:lnTo>
                    <a:lnTo>
                      <a:pt x="4417" y="6966"/>
                    </a:lnTo>
                    <a:lnTo>
                      <a:pt x="4410" y="6914"/>
                    </a:lnTo>
                    <a:lnTo>
                      <a:pt x="4391" y="6888"/>
                    </a:lnTo>
                    <a:lnTo>
                      <a:pt x="4328" y="6840"/>
                    </a:lnTo>
                    <a:lnTo>
                      <a:pt x="4262" y="6796"/>
                    </a:lnTo>
                    <a:lnTo>
                      <a:pt x="4190" y="6761"/>
                    </a:lnTo>
                    <a:lnTo>
                      <a:pt x="4153" y="6748"/>
                    </a:lnTo>
                    <a:lnTo>
                      <a:pt x="4114" y="6738"/>
                    </a:lnTo>
                    <a:lnTo>
                      <a:pt x="4083" y="6711"/>
                    </a:lnTo>
                    <a:lnTo>
                      <a:pt x="4051" y="6684"/>
                    </a:lnTo>
                    <a:lnTo>
                      <a:pt x="4035" y="6674"/>
                    </a:lnTo>
                    <a:lnTo>
                      <a:pt x="4018" y="6668"/>
                    </a:lnTo>
                    <a:lnTo>
                      <a:pt x="4000" y="6667"/>
                    </a:lnTo>
                    <a:lnTo>
                      <a:pt x="3980" y="6670"/>
                    </a:lnTo>
                    <a:lnTo>
                      <a:pt x="3947" y="6673"/>
                    </a:lnTo>
                    <a:lnTo>
                      <a:pt x="3913" y="6670"/>
                    </a:lnTo>
                    <a:lnTo>
                      <a:pt x="3849" y="6656"/>
                    </a:lnTo>
                    <a:lnTo>
                      <a:pt x="3818" y="6654"/>
                    </a:lnTo>
                    <a:lnTo>
                      <a:pt x="3789" y="6658"/>
                    </a:lnTo>
                    <a:lnTo>
                      <a:pt x="3776" y="6666"/>
                    </a:lnTo>
                    <a:lnTo>
                      <a:pt x="3763" y="6675"/>
                    </a:lnTo>
                    <a:lnTo>
                      <a:pt x="3752" y="6689"/>
                    </a:lnTo>
                    <a:lnTo>
                      <a:pt x="3741" y="6707"/>
                    </a:lnTo>
                    <a:lnTo>
                      <a:pt x="3678" y="6721"/>
                    </a:lnTo>
                    <a:lnTo>
                      <a:pt x="3617" y="6741"/>
                    </a:lnTo>
                    <a:lnTo>
                      <a:pt x="3556" y="6767"/>
                    </a:lnTo>
                    <a:lnTo>
                      <a:pt x="3501" y="6799"/>
                    </a:lnTo>
                    <a:lnTo>
                      <a:pt x="3483" y="6838"/>
                    </a:lnTo>
                    <a:lnTo>
                      <a:pt x="3456" y="6872"/>
                    </a:lnTo>
                    <a:lnTo>
                      <a:pt x="3423" y="6900"/>
                    </a:lnTo>
                    <a:lnTo>
                      <a:pt x="3385" y="6918"/>
                    </a:lnTo>
                    <a:lnTo>
                      <a:pt x="3359" y="6955"/>
                    </a:lnTo>
                    <a:lnTo>
                      <a:pt x="3318" y="6955"/>
                    </a:lnTo>
                    <a:lnTo>
                      <a:pt x="3338" y="6925"/>
                    </a:lnTo>
                    <a:lnTo>
                      <a:pt x="3360" y="6899"/>
                    </a:lnTo>
                    <a:lnTo>
                      <a:pt x="3411" y="6849"/>
                    </a:lnTo>
                    <a:lnTo>
                      <a:pt x="3435" y="6823"/>
                    </a:lnTo>
                    <a:lnTo>
                      <a:pt x="3455" y="6794"/>
                    </a:lnTo>
                    <a:lnTo>
                      <a:pt x="3472" y="6762"/>
                    </a:lnTo>
                    <a:lnTo>
                      <a:pt x="3483" y="6726"/>
                    </a:lnTo>
                    <a:lnTo>
                      <a:pt x="3415" y="6738"/>
                    </a:lnTo>
                    <a:lnTo>
                      <a:pt x="3346" y="6745"/>
                    </a:lnTo>
                    <a:lnTo>
                      <a:pt x="3278" y="6750"/>
                    </a:lnTo>
                    <a:lnTo>
                      <a:pt x="3214" y="6759"/>
                    </a:lnTo>
                    <a:lnTo>
                      <a:pt x="3159" y="6775"/>
                    </a:lnTo>
                    <a:lnTo>
                      <a:pt x="3108" y="6798"/>
                    </a:lnTo>
                    <a:lnTo>
                      <a:pt x="3012" y="6852"/>
                    </a:lnTo>
                    <a:lnTo>
                      <a:pt x="2873" y="6844"/>
                    </a:lnTo>
                    <a:lnTo>
                      <a:pt x="2821" y="6855"/>
                    </a:lnTo>
                    <a:lnTo>
                      <a:pt x="2776" y="6840"/>
                    </a:lnTo>
                    <a:close/>
                    <a:moveTo>
                      <a:pt x="3126" y="3957"/>
                    </a:moveTo>
                    <a:lnTo>
                      <a:pt x="3075" y="3985"/>
                    </a:lnTo>
                    <a:lnTo>
                      <a:pt x="3038" y="4044"/>
                    </a:lnTo>
                    <a:lnTo>
                      <a:pt x="2932" y="4081"/>
                    </a:lnTo>
                    <a:lnTo>
                      <a:pt x="2847" y="4182"/>
                    </a:lnTo>
                    <a:lnTo>
                      <a:pt x="2629" y="4185"/>
                    </a:lnTo>
                    <a:lnTo>
                      <a:pt x="2844" y="4167"/>
                    </a:lnTo>
                    <a:lnTo>
                      <a:pt x="2918" y="4067"/>
                    </a:lnTo>
                    <a:lnTo>
                      <a:pt x="3018" y="4026"/>
                    </a:lnTo>
                    <a:lnTo>
                      <a:pt x="3038" y="3978"/>
                    </a:lnTo>
                    <a:lnTo>
                      <a:pt x="3104" y="3938"/>
                    </a:lnTo>
                    <a:lnTo>
                      <a:pt x="3113" y="3950"/>
                    </a:lnTo>
                    <a:lnTo>
                      <a:pt x="3126" y="3957"/>
                    </a:lnTo>
                    <a:close/>
                    <a:moveTo>
                      <a:pt x="1218" y="3287"/>
                    </a:moveTo>
                    <a:lnTo>
                      <a:pt x="1195" y="3315"/>
                    </a:lnTo>
                    <a:lnTo>
                      <a:pt x="1169" y="3335"/>
                    </a:lnTo>
                    <a:lnTo>
                      <a:pt x="1141" y="3348"/>
                    </a:lnTo>
                    <a:lnTo>
                      <a:pt x="1112" y="3357"/>
                    </a:lnTo>
                    <a:lnTo>
                      <a:pt x="1049" y="3361"/>
                    </a:lnTo>
                    <a:lnTo>
                      <a:pt x="985" y="3358"/>
                    </a:lnTo>
                    <a:lnTo>
                      <a:pt x="922" y="3356"/>
                    </a:lnTo>
                    <a:lnTo>
                      <a:pt x="892" y="3358"/>
                    </a:lnTo>
                    <a:lnTo>
                      <a:pt x="864" y="3363"/>
                    </a:lnTo>
                    <a:lnTo>
                      <a:pt x="839" y="3375"/>
                    </a:lnTo>
                    <a:lnTo>
                      <a:pt x="815" y="3391"/>
                    </a:lnTo>
                    <a:lnTo>
                      <a:pt x="795" y="3415"/>
                    </a:lnTo>
                    <a:lnTo>
                      <a:pt x="779" y="3448"/>
                    </a:lnTo>
                    <a:lnTo>
                      <a:pt x="729" y="3451"/>
                    </a:lnTo>
                    <a:lnTo>
                      <a:pt x="681" y="3463"/>
                    </a:lnTo>
                    <a:lnTo>
                      <a:pt x="634" y="3479"/>
                    </a:lnTo>
                    <a:lnTo>
                      <a:pt x="589" y="3498"/>
                    </a:lnTo>
                    <a:lnTo>
                      <a:pt x="544" y="3518"/>
                    </a:lnTo>
                    <a:lnTo>
                      <a:pt x="497" y="3534"/>
                    </a:lnTo>
                    <a:lnTo>
                      <a:pt x="450" y="3547"/>
                    </a:lnTo>
                    <a:lnTo>
                      <a:pt x="400" y="3551"/>
                    </a:lnTo>
                    <a:lnTo>
                      <a:pt x="455" y="3539"/>
                    </a:lnTo>
                    <a:lnTo>
                      <a:pt x="503" y="3522"/>
                    </a:lnTo>
                    <a:lnTo>
                      <a:pt x="584" y="3477"/>
                    </a:lnTo>
                    <a:lnTo>
                      <a:pt x="621" y="3455"/>
                    </a:lnTo>
                    <a:lnTo>
                      <a:pt x="661" y="3438"/>
                    </a:lnTo>
                    <a:lnTo>
                      <a:pt x="703" y="3426"/>
                    </a:lnTo>
                    <a:lnTo>
                      <a:pt x="727" y="3424"/>
                    </a:lnTo>
                    <a:lnTo>
                      <a:pt x="752" y="3425"/>
                    </a:lnTo>
                    <a:lnTo>
                      <a:pt x="773" y="3388"/>
                    </a:lnTo>
                    <a:lnTo>
                      <a:pt x="568" y="3365"/>
                    </a:lnTo>
                    <a:lnTo>
                      <a:pt x="521" y="3355"/>
                    </a:lnTo>
                    <a:lnTo>
                      <a:pt x="478" y="3335"/>
                    </a:lnTo>
                    <a:lnTo>
                      <a:pt x="398" y="3287"/>
                    </a:lnTo>
                    <a:lnTo>
                      <a:pt x="359" y="3265"/>
                    </a:lnTo>
                    <a:lnTo>
                      <a:pt x="318" y="3248"/>
                    </a:lnTo>
                    <a:lnTo>
                      <a:pt x="274" y="3239"/>
                    </a:lnTo>
                    <a:lnTo>
                      <a:pt x="250" y="3239"/>
                    </a:lnTo>
                    <a:lnTo>
                      <a:pt x="226" y="3243"/>
                    </a:lnTo>
                    <a:lnTo>
                      <a:pt x="0" y="3162"/>
                    </a:lnTo>
                    <a:lnTo>
                      <a:pt x="221" y="3232"/>
                    </a:lnTo>
                    <a:lnTo>
                      <a:pt x="248" y="3225"/>
                    </a:lnTo>
                    <a:lnTo>
                      <a:pt x="274" y="3223"/>
                    </a:lnTo>
                    <a:lnTo>
                      <a:pt x="322" y="3230"/>
                    </a:lnTo>
                    <a:lnTo>
                      <a:pt x="366" y="3246"/>
                    </a:lnTo>
                    <a:lnTo>
                      <a:pt x="409" y="3269"/>
                    </a:lnTo>
                    <a:lnTo>
                      <a:pt x="493" y="3320"/>
                    </a:lnTo>
                    <a:lnTo>
                      <a:pt x="537" y="3340"/>
                    </a:lnTo>
                    <a:lnTo>
                      <a:pt x="553" y="3346"/>
                    </a:lnTo>
                    <a:lnTo>
                      <a:pt x="559" y="3347"/>
                    </a:lnTo>
                    <a:lnTo>
                      <a:pt x="584" y="3350"/>
                    </a:lnTo>
                    <a:lnTo>
                      <a:pt x="788" y="3367"/>
                    </a:lnTo>
                    <a:lnTo>
                      <a:pt x="805" y="3351"/>
                    </a:lnTo>
                    <a:lnTo>
                      <a:pt x="821" y="3340"/>
                    </a:lnTo>
                    <a:lnTo>
                      <a:pt x="838" y="3331"/>
                    </a:lnTo>
                    <a:lnTo>
                      <a:pt x="855" y="3326"/>
                    </a:lnTo>
                    <a:lnTo>
                      <a:pt x="891" y="3323"/>
                    </a:lnTo>
                    <a:lnTo>
                      <a:pt x="928" y="3324"/>
                    </a:lnTo>
                    <a:lnTo>
                      <a:pt x="965" y="3327"/>
                    </a:lnTo>
                    <a:lnTo>
                      <a:pt x="1005" y="3327"/>
                    </a:lnTo>
                    <a:lnTo>
                      <a:pt x="1045" y="3318"/>
                    </a:lnTo>
                    <a:lnTo>
                      <a:pt x="1087" y="3299"/>
                    </a:lnTo>
                    <a:lnTo>
                      <a:pt x="1099" y="3314"/>
                    </a:lnTo>
                    <a:lnTo>
                      <a:pt x="1114" y="3324"/>
                    </a:lnTo>
                    <a:lnTo>
                      <a:pt x="1131" y="3328"/>
                    </a:lnTo>
                    <a:lnTo>
                      <a:pt x="1147" y="3326"/>
                    </a:lnTo>
                    <a:lnTo>
                      <a:pt x="1164" y="3319"/>
                    </a:lnTo>
                    <a:lnTo>
                      <a:pt x="1179" y="3306"/>
                    </a:lnTo>
                    <a:lnTo>
                      <a:pt x="1190" y="3287"/>
                    </a:lnTo>
                    <a:lnTo>
                      <a:pt x="1197" y="3263"/>
                    </a:lnTo>
                    <a:lnTo>
                      <a:pt x="1218" y="3287"/>
                    </a:lnTo>
                    <a:close/>
                    <a:moveTo>
                      <a:pt x="6021" y="4120"/>
                    </a:moveTo>
                    <a:lnTo>
                      <a:pt x="6168" y="4212"/>
                    </a:lnTo>
                    <a:lnTo>
                      <a:pt x="6151" y="4219"/>
                    </a:lnTo>
                    <a:lnTo>
                      <a:pt x="6140" y="4234"/>
                    </a:lnTo>
                    <a:lnTo>
                      <a:pt x="6062" y="4195"/>
                    </a:lnTo>
                    <a:lnTo>
                      <a:pt x="6061" y="4175"/>
                    </a:lnTo>
                    <a:lnTo>
                      <a:pt x="6052" y="4158"/>
                    </a:lnTo>
                    <a:lnTo>
                      <a:pt x="6034" y="4147"/>
                    </a:lnTo>
                    <a:lnTo>
                      <a:pt x="6024" y="4144"/>
                    </a:lnTo>
                    <a:lnTo>
                      <a:pt x="6011" y="4144"/>
                    </a:lnTo>
                    <a:lnTo>
                      <a:pt x="6019" y="4133"/>
                    </a:lnTo>
                    <a:lnTo>
                      <a:pt x="6021" y="4120"/>
                    </a:lnTo>
                    <a:close/>
                    <a:moveTo>
                      <a:pt x="6361" y="4498"/>
                    </a:moveTo>
                    <a:lnTo>
                      <a:pt x="6415" y="4583"/>
                    </a:lnTo>
                    <a:lnTo>
                      <a:pt x="6407" y="4719"/>
                    </a:lnTo>
                    <a:lnTo>
                      <a:pt x="6438" y="4771"/>
                    </a:lnTo>
                    <a:lnTo>
                      <a:pt x="6392" y="4734"/>
                    </a:lnTo>
                    <a:lnTo>
                      <a:pt x="6396" y="4583"/>
                    </a:lnTo>
                    <a:lnTo>
                      <a:pt x="6354" y="4524"/>
                    </a:lnTo>
                    <a:lnTo>
                      <a:pt x="6361" y="4498"/>
                    </a:lnTo>
                    <a:close/>
                    <a:moveTo>
                      <a:pt x="2490" y="2358"/>
                    </a:moveTo>
                    <a:lnTo>
                      <a:pt x="2445" y="2321"/>
                    </a:lnTo>
                    <a:lnTo>
                      <a:pt x="2402" y="2279"/>
                    </a:lnTo>
                    <a:lnTo>
                      <a:pt x="2322" y="2192"/>
                    </a:lnTo>
                    <a:lnTo>
                      <a:pt x="2241" y="2104"/>
                    </a:lnTo>
                    <a:lnTo>
                      <a:pt x="2198" y="2063"/>
                    </a:lnTo>
                    <a:lnTo>
                      <a:pt x="2151" y="2027"/>
                    </a:lnTo>
                    <a:lnTo>
                      <a:pt x="2211" y="2039"/>
                    </a:lnTo>
                    <a:lnTo>
                      <a:pt x="2252" y="2073"/>
                    </a:lnTo>
                    <a:lnTo>
                      <a:pt x="2290" y="2110"/>
                    </a:lnTo>
                    <a:lnTo>
                      <a:pt x="2367" y="2190"/>
                    </a:lnTo>
                    <a:lnTo>
                      <a:pt x="2407" y="2229"/>
                    </a:lnTo>
                    <a:lnTo>
                      <a:pt x="2449" y="2268"/>
                    </a:lnTo>
                    <a:lnTo>
                      <a:pt x="2495" y="2303"/>
                    </a:lnTo>
                    <a:lnTo>
                      <a:pt x="2547" y="2335"/>
                    </a:lnTo>
                    <a:lnTo>
                      <a:pt x="2516" y="2341"/>
                    </a:lnTo>
                    <a:lnTo>
                      <a:pt x="2490" y="2358"/>
                    </a:lnTo>
                    <a:close/>
                    <a:moveTo>
                      <a:pt x="3583" y="3080"/>
                    </a:moveTo>
                    <a:lnTo>
                      <a:pt x="3556" y="3028"/>
                    </a:lnTo>
                    <a:lnTo>
                      <a:pt x="3534" y="2972"/>
                    </a:lnTo>
                    <a:lnTo>
                      <a:pt x="3510" y="2922"/>
                    </a:lnTo>
                    <a:lnTo>
                      <a:pt x="3495" y="2902"/>
                    </a:lnTo>
                    <a:lnTo>
                      <a:pt x="3479" y="2887"/>
                    </a:lnTo>
                    <a:lnTo>
                      <a:pt x="3444" y="2860"/>
                    </a:lnTo>
                    <a:lnTo>
                      <a:pt x="3417" y="2828"/>
                    </a:lnTo>
                    <a:lnTo>
                      <a:pt x="3396" y="2792"/>
                    </a:lnTo>
                    <a:lnTo>
                      <a:pt x="3377" y="2756"/>
                    </a:lnTo>
                    <a:lnTo>
                      <a:pt x="3342" y="2682"/>
                    </a:lnTo>
                    <a:lnTo>
                      <a:pt x="3319" y="2648"/>
                    </a:lnTo>
                    <a:lnTo>
                      <a:pt x="3311" y="2635"/>
                    </a:lnTo>
                    <a:lnTo>
                      <a:pt x="3307" y="2632"/>
                    </a:lnTo>
                    <a:lnTo>
                      <a:pt x="3292" y="2617"/>
                    </a:lnTo>
                    <a:lnTo>
                      <a:pt x="3262" y="2582"/>
                    </a:lnTo>
                    <a:lnTo>
                      <a:pt x="3242" y="2540"/>
                    </a:lnTo>
                    <a:lnTo>
                      <a:pt x="3228" y="2495"/>
                    </a:lnTo>
                    <a:lnTo>
                      <a:pt x="3216" y="2448"/>
                    </a:lnTo>
                    <a:lnTo>
                      <a:pt x="3205" y="2402"/>
                    </a:lnTo>
                    <a:lnTo>
                      <a:pt x="3191" y="2357"/>
                    </a:lnTo>
                    <a:lnTo>
                      <a:pt x="3170" y="2316"/>
                    </a:lnTo>
                    <a:lnTo>
                      <a:pt x="3142" y="2279"/>
                    </a:lnTo>
                    <a:lnTo>
                      <a:pt x="3162" y="2296"/>
                    </a:lnTo>
                    <a:lnTo>
                      <a:pt x="3178" y="2316"/>
                    </a:lnTo>
                    <a:lnTo>
                      <a:pt x="3204" y="2358"/>
                    </a:lnTo>
                    <a:lnTo>
                      <a:pt x="3222" y="2405"/>
                    </a:lnTo>
                    <a:lnTo>
                      <a:pt x="3238" y="2454"/>
                    </a:lnTo>
                    <a:lnTo>
                      <a:pt x="3256" y="2503"/>
                    </a:lnTo>
                    <a:lnTo>
                      <a:pt x="3276" y="2549"/>
                    </a:lnTo>
                    <a:lnTo>
                      <a:pt x="3304" y="2590"/>
                    </a:lnTo>
                    <a:lnTo>
                      <a:pt x="3322" y="2609"/>
                    </a:lnTo>
                    <a:lnTo>
                      <a:pt x="3344" y="2625"/>
                    </a:lnTo>
                    <a:lnTo>
                      <a:pt x="3350" y="2578"/>
                    </a:lnTo>
                    <a:lnTo>
                      <a:pt x="3360" y="2532"/>
                    </a:lnTo>
                    <a:lnTo>
                      <a:pt x="3387" y="2440"/>
                    </a:lnTo>
                    <a:lnTo>
                      <a:pt x="3412" y="2347"/>
                    </a:lnTo>
                    <a:lnTo>
                      <a:pt x="3421" y="2299"/>
                    </a:lnTo>
                    <a:lnTo>
                      <a:pt x="3423" y="2249"/>
                    </a:lnTo>
                    <a:lnTo>
                      <a:pt x="3419" y="2222"/>
                    </a:lnTo>
                    <a:lnTo>
                      <a:pt x="3412" y="2198"/>
                    </a:lnTo>
                    <a:lnTo>
                      <a:pt x="3389" y="2153"/>
                    </a:lnTo>
                    <a:lnTo>
                      <a:pt x="3354" y="2072"/>
                    </a:lnTo>
                    <a:lnTo>
                      <a:pt x="3329" y="1989"/>
                    </a:lnTo>
                    <a:lnTo>
                      <a:pt x="3306" y="1903"/>
                    </a:lnTo>
                    <a:lnTo>
                      <a:pt x="3280" y="1820"/>
                    </a:lnTo>
                    <a:lnTo>
                      <a:pt x="3315" y="1849"/>
                    </a:lnTo>
                    <a:lnTo>
                      <a:pt x="3335" y="1927"/>
                    </a:lnTo>
                    <a:lnTo>
                      <a:pt x="3361" y="2009"/>
                    </a:lnTo>
                    <a:lnTo>
                      <a:pt x="3395" y="2091"/>
                    </a:lnTo>
                    <a:lnTo>
                      <a:pt x="3435" y="2172"/>
                    </a:lnTo>
                    <a:lnTo>
                      <a:pt x="3464" y="2276"/>
                    </a:lnTo>
                    <a:lnTo>
                      <a:pt x="3500" y="2213"/>
                    </a:lnTo>
                    <a:lnTo>
                      <a:pt x="3528" y="2147"/>
                    </a:lnTo>
                    <a:lnTo>
                      <a:pt x="3551" y="2078"/>
                    </a:lnTo>
                    <a:lnTo>
                      <a:pt x="3569" y="2009"/>
                    </a:lnTo>
                    <a:lnTo>
                      <a:pt x="3555" y="2089"/>
                    </a:lnTo>
                    <a:lnTo>
                      <a:pt x="3535" y="2169"/>
                    </a:lnTo>
                    <a:lnTo>
                      <a:pt x="3520" y="2208"/>
                    </a:lnTo>
                    <a:lnTo>
                      <a:pt x="3504" y="2246"/>
                    </a:lnTo>
                    <a:lnTo>
                      <a:pt x="3483" y="2283"/>
                    </a:lnTo>
                    <a:lnTo>
                      <a:pt x="3460" y="2317"/>
                    </a:lnTo>
                    <a:lnTo>
                      <a:pt x="3446" y="2340"/>
                    </a:lnTo>
                    <a:lnTo>
                      <a:pt x="3432" y="2370"/>
                    </a:lnTo>
                    <a:lnTo>
                      <a:pt x="3408" y="2443"/>
                    </a:lnTo>
                    <a:lnTo>
                      <a:pt x="3388" y="2526"/>
                    </a:lnTo>
                    <a:lnTo>
                      <a:pt x="3374" y="2613"/>
                    </a:lnTo>
                    <a:lnTo>
                      <a:pt x="3376" y="2635"/>
                    </a:lnTo>
                    <a:lnTo>
                      <a:pt x="3386" y="2666"/>
                    </a:lnTo>
                    <a:lnTo>
                      <a:pt x="3398" y="2703"/>
                    </a:lnTo>
                    <a:lnTo>
                      <a:pt x="3408" y="2743"/>
                    </a:lnTo>
                    <a:lnTo>
                      <a:pt x="3414" y="2765"/>
                    </a:lnTo>
                    <a:lnTo>
                      <a:pt x="3423" y="2783"/>
                    </a:lnTo>
                    <a:lnTo>
                      <a:pt x="3448" y="2815"/>
                    </a:lnTo>
                    <a:lnTo>
                      <a:pt x="3478" y="2842"/>
                    </a:lnTo>
                    <a:lnTo>
                      <a:pt x="3512" y="2866"/>
                    </a:lnTo>
                    <a:lnTo>
                      <a:pt x="3547" y="2890"/>
                    </a:lnTo>
                    <a:lnTo>
                      <a:pt x="3578" y="2917"/>
                    </a:lnTo>
                    <a:lnTo>
                      <a:pt x="3591" y="2932"/>
                    </a:lnTo>
                    <a:lnTo>
                      <a:pt x="3603" y="2949"/>
                    </a:lnTo>
                    <a:lnTo>
                      <a:pt x="3611" y="2970"/>
                    </a:lnTo>
                    <a:lnTo>
                      <a:pt x="3618" y="2991"/>
                    </a:lnTo>
                    <a:lnTo>
                      <a:pt x="3601" y="3006"/>
                    </a:lnTo>
                    <a:lnTo>
                      <a:pt x="3588" y="3028"/>
                    </a:lnTo>
                    <a:lnTo>
                      <a:pt x="3581" y="3053"/>
                    </a:lnTo>
                    <a:lnTo>
                      <a:pt x="3583" y="3080"/>
                    </a:lnTo>
                    <a:close/>
                    <a:moveTo>
                      <a:pt x="3976" y="1290"/>
                    </a:moveTo>
                    <a:lnTo>
                      <a:pt x="3950" y="1104"/>
                    </a:lnTo>
                    <a:lnTo>
                      <a:pt x="3939" y="1062"/>
                    </a:lnTo>
                    <a:lnTo>
                      <a:pt x="3924" y="1029"/>
                    </a:lnTo>
                    <a:lnTo>
                      <a:pt x="3885" y="974"/>
                    </a:lnTo>
                    <a:lnTo>
                      <a:pt x="3868" y="947"/>
                    </a:lnTo>
                    <a:lnTo>
                      <a:pt x="3855" y="914"/>
                    </a:lnTo>
                    <a:lnTo>
                      <a:pt x="3850" y="873"/>
                    </a:lnTo>
                    <a:lnTo>
                      <a:pt x="3853" y="818"/>
                    </a:lnTo>
                    <a:lnTo>
                      <a:pt x="3856" y="782"/>
                    </a:lnTo>
                    <a:lnTo>
                      <a:pt x="3854" y="750"/>
                    </a:lnTo>
                    <a:lnTo>
                      <a:pt x="3849" y="721"/>
                    </a:lnTo>
                    <a:lnTo>
                      <a:pt x="3839" y="695"/>
                    </a:lnTo>
                    <a:lnTo>
                      <a:pt x="3811" y="649"/>
                    </a:lnTo>
                    <a:lnTo>
                      <a:pt x="3772" y="611"/>
                    </a:lnTo>
                    <a:lnTo>
                      <a:pt x="3726" y="576"/>
                    </a:lnTo>
                    <a:lnTo>
                      <a:pt x="3676" y="541"/>
                    </a:lnTo>
                    <a:lnTo>
                      <a:pt x="3626" y="503"/>
                    </a:lnTo>
                    <a:lnTo>
                      <a:pt x="3580" y="458"/>
                    </a:lnTo>
                    <a:lnTo>
                      <a:pt x="3563" y="436"/>
                    </a:lnTo>
                    <a:lnTo>
                      <a:pt x="3550" y="414"/>
                    </a:lnTo>
                    <a:lnTo>
                      <a:pt x="3540" y="394"/>
                    </a:lnTo>
                    <a:lnTo>
                      <a:pt x="3536" y="374"/>
                    </a:lnTo>
                    <a:lnTo>
                      <a:pt x="3536" y="333"/>
                    </a:lnTo>
                    <a:lnTo>
                      <a:pt x="3546" y="293"/>
                    </a:lnTo>
                    <a:lnTo>
                      <a:pt x="3581" y="212"/>
                    </a:lnTo>
                    <a:lnTo>
                      <a:pt x="3600" y="170"/>
                    </a:lnTo>
                    <a:lnTo>
                      <a:pt x="3606" y="153"/>
                    </a:lnTo>
                    <a:lnTo>
                      <a:pt x="3614" y="125"/>
                    </a:lnTo>
                    <a:lnTo>
                      <a:pt x="3614" y="89"/>
                    </a:lnTo>
                    <a:lnTo>
                      <a:pt x="3604" y="58"/>
                    </a:lnTo>
                    <a:lnTo>
                      <a:pt x="3592" y="29"/>
                    </a:lnTo>
                    <a:lnTo>
                      <a:pt x="3589" y="0"/>
                    </a:lnTo>
                    <a:lnTo>
                      <a:pt x="3629" y="54"/>
                    </a:lnTo>
                    <a:lnTo>
                      <a:pt x="3637" y="72"/>
                    </a:lnTo>
                    <a:lnTo>
                      <a:pt x="3641" y="93"/>
                    </a:lnTo>
                    <a:lnTo>
                      <a:pt x="3638" y="115"/>
                    </a:lnTo>
                    <a:lnTo>
                      <a:pt x="3633" y="140"/>
                    </a:lnTo>
                    <a:lnTo>
                      <a:pt x="3594" y="250"/>
                    </a:lnTo>
                    <a:lnTo>
                      <a:pt x="3577" y="307"/>
                    </a:lnTo>
                    <a:lnTo>
                      <a:pt x="3573" y="336"/>
                    </a:lnTo>
                    <a:lnTo>
                      <a:pt x="3573" y="364"/>
                    </a:lnTo>
                    <a:lnTo>
                      <a:pt x="3577" y="391"/>
                    </a:lnTo>
                    <a:lnTo>
                      <a:pt x="3587" y="416"/>
                    </a:lnTo>
                    <a:lnTo>
                      <a:pt x="3604" y="440"/>
                    </a:lnTo>
                    <a:lnTo>
                      <a:pt x="3629" y="462"/>
                    </a:lnTo>
                    <a:lnTo>
                      <a:pt x="3758" y="555"/>
                    </a:lnTo>
                    <a:lnTo>
                      <a:pt x="3788" y="581"/>
                    </a:lnTo>
                    <a:lnTo>
                      <a:pt x="3817" y="609"/>
                    </a:lnTo>
                    <a:lnTo>
                      <a:pt x="3838" y="630"/>
                    </a:lnTo>
                    <a:lnTo>
                      <a:pt x="3864" y="671"/>
                    </a:lnTo>
                    <a:lnTo>
                      <a:pt x="3887" y="646"/>
                    </a:lnTo>
                    <a:lnTo>
                      <a:pt x="3904" y="616"/>
                    </a:lnTo>
                    <a:lnTo>
                      <a:pt x="3917" y="585"/>
                    </a:lnTo>
                    <a:lnTo>
                      <a:pt x="3932" y="554"/>
                    </a:lnTo>
                    <a:lnTo>
                      <a:pt x="3919" y="617"/>
                    </a:lnTo>
                    <a:lnTo>
                      <a:pt x="3900" y="677"/>
                    </a:lnTo>
                    <a:lnTo>
                      <a:pt x="3886" y="738"/>
                    </a:lnTo>
                    <a:lnTo>
                      <a:pt x="3884" y="770"/>
                    </a:lnTo>
                    <a:lnTo>
                      <a:pt x="3886" y="803"/>
                    </a:lnTo>
                    <a:lnTo>
                      <a:pt x="3897" y="869"/>
                    </a:lnTo>
                    <a:lnTo>
                      <a:pt x="3909" y="912"/>
                    </a:lnTo>
                    <a:lnTo>
                      <a:pt x="3921" y="941"/>
                    </a:lnTo>
                    <a:lnTo>
                      <a:pt x="3934" y="963"/>
                    </a:lnTo>
                    <a:lnTo>
                      <a:pt x="3963" y="1002"/>
                    </a:lnTo>
                    <a:lnTo>
                      <a:pt x="3980" y="1034"/>
                    </a:lnTo>
                    <a:lnTo>
                      <a:pt x="3999" y="1081"/>
                    </a:lnTo>
                    <a:lnTo>
                      <a:pt x="4047" y="1248"/>
                    </a:lnTo>
                    <a:lnTo>
                      <a:pt x="4025" y="1248"/>
                    </a:lnTo>
                    <a:lnTo>
                      <a:pt x="4005" y="1256"/>
                    </a:lnTo>
                    <a:lnTo>
                      <a:pt x="3988" y="1270"/>
                    </a:lnTo>
                    <a:lnTo>
                      <a:pt x="3976" y="1290"/>
                    </a:lnTo>
                    <a:close/>
                    <a:moveTo>
                      <a:pt x="4489" y="1111"/>
                    </a:moveTo>
                    <a:lnTo>
                      <a:pt x="4526" y="1060"/>
                    </a:lnTo>
                    <a:lnTo>
                      <a:pt x="4567" y="1011"/>
                    </a:lnTo>
                    <a:lnTo>
                      <a:pt x="4611" y="966"/>
                    </a:lnTo>
                    <a:lnTo>
                      <a:pt x="4658" y="924"/>
                    </a:lnTo>
                    <a:lnTo>
                      <a:pt x="4759" y="848"/>
                    </a:lnTo>
                    <a:lnTo>
                      <a:pt x="4862" y="781"/>
                    </a:lnTo>
                    <a:lnTo>
                      <a:pt x="4875" y="727"/>
                    </a:lnTo>
                    <a:lnTo>
                      <a:pt x="4892" y="681"/>
                    </a:lnTo>
                    <a:lnTo>
                      <a:pt x="4919" y="639"/>
                    </a:lnTo>
                    <a:lnTo>
                      <a:pt x="4938" y="619"/>
                    </a:lnTo>
                    <a:lnTo>
                      <a:pt x="4959" y="600"/>
                    </a:lnTo>
                    <a:lnTo>
                      <a:pt x="4978" y="503"/>
                    </a:lnTo>
                    <a:lnTo>
                      <a:pt x="4989" y="455"/>
                    </a:lnTo>
                    <a:lnTo>
                      <a:pt x="5006" y="410"/>
                    </a:lnTo>
                    <a:lnTo>
                      <a:pt x="5016" y="410"/>
                    </a:lnTo>
                    <a:lnTo>
                      <a:pt x="4982" y="607"/>
                    </a:lnTo>
                    <a:lnTo>
                      <a:pt x="4977" y="625"/>
                    </a:lnTo>
                    <a:lnTo>
                      <a:pt x="4968" y="639"/>
                    </a:lnTo>
                    <a:lnTo>
                      <a:pt x="4945" y="662"/>
                    </a:lnTo>
                    <a:lnTo>
                      <a:pt x="4919" y="696"/>
                    </a:lnTo>
                    <a:lnTo>
                      <a:pt x="4908" y="722"/>
                    </a:lnTo>
                    <a:lnTo>
                      <a:pt x="4897" y="758"/>
                    </a:lnTo>
                    <a:lnTo>
                      <a:pt x="4911" y="770"/>
                    </a:lnTo>
                    <a:lnTo>
                      <a:pt x="4956" y="731"/>
                    </a:lnTo>
                    <a:lnTo>
                      <a:pt x="5003" y="694"/>
                    </a:lnTo>
                    <a:lnTo>
                      <a:pt x="5101" y="623"/>
                    </a:lnTo>
                    <a:lnTo>
                      <a:pt x="5148" y="586"/>
                    </a:lnTo>
                    <a:lnTo>
                      <a:pt x="5192" y="547"/>
                    </a:lnTo>
                    <a:lnTo>
                      <a:pt x="5234" y="503"/>
                    </a:lnTo>
                    <a:lnTo>
                      <a:pt x="5271" y="455"/>
                    </a:lnTo>
                    <a:lnTo>
                      <a:pt x="5250" y="490"/>
                    </a:lnTo>
                    <a:lnTo>
                      <a:pt x="5227" y="523"/>
                    </a:lnTo>
                    <a:lnTo>
                      <a:pt x="5174" y="583"/>
                    </a:lnTo>
                    <a:lnTo>
                      <a:pt x="5054" y="692"/>
                    </a:lnTo>
                    <a:lnTo>
                      <a:pt x="5077" y="685"/>
                    </a:lnTo>
                    <a:lnTo>
                      <a:pt x="5096" y="683"/>
                    </a:lnTo>
                    <a:lnTo>
                      <a:pt x="5115" y="686"/>
                    </a:lnTo>
                    <a:lnTo>
                      <a:pt x="5133" y="690"/>
                    </a:lnTo>
                    <a:lnTo>
                      <a:pt x="5171" y="699"/>
                    </a:lnTo>
                    <a:lnTo>
                      <a:pt x="5191" y="698"/>
                    </a:lnTo>
                    <a:lnTo>
                      <a:pt x="5214" y="692"/>
                    </a:lnTo>
                    <a:lnTo>
                      <a:pt x="5185" y="704"/>
                    </a:lnTo>
                    <a:lnTo>
                      <a:pt x="5154" y="709"/>
                    </a:lnTo>
                    <a:lnTo>
                      <a:pt x="5093" y="710"/>
                    </a:lnTo>
                    <a:lnTo>
                      <a:pt x="5061" y="711"/>
                    </a:lnTo>
                    <a:lnTo>
                      <a:pt x="5030" y="716"/>
                    </a:lnTo>
                    <a:lnTo>
                      <a:pt x="5000" y="727"/>
                    </a:lnTo>
                    <a:lnTo>
                      <a:pt x="4985" y="736"/>
                    </a:lnTo>
                    <a:lnTo>
                      <a:pt x="4971" y="748"/>
                    </a:lnTo>
                    <a:lnTo>
                      <a:pt x="4924" y="782"/>
                    </a:lnTo>
                    <a:lnTo>
                      <a:pt x="4872" y="813"/>
                    </a:lnTo>
                    <a:lnTo>
                      <a:pt x="4762" y="891"/>
                    </a:lnTo>
                    <a:lnTo>
                      <a:pt x="4710" y="933"/>
                    </a:lnTo>
                    <a:lnTo>
                      <a:pt x="4661" y="979"/>
                    </a:lnTo>
                    <a:lnTo>
                      <a:pt x="4616" y="1027"/>
                    </a:lnTo>
                    <a:lnTo>
                      <a:pt x="4576" y="1080"/>
                    </a:lnTo>
                    <a:lnTo>
                      <a:pt x="4544" y="1139"/>
                    </a:lnTo>
                    <a:lnTo>
                      <a:pt x="4518" y="1204"/>
                    </a:lnTo>
                    <a:lnTo>
                      <a:pt x="4524" y="1177"/>
                    </a:lnTo>
                    <a:lnTo>
                      <a:pt x="4519" y="1153"/>
                    </a:lnTo>
                    <a:lnTo>
                      <a:pt x="4507" y="1129"/>
                    </a:lnTo>
                    <a:lnTo>
                      <a:pt x="4489" y="1111"/>
                    </a:lnTo>
                    <a:close/>
                  </a:path>
                </a:pathLst>
              </a:custGeom>
              <a:solidFill>
                <a:srgbClr val="CC9954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6" name="Freeform 164">
                <a:extLst>
                  <a:ext uri="{FF2B5EF4-FFF2-40B4-BE49-F238E27FC236}">
                    <a16:creationId xmlns:a16="http://schemas.microsoft.com/office/drawing/2014/main" id="{A3EFDCE1-82DA-481E-AA49-F8962C00D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9163" y="3036888"/>
                <a:ext cx="579438" cy="914400"/>
              </a:xfrm>
              <a:custGeom>
                <a:avLst/>
                <a:gdLst>
                  <a:gd name="T0" fmla="*/ 229 w 2550"/>
                  <a:gd name="T1" fmla="*/ 4994 h 5177"/>
                  <a:gd name="T2" fmla="*/ 516 w 2550"/>
                  <a:gd name="T3" fmla="*/ 4884 h 5177"/>
                  <a:gd name="T4" fmla="*/ 747 w 2550"/>
                  <a:gd name="T5" fmla="*/ 4628 h 5177"/>
                  <a:gd name="T6" fmla="*/ 791 w 2550"/>
                  <a:gd name="T7" fmla="*/ 4135 h 5177"/>
                  <a:gd name="T8" fmla="*/ 732 w 2550"/>
                  <a:gd name="T9" fmla="*/ 3557 h 5177"/>
                  <a:gd name="T10" fmla="*/ 549 w 2550"/>
                  <a:gd name="T11" fmla="*/ 3309 h 5177"/>
                  <a:gd name="T12" fmla="*/ 356 w 2550"/>
                  <a:gd name="T13" fmla="*/ 3221 h 5177"/>
                  <a:gd name="T14" fmla="*/ 418 w 2550"/>
                  <a:gd name="T15" fmla="*/ 3194 h 5177"/>
                  <a:gd name="T16" fmla="*/ 224 w 2550"/>
                  <a:gd name="T17" fmla="*/ 3048 h 5177"/>
                  <a:gd name="T18" fmla="*/ 15 w 2550"/>
                  <a:gd name="T19" fmla="*/ 2893 h 5177"/>
                  <a:gd name="T20" fmla="*/ 373 w 2550"/>
                  <a:gd name="T21" fmla="*/ 3063 h 5177"/>
                  <a:gd name="T22" fmla="*/ 577 w 2550"/>
                  <a:gd name="T23" fmla="*/ 3228 h 5177"/>
                  <a:gd name="T24" fmla="*/ 796 w 2550"/>
                  <a:gd name="T25" fmla="*/ 3208 h 5177"/>
                  <a:gd name="T26" fmla="*/ 844 w 2550"/>
                  <a:gd name="T27" fmla="*/ 2597 h 5177"/>
                  <a:gd name="T28" fmla="*/ 662 w 2550"/>
                  <a:gd name="T29" fmla="*/ 2200 h 5177"/>
                  <a:gd name="T30" fmla="*/ 420 w 2550"/>
                  <a:gd name="T31" fmla="*/ 1748 h 5177"/>
                  <a:gd name="T32" fmla="*/ 426 w 2550"/>
                  <a:gd name="T33" fmla="*/ 1655 h 5177"/>
                  <a:gd name="T34" fmla="*/ 905 w 2550"/>
                  <a:gd name="T35" fmla="*/ 2419 h 5177"/>
                  <a:gd name="T36" fmla="*/ 1127 w 2550"/>
                  <a:gd name="T37" fmla="*/ 2591 h 5177"/>
                  <a:gd name="T38" fmla="*/ 1272 w 2550"/>
                  <a:gd name="T39" fmla="*/ 1982 h 5177"/>
                  <a:gd name="T40" fmla="*/ 1266 w 2550"/>
                  <a:gd name="T41" fmla="*/ 1648 h 5177"/>
                  <a:gd name="T42" fmla="*/ 1341 w 2550"/>
                  <a:gd name="T43" fmla="*/ 1455 h 5177"/>
                  <a:gd name="T44" fmla="*/ 1399 w 2550"/>
                  <a:gd name="T45" fmla="*/ 1003 h 5177"/>
                  <a:gd name="T46" fmla="*/ 1146 w 2550"/>
                  <a:gd name="T47" fmla="*/ 402 h 5177"/>
                  <a:gd name="T48" fmla="*/ 898 w 2550"/>
                  <a:gd name="T49" fmla="*/ 188 h 5177"/>
                  <a:gd name="T50" fmla="*/ 1119 w 2550"/>
                  <a:gd name="T51" fmla="*/ 319 h 5177"/>
                  <a:gd name="T52" fmla="*/ 1282 w 2550"/>
                  <a:gd name="T53" fmla="*/ 128 h 5177"/>
                  <a:gd name="T54" fmla="*/ 1324 w 2550"/>
                  <a:gd name="T55" fmla="*/ 687 h 5177"/>
                  <a:gd name="T56" fmla="*/ 1497 w 2550"/>
                  <a:gd name="T57" fmla="*/ 450 h 5177"/>
                  <a:gd name="T58" fmla="*/ 1483 w 2550"/>
                  <a:gd name="T59" fmla="*/ 936 h 5177"/>
                  <a:gd name="T60" fmla="*/ 1586 w 2550"/>
                  <a:gd name="T61" fmla="*/ 980 h 5177"/>
                  <a:gd name="T62" fmla="*/ 1968 w 2550"/>
                  <a:gd name="T63" fmla="*/ 744 h 5177"/>
                  <a:gd name="T64" fmla="*/ 2026 w 2550"/>
                  <a:gd name="T65" fmla="*/ 401 h 5177"/>
                  <a:gd name="T66" fmla="*/ 2048 w 2550"/>
                  <a:gd name="T67" fmla="*/ 435 h 5177"/>
                  <a:gd name="T68" fmla="*/ 2260 w 2550"/>
                  <a:gd name="T69" fmla="*/ 524 h 5177"/>
                  <a:gd name="T70" fmla="*/ 2001 w 2550"/>
                  <a:gd name="T71" fmla="*/ 787 h 5177"/>
                  <a:gd name="T72" fmla="*/ 1675 w 2550"/>
                  <a:gd name="T73" fmla="*/ 994 h 5177"/>
                  <a:gd name="T74" fmla="*/ 1508 w 2550"/>
                  <a:gd name="T75" fmla="*/ 1435 h 5177"/>
                  <a:gd name="T76" fmla="*/ 1596 w 2550"/>
                  <a:gd name="T77" fmla="*/ 1941 h 5177"/>
                  <a:gd name="T78" fmla="*/ 2001 w 2550"/>
                  <a:gd name="T79" fmla="*/ 1711 h 5177"/>
                  <a:gd name="T80" fmla="*/ 2321 w 2550"/>
                  <a:gd name="T81" fmla="*/ 1486 h 5177"/>
                  <a:gd name="T82" fmla="*/ 2217 w 2550"/>
                  <a:gd name="T83" fmla="*/ 1588 h 5177"/>
                  <a:gd name="T84" fmla="*/ 2359 w 2550"/>
                  <a:gd name="T85" fmla="*/ 1637 h 5177"/>
                  <a:gd name="T86" fmla="*/ 2550 w 2550"/>
                  <a:gd name="T87" fmla="*/ 1739 h 5177"/>
                  <a:gd name="T88" fmla="*/ 2374 w 2550"/>
                  <a:gd name="T89" fmla="*/ 1676 h 5177"/>
                  <a:gd name="T90" fmla="*/ 2065 w 2550"/>
                  <a:gd name="T91" fmla="*/ 1724 h 5177"/>
                  <a:gd name="T92" fmla="*/ 1696 w 2550"/>
                  <a:gd name="T93" fmla="*/ 1959 h 5177"/>
                  <a:gd name="T94" fmla="*/ 1464 w 2550"/>
                  <a:gd name="T95" fmla="*/ 2202 h 5177"/>
                  <a:gd name="T96" fmla="*/ 1078 w 2550"/>
                  <a:gd name="T97" fmla="*/ 3359 h 5177"/>
                  <a:gd name="T98" fmla="*/ 1081 w 2550"/>
                  <a:gd name="T99" fmla="*/ 3568 h 5177"/>
                  <a:gd name="T100" fmla="*/ 1197 w 2550"/>
                  <a:gd name="T101" fmla="*/ 4621 h 5177"/>
                  <a:gd name="T102" fmla="*/ 1621 w 2550"/>
                  <a:gd name="T103" fmla="*/ 5041 h 5177"/>
                  <a:gd name="T104" fmla="*/ 1486 w 2550"/>
                  <a:gd name="T105" fmla="*/ 5003 h 5177"/>
                  <a:gd name="T106" fmla="*/ 1224 w 2550"/>
                  <a:gd name="T107" fmla="*/ 4874 h 5177"/>
                  <a:gd name="T108" fmla="*/ 987 w 2550"/>
                  <a:gd name="T109" fmla="*/ 4882 h 5177"/>
                  <a:gd name="T110" fmla="*/ 680 w 2550"/>
                  <a:gd name="T111" fmla="*/ 5079 h 5177"/>
                  <a:gd name="T112" fmla="*/ 659 w 2550"/>
                  <a:gd name="T113" fmla="*/ 5030 h 5177"/>
                  <a:gd name="T114" fmla="*/ 383 w 2550"/>
                  <a:gd name="T115" fmla="*/ 4982 h 5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50" h="5177">
                    <a:moveTo>
                      <a:pt x="0" y="5047"/>
                    </a:moveTo>
                    <a:lnTo>
                      <a:pt x="20" y="5034"/>
                    </a:lnTo>
                    <a:lnTo>
                      <a:pt x="42" y="5028"/>
                    </a:lnTo>
                    <a:lnTo>
                      <a:pt x="83" y="5023"/>
                    </a:lnTo>
                    <a:lnTo>
                      <a:pt x="125" y="5026"/>
                    </a:lnTo>
                    <a:lnTo>
                      <a:pt x="168" y="5021"/>
                    </a:lnTo>
                    <a:lnTo>
                      <a:pt x="202" y="5010"/>
                    </a:lnTo>
                    <a:lnTo>
                      <a:pt x="229" y="4994"/>
                    </a:lnTo>
                    <a:lnTo>
                      <a:pt x="267" y="4956"/>
                    </a:lnTo>
                    <a:lnTo>
                      <a:pt x="297" y="4926"/>
                    </a:lnTo>
                    <a:lnTo>
                      <a:pt x="314" y="4918"/>
                    </a:lnTo>
                    <a:lnTo>
                      <a:pt x="320" y="4917"/>
                    </a:lnTo>
                    <a:lnTo>
                      <a:pt x="333" y="4918"/>
                    </a:lnTo>
                    <a:lnTo>
                      <a:pt x="365" y="4917"/>
                    </a:lnTo>
                    <a:lnTo>
                      <a:pt x="415" y="4908"/>
                    </a:lnTo>
                    <a:lnTo>
                      <a:pt x="516" y="4884"/>
                    </a:lnTo>
                    <a:lnTo>
                      <a:pt x="573" y="4865"/>
                    </a:lnTo>
                    <a:lnTo>
                      <a:pt x="615" y="4842"/>
                    </a:lnTo>
                    <a:lnTo>
                      <a:pt x="647" y="4815"/>
                    </a:lnTo>
                    <a:lnTo>
                      <a:pt x="669" y="4784"/>
                    </a:lnTo>
                    <a:lnTo>
                      <a:pt x="688" y="4750"/>
                    </a:lnTo>
                    <a:lnTo>
                      <a:pt x="705" y="4712"/>
                    </a:lnTo>
                    <a:lnTo>
                      <a:pt x="723" y="4672"/>
                    </a:lnTo>
                    <a:lnTo>
                      <a:pt x="747" y="4628"/>
                    </a:lnTo>
                    <a:lnTo>
                      <a:pt x="772" y="4575"/>
                    </a:lnTo>
                    <a:lnTo>
                      <a:pt x="786" y="4517"/>
                    </a:lnTo>
                    <a:lnTo>
                      <a:pt x="792" y="4458"/>
                    </a:lnTo>
                    <a:lnTo>
                      <a:pt x="794" y="4396"/>
                    </a:lnTo>
                    <a:lnTo>
                      <a:pt x="792" y="4271"/>
                    </a:lnTo>
                    <a:lnTo>
                      <a:pt x="793" y="4209"/>
                    </a:lnTo>
                    <a:lnTo>
                      <a:pt x="800" y="4149"/>
                    </a:lnTo>
                    <a:lnTo>
                      <a:pt x="791" y="4135"/>
                    </a:lnTo>
                    <a:lnTo>
                      <a:pt x="788" y="4120"/>
                    </a:lnTo>
                    <a:lnTo>
                      <a:pt x="790" y="4089"/>
                    </a:lnTo>
                    <a:lnTo>
                      <a:pt x="798" y="4058"/>
                    </a:lnTo>
                    <a:lnTo>
                      <a:pt x="800" y="4027"/>
                    </a:lnTo>
                    <a:lnTo>
                      <a:pt x="787" y="3892"/>
                    </a:lnTo>
                    <a:lnTo>
                      <a:pt x="771" y="3767"/>
                    </a:lnTo>
                    <a:lnTo>
                      <a:pt x="752" y="3654"/>
                    </a:lnTo>
                    <a:lnTo>
                      <a:pt x="732" y="3557"/>
                    </a:lnTo>
                    <a:lnTo>
                      <a:pt x="708" y="3477"/>
                    </a:lnTo>
                    <a:lnTo>
                      <a:pt x="682" y="3415"/>
                    </a:lnTo>
                    <a:lnTo>
                      <a:pt x="654" y="3372"/>
                    </a:lnTo>
                    <a:lnTo>
                      <a:pt x="639" y="3360"/>
                    </a:lnTo>
                    <a:lnTo>
                      <a:pt x="624" y="3353"/>
                    </a:lnTo>
                    <a:lnTo>
                      <a:pt x="608" y="3339"/>
                    </a:lnTo>
                    <a:lnTo>
                      <a:pt x="590" y="3328"/>
                    </a:lnTo>
                    <a:lnTo>
                      <a:pt x="549" y="3309"/>
                    </a:lnTo>
                    <a:lnTo>
                      <a:pt x="529" y="3299"/>
                    </a:lnTo>
                    <a:lnTo>
                      <a:pt x="513" y="3287"/>
                    </a:lnTo>
                    <a:lnTo>
                      <a:pt x="501" y="3270"/>
                    </a:lnTo>
                    <a:lnTo>
                      <a:pt x="495" y="3248"/>
                    </a:lnTo>
                    <a:lnTo>
                      <a:pt x="486" y="3219"/>
                    </a:lnTo>
                    <a:lnTo>
                      <a:pt x="443" y="3211"/>
                    </a:lnTo>
                    <a:lnTo>
                      <a:pt x="399" y="3212"/>
                    </a:lnTo>
                    <a:lnTo>
                      <a:pt x="356" y="3221"/>
                    </a:lnTo>
                    <a:lnTo>
                      <a:pt x="336" y="3230"/>
                    </a:lnTo>
                    <a:lnTo>
                      <a:pt x="318" y="3242"/>
                    </a:lnTo>
                    <a:lnTo>
                      <a:pt x="280" y="3257"/>
                    </a:lnTo>
                    <a:lnTo>
                      <a:pt x="299" y="3237"/>
                    </a:lnTo>
                    <a:lnTo>
                      <a:pt x="321" y="3222"/>
                    </a:lnTo>
                    <a:lnTo>
                      <a:pt x="344" y="3211"/>
                    </a:lnTo>
                    <a:lnTo>
                      <a:pt x="367" y="3202"/>
                    </a:lnTo>
                    <a:lnTo>
                      <a:pt x="418" y="3194"/>
                    </a:lnTo>
                    <a:lnTo>
                      <a:pt x="471" y="3193"/>
                    </a:lnTo>
                    <a:lnTo>
                      <a:pt x="449" y="3167"/>
                    </a:lnTo>
                    <a:lnTo>
                      <a:pt x="422" y="3142"/>
                    </a:lnTo>
                    <a:lnTo>
                      <a:pt x="392" y="3119"/>
                    </a:lnTo>
                    <a:lnTo>
                      <a:pt x="359" y="3099"/>
                    </a:lnTo>
                    <a:lnTo>
                      <a:pt x="290" y="3066"/>
                    </a:lnTo>
                    <a:lnTo>
                      <a:pt x="255" y="3056"/>
                    </a:lnTo>
                    <a:lnTo>
                      <a:pt x="224" y="3048"/>
                    </a:lnTo>
                    <a:lnTo>
                      <a:pt x="186" y="3037"/>
                    </a:lnTo>
                    <a:lnTo>
                      <a:pt x="169" y="3026"/>
                    </a:lnTo>
                    <a:lnTo>
                      <a:pt x="154" y="3011"/>
                    </a:lnTo>
                    <a:lnTo>
                      <a:pt x="111" y="2995"/>
                    </a:lnTo>
                    <a:lnTo>
                      <a:pt x="73" y="2972"/>
                    </a:lnTo>
                    <a:lnTo>
                      <a:pt x="42" y="2944"/>
                    </a:lnTo>
                    <a:lnTo>
                      <a:pt x="18" y="2908"/>
                    </a:lnTo>
                    <a:lnTo>
                      <a:pt x="15" y="2893"/>
                    </a:lnTo>
                    <a:lnTo>
                      <a:pt x="22" y="2887"/>
                    </a:lnTo>
                    <a:lnTo>
                      <a:pt x="34" y="2889"/>
                    </a:lnTo>
                    <a:lnTo>
                      <a:pt x="48" y="2900"/>
                    </a:lnTo>
                    <a:lnTo>
                      <a:pt x="80" y="2930"/>
                    </a:lnTo>
                    <a:lnTo>
                      <a:pt x="115" y="2957"/>
                    </a:lnTo>
                    <a:lnTo>
                      <a:pt x="197" y="3002"/>
                    </a:lnTo>
                    <a:lnTo>
                      <a:pt x="285" y="3038"/>
                    </a:lnTo>
                    <a:lnTo>
                      <a:pt x="373" y="3063"/>
                    </a:lnTo>
                    <a:lnTo>
                      <a:pt x="404" y="3075"/>
                    </a:lnTo>
                    <a:lnTo>
                      <a:pt x="430" y="3093"/>
                    </a:lnTo>
                    <a:lnTo>
                      <a:pt x="472" y="3140"/>
                    </a:lnTo>
                    <a:lnTo>
                      <a:pt x="509" y="3186"/>
                    </a:lnTo>
                    <a:lnTo>
                      <a:pt x="528" y="3203"/>
                    </a:lnTo>
                    <a:lnTo>
                      <a:pt x="536" y="3210"/>
                    </a:lnTo>
                    <a:lnTo>
                      <a:pt x="550" y="3215"/>
                    </a:lnTo>
                    <a:lnTo>
                      <a:pt x="577" y="3228"/>
                    </a:lnTo>
                    <a:lnTo>
                      <a:pt x="599" y="3244"/>
                    </a:lnTo>
                    <a:lnTo>
                      <a:pt x="640" y="3279"/>
                    </a:lnTo>
                    <a:lnTo>
                      <a:pt x="661" y="3295"/>
                    </a:lnTo>
                    <a:lnTo>
                      <a:pt x="683" y="3308"/>
                    </a:lnTo>
                    <a:lnTo>
                      <a:pt x="709" y="3317"/>
                    </a:lnTo>
                    <a:lnTo>
                      <a:pt x="741" y="3320"/>
                    </a:lnTo>
                    <a:lnTo>
                      <a:pt x="770" y="3264"/>
                    </a:lnTo>
                    <a:lnTo>
                      <a:pt x="796" y="3208"/>
                    </a:lnTo>
                    <a:lnTo>
                      <a:pt x="818" y="3149"/>
                    </a:lnTo>
                    <a:lnTo>
                      <a:pt x="836" y="3089"/>
                    </a:lnTo>
                    <a:lnTo>
                      <a:pt x="862" y="2967"/>
                    </a:lnTo>
                    <a:lnTo>
                      <a:pt x="870" y="2905"/>
                    </a:lnTo>
                    <a:lnTo>
                      <a:pt x="873" y="2843"/>
                    </a:lnTo>
                    <a:lnTo>
                      <a:pt x="867" y="2719"/>
                    </a:lnTo>
                    <a:lnTo>
                      <a:pt x="858" y="2657"/>
                    </a:lnTo>
                    <a:lnTo>
                      <a:pt x="844" y="2597"/>
                    </a:lnTo>
                    <a:lnTo>
                      <a:pt x="826" y="2537"/>
                    </a:lnTo>
                    <a:lnTo>
                      <a:pt x="803" y="2479"/>
                    </a:lnTo>
                    <a:lnTo>
                      <a:pt x="776" y="2422"/>
                    </a:lnTo>
                    <a:lnTo>
                      <a:pt x="744" y="2366"/>
                    </a:lnTo>
                    <a:lnTo>
                      <a:pt x="721" y="2324"/>
                    </a:lnTo>
                    <a:lnTo>
                      <a:pt x="705" y="2282"/>
                    </a:lnTo>
                    <a:lnTo>
                      <a:pt x="688" y="2240"/>
                    </a:lnTo>
                    <a:lnTo>
                      <a:pt x="662" y="2200"/>
                    </a:lnTo>
                    <a:lnTo>
                      <a:pt x="634" y="2161"/>
                    </a:lnTo>
                    <a:lnTo>
                      <a:pt x="610" y="2121"/>
                    </a:lnTo>
                    <a:lnTo>
                      <a:pt x="569" y="2036"/>
                    </a:lnTo>
                    <a:lnTo>
                      <a:pt x="529" y="1950"/>
                    </a:lnTo>
                    <a:lnTo>
                      <a:pt x="508" y="1908"/>
                    </a:lnTo>
                    <a:lnTo>
                      <a:pt x="482" y="1866"/>
                    </a:lnTo>
                    <a:lnTo>
                      <a:pt x="447" y="1808"/>
                    </a:lnTo>
                    <a:lnTo>
                      <a:pt x="420" y="1748"/>
                    </a:lnTo>
                    <a:lnTo>
                      <a:pt x="378" y="1622"/>
                    </a:lnTo>
                    <a:lnTo>
                      <a:pt x="316" y="1365"/>
                    </a:lnTo>
                    <a:lnTo>
                      <a:pt x="346" y="1364"/>
                    </a:lnTo>
                    <a:lnTo>
                      <a:pt x="372" y="1353"/>
                    </a:lnTo>
                    <a:lnTo>
                      <a:pt x="384" y="1429"/>
                    </a:lnTo>
                    <a:lnTo>
                      <a:pt x="400" y="1504"/>
                    </a:lnTo>
                    <a:lnTo>
                      <a:pt x="415" y="1579"/>
                    </a:lnTo>
                    <a:lnTo>
                      <a:pt x="426" y="1655"/>
                    </a:lnTo>
                    <a:lnTo>
                      <a:pt x="467" y="1733"/>
                    </a:lnTo>
                    <a:lnTo>
                      <a:pt x="511" y="1807"/>
                    </a:lnTo>
                    <a:lnTo>
                      <a:pt x="609" y="1955"/>
                    </a:lnTo>
                    <a:lnTo>
                      <a:pt x="677" y="2061"/>
                    </a:lnTo>
                    <a:lnTo>
                      <a:pt x="741" y="2169"/>
                    </a:lnTo>
                    <a:lnTo>
                      <a:pt x="806" y="2277"/>
                    </a:lnTo>
                    <a:lnTo>
                      <a:pt x="882" y="2385"/>
                    </a:lnTo>
                    <a:lnTo>
                      <a:pt x="905" y="2419"/>
                    </a:lnTo>
                    <a:lnTo>
                      <a:pt x="927" y="2455"/>
                    </a:lnTo>
                    <a:lnTo>
                      <a:pt x="964" y="2531"/>
                    </a:lnTo>
                    <a:lnTo>
                      <a:pt x="1000" y="2606"/>
                    </a:lnTo>
                    <a:lnTo>
                      <a:pt x="1022" y="2641"/>
                    </a:lnTo>
                    <a:lnTo>
                      <a:pt x="1047" y="2674"/>
                    </a:lnTo>
                    <a:lnTo>
                      <a:pt x="1077" y="2674"/>
                    </a:lnTo>
                    <a:lnTo>
                      <a:pt x="1104" y="2634"/>
                    </a:lnTo>
                    <a:lnTo>
                      <a:pt x="1127" y="2591"/>
                    </a:lnTo>
                    <a:lnTo>
                      <a:pt x="1162" y="2503"/>
                    </a:lnTo>
                    <a:lnTo>
                      <a:pt x="1194" y="2412"/>
                    </a:lnTo>
                    <a:lnTo>
                      <a:pt x="1230" y="2323"/>
                    </a:lnTo>
                    <a:lnTo>
                      <a:pt x="1251" y="2268"/>
                    </a:lnTo>
                    <a:lnTo>
                      <a:pt x="1263" y="2211"/>
                    </a:lnTo>
                    <a:lnTo>
                      <a:pt x="1271" y="2155"/>
                    </a:lnTo>
                    <a:lnTo>
                      <a:pt x="1274" y="2098"/>
                    </a:lnTo>
                    <a:lnTo>
                      <a:pt x="1272" y="1982"/>
                    </a:lnTo>
                    <a:lnTo>
                      <a:pt x="1267" y="1866"/>
                    </a:lnTo>
                    <a:lnTo>
                      <a:pt x="1213" y="1766"/>
                    </a:lnTo>
                    <a:lnTo>
                      <a:pt x="1234" y="1738"/>
                    </a:lnTo>
                    <a:lnTo>
                      <a:pt x="1248" y="1704"/>
                    </a:lnTo>
                    <a:lnTo>
                      <a:pt x="1252" y="1666"/>
                    </a:lnTo>
                    <a:lnTo>
                      <a:pt x="1245" y="1628"/>
                    </a:lnTo>
                    <a:lnTo>
                      <a:pt x="1255" y="1640"/>
                    </a:lnTo>
                    <a:lnTo>
                      <a:pt x="1266" y="1648"/>
                    </a:lnTo>
                    <a:lnTo>
                      <a:pt x="1278" y="1652"/>
                    </a:lnTo>
                    <a:lnTo>
                      <a:pt x="1289" y="1651"/>
                    </a:lnTo>
                    <a:lnTo>
                      <a:pt x="1299" y="1648"/>
                    </a:lnTo>
                    <a:lnTo>
                      <a:pt x="1308" y="1640"/>
                    </a:lnTo>
                    <a:lnTo>
                      <a:pt x="1313" y="1629"/>
                    </a:lnTo>
                    <a:lnTo>
                      <a:pt x="1316" y="1614"/>
                    </a:lnTo>
                    <a:lnTo>
                      <a:pt x="1325" y="1535"/>
                    </a:lnTo>
                    <a:lnTo>
                      <a:pt x="1341" y="1455"/>
                    </a:lnTo>
                    <a:lnTo>
                      <a:pt x="1363" y="1376"/>
                    </a:lnTo>
                    <a:lnTo>
                      <a:pt x="1387" y="1299"/>
                    </a:lnTo>
                    <a:lnTo>
                      <a:pt x="1405" y="1231"/>
                    </a:lnTo>
                    <a:lnTo>
                      <a:pt x="1413" y="1159"/>
                    </a:lnTo>
                    <a:lnTo>
                      <a:pt x="1413" y="1121"/>
                    </a:lnTo>
                    <a:lnTo>
                      <a:pt x="1411" y="1083"/>
                    </a:lnTo>
                    <a:lnTo>
                      <a:pt x="1407" y="1043"/>
                    </a:lnTo>
                    <a:lnTo>
                      <a:pt x="1399" y="1003"/>
                    </a:lnTo>
                    <a:lnTo>
                      <a:pt x="1377" y="918"/>
                    </a:lnTo>
                    <a:lnTo>
                      <a:pt x="1344" y="832"/>
                    </a:lnTo>
                    <a:lnTo>
                      <a:pt x="1300" y="742"/>
                    </a:lnTo>
                    <a:lnTo>
                      <a:pt x="1245" y="650"/>
                    </a:lnTo>
                    <a:lnTo>
                      <a:pt x="1189" y="450"/>
                    </a:lnTo>
                    <a:lnTo>
                      <a:pt x="1168" y="438"/>
                    </a:lnTo>
                    <a:lnTo>
                      <a:pt x="1154" y="421"/>
                    </a:lnTo>
                    <a:lnTo>
                      <a:pt x="1146" y="402"/>
                    </a:lnTo>
                    <a:lnTo>
                      <a:pt x="1144" y="379"/>
                    </a:lnTo>
                    <a:lnTo>
                      <a:pt x="1114" y="350"/>
                    </a:lnTo>
                    <a:lnTo>
                      <a:pt x="1078" y="325"/>
                    </a:lnTo>
                    <a:lnTo>
                      <a:pt x="997" y="280"/>
                    </a:lnTo>
                    <a:lnTo>
                      <a:pt x="958" y="255"/>
                    </a:lnTo>
                    <a:lnTo>
                      <a:pt x="925" y="226"/>
                    </a:lnTo>
                    <a:lnTo>
                      <a:pt x="910" y="208"/>
                    </a:lnTo>
                    <a:lnTo>
                      <a:pt x="898" y="188"/>
                    </a:lnTo>
                    <a:lnTo>
                      <a:pt x="888" y="167"/>
                    </a:lnTo>
                    <a:lnTo>
                      <a:pt x="882" y="141"/>
                    </a:lnTo>
                    <a:lnTo>
                      <a:pt x="912" y="188"/>
                    </a:lnTo>
                    <a:lnTo>
                      <a:pt x="951" y="227"/>
                    </a:lnTo>
                    <a:lnTo>
                      <a:pt x="997" y="257"/>
                    </a:lnTo>
                    <a:lnTo>
                      <a:pt x="1050" y="279"/>
                    </a:lnTo>
                    <a:lnTo>
                      <a:pt x="1094" y="298"/>
                    </a:lnTo>
                    <a:lnTo>
                      <a:pt x="1119" y="319"/>
                    </a:lnTo>
                    <a:lnTo>
                      <a:pt x="1138" y="338"/>
                    </a:lnTo>
                    <a:lnTo>
                      <a:pt x="1166" y="356"/>
                    </a:lnTo>
                    <a:lnTo>
                      <a:pt x="1207" y="267"/>
                    </a:lnTo>
                    <a:lnTo>
                      <a:pt x="1241" y="145"/>
                    </a:lnTo>
                    <a:lnTo>
                      <a:pt x="1286" y="75"/>
                    </a:lnTo>
                    <a:lnTo>
                      <a:pt x="1304" y="0"/>
                    </a:lnTo>
                    <a:lnTo>
                      <a:pt x="1314" y="60"/>
                    </a:lnTo>
                    <a:lnTo>
                      <a:pt x="1282" y="128"/>
                    </a:lnTo>
                    <a:lnTo>
                      <a:pt x="1256" y="200"/>
                    </a:lnTo>
                    <a:lnTo>
                      <a:pt x="1239" y="274"/>
                    </a:lnTo>
                    <a:lnTo>
                      <a:pt x="1229" y="350"/>
                    </a:lnTo>
                    <a:lnTo>
                      <a:pt x="1229" y="424"/>
                    </a:lnTo>
                    <a:lnTo>
                      <a:pt x="1238" y="499"/>
                    </a:lnTo>
                    <a:lnTo>
                      <a:pt x="1258" y="573"/>
                    </a:lnTo>
                    <a:lnTo>
                      <a:pt x="1289" y="642"/>
                    </a:lnTo>
                    <a:lnTo>
                      <a:pt x="1324" y="687"/>
                    </a:lnTo>
                    <a:lnTo>
                      <a:pt x="1355" y="735"/>
                    </a:lnTo>
                    <a:lnTo>
                      <a:pt x="1383" y="786"/>
                    </a:lnTo>
                    <a:lnTo>
                      <a:pt x="1410" y="838"/>
                    </a:lnTo>
                    <a:lnTo>
                      <a:pt x="1413" y="736"/>
                    </a:lnTo>
                    <a:lnTo>
                      <a:pt x="1424" y="636"/>
                    </a:lnTo>
                    <a:lnTo>
                      <a:pt x="1459" y="435"/>
                    </a:lnTo>
                    <a:lnTo>
                      <a:pt x="1477" y="446"/>
                    </a:lnTo>
                    <a:lnTo>
                      <a:pt x="1497" y="450"/>
                    </a:lnTo>
                    <a:lnTo>
                      <a:pt x="1477" y="605"/>
                    </a:lnTo>
                    <a:lnTo>
                      <a:pt x="1475" y="643"/>
                    </a:lnTo>
                    <a:lnTo>
                      <a:pt x="1476" y="682"/>
                    </a:lnTo>
                    <a:lnTo>
                      <a:pt x="1483" y="760"/>
                    </a:lnTo>
                    <a:lnTo>
                      <a:pt x="1487" y="839"/>
                    </a:lnTo>
                    <a:lnTo>
                      <a:pt x="1482" y="879"/>
                    </a:lnTo>
                    <a:lnTo>
                      <a:pt x="1473" y="920"/>
                    </a:lnTo>
                    <a:lnTo>
                      <a:pt x="1483" y="936"/>
                    </a:lnTo>
                    <a:lnTo>
                      <a:pt x="1490" y="953"/>
                    </a:lnTo>
                    <a:lnTo>
                      <a:pt x="1492" y="991"/>
                    </a:lnTo>
                    <a:lnTo>
                      <a:pt x="1505" y="1014"/>
                    </a:lnTo>
                    <a:lnTo>
                      <a:pt x="1508" y="1042"/>
                    </a:lnTo>
                    <a:lnTo>
                      <a:pt x="1535" y="1033"/>
                    </a:lnTo>
                    <a:lnTo>
                      <a:pt x="1556" y="1019"/>
                    </a:lnTo>
                    <a:lnTo>
                      <a:pt x="1572" y="1000"/>
                    </a:lnTo>
                    <a:lnTo>
                      <a:pt x="1586" y="980"/>
                    </a:lnTo>
                    <a:lnTo>
                      <a:pt x="1614" y="940"/>
                    </a:lnTo>
                    <a:lnTo>
                      <a:pt x="1631" y="920"/>
                    </a:lnTo>
                    <a:lnTo>
                      <a:pt x="1653" y="905"/>
                    </a:lnTo>
                    <a:lnTo>
                      <a:pt x="1761" y="841"/>
                    </a:lnTo>
                    <a:lnTo>
                      <a:pt x="1866" y="776"/>
                    </a:lnTo>
                    <a:lnTo>
                      <a:pt x="1900" y="763"/>
                    </a:lnTo>
                    <a:lnTo>
                      <a:pt x="1934" y="756"/>
                    </a:lnTo>
                    <a:lnTo>
                      <a:pt x="1968" y="744"/>
                    </a:lnTo>
                    <a:lnTo>
                      <a:pt x="1985" y="732"/>
                    </a:lnTo>
                    <a:lnTo>
                      <a:pt x="2001" y="716"/>
                    </a:lnTo>
                    <a:lnTo>
                      <a:pt x="2012" y="700"/>
                    </a:lnTo>
                    <a:lnTo>
                      <a:pt x="2019" y="682"/>
                    </a:lnTo>
                    <a:lnTo>
                      <a:pt x="2028" y="636"/>
                    </a:lnTo>
                    <a:lnTo>
                      <a:pt x="2031" y="583"/>
                    </a:lnTo>
                    <a:lnTo>
                      <a:pt x="2029" y="523"/>
                    </a:lnTo>
                    <a:lnTo>
                      <a:pt x="2026" y="401"/>
                    </a:lnTo>
                    <a:lnTo>
                      <a:pt x="2028" y="344"/>
                    </a:lnTo>
                    <a:lnTo>
                      <a:pt x="2030" y="324"/>
                    </a:lnTo>
                    <a:lnTo>
                      <a:pt x="2038" y="294"/>
                    </a:lnTo>
                    <a:lnTo>
                      <a:pt x="2019" y="257"/>
                    </a:lnTo>
                    <a:lnTo>
                      <a:pt x="2053" y="290"/>
                    </a:lnTo>
                    <a:lnTo>
                      <a:pt x="2047" y="325"/>
                    </a:lnTo>
                    <a:lnTo>
                      <a:pt x="2046" y="361"/>
                    </a:lnTo>
                    <a:lnTo>
                      <a:pt x="2048" y="435"/>
                    </a:lnTo>
                    <a:lnTo>
                      <a:pt x="2060" y="579"/>
                    </a:lnTo>
                    <a:lnTo>
                      <a:pt x="2053" y="661"/>
                    </a:lnTo>
                    <a:lnTo>
                      <a:pt x="2099" y="617"/>
                    </a:lnTo>
                    <a:lnTo>
                      <a:pt x="2150" y="576"/>
                    </a:lnTo>
                    <a:lnTo>
                      <a:pt x="2198" y="536"/>
                    </a:lnTo>
                    <a:lnTo>
                      <a:pt x="2243" y="488"/>
                    </a:lnTo>
                    <a:lnTo>
                      <a:pt x="2248" y="508"/>
                    </a:lnTo>
                    <a:lnTo>
                      <a:pt x="2260" y="524"/>
                    </a:lnTo>
                    <a:lnTo>
                      <a:pt x="2234" y="554"/>
                    </a:lnTo>
                    <a:lnTo>
                      <a:pt x="2209" y="577"/>
                    </a:lnTo>
                    <a:lnTo>
                      <a:pt x="2163" y="615"/>
                    </a:lnTo>
                    <a:lnTo>
                      <a:pt x="2141" y="632"/>
                    </a:lnTo>
                    <a:lnTo>
                      <a:pt x="2123" y="653"/>
                    </a:lnTo>
                    <a:lnTo>
                      <a:pt x="2106" y="679"/>
                    </a:lnTo>
                    <a:lnTo>
                      <a:pt x="2091" y="713"/>
                    </a:lnTo>
                    <a:lnTo>
                      <a:pt x="2001" y="787"/>
                    </a:lnTo>
                    <a:lnTo>
                      <a:pt x="1979" y="802"/>
                    </a:lnTo>
                    <a:lnTo>
                      <a:pt x="1957" y="811"/>
                    </a:lnTo>
                    <a:lnTo>
                      <a:pt x="1910" y="823"/>
                    </a:lnTo>
                    <a:lnTo>
                      <a:pt x="1887" y="828"/>
                    </a:lnTo>
                    <a:lnTo>
                      <a:pt x="1863" y="837"/>
                    </a:lnTo>
                    <a:lnTo>
                      <a:pt x="1838" y="850"/>
                    </a:lnTo>
                    <a:lnTo>
                      <a:pt x="1813" y="869"/>
                    </a:lnTo>
                    <a:lnTo>
                      <a:pt x="1675" y="994"/>
                    </a:lnTo>
                    <a:lnTo>
                      <a:pt x="1660" y="991"/>
                    </a:lnTo>
                    <a:lnTo>
                      <a:pt x="1650" y="1039"/>
                    </a:lnTo>
                    <a:lnTo>
                      <a:pt x="1611" y="1088"/>
                    </a:lnTo>
                    <a:lnTo>
                      <a:pt x="1579" y="1140"/>
                    </a:lnTo>
                    <a:lnTo>
                      <a:pt x="1558" y="1197"/>
                    </a:lnTo>
                    <a:lnTo>
                      <a:pt x="1544" y="1257"/>
                    </a:lnTo>
                    <a:lnTo>
                      <a:pt x="1529" y="1346"/>
                    </a:lnTo>
                    <a:lnTo>
                      <a:pt x="1508" y="1435"/>
                    </a:lnTo>
                    <a:lnTo>
                      <a:pt x="1467" y="1613"/>
                    </a:lnTo>
                    <a:lnTo>
                      <a:pt x="1453" y="1702"/>
                    </a:lnTo>
                    <a:lnTo>
                      <a:pt x="1447" y="1790"/>
                    </a:lnTo>
                    <a:lnTo>
                      <a:pt x="1452" y="1880"/>
                    </a:lnTo>
                    <a:lnTo>
                      <a:pt x="1461" y="1925"/>
                    </a:lnTo>
                    <a:lnTo>
                      <a:pt x="1473" y="1970"/>
                    </a:lnTo>
                    <a:lnTo>
                      <a:pt x="1545" y="1956"/>
                    </a:lnTo>
                    <a:lnTo>
                      <a:pt x="1596" y="1941"/>
                    </a:lnTo>
                    <a:lnTo>
                      <a:pt x="1648" y="1915"/>
                    </a:lnTo>
                    <a:lnTo>
                      <a:pt x="1727" y="1869"/>
                    </a:lnTo>
                    <a:lnTo>
                      <a:pt x="1781" y="1831"/>
                    </a:lnTo>
                    <a:lnTo>
                      <a:pt x="1831" y="1791"/>
                    </a:lnTo>
                    <a:lnTo>
                      <a:pt x="1884" y="1755"/>
                    </a:lnTo>
                    <a:lnTo>
                      <a:pt x="1916" y="1740"/>
                    </a:lnTo>
                    <a:lnTo>
                      <a:pt x="1953" y="1728"/>
                    </a:lnTo>
                    <a:lnTo>
                      <a:pt x="2001" y="1711"/>
                    </a:lnTo>
                    <a:lnTo>
                      <a:pt x="2044" y="1687"/>
                    </a:lnTo>
                    <a:lnTo>
                      <a:pt x="2083" y="1658"/>
                    </a:lnTo>
                    <a:lnTo>
                      <a:pt x="2120" y="1626"/>
                    </a:lnTo>
                    <a:lnTo>
                      <a:pt x="2192" y="1560"/>
                    </a:lnTo>
                    <a:lnTo>
                      <a:pt x="2231" y="1533"/>
                    </a:lnTo>
                    <a:lnTo>
                      <a:pt x="2246" y="1523"/>
                    </a:lnTo>
                    <a:lnTo>
                      <a:pt x="2274" y="1509"/>
                    </a:lnTo>
                    <a:lnTo>
                      <a:pt x="2321" y="1486"/>
                    </a:lnTo>
                    <a:lnTo>
                      <a:pt x="2364" y="1459"/>
                    </a:lnTo>
                    <a:lnTo>
                      <a:pt x="2453" y="1402"/>
                    </a:lnTo>
                    <a:lnTo>
                      <a:pt x="2426" y="1437"/>
                    </a:lnTo>
                    <a:lnTo>
                      <a:pt x="2395" y="1465"/>
                    </a:lnTo>
                    <a:lnTo>
                      <a:pt x="2359" y="1490"/>
                    </a:lnTo>
                    <a:lnTo>
                      <a:pt x="2322" y="1513"/>
                    </a:lnTo>
                    <a:lnTo>
                      <a:pt x="2250" y="1560"/>
                    </a:lnTo>
                    <a:lnTo>
                      <a:pt x="2217" y="1588"/>
                    </a:lnTo>
                    <a:lnTo>
                      <a:pt x="2205" y="1600"/>
                    </a:lnTo>
                    <a:lnTo>
                      <a:pt x="2188" y="1621"/>
                    </a:lnTo>
                    <a:lnTo>
                      <a:pt x="2238" y="1601"/>
                    </a:lnTo>
                    <a:lnTo>
                      <a:pt x="2274" y="1595"/>
                    </a:lnTo>
                    <a:lnTo>
                      <a:pt x="2300" y="1599"/>
                    </a:lnTo>
                    <a:lnTo>
                      <a:pt x="2320" y="1610"/>
                    </a:lnTo>
                    <a:lnTo>
                      <a:pt x="2339" y="1624"/>
                    </a:lnTo>
                    <a:lnTo>
                      <a:pt x="2359" y="1637"/>
                    </a:lnTo>
                    <a:lnTo>
                      <a:pt x="2386" y="1646"/>
                    </a:lnTo>
                    <a:lnTo>
                      <a:pt x="2424" y="1647"/>
                    </a:lnTo>
                    <a:lnTo>
                      <a:pt x="2446" y="1648"/>
                    </a:lnTo>
                    <a:lnTo>
                      <a:pt x="2464" y="1656"/>
                    </a:lnTo>
                    <a:lnTo>
                      <a:pt x="2493" y="1683"/>
                    </a:lnTo>
                    <a:lnTo>
                      <a:pt x="2518" y="1715"/>
                    </a:lnTo>
                    <a:lnTo>
                      <a:pt x="2533" y="1729"/>
                    </a:lnTo>
                    <a:lnTo>
                      <a:pt x="2550" y="1739"/>
                    </a:lnTo>
                    <a:lnTo>
                      <a:pt x="2526" y="1736"/>
                    </a:lnTo>
                    <a:lnTo>
                      <a:pt x="2508" y="1725"/>
                    </a:lnTo>
                    <a:lnTo>
                      <a:pt x="2477" y="1692"/>
                    </a:lnTo>
                    <a:lnTo>
                      <a:pt x="2461" y="1676"/>
                    </a:lnTo>
                    <a:lnTo>
                      <a:pt x="2444" y="1665"/>
                    </a:lnTo>
                    <a:lnTo>
                      <a:pt x="2424" y="1662"/>
                    </a:lnTo>
                    <a:lnTo>
                      <a:pt x="2398" y="1670"/>
                    </a:lnTo>
                    <a:lnTo>
                      <a:pt x="2374" y="1676"/>
                    </a:lnTo>
                    <a:lnTo>
                      <a:pt x="2355" y="1671"/>
                    </a:lnTo>
                    <a:lnTo>
                      <a:pt x="2316" y="1645"/>
                    </a:lnTo>
                    <a:lnTo>
                      <a:pt x="2289" y="1634"/>
                    </a:lnTo>
                    <a:lnTo>
                      <a:pt x="2254" y="1629"/>
                    </a:lnTo>
                    <a:lnTo>
                      <a:pt x="2207" y="1635"/>
                    </a:lnTo>
                    <a:lnTo>
                      <a:pt x="2143" y="1658"/>
                    </a:lnTo>
                    <a:lnTo>
                      <a:pt x="2107" y="1694"/>
                    </a:lnTo>
                    <a:lnTo>
                      <a:pt x="2065" y="1724"/>
                    </a:lnTo>
                    <a:lnTo>
                      <a:pt x="1973" y="1772"/>
                    </a:lnTo>
                    <a:lnTo>
                      <a:pt x="1927" y="1796"/>
                    </a:lnTo>
                    <a:lnTo>
                      <a:pt x="1881" y="1821"/>
                    </a:lnTo>
                    <a:lnTo>
                      <a:pt x="1839" y="1851"/>
                    </a:lnTo>
                    <a:lnTo>
                      <a:pt x="1803" y="1889"/>
                    </a:lnTo>
                    <a:lnTo>
                      <a:pt x="1779" y="1912"/>
                    </a:lnTo>
                    <a:lnTo>
                      <a:pt x="1753" y="1930"/>
                    </a:lnTo>
                    <a:lnTo>
                      <a:pt x="1696" y="1959"/>
                    </a:lnTo>
                    <a:lnTo>
                      <a:pt x="1637" y="1985"/>
                    </a:lnTo>
                    <a:lnTo>
                      <a:pt x="1609" y="2000"/>
                    </a:lnTo>
                    <a:lnTo>
                      <a:pt x="1582" y="2018"/>
                    </a:lnTo>
                    <a:lnTo>
                      <a:pt x="1562" y="2034"/>
                    </a:lnTo>
                    <a:lnTo>
                      <a:pt x="1545" y="2053"/>
                    </a:lnTo>
                    <a:lnTo>
                      <a:pt x="1514" y="2097"/>
                    </a:lnTo>
                    <a:lnTo>
                      <a:pt x="1487" y="2147"/>
                    </a:lnTo>
                    <a:lnTo>
                      <a:pt x="1464" y="2202"/>
                    </a:lnTo>
                    <a:lnTo>
                      <a:pt x="1425" y="2311"/>
                    </a:lnTo>
                    <a:lnTo>
                      <a:pt x="1391" y="2407"/>
                    </a:lnTo>
                    <a:lnTo>
                      <a:pt x="1310" y="2611"/>
                    </a:lnTo>
                    <a:lnTo>
                      <a:pt x="1234" y="2817"/>
                    </a:lnTo>
                    <a:lnTo>
                      <a:pt x="1168" y="3026"/>
                    </a:lnTo>
                    <a:lnTo>
                      <a:pt x="1107" y="3237"/>
                    </a:lnTo>
                    <a:lnTo>
                      <a:pt x="1091" y="3297"/>
                    </a:lnTo>
                    <a:lnTo>
                      <a:pt x="1078" y="3359"/>
                    </a:lnTo>
                    <a:lnTo>
                      <a:pt x="1075" y="3421"/>
                    </a:lnTo>
                    <a:lnTo>
                      <a:pt x="1077" y="3451"/>
                    </a:lnTo>
                    <a:lnTo>
                      <a:pt x="1084" y="3482"/>
                    </a:lnTo>
                    <a:lnTo>
                      <a:pt x="1093" y="3491"/>
                    </a:lnTo>
                    <a:lnTo>
                      <a:pt x="1097" y="3500"/>
                    </a:lnTo>
                    <a:lnTo>
                      <a:pt x="1094" y="3521"/>
                    </a:lnTo>
                    <a:lnTo>
                      <a:pt x="1087" y="3542"/>
                    </a:lnTo>
                    <a:lnTo>
                      <a:pt x="1081" y="3568"/>
                    </a:lnTo>
                    <a:lnTo>
                      <a:pt x="1077" y="3727"/>
                    </a:lnTo>
                    <a:lnTo>
                      <a:pt x="1078" y="3878"/>
                    </a:lnTo>
                    <a:lnTo>
                      <a:pt x="1083" y="4020"/>
                    </a:lnTo>
                    <a:lnTo>
                      <a:pt x="1095" y="4155"/>
                    </a:lnTo>
                    <a:lnTo>
                      <a:pt x="1113" y="4282"/>
                    </a:lnTo>
                    <a:lnTo>
                      <a:pt x="1135" y="4401"/>
                    </a:lnTo>
                    <a:lnTo>
                      <a:pt x="1163" y="4514"/>
                    </a:lnTo>
                    <a:lnTo>
                      <a:pt x="1197" y="4621"/>
                    </a:lnTo>
                    <a:lnTo>
                      <a:pt x="1214" y="4661"/>
                    </a:lnTo>
                    <a:lnTo>
                      <a:pt x="1234" y="4699"/>
                    </a:lnTo>
                    <a:lnTo>
                      <a:pt x="1284" y="4764"/>
                    </a:lnTo>
                    <a:lnTo>
                      <a:pt x="1342" y="4819"/>
                    </a:lnTo>
                    <a:lnTo>
                      <a:pt x="1407" y="4870"/>
                    </a:lnTo>
                    <a:lnTo>
                      <a:pt x="1538" y="4966"/>
                    </a:lnTo>
                    <a:lnTo>
                      <a:pt x="1599" y="5019"/>
                    </a:lnTo>
                    <a:lnTo>
                      <a:pt x="1621" y="5041"/>
                    </a:lnTo>
                    <a:lnTo>
                      <a:pt x="1653" y="5081"/>
                    </a:lnTo>
                    <a:lnTo>
                      <a:pt x="1668" y="5136"/>
                    </a:lnTo>
                    <a:lnTo>
                      <a:pt x="1668" y="5177"/>
                    </a:lnTo>
                    <a:lnTo>
                      <a:pt x="1641" y="5173"/>
                    </a:lnTo>
                    <a:lnTo>
                      <a:pt x="1634" y="5121"/>
                    </a:lnTo>
                    <a:lnTo>
                      <a:pt x="1615" y="5095"/>
                    </a:lnTo>
                    <a:lnTo>
                      <a:pt x="1552" y="5047"/>
                    </a:lnTo>
                    <a:lnTo>
                      <a:pt x="1486" y="5003"/>
                    </a:lnTo>
                    <a:lnTo>
                      <a:pt x="1414" y="4968"/>
                    </a:lnTo>
                    <a:lnTo>
                      <a:pt x="1377" y="4955"/>
                    </a:lnTo>
                    <a:lnTo>
                      <a:pt x="1338" y="4945"/>
                    </a:lnTo>
                    <a:lnTo>
                      <a:pt x="1307" y="4918"/>
                    </a:lnTo>
                    <a:lnTo>
                      <a:pt x="1275" y="4891"/>
                    </a:lnTo>
                    <a:lnTo>
                      <a:pt x="1259" y="4881"/>
                    </a:lnTo>
                    <a:lnTo>
                      <a:pt x="1242" y="4875"/>
                    </a:lnTo>
                    <a:lnTo>
                      <a:pt x="1224" y="4874"/>
                    </a:lnTo>
                    <a:lnTo>
                      <a:pt x="1204" y="4877"/>
                    </a:lnTo>
                    <a:lnTo>
                      <a:pt x="1171" y="4880"/>
                    </a:lnTo>
                    <a:lnTo>
                      <a:pt x="1137" y="4877"/>
                    </a:lnTo>
                    <a:lnTo>
                      <a:pt x="1073" y="4863"/>
                    </a:lnTo>
                    <a:lnTo>
                      <a:pt x="1042" y="4861"/>
                    </a:lnTo>
                    <a:lnTo>
                      <a:pt x="1013" y="4865"/>
                    </a:lnTo>
                    <a:lnTo>
                      <a:pt x="1000" y="4873"/>
                    </a:lnTo>
                    <a:lnTo>
                      <a:pt x="987" y="4882"/>
                    </a:lnTo>
                    <a:lnTo>
                      <a:pt x="976" y="4896"/>
                    </a:lnTo>
                    <a:lnTo>
                      <a:pt x="965" y="4914"/>
                    </a:lnTo>
                    <a:lnTo>
                      <a:pt x="902" y="4928"/>
                    </a:lnTo>
                    <a:lnTo>
                      <a:pt x="841" y="4948"/>
                    </a:lnTo>
                    <a:lnTo>
                      <a:pt x="780" y="4974"/>
                    </a:lnTo>
                    <a:lnTo>
                      <a:pt x="725" y="5006"/>
                    </a:lnTo>
                    <a:lnTo>
                      <a:pt x="707" y="5045"/>
                    </a:lnTo>
                    <a:lnTo>
                      <a:pt x="680" y="5079"/>
                    </a:lnTo>
                    <a:lnTo>
                      <a:pt x="647" y="5107"/>
                    </a:lnTo>
                    <a:lnTo>
                      <a:pt x="609" y="5125"/>
                    </a:lnTo>
                    <a:lnTo>
                      <a:pt x="583" y="5162"/>
                    </a:lnTo>
                    <a:lnTo>
                      <a:pt x="542" y="5162"/>
                    </a:lnTo>
                    <a:lnTo>
                      <a:pt x="562" y="5132"/>
                    </a:lnTo>
                    <a:lnTo>
                      <a:pt x="584" y="5106"/>
                    </a:lnTo>
                    <a:lnTo>
                      <a:pt x="635" y="5056"/>
                    </a:lnTo>
                    <a:lnTo>
                      <a:pt x="659" y="5030"/>
                    </a:lnTo>
                    <a:lnTo>
                      <a:pt x="679" y="5001"/>
                    </a:lnTo>
                    <a:lnTo>
                      <a:pt x="696" y="4969"/>
                    </a:lnTo>
                    <a:lnTo>
                      <a:pt x="707" y="4933"/>
                    </a:lnTo>
                    <a:lnTo>
                      <a:pt x="639" y="4945"/>
                    </a:lnTo>
                    <a:lnTo>
                      <a:pt x="570" y="4952"/>
                    </a:lnTo>
                    <a:lnTo>
                      <a:pt x="502" y="4957"/>
                    </a:lnTo>
                    <a:lnTo>
                      <a:pt x="438" y="4966"/>
                    </a:lnTo>
                    <a:lnTo>
                      <a:pt x="383" y="4982"/>
                    </a:lnTo>
                    <a:lnTo>
                      <a:pt x="332" y="5005"/>
                    </a:lnTo>
                    <a:lnTo>
                      <a:pt x="236" y="5059"/>
                    </a:lnTo>
                    <a:lnTo>
                      <a:pt x="97" y="5051"/>
                    </a:lnTo>
                    <a:lnTo>
                      <a:pt x="45" y="5062"/>
                    </a:lnTo>
                    <a:lnTo>
                      <a:pt x="0" y="504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7" name="Freeform 165">
                <a:extLst>
                  <a:ext uri="{FF2B5EF4-FFF2-40B4-BE49-F238E27FC236}">
                    <a16:creationId xmlns:a16="http://schemas.microsoft.com/office/drawing/2014/main" id="{E9DB10CA-E551-48E4-874A-68F49CCED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826" y="3416300"/>
                <a:ext cx="112713" cy="42863"/>
              </a:xfrm>
              <a:custGeom>
                <a:avLst/>
                <a:gdLst>
                  <a:gd name="T0" fmla="*/ 497 w 497"/>
                  <a:gd name="T1" fmla="*/ 19 h 247"/>
                  <a:gd name="T2" fmla="*/ 446 w 497"/>
                  <a:gd name="T3" fmla="*/ 47 h 247"/>
                  <a:gd name="T4" fmla="*/ 409 w 497"/>
                  <a:gd name="T5" fmla="*/ 106 h 247"/>
                  <a:gd name="T6" fmla="*/ 303 w 497"/>
                  <a:gd name="T7" fmla="*/ 143 h 247"/>
                  <a:gd name="T8" fmla="*/ 218 w 497"/>
                  <a:gd name="T9" fmla="*/ 244 h 247"/>
                  <a:gd name="T10" fmla="*/ 0 w 497"/>
                  <a:gd name="T11" fmla="*/ 247 h 247"/>
                  <a:gd name="T12" fmla="*/ 215 w 497"/>
                  <a:gd name="T13" fmla="*/ 229 h 247"/>
                  <a:gd name="T14" fmla="*/ 289 w 497"/>
                  <a:gd name="T15" fmla="*/ 129 h 247"/>
                  <a:gd name="T16" fmla="*/ 389 w 497"/>
                  <a:gd name="T17" fmla="*/ 88 h 247"/>
                  <a:gd name="T18" fmla="*/ 409 w 497"/>
                  <a:gd name="T19" fmla="*/ 40 h 247"/>
                  <a:gd name="T20" fmla="*/ 475 w 497"/>
                  <a:gd name="T21" fmla="*/ 0 h 247"/>
                  <a:gd name="T22" fmla="*/ 484 w 497"/>
                  <a:gd name="T23" fmla="*/ 12 h 247"/>
                  <a:gd name="T24" fmla="*/ 497 w 497"/>
                  <a:gd name="T25" fmla="*/ 1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7" h="247">
                    <a:moveTo>
                      <a:pt x="497" y="19"/>
                    </a:moveTo>
                    <a:lnTo>
                      <a:pt x="446" y="47"/>
                    </a:lnTo>
                    <a:lnTo>
                      <a:pt x="409" y="106"/>
                    </a:lnTo>
                    <a:lnTo>
                      <a:pt x="303" y="143"/>
                    </a:lnTo>
                    <a:lnTo>
                      <a:pt x="218" y="244"/>
                    </a:lnTo>
                    <a:lnTo>
                      <a:pt x="0" y="247"/>
                    </a:lnTo>
                    <a:lnTo>
                      <a:pt x="215" y="229"/>
                    </a:lnTo>
                    <a:lnTo>
                      <a:pt x="289" y="129"/>
                    </a:lnTo>
                    <a:lnTo>
                      <a:pt x="389" y="88"/>
                    </a:lnTo>
                    <a:lnTo>
                      <a:pt x="409" y="40"/>
                    </a:lnTo>
                    <a:lnTo>
                      <a:pt x="475" y="0"/>
                    </a:lnTo>
                    <a:lnTo>
                      <a:pt x="484" y="12"/>
                    </a:lnTo>
                    <a:lnTo>
                      <a:pt x="497" y="19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8" name="Freeform 166">
                <a:extLst>
                  <a:ext uri="{FF2B5EF4-FFF2-40B4-BE49-F238E27FC236}">
                    <a16:creationId xmlns:a16="http://schemas.microsoft.com/office/drawing/2014/main" id="{104B1408-47C4-4E02-92CD-5D1B71545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513" y="3279775"/>
                <a:ext cx="276225" cy="68263"/>
              </a:xfrm>
              <a:custGeom>
                <a:avLst/>
                <a:gdLst>
                  <a:gd name="T0" fmla="*/ 1195 w 1218"/>
                  <a:gd name="T1" fmla="*/ 153 h 389"/>
                  <a:gd name="T2" fmla="*/ 1141 w 1218"/>
                  <a:gd name="T3" fmla="*/ 186 h 389"/>
                  <a:gd name="T4" fmla="*/ 1049 w 1218"/>
                  <a:gd name="T5" fmla="*/ 199 h 389"/>
                  <a:gd name="T6" fmla="*/ 922 w 1218"/>
                  <a:gd name="T7" fmla="*/ 194 h 389"/>
                  <a:gd name="T8" fmla="*/ 864 w 1218"/>
                  <a:gd name="T9" fmla="*/ 201 h 389"/>
                  <a:gd name="T10" fmla="*/ 815 w 1218"/>
                  <a:gd name="T11" fmla="*/ 229 h 389"/>
                  <a:gd name="T12" fmla="*/ 779 w 1218"/>
                  <a:gd name="T13" fmla="*/ 286 h 389"/>
                  <a:gd name="T14" fmla="*/ 681 w 1218"/>
                  <a:gd name="T15" fmla="*/ 301 h 389"/>
                  <a:gd name="T16" fmla="*/ 589 w 1218"/>
                  <a:gd name="T17" fmla="*/ 336 h 389"/>
                  <a:gd name="T18" fmla="*/ 497 w 1218"/>
                  <a:gd name="T19" fmla="*/ 372 h 389"/>
                  <a:gd name="T20" fmla="*/ 400 w 1218"/>
                  <a:gd name="T21" fmla="*/ 389 h 389"/>
                  <a:gd name="T22" fmla="*/ 503 w 1218"/>
                  <a:gd name="T23" fmla="*/ 360 h 389"/>
                  <a:gd name="T24" fmla="*/ 621 w 1218"/>
                  <a:gd name="T25" fmla="*/ 293 h 389"/>
                  <a:gd name="T26" fmla="*/ 703 w 1218"/>
                  <a:gd name="T27" fmla="*/ 264 h 389"/>
                  <a:gd name="T28" fmla="*/ 752 w 1218"/>
                  <a:gd name="T29" fmla="*/ 263 h 389"/>
                  <a:gd name="T30" fmla="*/ 568 w 1218"/>
                  <a:gd name="T31" fmla="*/ 203 h 389"/>
                  <a:gd name="T32" fmla="*/ 478 w 1218"/>
                  <a:gd name="T33" fmla="*/ 173 h 389"/>
                  <a:gd name="T34" fmla="*/ 359 w 1218"/>
                  <a:gd name="T35" fmla="*/ 103 h 389"/>
                  <a:gd name="T36" fmla="*/ 274 w 1218"/>
                  <a:gd name="T37" fmla="*/ 77 h 389"/>
                  <a:gd name="T38" fmla="*/ 226 w 1218"/>
                  <a:gd name="T39" fmla="*/ 81 h 389"/>
                  <a:gd name="T40" fmla="*/ 221 w 1218"/>
                  <a:gd name="T41" fmla="*/ 70 h 389"/>
                  <a:gd name="T42" fmla="*/ 274 w 1218"/>
                  <a:gd name="T43" fmla="*/ 61 h 389"/>
                  <a:gd name="T44" fmla="*/ 366 w 1218"/>
                  <a:gd name="T45" fmla="*/ 84 h 389"/>
                  <a:gd name="T46" fmla="*/ 493 w 1218"/>
                  <a:gd name="T47" fmla="*/ 158 h 389"/>
                  <a:gd name="T48" fmla="*/ 553 w 1218"/>
                  <a:gd name="T49" fmla="*/ 184 h 389"/>
                  <a:gd name="T50" fmla="*/ 584 w 1218"/>
                  <a:gd name="T51" fmla="*/ 188 h 389"/>
                  <a:gd name="T52" fmla="*/ 805 w 1218"/>
                  <a:gd name="T53" fmla="*/ 189 h 389"/>
                  <a:gd name="T54" fmla="*/ 838 w 1218"/>
                  <a:gd name="T55" fmla="*/ 169 h 389"/>
                  <a:gd name="T56" fmla="*/ 891 w 1218"/>
                  <a:gd name="T57" fmla="*/ 161 h 389"/>
                  <a:gd name="T58" fmla="*/ 965 w 1218"/>
                  <a:gd name="T59" fmla="*/ 165 h 389"/>
                  <a:gd name="T60" fmla="*/ 1045 w 1218"/>
                  <a:gd name="T61" fmla="*/ 156 h 389"/>
                  <a:gd name="T62" fmla="*/ 1099 w 1218"/>
                  <a:gd name="T63" fmla="*/ 152 h 389"/>
                  <a:gd name="T64" fmla="*/ 1131 w 1218"/>
                  <a:gd name="T65" fmla="*/ 166 h 389"/>
                  <a:gd name="T66" fmla="*/ 1164 w 1218"/>
                  <a:gd name="T67" fmla="*/ 157 h 389"/>
                  <a:gd name="T68" fmla="*/ 1190 w 1218"/>
                  <a:gd name="T69" fmla="*/ 125 h 389"/>
                  <a:gd name="T70" fmla="*/ 1218 w 1218"/>
                  <a:gd name="T71" fmla="*/ 125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18" h="389">
                    <a:moveTo>
                      <a:pt x="1218" y="125"/>
                    </a:moveTo>
                    <a:lnTo>
                      <a:pt x="1195" y="153"/>
                    </a:lnTo>
                    <a:lnTo>
                      <a:pt x="1169" y="173"/>
                    </a:lnTo>
                    <a:lnTo>
                      <a:pt x="1141" y="186"/>
                    </a:lnTo>
                    <a:lnTo>
                      <a:pt x="1112" y="195"/>
                    </a:lnTo>
                    <a:lnTo>
                      <a:pt x="1049" y="199"/>
                    </a:lnTo>
                    <a:lnTo>
                      <a:pt x="985" y="196"/>
                    </a:lnTo>
                    <a:lnTo>
                      <a:pt x="922" y="194"/>
                    </a:lnTo>
                    <a:lnTo>
                      <a:pt x="892" y="196"/>
                    </a:lnTo>
                    <a:lnTo>
                      <a:pt x="864" y="201"/>
                    </a:lnTo>
                    <a:lnTo>
                      <a:pt x="839" y="213"/>
                    </a:lnTo>
                    <a:lnTo>
                      <a:pt x="815" y="229"/>
                    </a:lnTo>
                    <a:lnTo>
                      <a:pt x="795" y="253"/>
                    </a:lnTo>
                    <a:lnTo>
                      <a:pt x="779" y="286"/>
                    </a:lnTo>
                    <a:lnTo>
                      <a:pt x="729" y="289"/>
                    </a:lnTo>
                    <a:lnTo>
                      <a:pt x="681" y="301"/>
                    </a:lnTo>
                    <a:lnTo>
                      <a:pt x="634" y="317"/>
                    </a:lnTo>
                    <a:lnTo>
                      <a:pt x="589" y="336"/>
                    </a:lnTo>
                    <a:lnTo>
                      <a:pt x="544" y="356"/>
                    </a:lnTo>
                    <a:lnTo>
                      <a:pt x="497" y="372"/>
                    </a:lnTo>
                    <a:lnTo>
                      <a:pt x="450" y="385"/>
                    </a:lnTo>
                    <a:lnTo>
                      <a:pt x="400" y="389"/>
                    </a:lnTo>
                    <a:lnTo>
                      <a:pt x="455" y="377"/>
                    </a:lnTo>
                    <a:lnTo>
                      <a:pt x="503" y="360"/>
                    </a:lnTo>
                    <a:lnTo>
                      <a:pt x="584" y="315"/>
                    </a:lnTo>
                    <a:lnTo>
                      <a:pt x="621" y="293"/>
                    </a:lnTo>
                    <a:lnTo>
                      <a:pt x="661" y="276"/>
                    </a:lnTo>
                    <a:lnTo>
                      <a:pt x="703" y="264"/>
                    </a:lnTo>
                    <a:lnTo>
                      <a:pt x="727" y="262"/>
                    </a:lnTo>
                    <a:lnTo>
                      <a:pt x="752" y="263"/>
                    </a:lnTo>
                    <a:lnTo>
                      <a:pt x="773" y="226"/>
                    </a:lnTo>
                    <a:lnTo>
                      <a:pt x="568" y="203"/>
                    </a:lnTo>
                    <a:lnTo>
                      <a:pt x="521" y="193"/>
                    </a:lnTo>
                    <a:lnTo>
                      <a:pt x="478" y="173"/>
                    </a:lnTo>
                    <a:lnTo>
                      <a:pt x="398" y="125"/>
                    </a:lnTo>
                    <a:lnTo>
                      <a:pt x="359" y="103"/>
                    </a:lnTo>
                    <a:lnTo>
                      <a:pt x="318" y="86"/>
                    </a:lnTo>
                    <a:lnTo>
                      <a:pt x="274" y="77"/>
                    </a:lnTo>
                    <a:lnTo>
                      <a:pt x="250" y="77"/>
                    </a:lnTo>
                    <a:lnTo>
                      <a:pt x="226" y="81"/>
                    </a:lnTo>
                    <a:lnTo>
                      <a:pt x="0" y="0"/>
                    </a:lnTo>
                    <a:lnTo>
                      <a:pt x="221" y="70"/>
                    </a:lnTo>
                    <a:lnTo>
                      <a:pt x="248" y="63"/>
                    </a:lnTo>
                    <a:lnTo>
                      <a:pt x="274" y="61"/>
                    </a:lnTo>
                    <a:lnTo>
                      <a:pt x="322" y="68"/>
                    </a:lnTo>
                    <a:lnTo>
                      <a:pt x="366" y="84"/>
                    </a:lnTo>
                    <a:lnTo>
                      <a:pt x="409" y="107"/>
                    </a:lnTo>
                    <a:lnTo>
                      <a:pt x="493" y="158"/>
                    </a:lnTo>
                    <a:lnTo>
                      <a:pt x="537" y="178"/>
                    </a:lnTo>
                    <a:lnTo>
                      <a:pt x="553" y="184"/>
                    </a:lnTo>
                    <a:lnTo>
                      <a:pt x="559" y="185"/>
                    </a:lnTo>
                    <a:lnTo>
                      <a:pt x="584" y="188"/>
                    </a:lnTo>
                    <a:lnTo>
                      <a:pt x="788" y="205"/>
                    </a:lnTo>
                    <a:lnTo>
                      <a:pt x="805" y="189"/>
                    </a:lnTo>
                    <a:lnTo>
                      <a:pt x="821" y="178"/>
                    </a:lnTo>
                    <a:lnTo>
                      <a:pt x="838" y="169"/>
                    </a:lnTo>
                    <a:lnTo>
                      <a:pt x="855" y="164"/>
                    </a:lnTo>
                    <a:lnTo>
                      <a:pt x="891" y="161"/>
                    </a:lnTo>
                    <a:lnTo>
                      <a:pt x="928" y="162"/>
                    </a:lnTo>
                    <a:lnTo>
                      <a:pt x="965" y="165"/>
                    </a:lnTo>
                    <a:lnTo>
                      <a:pt x="1005" y="165"/>
                    </a:lnTo>
                    <a:lnTo>
                      <a:pt x="1045" y="156"/>
                    </a:lnTo>
                    <a:lnTo>
                      <a:pt x="1087" y="137"/>
                    </a:lnTo>
                    <a:lnTo>
                      <a:pt x="1099" y="152"/>
                    </a:lnTo>
                    <a:lnTo>
                      <a:pt x="1114" y="162"/>
                    </a:lnTo>
                    <a:lnTo>
                      <a:pt x="1131" y="166"/>
                    </a:lnTo>
                    <a:lnTo>
                      <a:pt x="1147" y="164"/>
                    </a:lnTo>
                    <a:lnTo>
                      <a:pt x="1164" y="157"/>
                    </a:lnTo>
                    <a:lnTo>
                      <a:pt x="1179" y="144"/>
                    </a:lnTo>
                    <a:lnTo>
                      <a:pt x="1190" y="125"/>
                    </a:lnTo>
                    <a:lnTo>
                      <a:pt x="1197" y="101"/>
                    </a:lnTo>
                    <a:lnTo>
                      <a:pt x="1218" y="12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9" name="Freeform 167">
                <a:extLst>
                  <a:ext uri="{FF2B5EF4-FFF2-40B4-BE49-F238E27FC236}">
                    <a16:creationId xmlns:a16="http://schemas.microsoft.com/office/drawing/2014/main" id="{C54BF821-B7AA-46F5-BF11-BD5011EE4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2588" y="3448050"/>
                <a:ext cx="36513" cy="20638"/>
              </a:xfrm>
              <a:custGeom>
                <a:avLst/>
                <a:gdLst>
                  <a:gd name="T0" fmla="*/ 10 w 157"/>
                  <a:gd name="T1" fmla="*/ 0 h 114"/>
                  <a:gd name="T2" fmla="*/ 157 w 157"/>
                  <a:gd name="T3" fmla="*/ 92 h 114"/>
                  <a:gd name="T4" fmla="*/ 140 w 157"/>
                  <a:gd name="T5" fmla="*/ 99 h 114"/>
                  <a:gd name="T6" fmla="*/ 129 w 157"/>
                  <a:gd name="T7" fmla="*/ 114 h 114"/>
                  <a:gd name="T8" fmla="*/ 51 w 157"/>
                  <a:gd name="T9" fmla="*/ 75 h 114"/>
                  <a:gd name="T10" fmla="*/ 50 w 157"/>
                  <a:gd name="T11" fmla="*/ 55 h 114"/>
                  <a:gd name="T12" fmla="*/ 41 w 157"/>
                  <a:gd name="T13" fmla="*/ 38 h 114"/>
                  <a:gd name="T14" fmla="*/ 23 w 157"/>
                  <a:gd name="T15" fmla="*/ 27 h 114"/>
                  <a:gd name="T16" fmla="*/ 13 w 157"/>
                  <a:gd name="T17" fmla="*/ 24 h 114"/>
                  <a:gd name="T18" fmla="*/ 0 w 157"/>
                  <a:gd name="T19" fmla="*/ 24 h 114"/>
                  <a:gd name="T20" fmla="*/ 8 w 157"/>
                  <a:gd name="T21" fmla="*/ 13 h 114"/>
                  <a:gd name="T22" fmla="*/ 10 w 157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14">
                    <a:moveTo>
                      <a:pt x="10" y="0"/>
                    </a:moveTo>
                    <a:lnTo>
                      <a:pt x="157" y="92"/>
                    </a:lnTo>
                    <a:lnTo>
                      <a:pt x="140" y="99"/>
                    </a:lnTo>
                    <a:lnTo>
                      <a:pt x="129" y="114"/>
                    </a:lnTo>
                    <a:lnTo>
                      <a:pt x="51" y="75"/>
                    </a:lnTo>
                    <a:lnTo>
                      <a:pt x="50" y="55"/>
                    </a:lnTo>
                    <a:lnTo>
                      <a:pt x="41" y="38"/>
                    </a:lnTo>
                    <a:lnTo>
                      <a:pt x="23" y="27"/>
                    </a:lnTo>
                    <a:lnTo>
                      <a:pt x="13" y="24"/>
                    </a:lnTo>
                    <a:lnTo>
                      <a:pt x="0" y="24"/>
                    </a:lnTo>
                    <a:lnTo>
                      <a:pt x="8" y="13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0" name="Freeform 168">
                <a:extLst>
                  <a:ext uri="{FF2B5EF4-FFF2-40B4-BE49-F238E27FC236}">
                    <a16:creationId xmlns:a16="http://schemas.microsoft.com/office/drawing/2014/main" id="{6F71F700-F127-4D9C-9DF7-232BDD8C0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376" y="3514725"/>
                <a:ext cx="19050" cy="47625"/>
              </a:xfrm>
              <a:custGeom>
                <a:avLst/>
                <a:gdLst>
                  <a:gd name="T0" fmla="*/ 7 w 84"/>
                  <a:gd name="T1" fmla="*/ 0 h 273"/>
                  <a:gd name="T2" fmla="*/ 61 w 84"/>
                  <a:gd name="T3" fmla="*/ 85 h 273"/>
                  <a:gd name="T4" fmla="*/ 53 w 84"/>
                  <a:gd name="T5" fmla="*/ 221 h 273"/>
                  <a:gd name="T6" fmla="*/ 84 w 84"/>
                  <a:gd name="T7" fmla="*/ 273 h 273"/>
                  <a:gd name="T8" fmla="*/ 38 w 84"/>
                  <a:gd name="T9" fmla="*/ 236 h 273"/>
                  <a:gd name="T10" fmla="*/ 42 w 84"/>
                  <a:gd name="T11" fmla="*/ 85 h 273"/>
                  <a:gd name="T12" fmla="*/ 0 w 84"/>
                  <a:gd name="T13" fmla="*/ 26 h 273"/>
                  <a:gd name="T14" fmla="*/ 7 w 84"/>
                  <a:gd name="T15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273">
                    <a:moveTo>
                      <a:pt x="7" y="0"/>
                    </a:moveTo>
                    <a:lnTo>
                      <a:pt x="61" y="85"/>
                    </a:lnTo>
                    <a:lnTo>
                      <a:pt x="53" y="221"/>
                    </a:lnTo>
                    <a:lnTo>
                      <a:pt x="84" y="273"/>
                    </a:lnTo>
                    <a:lnTo>
                      <a:pt x="38" y="236"/>
                    </a:lnTo>
                    <a:lnTo>
                      <a:pt x="42" y="85"/>
                    </a:lnTo>
                    <a:lnTo>
                      <a:pt x="0" y="26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1" name="Freeform 169">
                <a:extLst>
                  <a:ext uri="{FF2B5EF4-FFF2-40B4-BE49-F238E27FC236}">
                    <a16:creationId xmlns:a16="http://schemas.microsoft.com/office/drawing/2014/main" id="{B5C1D3B8-FC69-4E5A-9FD9-8B40AA67C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76" y="3078163"/>
                <a:ext cx="90488" cy="58738"/>
              </a:xfrm>
              <a:custGeom>
                <a:avLst/>
                <a:gdLst>
                  <a:gd name="T0" fmla="*/ 339 w 396"/>
                  <a:gd name="T1" fmla="*/ 331 h 331"/>
                  <a:gd name="T2" fmla="*/ 294 w 396"/>
                  <a:gd name="T3" fmla="*/ 294 h 331"/>
                  <a:gd name="T4" fmla="*/ 251 w 396"/>
                  <a:gd name="T5" fmla="*/ 252 h 331"/>
                  <a:gd name="T6" fmla="*/ 171 w 396"/>
                  <a:gd name="T7" fmla="*/ 165 h 331"/>
                  <a:gd name="T8" fmla="*/ 90 w 396"/>
                  <a:gd name="T9" fmla="*/ 77 h 331"/>
                  <a:gd name="T10" fmla="*/ 47 w 396"/>
                  <a:gd name="T11" fmla="*/ 36 h 331"/>
                  <a:gd name="T12" fmla="*/ 0 w 396"/>
                  <a:gd name="T13" fmla="*/ 0 h 331"/>
                  <a:gd name="T14" fmla="*/ 60 w 396"/>
                  <a:gd name="T15" fmla="*/ 12 h 331"/>
                  <a:gd name="T16" fmla="*/ 101 w 396"/>
                  <a:gd name="T17" fmla="*/ 46 h 331"/>
                  <a:gd name="T18" fmla="*/ 139 w 396"/>
                  <a:gd name="T19" fmla="*/ 83 h 331"/>
                  <a:gd name="T20" fmla="*/ 216 w 396"/>
                  <a:gd name="T21" fmla="*/ 163 h 331"/>
                  <a:gd name="T22" fmla="*/ 256 w 396"/>
                  <a:gd name="T23" fmla="*/ 202 h 331"/>
                  <a:gd name="T24" fmla="*/ 298 w 396"/>
                  <a:gd name="T25" fmla="*/ 241 h 331"/>
                  <a:gd name="T26" fmla="*/ 344 w 396"/>
                  <a:gd name="T27" fmla="*/ 276 h 331"/>
                  <a:gd name="T28" fmla="*/ 396 w 396"/>
                  <a:gd name="T29" fmla="*/ 308 h 331"/>
                  <a:gd name="T30" fmla="*/ 365 w 396"/>
                  <a:gd name="T31" fmla="*/ 314 h 331"/>
                  <a:gd name="T32" fmla="*/ 339 w 396"/>
                  <a:gd name="T33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31">
                    <a:moveTo>
                      <a:pt x="339" y="331"/>
                    </a:moveTo>
                    <a:lnTo>
                      <a:pt x="294" y="294"/>
                    </a:lnTo>
                    <a:lnTo>
                      <a:pt x="251" y="252"/>
                    </a:lnTo>
                    <a:lnTo>
                      <a:pt x="171" y="165"/>
                    </a:lnTo>
                    <a:lnTo>
                      <a:pt x="90" y="77"/>
                    </a:lnTo>
                    <a:lnTo>
                      <a:pt x="47" y="36"/>
                    </a:lnTo>
                    <a:lnTo>
                      <a:pt x="0" y="0"/>
                    </a:lnTo>
                    <a:lnTo>
                      <a:pt x="60" y="12"/>
                    </a:lnTo>
                    <a:lnTo>
                      <a:pt x="101" y="46"/>
                    </a:lnTo>
                    <a:lnTo>
                      <a:pt x="139" y="83"/>
                    </a:lnTo>
                    <a:lnTo>
                      <a:pt x="216" y="163"/>
                    </a:lnTo>
                    <a:lnTo>
                      <a:pt x="256" y="202"/>
                    </a:lnTo>
                    <a:lnTo>
                      <a:pt x="298" y="241"/>
                    </a:lnTo>
                    <a:lnTo>
                      <a:pt x="344" y="276"/>
                    </a:lnTo>
                    <a:lnTo>
                      <a:pt x="396" y="308"/>
                    </a:lnTo>
                    <a:lnTo>
                      <a:pt x="365" y="314"/>
                    </a:lnTo>
                    <a:lnTo>
                      <a:pt x="339" y="331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2" name="Freeform 170">
                <a:extLst>
                  <a:ext uri="{FF2B5EF4-FFF2-40B4-BE49-F238E27FC236}">
                    <a16:creationId xmlns:a16="http://schemas.microsoft.com/office/drawing/2014/main" id="{4253EF28-61B0-43BF-9AC6-5A7C80C18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3301" y="3041650"/>
                <a:ext cx="107950" cy="222250"/>
              </a:xfrm>
              <a:custGeom>
                <a:avLst/>
                <a:gdLst>
                  <a:gd name="T0" fmla="*/ 414 w 476"/>
                  <a:gd name="T1" fmla="*/ 1208 h 1260"/>
                  <a:gd name="T2" fmla="*/ 368 w 476"/>
                  <a:gd name="T3" fmla="*/ 1102 h 1260"/>
                  <a:gd name="T4" fmla="*/ 337 w 476"/>
                  <a:gd name="T5" fmla="*/ 1067 h 1260"/>
                  <a:gd name="T6" fmla="*/ 275 w 476"/>
                  <a:gd name="T7" fmla="*/ 1008 h 1260"/>
                  <a:gd name="T8" fmla="*/ 235 w 476"/>
                  <a:gd name="T9" fmla="*/ 936 h 1260"/>
                  <a:gd name="T10" fmla="*/ 177 w 476"/>
                  <a:gd name="T11" fmla="*/ 828 h 1260"/>
                  <a:gd name="T12" fmla="*/ 165 w 476"/>
                  <a:gd name="T13" fmla="*/ 812 h 1260"/>
                  <a:gd name="T14" fmla="*/ 120 w 476"/>
                  <a:gd name="T15" fmla="*/ 762 h 1260"/>
                  <a:gd name="T16" fmla="*/ 86 w 476"/>
                  <a:gd name="T17" fmla="*/ 675 h 1260"/>
                  <a:gd name="T18" fmla="*/ 63 w 476"/>
                  <a:gd name="T19" fmla="*/ 582 h 1260"/>
                  <a:gd name="T20" fmla="*/ 28 w 476"/>
                  <a:gd name="T21" fmla="*/ 496 h 1260"/>
                  <a:gd name="T22" fmla="*/ 20 w 476"/>
                  <a:gd name="T23" fmla="*/ 476 h 1260"/>
                  <a:gd name="T24" fmla="*/ 62 w 476"/>
                  <a:gd name="T25" fmla="*/ 538 h 1260"/>
                  <a:gd name="T26" fmla="*/ 96 w 476"/>
                  <a:gd name="T27" fmla="*/ 634 h 1260"/>
                  <a:gd name="T28" fmla="*/ 134 w 476"/>
                  <a:gd name="T29" fmla="*/ 729 h 1260"/>
                  <a:gd name="T30" fmla="*/ 180 w 476"/>
                  <a:gd name="T31" fmla="*/ 789 h 1260"/>
                  <a:gd name="T32" fmla="*/ 208 w 476"/>
                  <a:gd name="T33" fmla="*/ 758 h 1260"/>
                  <a:gd name="T34" fmla="*/ 245 w 476"/>
                  <a:gd name="T35" fmla="*/ 620 h 1260"/>
                  <a:gd name="T36" fmla="*/ 279 w 476"/>
                  <a:gd name="T37" fmla="*/ 479 h 1260"/>
                  <a:gd name="T38" fmla="*/ 277 w 476"/>
                  <a:gd name="T39" fmla="*/ 402 h 1260"/>
                  <a:gd name="T40" fmla="*/ 247 w 476"/>
                  <a:gd name="T41" fmla="*/ 333 h 1260"/>
                  <a:gd name="T42" fmla="*/ 187 w 476"/>
                  <a:gd name="T43" fmla="*/ 169 h 1260"/>
                  <a:gd name="T44" fmla="*/ 138 w 476"/>
                  <a:gd name="T45" fmla="*/ 0 h 1260"/>
                  <a:gd name="T46" fmla="*/ 193 w 476"/>
                  <a:gd name="T47" fmla="*/ 107 h 1260"/>
                  <a:gd name="T48" fmla="*/ 253 w 476"/>
                  <a:gd name="T49" fmla="*/ 271 h 1260"/>
                  <a:gd name="T50" fmla="*/ 322 w 476"/>
                  <a:gd name="T51" fmla="*/ 456 h 1260"/>
                  <a:gd name="T52" fmla="*/ 386 w 476"/>
                  <a:gd name="T53" fmla="*/ 327 h 1260"/>
                  <a:gd name="T54" fmla="*/ 427 w 476"/>
                  <a:gd name="T55" fmla="*/ 189 h 1260"/>
                  <a:gd name="T56" fmla="*/ 393 w 476"/>
                  <a:gd name="T57" fmla="*/ 349 h 1260"/>
                  <a:gd name="T58" fmla="*/ 362 w 476"/>
                  <a:gd name="T59" fmla="*/ 426 h 1260"/>
                  <a:gd name="T60" fmla="*/ 318 w 476"/>
                  <a:gd name="T61" fmla="*/ 497 h 1260"/>
                  <a:gd name="T62" fmla="*/ 290 w 476"/>
                  <a:gd name="T63" fmla="*/ 550 h 1260"/>
                  <a:gd name="T64" fmla="*/ 246 w 476"/>
                  <a:gd name="T65" fmla="*/ 706 h 1260"/>
                  <a:gd name="T66" fmla="*/ 234 w 476"/>
                  <a:gd name="T67" fmla="*/ 815 h 1260"/>
                  <a:gd name="T68" fmla="*/ 256 w 476"/>
                  <a:gd name="T69" fmla="*/ 883 h 1260"/>
                  <a:gd name="T70" fmla="*/ 272 w 476"/>
                  <a:gd name="T71" fmla="*/ 945 h 1260"/>
                  <a:gd name="T72" fmla="*/ 306 w 476"/>
                  <a:gd name="T73" fmla="*/ 995 h 1260"/>
                  <a:gd name="T74" fmla="*/ 370 w 476"/>
                  <a:gd name="T75" fmla="*/ 1046 h 1260"/>
                  <a:gd name="T76" fmla="*/ 436 w 476"/>
                  <a:gd name="T77" fmla="*/ 1097 h 1260"/>
                  <a:gd name="T78" fmla="*/ 461 w 476"/>
                  <a:gd name="T79" fmla="*/ 1129 h 1260"/>
                  <a:gd name="T80" fmla="*/ 476 w 476"/>
                  <a:gd name="T81" fmla="*/ 1171 h 1260"/>
                  <a:gd name="T82" fmla="*/ 446 w 476"/>
                  <a:gd name="T83" fmla="*/ 1208 h 1260"/>
                  <a:gd name="T84" fmla="*/ 441 w 476"/>
                  <a:gd name="T85" fmla="*/ 126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6" h="1260">
                    <a:moveTo>
                      <a:pt x="441" y="1260"/>
                    </a:moveTo>
                    <a:lnTo>
                      <a:pt x="414" y="1208"/>
                    </a:lnTo>
                    <a:lnTo>
                      <a:pt x="392" y="1152"/>
                    </a:lnTo>
                    <a:lnTo>
                      <a:pt x="368" y="1102"/>
                    </a:lnTo>
                    <a:lnTo>
                      <a:pt x="353" y="1082"/>
                    </a:lnTo>
                    <a:lnTo>
                      <a:pt x="337" y="1067"/>
                    </a:lnTo>
                    <a:lnTo>
                      <a:pt x="302" y="1040"/>
                    </a:lnTo>
                    <a:lnTo>
                      <a:pt x="275" y="1008"/>
                    </a:lnTo>
                    <a:lnTo>
                      <a:pt x="254" y="972"/>
                    </a:lnTo>
                    <a:lnTo>
                      <a:pt x="235" y="936"/>
                    </a:lnTo>
                    <a:lnTo>
                      <a:pt x="200" y="862"/>
                    </a:lnTo>
                    <a:lnTo>
                      <a:pt x="177" y="828"/>
                    </a:lnTo>
                    <a:lnTo>
                      <a:pt x="169" y="815"/>
                    </a:lnTo>
                    <a:lnTo>
                      <a:pt x="165" y="812"/>
                    </a:lnTo>
                    <a:lnTo>
                      <a:pt x="150" y="797"/>
                    </a:lnTo>
                    <a:lnTo>
                      <a:pt x="120" y="762"/>
                    </a:lnTo>
                    <a:lnTo>
                      <a:pt x="100" y="720"/>
                    </a:lnTo>
                    <a:lnTo>
                      <a:pt x="86" y="675"/>
                    </a:lnTo>
                    <a:lnTo>
                      <a:pt x="74" y="628"/>
                    </a:lnTo>
                    <a:lnTo>
                      <a:pt x="63" y="582"/>
                    </a:lnTo>
                    <a:lnTo>
                      <a:pt x="49" y="537"/>
                    </a:lnTo>
                    <a:lnTo>
                      <a:pt x="28" y="496"/>
                    </a:lnTo>
                    <a:lnTo>
                      <a:pt x="0" y="459"/>
                    </a:lnTo>
                    <a:lnTo>
                      <a:pt x="20" y="476"/>
                    </a:lnTo>
                    <a:lnTo>
                      <a:pt x="36" y="496"/>
                    </a:lnTo>
                    <a:lnTo>
                      <a:pt x="62" y="538"/>
                    </a:lnTo>
                    <a:lnTo>
                      <a:pt x="80" y="585"/>
                    </a:lnTo>
                    <a:lnTo>
                      <a:pt x="96" y="634"/>
                    </a:lnTo>
                    <a:lnTo>
                      <a:pt x="114" y="683"/>
                    </a:lnTo>
                    <a:lnTo>
                      <a:pt x="134" y="729"/>
                    </a:lnTo>
                    <a:lnTo>
                      <a:pt x="162" y="770"/>
                    </a:lnTo>
                    <a:lnTo>
                      <a:pt x="180" y="789"/>
                    </a:lnTo>
                    <a:lnTo>
                      <a:pt x="202" y="805"/>
                    </a:lnTo>
                    <a:lnTo>
                      <a:pt x="208" y="758"/>
                    </a:lnTo>
                    <a:lnTo>
                      <a:pt x="218" y="712"/>
                    </a:lnTo>
                    <a:lnTo>
                      <a:pt x="245" y="620"/>
                    </a:lnTo>
                    <a:lnTo>
                      <a:pt x="270" y="527"/>
                    </a:lnTo>
                    <a:lnTo>
                      <a:pt x="279" y="479"/>
                    </a:lnTo>
                    <a:lnTo>
                      <a:pt x="281" y="429"/>
                    </a:lnTo>
                    <a:lnTo>
                      <a:pt x="277" y="402"/>
                    </a:lnTo>
                    <a:lnTo>
                      <a:pt x="270" y="378"/>
                    </a:lnTo>
                    <a:lnTo>
                      <a:pt x="247" y="333"/>
                    </a:lnTo>
                    <a:lnTo>
                      <a:pt x="212" y="252"/>
                    </a:lnTo>
                    <a:lnTo>
                      <a:pt x="187" y="169"/>
                    </a:lnTo>
                    <a:lnTo>
                      <a:pt x="164" y="83"/>
                    </a:lnTo>
                    <a:lnTo>
                      <a:pt x="138" y="0"/>
                    </a:lnTo>
                    <a:lnTo>
                      <a:pt x="173" y="29"/>
                    </a:lnTo>
                    <a:lnTo>
                      <a:pt x="193" y="107"/>
                    </a:lnTo>
                    <a:lnTo>
                      <a:pt x="219" y="189"/>
                    </a:lnTo>
                    <a:lnTo>
                      <a:pt x="253" y="271"/>
                    </a:lnTo>
                    <a:lnTo>
                      <a:pt x="293" y="352"/>
                    </a:lnTo>
                    <a:lnTo>
                      <a:pt x="322" y="456"/>
                    </a:lnTo>
                    <a:lnTo>
                      <a:pt x="358" y="393"/>
                    </a:lnTo>
                    <a:lnTo>
                      <a:pt x="386" y="327"/>
                    </a:lnTo>
                    <a:lnTo>
                      <a:pt x="409" y="258"/>
                    </a:lnTo>
                    <a:lnTo>
                      <a:pt x="427" y="189"/>
                    </a:lnTo>
                    <a:lnTo>
                      <a:pt x="413" y="269"/>
                    </a:lnTo>
                    <a:lnTo>
                      <a:pt x="393" y="349"/>
                    </a:lnTo>
                    <a:lnTo>
                      <a:pt x="378" y="388"/>
                    </a:lnTo>
                    <a:lnTo>
                      <a:pt x="362" y="426"/>
                    </a:lnTo>
                    <a:lnTo>
                      <a:pt x="341" y="463"/>
                    </a:lnTo>
                    <a:lnTo>
                      <a:pt x="318" y="497"/>
                    </a:lnTo>
                    <a:lnTo>
                      <a:pt x="304" y="520"/>
                    </a:lnTo>
                    <a:lnTo>
                      <a:pt x="290" y="550"/>
                    </a:lnTo>
                    <a:lnTo>
                      <a:pt x="266" y="623"/>
                    </a:lnTo>
                    <a:lnTo>
                      <a:pt x="246" y="706"/>
                    </a:lnTo>
                    <a:lnTo>
                      <a:pt x="232" y="793"/>
                    </a:lnTo>
                    <a:lnTo>
                      <a:pt x="234" y="815"/>
                    </a:lnTo>
                    <a:lnTo>
                      <a:pt x="244" y="846"/>
                    </a:lnTo>
                    <a:lnTo>
                      <a:pt x="256" y="883"/>
                    </a:lnTo>
                    <a:lnTo>
                      <a:pt x="266" y="923"/>
                    </a:lnTo>
                    <a:lnTo>
                      <a:pt x="272" y="945"/>
                    </a:lnTo>
                    <a:lnTo>
                      <a:pt x="281" y="963"/>
                    </a:lnTo>
                    <a:lnTo>
                      <a:pt x="306" y="995"/>
                    </a:lnTo>
                    <a:lnTo>
                      <a:pt x="336" y="1022"/>
                    </a:lnTo>
                    <a:lnTo>
                      <a:pt x="370" y="1046"/>
                    </a:lnTo>
                    <a:lnTo>
                      <a:pt x="405" y="1070"/>
                    </a:lnTo>
                    <a:lnTo>
                      <a:pt x="436" y="1097"/>
                    </a:lnTo>
                    <a:lnTo>
                      <a:pt x="449" y="1112"/>
                    </a:lnTo>
                    <a:lnTo>
                      <a:pt x="461" y="1129"/>
                    </a:lnTo>
                    <a:lnTo>
                      <a:pt x="469" y="1150"/>
                    </a:lnTo>
                    <a:lnTo>
                      <a:pt x="476" y="1171"/>
                    </a:lnTo>
                    <a:lnTo>
                      <a:pt x="459" y="1186"/>
                    </a:lnTo>
                    <a:lnTo>
                      <a:pt x="446" y="1208"/>
                    </a:lnTo>
                    <a:lnTo>
                      <a:pt x="439" y="1233"/>
                    </a:lnTo>
                    <a:lnTo>
                      <a:pt x="441" y="126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3" name="Freeform 171">
                <a:extLst>
                  <a:ext uri="{FF2B5EF4-FFF2-40B4-BE49-F238E27FC236}">
                    <a16:creationId xmlns:a16="http://schemas.microsoft.com/office/drawing/2014/main" id="{6F4DEC7A-87F5-4BFB-9D7F-88B549F2A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201" y="2720975"/>
                <a:ext cx="115888" cy="228600"/>
              </a:xfrm>
              <a:custGeom>
                <a:avLst/>
                <a:gdLst>
                  <a:gd name="T0" fmla="*/ 414 w 511"/>
                  <a:gd name="T1" fmla="*/ 1104 h 1290"/>
                  <a:gd name="T2" fmla="*/ 388 w 511"/>
                  <a:gd name="T3" fmla="*/ 1029 h 1290"/>
                  <a:gd name="T4" fmla="*/ 332 w 511"/>
                  <a:gd name="T5" fmla="*/ 947 h 1290"/>
                  <a:gd name="T6" fmla="*/ 314 w 511"/>
                  <a:gd name="T7" fmla="*/ 873 h 1290"/>
                  <a:gd name="T8" fmla="*/ 320 w 511"/>
                  <a:gd name="T9" fmla="*/ 782 h 1290"/>
                  <a:gd name="T10" fmla="*/ 313 w 511"/>
                  <a:gd name="T11" fmla="*/ 721 h 1290"/>
                  <a:gd name="T12" fmla="*/ 275 w 511"/>
                  <a:gd name="T13" fmla="*/ 649 h 1290"/>
                  <a:gd name="T14" fmla="*/ 190 w 511"/>
                  <a:gd name="T15" fmla="*/ 576 h 1290"/>
                  <a:gd name="T16" fmla="*/ 90 w 511"/>
                  <a:gd name="T17" fmla="*/ 503 h 1290"/>
                  <a:gd name="T18" fmla="*/ 27 w 511"/>
                  <a:gd name="T19" fmla="*/ 436 h 1290"/>
                  <a:gd name="T20" fmla="*/ 4 w 511"/>
                  <a:gd name="T21" fmla="*/ 394 h 1290"/>
                  <a:gd name="T22" fmla="*/ 0 w 511"/>
                  <a:gd name="T23" fmla="*/ 333 h 1290"/>
                  <a:gd name="T24" fmla="*/ 45 w 511"/>
                  <a:gd name="T25" fmla="*/ 212 h 1290"/>
                  <a:gd name="T26" fmla="*/ 70 w 511"/>
                  <a:gd name="T27" fmla="*/ 153 h 1290"/>
                  <a:gd name="T28" fmla="*/ 78 w 511"/>
                  <a:gd name="T29" fmla="*/ 89 h 1290"/>
                  <a:gd name="T30" fmla="*/ 56 w 511"/>
                  <a:gd name="T31" fmla="*/ 29 h 1290"/>
                  <a:gd name="T32" fmla="*/ 93 w 511"/>
                  <a:gd name="T33" fmla="*/ 54 h 1290"/>
                  <a:gd name="T34" fmla="*/ 105 w 511"/>
                  <a:gd name="T35" fmla="*/ 93 h 1290"/>
                  <a:gd name="T36" fmla="*/ 97 w 511"/>
                  <a:gd name="T37" fmla="*/ 140 h 1290"/>
                  <a:gd name="T38" fmla="*/ 41 w 511"/>
                  <a:gd name="T39" fmla="*/ 307 h 1290"/>
                  <a:gd name="T40" fmla="*/ 37 w 511"/>
                  <a:gd name="T41" fmla="*/ 364 h 1290"/>
                  <a:gd name="T42" fmla="*/ 51 w 511"/>
                  <a:gd name="T43" fmla="*/ 416 h 1290"/>
                  <a:gd name="T44" fmla="*/ 93 w 511"/>
                  <a:gd name="T45" fmla="*/ 462 h 1290"/>
                  <a:gd name="T46" fmla="*/ 252 w 511"/>
                  <a:gd name="T47" fmla="*/ 581 h 1290"/>
                  <a:gd name="T48" fmla="*/ 302 w 511"/>
                  <a:gd name="T49" fmla="*/ 630 h 1290"/>
                  <a:gd name="T50" fmla="*/ 351 w 511"/>
                  <a:gd name="T51" fmla="*/ 646 h 1290"/>
                  <a:gd name="T52" fmla="*/ 381 w 511"/>
                  <a:gd name="T53" fmla="*/ 585 h 1290"/>
                  <a:gd name="T54" fmla="*/ 383 w 511"/>
                  <a:gd name="T55" fmla="*/ 617 h 1290"/>
                  <a:gd name="T56" fmla="*/ 350 w 511"/>
                  <a:gd name="T57" fmla="*/ 738 h 1290"/>
                  <a:gd name="T58" fmla="*/ 350 w 511"/>
                  <a:gd name="T59" fmla="*/ 803 h 1290"/>
                  <a:gd name="T60" fmla="*/ 373 w 511"/>
                  <a:gd name="T61" fmla="*/ 912 h 1290"/>
                  <a:gd name="T62" fmla="*/ 398 w 511"/>
                  <a:gd name="T63" fmla="*/ 963 h 1290"/>
                  <a:gd name="T64" fmla="*/ 444 w 511"/>
                  <a:gd name="T65" fmla="*/ 1034 h 1290"/>
                  <a:gd name="T66" fmla="*/ 511 w 511"/>
                  <a:gd name="T67" fmla="*/ 1248 h 1290"/>
                  <a:gd name="T68" fmla="*/ 469 w 511"/>
                  <a:gd name="T69" fmla="*/ 1256 h 1290"/>
                  <a:gd name="T70" fmla="*/ 440 w 511"/>
                  <a:gd name="T71" fmla="*/ 1290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1" h="1290">
                    <a:moveTo>
                      <a:pt x="440" y="1290"/>
                    </a:moveTo>
                    <a:lnTo>
                      <a:pt x="414" y="1104"/>
                    </a:lnTo>
                    <a:lnTo>
                      <a:pt x="403" y="1062"/>
                    </a:lnTo>
                    <a:lnTo>
                      <a:pt x="388" y="1029"/>
                    </a:lnTo>
                    <a:lnTo>
                      <a:pt x="349" y="974"/>
                    </a:lnTo>
                    <a:lnTo>
                      <a:pt x="332" y="947"/>
                    </a:lnTo>
                    <a:lnTo>
                      <a:pt x="319" y="914"/>
                    </a:lnTo>
                    <a:lnTo>
                      <a:pt x="314" y="873"/>
                    </a:lnTo>
                    <a:lnTo>
                      <a:pt x="317" y="818"/>
                    </a:lnTo>
                    <a:lnTo>
                      <a:pt x="320" y="782"/>
                    </a:lnTo>
                    <a:lnTo>
                      <a:pt x="318" y="750"/>
                    </a:lnTo>
                    <a:lnTo>
                      <a:pt x="313" y="721"/>
                    </a:lnTo>
                    <a:lnTo>
                      <a:pt x="303" y="695"/>
                    </a:lnTo>
                    <a:lnTo>
                      <a:pt x="275" y="649"/>
                    </a:lnTo>
                    <a:lnTo>
                      <a:pt x="236" y="611"/>
                    </a:lnTo>
                    <a:lnTo>
                      <a:pt x="190" y="576"/>
                    </a:lnTo>
                    <a:lnTo>
                      <a:pt x="140" y="541"/>
                    </a:lnTo>
                    <a:lnTo>
                      <a:pt x="90" y="503"/>
                    </a:lnTo>
                    <a:lnTo>
                      <a:pt x="44" y="458"/>
                    </a:lnTo>
                    <a:lnTo>
                      <a:pt x="27" y="436"/>
                    </a:lnTo>
                    <a:lnTo>
                      <a:pt x="14" y="414"/>
                    </a:lnTo>
                    <a:lnTo>
                      <a:pt x="4" y="394"/>
                    </a:lnTo>
                    <a:lnTo>
                      <a:pt x="0" y="374"/>
                    </a:lnTo>
                    <a:lnTo>
                      <a:pt x="0" y="333"/>
                    </a:lnTo>
                    <a:lnTo>
                      <a:pt x="10" y="293"/>
                    </a:lnTo>
                    <a:lnTo>
                      <a:pt x="45" y="212"/>
                    </a:lnTo>
                    <a:lnTo>
                      <a:pt x="64" y="170"/>
                    </a:lnTo>
                    <a:lnTo>
                      <a:pt x="70" y="153"/>
                    </a:lnTo>
                    <a:lnTo>
                      <a:pt x="78" y="125"/>
                    </a:lnTo>
                    <a:lnTo>
                      <a:pt x="78" y="89"/>
                    </a:lnTo>
                    <a:lnTo>
                      <a:pt x="68" y="58"/>
                    </a:lnTo>
                    <a:lnTo>
                      <a:pt x="56" y="29"/>
                    </a:lnTo>
                    <a:lnTo>
                      <a:pt x="53" y="0"/>
                    </a:lnTo>
                    <a:lnTo>
                      <a:pt x="93" y="54"/>
                    </a:lnTo>
                    <a:lnTo>
                      <a:pt x="101" y="72"/>
                    </a:lnTo>
                    <a:lnTo>
                      <a:pt x="105" y="93"/>
                    </a:lnTo>
                    <a:lnTo>
                      <a:pt x="102" y="115"/>
                    </a:lnTo>
                    <a:lnTo>
                      <a:pt x="97" y="140"/>
                    </a:lnTo>
                    <a:lnTo>
                      <a:pt x="58" y="250"/>
                    </a:lnTo>
                    <a:lnTo>
                      <a:pt x="41" y="307"/>
                    </a:lnTo>
                    <a:lnTo>
                      <a:pt x="37" y="336"/>
                    </a:lnTo>
                    <a:lnTo>
                      <a:pt x="37" y="364"/>
                    </a:lnTo>
                    <a:lnTo>
                      <a:pt x="41" y="391"/>
                    </a:lnTo>
                    <a:lnTo>
                      <a:pt x="51" y="416"/>
                    </a:lnTo>
                    <a:lnTo>
                      <a:pt x="68" y="440"/>
                    </a:lnTo>
                    <a:lnTo>
                      <a:pt x="93" y="462"/>
                    </a:lnTo>
                    <a:lnTo>
                      <a:pt x="222" y="555"/>
                    </a:lnTo>
                    <a:lnTo>
                      <a:pt x="252" y="581"/>
                    </a:lnTo>
                    <a:lnTo>
                      <a:pt x="281" y="609"/>
                    </a:lnTo>
                    <a:lnTo>
                      <a:pt x="302" y="630"/>
                    </a:lnTo>
                    <a:lnTo>
                      <a:pt x="328" y="671"/>
                    </a:lnTo>
                    <a:lnTo>
                      <a:pt x="351" y="646"/>
                    </a:lnTo>
                    <a:lnTo>
                      <a:pt x="368" y="616"/>
                    </a:lnTo>
                    <a:lnTo>
                      <a:pt x="381" y="585"/>
                    </a:lnTo>
                    <a:lnTo>
                      <a:pt x="396" y="554"/>
                    </a:lnTo>
                    <a:lnTo>
                      <a:pt x="383" y="617"/>
                    </a:lnTo>
                    <a:lnTo>
                      <a:pt x="364" y="677"/>
                    </a:lnTo>
                    <a:lnTo>
                      <a:pt x="350" y="738"/>
                    </a:lnTo>
                    <a:lnTo>
                      <a:pt x="348" y="770"/>
                    </a:lnTo>
                    <a:lnTo>
                      <a:pt x="350" y="803"/>
                    </a:lnTo>
                    <a:lnTo>
                      <a:pt x="361" y="869"/>
                    </a:lnTo>
                    <a:lnTo>
                      <a:pt x="373" y="912"/>
                    </a:lnTo>
                    <a:lnTo>
                      <a:pt x="385" y="941"/>
                    </a:lnTo>
                    <a:lnTo>
                      <a:pt x="398" y="963"/>
                    </a:lnTo>
                    <a:lnTo>
                      <a:pt x="427" y="1002"/>
                    </a:lnTo>
                    <a:lnTo>
                      <a:pt x="444" y="1034"/>
                    </a:lnTo>
                    <a:lnTo>
                      <a:pt x="463" y="1081"/>
                    </a:lnTo>
                    <a:lnTo>
                      <a:pt x="511" y="1248"/>
                    </a:lnTo>
                    <a:lnTo>
                      <a:pt x="489" y="1248"/>
                    </a:lnTo>
                    <a:lnTo>
                      <a:pt x="469" y="1256"/>
                    </a:lnTo>
                    <a:lnTo>
                      <a:pt x="452" y="1270"/>
                    </a:lnTo>
                    <a:lnTo>
                      <a:pt x="440" y="129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4" name="Freeform 172">
                <a:extLst>
                  <a:ext uri="{FF2B5EF4-FFF2-40B4-BE49-F238E27FC236}">
                    <a16:creationId xmlns:a16="http://schemas.microsoft.com/office/drawing/2014/main" id="{72252A04-16BF-44BB-8107-3A106EF7B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8101" y="2794000"/>
                <a:ext cx="177800" cy="139700"/>
              </a:xfrm>
              <a:custGeom>
                <a:avLst/>
                <a:gdLst>
                  <a:gd name="T0" fmla="*/ 0 w 782"/>
                  <a:gd name="T1" fmla="*/ 701 h 794"/>
                  <a:gd name="T2" fmla="*/ 37 w 782"/>
                  <a:gd name="T3" fmla="*/ 650 h 794"/>
                  <a:gd name="T4" fmla="*/ 78 w 782"/>
                  <a:gd name="T5" fmla="*/ 601 h 794"/>
                  <a:gd name="T6" fmla="*/ 122 w 782"/>
                  <a:gd name="T7" fmla="*/ 556 h 794"/>
                  <a:gd name="T8" fmla="*/ 169 w 782"/>
                  <a:gd name="T9" fmla="*/ 514 h 794"/>
                  <a:gd name="T10" fmla="*/ 270 w 782"/>
                  <a:gd name="T11" fmla="*/ 438 h 794"/>
                  <a:gd name="T12" fmla="*/ 373 w 782"/>
                  <a:gd name="T13" fmla="*/ 371 h 794"/>
                  <a:gd name="T14" fmla="*/ 386 w 782"/>
                  <a:gd name="T15" fmla="*/ 317 h 794"/>
                  <a:gd name="T16" fmla="*/ 403 w 782"/>
                  <a:gd name="T17" fmla="*/ 271 h 794"/>
                  <a:gd name="T18" fmla="*/ 430 w 782"/>
                  <a:gd name="T19" fmla="*/ 229 h 794"/>
                  <a:gd name="T20" fmla="*/ 449 w 782"/>
                  <a:gd name="T21" fmla="*/ 209 h 794"/>
                  <a:gd name="T22" fmla="*/ 470 w 782"/>
                  <a:gd name="T23" fmla="*/ 190 h 794"/>
                  <a:gd name="T24" fmla="*/ 489 w 782"/>
                  <a:gd name="T25" fmla="*/ 93 h 794"/>
                  <a:gd name="T26" fmla="*/ 500 w 782"/>
                  <a:gd name="T27" fmla="*/ 45 h 794"/>
                  <a:gd name="T28" fmla="*/ 517 w 782"/>
                  <a:gd name="T29" fmla="*/ 0 h 794"/>
                  <a:gd name="T30" fmla="*/ 527 w 782"/>
                  <a:gd name="T31" fmla="*/ 0 h 794"/>
                  <a:gd name="T32" fmla="*/ 493 w 782"/>
                  <a:gd name="T33" fmla="*/ 197 h 794"/>
                  <a:gd name="T34" fmla="*/ 488 w 782"/>
                  <a:gd name="T35" fmla="*/ 215 h 794"/>
                  <a:gd name="T36" fmla="*/ 479 w 782"/>
                  <a:gd name="T37" fmla="*/ 229 h 794"/>
                  <a:gd name="T38" fmla="*/ 456 w 782"/>
                  <a:gd name="T39" fmla="*/ 252 h 794"/>
                  <a:gd name="T40" fmla="*/ 430 w 782"/>
                  <a:gd name="T41" fmla="*/ 286 h 794"/>
                  <a:gd name="T42" fmla="*/ 419 w 782"/>
                  <a:gd name="T43" fmla="*/ 312 h 794"/>
                  <a:gd name="T44" fmla="*/ 408 w 782"/>
                  <a:gd name="T45" fmla="*/ 348 h 794"/>
                  <a:gd name="T46" fmla="*/ 422 w 782"/>
                  <a:gd name="T47" fmla="*/ 360 h 794"/>
                  <a:gd name="T48" fmla="*/ 467 w 782"/>
                  <a:gd name="T49" fmla="*/ 321 h 794"/>
                  <a:gd name="T50" fmla="*/ 514 w 782"/>
                  <a:gd name="T51" fmla="*/ 284 h 794"/>
                  <a:gd name="T52" fmla="*/ 612 w 782"/>
                  <a:gd name="T53" fmla="*/ 213 h 794"/>
                  <a:gd name="T54" fmla="*/ 659 w 782"/>
                  <a:gd name="T55" fmla="*/ 176 h 794"/>
                  <a:gd name="T56" fmla="*/ 703 w 782"/>
                  <a:gd name="T57" fmla="*/ 137 h 794"/>
                  <a:gd name="T58" fmla="*/ 745 w 782"/>
                  <a:gd name="T59" fmla="*/ 93 h 794"/>
                  <a:gd name="T60" fmla="*/ 782 w 782"/>
                  <a:gd name="T61" fmla="*/ 45 h 794"/>
                  <a:gd name="T62" fmla="*/ 761 w 782"/>
                  <a:gd name="T63" fmla="*/ 80 h 794"/>
                  <a:gd name="T64" fmla="*/ 738 w 782"/>
                  <a:gd name="T65" fmla="*/ 113 h 794"/>
                  <a:gd name="T66" fmla="*/ 685 w 782"/>
                  <a:gd name="T67" fmla="*/ 173 h 794"/>
                  <a:gd name="T68" fmla="*/ 565 w 782"/>
                  <a:gd name="T69" fmla="*/ 282 h 794"/>
                  <a:gd name="T70" fmla="*/ 588 w 782"/>
                  <a:gd name="T71" fmla="*/ 275 h 794"/>
                  <a:gd name="T72" fmla="*/ 607 w 782"/>
                  <a:gd name="T73" fmla="*/ 273 h 794"/>
                  <a:gd name="T74" fmla="*/ 626 w 782"/>
                  <a:gd name="T75" fmla="*/ 276 h 794"/>
                  <a:gd name="T76" fmla="*/ 644 w 782"/>
                  <a:gd name="T77" fmla="*/ 280 h 794"/>
                  <a:gd name="T78" fmla="*/ 682 w 782"/>
                  <a:gd name="T79" fmla="*/ 289 h 794"/>
                  <a:gd name="T80" fmla="*/ 702 w 782"/>
                  <a:gd name="T81" fmla="*/ 288 h 794"/>
                  <a:gd name="T82" fmla="*/ 725 w 782"/>
                  <a:gd name="T83" fmla="*/ 282 h 794"/>
                  <a:gd name="T84" fmla="*/ 696 w 782"/>
                  <a:gd name="T85" fmla="*/ 294 h 794"/>
                  <a:gd name="T86" fmla="*/ 665 w 782"/>
                  <a:gd name="T87" fmla="*/ 299 h 794"/>
                  <a:gd name="T88" fmla="*/ 604 w 782"/>
                  <a:gd name="T89" fmla="*/ 300 h 794"/>
                  <a:gd name="T90" fmla="*/ 572 w 782"/>
                  <a:gd name="T91" fmla="*/ 301 h 794"/>
                  <a:gd name="T92" fmla="*/ 541 w 782"/>
                  <a:gd name="T93" fmla="*/ 306 h 794"/>
                  <a:gd name="T94" fmla="*/ 511 w 782"/>
                  <a:gd name="T95" fmla="*/ 317 h 794"/>
                  <a:gd name="T96" fmla="*/ 496 w 782"/>
                  <a:gd name="T97" fmla="*/ 326 h 794"/>
                  <a:gd name="T98" fmla="*/ 482 w 782"/>
                  <a:gd name="T99" fmla="*/ 338 h 794"/>
                  <a:gd name="T100" fmla="*/ 435 w 782"/>
                  <a:gd name="T101" fmla="*/ 372 h 794"/>
                  <a:gd name="T102" fmla="*/ 383 w 782"/>
                  <a:gd name="T103" fmla="*/ 403 h 794"/>
                  <a:gd name="T104" fmla="*/ 273 w 782"/>
                  <a:gd name="T105" fmla="*/ 481 h 794"/>
                  <a:gd name="T106" fmla="*/ 221 w 782"/>
                  <a:gd name="T107" fmla="*/ 523 h 794"/>
                  <a:gd name="T108" fmla="*/ 172 w 782"/>
                  <a:gd name="T109" fmla="*/ 569 h 794"/>
                  <a:gd name="T110" fmla="*/ 127 w 782"/>
                  <a:gd name="T111" fmla="*/ 617 h 794"/>
                  <a:gd name="T112" fmla="*/ 87 w 782"/>
                  <a:gd name="T113" fmla="*/ 670 h 794"/>
                  <a:gd name="T114" fmla="*/ 55 w 782"/>
                  <a:gd name="T115" fmla="*/ 729 h 794"/>
                  <a:gd name="T116" fmla="*/ 29 w 782"/>
                  <a:gd name="T117" fmla="*/ 794 h 794"/>
                  <a:gd name="T118" fmla="*/ 35 w 782"/>
                  <a:gd name="T119" fmla="*/ 767 h 794"/>
                  <a:gd name="T120" fmla="*/ 30 w 782"/>
                  <a:gd name="T121" fmla="*/ 743 h 794"/>
                  <a:gd name="T122" fmla="*/ 18 w 782"/>
                  <a:gd name="T123" fmla="*/ 719 h 794"/>
                  <a:gd name="T124" fmla="*/ 0 w 782"/>
                  <a:gd name="T125" fmla="*/ 701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2" h="794">
                    <a:moveTo>
                      <a:pt x="0" y="701"/>
                    </a:moveTo>
                    <a:lnTo>
                      <a:pt x="37" y="650"/>
                    </a:lnTo>
                    <a:lnTo>
                      <a:pt x="78" y="601"/>
                    </a:lnTo>
                    <a:lnTo>
                      <a:pt x="122" y="556"/>
                    </a:lnTo>
                    <a:lnTo>
                      <a:pt x="169" y="514"/>
                    </a:lnTo>
                    <a:lnTo>
                      <a:pt x="270" y="438"/>
                    </a:lnTo>
                    <a:lnTo>
                      <a:pt x="373" y="371"/>
                    </a:lnTo>
                    <a:lnTo>
                      <a:pt x="386" y="317"/>
                    </a:lnTo>
                    <a:lnTo>
                      <a:pt x="403" y="271"/>
                    </a:lnTo>
                    <a:lnTo>
                      <a:pt x="430" y="229"/>
                    </a:lnTo>
                    <a:lnTo>
                      <a:pt x="449" y="209"/>
                    </a:lnTo>
                    <a:lnTo>
                      <a:pt x="470" y="190"/>
                    </a:lnTo>
                    <a:lnTo>
                      <a:pt x="489" y="93"/>
                    </a:lnTo>
                    <a:lnTo>
                      <a:pt x="500" y="45"/>
                    </a:lnTo>
                    <a:lnTo>
                      <a:pt x="517" y="0"/>
                    </a:lnTo>
                    <a:lnTo>
                      <a:pt x="527" y="0"/>
                    </a:lnTo>
                    <a:lnTo>
                      <a:pt x="493" y="197"/>
                    </a:lnTo>
                    <a:lnTo>
                      <a:pt x="488" y="215"/>
                    </a:lnTo>
                    <a:lnTo>
                      <a:pt x="479" y="229"/>
                    </a:lnTo>
                    <a:lnTo>
                      <a:pt x="456" y="252"/>
                    </a:lnTo>
                    <a:lnTo>
                      <a:pt x="430" y="286"/>
                    </a:lnTo>
                    <a:lnTo>
                      <a:pt x="419" y="312"/>
                    </a:lnTo>
                    <a:lnTo>
                      <a:pt x="408" y="348"/>
                    </a:lnTo>
                    <a:lnTo>
                      <a:pt x="422" y="360"/>
                    </a:lnTo>
                    <a:lnTo>
                      <a:pt x="467" y="321"/>
                    </a:lnTo>
                    <a:lnTo>
                      <a:pt x="514" y="284"/>
                    </a:lnTo>
                    <a:lnTo>
                      <a:pt x="612" y="213"/>
                    </a:lnTo>
                    <a:lnTo>
                      <a:pt x="659" y="176"/>
                    </a:lnTo>
                    <a:lnTo>
                      <a:pt x="703" y="137"/>
                    </a:lnTo>
                    <a:lnTo>
                      <a:pt x="745" y="93"/>
                    </a:lnTo>
                    <a:lnTo>
                      <a:pt x="782" y="45"/>
                    </a:lnTo>
                    <a:lnTo>
                      <a:pt x="761" y="80"/>
                    </a:lnTo>
                    <a:lnTo>
                      <a:pt x="738" y="113"/>
                    </a:lnTo>
                    <a:lnTo>
                      <a:pt x="685" y="173"/>
                    </a:lnTo>
                    <a:lnTo>
                      <a:pt x="565" y="282"/>
                    </a:lnTo>
                    <a:lnTo>
                      <a:pt x="588" y="275"/>
                    </a:lnTo>
                    <a:lnTo>
                      <a:pt x="607" y="273"/>
                    </a:lnTo>
                    <a:lnTo>
                      <a:pt x="626" y="276"/>
                    </a:lnTo>
                    <a:lnTo>
                      <a:pt x="644" y="280"/>
                    </a:lnTo>
                    <a:lnTo>
                      <a:pt x="682" y="289"/>
                    </a:lnTo>
                    <a:lnTo>
                      <a:pt x="702" y="288"/>
                    </a:lnTo>
                    <a:lnTo>
                      <a:pt x="725" y="282"/>
                    </a:lnTo>
                    <a:lnTo>
                      <a:pt x="696" y="294"/>
                    </a:lnTo>
                    <a:lnTo>
                      <a:pt x="665" y="299"/>
                    </a:lnTo>
                    <a:lnTo>
                      <a:pt x="604" y="300"/>
                    </a:lnTo>
                    <a:lnTo>
                      <a:pt x="572" y="301"/>
                    </a:lnTo>
                    <a:lnTo>
                      <a:pt x="541" y="306"/>
                    </a:lnTo>
                    <a:lnTo>
                      <a:pt x="511" y="317"/>
                    </a:lnTo>
                    <a:lnTo>
                      <a:pt x="496" y="326"/>
                    </a:lnTo>
                    <a:lnTo>
                      <a:pt x="482" y="338"/>
                    </a:lnTo>
                    <a:lnTo>
                      <a:pt x="435" y="372"/>
                    </a:lnTo>
                    <a:lnTo>
                      <a:pt x="383" y="403"/>
                    </a:lnTo>
                    <a:lnTo>
                      <a:pt x="273" y="481"/>
                    </a:lnTo>
                    <a:lnTo>
                      <a:pt x="221" y="523"/>
                    </a:lnTo>
                    <a:lnTo>
                      <a:pt x="172" y="569"/>
                    </a:lnTo>
                    <a:lnTo>
                      <a:pt x="127" y="617"/>
                    </a:lnTo>
                    <a:lnTo>
                      <a:pt x="87" y="670"/>
                    </a:lnTo>
                    <a:lnTo>
                      <a:pt x="55" y="729"/>
                    </a:lnTo>
                    <a:lnTo>
                      <a:pt x="29" y="794"/>
                    </a:lnTo>
                    <a:lnTo>
                      <a:pt x="35" y="767"/>
                    </a:lnTo>
                    <a:lnTo>
                      <a:pt x="30" y="743"/>
                    </a:lnTo>
                    <a:lnTo>
                      <a:pt x="18" y="719"/>
                    </a:lnTo>
                    <a:lnTo>
                      <a:pt x="0" y="701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5" name="Line 173">
                <a:extLst>
                  <a:ext uri="{FF2B5EF4-FFF2-40B4-BE49-F238E27FC236}">
                    <a16:creationId xmlns:a16="http://schemas.microsoft.com/office/drawing/2014/main" id="{19EE741A-90E1-4074-9223-C6208C60D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77113" y="3600450"/>
                <a:ext cx="317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6" name="Freeform 174">
                <a:extLst>
                  <a:ext uri="{FF2B5EF4-FFF2-40B4-BE49-F238E27FC236}">
                    <a16:creationId xmlns:a16="http://schemas.microsoft.com/office/drawing/2014/main" id="{D8289721-C351-4646-A064-996C6C1A3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8963" y="3235325"/>
                <a:ext cx="50800" cy="23813"/>
              </a:xfrm>
              <a:custGeom>
                <a:avLst/>
                <a:gdLst>
                  <a:gd name="T0" fmla="*/ 0 w 224"/>
                  <a:gd name="T1" fmla="*/ 65 h 136"/>
                  <a:gd name="T2" fmla="*/ 9 w 224"/>
                  <a:gd name="T3" fmla="*/ 32 h 136"/>
                  <a:gd name="T4" fmla="*/ 6 w 224"/>
                  <a:gd name="T5" fmla="*/ 0 h 136"/>
                  <a:gd name="T6" fmla="*/ 16 w 224"/>
                  <a:gd name="T7" fmla="*/ 26 h 136"/>
                  <a:gd name="T8" fmla="*/ 30 w 224"/>
                  <a:gd name="T9" fmla="*/ 45 h 136"/>
                  <a:gd name="T10" fmla="*/ 47 w 224"/>
                  <a:gd name="T11" fmla="*/ 60 h 136"/>
                  <a:gd name="T12" fmla="*/ 66 w 224"/>
                  <a:gd name="T13" fmla="*/ 70 h 136"/>
                  <a:gd name="T14" fmla="*/ 108 w 224"/>
                  <a:gd name="T15" fmla="*/ 87 h 136"/>
                  <a:gd name="T16" fmla="*/ 128 w 224"/>
                  <a:gd name="T17" fmla="*/ 97 h 136"/>
                  <a:gd name="T18" fmla="*/ 145 w 224"/>
                  <a:gd name="T19" fmla="*/ 110 h 136"/>
                  <a:gd name="T20" fmla="*/ 162 w 224"/>
                  <a:gd name="T21" fmla="*/ 121 h 136"/>
                  <a:gd name="T22" fmla="*/ 183 w 224"/>
                  <a:gd name="T23" fmla="*/ 126 h 136"/>
                  <a:gd name="T24" fmla="*/ 204 w 224"/>
                  <a:gd name="T25" fmla="*/ 125 h 136"/>
                  <a:gd name="T26" fmla="*/ 224 w 224"/>
                  <a:gd name="T27" fmla="*/ 118 h 136"/>
                  <a:gd name="T28" fmla="*/ 203 w 224"/>
                  <a:gd name="T29" fmla="*/ 131 h 136"/>
                  <a:gd name="T30" fmla="*/ 178 w 224"/>
                  <a:gd name="T31" fmla="*/ 136 h 136"/>
                  <a:gd name="T32" fmla="*/ 154 w 224"/>
                  <a:gd name="T33" fmla="*/ 134 h 136"/>
                  <a:gd name="T34" fmla="*/ 130 w 224"/>
                  <a:gd name="T35" fmla="*/ 122 h 136"/>
                  <a:gd name="T36" fmla="*/ 99 w 224"/>
                  <a:gd name="T37" fmla="*/ 105 h 136"/>
                  <a:gd name="T38" fmla="*/ 64 w 224"/>
                  <a:gd name="T39" fmla="*/ 92 h 136"/>
                  <a:gd name="T40" fmla="*/ 31 w 224"/>
                  <a:gd name="T41" fmla="*/ 80 h 136"/>
                  <a:gd name="T42" fmla="*/ 0 w 224"/>
                  <a:gd name="T43" fmla="*/ 6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136">
                    <a:moveTo>
                      <a:pt x="0" y="65"/>
                    </a:moveTo>
                    <a:lnTo>
                      <a:pt x="9" y="32"/>
                    </a:lnTo>
                    <a:lnTo>
                      <a:pt x="6" y="0"/>
                    </a:lnTo>
                    <a:lnTo>
                      <a:pt x="16" y="26"/>
                    </a:lnTo>
                    <a:lnTo>
                      <a:pt x="30" y="45"/>
                    </a:lnTo>
                    <a:lnTo>
                      <a:pt x="47" y="60"/>
                    </a:lnTo>
                    <a:lnTo>
                      <a:pt x="66" y="70"/>
                    </a:lnTo>
                    <a:lnTo>
                      <a:pt x="108" y="87"/>
                    </a:lnTo>
                    <a:lnTo>
                      <a:pt x="128" y="97"/>
                    </a:lnTo>
                    <a:lnTo>
                      <a:pt x="145" y="110"/>
                    </a:lnTo>
                    <a:lnTo>
                      <a:pt x="162" y="121"/>
                    </a:lnTo>
                    <a:lnTo>
                      <a:pt x="183" y="126"/>
                    </a:lnTo>
                    <a:lnTo>
                      <a:pt x="204" y="125"/>
                    </a:lnTo>
                    <a:lnTo>
                      <a:pt x="224" y="118"/>
                    </a:lnTo>
                    <a:lnTo>
                      <a:pt x="203" y="131"/>
                    </a:lnTo>
                    <a:lnTo>
                      <a:pt x="178" y="136"/>
                    </a:lnTo>
                    <a:lnTo>
                      <a:pt x="154" y="134"/>
                    </a:lnTo>
                    <a:lnTo>
                      <a:pt x="130" y="122"/>
                    </a:lnTo>
                    <a:lnTo>
                      <a:pt x="99" y="105"/>
                    </a:lnTo>
                    <a:lnTo>
                      <a:pt x="64" y="92"/>
                    </a:lnTo>
                    <a:lnTo>
                      <a:pt x="31" y="80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7" name="Freeform 175">
                <a:extLst>
                  <a:ext uri="{FF2B5EF4-FFF2-40B4-BE49-F238E27FC236}">
                    <a16:creationId xmlns:a16="http://schemas.microsoft.com/office/drawing/2014/main" id="{A956A298-2F63-407C-927E-DA62E439B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2976" y="3609975"/>
                <a:ext cx="39688" cy="7938"/>
              </a:xfrm>
              <a:custGeom>
                <a:avLst/>
                <a:gdLst>
                  <a:gd name="T0" fmla="*/ 179 w 179"/>
                  <a:gd name="T1" fmla="*/ 9 h 42"/>
                  <a:gd name="T2" fmla="*/ 135 w 179"/>
                  <a:gd name="T3" fmla="*/ 0 h 42"/>
                  <a:gd name="T4" fmla="*/ 70 w 179"/>
                  <a:gd name="T5" fmla="*/ 24 h 42"/>
                  <a:gd name="T6" fmla="*/ 0 w 17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42">
                    <a:moveTo>
                      <a:pt x="179" y="9"/>
                    </a:moveTo>
                    <a:lnTo>
                      <a:pt x="135" y="0"/>
                    </a:lnTo>
                    <a:lnTo>
                      <a:pt x="70" y="24"/>
                    </a:lnTo>
                    <a:lnTo>
                      <a:pt x="0" y="4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8" name="Line 176">
                <a:extLst>
                  <a:ext uri="{FF2B5EF4-FFF2-40B4-BE49-F238E27FC236}">
                    <a16:creationId xmlns:a16="http://schemas.microsoft.com/office/drawing/2014/main" id="{E104C522-352C-45DA-BF4D-8A887064A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80276" y="3606800"/>
                <a:ext cx="28575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9" name="Line 177">
                <a:extLst>
                  <a:ext uri="{FF2B5EF4-FFF2-40B4-BE49-F238E27FC236}">
                    <a16:creationId xmlns:a16="http://schemas.microsoft.com/office/drawing/2014/main" id="{53B0EAE4-AFE9-459A-97C3-85C666712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89801" y="3603625"/>
                <a:ext cx="0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0" name="Freeform 178">
                <a:extLst>
                  <a:ext uri="{FF2B5EF4-FFF2-40B4-BE49-F238E27FC236}">
                    <a16:creationId xmlns:a16="http://schemas.microsoft.com/office/drawing/2014/main" id="{BF60EC6B-D9C6-4CC2-A3E2-A1418DA28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1063" y="3459163"/>
                <a:ext cx="15875" cy="6350"/>
              </a:xfrm>
              <a:custGeom>
                <a:avLst/>
                <a:gdLst>
                  <a:gd name="T0" fmla="*/ 71 w 71"/>
                  <a:gd name="T1" fmla="*/ 0 h 38"/>
                  <a:gd name="T2" fmla="*/ 40 w 71"/>
                  <a:gd name="T3" fmla="*/ 31 h 38"/>
                  <a:gd name="T4" fmla="*/ 0 w 71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38">
                    <a:moveTo>
                      <a:pt x="71" y="0"/>
                    </a:moveTo>
                    <a:lnTo>
                      <a:pt x="40" y="31"/>
                    </a:lnTo>
                    <a:lnTo>
                      <a:pt x="0" y="3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1" name="Freeform 179">
                <a:extLst>
                  <a:ext uri="{FF2B5EF4-FFF2-40B4-BE49-F238E27FC236}">
                    <a16:creationId xmlns:a16="http://schemas.microsoft.com/office/drawing/2014/main" id="{9F2C8C1D-A65F-423B-8806-A9545E92A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7888" y="3440113"/>
                <a:ext cx="28575" cy="17463"/>
              </a:xfrm>
              <a:custGeom>
                <a:avLst/>
                <a:gdLst>
                  <a:gd name="T0" fmla="*/ 131 w 131"/>
                  <a:gd name="T1" fmla="*/ 100 h 100"/>
                  <a:gd name="T2" fmla="*/ 108 w 131"/>
                  <a:gd name="T3" fmla="*/ 71 h 100"/>
                  <a:gd name="T4" fmla="*/ 52 w 131"/>
                  <a:gd name="T5" fmla="*/ 56 h 100"/>
                  <a:gd name="T6" fmla="*/ 0 w 131"/>
                  <a:gd name="T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00">
                    <a:moveTo>
                      <a:pt x="131" y="100"/>
                    </a:moveTo>
                    <a:lnTo>
                      <a:pt x="108" y="71"/>
                    </a:lnTo>
                    <a:lnTo>
                      <a:pt x="52" y="5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2" name="Freeform 180">
                <a:extLst>
                  <a:ext uri="{FF2B5EF4-FFF2-40B4-BE49-F238E27FC236}">
                    <a16:creationId xmlns:a16="http://schemas.microsoft.com/office/drawing/2014/main" id="{F4B02C2B-BEAE-4192-9507-E9536C87F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5663" y="3443288"/>
                <a:ext cx="26988" cy="4763"/>
              </a:xfrm>
              <a:custGeom>
                <a:avLst/>
                <a:gdLst>
                  <a:gd name="T0" fmla="*/ 122 w 122"/>
                  <a:gd name="T1" fmla="*/ 7 h 22"/>
                  <a:gd name="T2" fmla="*/ 71 w 122"/>
                  <a:gd name="T3" fmla="*/ 0 h 22"/>
                  <a:gd name="T4" fmla="*/ 30 w 122"/>
                  <a:gd name="T5" fmla="*/ 22 h 22"/>
                  <a:gd name="T6" fmla="*/ 0 w 122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22">
                    <a:moveTo>
                      <a:pt x="122" y="7"/>
                    </a:moveTo>
                    <a:lnTo>
                      <a:pt x="71" y="0"/>
                    </a:lnTo>
                    <a:lnTo>
                      <a:pt x="30" y="22"/>
                    </a:lnTo>
                    <a:lnTo>
                      <a:pt x="0" y="2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3" name="Freeform 181">
                <a:extLst>
                  <a:ext uri="{FF2B5EF4-FFF2-40B4-BE49-F238E27FC236}">
                    <a16:creationId xmlns:a16="http://schemas.microsoft.com/office/drawing/2014/main" id="{317FCA1F-90D2-48BF-B56F-D6E9FAC2C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6226" y="3324225"/>
                <a:ext cx="104775" cy="23813"/>
              </a:xfrm>
              <a:custGeom>
                <a:avLst/>
                <a:gdLst>
                  <a:gd name="T0" fmla="*/ 459 w 459"/>
                  <a:gd name="T1" fmla="*/ 133 h 133"/>
                  <a:gd name="T2" fmla="*/ 430 w 459"/>
                  <a:gd name="T3" fmla="*/ 133 h 133"/>
                  <a:gd name="T4" fmla="*/ 333 w 459"/>
                  <a:gd name="T5" fmla="*/ 99 h 133"/>
                  <a:gd name="T6" fmla="*/ 310 w 459"/>
                  <a:gd name="T7" fmla="*/ 45 h 133"/>
                  <a:gd name="T8" fmla="*/ 205 w 459"/>
                  <a:gd name="T9" fmla="*/ 0 h 133"/>
                  <a:gd name="T10" fmla="*/ 130 w 459"/>
                  <a:gd name="T11" fmla="*/ 30 h 133"/>
                  <a:gd name="T12" fmla="*/ 26 w 459"/>
                  <a:gd name="T13" fmla="*/ 11 h 133"/>
                  <a:gd name="T14" fmla="*/ 0 w 459"/>
                  <a:gd name="T15" fmla="*/ 1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9" h="133">
                    <a:moveTo>
                      <a:pt x="459" y="133"/>
                    </a:moveTo>
                    <a:lnTo>
                      <a:pt x="430" y="133"/>
                    </a:lnTo>
                    <a:lnTo>
                      <a:pt x="333" y="99"/>
                    </a:lnTo>
                    <a:lnTo>
                      <a:pt x="310" y="45"/>
                    </a:lnTo>
                    <a:lnTo>
                      <a:pt x="205" y="0"/>
                    </a:lnTo>
                    <a:lnTo>
                      <a:pt x="130" y="30"/>
                    </a:lnTo>
                    <a:lnTo>
                      <a:pt x="26" y="11"/>
                    </a:lnTo>
                    <a:lnTo>
                      <a:pt x="0" y="1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4" name="Line 182">
                <a:extLst>
                  <a:ext uri="{FF2B5EF4-FFF2-40B4-BE49-F238E27FC236}">
                    <a16:creationId xmlns:a16="http://schemas.microsoft.com/office/drawing/2014/main" id="{465B13A6-63ED-4FB2-BA94-40A1A4B6F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91313" y="3313113"/>
                <a:ext cx="1588" cy="174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5" name="Line 183">
                <a:extLst>
                  <a:ext uri="{FF2B5EF4-FFF2-40B4-BE49-F238E27FC236}">
                    <a16:creationId xmlns:a16="http://schemas.microsoft.com/office/drawing/2014/main" id="{A50F29FE-DD71-4718-8E9A-9AA273445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61151" y="3321050"/>
                <a:ext cx="1270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6" name="Line 184">
                <a:extLst>
                  <a:ext uri="{FF2B5EF4-FFF2-40B4-BE49-F238E27FC236}">
                    <a16:creationId xmlns:a16="http://schemas.microsoft.com/office/drawing/2014/main" id="{36B22531-6D1F-4AFB-83BE-56E980D7C2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27813" y="3322638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7" name="Line 185">
                <a:extLst>
                  <a:ext uri="{FF2B5EF4-FFF2-40B4-BE49-F238E27FC236}">
                    <a16:creationId xmlns:a16="http://schemas.microsoft.com/office/drawing/2014/main" id="{6C0B6263-A81D-4493-BCB4-D3139791A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10351" y="3257550"/>
                <a:ext cx="30163" cy="2222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8" name="Freeform 186">
                <a:extLst>
                  <a:ext uri="{FF2B5EF4-FFF2-40B4-BE49-F238E27FC236}">
                    <a16:creationId xmlns:a16="http://schemas.microsoft.com/office/drawing/2014/main" id="{CCD65BE2-FB31-4A3A-B7CD-90A4D1A5E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101" y="3243263"/>
                <a:ext cx="11113" cy="39688"/>
              </a:xfrm>
              <a:custGeom>
                <a:avLst/>
                <a:gdLst>
                  <a:gd name="T0" fmla="*/ 48 w 48"/>
                  <a:gd name="T1" fmla="*/ 218 h 218"/>
                  <a:gd name="T2" fmla="*/ 0 w 48"/>
                  <a:gd name="T3" fmla="*/ 148 h 218"/>
                  <a:gd name="T4" fmla="*/ 4 w 48"/>
                  <a:gd name="T5" fmla="*/ 100 h 218"/>
                  <a:gd name="T6" fmla="*/ 0 w 48"/>
                  <a:gd name="T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18">
                    <a:moveTo>
                      <a:pt x="48" y="218"/>
                    </a:moveTo>
                    <a:lnTo>
                      <a:pt x="0" y="148"/>
                    </a:lnTo>
                    <a:lnTo>
                      <a:pt x="4" y="10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9" name="Freeform 187">
                <a:extLst>
                  <a:ext uri="{FF2B5EF4-FFF2-40B4-BE49-F238E27FC236}">
                    <a16:creationId xmlns:a16="http://schemas.microsoft.com/office/drawing/2014/main" id="{93A1FC4D-A8B4-406F-A7EB-AD7FA51C8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3688" y="3235325"/>
                <a:ext cx="17463" cy="25400"/>
              </a:xfrm>
              <a:custGeom>
                <a:avLst/>
                <a:gdLst>
                  <a:gd name="T0" fmla="*/ 0 w 76"/>
                  <a:gd name="T1" fmla="*/ 152 h 152"/>
                  <a:gd name="T2" fmla="*/ 71 w 76"/>
                  <a:gd name="T3" fmla="*/ 30 h 152"/>
                  <a:gd name="T4" fmla="*/ 76 w 76"/>
                  <a:gd name="T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52">
                    <a:moveTo>
                      <a:pt x="0" y="152"/>
                    </a:moveTo>
                    <a:lnTo>
                      <a:pt x="71" y="30"/>
                    </a:lnTo>
                    <a:lnTo>
                      <a:pt x="7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0" name="Freeform 188">
                <a:extLst>
                  <a:ext uri="{FF2B5EF4-FFF2-40B4-BE49-F238E27FC236}">
                    <a16:creationId xmlns:a16="http://schemas.microsoft.com/office/drawing/2014/main" id="{085D0F47-269C-4792-A2A8-66A1D1D97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6426" y="3071813"/>
                <a:ext cx="171450" cy="58738"/>
              </a:xfrm>
              <a:custGeom>
                <a:avLst/>
                <a:gdLst>
                  <a:gd name="T0" fmla="*/ 755 w 755"/>
                  <a:gd name="T1" fmla="*/ 43 h 340"/>
                  <a:gd name="T2" fmla="*/ 686 w 755"/>
                  <a:gd name="T3" fmla="*/ 17 h 340"/>
                  <a:gd name="T4" fmla="*/ 651 w 755"/>
                  <a:gd name="T5" fmla="*/ 9 h 340"/>
                  <a:gd name="T6" fmla="*/ 614 w 755"/>
                  <a:gd name="T7" fmla="*/ 4 h 340"/>
                  <a:gd name="T8" fmla="*/ 541 w 755"/>
                  <a:gd name="T9" fmla="*/ 0 h 340"/>
                  <a:gd name="T10" fmla="*/ 467 w 755"/>
                  <a:gd name="T11" fmla="*/ 8 h 340"/>
                  <a:gd name="T12" fmla="*/ 397 w 755"/>
                  <a:gd name="T13" fmla="*/ 27 h 340"/>
                  <a:gd name="T14" fmla="*/ 332 w 755"/>
                  <a:gd name="T15" fmla="*/ 58 h 340"/>
                  <a:gd name="T16" fmla="*/ 271 w 755"/>
                  <a:gd name="T17" fmla="*/ 100 h 340"/>
                  <a:gd name="T18" fmla="*/ 244 w 755"/>
                  <a:gd name="T19" fmla="*/ 125 h 340"/>
                  <a:gd name="T20" fmla="*/ 219 w 755"/>
                  <a:gd name="T21" fmla="*/ 154 h 340"/>
                  <a:gd name="T22" fmla="*/ 195 w 755"/>
                  <a:gd name="T23" fmla="*/ 169 h 340"/>
                  <a:gd name="T24" fmla="*/ 209 w 755"/>
                  <a:gd name="T25" fmla="*/ 184 h 340"/>
                  <a:gd name="T26" fmla="*/ 180 w 755"/>
                  <a:gd name="T27" fmla="*/ 270 h 340"/>
                  <a:gd name="T28" fmla="*/ 89 w 755"/>
                  <a:gd name="T29" fmla="*/ 303 h 340"/>
                  <a:gd name="T30" fmla="*/ 0 w 755"/>
                  <a:gd name="T3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5" h="340">
                    <a:moveTo>
                      <a:pt x="755" y="43"/>
                    </a:moveTo>
                    <a:lnTo>
                      <a:pt x="686" y="17"/>
                    </a:lnTo>
                    <a:lnTo>
                      <a:pt x="651" y="9"/>
                    </a:lnTo>
                    <a:lnTo>
                      <a:pt x="614" y="4"/>
                    </a:lnTo>
                    <a:lnTo>
                      <a:pt x="541" y="0"/>
                    </a:lnTo>
                    <a:lnTo>
                      <a:pt x="467" y="8"/>
                    </a:lnTo>
                    <a:lnTo>
                      <a:pt x="397" y="27"/>
                    </a:lnTo>
                    <a:lnTo>
                      <a:pt x="332" y="58"/>
                    </a:lnTo>
                    <a:lnTo>
                      <a:pt x="271" y="100"/>
                    </a:lnTo>
                    <a:lnTo>
                      <a:pt x="244" y="125"/>
                    </a:lnTo>
                    <a:lnTo>
                      <a:pt x="219" y="154"/>
                    </a:lnTo>
                    <a:lnTo>
                      <a:pt x="195" y="169"/>
                    </a:lnTo>
                    <a:lnTo>
                      <a:pt x="209" y="184"/>
                    </a:lnTo>
                    <a:lnTo>
                      <a:pt x="180" y="270"/>
                    </a:lnTo>
                    <a:lnTo>
                      <a:pt x="89" y="303"/>
                    </a:lnTo>
                    <a:lnTo>
                      <a:pt x="0" y="34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1" name="Freeform 189">
                <a:extLst>
                  <a:ext uri="{FF2B5EF4-FFF2-40B4-BE49-F238E27FC236}">
                    <a16:creationId xmlns:a16="http://schemas.microsoft.com/office/drawing/2014/main" id="{17DD587A-2FDF-44F5-A6C2-4D4F31360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1663" y="3097213"/>
                <a:ext cx="53975" cy="15875"/>
              </a:xfrm>
              <a:custGeom>
                <a:avLst/>
                <a:gdLst>
                  <a:gd name="T0" fmla="*/ 242 w 242"/>
                  <a:gd name="T1" fmla="*/ 7 h 93"/>
                  <a:gd name="T2" fmla="*/ 176 w 242"/>
                  <a:gd name="T3" fmla="*/ 0 h 93"/>
                  <a:gd name="T4" fmla="*/ 109 w 242"/>
                  <a:gd name="T5" fmla="*/ 55 h 93"/>
                  <a:gd name="T6" fmla="*/ 106 w 242"/>
                  <a:gd name="T7" fmla="*/ 78 h 93"/>
                  <a:gd name="T8" fmla="*/ 0 w 242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93">
                    <a:moveTo>
                      <a:pt x="242" y="7"/>
                    </a:moveTo>
                    <a:lnTo>
                      <a:pt x="176" y="0"/>
                    </a:lnTo>
                    <a:lnTo>
                      <a:pt x="109" y="55"/>
                    </a:lnTo>
                    <a:lnTo>
                      <a:pt x="106" y="78"/>
                    </a:lnTo>
                    <a:lnTo>
                      <a:pt x="0" y="9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2" name="Freeform 190">
                <a:extLst>
                  <a:ext uri="{FF2B5EF4-FFF2-40B4-BE49-F238E27FC236}">
                    <a16:creationId xmlns:a16="http://schemas.microsoft.com/office/drawing/2014/main" id="{BEA26977-6F0D-40F0-ADBF-DE2394CCC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1513" y="2955925"/>
                <a:ext cx="90488" cy="119063"/>
              </a:xfrm>
              <a:custGeom>
                <a:avLst/>
                <a:gdLst>
                  <a:gd name="T0" fmla="*/ 399 w 399"/>
                  <a:gd name="T1" fmla="*/ 668 h 668"/>
                  <a:gd name="T2" fmla="*/ 357 w 399"/>
                  <a:gd name="T3" fmla="*/ 625 h 668"/>
                  <a:gd name="T4" fmla="*/ 320 w 399"/>
                  <a:gd name="T5" fmla="*/ 578 h 668"/>
                  <a:gd name="T6" fmla="*/ 285 w 399"/>
                  <a:gd name="T7" fmla="*/ 526 h 668"/>
                  <a:gd name="T8" fmla="*/ 255 w 399"/>
                  <a:gd name="T9" fmla="*/ 472 h 668"/>
                  <a:gd name="T10" fmla="*/ 230 w 399"/>
                  <a:gd name="T11" fmla="*/ 415 h 668"/>
                  <a:gd name="T12" fmla="*/ 209 w 399"/>
                  <a:gd name="T13" fmla="*/ 357 h 668"/>
                  <a:gd name="T14" fmla="*/ 192 w 399"/>
                  <a:gd name="T15" fmla="*/ 299 h 668"/>
                  <a:gd name="T16" fmla="*/ 180 w 399"/>
                  <a:gd name="T17" fmla="*/ 239 h 668"/>
                  <a:gd name="T18" fmla="*/ 116 w 399"/>
                  <a:gd name="T19" fmla="*/ 182 h 668"/>
                  <a:gd name="T20" fmla="*/ 94 w 399"/>
                  <a:gd name="T21" fmla="*/ 131 h 668"/>
                  <a:gd name="T22" fmla="*/ 68 w 399"/>
                  <a:gd name="T23" fmla="*/ 83 h 668"/>
                  <a:gd name="T24" fmla="*/ 37 w 399"/>
                  <a:gd name="T25" fmla="*/ 39 h 668"/>
                  <a:gd name="T26" fmla="*/ 0 w 399"/>
                  <a:gd name="T27" fmla="*/ 0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9" h="668">
                    <a:moveTo>
                      <a:pt x="399" y="668"/>
                    </a:moveTo>
                    <a:lnTo>
                      <a:pt x="357" y="625"/>
                    </a:lnTo>
                    <a:lnTo>
                      <a:pt x="320" y="578"/>
                    </a:lnTo>
                    <a:lnTo>
                      <a:pt x="285" y="526"/>
                    </a:lnTo>
                    <a:lnTo>
                      <a:pt x="255" y="472"/>
                    </a:lnTo>
                    <a:lnTo>
                      <a:pt x="230" y="415"/>
                    </a:lnTo>
                    <a:lnTo>
                      <a:pt x="209" y="357"/>
                    </a:lnTo>
                    <a:lnTo>
                      <a:pt x="192" y="299"/>
                    </a:lnTo>
                    <a:lnTo>
                      <a:pt x="180" y="239"/>
                    </a:lnTo>
                    <a:lnTo>
                      <a:pt x="116" y="182"/>
                    </a:lnTo>
                    <a:lnTo>
                      <a:pt x="94" y="131"/>
                    </a:lnTo>
                    <a:lnTo>
                      <a:pt x="68" y="83"/>
                    </a:lnTo>
                    <a:lnTo>
                      <a:pt x="37" y="3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3" name="Line 191">
                <a:extLst>
                  <a:ext uri="{FF2B5EF4-FFF2-40B4-BE49-F238E27FC236}">
                    <a16:creationId xmlns:a16="http://schemas.microsoft.com/office/drawing/2014/main" id="{BAD6FD3E-99CF-46BD-9079-C1BD5190CF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31038" y="2982913"/>
                <a:ext cx="17463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4" name="Line 192">
                <a:extLst>
                  <a:ext uri="{FF2B5EF4-FFF2-40B4-BE49-F238E27FC236}">
                    <a16:creationId xmlns:a16="http://schemas.microsoft.com/office/drawing/2014/main" id="{DFE72006-72D1-4FAC-BF11-55633A220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45326" y="3014663"/>
                <a:ext cx="31750" cy="190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5" name="Freeform 193">
                <a:extLst>
                  <a:ext uri="{FF2B5EF4-FFF2-40B4-BE49-F238E27FC236}">
                    <a16:creationId xmlns:a16="http://schemas.microsoft.com/office/drawing/2014/main" id="{65C41836-172C-4FD6-A25C-4CC3CE08C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6913" y="3005138"/>
                <a:ext cx="12700" cy="17463"/>
              </a:xfrm>
              <a:custGeom>
                <a:avLst/>
                <a:gdLst>
                  <a:gd name="T0" fmla="*/ 56 w 56"/>
                  <a:gd name="T1" fmla="*/ 100 h 100"/>
                  <a:gd name="T2" fmla="*/ 26 w 56"/>
                  <a:gd name="T3" fmla="*/ 23 h 100"/>
                  <a:gd name="T4" fmla="*/ 0 w 56"/>
                  <a:gd name="T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00">
                    <a:moveTo>
                      <a:pt x="56" y="100"/>
                    </a:moveTo>
                    <a:lnTo>
                      <a:pt x="26" y="2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6" name="Line 194">
                <a:extLst>
                  <a:ext uri="{FF2B5EF4-FFF2-40B4-BE49-F238E27FC236}">
                    <a16:creationId xmlns:a16="http://schemas.microsoft.com/office/drawing/2014/main" id="{35F7A4DA-89BF-4EA4-91F6-9B86EAED90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34251" y="3108325"/>
                <a:ext cx="19050" cy="142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7" name="Freeform 195">
                <a:extLst>
                  <a:ext uri="{FF2B5EF4-FFF2-40B4-BE49-F238E27FC236}">
                    <a16:creationId xmlns:a16="http://schemas.microsoft.com/office/drawing/2014/main" id="{FBE6D316-0F7F-4E59-B95B-8C607639E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3074988"/>
                <a:ext cx="12700" cy="46038"/>
              </a:xfrm>
              <a:custGeom>
                <a:avLst/>
                <a:gdLst>
                  <a:gd name="T0" fmla="*/ 47 w 53"/>
                  <a:gd name="T1" fmla="*/ 260 h 260"/>
                  <a:gd name="T2" fmla="*/ 53 w 53"/>
                  <a:gd name="T3" fmla="*/ 96 h 260"/>
                  <a:gd name="T4" fmla="*/ 0 w 53"/>
                  <a:gd name="T5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260">
                    <a:moveTo>
                      <a:pt x="47" y="260"/>
                    </a:moveTo>
                    <a:lnTo>
                      <a:pt x="53" y="9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8" name="Line 196">
                <a:extLst>
                  <a:ext uri="{FF2B5EF4-FFF2-40B4-BE49-F238E27FC236}">
                    <a16:creationId xmlns:a16="http://schemas.microsoft.com/office/drawing/2014/main" id="{2497747C-8357-4FB7-9BCC-C7498A60DB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2188" y="3049588"/>
                <a:ext cx="4763" cy="301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9" name="Freeform 197">
                <a:extLst>
                  <a:ext uri="{FF2B5EF4-FFF2-40B4-BE49-F238E27FC236}">
                    <a16:creationId xmlns:a16="http://schemas.microsoft.com/office/drawing/2014/main" id="{1232BC32-D5CF-42FF-88C6-9AA76B329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3938" y="2963863"/>
                <a:ext cx="9525" cy="77788"/>
              </a:xfrm>
              <a:custGeom>
                <a:avLst/>
                <a:gdLst>
                  <a:gd name="T0" fmla="*/ 47 w 47"/>
                  <a:gd name="T1" fmla="*/ 446 h 446"/>
                  <a:gd name="T2" fmla="*/ 28 w 47"/>
                  <a:gd name="T3" fmla="*/ 418 h 446"/>
                  <a:gd name="T4" fmla="*/ 14 w 47"/>
                  <a:gd name="T5" fmla="*/ 386 h 446"/>
                  <a:gd name="T6" fmla="*/ 4 w 47"/>
                  <a:gd name="T7" fmla="*/ 351 h 446"/>
                  <a:gd name="T8" fmla="*/ 0 w 47"/>
                  <a:gd name="T9" fmla="*/ 314 h 446"/>
                  <a:gd name="T10" fmla="*/ 1 w 47"/>
                  <a:gd name="T11" fmla="*/ 277 h 446"/>
                  <a:gd name="T12" fmla="*/ 6 w 47"/>
                  <a:gd name="T13" fmla="*/ 239 h 446"/>
                  <a:gd name="T14" fmla="*/ 17 w 47"/>
                  <a:gd name="T15" fmla="*/ 204 h 446"/>
                  <a:gd name="T16" fmla="*/ 33 w 47"/>
                  <a:gd name="T17" fmla="*/ 171 h 446"/>
                  <a:gd name="T18" fmla="*/ 6 w 47"/>
                  <a:gd name="T1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46">
                    <a:moveTo>
                      <a:pt x="47" y="446"/>
                    </a:moveTo>
                    <a:lnTo>
                      <a:pt x="28" y="418"/>
                    </a:lnTo>
                    <a:lnTo>
                      <a:pt x="14" y="386"/>
                    </a:lnTo>
                    <a:lnTo>
                      <a:pt x="4" y="351"/>
                    </a:lnTo>
                    <a:lnTo>
                      <a:pt x="0" y="314"/>
                    </a:lnTo>
                    <a:lnTo>
                      <a:pt x="1" y="277"/>
                    </a:lnTo>
                    <a:lnTo>
                      <a:pt x="6" y="239"/>
                    </a:lnTo>
                    <a:lnTo>
                      <a:pt x="17" y="204"/>
                    </a:lnTo>
                    <a:lnTo>
                      <a:pt x="33" y="171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0" name="Freeform 198">
                <a:extLst>
                  <a:ext uri="{FF2B5EF4-FFF2-40B4-BE49-F238E27FC236}">
                    <a16:creationId xmlns:a16="http://schemas.microsoft.com/office/drawing/2014/main" id="{DF5B109F-5430-499A-9708-F85930AB2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8701" y="2941638"/>
                <a:ext cx="9525" cy="39688"/>
              </a:xfrm>
              <a:custGeom>
                <a:avLst/>
                <a:gdLst>
                  <a:gd name="T0" fmla="*/ 0 w 46"/>
                  <a:gd name="T1" fmla="*/ 226 h 226"/>
                  <a:gd name="T2" fmla="*/ 46 w 46"/>
                  <a:gd name="T3" fmla="*/ 66 h 226"/>
                  <a:gd name="T4" fmla="*/ 30 w 46"/>
                  <a:gd name="T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26">
                    <a:moveTo>
                      <a:pt x="0" y="226"/>
                    </a:moveTo>
                    <a:lnTo>
                      <a:pt x="46" y="66"/>
                    </a:lnTo>
                    <a:lnTo>
                      <a:pt x="3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1" name="Freeform 199">
                <a:extLst>
                  <a:ext uri="{FF2B5EF4-FFF2-40B4-BE49-F238E27FC236}">
                    <a16:creationId xmlns:a16="http://schemas.microsoft.com/office/drawing/2014/main" id="{D91D990D-1059-4345-8E39-3065D6FB9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401" y="2998788"/>
                <a:ext cx="6350" cy="49213"/>
              </a:xfrm>
              <a:custGeom>
                <a:avLst/>
                <a:gdLst>
                  <a:gd name="T0" fmla="*/ 0 w 26"/>
                  <a:gd name="T1" fmla="*/ 275 h 275"/>
                  <a:gd name="T2" fmla="*/ 26 w 26"/>
                  <a:gd name="T3" fmla="*/ 105 h 275"/>
                  <a:gd name="T4" fmla="*/ 11 w 26"/>
                  <a:gd name="T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75">
                    <a:moveTo>
                      <a:pt x="0" y="275"/>
                    </a:moveTo>
                    <a:lnTo>
                      <a:pt x="26" y="105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2" name="Freeform 200">
                <a:extLst>
                  <a:ext uri="{FF2B5EF4-FFF2-40B4-BE49-F238E27FC236}">
                    <a16:creationId xmlns:a16="http://schemas.microsoft.com/office/drawing/2014/main" id="{8A45FE5D-5041-40EA-B89A-92E37EED3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6163" y="2979738"/>
                <a:ext cx="14288" cy="31750"/>
              </a:xfrm>
              <a:custGeom>
                <a:avLst/>
                <a:gdLst>
                  <a:gd name="T0" fmla="*/ 0 w 61"/>
                  <a:gd name="T1" fmla="*/ 182 h 182"/>
                  <a:gd name="T2" fmla="*/ 57 w 61"/>
                  <a:gd name="T3" fmla="*/ 101 h 182"/>
                  <a:gd name="T4" fmla="*/ 61 w 61"/>
                  <a:gd name="T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82">
                    <a:moveTo>
                      <a:pt x="0" y="182"/>
                    </a:moveTo>
                    <a:lnTo>
                      <a:pt x="57" y="101"/>
                    </a:lnTo>
                    <a:lnTo>
                      <a:pt x="6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3" name="Freeform 201">
                <a:extLst>
                  <a:ext uri="{FF2B5EF4-FFF2-40B4-BE49-F238E27FC236}">
                    <a16:creationId xmlns:a16="http://schemas.microsoft.com/office/drawing/2014/main" id="{DFF68161-A78D-40EB-A9EE-59EB7C90A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8551" y="3019425"/>
                <a:ext cx="20638" cy="42863"/>
              </a:xfrm>
              <a:custGeom>
                <a:avLst/>
                <a:gdLst>
                  <a:gd name="T0" fmla="*/ 93 w 93"/>
                  <a:gd name="T1" fmla="*/ 248 h 248"/>
                  <a:gd name="T2" fmla="*/ 67 w 93"/>
                  <a:gd name="T3" fmla="*/ 152 h 248"/>
                  <a:gd name="T4" fmla="*/ 0 w 93"/>
                  <a:gd name="T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248">
                    <a:moveTo>
                      <a:pt x="93" y="248"/>
                    </a:moveTo>
                    <a:lnTo>
                      <a:pt x="67" y="15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4" name="Freeform 202">
                <a:extLst>
                  <a:ext uri="{FF2B5EF4-FFF2-40B4-BE49-F238E27FC236}">
                    <a16:creationId xmlns:a16="http://schemas.microsoft.com/office/drawing/2014/main" id="{1C48D0A8-FB59-48AC-831C-B5BDE45CB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663" y="2997200"/>
                <a:ext cx="9525" cy="41275"/>
              </a:xfrm>
              <a:custGeom>
                <a:avLst/>
                <a:gdLst>
                  <a:gd name="T0" fmla="*/ 0 w 43"/>
                  <a:gd name="T1" fmla="*/ 233 h 233"/>
                  <a:gd name="T2" fmla="*/ 43 w 43"/>
                  <a:gd name="T3" fmla="*/ 78 h 233"/>
                  <a:gd name="T4" fmla="*/ 24 w 43"/>
                  <a:gd name="T5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233">
                    <a:moveTo>
                      <a:pt x="0" y="233"/>
                    </a:moveTo>
                    <a:lnTo>
                      <a:pt x="43" y="78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5" name="Freeform 203">
                <a:extLst>
                  <a:ext uri="{FF2B5EF4-FFF2-40B4-BE49-F238E27FC236}">
                    <a16:creationId xmlns:a16="http://schemas.microsoft.com/office/drawing/2014/main" id="{6D9338DF-8EED-402A-B60A-F4D9C31A9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026" y="2992438"/>
                <a:ext cx="31750" cy="44450"/>
              </a:xfrm>
              <a:custGeom>
                <a:avLst/>
                <a:gdLst>
                  <a:gd name="T0" fmla="*/ 0 w 143"/>
                  <a:gd name="T1" fmla="*/ 252 h 252"/>
                  <a:gd name="T2" fmla="*/ 27 w 143"/>
                  <a:gd name="T3" fmla="*/ 189 h 252"/>
                  <a:gd name="T4" fmla="*/ 60 w 143"/>
                  <a:gd name="T5" fmla="*/ 125 h 252"/>
                  <a:gd name="T6" fmla="*/ 98 w 143"/>
                  <a:gd name="T7" fmla="*/ 61 h 252"/>
                  <a:gd name="T8" fmla="*/ 143 w 143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52">
                    <a:moveTo>
                      <a:pt x="0" y="252"/>
                    </a:moveTo>
                    <a:lnTo>
                      <a:pt x="27" y="189"/>
                    </a:lnTo>
                    <a:lnTo>
                      <a:pt x="60" y="125"/>
                    </a:lnTo>
                    <a:lnTo>
                      <a:pt x="98" y="61"/>
                    </a:lnTo>
                    <a:lnTo>
                      <a:pt x="14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6" name="Freeform 204">
                <a:extLst>
                  <a:ext uri="{FF2B5EF4-FFF2-40B4-BE49-F238E27FC236}">
                    <a16:creationId xmlns:a16="http://schemas.microsoft.com/office/drawing/2014/main" id="{0FFC6A13-81CE-43D5-B6B6-E604365A8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2376" y="3000375"/>
                <a:ext cx="120650" cy="25400"/>
              </a:xfrm>
              <a:custGeom>
                <a:avLst/>
                <a:gdLst>
                  <a:gd name="T0" fmla="*/ 0 w 534"/>
                  <a:gd name="T1" fmla="*/ 144 h 144"/>
                  <a:gd name="T2" fmla="*/ 55 w 534"/>
                  <a:gd name="T3" fmla="*/ 126 h 144"/>
                  <a:gd name="T4" fmla="*/ 153 w 534"/>
                  <a:gd name="T5" fmla="*/ 108 h 144"/>
                  <a:gd name="T6" fmla="*/ 231 w 534"/>
                  <a:gd name="T7" fmla="*/ 34 h 144"/>
                  <a:gd name="T8" fmla="*/ 369 w 534"/>
                  <a:gd name="T9" fmla="*/ 25 h 144"/>
                  <a:gd name="T10" fmla="*/ 475 w 534"/>
                  <a:gd name="T11" fmla="*/ 55 h 144"/>
                  <a:gd name="T12" fmla="*/ 534 w 534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4" h="144">
                    <a:moveTo>
                      <a:pt x="0" y="144"/>
                    </a:moveTo>
                    <a:lnTo>
                      <a:pt x="55" y="126"/>
                    </a:lnTo>
                    <a:lnTo>
                      <a:pt x="153" y="108"/>
                    </a:lnTo>
                    <a:lnTo>
                      <a:pt x="231" y="34"/>
                    </a:lnTo>
                    <a:lnTo>
                      <a:pt x="369" y="25"/>
                    </a:lnTo>
                    <a:lnTo>
                      <a:pt x="475" y="55"/>
                    </a:lnTo>
                    <a:lnTo>
                      <a:pt x="53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7" name="Freeform 205">
                <a:extLst>
                  <a:ext uri="{FF2B5EF4-FFF2-40B4-BE49-F238E27FC236}">
                    <a16:creationId xmlns:a16="http://schemas.microsoft.com/office/drawing/2014/main" id="{9653EEF1-35D3-4082-A586-16AE7030A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8738" y="3006725"/>
                <a:ext cx="26988" cy="4763"/>
              </a:xfrm>
              <a:custGeom>
                <a:avLst/>
                <a:gdLst>
                  <a:gd name="T0" fmla="*/ 0 w 119"/>
                  <a:gd name="T1" fmla="*/ 25 h 30"/>
                  <a:gd name="T2" fmla="*/ 62 w 119"/>
                  <a:gd name="T3" fmla="*/ 30 h 30"/>
                  <a:gd name="T4" fmla="*/ 119 w 119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30">
                    <a:moveTo>
                      <a:pt x="0" y="25"/>
                    </a:moveTo>
                    <a:lnTo>
                      <a:pt x="62" y="30"/>
                    </a:lnTo>
                    <a:lnTo>
                      <a:pt x="11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8" name="Freeform 206">
                <a:extLst>
                  <a:ext uri="{FF2B5EF4-FFF2-40B4-BE49-F238E27FC236}">
                    <a16:creationId xmlns:a16="http://schemas.microsoft.com/office/drawing/2014/main" id="{598139FF-1174-41E4-B9B8-C1D49B1FA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876" y="2973388"/>
                <a:ext cx="34925" cy="33338"/>
              </a:xfrm>
              <a:custGeom>
                <a:avLst/>
                <a:gdLst>
                  <a:gd name="T0" fmla="*/ 0 w 157"/>
                  <a:gd name="T1" fmla="*/ 187 h 187"/>
                  <a:gd name="T2" fmla="*/ 89 w 157"/>
                  <a:gd name="T3" fmla="*/ 111 h 187"/>
                  <a:gd name="T4" fmla="*/ 119 w 157"/>
                  <a:gd name="T5" fmla="*/ 34 h 187"/>
                  <a:gd name="T6" fmla="*/ 157 w 157"/>
                  <a:gd name="T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87">
                    <a:moveTo>
                      <a:pt x="0" y="187"/>
                    </a:moveTo>
                    <a:lnTo>
                      <a:pt x="89" y="111"/>
                    </a:lnTo>
                    <a:lnTo>
                      <a:pt x="119" y="34"/>
                    </a:lnTo>
                    <a:lnTo>
                      <a:pt x="157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9" name="Freeform 207">
                <a:extLst>
                  <a:ext uri="{FF2B5EF4-FFF2-40B4-BE49-F238E27FC236}">
                    <a16:creationId xmlns:a16="http://schemas.microsoft.com/office/drawing/2014/main" id="{59B08C0C-0EE4-454D-B7D0-45B3F5601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9688" y="2974975"/>
                <a:ext cx="41275" cy="9525"/>
              </a:xfrm>
              <a:custGeom>
                <a:avLst/>
                <a:gdLst>
                  <a:gd name="T0" fmla="*/ 0 w 182"/>
                  <a:gd name="T1" fmla="*/ 47 h 47"/>
                  <a:gd name="T2" fmla="*/ 133 w 182"/>
                  <a:gd name="T3" fmla="*/ 0 h 47"/>
                  <a:gd name="T4" fmla="*/ 182 w 182"/>
                  <a:gd name="T5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" h="47">
                    <a:moveTo>
                      <a:pt x="0" y="47"/>
                    </a:moveTo>
                    <a:lnTo>
                      <a:pt x="133" y="0"/>
                    </a:lnTo>
                    <a:lnTo>
                      <a:pt x="182" y="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0" name="Freeform 208">
                <a:extLst>
                  <a:ext uri="{FF2B5EF4-FFF2-40B4-BE49-F238E27FC236}">
                    <a16:creationId xmlns:a16="http://schemas.microsoft.com/office/drawing/2014/main" id="{5721E24F-10A0-4DFF-8E95-4178DF2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5888" y="3041650"/>
                <a:ext cx="12700" cy="47625"/>
              </a:xfrm>
              <a:custGeom>
                <a:avLst/>
                <a:gdLst>
                  <a:gd name="T0" fmla="*/ 0 w 59"/>
                  <a:gd name="T1" fmla="*/ 268 h 268"/>
                  <a:gd name="T2" fmla="*/ 22 w 59"/>
                  <a:gd name="T3" fmla="*/ 220 h 268"/>
                  <a:gd name="T4" fmla="*/ 48 w 59"/>
                  <a:gd name="T5" fmla="*/ 179 h 268"/>
                  <a:gd name="T6" fmla="*/ 48 w 59"/>
                  <a:gd name="T7" fmla="*/ 145 h 268"/>
                  <a:gd name="T8" fmla="*/ 33 w 59"/>
                  <a:gd name="T9" fmla="*/ 119 h 268"/>
                  <a:gd name="T10" fmla="*/ 30 w 59"/>
                  <a:gd name="T11" fmla="*/ 64 h 268"/>
                  <a:gd name="T12" fmla="*/ 59 w 59"/>
                  <a:gd name="T13" fmla="*/ 38 h 268"/>
                  <a:gd name="T14" fmla="*/ 45 w 59"/>
                  <a:gd name="T15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268">
                    <a:moveTo>
                      <a:pt x="0" y="268"/>
                    </a:moveTo>
                    <a:lnTo>
                      <a:pt x="22" y="220"/>
                    </a:lnTo>
                    <a:lnTo>
                      <a:pt x="48" y="179"/>
                    </a:lnTo>
                    <a:lnTo>
                      <a:pt x="48" y="145"/>
                    </a:lnTo>
                    <a:lnTo>
                      <a:pt x="33" y="119"/>
                    </a:lnTo>
                    <a:lnTo>
                      <a:pt x="30" y="64"/>
                    </a:lnTo>
                    <a:lnTo>
                      <a:pt x="59" y="38"/>
                    </a:lnTo>
                    <a:lnTo>
                      <a:pt x="4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1" name="Freeform 209">
                <a:extLst>
                  <a:ext uri="{FF2B5EF4-FFF2-40B4-BE49-F238E27FC236}">
                    <a16:creationId xmlns:a16="http://schemas.microsoft.com/office/drawing/2014/main" id="{3FBB81E9-C077-42C8-B439-1944C148C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3025775"/>
                <a:ext cx="19050" cy="22225"/>
              </a:xfrm>
              <a:custGeom>
                <a:avLst/>
                <a:gdLst>
                  <a:gd name="T0" fmla="*/ 0 w 86"/>
                  <a:gd name="T1" fmla="*/ 123 h 123"/>
                  <a:gd name="T2" fmla="*/ 83 w 86"/>
                  <a:gd name="T3" fmla="*/ 57 h 123"/>
                  <a:gd name="T4" fmla="*/ 86 w 86"/>
                  <a:gd name="T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123">
                    <a:moveTo>
                      <a:pt x="0" y="123"/>
                    </a:moveTo>
                    <a:lnTo>
                      <a:pt x="83" y="57"/>
                    </a:lnTo>
                    <a:lnTo>
                      <a:pt x="8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2" name="Freeform 210">
                <a:extLst>
                  <a:ext uri="{FF2B5EF4-FFF2-40B4-BE49-F238E27FC236}">
                    <a16:creationId xmlns:a16="http://schemas.microsoft.com/office/drawing/2014/main" id="{CCF30E59-691A-45FE-88DD-D40DA139E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6376" y="3201988"/>
                <a:ext cx="76200" cy="82550"/>
              </a:xfrm>
              <a:custGeom>
                <a:avLst/>
                <a:gdLst>
                  <a:gd name="T0" fmla="*/ 0 w 336"/>
                  <a:gd name="T1" fmla="*/ 467 h 467"/>
                  <a:gd name="T2" fmla="*/ 101 w 336"/>
                  <a:gd name="T3" fmla="*/ 316 h 467"/>
                  <a:gd name="T4" fmla="*/ 94 w 336"/>
                  <a:gd name="T5" fmla="*/ 263 h 467"/>
                  <a:gd name="T6" fmla="*/ 172 w 336"/>
                  <a:gd name="T7" fmla="*/ 215 h 467"/>
                  <a:gd name="T8" fmla="*/ 228 w 336"/>
                  <a:gd name="T9" fmla="*/ 173 h 467"/>
                  <a:gd name="T10" fmla="*/ 254 w 336"/>
                  <a:gd name="T11" fmla="*/ 150 h 467"/>
                  <a:gd name="T12" fmla="*/ 277 w 336"/>
                  <a:gd name="T13" fmla="*/ 123 h 467"/>
                  <a:gd name="T14" fmla="*/ 297 w 336"/>
                  <a:gd name="T15" fmla="*/ 95 h 467"/>
                  <a:gd name="T16" fmla="*/ 315 w 336"/>
                  <a:gd name="T17" fmla="*/ 65 h 467"/>
                  <a:gd name="T18" fmla="*/ 328 w 336"/>
                  <a:gd name="T19" fmla="*/ 33 h 467"/>
                  <a:gd name="T20" fmla="*/ 336 w 336"/>
                  <a:gd name="T21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6" h="467">
                    <a:moveTo>
                      <a:pt x="0" y="467"/>
                    </a:moveTo>
                    <a:lnTo>
                      <a:pt x="101" y="316"/>
                    </a:lnTo>
                    <a:lnTo>
                      <a:pt x="94" y="263"/>
                    </a:lnTo>
                    <a:lnTo>
                      <a:pt x="172" y="215"/>
                    </a:lnTo>
                    <a:lnTo>
                      <a:pt x="228" y="173"/>
                    </a:lnTo>
                    <a:lnTo>
                      <a:pt x="254" y="150"/>
                    </a:lnTo>
                    <a:lnTo>
                      <a:pt x="277" y="123"/>
                    </a:lnTo>
                    <a:lnTo>
                      <a:pt x="297" y="95"/>
                    </a:lnTo>
                    <a:lnTo>
                      <a:pt x="315" y="65"/>
                    </a:lnTo>
                    <a:lnTo>
                      <a:pt x="328" y="33"/>
                    </a:lnTo>
                    <a:lnTo>
                      <a:pt x="33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3" name="Line 211">
                <a:extLst>
                  <a:ext uri="{FF2B5EF4-FFF2-40B4-BE49-F238E27FC236}">
                    <a16:creationId xmlns:a16="http://schemas.microsoft.com/office/drawing/2014/main" id="{783B092D-A29B-4944-8B67-4FC190671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8601" y="3344863"/>
                <a:ext cx="1587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4" name="Freeform 212">
                <a:extLst>
                  <a:ext uri="{FF2B5EF4-FFF2-40B4-BE49-F238E27FC236}">
                    <a16:creationId xmlns:a16="http://schemas.microsoft.com/office/drawing/2014/main" id="{3E19E904-CEC9-4FF2-B57C-A036640D7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8601" y="3344863"/>
                <a:ext cx="36513" cy="30163"/>
              </a:xfrm>
              <a:custGeom>
                <a:avLst/>
                <a:gdLst>
                  <a:gd name="T0" fmla="*/ 0 w 165"/>
                  <a:gd name="T1" fmla="*/ 0 h 171"/>
                  <a:gd name="T2" fmla="*/ 38 w 165"/>
                  <a:gd name="T3" fmla="*/ 138 h 171"/>
                  <a:gd name="T4" fmla="*/ 165 w 165"/>
                  <a:gd name="T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171">
                    <a:moveTo>
                      <a:pt x="0" y="0"/>
                    </a:moveTo>
                    <a:lnTo>
                      <a:pt x="38" y="138"/>
                    </a:lnTo>
                    <a:lnTo>
                      <a:pt x="165" y="17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5" name="Line 213">
                <a:extLst>
                  <a:ext uri="{FF2B5EF4-FFF2-40B4-BE49-F238E27FC236}">
                    <a16:creationId xmlns:a16="http://schemas.microsoft.com/office/drawing/2014/main" id="{BB33AF35-CA5B-49E7-9602-ADB0E839E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2413" y="3363913"/>
                <a:ext cx="19050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6" name="Freeform 214">
                <a:extLst>
                  <a:ext uri="{FF2B5EF4-FFF2-40B4-BE49-F238E27FC236}">
                    <a16:creationId xmlns:a16="http://schemas.microsoft.com/office/drawing/2014/main" id="{CDDA50B3-2043-4CA5-9FA1-3FC9D89D2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4976" y="2889250"/>
                <a:ext cx="33338" cy="1588"/>
              </a:xfrm>
              <a:custGeom>
                <a:avLst/>
                <a:gdLst>
                  <a:gd name="T0" fmla="*/ 143 w 143"/>
                  <a:gd name="T1" fmla="*/ 0 h 13"/>
                  <a:gd name="T2" fmla="*/ 72 w 143"/>
                  <a:gd name="T3" fmla="*/ 5 h 13"/>
                  <a:gd name="T4" fmla="*/ 0 w 143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3" h="13">
                    <a:moveTo>
                      <a:pt x="143" y="0"/>
                    </a:moveTo>
                    <a:lnTo>
                      <a:pt x="72" y="5"/>
                    </a:lnTo>
                    <a:lnTo>
                      <a:pt x="0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7" name="Freeform 215">
                <a:extLst>
                  <a:ext uri="{FF2B5EF4-FFF2-40B4-BE49-F238E27FC236}">
                    <a16:creationId xmlns:a16="http://schemas.microsoft.com/office/drawing/2014/main" id="{50F51E8E-FB7D-4F72-84FD-62BFE266B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4176" y="2894013"/>
                <a:ext cx="28575" cy="6350"/>
              </a:xfrm>
              <a:custGeom>
                <a:avLst/>
                <a:gdLst>
                  <a:gd name="T0" fmla="*/ 128 w 128"/>
                  <a:gd name="T1" fmla="*/ 0 h 35"/>
                  <a:gd name="T2" fmla="*/ 64 w 128"/>
                  <a:gd name="T3" fmla="*/ 15 h 35"/>
                  <a:gd name="T4" fmla="*/ 0 w 128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" h="35">
                    <a:moveTo>
                      <a:pt x="128" y="0"/>
                    </a:moveTo>
                    <a:lnTo>
                      <a:pt x="64" y="15"/>
                    </a:lnTo>
                    <a:lnTo>
                      <a:pt x="0" y="3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8" name="Freeform 216">
                <a:extLst>
                  <a:ext uri="{FF2B5EF4-FFF2-40B4-BE49-F238E27FC236}">
                    <a16:creationId xmlns:a16="http://schemas.microsoft.com/office/drawing/2014/main" id="{BF6916BF-BE81-47B9-9728-073CCCE93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301" y="2816225"/>
                <a:ext cx="90488" cy="6350"/>
              </a:xfrm>
              <a:custGeom>
                <a:avLst/>
                <a:gdLst>
                  <a:gd name="T0" fmla="*/ 400 w 400"/>
                  <a:gd name="T1" fmla="*/ 23 h 37"/>
                  <a:gd name="T2" fmla="*/ 240 w 400"/>
                  <a:gd name="T3" fmla="*/ 0 h 37"/>
                  <a:gd name="T4" fmla="*/ 165 w 400"/>
                  <a:gd name="T5" fmla="*/ 37 h 37"/>
                  <a:gd name="T6" fmla="*/ 124 w 400"/>
                  <a:gd name="T7" fmla="*/ 11 h 37"/>
                  <a:gd name="T8" fmla="*/ 0 w 40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37">
                    <a:moveTo>
                      <a:pt x="400" y="23"/>
                    </a:moveTo>
                    <a:lnTo>
                      <a:pt x="240" y="0"/>
                    </a:lnTo>
                    <a:lnTo>
                      <a:pt x="165" y="37"/>
                    </a:lnTo>
                    <a:lnTo>
                      <a:pt x="124" y="1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9" name="Freeform 217">
                <a:extLst>
                  <a:ext uri="{FF2B5EF4-FFF2-40B4-BE49-F238E27FC236}">
                    <a16:creationId xmlns:a16="http://schemas.microsoft.com/office/drawing/2014/main" id="{8FAB3F3D-2F22-4DFB-8173-AE097FCA0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9651" y="2754313"/>
                <a:ext cx="88900" cy="46038"/>
              </a:xfrm>
              <a:custGeom>
                <a:avLst/>
                <a:gdLst>
                  <a:gd name="T0" fmla="*/ 392 w 392"/>
                  <a:gd name="T1" fmla="*/ 256 h 256"/>
                  <a:gd name="T2" fmla="*/ 310 w 392"/>
                  <a:gd name="T3" fmla="*/ 231 h 256"/>
                  <a:gd name="T4" fmla="*/ 221 w 392"/>
                  <a:gd name="T5" fmla="*/ 100 h 256"/>
                  <a:gd name="T6" fmla="*/ 160 w 392"/>
                  <a:gd name="T7" fmla="*/ 60 h 256"/>
                  <a:gd name="T8" fmla="*/ 127 w 392"/>
                  <a:gd name="T9" fmla="*/ 64 h 256"/>
                  <a:gd name="T10" fmla="*/ 0 w 392"/>
                  <a:gd name="T11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2" h="256">
                    <a:moveTo>
                      <a:pt x="392" y="256"/>
                    </a:moveTo>
                    <a:lnTo>
                      <a:pt x="310" y="231"/>
                    </a:lnTo>
                    <a:lnTo>
                      <a:pt x="221" y="100"/>
                    </a:lnTo>
                    <a:lnTo>
                      <a:pt x="160" y="60"/>
                    </a:lnTo>
                    <a:lnTo>
                      <a:pt x="127" y="6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0" name="Line 218">
                <a:extLst>
                  <a:ext uri="{FF2B5EF4-FFF2-40B4-BE49-F238E27FC236}">
                    <a16:creationId xmlns:a16="http://schemas.microsoft.com/office/drawing/2014/main" id="{204CA97E-C6A3-44EB-9AD3-4A87949B49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97751" y="2735263"/>
                <a:ext cx="12700" cy="365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1" name="Freeform 219">
                <a:extLst>
                  <a:ext uri="{FF2B5EF4-FFF2-40B4-BE49-F238E27FC236}">
                    <a16:creationId xmlns:a16="http://schemas.microsoft.com/office/drawing/2014/main" id="{DEBD7DED-AA8C-4BB1-AE40-AC7367632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6" y="2673350"/>
                <a:ext cx="23813" cy="47625"/>
              </a:xfrm>
              <a:custGeom>
                <a:avLst/>
                <a:gdLst>
                  <a:gd name="T0" fmla="*/ 92 w 101"/>
                  <a:gd name="T1" fmla="*/ 272 h 272"/>
                  <a:gd name="T2" fmla="*/ 101 w 101"/>
                  <a:gd name="T3" fmla="*/ 200 h 272"/>
                  <a:gd name="T4" fmla="*/ 23 w 101"/>
                  <a:gd name="T5" fmla="*/ 78 h 272"/>
                  <a:gd name="T6" fmla="*/ 0 w 101"/>
                  <a:gd name="T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272">
                    <a:moveTo>
                      <a:pt x="92" y="272"/>
                    </a:moveTo>
                    <a:lnTo>
                      <a:pt x="101" y="200"/>
                    </a:lnTo>
                    <a:lnTo>
                      <a:pt x="23" y="7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2" name="Freeform 220">
                <a:extLst>
                  <a:ext uri="{FF2B5EF4-FFF2-40B4-BE49-F238E27FC236}">
                    <a16:creationId xmlns:a16="http://schemas.microsoft.com/office/drawing/2014/main" id="{FE067747-A624-416C-BC16-9978BB6CC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963" y="2651125"/>
                <a:ext cx="9525" cy="47625"/>
              </a:xfrm>
              <a:custGeom>
                <a:avLst/>
                <a:gdLst>
                  <a:gd name="T0" fmla="*/ 0 w 37"/>
                  <a:gd name="T1" fmla="*/ 267 h 267"/>
                  <a:gd name="T2" fmla="*/ 37 w 37"/>
                  <a:gd name="T3" fmla="*/ 197 h 267"/>
                  <a:gd name="T4" fmla="*/ 37 w 37"/>
                  <a:gd name="T5" fmla="*/ 126 h 267"/>
                  <a:gd name="T6" fmla="*/ 15 w 37"/>
                  <a:gd name="T7" fmla="*/ 60 h 267"/>
                  <a:gd name="T8" fmla="*/ 22 w 37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67">
                    <a:moveTo>
                      <a:pt x="0" y="267"/>
                    </a:moveTo>
                    <a:lnTo>
                      <a:pt x="37" y="197"/>
                    </a:lnTo>
                    <a:lnTo>
                      <a:pt x="37" y="126"/>
                    </a:lnTo>
                    <a:lnTo>
                      <a:pt x="15" y="60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3" name="Freeform 221">
                <a:extLst>
                  <a:ext uri="{FF2B5EF4-FFF2-40B4-BE49-F238E27FC236}">
                    <a16:creationId xmlns:a16="http://schemas.microsoft.com/office/drawing/2014/main" id="{3FE51374-3C1B-4F6E-B85F-DF3305D29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488" y="2647950"/>
                <a:ext cx="9525" cy="25400"/>
              </a:xfrm>
              <a:custGeom>
                <a:avLst/>
                <a:gdLst>
                  <a:gd name="T0" fmla="*/ 0 w 41"/>
                  <a:gd name="T1" fmla="*/ 141 h 141"/>
                  <a:gd name="T2" fmla="*/ 16 w 41"/>
                  <a:gd name="T3" fmla="*/ 56 h 141"/>
                  <a:gd name="T4" fmla="*/ 41 w 41"/>
                  <a:gd name="T5" fmla="*/ 27 h 141"/>
                  <a:gd name="T6" fmla="*/ 41 w 41"/>
                  <a:gd name="T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41">
                    <a:moveTo>
                      <a:pt x="0" y="141"/>
                    </a:moveTo>
                    <a:lnTo>
                      <a:pt x="16" y="56"/>
                    </a:lnTo>
                    <a:lnTo>
                      <a:pt x="41" y="27"/>
                    </a:lnTo>
                    <a:lnTo>
                      <a:pt x="4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4" name="Freeform 222">
                <a:extLst>
                  <a:ext uri="{FF2B5EF4-FFF2-40B4-BE49-F238E27FC236}">
                    <a16:creationId xmlns:a16="http://schemas.microsoft.com/office/drawing/2014/main" id="{C605CB38-74E6-4931-9722-A5F473B6C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1101" y="2725738"/>
                <a:ext cx="44450" cy="93663"/>
              </a:xfrm>
              <a:custGeom>
                <a:avLst/>
                <a:gdLst>
                  <a:gd name="T0" fmla="*/ 0 w 194"/>
                  <a:gd name="T1" fmla="*/ 526 h 526"/>
                  <a:gd name="T2" fmla="*/ 36 w 194"/>
                  <a:gd name="T3" fmla="*/ 408 h 526"/>
                  <a:gd name="T4" fmla="*/ 36 w 194"/>
                  <a:gd name="T5" fmla="*/ 283 h 526"/>
                  <a:gd name="T6" fmla="*/ 127 w 194"/>
                  <a:gd name="T7" fmla="*/ 175 h 526"/>
                  <a:gd name="T8" fmla="*/ 194 w 194"/>
                  <a:gd name="T9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526">
                    <a:moveTo>
                      <a:pt x="0" y="526"/>
                    </a:moveTo>
                    <a:lnTo>
                      <a:pt x="36" y="408"/>
                    </a:lnTo>
                    <a:lnTo>
                      <a:pt x="36" y="283"/>
                    </a:lnTo>
                    <a:lnTo>
                      <a:pt x="127" y="175"/>
                    </a:lnTo>
                    <a:lnTo>
                      <a:pt x="19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5" name="Freeform 223">
                <a:extLst>
                  <a:ext uri="{FF2B5EF4-FFF2-40B4-BE49-F238E27FC236}">
                    <a16:creationId xmlns:a16="http://schemas.microsoft.com/office/drawing/2014/main" id="{304F56B5-1BE3-4E94-A853-D3C5BCEC8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9038" y="2732088"/>
                <a:ext cx="9525" cy="44450"/>
              </a:xfrm>
              <a:custGeom>
                <a:avLst/>
                <a:gdLst>
                  <a:gd name="T0" fmla="*/ 7 w 42"/>
                  <a:gd name="T1" fmla="*/ 249 h 249"/>
                  <a:gd name="T2" fmla="*/ 0 w 42"/>
                  <a:gd name="T3" fmla="*/ 174 h 249"/>
                  <a:gd name="T4" fmla="*/ 42 w 42"/>
                  <a:gd name="T5" fmla="*/ 67 h 249"/>
                  <a:gd name="T6" fmla="*/ 38 w 42"/>
                  <a:gd name="T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49">
                    <a:moveTo>
                      <a:pt x="7" y="249"/>
                    </a:moveTo>
                    <a:lnTo>
                      <a:pt x="0" y="174"/>
                    </a:lnTo>
                    <a:lnTo>
                      <a:pt x="42" y="67"/>
                    </a:lnTo>
                    <a:lnTo>
                      <a:pt x="3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6" name="Freeform 224">
                <a:extLst>
                  <a:ext uri="{FF2B5EF4-FFF2-40B4-BE49-F238E27FC236}">
                    <a16:creationId xmlns:a16="http://schemas.microsoft.com/office/drawing/2014/main" id="{3EC7D876-ACC5-47CA-B270-BB0E52A10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5576" y="2774950"/>
                <a:ext cx="11113" cy="19050"/>
              </a:xfrm>
              <a:custGeom>
                <a:avLst/>
                <a:gdLst>
                  <a:gd name="T0" fmla="*/ 0 w 48"/>
                  <a:gd name="T1" fmla="*/ 108 h 108"/>
                  <a:gd name="T2" fmla="*/ 6 w 48"/>
                  <a:gd name="T3" fmla="*/ 64 h 108"/>
                  <a:gd name="T4" fmla="*/ 48 w 48"/>
                  <a:gd name="T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108">
                    <a:moveTo>
                      <a:pt x="0" y="108"/>
                    </a:moveTo>
                    <a:lnTo>
                      <a:pt x="6" y="64"/>
                    </a:lnTo>
                    <a:lnTo>
                      <a:pt x="4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7" name="Freeform 225">
                <a:extLst>
                  <a:ext uri="{FF2B5EF4-FFF2-40B4-BE49-F238E27FC236}">
                    <a16:creationId xmlns:a16="http://schemas.microsoft.com/office/drawing/2014/main" id="{E32D5BF1-34CB-479A-82C9-C2AC0ACD0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7163" y="2698750"/>
                <a:ext cx="73025" cy="95250"/>
              </a:xfrm>
              <a:custGeom>
                <a:avLst/>
                <a:gdLst>
                  <a:gd name="T0" fmla="*/ 0 w 322"/>
                  <a:gd name="T1" fmla="*/ 541 h 541"/>
                  <a:gd name="T2" fmla="*/ 49 w 322"/>
                  <a:gd name="T3" fmla="*/ 508 h 541"/>
                  <a:gd name="T4" fmla="*/ 154 w 322"/>
                  <a:gd name="T5" fmla="*/ 427 h 541"/>
                  <a:gd name="T6" fmla="*/ 187 w 322"/>
                  <a:gd name="T7" fmla="*/ 323 h 541"/>
                  <a:gd name="T8" fmla="*/ 266 w 322"/>
                  <a:gd name="T9" fmla="*/ 170 h 541"/>
                  <a:gd name="T10" fmla="*/ 258 w 322"/>
                  <a:gd name="T11" fmla="*/ 96 h 541"/>
                  <a:gd name="T12" fmla="*/ 322 w 322"/>
                  <a:gd name="T13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541">
                    <a:moveTo>
                      <a:pt x="0" y="541"/>
                    </a:moveTo>
                    <a:lnTo>
                      <a:pt x="49" y="508"/>
                    </a:lnTo>
                    <a:lnTo>
                      <a:pt x="154" y="427"/>
                    </a:lnTo>
                    <a:lnTo>
                      <a:pt x="187" y="323"/>
                    </a:lnTo>
                    <a:lnTo>
                      <a:pt x="266" y="170"/>
                    </a:lnTo>
                    <a:lnTo>
                      <a:pt x="258" y="96"/>
                    </a:lnTo>
                    <a:lnTo>
                      <a:pt x="3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8" name="Freeform 226">
                <a:extLst>
                  <a:ext uri="{FF2B5EF4-FFF2-40B4-BE49-F238E27FC236}">
                    <a16:creationId xmlns:a16="http://schemas.microsoft.com/office/drawing/2014/main" id="{338FD37E-43D7-478B-929C-B82B90E91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9551" y="2724150"/>
                <a:ext cx="25400" cy="17463"/>
              </a:xfrm>
              <a:custGeom>
                <a:avLst/>
                <a:gdLst>
                  <a:gd name="T0" fmla="*/ 0 w 114"/>
                  <a:gd name="T1" fmla="*/ 98 h 98"/>
                  <a:gd name="T2" fmla="*/ 55 w 114"/>
                  <a:gd name="T3" fmla="*/ 49 h 98"/>
                  <a:gd name="T4" fmla="*/ 108 w 114"/>
                  <a:gd name="T5" fmla="*/ 35 h 98"/>
                  <a:gd name="T6" fmla="*/ 114 w 114"/>
                  <a:gd name="T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98">
                    <a:moveTo>
                      <a:pt x="0" y="98"/>
                    </a:moveTo>
                    <a:lnTo>
                      <a:pt x="55" y="49"/>
                    </a:lnTo>
                    <a:lnTo>
                      <a:pt x="108" y="35"/>
                    </a:lnTo>
                    <a:lnTo>
                      <a:pt x="11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9" name="Freeform 227">
                <a:extLst>
                  <a:ext uri="{FF2B5EF4-FFF2-40B4-BE49-F238E27FC236}">
                    <a16:creationId xmlns:a16="http://schemas.microsoft.com/office/drawing/2014/main" id="{48A3C615-4024-4B39-AD4C-7246A9802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5901" y="2768600"/>
                <a:ext cx="22225" cy="33338"/>
              </a:xfrm>
              <a:custGeom>
                <a:avLst/>
                <a:gdLst>
                  <a:gd name="T0" fmla="*/ 0 w 100"/>
                  <a:gd name="T1" fmla="*/ 186 h 186"/>
                  <a:gd name="T2" fmla="*/ 45 w 100"/>
                  <a:gd name="T3" fmla="*/ 92 h 186"/>
                  <a:gd name="T4" fmla="*/ 70 w 100"/>
                  <a:gd name="T5" fmla="*/ 45 h 186"/>
                  <a:gd name="T6" fmla="*/ 81 w 100"/>
                  <a:gd name="T7" fmla="*/ 27 h 186"/>
                  <a:gd name="T8" fmla="*/ 100 w 100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86">
                    <a:moveTo>
                      <a:pt x="0" y="186"/>
                    </a:moveTo>
                    <a:lnTo>
                      <a:pt x="45" y="92"/>
                    </a:lnTo>
                    <a:lnTo>
                      <a:pt x="70" y="45"/>
                    </a:lnTo>
                    <a:lnTo>
                      <a:pt x="81" y="27"/>
                    </a:lnTo>
                    <a:lnTo>
                      <a:pt x="10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0" name="Freeform 228">
                <a:extLst>
                  <a:ext uri="{FF2B5EF4-FFF2-40B4-BE49-F238E27FC236}">
                    <a16:creationId xmlns:a16="http://schemas.microsoft.com/office/drawing/2014/main" id="{EE4A497D-2B25-4422-BB63-55AD804E4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3201" y="2830513"/>
                <a:ext cx="63500" cy="12700"/>
              </a:xfrm>
              <a:custGeom>
                <a:avLst/>
                <a:gdLst>
                  <a:gd name="T0" fmla="*/ 0 w 284"/>
                  <a:gd name="T1" fmla="*/ 74 h 74"/>
                  <a:gd name="T2" fmla="*/ 20 w 284"/>
                  <a:gd name="T3" fmla="*/ 67 h 74"/>
                  <a:gd name="T4" fmla="*/ 49 w 284"/>
                  <a:gd name="T5" fmla="*/ 60 h 74"/>
                  <a:gd name="T6" fmla="*/ 124 w 284"/>
                  <a:gd name="T7" fmla="*/ 51 h 74"/>
                  <a:gd name="T8" fmla="*/ 166 w 284"/>
                  <a:gd name="T9" fmla="*/ 43 h 74"/>
                  <a:gd name="T10" fmla="*/ 208 w 284"/>
                  <a:gd name="T11" fmla="*/ 34 h 74"/>
                  <a:gd name="T12" fmla="*/ 248 w 284"/>
                  <a:gd name="T13" fmla="*/ 20 h 74"/>
                  <a:gd name="T14" fmla="*/ 284 w 284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4" h="74">
                    <a:moveTo>
                      <a:pt x="0" y="74"/>
                    </a:moveTo>
                    <a:lnTo>
                      <a:pt x="20" y="67"/>
                    </a:lnTo>
                    <a:lnTo>
                      <a:pt x="49" y="60"/>
                    </a:lnTo>
                    <a:lnTo>
                      <a:pt x="124" y="51"/>
                    </a:lnTo>
                    <a:lnTo>
                      <a:pt x="166" y="43"/>
                    </a:lnTo>
                    <a:lnTo>
                      <a:pt x="208" y="34"/>
                    </a:lnTo>
                    <a:lnTo>
                      <a:pt x="248" y="20"/>
                    </a:lnTo>
                    <a:lnTo>
                      <a:pt x="28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1" name="Freeform 229">
                <a:extLst>
                  <a:ext uri="{FF2B5EF4-FFF2-40B4-BE49-F238E27FC236}">
                    <a16:creationId xmlns:a16="http://schemas.microsoft.com/office/drawing/2014/main" id="{A50E8597-0530-4C4C-BF41-86D2BCEC8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7013" y="2803525"/>
                <a:ext cx="52388" cy="36513"/>
              </a:xfrm>
              <a:custGeom>
                <a:avLst/>
                <a:gdLst>
                  <a:gd name="T0" fmla="*/ 0 w 230"/>
                  <a:gd name="T1" fmla="*/ 209 h 209"/>
                  <a:gd name="T2" fmla="*/ 22 w 230"/>
                  <a:gd name="T3" fmla="*/ 172 h 209"/>
                  <a:gd name="T4" fmla="*/ 49 w 230"/>
                  <a:gd name="T5" fmla="*/ 143 h 209"/>
                  <a:gd name="T6" fmla="*/ 80 w 230"/>
                  <a:gd name="T7" fmla="*/ 118 h 209"/>
                  <a:gd name="T8" fmla="*/ 111 w 230"/>
                  <a:gd name="T9" fmla="*/ 97 h 209"/>
                  <a:gd name="T10" fmla="*/ 176 w 230"/>
                  <a:gd name="T11" fmla="*/ 54 h 209"/>
                  <a:gd name="T12" fmla="*/ 205 w 230"/>
                  <a:gd name="T13" fmla="*/ 29 h 209"/>
                  <a:gd name="T14" fmla="*/ 230 w 230"/>
                  <a:gd name="T1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" h="209">
                    <a:moveTo>
                      <a:pt x="0" y="209"/>
                    </a:moveTo>
                    <a:lnTo>
                      <a:pt x="22" y="172"/>
                    </a:lnTo>
                    <a:lnTo>
                      <a:pt x="49" y="143"/>
                    </a:lnTo>
                    <a:lnTo>
                      <a:pt x="80" y="118"/>
                    </a:lnTo>
                    <a:lnTo>
                      <a:pt x="111" y="97"/>
                    </a:lnTo>
                    <a:lnTo>
                      <a:pt x="176" y="54"/>
                    </a:lnTo>
                    <a:lnTo>
                      <a:pt x="205" y="29"/>
                    </a:lnTo>
                    <a:lnTo>
                      <a:pt x="23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2" name="Freeform 230">
                <a:extLst>
                  <a:ext uri="{FF2B5EF4-FFF2-40B4-BE49-F238E27FC236}">
                    <a16:creationId xmlns:a16="http://schemas.microsoft.com/office/drawing/2014/main" id="{4A6518EA-87FE-41A1-A7FD-3F506ABA9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0201" y="2741613"/>
                <a:ext cx="109538" cy="47625"/>
              </a:xfrm>
              <a:custGeom>
                <a:avLst/>
                <a:gdLst>
                  <a:gd name="T0" fmla="*/ 0 w 479"/>
                  <a:gd name="T1" fmla="*/ 270 h 270"/>
                  <a:gd name="T2" fmla="*/ 86 w 479"/>
                  <a:gd name="T3" fmla="*/ 215 h 270"/>
                  <a:gd name="T4" fmla="*/ 203 w 479"/>
                  <a:gd name="T5" fmla="*/ 177 h 270"/>
                  <a:gd name="T6" fmla="*/ 310 w 479"/>
                  <a:gd name="T7" fmla="*/ 59 h 270"/>
                  <a:gd name="T8" fmla="*/ 397 w 479"/>
                  <a:gd name="T9" fmla="*/ 15 h 270"/>
                  <a:gd name="T10" fmla="*/ 422 w 479"/>
                  <a:gd name="T11" fmla="*/ 30 h 270"/>
                  <a:gd name="T12" fmla="*/ 479 w 479"/>
                  <a:gd name="T13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9" h="270">
                    <a:moveTo>
                      <a:pt x="0" y="270"/>
                    </a:moveTo>
                    <a:lnTo>
                      <a:pt x="86" y="215"/>
                    </a:lnTo>
                    <a:lnTo>
                      <a:pt x="203" y="177"/>
                    </a:lnTo>
                    <a:lnTo>
                      <a:pt x="310" y="59"/>
                    </a:lnTo>
                    <a:lnTo>
                      <a:pt x="397" y="15"/>
                    </a:lnTo>
                    <a:lnTo>
                      <a:pt x="422" y="30"/>
                    </a:lnTo>
                    <a:lnTo>
                      <a:pt x="47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3" name="Freeform 231">
                <a:extLst>
                  <a:ext uri="{FF2B5EF4-FFF2-40B4-BE49-F238E27FC236}">
                    <a16:creationId xmlns:a16="http://schemas.microsoft.com/office/drawing/2014/main" id="{E57618F6-EDA7-4244-ABDB-FD1B457AC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6238" y="2773363"/>
                <a:ext cx="46038" cy="4763"/>
              </a:xfrm>
              <a:custGeom>
                <a:avLst/>
                <a:gdLst>
                  <a:gd name="T0" fmla="*/ 0 w 201"/>
                  <a:gd name="T1" fmla="*/ 0 h 27"/>
                  <a:gd name="T2" fmla="*/ 112 w 201"/>
                  <a:gd name="T3" fmla="*/ 27 h 27"/>
                  <a:gd name="T4" fmla="*/ 201 w 201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1" h="27">
                    <a:moveTo>
                      <a:pt x="0" y="0"/>
                    </a:moveTo>
                    <a:lnTo>
                      <a:pt x="112" y="27"/>
                    </a:lnTo>
                    <a:lnTo>
                      <a:pt x="201" y="2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4" name="Line 232">
                <a:extLst>
                  <a:ext uri="{FF2B5EF4-FFF2-40B4-BE49-F238E27FC236}">
                    <a16:creationId xmlns:a16="http://schemas.microsoft.com/office/drawing/2014/main" id="{9F4302B4-716A-4A46-BCA0-D02DF8F3F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1638" y="2778125"/>
                <a:ext cx="20638" cy="111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5" name="Line 233">
                <a:extLst>
                  <a:ext uri="{FF2B5EF4-FFF2-40B4-BE49-F238E27FC236}">
                    <a16:creationId xmlns:a16="http://schemas.microsoft.com/office/drawing/2014/main" id="{39F6D7E4-820C-4786-816C-DF85FEA8F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0676" y="2825750"/>
                <a:ext cx="11113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6" name="Freeform 234">
                <a:extLst>
                  <a:ext uri="{FF2B5EF4-FFF2-40B4-BE49-F238E27FC236}">
                    <a16:creationId xmlns:a16="http://schemas.microsoft.com/office/drawing/2014/main" id="{20FBC085-BC00-4D9A-9D5E-0D2592FCC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426" y="2825750"/>
                <a:ext cx="23813" cy="6350"/>
              </a:xfrm>
              <a:custGeom>
                <a:avLst/>
                <a:gdLst>
                  <a:gd name="T0" fmla="*/ 0 w 101"/>
                  <a:gd name="T1" fmla="*/ 35 h 35"/>
                  <a:gd name="T2" fmla="*/ 57 w 101"/>
                  <a:gd name="T3" fmla="*/ 0 h 35"/>
                  <a:gd name="T4" fmla="*/ 101 w 101"/>
                  <a:gd name="T5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" h="35">
                    <a:moveTo>
                      <a:pt x="0" y="35"/>
                    </a:moveTo>
                    <a:lnTo>
                      <a:pt x="57" y="0"/>
                    </a:lnTo>
                    <a:lnTo>
                      <a:pt x="101" y="1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7" name="Freeform 235">
                <a:extLst>
                  <a:ext uri="{FF2B5EF4-FFF2-40B4-BE49-F238E27FC236}">
                    <a16:creationId xmlns:a16="http://schemas.microsoft.com/office/drawing/2014/main" id="{73CF3C79-86FB-4783-A8AB-75649E47C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2776" y="3143250"/>
                <a:ext cx="38100" cy="23813"/>
              </a:xfrm>
              <a:custGeom>
                <a:avLst/>
                <a:gdLst>
                  <a:gd name="T0" fmla="*/ 94 w 165"/>
                  <a:gd name="T1" fmla="*/ 11 h 130"/>
                  <a:gd name="T2" fmla="*/ 0 w 165"/>
                  <a:gd name="T3" fmla="*/ 0 h 130"/>
                  <a:gd name="T4" fmla="*/ 46 w 165"/>
                  <a:gd name="T5" fmla="*/ 27 h 130"/>
                  <a:gd name="T6" fmla="*/ 84 w 165"/>
                  <a:gd name="T7" fmla="*/ 64 h 130"/>
                  <a:gd name="T8" fmla="*/ 122 w 165"/>
                  <a:gd name="T9" fmla="*/ 99 h 130"/>
                  <a:gd name="T10" fmla="*/ 165 w 165"/>
                  <a:gd name="T11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130">
                    <a:moveTo>
                      <a:pt x="94" y="11"/>
                    </a:moveTo>
                    <a:lnTo>
                      <a:pt x="0" y="0"/>
                    </a:lnTo>
                    <a:lnTo>
                      <a:pt x="46" y="27"/>
                    </a:lnTo>
                    <a:lnTo>
                      <a:pt x="84" y="64"/>
                    </a:lnTo>
                    <a:lnTo>
                      <a:pt x="122" y="99"/>
                    </a:lnTo>
                    <a:lnTo>
                      <a:pt x="165" y="1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8" name="Line 236">
                <a:extLst>
                  <a:ext uri="{FF2B5EF4-FFF2-40B4-BE49-F238E27FC236}">
                    <a16:creationId xmlns:a16="http://schemas.microsoft.com/office/drawing/2014/main" id="{E52BFB21-4791-4062-8CA4-DEE7FEB494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45476" y="3149600"/>
                <a:ext cx="1588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9" name="Line 237">
                <a:extLst>
                  <a:ext uri="{FF2B5EF4-FFF2-40B4-BE49-F238E27FC236}">
                    <a16:creationId xmlns:a16="http://schemas.microsoft.com/office/drawing/2014/main" id="{7F481BBC-0DAF-42D3-87D0-785834FD72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6113" y="3163888"/>
                <a:ext cx="2540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0" name="Line 238">
                <a:extLst>
                  <a:ext uri="{FF2B5EF4-FFF2-40B4-BE49-F238E27FC236}">
                    <a16:creationId xmlns:a16="http://schemas.microsoft.com/office/drawing/2014/main" id="{171D801E-F7F1-433D-999C-D50471736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23251" y="3251200"/>
                <a:ext cx="0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1" name="Line 239">
                <a:extLst>
                  <a:ext uri="{FF2B5EF4-FFF2-40B4-BE49-F238E27FC236}">
                    <a16:creationId xmlns:a16="http://schemas.microsoft.com/office/drawing/2014/main" id="{E930C77A-7B21-4D7F-87E9-22BB11BBAF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37538" y="3257550"/>
                <a:ext cx="3175" cy="1270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2" name="Freeform 240">
                <a:extLst>
                  <a:ext uri="{FF2B5EF4-FFF2-40B4-BE49-F238E27FC236}">
                    <a16:creationId xmlns:a16="http://schemas.microsoft.com/office/drawing/2014/main" id="{F3B48331-2267-4A74-BEE9-0E5394F5F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4663" y="3435350"/>
                <a:ext cx="23813" cy="26988"/>
              </a:xfrm>
              <a:custGeom>
                <a:avLst/>
                <a:gdLst>
                  <a:gd name="T0" fmla="*/ 0 w 105"/>
                  <a:gd name="T1" fmla="*/ 155 h 155"/>
                  <a:gd name="T2" fmla="*/ 38 w 105"/>
                  <a:gd name="T3" fmla="*/ 119 h 155"/>
                  <a:gd name="T4" fmla="*/ 38 w 105"/>
                  <a:gd name="T5" fmla="*/ 78 h 155"/>
                  <a:gd name="T6" fmla="*/ 78 w 105"/>
                  <a:gd name="T7" fmla="*/ 41 h 155"/>
                  <a:gd name="T8" fmla="*/ 78 w 105"/>
                  <a:gd name="T9" fmla="*/ 15 h 155"/>
                  <a:gd name="T10" fmla="*/ 105 w 105"/>
                  <a:gd name="T11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155">
                    <a:moveTo>
                      <a:pt x="0" y="155"/>
                    </a:moveTo>
                    <a:lnTo>
                      <a:pt x="38" y="119"/>
                    </a:lnTo>
                    <a:lnTo>
                      <a:pt x="38" y="78"/>
                    </a:lnTo>
                    <a:lnTo>
                      <a:pt x="78" y="41"/>
                    </a:lnTo>
                    <a:lnTo>
                      <a:pt x="78" y="15"/>
                    </a:lnTo>
                    <a:lnTo>
                      <a:pt x="10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3" name="Line 241">
                <a:extLst>
                  <a:ext uri="{FF2B5EF4-FFF2-40B4-BE49-F238E27FC236}">
                    <a16:creationId xmlns:a16="http://schemas.microsoft.com/office/drawing/2014/main" id="{BB7CF1EC-04FF-4EEA-8C64-7C2FDC459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4188" y="3449638"/>
                <a:ext cx="1111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" name="Line 242">
                <a:extLst>
                  <a:ext uri="{FF2B5EF4-FFF2-40B4-BE49-F238E27FC236}">
                    <a16:creationId xmlns:a16="http://schemas.microsoft.com/office/drawing/2014/main" id="{BCAB403E-C457-46AB-A34D-C4D4B9129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99426" y="3490913"/>
                <a:ext cx="3175" cy="111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5" name="Line 243">
                <a:extLst>
                  <a:ext uri="{FF2B5EF4-FFF2-40B4-BE49-F238E27FC236}">
                    <a16:creationId xmlns:a16="http://schemas.microsoft.com/office/drawing/2014/main" id="{30F4F5F8-FB9D-47E9-848C-6BB4BBAAF8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6726" y="3519488"/>
                <a:ext cx="2222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6" name="Freeform 244">
                <a:extLst>
                  <a:ext uri="{FF2B5EF4-FFF2-40B4-BE49-F238E27FC236}">
                    <a16:creationId xmlns:a16="http://schemas.microsoft.com/office/drawing/2014/main" id="{17F898EC-82C0-4622-8C8E-1BC8941E2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276" y="3509963"/>
                <a:ext cx="12700" cy="20638"/>
              </a:xfrm>
              <a:custGeom>
                <a:avLst/>
                <a:gdLst>
                  <a:gd name="T0" fmla="*/ 54 w 54"/>
                  <a:gd name="T1" fmla="*/ 119 h 119"/>
                  <a:gd name="T2" fmla="*/ 54 w 54"/>
                  <a:gd name="T3" fmla="*/ 79 h 119"/>
                  <a:gd name="T4" fmla="*/ 31 w 54"/>
                  <a:gd name="T5" fmla="*/ 75 h 119"/>
                  <a:gd name="T6" fmla="*/ 0 w 54"/>
                  <a:gd name="T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19">
                    <a:moveTo>
                      <a:pt x="54" y="119"/>
                    </a:moveTo>
                    <a:lnTo>
                      <a:pt x="54" y="79"/>
                    </a:lnTo>
                    <a:lnTo>
                      <a:pt x="31" y="7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7" name="Line 245">
                <a:extLst>
                  <a:ext uri="{FF2B5EF4-FFF2-40B4-BE49-F238E27FC236}">
                    <a16:creationId xmlns:a16="http://schemas.microsoft.com/office/drawing/2014/main" id="{966E1B9E-C3CE-40C0-A754-7C2E138DF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573963" y="3910013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8" name="Freeform 246">
                <a:extLst>
                  <a:ext uri="{FF2B5EF4-FFF2-40B4-BE49-F238E27FC236}">
                    <a16:creationId xmlns:a16="http://schemas.microsoft.com/office/drawing/2014/main" id="{2C53D6B9-5284-4C43-8E57-90677FD70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4426" y="3759200"/>
                <a:ext cx="11113" cy="14288"/>
              </a:xfrm>
              <a:custGeom>
                <a:avLst/>
                <a:gdLst>
                  <a:gd name="T0" fmla="*/ 11 w 53"/>
                  <a:gd name="T1" fmla="*/ 0 h 82"/>
                  <a:gd name="T2" fmla="*/ 5 w 53"/>
                  <a:gd name="T3" fmla="*/ 7 h 82"/>
                  <a:gd name="T4" fmla="*/ 2 w 53"/>
                  <a:gd name="T5" fmla="*/ 17 h 82"/>
                  <a:gd name="T6" fmla="*/ 0 w 53"/>
                  <a:gd name="T7" fmla="*/ 41 h 82"/>
                  <a:gd name="T8" fmla="*/ 8 w 53"/>
                  <a:gd name="T9" fmla="*/ 64 h 82"/>
                  <a:gd name="T10" fmla="*/ 15 w 53"/>
                  <a:gd name="T11" fmla="*/ 75 h 82"/>
                  <a:gd name="T12" fmla="*/ 25 w 53"/>
                  <a:gd name="T13" fmla="*/ 81 h 82"/>
                  <a:gd name="T14" fmla="*/ 38 w 53"/>
                  <a:gd name="T15" fmla="*/ 82 h 82"/>
                  <a:gd name="T16" fmla="*/ 47 w 53"/>
                  <a:gd name="T17" fmla="*/ 74 h 82"/>
                  <a:gd name="T18" fmla="*/ 53 w 53"/>
                  <a:gd name="T19" fmla="*/ 59 h 82"/>
                  <a:gd name="T20" fmla="*/ 53 w 53"/>
                  <a:gd name="T21" fmla="*/ 44 h 82"/>
                  <a:gd name="T22" fmla="*/ 50 w 53"/>
                  <a:gd name="T23" fmla="*/ 31 h 82"/>
                  <a:gd name="T24" fmla="*/ 43 w 53"/>
                  <a:gd name="T25" fmla="*/ 22 h 82"/>
                  <a:gd name="T26" fmla="*/ 36 w 53"/>
                  <a:gd name="T27" fmla="*/ 16 h 82"/>
                  <a:gd name="T28" fmla="*/ 28 w 53"/>
                  <a:gd name="T29" fmla="*/ 15 h 82"/>
                  <a:gd name="T30" fmla="*/ 22 w 53"/>
                  <a:gd name="T31" fmla="*/ 22 h 82"/>
                  <a:gd name="T32" fmla="*/ 18 w 53"/>
                  <a:gd name="T33" fmla="*/ 37 h 82"/>
                  <a:gd name="T34" fmla="*/ 19 w 53"/>
                  <a:gd name="T35" fmla="*/ 46 h 82"/>
                  <a:gd name="T36" fmla="*/ 23 w 53"/>
                  <a:gd name="T37" fmla="*/ 54 h 82"/>
                  <a:gd name="T38" fmla="*/ 37 w 53"/>
                  <a:gd name="T39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82">
                    <a:moveTo>
                      <a:pt x="11" y="0"/>
                    </a:moveTo>
                    <a:lnTo>
                      <a:pt x="5" y="7"/>
                    </a:lnTo>
                    <a:lnTo>
                      <a:pt x="2" y="17"/>
                    </a:lnTo>
                    <a:lnTo>
                      <a:pt x="0" y="41"/>
                    </a:lnTo>
                    <a:lnTo>
                      <a:pt x="8" y="64"/>
                    </a:lnTo>
                    <a:lnTo>
                      <a:pt x="15" y="75"/>
                    </a:lnTo>
                    <a:lnTo>
                      <a:pt x="25" y="81"/>
                    </a:lnTo>
                    <a:lnTo>
                      <a:pt x="38" y="82"/>
                    </a:lnTo>
                    <a:lnTo>
                      <a:pt x="47" y="74"/>
                    </a:lnTo>
                    <a:lnTo>
                      <a:pt x="53" y="59"/>
                    </a:lnTo>
                    <a:lnTo>
                      <a:pt x="53" y="44"/>
                    </a:lnTo>
                    <a:lnTo>
                      <a:pt x="50" y="31"/>
                    </a:lnTo>
                    <a:lnTo>
                      <a:pt x="43" y="22"/>
                    </a:lnTo>
                    <a:lnTo>
                      <a:pt x="36" y="16"/>
                    </a:lnTo>
                    <a:lnTo>
                      <a:pt x="28" y="15"/>
                    </a:lnTo>
                    <a:lnTo>
                      <a:pt x="22" y="22"/>
                    </a:lnTo>
                    <a:lnTo>
                      <a:pt x="18" y="37"/>
                    </a:lnTo>
                    <a:lnTo>
                      <a:pt x="19" y="46"/>
                    </a:lnTo>
                    <a:lnTo>
                      <a:pt x="23" y="54"/>
                    </a:lnTo>
                    <a:lnTo>
                      <a:pt x="37" y="6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9" name="Freeform 247">
                <a:extLst>
                  <a:ext uri="{FF2B5EF4-FFF2-40B4-BE49-F238E27FC236}">
                    <a16:creationId xmlns:a16="http://schemas.microsoft.com/office/drawing/2014/main" id="{57CD8C35-42DE-4E28-ABE7-70FF0472C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076" y="3752850"/>
                <a:ext cx="14288" cy="12700"/>
              </a:xfrm>
              <a:custGeom>
                <a:avLst/>
                <a:gdLst>
                  <a:gd name="T0" fmla="*/ 62 w 62"/>
                  <a:gd name="T1" fmla="*/ 13 h 69"/>
                  <a:gd name="T2" fmla="*/ 51 w 62"/>
                  <a:gd name="T3" fmla="*/ 4 h 69"/>
                  <a:gd name="T4" fmla="*/ 39 w 62"/>
                  <a:gd name="T5" fmla="*/ 0 h 69"/>
                  <a:gd name="T6" fmla="*/ 26 w 62"/>
                  <a:gd name="T7" fmla="*/ 1 h 69"/>
                  <a:gd name="T8" fmla="*/ 15 w 62"/>
                  <a:gd name="T9" fmla="*/ 8 h 69"/>
                  <a:gd name="T10" fmla="*/ 7 w 62"/>
                  <a:gd name="T11" fmla="*/ 19 h 69"/>
                  <a:gd name="T12" fmla="*/ 1 w 62"/>
                  <a:gd name="T13" fmla="*/ 32 h 69"/>
                  <a:gd name="T14" fmla="*/ 0 w 62"/>
                  <a:gd name="T15" fmla="*/ 50 h 69"/>
                  <a:gd name="T16" fmla="*/ 6 w 62"/>
                  <a:gd name="T1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9">
                    <a:moveTo>
                      <a:pt x="62" y="13"/>
                    </a:moveTo>
                    <a:lnTo>
                      <a:pt x="51" y="4"/>
                    </a:lnTo>
                    <a:lnTo>
                      <a:pt x="39" y="0"/>
                    </a:lnTo>
                    <a:lnTo>
                      <a:pt x="26" y="1"/>
                    </a:lnTo>
                    <a:lnTo>
                      <a:pt x="15" y="8"/>
                    </a:lnTo>
                    <a:lnTo>
                      <a:pt x="7" y="19"/>
                    </a:lnTo>
                    <a:lnTo>
                      <a:pt x="1" y="32"/>
                    </a:lnTo>
                    <a:lnTo>
                      <a:pt x="0" y="50"/>
                    </a:lnTo>
                    <a:lnTo>
                      <a:pt x="6" y="6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0" name="Freeform 248">
                <a:extLst>
                  <a:ext uri="{FF2B5EF4-FFF2-40B4-BE49-F238E27FC236}">
                    <a16:creationId xmlns:a16="http://schemas.microsoft.com/office/drawing/2014/main" id="{97A87ABF-858B-4DDE-A07A-2C27B71FE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601" y="3767138"/>
                <a:ext cx="12700" cy="11113"/>
              </a:xfrm>
              <a:custGeom>
                <a:avLst/>
                <a:gdLst>
                  <a:gd name="T0" fmla="*/ 54 w 54"/>
                  <a:gd name="T1" fmla="*/ 0 h 67"/>
                  <a:gd name="T2" fmla="*/ 54 w 54"/>
                  <a:gd name="T3" fmla="*/ 39 h 67"/>
                  <a:gd name="T4" fmla="*/ 50 w 54"/>
                  <a:gd name="T5" fmla="*/ 53 h 67"/>
                  <a:gd name="T6" fmla="*/ 42 w 54"/>
                  <a:gd name="T7" fmla="*/ 61 h 67"/>
                  <a:gd name="T8" fmla="*/ 33 w 54"/>
                  <a:gd name="T9" fmla="*/ 67 h 67"/>
                  <a:gd name="T10" fmla="*/ 23 w 54"/>
                  <a:gd name="T11" fmla="*/ 67 h 67"/>
                  <a:gd name="T12" fmla="*/ 11 w 54"/>
                  <a:gd name="T13" fmla="*/ 61 h 67"/>
                  <a:gd name="T14" fmla="*/ 0 w 54"/>
                  <a:gd name="T15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67">
                    <a:moveTo>
                      <a:pt x="54" y="0"/>
                    </a:moveTo>
                    <a:lnTo>
                      <a:pt x="54" y="39"/>
                    </a:lnTo>
                    <a:lnTo>
                      <a:pt x="50" y="53"/>
                    </a:lnTo>
                    <a:lnTo>
                      <a:pt x="42" y="61"/>
                    </a:lnTo>
                    <a:lnTo>
                      <a:pt x="33" y="67"/>
                    </a:lnTo>
                    <a:lnTo>
                      <a:pt x="23" y="67"/>
                    </a:lnTo>
                    <a:lnTo>
                      <a:pt x="11" y="61"/>
                    </a:lnTo>
                    <a:lnTo>
                      <a:pt x="0" y="5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1" name="Freeform 249">
                <a:extLst>
                  <a:ext uri="{FF2B5EF4-FFF2-40B4-BE49-F238E27FC236}">
                    <a16:creationId xmlns:a16="http://schemas.microsoft.com/office/drawing/2014/main" id="{CD88CCC2-B108-4B17-9323-1361AB3A8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588" y="3546475"/>
                <a:ext cx="11113" cy="15875"/>
              </a:xfrm>
              <a:custGeom>
                <a:avLst/>
                <a:gdLst>
                  <a:gd name="T0" fmla="*/ 34 w 52"/>
                  <a:gd name="T1" fmla="*/ 0 h 85"/>
                  <a:gd name="T2" fmla="*/ 18 w 52"/>
                  <a:gd name="T3" fmla="*/ 11 h 85"/>
                  <a:gd name="T4" fmla="*/ 5 w 52"/>
                  <a:gd name="T5" fmla="*/ 31 h 85"/>
                  <a:gd name="T6" fmla="*/ 0 w 52"/>
                  <a:gd name="T7" fmla="*/ 54 h 85"/>
                  <a:gd name="T8" fmla="*/ 1 w 52"/>
                  <a:gd name="T9" fmla="*/ 67 h 85"/>
                  <a:gd name="T10" fmla="*/ 6 w 52"/>
                  <a:gd name="T11" fmla="*/ 78 h 85"/>
                  <a:gd name="T12" fmla="*/ 17 w 52"/>
                  <a:gd name="T13" fmla="*/ 85 h 85"/>
                  <a:gd name="T14" fmla="*/ 30 w 52"/>
                  <a:gd name="T15" fmla="*/ 82 h 85"/>
                  <a:gd name="T16" fmla="*/ 42 w 52"/>
                  <a:gd name="T17" fmla="*/ 73 h 85"/>
                  <a:gd name="T18" fmla="*/ 49 w 52"/>
                  <a:gd name="T19" fmla="*/ 60 h 85"/>
                  <a:gd name="T20" fmla="*/ 52 w 52"/>
                  <a:gd name="T21" fmla="*/ 47 h 85"/>
                  <a:gd name="T22" fmla="*/ 52 w 52"/>
                  <a:gd name="T23" fmla="*/ 35 h 85"/>
                  <a:gd name="T24" fmla="*/ 48 w 52"/>
                  <a:gd name="T25" fmla="*/ 27 h 85"/>
                  <a:gd name="T26" fmla="*/ 42 w 52"/>
                  <a:gd name="T27" fmla="*/ 22 h 85"/>
                  <a:gd name="T28" fmla="*/ 33 w 52"/>
                  <a:gd name="T29" fmla="*/ 25 h 85"/>
                  <a:gd name="T30" fmla="*/ 22 w 52"/>
                  <a:gd name="T31" fmla="*/ 36 h 85"/>
                  <a:gd name="T32" fmla="*/ 19 w 52"/>
                  <a:gd name="T33" fmla="*/ 45 h 85"/>
                  <a:gd name="T34" fmla="*/ 18 w 52"/>
                  <a:gd name="T35" fmla="*/ 52 h 85"/>
                  <a:gd name="T36" fmla="*/ 26 w 52"/>
                  <a:gd name="T37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85">
                    <a:moveTo>
                      <a:pt x="34" y="0"/>
                    </a:moveTo>
                    <a:lnTo>
                      <a:pt x="18" y="11"/>
                    </a:lnTo>
                    <a:lnTo>
                      <a:pt x="5" y="31"/>
                    </a:lnTo>
                    <a:lnTo>
                      <a:pt x="0" y="54"/>
                    </a:lnTo>
                    <a:lnTo>
                      <a:pt x="1" y="67"/>
                    </a:lnTo>
                    <a:lnTo>
                      <a:pt x="6" y="78"/>
                    </a:lnTo>
                    <a:lnTo>
                      <a:pt x="17" y="85"/>
                    </a:lnTo>
                    <a:lnTo>
                      <a:pt x="30" y="82"/>
                    </a:lnTo>
                    <a:lnTo>
                      <a:pt x="42" y="73"/>
                    </a:lnTo>
                    <a:lnTo>
                      <a:pt x="49" y="60"/>
                    </a:lnTo>
                    <a:lnTo>
                      <a:pt x="52" y="47"/>
                    </a:lnTo>
                    <a:lnTo>
                      <a:pt x="52" y="35"/>
                    </a:lnTo>
                    <a:lnTo>
                      <a:pt x="48" y="27"/>
                    </a:lnTo>
                    <a:lnTo>
                      <a:pt x="42" y="22"/>
                    </a:lnTo>
                    <a:lnTo>
                      <a:pt x="33" y="25"/>
                    </a:lnTo>
                    <a:lnTo>
                      <a:pt x="22" y="36"/>
                    </a:lnTo>
                    <a:lnTo>
                      <a:pt x="19" y="45"/>
                    </a:lnTo>
                    <a:lnTo>
                      <a:pt x="18" y="52"/>
                    </a:lnTo>
                    <a:lnTo>
                      <a:pt x="26" y="6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2" name="Freeform 250">
                <a:extLst>
                  <a:ext uri="{FF2B5EF4-FFF2-40B4-BE49-F238E27FC236}">
                    <a16:creationId xmlns:a16="http://schemas.microsoft.com/office/drawing/2014/main" id="{77F1298D-A19F-4820-8867-5CA6948B9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541713"/>
                <a:ext cx="17463" cy="7938"/>
              </a:xfrm>
              <a:custGeom>
                <a:avLst/>
                <a:gdLst>
                  <a:gd name="T0" fmla="*/ 76 w 76"/>
                  <a:gd name="T1" fmla="*/ 28 h 48"/>
                  <a:gd name="T2" fmla="*/ 72 w 76"/>
                  <a:gd name="T3" fmla="*/ 14 h 48"/>
                  <a:gd name="T4" fmla="*/ 62 w 76"/>
                  <a:gd name="T5" fmla="*/ 5 h 48"/>
                  <a:gd name="T6" fmla="*/ 51 w 76"/>
                  <a:gd name="T7" fmla="*/ 0 h 48"/>
                  <a:gd name="T8" fmla="*/ 38 w 76"/>
                  <a:gd name="T9" fmla="*/ 0 h 48"/>
                  <a:gd name="T10" fmla="*/ 26 w 76"/>
                  <a:gd name="T11" fmla="*/ 5 h 48"/>
                  <a:gd name="T12" fmla="*/ 14 w 76"/>
                  <a:gd name="T13" fmla="*/ 14 h 48"/>
                  <a:gd name="T14" fmla="*/ 5 w 76"/>
                  <a:gd name="T15" fmla="*/ 29 h 48"/>
                  <a:gd name="T16" fmla="*/ 0 w 76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28"/>
                    </a:moveTo>
                    <a:lnTo>
                      <a:pt x="72" y="14"/>
                    </a:lnTo>
                    <a:lnTo>
                      <a:pt x="62" y="5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14" y="14"/>
                    </a:lnTo>
                    <a:lnTo>
                      <a:pt x="5" y="29"/>
                    </a:lnTo>
                    <a:lnTo>
                      <a:pt x="0" y="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3" name="Freeform 251">
                <a:extLst>
                  <a:ext uri="{FF2B5EF4-FFF2-40B4-BE49-F238E27FC236}">
                    <a16:creationId xmlns:a16="http://schemas.microsoft.com/office/drawing/2014/main" id="{1DAF981A-3AED-4571-8721-0735D3E69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559175"/>
                <a:ext cx="17463" cy="9525"/>
              </a:xfrm>
              <a:custGeom>
                <a:avLst/>
                <a:gdLst>
                  <a:gd name="T0" fmla="*/ 74 w 74"/>
                  <a:gd name="T1" fmla="*/ 0 h 47"/>
                  <a:gd name="T2" fmla="*/ 65 w 74"/>
                  <a:gd name="T3" fmla="*/ 19 h 47"/>
                  <a:gd name="T4" fmla="*/ 55 w 74"/>
                  <a:gd name="T5" fmla="*/ 33 h 47"/>
                  <a:gd name="T6" fmla="*/ 43 w 74"/>
                  <a:gd name="T7" fmla="*/ 42 h 47"/>
                  <a:gd name="T8" fmla="*/ 32 w 74"/>
                  <a:gd name="T9" fmla="*/ 47 h 47"/>
                  <a:gd name="T10" fmla="*/ 21 w 74"/>
                  <a:gd name="T11" fmla="*/ 46 h 47"/>
                  <a:gd name="T12" fmla="*/ 13 w 74"/>
                  <a:gd name="T13" fmla="*/ 40 h 47"/>
                  <a:gd name="T14" fmla="*/ 5 w 74"/>
                  <a:gd name="T15" fmla="*/ 31 h 47"/>
                  <a:gd name="T16" fmla="*/ 0 w 74"/>
                  <a:gd name="T17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47">
                    <a:moveTo>
                      <a:pt x="74" y="0"/>
                    </a:moveTo>
                    <a:lnTo>
                      <a:pt x="65" y="19"/>
                    </a:lnTo>
                    <a:lnTo>
                      <a:pt x="55" y="33"/>
                    </a:lnTo>
                    <a:lnTo>
                      <a:pt x="43" y="42"/>
                    </a:lnTo>
                    <a:lnTo>
                      <a:pt x="32" y="47"/>
                    </a:lnTo>
                    <a:lnTo>
                      <a:pt x="21" y="46"/>
                    </a:lnTo>
                    <a:lnTo>
                      <a:pt x="13" y="40"/>
                    </a:lnTo>
                    <a:lnTo>
                      <a:pt x="5" y="31"/>
                    </a:lnTo>
                    <a:lnTo>
                      <a:pt x="0" y="1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4" name="Freeform 252">
                <a:extLst>
                  <a:ext uri="{FF2B5EF4-FFF2-40B4-BE49-F238E27FC236}">
                    <a16:creationId xmlns:a16="http://schemas.microsoft.com/office/drawing/2014/main" id="{B4B82DE7-8E47-4202-A842-12CC0330E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1013" y="3246438"/>
                <a:ext cx="20638" cy="6350"/>
              </a:xfrm>
              <a:custGeom>
                <a:avLst/>
                <a:gdLst>
                  <a:gd name="T0" fmla="*/ 0 w 91"/>
                  <a:gd name="T1" fmla="*/ 31 h 31"/>
                  <a:gd name="T2" fmla="*/ 6 w 91"/>
                  <a:gd name="T3" fmla="*/ 15 h 31"/>
                  <a:gd name="T4" fmla="*/ 14 w 91"/>
                  <a:gd name="T5" fmla="*/ 6 h 31"/>
                  <a:gd name="T6" fmla="*/ 26 w 91"/>
                  <a:gd name="T7" fmla="*/ 0 h 31"/>
                  <a:gd name="T8" fmla="*/ 40 w 91"/>
                  <a:gd name="T9" fmla="*/ 0 h 31"/>
                  <a:gd name="T10" fmla="*/ 54 w 91"/>
                  <a:gd name="T11" fmla="*/ 4 h 31"/>
                  <a:gd name="T12" fmla="*/ 68 w 91"/>
                  <a:gd name="T13" fmla="*/ 9 h 31"/>
                  <a:gd name="T14" fmla="*/ 91 w 91"/>
                  <a:gd name="T15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31">
                    <a:moveTo>
                      <a:pt x="0" y="31"/>
                    </a:moveTo>
                    <a:lnTo>
                      <a:pt x="6" y="15"/>
                    </a:lnTo>
                    <a:lnTo>
                      <a:pt x="14" y="6"/>
                    </a:lnTo>
                    <a:lnTo>
                      <a:pt x="26" y="0"/>
                    </a:lnTo>
                    <a:lnTo>
                      <a:pt x="40" y="0"/>
                    </a:lnTo>
                    <a:lnTo>
                      <a:pt x="54" y="4"/>
                    </a:lnTo>
                    <a:lnTo>
                      <a:pt x="68" y="9"/>
                    </a:lnTo>
                    <a:lnTo>
                      <a:pt x="91" y="2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5" name="Freeform 253">
                <a:extLst>
                  <a:ext uri="{FF2B5EF4-FFF2-40B4-BE49-F238E27FC236}">
                    <a16:creationId xmlns:a16="http://schemas.microsoft.com/office/drawing/2014/main" id="{1654C3F0-638C-4D8D-8313-62B8981A3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713" y="3222625"/>
                <a:ext cx="47625" cy="25400"/>
              </a:xfrm>
              <a:custGeom>
                <a:avLst/>
                <a:gdLst>
                  <a:gd name="T0" fmla="*/ 8 w 211"/>
                  <a:gd name="T1" fmla="*/ 148 h 148"/>
                  <a:gd name="T2" fmla="*/ 0 w 211"/>
                  <a:gd name="T3" fmla="*/ 131 h 148"/>
                  <a:gd name="T4" fmla="*/ 0 w 211"/>
                  <a:gd name="T5" fmla="*/ 115 h 148"/>
                  <a:gd name="T6" fmla="*/ 8 w 211"/>
                  <a:gd name="T7" fmla="*/ 103 h 148"/>
                  <a:gd name="T8" fmla="*/ 27 w 211"/>
                  <a:gd name="T9" fmla="*/ 101 h 148"/>
                  <a:gd name="T10" fmla="*/ 13 w 211"/>
                  <a:gd name="T11" fmla="*/ 92 h 148"/>
                  <a:gd name="T12" fmla="*/ 5 w 211"/>
                  <a:gd name="T13" fmla="*/ 82 h 148"/>
                  <a:gd name="T14" fmla="*/ 3 w 211"/>
                  <a:gd name="T15" fmla="*/ 70 h 148"/>
                  <a:gd name="T16" fmla="*/ 5 w 211"/>
                  <a:gd name="T17" fmla="*/ 59 h 148"/>
                  <a:gd name="T18" fmla="*/ 11 w 211"/>
                  <a:gd name="T19" fmla="*/ 50 h 148"/>
                  <a:gd name="T20" fmla="*/ 22 w 211"/>
                  <a:gd name="T21" fmla="*/ 43 h 148"/>
                  <a:gd name="T22" fmla="*/ 36 w 211"/>
                  <a:gd name="T23" fmla="*/ 41 h 148"/>
                  <a:gd name="T24" fmla="*/ 54 w 211"/>
                  <a:gd name="T25" fmla="*/ 44 h 148"/>
                  <a:gd name="T26" fmla="*/ 48 w 211"/>
                  <a:gd name="T27" fmla="*/ 29 h 148"/>
                  <a:gd name="T28" fmla="*/ 48 w 211"/>
                  <a:gd name="T29" fmla="*/ 16 h 148"/>
                  <a:gd name="T30" fmla="*/ 54 w 211"/>
                  <a:gd name="T31" fmla="*/ 8 h 148"/>
                  <a:gd name="T32" fmla="*/ 64 w 211"/>
                  <a:gd name="T33" fmla="*/ 3 h 148"/>
                  <a:gd name="T34" fmla="*/ 78 w 211"/>
                  <a:gd name="T35" fmla="*/ 3 h 148"/>
                  <a:gd name="T36" fmla="*/ 94 w 211"/>
                  <a:gd name="T37" fmla="*/ 8 h 148"/>
                  <a:gd name="T38" fmla="*/ 112 w 211"/>
                  <a:gd name="T39" fmla="*/ 20 h 148"/>
                  <a:gd name="T40" fmla="*/ 129 w 211"/>
                  <a:gd name="T41" fmla="*/ 37 h 148"/>
                  <a:gd name="T42" fmla="*/ 130 w 211"/>
                  <a:gd name="T43" fmla="*/ 21 h 148"/>
                  <a:gd name="T44" fmla="*/ 139 w 211"/>
                  <a:gd name="T45" fmla="*/ 9 h 148"/>
                  <a:gd name="T46" fmla="*/ 151 w 211"/>
                  <a:gd name="T47" fmla="*/ 1 h 148"/>
                  <a:gd name="T48" fmla="*/ 167 w 211"/>
                  <a:gd name="T49" fmla="*/ 0 h 148"/>
                  <a:gd name="T50" fmla="*/ 182 w 211"/>
                  <a:gd name="T51" fmla="*/ 3 h 148"/>
                  <a:gd name="T52" fmla="*/ 196 w 211"/>
                  <a:gd name="T53" fmla="*/ 9 h 148"/>
                  <a:gd name="T54" fmla="*/ 206 w 211"/>
                  <a:gd name="T55" fmla="*/ 21 h 148"/>
                  <a:gd name="T56" fmla="*/ 211 w 211"/>
                  <a:gd name="T57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1" h="148">
                    <a:moveTo>
                      <a:pt x="8" y="148"/>
                    </a:moveTo>
                    <a:lnTo>
                      <a:pt x="0" y="131"/>
                    </a:lnTo>
                    <a:lnTo>
                      <a:pt x="0" y="115"/>
                    </a:lnTo>
                    <a:lnTo>
                      <a:pt x="8" y="103"/>
                    </a:lnTo>
                    <a:lnTo>
                      <a:pt x="27" y="101"/>
                    </a:lnTo>
                    <a:lnTo>
                      <a:pt x="13" y="92"/>
                    </a:lnTo>
                    <a:lnTo>
                      <a:pt x="5" y="82"/>
                    </a:lnTo>
                    <a:lnTo>
                      <a:pt x="3" y="70"/>
                    </a:lnTo>
                    <a:lnTo>
                      <a:pt x="5" y="59"/>
                    </a:lnTo>
                    <a:lnTo>
                      <a:pt x="11" y="50"/>
                    </a:lnTo>
                    <a:lnTo>
                      <a:pt x="22" y="43"/>
                    </a:lnTo>
                    <a:lnTo>
                      <a:pt x="36" y="41"/>
                    </a:lnTo>
                    <a:lnTo>
                      <a:pt x="54" y="44"/>
                    </a:lnTo>
                    <a:lnTo>
                      <a:pt x="48" y="29"/>
                    </a:lnTo>
                    <a:lnTo>
                      <a:pt x="48" y="16"/>
                    </a:lnTo>
                    <a:lnTo>
                      <a:pt x="54" y="8"/>
                    </a:lnTo>
                    <a:lnTo>
                      <a:pt x="64" y="3"/>
                    </a:lnTo>
                    <a:lnTo>
                      <a:pt x="78" y="3"/>
                    </a:lnTo>
                    <a:lnTo>
                      <a:pt x="94" y="8"/>
                    </a:lnTo>
                    <a:lnTo>
                      <a:pt x="112" y="20"/>
                    </a:lnTo>
                    <a:lnTo>
                      <a:pt x="129" y="37"/>
                    </a:lnTo>
                    <a:lnTo>
                      <a:pt x="130" y="21"/>
                    </a:lnTo>
                    <a:lnTo>
                      <a:pt x="139" y="9"/>
                    </a:lnTo>
                    <a:lnTo>
                      <a:pt x="151" y="1"/>
                    </a:lnTo>
                    <a:lnTo>
                      <a:pt x="167" y="0"/>
                    </a:lnTo>
                    <a:lnTo>
                      <a:pt x="182" y="3"/>
                    </a:lnTo>
                    <a:lnTo>
                      <a:pt x="196" y="9"/>
                    </a:lnTo>
                    <a:lnTo>
                      <a:pt x="206" y="21"/>
                    </a:lnTo>
                    <a:lnTo>
                      <a:pt x="211" y="3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6" name="Freeform 254">
                <a:extLst>
                  <a:ext uri="{FF2B5EF4-FFF2-40B4-BE49-F238E27FC236}">
                    <a16:creationId xmlns:a16="http://schemas.microsoft.com/office/drawing/2014/main" id="{009A55CF-9086-4858-AB42-B8B1CF0B0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313" y="3157538"/>
                <a:ext cx="96838" cy="46038"/>
              </a:xfrm>
              <a:custGeom>
                <a:avLst/>
                <a:gdLst>
                  <a:gd name="T0" fmla="*/ 420 w 427"/>
                  <a:gd name="T1" fmla="*/ 145 h 269"/>
                  <a:gd name="T2" fmla="*/ 398 w 427"/>
                  <a:gd name="T3" fmla="*/ 154 h 269"/>
                  <a:gd name="T4" fmla="*/ 378 w 427"/>
                  <a:gd name="T5" fmla="*/ 147 h 269"/>
                  <a:gd name="T6" fmla="*/ 369 w 427"/>
                  <a:gd name="T7" fmla="*/ 127 h 269"/>
                  <a:gd name="T8" fmla="*/ 357 w 427"/>
                  <a:gd name="T9" fmla="*/ 133 h 269"/>
                  <a:gd name="T10" fmla="*/ 314 w 427"/>
                  <a:gd name="T11" fmla="*/ 153 h 269"/>
                  <a:gd name="T12" fmla="*/ 292 w 427"/>
                  <a:gd name="T13" fmla="*/ 147 h 269"/>
                  <a:gd name="T14" fmla="*/ 271 w 427"/>
                  <a:gd name="T15" fmla="*/ 184 h 269"/>
                  <a:gd name="T16" fmla="*/ 248 w 427"/>
                  <a:gd name="T17" fmla="*/ 194 h 269"/>
                  <a:gd name="T18" fmla="*/ 223 w 427"/>
                  <a:gd name="T19" fmla="*/ 189 h 269"/>
                  <a:gd name="T20" fmla="*/ 210 w 427"/>
                  <a:gd name="T21" fmla="*/ 202 h 269"/>
                  <a:gd name="T22" fmla="*/ 197 w 427"/>
                  <a:gd name="T23" fmla="*/ 234 h 269"/>
                  <a:gd name="T24" fmla="*/ 174 w 427"/>
                  <a:gd name="T25" fmla="*/ 245 h 269"/>
                  <a:gd name="T26" fmla="*/ 147 w 427"/>
                  <a:gd name="T27" fmla="*/ 236 h 269"/>
                  <a:gd name="T28" fmla="*/ 108 w 427"/>
                  <a:gd name="T29" fmla="*/ 244 h 269"/>
                  <a:gd name="T30" fmla="*/ 66 w 427"/>
                  <a:gd name="T31" fmla="*/ 268 h 269"/>
                  <a:gd name="T32" fmla="*/ 42 w 427"/>
                  <a:gd name="T33" fmla="*/ 265 h 269"/>
                  <a:gd name="T34" fmla="*/ 42 w 427"/>
                  <a:gd name="T35" fmla="*/ 240 h 269"/>
                  <a:gd name="T36" fmla="*/ 26 w 427"/>
                  <a:gd name="T37" fmla="*/ 221 h 269"/>
                  <a:gd name="T38" fmla="*/ 0 w 427"/>
                  <a:gd name="T39" fmla="*/ 202 h 269"/>
                  <a:gd name="T40" fmla="*/ 7 w 427"/>
                  <a:gd name="T41" fmla="*/ 171 h 269"/>
                  <a:gd name="T42" fmla="*/ 39 w 427"/>
                  <a:gd name="T43" fmla="*/ 147 h 269"/>
                  <a:gd name="T44" fmla="*/ 40 w 427"/>
                  <a:gd name="T45" fmla="*/ 122 h 269"/>
                  <a:gd name="T46" fmla="*/ 35 w 427"/>
                  <a:gd name="T47" fmla="*/ 91 h 269"/>
                  <a:gd name="T48" fmla="*/ 69 w 427"/>
                  <a:gd name="T49" fmla="*/ 76 h 269"/>
                  <a:gd name="T50" fmla="*/ 124 w 427"/>
                  <a:gd name="T51" fmla="*/ 79 h 269"/>
                  <a:gd name="T52" fmla="*/ 141 w 427"/>
                  <a:gd name="T53" fmla="*/ 70 h 269"/>
                  <a:gd name="T54" fmla="*/ 144 w 427"/>
                  <a:gd name="T55" fmla="*/ 47 h 269"/>
                  <a:gd name="T56" fmla="*/ 170 w 427"/>
                  <a:gd name="T57" fmla="*/ 36 h 269"/>
                  <a:gd name="T58" fmla="*/ 204 w 427"/>
                  <a:gd name="T59" fmla="*/ 41 h 269"/>
                  <a:gd name="T60" fmla="*/ 213 w 427"/>
                  <a:gd name="T61" fmla="*/ 38 h 269"/>
                  <a:gd name="T62" fmla="*/ 213 w 427"/>
                  <a:gd name="T63" fmla="*/ 14 h 269"/>
                  <a:gd name="T64" fmla="*/ 224 w 427"/>
                  <a:gd name="T65" fmla="*/ 1 h 269"/>
                  <a:gd name="T66" fmla="*/ 242 w 427"/>
                  <a:gd name="T67" fmla="*/ 3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7" h="269">
                    <a:moveTo>
                      <a:pt x="427" y="132"/>
                    </a:moveTo>
                    <a:lnTo>
                      <a:pt x="420" y="145"/>
                    </a:lnTo>
                    <a:lnTo>
                      <a:pt x="409" y="152"/>
                    </a:lnTo>
                    <a:lnTo>
                      <a:pt x="398" y="154"/>
                    </a:lnTo>
                    <a:lnTo>
                      <a:pt x="387" y="152"/>
                    </a:lnTo>
                    <a:lnTo>
                      <a:pt x="378" y="147"/>
                    </a:lnTo>
                    <a:lnTo>
                      <a:pt x="371" y="138"/>
                    </a:lnTo>
                    <a:lnTo>
                      <a:pt x="369" y="127"/>
                    </a:lnTo>
                    <a:lnTo>
                      <a:pt x="372" y="114"/>
                    </a:lnTo>
                    <a:lnTo>
                      <a:pt x="357" y="133"/>
                    </a:lnTo>
                    <a:lnTo>
                      <a:pt x="337" y="148"/>
                    </a:lnTo>
                    <a:lnTo>
                      <a:pt x="314" y="153"/>
                    </a:lnTo>
                    <a:lnTo>
                      <a:pt x="303" y="152"/>
                    </a:lnTo>
                    <a:lnTo>
                      <a:pt x="292" y="147"/>
                    </a:lnTo>
                    <a:lnTo>
                      <a:pt x="279" y="175"/>
                    </a:lnTo>
                    <a:lnTo>
                      <a:pt x="271" y="184"/>
                    </a:lnTo>
                    <a:lnTo>
                      <a:pt x="260" y="191"/>
                    </a:lnTo>
                    <a:lnTo>
                      <a:pt x="248" y="194"/>
                    </a:lnTo>
                    <a:lnTo>
                      <a:pt x="236" y="194"/>
                    </a:lnTo>
                    <a:lnTo>
                      <a:pt x="223" y="189"/>
                    </a:lnTo>
                    <a:lnTo>
                      <a:pt x="210" y="180"/>
                    </a:lnTo>
                    <a:lnTo>
                      <a:pt x="210" y="202"/>
                    </a:lnTo>
                    <a:lnTo>
                      <a:pt x="206" y="220"/>
                    </a:lnTo>
                    <a:lnTo>
                      <a:pt x="197" y="234"/>
                    </a:lnTo>
                    <a:lnTo>
                      <a:pt x="187" y="242"/>
                    </a:lnTo>
                    <a:lnTo>
                      <a:pt x="174" y="245"/>
                    </a:lnTo>
                    <a:lnTo>
                      <a:pt x="161" y="243"/>
                    </a:lnTo>
                    <a:lnTo>
                      <a:pt x="147" y="236"/>
                    </a:lnTo>
                    <a:lnTo>
                      <a:pt x="135" y="221"/>
                    </a:lnTo>
                    <a:lnTo>
                      <a:pt x="108" y="244"/>
                    </a:lnTo>
                    <a:lnTo>
                      <a:pt x="85" y="259"/>
                    </a:lnTo>
                    <a:lnTo>
                      <a:pt x="66" y="268"/>
                    </a:lnTo>
                    <a:lnTo>
                      <a:pt x="52" y="269"/>
                    </a:lnTo>
                    <a:lnTo>
                      <a:pt x="42" y="265"/>
                    </a:lnTo>
                    <a:lnTo>
                      <a:pt x="39" y="255"/>
                    </a:lnTo>
                    <a:lnTo>
                      <a:pt x="42" y="240"/>
                    </a:lnTo>
                    <a:lnTo>
                      <a:pt x="53" y="221"/>
                    </a:lnTo>
                    <a:lnTo>
                      <a:pt x="26" y="221"/>
                    </a:lnTo>
                    <a:lnTo>
                      <a:pt x="9" y="214"/>
                    </a:lnTo>
                    <a:lnTo>
                      <a:pt x="0" y="202"/>
                    </a:lnTo>
                    <a:lnTo>
                      <a:pt x="0" y="187"/>
                    </a:lnTo>
                    <a:lnTo>
                      <a:pt x="7" y="171"/>
                    </a:lnTo>
                    <a:lnTo>
                      <a:pt x="21" y="157"/>
                    </a:lnTo>
                    <a:lnTo>
                      <a:pt x="39" y="147"/>
                    </a:lnTo>
                    <a:lnTo>
                      <a:pt x="64" y="143"/>
                    </a:lnTo>
                    <a:lnTo>
                      <a:pt x="40" y="122"/>
                    </a:lnTo>
                    <a:lnTo>
                      <a:pt x="31" y="105"/>
                    </a:lnTo>
                    <a:lnTo>
                      <a:pt x="35" y="91"/>
                    </a:lnTo>
                    <a:lnTo>
                      <a:pt x="48" y="82"/>
                    </a:lnTo>
                    <a:lnTo>
                      <a:pt x="69" y="76"/>
                    </a:lnTo>
                    <a:lnTo>
                      <a:pt x="95" y="75"/>
                    </a:lnTo>
                    <a:lnTo>
                      <a:pt x="124" y="79"/>
                    </a:lnTo>
                    <a:lnTo>
                      <a:pt x="154" y="87"/>
                    </a:lnTo>
                    <a:lnTo>
                      <a:pt x="141" y="70"/>
                    </a:lnTo>
                    <a:lnTo>
                      <a:pt x="138" y="56"/>
                    </a:lnTo>
                    <a:lnTo>
                      <a:pt x="144" y="47"/>
                    </a:lnTo>
                    <a:lnTo>
                      <a:pt x="155" y="39"/>
                    </a:lnTo>
                    <a:lnTo>
                      <a:pt x="170" y="36"/>
                    </a:lnTo>
                    <a:lnTo>
                      <a:pt x="188" y="36"/>
                    </a:lnTo>
                    <a:lnTo>
                      <a:pt x="204" y="41"/>
                    </a:lnTo>
                    <a:lnTo>
                      <a:pt x="218" y="51"/>
                    </a:lnTo>
                    <a:lnTo>
                      <a:pt x="213" y="38"/>
                    </a:lnTo>
                    <a:lnTo>
                      <a:pt x="210" y="26"/>
                    </a:lnTo>
                    <a:lnTo>
                      <a:pt x="213" y="14"/>
                    </a:lnTo>
                    <a:lnTo>
                      <a:pt x="217" y="6"/>
                    </a:lnTo>
                    <a:lnTo>
                      <a:pt x="224" y="1"/>
                    </a:lnTo>
                    <a:lnTo>
                      <a:pt x="233" y="0"/>
                    </a:lnTo>
                    <a:lnTo>
                      <a:pt x="242" y="3"/>
                    </a:lnTo>
                    <a:lnTo>
                      <a:pt x="251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7" name="Freeform 255">
                <a:extLst>
                  <a:ext uri="{FF2B5EF4-FFF2-40B4-BE49-F238E27FC236}">
                    <a16:creationId xmlns:a16="http://schemas.microsoft.com/office/drawing/2014/main" id="{91FBBA22-35F1-4899-8560-FAA55E1E0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9113" y="3138488"/>
                <a:ext cx="26988" cy="19050"/>
              </a:xfrm>
              <a:custGeom>
                <a:avLst/>
                <a:gdLst>
                  <a:gd name="T0" fmla="*/ 16 w 120"/>
                  <a:gd name="T1" fmla="*/ 106 h 106"/>
                  <a:gd name="T2" fmla="*/ 5 w 120"/>
                  <a:gd name="T3" fmla="*/ 84 h 106"/>
                  <a:gd name="T4" fmla="*/ 0 w 120"/>
                  <a:gd name="T5" fmla="*/ 65 h 106"/>
                  <a:gd name="T6" fmla="*/ 2 w 120"/>
                  <a:gd name="T7" fmla="*/ 48 h 106"/>
                  <a:gd name="T8" fmla="*/ 9 w 120"/>
                  <a:gd name="T9" fmla="*/ 34 h 106"/>
                  <a:gd name="T10" fmla="*/ 21 w 120"/>
                  <a:gd name="T11" fmla="*/ 26 h 106"/>
                  <a:gd name="T12" fmla="*/ 37 w 120"/>
                  <a:gd name="T13" fmla="*/ 22 h 106"/>
                  <a:gd name="T14" fmla="*/ 55 w 120"/>
                  <a:gd name="T15" fmla="*/ 26 h 106"/>
                  <a:gd name="T16" fmla="*/ 76 w 120"/>
                  <a:gd name="T17" fmla="*/ 38 h 106"/>
                  <a:gd name="T18" fmla="*/ 73 w 120"/>
                  <a:gd name="T19" fmla="*/ 24 h 106"/>
                  <a:gd name="T20" fmla="*/ 74 w 120"/>
                  <a:gd name="T21" fmla="*/ 14 h 106"/>
                  <a:gd name="T22" fmla="*/ 77 w 120"/>
                  <a:gd name="T23" fmla="*/ 6 h 106"/>
                  <a:gd name="T24" fmla="*/ 83 w 120"/>
                  <a:gd name="T25" fmla="*/ 2 h 106"/>
                  <a:gd name="T26" fmla="*/ 91 w 120"/>
                  <a:gd name="T27" fmla="*/ 0 h 106"/>
                  <a:gd name="T28" fmla="*/ 101 w 120"/>
                  <a:gd name="T29" fmla="*/ 3 h 106"/>
                  <a:gd name="T30" fmla="*/ 120 w 120"/>
                  <a:gd name="T31" fmla="*/ 1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6">
                    <a:moveTo>
                      <a:pt x="16" y="106"/>
                    </a:moveTo>
                    <a:lnTo>
                      <a:pt x="5" y="84"/>
                    </a:lnTo>
                    <a:lnTo>
                      <a:pt x="0" y="65"/>
                    </a:lnTo>
                    <a:lnTo>
                      <a:pt x="2" y="48"/>
                    </a:lnTo>
                    <a:lnTo>
                      <a:pt x="9" y="34"/>
                    </a:lnTo>
                    <a:lnTo>
                      <a:pt x="21" y="26"/>
                    </a:lnTo>
                    <a:lnTo>
                      <a:pt x="37" y="22"/>
                    </a:lnTo>
                    <a:lnTo>
                      <a:pt x="55" y="26"/>
                    </a:lnTo>
                    <a:lnTo>
                      <a:pt x="76" y="38"/>
                    </a:lnTo>
                    <a:lnTo>
                      <a:pt x="73" y="24"/>
                    </a:lnTo>
                    <a:lnTo>
                      <a:pt x="74" y="14"/>
                    </a:lnTo>
                    <a:lnTo>
                      <a:pt x="77" y="6"/>
                    </a:lnTo>
                    <a:lnTo>
                      <a:pt x="83" y="2"/>
                    </a:lnTo>
                    <a:lnTo>
                      <a:pt x="91" y="0"/>
                    </a:lnTo>
                    <a:lnTo>
                      <a:pt x="101" y="3"/>
                    </a:lnTo>
                    <a:lnTo>
                      <a:pt x="120" y="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8" name="Freeform 256">
                <a:extLst>
                  <a:ext uri="{FF2B5EF4-FFF2-40B4-BE49-F238E27FC236}">
                    <a16:creationId xmlns:a16="http://schemas.microsoft.com/office/drawing/2014/main" id="{2D83F28D-ED17-4722-B6A0-4DDAC1C40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5413" y="3344863"/>
                <a:ext cx="71438" cy="28575"/>
              </a:xfrm>
              <a:custGeom>
                <a:avLst/>
                <a:gdLst>
                  <a:gd name="T0" fmla="*/ 8 w 314"/>
                  <a:gd name="T1" fmla="*/ 59 h 162"/>
                  <a:gd name="T2" fmla="*/ 2 w 314"/>
                  <a:gd name="T3" fmla="*/ 80 h 162"/>
                  <a:gd name="T4" fmla="*/ 0 w 314"/>
                  <a:gd name="T5" fmla="*/ 101 h 162"/>
                  <a:gd name="T6" fmla="*/ 1 w 314"/>
                  <a:gd name="T7" fmla="*/ 117 h 162"/>
                  <a:gd name="T8" fmla="*/ 5 w 314"/>
                  <a:gd name="T9" fmla="*/ 132 h 162"/>
                  <a:gd name="T10" fmla="*/ 19 w 314"/>
                  <a:gd name="T11" fmla="*/ 152 h 162"/>
                  <a:gd name="T12" fmla="*/ 37 w 314"/>
                  <a:gd name="T13" fmla="*/ 162 h 162"/>
                  <a:gd name="T14" fmla="*/ 48 w 314"/>
                  <a:gd name="T15" fmla="*/ 162 h 162"/>
                  <a:gd name="T16" fmla="*/ 59 w 314"/>
                  <a:gd name="T17" fmla="*/ 159 h 162"/>
                  <a:gd name="T18" fmla="*/ 79 w 314"/>
                  <a:gd name="T19" fmla="*/ 144 h 162"/>
                  <a:gd name="T20" fmla="*/ 89 w 314"/>
                  <a:gd name="T21" fmla="*/ 133 h 162"/>
                  <a:gd name="T22" fmla="*/ 97 w 314"/>
                  <a:gd name="T23" fmla="*/ 118 h 162"/>
                  <a:gd name="T24" fmla="*/ 108 w 314"/>
                  <a:gd name="T25" fmla="*/ 77 h 162"/>
                  <a:gd name="T26" fmla="*/ 110 w 314"/>
                  <a:gd name="T27" fmla="*/ 101 h 162"/>
                  <a:gd name="T28" fmla="*/ 116 w 314"/>
                  <a:gd name="T29" fmla="*/ 118 h 162"/>
                  <a:gd name="T30" fmla="*/ 124 w 314"/>
                  <a:gd name="T31" fmla="*/ 128 h 162"/>
                  <a:gd name="T32" fmla="*/ 136 w 314"/>
                  <a:gd name="T33" fmla="*/ 133 h 162"/>
                  <a:gd name="T34" fmla="*/ 149 w 314"/>
                  <a:gd name="T35" fmla="*/ 132 h 162"/>
                  <a:gd name="T36" fmla="*/ 163 w 314"/>
                  <a:gd name="T37" fmla="*/ 125 h 162"/>
                  <a:gd name="T38" fmla="*/ 191 w 314"/>
                  <a:gd name="T39" fmla="*/ 100 h 162"/>
                  <a:gd name="T40" fmla="*/ 210 w 314"/>
                  <a:gd name="T41" fmla="*/ 106 h 162"/>
                  <a:gd name="T42" fmla="*/ 226 w 314"/>
                  <a:gd name="T43" fmla="*/ 107 h 162"/>
                  <a:gd name="T44" fmla="*/ 240 w 314"/>
                  <a:gd name="T45" fmla="*/ 104 h 162"/>
                  <a:gd name="T46" fmla="*/ 250 w 314"/>
                  <a:gd name="T47" fmla="*/ 96 h 162"/>
                  <a:gd name="T48" fmla="*/ 257 w 314"/>
                  <a:gd name="T49" fmla="*/ 87 h 162"/>
                  <a:gd name="T50" fmla="*/ 258 w 314"/>
                  <a:gd name="T51" fmla="*/ 74 h 162"/>
                  <a:gd name="T52" fmla="*/ 256 w 314"/>
                  <a:gd name="T53" fmla="*/ 59 h 162"/>
                  <a:gd name="T54" fmla="*/ 247 w 314"/>
                  <a:gd name="T55" fmla="*/ 44 h 162"/>
                  <a:gd name="T56" fmla="*/ 259 w 314"/>
                  <a:gd name="T57" fmla="*/ 55 h 162"/>
                  <a:gd name="T58" fmla="*/ 273 w 314"/>
                  <a:gd name="T59" fmla="*/ 59 h 162"/>
                  <a:gd name="T60" fmla="*/ 288 w 314"/>
                  <a:gd name="T61" fmla="*/ 58 h 162"/>
                  <a:gd name="T62" fmla="*/ 301 w 314"/>
                  <a:gd name="T63" fmla="*/ 51 h 162"/>
                  <a:gd name="T64" fmla="*/ 310 w 314"/>
                  <a:gd name="T65" fmla="*/ 41 h 162"/>
                  <a:gd name="T66" fmla="*/ 314 w 314"/>
                  <a:gd name="T67" fmla="*/ 28 h 162"/>
                  <a:gd name="T68" fmla="*/ 310 w 314"/>
                  <a:gd name="T69" fmla="*/ 14 h 162"/>
                  <a:gd name="T70" fmla="*/ 296 w 314"/>
                  <a:gd name="T7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4" h="162">
                    <a:moveTo>
                      <a:pt x="8" y="59"/>
                    </a:moveTo>
                    <a:lnTo>
                      <a:pt x="2" y="80"/>
                    </a:lnTo>
                    <a:lnTo>
                      <a:pt x="0" y="101"/>
                    </a:lnTo>
                    <a:lnTo>
                      <a:pt x="1" y="117"/>
                    </a:lnTo>
                    <a:lnTo>
                      <a:pt x="5" y="132"/>
                    </a:lnTo>
                    <a:lnTo>
                      <a:pt x="19" y="152"/>
                    </a:lnTo>
                    <a:lnTo>
                      <a:pt x="37" y="162"/>
                    </a:lnTo>
                    <a:lnTo>
                      <a:pt x="48" y="162"/>
                    </a:lnTo>
                    <a:lnTo>
                      <a:pt x="59" y="159"/>
                    </a:lnTo>
                    <a:lnTo>
                      <a:pt x="79" y="144"/>
                    </a:lnTo>
                    <a:lnTo>
                      <a:pt x="89" y="133"/>
                    </a:lnTo>
                    <a:lnTo>
                      <a:pt x="97" y="118"/>
                    </a:lnTo>
                    <a:lnTo>
                      <a:pt x="108" y="77"/>
                    </a:lnTo>
                    <a:lnTo>
                      <a:pt x="110" y="101"/>
                    </a:lnTo>
                    <a:lnTo>
                      <a:pt x="116" y="118"/>
                    </a:lnTo>
                    <a:lnTo>
                      <a:pt x="124" y="128"/>
                    </a:lnTo>
                    <a:lnTo>
                      <a:pt x="136" y="133"/>
                    </a:lnTo>
                    <a:lnTo>
                      <a:pt x="149" y="132"/>
                    </a:lnTo>
                    <a:lnTo>
                      <a:pt x="163" y="125"/>
                    </a:lnTo>
                    <a:lnTo>
                      <a:pt x="191" y="100"/>
                    </a:lnTo>
                    <a:lnTo>
                      <a:pt x="210" y="106"/>
                    </a:lnTo>
                    <a:lnTo>
                      <a:pt x="226" y="107"/>
                    </a:lnTo>
                    <a:lnTo>
                      <a:pt x="240" y="104"/>
                    </a:lnTo>
                    <a:lnTo>
                      <a:pt x="250" y="96"/>
                    </a:lnTo>
                    <a:lnTo>
                      <a:pt x="257" y="87"/>
                    </a:lnTo>
                    <a:lnTo>
                      <a:pt x="258" y="74"/>
                    </a:lnTo>
                    <a:lnTo>
                      <a:pt x="256" y="59"/>
                    </a:lnTo>
                    <a:lnTo>
                      <a:pt x="247" y="44"/>
                    </a:lnTo>
                    <a:lnTo>
                      <a:pt x="259" y="55"/>
                    </a:lnTo>
                    <a:lnTo>
                      <a:pt x="273" y="59"/>
                    </a:lnTo>
                    <a:lnTo>
                      <a:pt x="288" y="58"/>
                    </a:lnTo>
                    <a:lnTo>
                      <a:pt x="301" y="51"/>
                    </a:lnTo>
                    <a:lnTo>
                      <a:pt x="310" y="41"/>
                    </a:lnTo>
                    <a:lnTo>
                      <a:pt x="314" y="28"/>
                    </a:lnTo>
                    <a:lnTo>
                      <a:pt x="310" y="14"/>
                    </a:lnTo>
                    <a:lnTo>
                      <a:pt x="29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9" name="Freeform 257">
                <a:extLst>
                  <a:ext uri="{FF2B5EF4-FFF2-40B4-BE49-F238E27FC236}">
                    <a16:creationId xmlns:a16="http://schemas.microsoft.com/office/drawing/2014/main" id="{E9732903-4FD8-4F29-A6B1-A238D805B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601" y="3186113"/>
                <a:ext cx="150813" cy="74613"/>
              </a:xfrm>
              <a:custGeom>
                <a:avLst/>
                <a:gdLst>
                  <a:gd name="T0" fmla="*/ 123 w 666"/>
                  <a:gd name="T1" fmla="*/ 414 h 424"/>
                  <a:gd name="T2" fmla="*/ 80 w 666"/>
                  <a:gd name="T3" fmla="*/ 424 h 424"/>
                  <a:gd name="T4" fmla="*/ 17 w 666"/>
                  <a:gd name="T5" fmla="*/ 407 h 424"/>
                  <a:gd name="T6" fmla="*/ 1 w 666"/>
                  <a:gd name="T7" fmla="*/ 386 h 424"/>
                  <a:gd name="T8" fmla="*/ 4 w 666"/>
                  <a:gd name="T9" fmla="*/ 363 h 424"/>
                  <a:gd name="T10" fmla="*/ 25 w 666"/>
                  <a:gd name="T11" fmla="*/ 337 h 424"/>
                  <a:gd name="T12" fmla="*/ 70 w 666"/>
                  <a:gd name="T13" fmla="*/ 314 h 424"/>
                  <a:gd name="T14" fmla="*/ 43 w 666"/>
                  <a:gd name="T15" fmla="*/ 298 h 424"/>
                  <a:gd name="T16" fmla="*/ 41 w 666"/>
                  <a:gd name="T17" fmla="*/ 274 h 424"/>
                  <a:gd name="T18" fmla="*/ 59 w 666"/>
                  <a:gd name="T19" fmla="*/ 255 h 424"/>
                  <a:gd name="T20" fmla="*/ 93 w 666"/>
                  <a:gd name="T21" fmla="*/ 257 h 424"/>
                  <a:gd name="T22" fmla="*/ 78 w 666"/>
                  <a:gd name="T23" fmla="*/ 237 h 424"/>
                  <a:gd name="T24" fmla="*/ 89 w 666"/>
                  <a:gd name="T25" fmla="*/ 193 h 424"/>
                  <a:gd name="T26" fmla="*/ 132 w 666"/>
                  <a:gd name="T27" fmla="*/ 160 h 424"/>
                  <a:gd name="T28" fmla="*/ 170 w 666"/>
                  <a:gd name="T29" fmla="*/ 156 h 424"/>
                  <a:gd name="T30" fmla="*/ 190 w 666"/>
                  <a:gd name="T31" fmla="*/ 168 h 424"/>
                  <a:gd name="T32" fmla="*/ 218 w 666"/>
                  <a:gd name="T33" fmla="*/ 162 h 424"/>
                  <a:gd name="T34" fmla="*/ 258 w 666"/>
                  <a:gd name="T35" fmla="*/ 146 h 424"/>
                  <a:gd name="T36" fmla="*/ 290 w 666"/>
                  <a:gd name="T37" fmla="*/ 155 h 424"/>
                  <a:gd name="T38" fmla="*/ 306 w 666"/>
                  <a:gd name="T39" fmla="*/ 192 h 424"/>
                  <a:gd name="T40" fmla="*/ 311 w 666"/>
                  <a:gd name="T41" fmla="*/ 207 h 424"/>
                  <a:gd name="T42" fmla="*/ 349 w 666"/>
                  <a:gd name="T43" fmla="*/ 183 h 424"/>
                  <a:gd name="T44" fmla="*/ 408 w 666"/>
                  <a:gd name="T45" fmla="*/ 186 h 424"/>
                  <a:gd name="T46" fmla="*/ 392 w 666"/>
                  <a:gd name="T47" fmla="*/ 135 h 424"/>
                  <a:gd name="T48" fmla="*/ 405 w 666"/>
                  <a:gd name="T49" fmla="*/ 86 h 424"/>
                  <a:gd name="T50" fmla="*/ 431 w 666"/>
                  <a:gd name="T51" fmla="*/ 67 h 424"/>
                  <a:gd name="T52" fmla="*/ 453 w 666"/>
                  <a:gd name="T53" fmla="*/ 68 h 424"/>
                  <a:gd name="T54" fmla="*/ 494 w 666"/>
                  <a:gd name="T55" fmla="*/ 98 h 424"/>
                  <a:gd name="T56" fmla="*/ 516 w 666"/>
                  <a:gd name="T57" fmla="*/ 61 h 424"/>
                  <a:gd name="T58" fmla="*/ 549 w 666"/>
                  <a:gd name="T59" fmla="*/ 40 h 424"/>
                  <a:gd name="T60" fmla="*/ 587 w 666"/>
                  <a:gd name="T61" fmla="*/ 39 h 424"/>
                  <a:gd name="T62" fmla="*/ 626 w 666"/>
                  <a:gd name="T63" fmla="*/ 68 h 424"/>
                  <a:gd name="T64" fmla="*/ 637 w 666"/>
                  <a:gd name="T65" fmla="*/ 23 h 424"/>
                  <a:gd name="T66" fmla="*/ 666 w 666"/>
                  <a:gd name="T67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6" h="424">
                    <a:moveTo>
                      <a:pt x="170" y="389"/>
                    </a:moveTo>
                    <a:lnTo>
                      <a:pt x="123" y="414"/>
                    </a:lnTo>
                    <a:lnTo>
                      <a:pt x="102" y="420"/>
                    </a:lnTo>
                    <a:lnTo>
                      <a:pt x="80" y="424"/>
                    </a:lnTo>
                    <a:lnTo>
                      <a:pt x="43" y="419"/>
                    </a:lnTo>
                    <a:lnTo>
                      <a:pt x="17" y="407"/>
                    </a:lnTo>
                    <a:lnTo>
                      <a:pt x="7" y="397"/>
                    </a:lnTo>
                    <a:lnTo>
                      <a:pt x="1" y="386"/>
                    </a:lnTo>
                    <a:lnTo>
                      <a:pt x="0" y="374"/>
                    </a:lnTo>
                    <a:lnTo>
                      <a:pt x="4" y="363"/>
                    </a:lnTo>
                    <a:lnTo>
                      <a:pt x="12" y="350"/>
                    </a:lnTo>
                    <a:lnTo>
                      <a:pt x="25" y="337"/>
                    </a:lnTo>
                    <a:lnTo>
                      <a:pt x="45" y="325"/>
                    </a:lnTo>
                    <a:lnTo>
                      <a:pt x="70" y="314"/>
                    </a:lnTo>
                    <a:lnTo>
                      <a:pt x="54" y="308"/>
                    </a:lnTo>
                    <a:lnTo>
                      <a:pt x="43" y="298"/>
                    </a:lnTo>
                    <a:lnTo>
                      <a:pt x="39" y="286"/>
                    </a:lnTo>
                    <a:lnTo>
                      <a:pt x="41" y="274"/>
                    </a:lnTo>
                    <a:lnTo>
                      <a:pt x="48" y="262"/>
                    </a:lnTo>
                    <a:lnTo>
                      <a:pt x="59" y="255"/>
                    </a:lnTo>
                    <a:lnTo>
                      <a:pt x="74" y="253"/>
                    </a:lnTo>
                    <a:lnTo>
                      <a:pt x="93" y="257"/>
                    </a:lnTo>
                    <a:lnTo>
                      <a:pt x="83" y="247"/>
                    </a:lnTo>
                    <a:lnTo>
                      <a:pt x="78" y="237"/>
                    </a:lnTo>
                    <a:lnTo>
                      <a:pt x="77" y="214"/>
                    </a:lnTo>
                    <a:lnTo>
                      <a:pt x="89" y="193"/>
                    </a:lnTo>
                    <a:lnTo>
                      <a:pt x="108" y="174"/>
                    </a:lnTo>
                    <a:lnTo>
                      <a:pt x="132" y="160"/>
                    </a:lnTo>
                    <a:lnTo>
                      <a:pt x="158" y="154"/>
                    </a:lnTo>
                    <a:lnTo>
                      <a:pt x="170" y="156"/>
                    </a:lnTo>
                    <a:lnTo>
                      <a:pt x="180" y="161"/>
                    </a:lnTo>
                    <a:lnTo>
                      <a:pt x="190" y="168"/>
                    </a:lnTo>
                    <a:lnTo>
                      <a:pt x="198" y="180"/>
                    </a:lnTo>
                    <a:lnTo>
                      <a:pt x="218" y="162"/>
                    </a:lnTo>
                    <a:lnTo>
                      <a:pt x="239" y="151"/>
                    </a:lnTo>
                    <a:lnTo>
                      <a:pt x="258" y="146"/>
                    </a:lnTo>
                    <a:lnTo>
                      <a:pt x="275" y="148"/>
                    </a:lnTo>
                    <a:lnTo>
                      <a:pt x="290" y="155"/>
                    </a:lnTo>
                    <a:lnTo>
                      <a:pt x="300" y="170"/>
                    </a:lnTo>
                    <a:lnTo>
                      <a:pt x="306" y="192"/>
                    </a:lnTo>
                    <a:lnTo>
                      <a:pt x="303" y="221"/>
                    </a:lnTo>
                    <a:lnTo>
                      <a:pt x="311" y="207"/>
                    </a:lnTo>
                    <a:lnTo>
                      <a:pt x="322" y="196"/>
                    </a:lnTo>
                    <a:lnTo>
                      <a:pt x="349" y="183"/>
                    </a:lnTo>
                    <a:lnTo>
                      <a:pt x="379" y="179"/>
                    </a:lnTo>
                    <a:lnTo>
                      <a:pt x="408" y="186"/>
                    </a:lnTo>
                    <a:lnTo>
                      <a:pt x="396" y="162"/>
                    </a:lnTo>
                    <a:lnTo>
                      <a:pt x="392" y="135"/>
                    </a:lnTo>
                    <a:lnTo>
                      <a:pt x="395" y="108"/>
                    </a:lnTo>
                    <a:lnTo>
                      <a:pt x="405" y="86"/>
                    </a:lnTo>
                    <a:lnTo>
                      <a:pt x="421" y="71"/>
                    </a:lnTo>
                    <a:lnTo>
                      <a:pt x="431" y="67"/>
                    </a:lnTo>
                    <a:lnTo>
                      <a:pt x="441" y="66"/>
                    </a:lnTo>
                    <a:lnTo>
                      <a:pt x="453" y="68"/>
                    </a:lnTo>
                    <a:lnTo>
                      <a:pt x="466" y="73"/>
                    </a:lnTo>
                    <a:lnTo>
                      <a:pt x="494" y="98"/>
                    </a:lnTo>
                    <a:lnTo>
                      <a:pt x="503" y="78"/>
                    </a:lnTo>
                    <a:lnTo>
                      <a:pt x="516" y="61"/>
                    </a:lnTo>
                    <a:lnTo>
                      <a:pt x="531" y="48"/>
                    </a:lnTo>
                    <a:lnTo>
                      <a:pt x="549" y="40"/>
                    </a:lnTo>
                    <a:lnTo>
                      <a:pt x="568" y="37"/>
                    </a:lnTo>
                    <a:lnTo>
                      <a:pt x="587" y="39"/>
                    </a:lnTo>
                    <a:lnTo>
                      <a:pt x="607" y="50"/>
                    </a:lnTo>
                    <a:lnTo>
                      <a:pt x="626" y="68"/>
                    </a:lnTo>
                    <a:lnTo>
                      <a:pt x="629" y="44"/>
                    </a:lnTo>
                    <a:lnTo>
                      <a:pt x="637" y="23"/>
                    </a:lnTo>
                    <a:lnTo>
                      <a:pt x="649" y="8"/>
                    </a:lnTo>
                    <a:lnTo>
                      <a:pt x="66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0" name="Freeform 258">
                <a:extLst>
                  <a:ext uri="{FF2B5EF4-FFF2-40B4-BE49-F238E27FC236}">
                    <a16:creationId xmlns:a16="http://schemas.microsoft.com/office/drawing/2014/main" id="{E844DBAC-2A63-483A-B1C0-1DC82FE0F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826" y="3178175"/>
                <a:ext cx="7938" cy="9525"/>
              </a:xfrm>
              <a:custGeom>
                <a:avLst/>
                <a:gdLst>
                  <a:gd name="T0" fmla="*/ 40 w 40"/>
                  <a:gd name="T1" fmla="*/ 51 h 51"/>
                  <a:gd name="T2" fmla="*/ 13 w 40"/>
                  <a:gd name="T3" fmla="*/ 47 h 51"/>
                  <a:gd name="T4" fmla="*/ 0 w 40"/>
                  <a:gd name="T5" fmla="*/ 34 h 51"/>
                  <a:gd name="T6" fmla="*/ 0 w 40"/>
                  <a:gd name="T7" fmla="*/ 18 h 51"/>
                  <a:gd name="T8" fmla="*/ 5 w 40"/>
                  <a:gd name="T9" fmla="*/ 8 h 51"/>
                  <a:gd name="T10" fmla="*/ 15 w 40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1">
                    <a:moveTo>
                      <a:pt x="40" y="51"/>
                    </a:moveTo>
                    <a:lnTo>
                      <a:pt x="13" y="47"/>
                    </a:lnTo>
                    <a:lnTo>
                      <a:pt x="0" y="34"/>
                    </a:lnTo>
                    <a:lnTo>
                      <a:pt x="0" y="18"/>
                    </a:lnTo>
                    <a:lnTo>
                      <a:pt x="5" y="8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1" name="Freeform 259">
                <a:extLst>
                  <a:ext uri="{FF2B5EF4-FFF2-40B4-BE49-F238E27FC236}">
                    <a16:creationId xmlns:a16="http://schemas.microsoft.com/office/drawing/2014/main" id="{8A59D847-237B-4B76-8E5F-2C13F0734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7026" y="3157538"/>
                <a:ext cx="92075" cy="38100"/>
              </a:xfrm>
              <a:custGeom>
                <a:avLst/>
                <a:gdLst>
                  <a:gd name="T0" fmla="*/ 407 w 408"/>
                  <a:gd name="T1" fmla="*/ 153 h 215"/>
                  <a:gd name="T2" fmla="*/ 408 w 408"/>
                  <a:gd name="T3" fmla="*/ 176 h 215"/>
                  <a:gd name="T4" fmla="*/ 402 w 408"/>
                  <a:gd name="T5" fmla="*/ 194 h 215"/>
                  <a:gd name="T6" fmla="*/ 391 w 408"/>
                  <a:gd name="T7" fmla="*/ 207 h 215"/>
                  <a:gd name="T8" fmla="*/ 377 w 408"/>
                  <a:gd name="T9" fmla="*/ 214 h 215"/>
                  <a:gd name="T10" fmla="*/ 362 w 408"/>
                  <a:gd name="T11" fmla="*/ 215 h 215"/>
                  <a:gd name="T12" fmla="*/ 347 w 408"/>
                  <a:gd name="T13" fmla="*/ 209 h 215"/>
                  <a:gd name="T14" fmla="*/ 335 w 408"/>
                  <a:gd name="T15" fmla="*/ 196 h 215"/>
                  <a:gd name="T16" fmla="*/ 328 w 408"/>
                  <a:gd name="T17" fmla="*/ 175 h 215"/>
                  <a:gd name="T18" fmla="*/ 324 w 408"/>
                  <a:gd name="T19" fmla="*/ 189 h 215"/>
                  <a:gd name="T20" fmla="*/ 315 w 408"/>
                  <a:gd name="T21" fmla="*/ 201 h 215"/>
                  <a:gd name="T22" fmla="*/ 301 w 408"/>
                  <a:gd name="T23" fmla="*/ 207 h 215"/>
                  <a:gd name="T24" fmla="*/ 287 w 408"/>
                  <a:gd name="T25" fmla="*/ 209 h 215"/>
                  <a:gd name="T26" fmla="*/ 273 w 408"/>
                  <a:gd name="T27" fmla="*/ 207 h 215"/>
                  <a:gd name="T28" fmla="*/ 262 w 408"/>
                  <a:gd name="T29" fmla="*/ 199 h 215"/>
                  <a:gd name="T30" fmla="*/ 257 w 408"/>
                  <a:gd name="T31" fmla="*/ 187 h 215"/>
                  <a:gd name="T32" fmla="*/ 261 w 408"/>
                  <a:gd name="T33" fmla="*/ 168 h 215"/>
                  <a:gd name="T34" fmla="*/ 242 w 408"/>
                  <a:gd name="T35" fmla="*/ 187 h 215"/>
                  <a:gd name="T36" fmla="*/ 233 w 408"/>
                  <a:gd name="T37" fmla="*/ 190 h 215"/>
                  <a:gd name="T38" fmla="*/ 225 w 408"/>
                  <a:gd name="T39" fmla="*/ 190 h 215"/>
                  <a:gd name="T40" fmla="*/ 211 w 408"/>
                  <a:gd name="T41" fmla="*/ 177 h 215"/>
                  <a:gd name="T42" fmla="*/ 208 w 408"/>
                  <a:gd name="T43" fmla="*/ 164 h 215"/>
                  <a:gd name="T44" fmla="*/ 208 w 408"/>
                  <a:gd name="T45" fmla="*/ 149 h 215"/>
                  <a:gd name="T46" fmla="*/ 190 w 408"/>
                  <a:gd name="T47" fmla="*/ 168 h 215"/>
                  <a:gd name="T48" fmla="*/ 167 w 408"/>
                  <a:gd name="T49" fmla="*/ 182 h 215"/>
                  <a:gd name="T50" fmla="*/ 144 w 408"/>
                  <a:gd name="T51" fmla="*/ 192 h 215"/>
                  <a:gd name="T52" fmla="*/ 124 w 408"/>
                  <a:gd name="T53" fmla="*/ 195 h 215"/>
                  <a:gd name="T54" fmla="*/ 109 w 408"/>
                  <a:gd name="T55" fmla="*/ 190 h 215"/>
                  <a:gd name="T56" fmla="*/ 99 w 408"/>
                  <a:gd name="T57" fmla="*/ 177 h 215"/>
                  <a:gd name="T58" fmla="*/ 100 w 408"/>
                  <a:gd name="T59" fmla="*/ 155 h 215"/>
                  <a:gd name="T60" fmla="*/ 114 w 408"/>
                  <a:gd name="T61" fmla="*/ 120 h 215"/>
                  <a:gd name="T62" fmla="*/ 85 w 408"/>
                  <a:gd name="T63" fmla="*/ 133 h 215"/>
                  <a:gd name="T64" fmla="*/ 56 w 408"/>
                  <a:gd name="T65" fmla="*/ 135 h 215"/>
                  <a:gd name="T66" fmla="*/ 30 w 408"/>
                  <a:gd name="T67" fmla="*/ 129 h 215"/>
                  <a:gd name="T68" fmla="*/ 9 w 408"/>
                  <a:gd name="T69" fmla="*/ 117 h 215"/>
                  <a:gd name="T70" fmla="*/ 0 w 408"/>
                  <a:gd name="T71" fmla="*/ 100 h 215"/>
                  <a:gd name="T72" fmla="*/ 0 w 408"/>
                  <a:gd name="T73" fmla="*/ 92 h 215"/>
                  <a:gd name="T74" fmla="*/ 3 w 408"/>
                  <a:gd name="T75" fmla="*/ 83 h 215"/>
                  <a:gd name="T76" fmla="*/ 25 w 408"/>
                  <a:gd name="T77" fmla="*/ 66 h 215"/>
                  <a:gd name="T78" fmla="*/ 66 w 408"/>
                  <a:gd name="T79" fmla="*/ 53 h 215"/>
                  <a:gd name="T80" fmla="*/ 55 w 408"/>
                  <a:gd name="T81" fmla="*/ 31 h 215"/>
                  <a:gd name="T82" fmla="*/ 55 w 408"/>
                  <a:gd name="T83" fmla="*/ 15 h 215"/>
                  <a:gd name="T84" fmla="*/ 64 w 408"/>
                  <a:gd name="T85" fmla="*/ 4 h 215"/>
                  <a:gd name="T86" fmla="*/ 81 w 408"/>
                  <a:gd name="T87" fmla="*/ 0 h 215"/>
                  <a:gd name="T88" fmla="*/ 98 w 408"/>
                  <a:gd name="T89" fmla="*/ 2 h 215"/>
                  <a:gd name="T90" fmla="*/ 115 w 408"/>
                  <a:gd name="T91" fmla="*/ 11 h 215"/>
                  <a:gd name="T92" fmla="*/ 128 w 408"/>
                  <a:gd name="T93" fmla="*/ 27 h 215"/>
                  <a:gd name="T94" fmla="*/ 133 w 408"/>
                  <a:gd name="T95" fmla="*/ 50 h 215"/>
                  <a:gd name="T96" fmla="*/ 139 w 408"/>
                  <a:gd name="T97" fmla="*/ 33 h 215"/>
                  <a:gd name="T98" fmla="*/ 147 w 408"/>
                  <a:gd name="T99" fmla="*/ 20 h 215"/>
                  <a:gd name="T100" fmla="*/ 157 w 408"/>
                  <a:gd name="T101" fmla="*/ 11 h 215"/>
                  <a:gd name="T102" fmla="*/ 168 w 408"/>
                  <a:gd name="T103" fmla="*/ 7 h 215"/>
                  <a:gd name="T104" fmla="*/ 179 w 408"/>
                  <a:gd name="T105" fmla="*/ 7 h 215"/>
                  <a:gd name="T106" fmla="*/ 188 w 408"/>
                  <a:gd name="T107" fmla="*/ 11 h 215"/>
                  <a:gd name="T108" fmla="*/ 198 w 408"/>
                  <a:gd name="T109" fmla="*/ 21 h 215"/>
                  <a:gd name="T110" fmla="*/ 205 w 408"/>
                  <a:gd name="T111" fmla="*/ 3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8" h="215">
                    <a:moveTo>
                      <a:pt x="407" y="153"/>
                    </a:moveTo>
                    <a:lnTo>
                      <a:pt x="408" y="176"/>
                    </a:lnTo>
                    <a:lnTo>
                      <a:pt x="402" y="194"/>
                    </a:lnTo>
                    <a:lnTo>
                      <a:pt x="391" y="207"/>
                    </a:lnTo>
                    <a:lnTo>
                      <a:pt x="377" y="214"/>
                    </a:lnTo>
                    <a:lnTo>
                      <a:pt x="362" y="215"/>
                    </a:lnTo>
                    <a:lnTo>
                      <a:pt x="347" y="209"/>
                    </a:lnTo>
                    <a:lnTo>
                      <a:pt x="335" y="196"/>
                    </a:lnTo>
                    <a:lnTo>
                      <a:pt x="328" y="175"/>
                    </a:lnTo>
                    <a:lnTo>
                      <a:pt x="324" y="189"/>
                    </a:lnTo>
                    <a:lnTo>
                      <a:pt x="315" y="201"/>
                    </a:lnTo>
                    <a:lnTo>
                      <a:pt x="301" y="207"/>
                    </a:lnTo>
                    <a:lnTo>
                      <a:pt x="287" y="209"/>
                    </a:lnTo>
                    <a:lnTo>
                      <a:pt x="273" y="207"/>
                    </a:lnTo>
                    <a:lnTo>
                      <a:pt x="262" y="199"/>
                    </a:lnTo>
                    <a:lnTo>
                      <a:pt x="257" y="187"/>
                    </a:lnTo>
                    <a:lnTo>
                      <a:pt x="261" y="168"/>
                    </a:lnTo>
                    <a:lnTo>
                      <a:pt x="242" y="187"/>
                    </a:lnTo>
                    <a:lnTo>
                      <a:pt x="233" y="190"/>
                    </a:lnTo>
                    <a:lnTo>
                      <a:pt x="225" y="190"/>
                    </a:lnTo>
                    <a:lnTo>
                      <a:pt x="211" y="177"/>
                    </a:lnTo>
                    <a:lnTo>
                      <a:pt x="208" y="164"/>
                    </a:lnTo>
                    <a:lnTo>
                      <a:pt x="208" y="149"/>
                    </a:lnTo>
                    <a:lnTo>
                      <a:pt x="190" y="168"/>
                    </a:lnTo>
                    <a:lnTo>
                      <a:pt x="167" y="182"/>
                    </a:lnTo>
                    <a:lnTo>
                      <a:pt x="144" y="192"/>
                    </a:lnTo>
                    <a:lnTo>
                      <a:pt x="124" y="195"/>
                    </a:lnTo>
                    <a:lnTo>
                      <a:pt x="109" y="190"/>
                    </a:lnTo>
                    <a:lnTo>
                      <a:pt x="99" y="177"/>
                    </a:lnTo>
                    <a:lnTo>
                      <a:pt x="100" y="155"/>
                    </a:lnTo>
                    <a:lnTo>
                      <a:pt x="114" y="120"/>
                    </a:lnTo>
                    <a:lnTo>
                      <a:pt x="85" y="133"/>
                    </a:lnTo>
                    <a:lnTo>
                      <a:pt x="56" y="135"/>
                    </a:lnTo>
                    <a:lnTo>
                      <a:pt x="30" y="129"/>
                    </a:lnTo>
                    <a:lnTo>
                      <a:pt x="9" y="117"/>
                    </a:lnTo>
                    <a:lnTo>
                      <a:pt x="0" y="100"/>
                    </a:lnTo>
                    <a:lnTo>
                      <a:pt x="0" y="92"/>
                    </a:lnTo>
                    <a:lnTo>
                      <a:pt x="3" y="83"/>
                    </a:lnTo>
                    <a:lnTo>
                      <a:pt x="25" y="66"/>
                    </a:lnTo>
                    <a:lnTo>
                      <a:pt x="66" y="53"/>
                    </a:lnTo>
                    <a:lnTo>
                      <a:pt x="55" y="31"/>
                    </a:lnTo>
                    <a:lnTo>
                      <a:pt x="55" y="15"/>
                    </a:lnTo>
                    <a:lnTo>
                      <a:pt x="64" y="4"/>
                    </a:lnTo>
                    <a:lnTo>
                      <a:pt x="81" y="0"/>
                    </a:lnTo>
                    <a:lnTo>
                      <a:pt x="98" y="2"/>
                    </a:lnTo>
                    <a:lnTo>
                      <a:pt x="115" y="11"/>
                    </a:lnTo>
                    <a:lnTo>
                      <a:pt x="128" y="27"/>
                    </a:lnTo>
                    <a:lnTo>
                      <a:pt x="133" y="50"/>
                    </a:lnTo>
                    <a:lnTo>
                      <a:pt x="139" y="33"/>
                    </a:lnTo>
                    <a:lnTo>
                      <a:pt x="147" y="20"/>
                    </a:lnTo>
                    <a:lnTo>
                      <a:pt x="157" y="11"/>
                    </a:lnTo>
                    <a:lnTo>
                      <a:pt x="168" y="7"/>
                    </a:lnTo>
                    <a:lnTo>
                      <a:pt x="179" y="7"/>
                    </a:lnTo>
                    <a:lnTo>
                      <a:pt x="188" y="11"/>
                    </a:lnTo>
                    <a:lnTo>
                      <a:pt x="198" y="21"/>
                    </a:lnTo>
                    <a:lnTo>
                      <a:pt x="205" y="3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2" name="Freeform 260">
                <a:extLst>
                  <a:ext uri="{FF2B5EF4-FFF2-40B4-BE49-F238E27FC236}">
                    <a16:creationId xmlns:a16="http://schemas.microsoft.com/office/drawing/2014/main" id="{E07EC5D6-E353-46E0-A4FA-813F7902C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451" y="3111500"/>
                <a:ext cx="31750" cy="23813"/>
              </a:xfrm>
              <a:custGeom>
                <a:avLst/>
                <a:gdLst>
                  <a:gd name="T0" fmla="*/ 11 w 142"/>
                  <a:gd name="T1" fmla="*/ 136 h 136"/>
                  <a:gd name="T2" fmla="*/ 3 w 142"/>
                  <a:gd name="T3" fmla="*/ 130 h 136"/>
                  <a:gd name="T4" fmla="*/ 0 w 142"/>
                  <a:gd name="T5" fmla="*/ 122 h 136"/>
                  <a:gd name="T6" fmla="*/ 3 w 142"/>
                  <a:gd name="T7" fmla="*/ 105 h 136"/>
                  <a:gd name="T8" fmla="*/ 15 w 142"/>
                  <a:gd name="T9" fmla="*/ 93 h 136"/>
                  <a:gd name="T10" fmla="*/ 24 w 142"/>
                  <a:gd name="T11" fmla="*/ 92 h 136"/>
                  <a:gd name="T12" fmla="*/ 33 w 142"/>
                  <a:gd name="T13" fmla="*/ 95 h 136"/>
                  <a:gd name="T14" fmla="*/ 19 w 142"/>
                  <a:gd name="T15" fmla="*/ 83 h 136"/>
                  <a:gd name="T16" fmla="*/ 12 w 142"/>
                  <a:gd name="T17" fmla="*/ 69 h 136"/>
                  <a:gd name="T18" fmla="*/ 11 w 142"/>
                  <a:gd name="T19" fmla="*/ 56 h 136"/>
                  <a:gd name="T20" fmla="*/ 15 w 142"/>
                  <a:gd name="T21" fmla="*/ 46 h 136"/>
                  <a:gd name="T22" fmla="*/ 23 w 142"/>
                  <a:gd name="T23" fmla="*/ 38 h 136"/>
                  <a:gd name="T24" fmla="*/ 34 w 142"/>
                  <a:gd name="T25" fmla="*/ 36 h 136"/>
                  <a:gd name="T26" fmla="*/ 48 w 142"/>
                  <a:gd name="T27" fmla="*/ 40 h 136"/>
                  <a:gd name="T28" fmla="*/ 64 w 142"/>
                  <a:gd name="T29" fmla="*/ 53 h 136"/>
                  <a:gd name="T30" fmla="*/ 62 w 142"/>
                  <a:gd name="T31" fmla="*/ 35 h 136"/>
                  <a:gd name="T32" fmla="*/ 67 w 142"/>
                  <a:gd name="T33" fmla="*/ 20 h 136"/>
                  <a:gd name="T34" fmla="*/ 76 w 142"/>
                  <a:gd name="T35" fmla="*/ 8 h 136"/>
                  <a:gd name="T36" fmla="*/ 89 w 142"/>
                  <a:gd name="T37" fmla="*/ 2 h 136"/>
                  <a:gd name="T38" fmla="*/ 105 w 142"/>
                  <a:gd name="T39" fmla="*/ 0 h 136"/>
                  <a:gd name="T40" fmla="*/ 119 w 142"/>
                  <a:gd name="T41" fmla="*/ 3 h 136"/>
                  <a:gd name="T42" fmla="*/ 133 w 142"/>
                  <a:gd name="T43" fmla="*/ 14 h 136"/>
                  <a:gd name="T44" fmla="*/ 142 w 142"/>
                  <a:gd name="T45" fmla="*/ 3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36">
                    <a:moveTo>
                      <a:pt x="11" y="136"/>
                    </a:moveTo>
                    <a:lnTo>
                      <a:pt x="3" y="130"/>
                    </a:lnTo>
                    <a:lnTo>
                      <a:pt x="0" y="122"/>
                    </a:lnTo>
                    <a:lnTo>
                      <a:pt x="3" y="105"/>
                    </a:lnTo>
                    <a:lnTo>
                      <a:pt x="15" y="93"/>
                    </a:lnTo>
                    <a:lnTo>
                      <a:pt x="24" y="92"/>
                    </a:lnTo>
                    <a:lnTo>
                      <a:pt x="33" y="95"/>
                    </a:lnTo>
                    <a:lnTo>
                      <a:pt x="19" y="83"/>
                    </a:lnTo>
                    <a:lnTo>
                      <a:pt x="12" y="69"/>
                    </a:lnTo>
                    <a:lnTo>
                      <a:pt x="11" y="56"/>
                    </a:lnTo>
                    <a:lnTo>
                      <a:pt x="15" y="46"/>
                    </a:lnTo>
                    <a:lnTo>
                      <a:pt x="23" y="38"/>
                    </a:lnTo>
                    <a:lnTo>
                      <a:pt x="34" y="36"/>
                    </a:lnTo>
                    <a:lnTo>
                      <a:pt x="48" y="40"/>
                    </a:lnTo>
                    <a:lnTo>
                      <a:pt x="64" y="53"/>
                    </a:lnTo>
                    <a:lnTo>
                      <a:pt x="62" y="35"/>
                    </a:lnTo>
                    <a:lnTo>
                      <a:pt x="67" y="20"/>
                    </a:lnTo>
                    <a:lnTo>
                      <a:pt x="76" y="8"/>
                    </a:lnTo>
                    <a:lnTo>
                      <a:pt x="89" y="2"/>
                    </a:lnTo>
                    <a:lnTo>
                      <a:pt x="105" y="0"/>
                    </a:lnTo>
                    <a:lnTo>
                      <a:pt x="119" y="3"/>
                    </a:lnTo>
                    <a:lnTo>
                      <a:pt x="133" y="14"/>
                    </a:lnTo>
                    <a:lnTo>
                      <a:pt x="142" y="3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3" name="Freeform 261">
                <a:extLst>
                  <a:ext uri="{FF2B5EF4-FFF2-40B4-BE49-F238E27FC236}">
                    <a16:creationId xmlns:a16="http://schemas.microsoft.com/office/drawing/2014/main" id="{E59F3840-F67A-4300-ADA4-18494F2C6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5813" y="3305175"/>
                <a:ext cx="119063" cy="52388"/>
              </a:xfrm>
              <a:custGeom>
                <a:avLst/>
                <a:gdLst>
                  <a:gd name="T0" fmla="*/ 523 w 523"/>
                  <a:gd name="T1" fmla="*/ 235 h 291"/>
                  <a:gd name="T2" fmla="*/ 512 w 523"/>
                  <a:gd name="T3" fmla="*/ 261 h 291"/>
                  <a:gd name="T4" fmla="*/ 500 w 523"/>
                  <a:gd name="T5" fmla="*/ 279 h 291"/>
                  <a:gd name="T6" fmla="*/ 486 w 523"/>
                  <a:gd name="T7" fmla="*/ 289 h 291"/>
                  <a:gd name="T8" fmla="*/ 473 w 523"/>
                  <a:gd name="T9" fmla="*/ 291 h 291"/>
                  <a:gd name="T10" fmla="*/ 461 w 523"/>
                  <a:gd name="T11" fmla="*/ 284 h 291"/>
                  <a:gd name="T12" fmla="*/ 455 w 523"/>
                  <a:gd name="T13" fmla="*/ 270 h 291"/>
                  <a:gd name="T14" fmla="*/ 453 w 523"/>
                  <a:gd name="T15" fmla="*/ 250 h 291"/>
                  <a:gd name="T16" fmla="*/ 458 w 523"/>
                  <a:gd name="T17" fmla="*/ 223 h 291"/>
                  <a:gd name="T18" fmla="*/ 433 w 523"/>
                  <a:gd name="T19" fmla="*/ 233 h 291"/>
                  <a:gd name="T20" fmla="*/ 413 w 523"/>
                  <a:gd name="T21" fmla="*/ 233 h 291"/>
                  <a:gd name="T22" fmla="*/ 397 w 523"/>
                  <a:gd name="T23" fmla="*/ 225 h 291"/>
                  <a:gd name="T24" fmla="*/ 388 w 523"/>
                  <a:gd name="T25" fmla="*/ 211 h 291"/>
                  <a:gd name="T26" fmla="*/ 385 w 523"/>
                  <a:gd name="T27" fmla="*/ 190 h 291"/>
                  <a:gd name="T28" fmla="*/ 389 w 523"/>
                  <a:gd name="T29" fmla="*/ 167 h 291"/>
                  <a:gd name="T30" fmla="*/ 401 w 523"/>
                  <a:gd name="T31" fmla="*/ 140 h 291"/>
                  <a:gd name="T32" fmla="*/ 420 w 523"/>
                  <a:gd name="T33" fmla="*/ 112 h 291"/>
                  <a:gd name="T34" fmla="*/ 375 w 523"/>
                  <a:gd name="T35" fmla="*/ 141 h 291"/>
                  <a:gd name="T36" fmla="*/ 356 w 523"/>
                  <a:gd name="T37" fmla="*/ 147 h 291"/>
                  <a:gd name="T38" fmla="*/ 341 w 523"/>
                  <a:gd name="T39" fmla="*/ 149 h 291"/>
                  <a:gd name="T40" fmla="*/ 330 w 523"/>
                  <a:gd name="T41" fmla="*/ 144 h 291"/>
                  <a:gd name="T42" fmla="*/ 325 w 523"/>
                  <a:gd name="T43" fmla="*/ 136 h 291"/>
                  <a:gd name="T44" fmla="*/ 328 w 523"/>
                  <a:gd name="T45" fmla="*/ 122 h 291"/>
                  <a:gd name="T46" fmla="*/ 338 w 523"/>
                  <a:gd name="T47" fmla="*/ 105 h 291"/>
                  <a:gd name="T48" fmla="*/ 318 w 523"/>
                  <a:gd name="T49" fmla="*/ 123 h 291"/>
                  <a:gd name="T50" fmla="*/ 291 w 523"/>
                  <a:gd name="T51" fmla="*/ 131 h 291"/>
                  <a:gd name="T52" fmla="*/ 261 w 523"/>
                  <a:gd name="T53" fmla="*/ 129 h 291"/>
                  <a:gd name="T54" fmla="*/ 229 w 523"/>
                  <a:gd name="T55" fmla="*/ 112 h 291"/>
                  <a:gd name="T56" fmla="*/ 197 w 523"/>
                  <a:gd name="T57" fmla="*/ 140 h 291"/>
                  <a:gd name="T58" fmla="*/ 172 w 523"/>
                  <a:gd name="T59" fmla="*/ 156 h 291"/>
                  <a:gd name="T60" fmla="*/ 145 w 523"/>
                  <a:gd name="T61" fmla="*/ 168 h 291"/>
                  <a:gd name="T62" fmla="*/ 121 w 523"/>
                  <a:gd name="T63" fmla="*/ 174 h 291"/>
                  <a:gd name="T64" fmla="*/ 101 w 523"/>
                  <a:gd name="T65" fmla="*/ 172 h 291"/>
                  <a:gd name="T66" fmla="*/ 96 w 523"/>
                  <a:gd name="T67" fmla="*/ 166 h 291"/>
                  <a:gd name="T68" fmla="*/ 91 w 523"/>
                  <a:gd name="T69" fmla="*/ 157 h 291"/>
                  <a:gd name="T70" fmla="*/ 91 w 523"/>
                  <a:gd name="T71" fmla="*/ 144 h 291"/>
                  <a:gd name="T72" fmla="*/ 95 w 523"/>
                  <a:gd name="T73" fmla="*/ 127 h 291"/>
                  <a:gd name="T74" fmla="*/ 61 w 523"/>
                  <a:gd name="T75" fmla="*/ 142 h 291"/>
                  <a:gd name="T76" fmla="*/ 46 w 523"/>
                  <a:gd name="T77" fmla="*/ 144 h 291"/>
                  <a:gd name="T78" fmla="*/ 33 w 523"/>
                  <a:gd name="T79" fmla="*/ 142 h 291"/>
                  <a:gd name="T80" fmla="*/ 14 w 523"/>
                  <a:gd name="T81" fmla="*/ 129 h 291"/>
                  <a:gd name="T82" fmla="*/ 2 w 523"/>
                  <a:gd name="T83" fmla="*/ 111 h 291"/>
                  <a:gd name="T84" fmla="*/ 0 w 523"/>
                  <a:gd name="T85" fmla="*/ 100 h 291"/>
                  <a:gd name="T86" fmla="*/ 1 w 523"/>
                  <a:gd name="T87" fmla="*/ 90 h 291"/>
                  <a:gd name="T88" fmla="*/ 11 w 523"/>
                  <a:gd name="T89" fmla="*/ 70 h 291"/>
                  <a:gd name="T90" fmla="*/ 32 w 523"/>
                  <a:gd name="T91" fmla="*/ 58 h 291"/>
                  <a:gd name="T92" fmla="*/ 48 w 523"/>
                  <a:gd name="T93" fmla="*/ 56 h 291"/>
                  <a:gd name="T94" fmla="*/ 68 w 523"/>
                  <a:gd name="T95" fmla="*/ 57 h 291"/>
                  <a:gd name="T96" fmla="*/ 60 w 523"/>
                  <a:gd name="T97" fmla="*/ 36 h 291"/>
                  <a:gd name="T98" fmla="*/ 60 w 523"/>
                  <a:gd name="T99" fmla="*/ 19 h 291"/>
                  <a:gd name="T100" fmla="*/ 68 w 523"/>
                  <a:gd name="T101" fmla="*/ 7 h 291"/>
                  <a:gd name="T102" fmla="*/ 80 w 523"/>
                  <a:gd name="T103" fmla="*/ 1 h 291"/>
                  <a:gd name="T104" fmla="*/ 94 w 523"/>
                  <a:gd name="T105" fmla="*/ 0 h 291"/>
                  <a:gd name="T106" fmla="*/ 108 w 523"/>
                  <a:gd name="T107" fmla="*/ 5 h 291"/>
                  <a:gd name="T108" fmla="*/ 122 w 523"/>
                  <a:gd name="T109" fmla="*/ 18 h 291"/>
                  <a:gd name="T110" fmla="*/ 132 w 523"/>
                  <a:gd name="T111" fmla="*/ 3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3" h="291">
                    <a:moveTo>
                      <a:pt x="523" y="235"/>
                    </a:moveTo>
                    <a:lnTo>
                      <a:pt x="512" y="261"/>
                    </a:lnTo>
                    <a:lnTo>
                      <a:pt x="500" y="279"/>
                    </a:lnTo>
                    <a:lnTo>
                      <a:pt x="486" y="289"/>
                    </a:lnTo>
                    <a:lnTo>
                      <a:pt x="473" y="291"/>
                    </a:lnTo>
                    <a:lnTo>
                      <a:pt x="461" y="284"/>
                    </a:lnTo>
                    <a:lnTo>
                      <a:pt x="455" y="270"/>
                    </a:lnTo>
                    <a:lnTo>
                      <a:pt x="453" y="250"/>
                    </a:lnTo>
                    <a:lnTo>
                      <a:pt x="458" y="223"/>
                    </a:lnTo>
                    <a:lnTo>
                      <a:pt x="433" y="233"/>
                    </a:lnTo>
                    <a:lnTo>
                      <a:pt x="413" y="233"/>
                    </a:lnTo>
                    <a:lnTo>
                      <a:pt x="397" y="225"/>
                    </a:lnTo>
                    <a:lnTo>
                      <a:pt x="388" y="211"/>
                    </a:lnTo>
                    <a:lnTo>
                      <a:pt x="385" y="190"/>
                    </a:lnTo>
                    <a:lnTo>
                      <a:pt x="389" y="167"/>
                    </a:lnTo>
                    <a:lnTo>
                      <a:pt x="401" y="140"/>
                    </a:lnTo>
                    <a:lnTo>
                      <a:pt x="420" y="112"/>
                    </a:lnTo>
                    <a:lnTo>
                      <a:pt x="375" y="141"/>
                    </a:lnTo>
                    <a:lnTo>
                      <a:pt x="356" y="147"/>
                    </a:lnTo>
                    <a:lnTo>
                      <a:pt x="341" y="149"/>
                    </a:lnTo>
                    <a:lnTo>
                      <a:pt x="330" y="144"/>
                    </a:lnTo>
                    <a:lnTo>
                      <a:pt x="325" y="136"/>
                    </a:lnTo>
                    <a:lnTo>
                      <a:pt x="328" y="122"/>
                    </a:lnTo>
                    <a:lnTo>
                      <a:pt x="338" y="105"/>
                    </a:lnTo>
                    <a:lnTo>
                      <a:pt x="318" y="123"/>
                    </a:lnTo>
                    <a:lnTo>
                      <a:pt x="291" y="131"/>
                    </a:lnTo>
                    <a:lnTo>
                      <a:pt x="261" y="129"/>
                    </a:lnTo>
                    <a:lnTo>
                      <a:pt x="229" y="112"/>
                    </a:lnTo>
                    <a:lnTo>
                      <a:pt x="197" y="140"/>
                    </a:lnTo>
                    <a:lnTo>
                      <a:pt x="172" y="156"/>
                    </a:lnTo>
                    <a:lnTo>
                      <a:pt x="145" y="168"/>
                    </a:lnTo>
                    <a:lnTo>
                      <a:pt x="121" y="174"/>
                    </a:lnTo>
                    <a:lnTo>
                      <a:pt x="101" y="172"/>
                    </a:lnTo>
                    <a:lnTo>
                      <a:pt x="96" y="166"/>
                    </a:lnTo>
                    <a:lnTo>
                      <a:pt x="91" y="157"/>
                    </a:lnTo>
                    <a:lnTo>
                      <a:pt x="91" y="144"/>
                    </a:lnTo>
                    <a:lnTo>
                      <a:pt x="95" y="127"/>
                    </a:lnTo>
                    <a:lnTo>
                      <a:pt x="61" y="142"/>
                    </a:lnTo>
                    <a:lnTo>
                      <a:pt x="46" y="144"/>
                    </a:lnTo>
                    <a:lnTo>
                      <a:pt x="33" y="142"/>
                    </a:lnTo>
                    <a:lnTo>
                      <a:pt x="14" y="129"/>
                    </a:lnTo>
                    <a:lnTo>
                      <a:pt x="2" y="111"/>
                    </a:lnTo>
                    <a:lnTo>
                      <a:pt x="0" y="100"/>
                    </a:lnTo>
                    <a:lnTo>
                      <a:pt x="1" y="90"/>
                    </a:lnTo>
                    <a:lnTo>
                      <a:pt x="11" y="70"/>
                    </a:lnTo>
                    <a:lnTo>
                      <a:pt x="32" y="58"/>
                    </a:lnTo>
                    <a:lnTo>
                      <a:pt x="48" y="56"/>
                    </a:lnTo>
                    <a:lnTo>
                      <a:pt x="68" y="57"/>
                    </a:lnTo>
                    <a:lnTo>
                      <a:pt x="60" y="36"/>
                    </a:lnTo>
                    <a:lnTo>
                      <a:pt x="60" y="19"/>
                    </a:lnTo>
                    <a:lnTo>
                      <a:pt x="68" y="7"/>
                    </a:lnTo>
                    <a:lnTo>
                      <a:pt x="80" y="1"/>
                    </a:lnTo>
                    <a:lnTo>
                      <a:pt x="94" y="0"/>
                    </a:lnTo>
                    <a:lnTo>
                      <a:pt x="108" y="5"/>
                    </a:lnTo>
                    <a:lnTo>
                      <a:pt x="122" y="18"/>
                    </a:lnTo>
                    <a:lnTo>
                      <a:pt x="132" y="3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4" name="Freeform 262">
                <a:extLst>
                  <a:ext uri="{FF2B5EF4-FFF2-40B4-BE49-F238E27FC236}">
                    <a16:creationId xmlns:a16="http://schemas.microsoft.com/office/drawing/2014/main" id="{6BABAC72-25C1-4364-AEC0-641276FD8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6763" y="3235325"/>
                <a:ext cx="79375" cy="63500"/>
              </a:xfrm>
              <a:custGeom>
                <a:avLst/>
                <a:gdLst>
                  <a:gd name="T0" fmla="*/ 191 w 348"/>
                  <a:gd name="T1" fmla="*/ 340 h 359"/>
                  <a:gd name="T2" fmla="*/ 168 w 348"/>
                  <a:gd name="T3" fmla="*/ 353 h 359"/>
                  <a:gd name="T4" fmla="*/ 148 w 348"/>
                  <a:gd name="T5" fmla="*/ 359 h 359"/>
                  <a:gd name="T6" fmla="*/ 131 w 348"/>
                  <a:gd name="T7" fmla="*/ 359 h 359"/>
                  <a:gd name="T8" fmla="*/ 119 w 348"/>
                  <a:gd name="T9" fmla="*/ 354 h 359"/>
                  <a:gd name="T10" fmla="*/ 110 w 348"/>
                  <a:gd name="T11" fmla="*/ 345 h 359"/>
                  <a:gd name="T12" fmla="*/ 106 w 348"/>
                  <a:gd name="T13" fmla="*/ 333 h 359"/>
                  <a:gd name="T14" fmla="*/ 108 w 348"/>
                  <a:gd name="T15" fmla="*/ 319 h 359"/>
                  <a:gd name="T16" fmla="*/ 115 w 348"/>
                  <a:gd name="T17" fmla="*/ 304 h 359"/>
                  <a:gd name="T18" fmla="*/ 85 w 348"/>
                  <a:gd name="T19" fmla="*/ 324 h 359"/>
                  <a:gd name="T20" fmla="*/ 55 w 348"/>
                  <a:gd name="T21" fmla="*/ 335 h 359"/>
                  <a:gd name="T22" fmla="*/ 29 w 348"/>
                  <a:gd name="T23" fmla="*/ 335 h 359"/>
                  <a:gd name="T24" fmla="*/ 10 w 348"/>
                  <a:gd name="T25" fmla="*/ 328 h 359"/>
                  <a:gd name="T26" fmla="*/ 4 w 348"/>
                  <a:gd name="T27" fmla="*/ 322 h 359"/>
                  <a:gd name="T28" fmla="*/ 0 w 348"/>
                  <a:gd name="T29" fmla="*/ 313 h 359"/>
                  <a:gd name="T30" fmla="*/ 0 w 348"/>
                  <a:gd name="T31" fmla="*/ 305 h 359"/>
                  <a:gd name="T32" fmla="*/ 3 w 348"/>
                  <a:gd name="T33" fmla="*/ 294 h 359"/>
                  <a:gd name="T34" fmla="*/ 20 w 348"/>
                  <a:gd name="T35" fmla="*/ 271 h 359"/>
                  <a:gd name="T36" fmla="*/ 56 w 348"/>
                  <a:gd name="T37" fmla="*/ 244 h 359"/>
                  <a:gd name="T38" fmla="*/ 30 w 348"/>
                  <a:gd name="T39" fmla="*/ 240 h 359"/>
                  <a:gd name="T40" fmla="*/ 14 w 348"/>
                  <a:gd name="T41" fmla="*/ 229 h 359"/>
                  <a:gd name="T42" fmla="*/ 6 w 348"/>
                  <a:gd name="T43" fmla="*/ 215 h 359"/>
                  <a:gd name="T44" fmla="*/ 7 w 348"/>
                  <a:gd name="T45" fmla="*/ 200 h 359"/>
                  <a:gd name="T46" fmla="*/ 17 w 348"/>
                  <a:gd name="T47" fmla="*/ 187 h 359"/>
                  <a:gd name="T48" fmla="*/ 32 w 348"/>
                  <a:gd name="T49" fmla="*/ 178 h 359"/>
                  <a:gd name="T50" fmla="*/ 55 w 348"/>
                  <a:gd name="T51" fmla="*/ 176 h 359"/>
                  <a:gd name="T52" fmla="*/ 82 w 348"/>
                  <a:gd name="T53" fmla="*/ 182 h 359"/>
                  <a:gd name="T54" fmla="*/ 82 w 348"/>
                  <a:gd name="T55" fmla="*/ 157 h 359"/>
                  <a:gd name="T56" fmla="*/ 91 w 348"/>
                  <a:gd name="T57" fmla="*/ 139 h 359"/>
                  <a:gd name="T58" fmla="*/ 107 w 348"/>
                  <a:gd name="T59" fmla="*/ 127 h 359"/>
                  <a:gd name="T60" fmla="*/ 126 w 348"/>
                  <a:gd name="T61" fmla="*/ 124 h 359"/>
                  <a:gd name="T62" fmla="*/ 146 w 348"/>
                  <a:gd name="T63" fmla="*/ 127 h 359"/>
                  <a:gd name="T64" fmla="*/ 163 w 348"/>
                  <a:gd name="T65" fmla="*/ 139 h 359"/>
                  <a:gd name="T66" fmla="*/ 176 w 348"/>
                  <a:gd name="T67" fmla="*/ 159 h 359"/>
                  <a:gd name="T68" fmla="*/ 180 w 348"/>
                  <a:gd name="T69" fmla="*/ 188 h 359"/>
                  <a:gd name="T70" fmla="*/ 185 w 348"/>
                  <a:gd name="T71" fmla="*/ 158 h 359"/>
                  <a:gd name="T72" fmla="*/ 199 w 348"/>
                  <a:gd name="T73" fmla="*/ 132 h 359"/>
                  <a:gd name="T74" fmla="*/ 222 w 348"/>
                  <a:gd name="T75" fmla="*/ 115 h 359"/>
                  <a:gd name="T76" fmla="*/ 236 w 348"/>
                  <a:gd name="T77" fmla="*/ 110 h 359"/>
                  <a:gd name="T78" fmla="*/ 251 w 348"/>
                  <a:gd name="T79" fmla="*/ 110 h 359"/>
                  <a:gd name="T80" fmla="*/ 240 w 348"/>
                  <a:gd name="T81" fmla="*/ 88 h 359"/>
                  <a:gd name="T82" fmla="*/ 234 w 348"/>
                  <a:gd name="T83" fmla="*/ 68 h 359"/>
                  <a:gd name="T84" fmla="*/ 231 w 348"/>
                  <a:gd name="T85" fmla="*/ 49 h 359"/>
                  <a:gd name="T86" fmla="*/ 232 w 348"/>
                  <a:gd name="T87" fmla="*/ 34 h 359"/>
                  <a:gd name="T88" fmla="*/ 236 w 348"/>
                  <a:gd name="T89" fmla="*/ 22 h 359"/>
                  <a:gd name="T90" fmla="*/ 243 w 348"/>
                  <a:gd name="T91" fmla="*/ 12 h 359"/>
                  <a:gd name="T92" fmla="*/ 262 w 348"/>
                  <a:gd name="T93" fmla="*/ 0 h 359"/>
                  <a:gd name="T94" fmla="*/ 286 w 348"/>
                  <a:gd name="T95" fmla="*/ 1 h 359"/>
                  <a:gd name="T96" fmla="*/ 310 w 348"/>
                  <a:gd name="T97" fmla="*/ 14 h 359"/>
                  <a:gd name="T98" fmla="*/ 322 w 348"/>
                  <a:gd name="T99" fmla="*/ 27 h 359"/>
                  <a:gd name="T100" fmla="*/ 332 w 348"/>
                  <a:gd name="T101" fmla="*/ 42 h 359"/>
                  <a:gd name="T102" fmla="*/ 348 w 348"/>
                  <a:gd name="T103" fmla="*/ 85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8" h="359">
                    <a:moveTo>
                      <a:pt x="191" y="340"/>
                    </a:moveTo>
                    <a:lnTo>
                      <a:pt x="168" y="353"/>
                    </a:lnTo>
                    <a:lnTo>
                      <a:pt x="148" y="359"/>
                    </a:lnTo>
                    <a:lnTo>
                      <a:pt x="131" y="359"/>
                    </a:lnTo>
                    <a:lnTo>
                      <a:pt x="119" y="354"/>
                    </a:lnTo>
                    <a:lnTo>
                      <a:pt x="110" y="345"/>
                    </a:lnTo>
                    <a:lnTo>
                      <a:pt x="106" y="333"/>
                    </a:lnTo>
                    <a:lnTo>
                      <a:pt x="108" y="319"/>
                    </a:lnTo>
                    <a:lnTo>
                      <a:pt x="115" y="304"/>
                    </a:lnTo>
                    <a:lnTo>
                      <a:pt x="85" y="324"/>
                    </a:lnTo>
                    <a:lnTo>
                      <a:pt x="55" y="335"/>
                    </a:lnTo>
                    <a:lnTo>
                      <a:pt x="29" y="335"/>
                    </a:lnTo>
                    <a:lnTo>
                      <a:pt x="10" y="328"/>
                    </a:lnTo>
                    <a:lnTo>
                      <a:pt x="4" y="322"/>
                    </a:lnTo>
                    <a:lnTo>
                      <a:pt x="0" y="313"/>
                    </a:lnTo>
                    <a:lnTo>
                      <a:pt x="0" y="305"/>
                    </a:lnTo>
                    <a:lnTo>
                      <a:pt x="3" y="294"/>
                    </a:lnTo>
                    <a:lnTo>
                      <a:pt x="20" y="271"/>
                    </a:lnTo>
                    <a:lnTo>
                      <a:pt x="56" y="244"/>
                    </a:lnTo>
                    <a:lnTo>
                      <a:pt x="30" y="240"/>
                    </a:lnTo>
                    <a:lnTo>
                      <a:pt x="14" y="229"/>
                    </a:lnTo>
                    <a:lnTo>
                      <a:pt x="6" y="215"/>
                    </a:lnTo>
                    <a:lnTo>
                      <a:pt x="7" y="200"/>
                    </a:lnTo>
                    <a:lnTo>
                      <a:pt x="17" y="187"/>
                    </a:lnTo>
                    <a:lnTo>
                      <a:pt x="32" y="178"/>
                    </a:lnTo>
                    <a:lnTo>
                      <a:pt x="55" y="176"/>
                    </a:lnTo>
                    <a:lnTo>
                      <a:pt x="82" y="182"/>
                    </a:lnTo>
                    <a:lnTo>
                      <a:pt x="82" y="157"/>
                    </a:lnTo>
                    <a:lnTo>
                      <a:pt x="91" y="139"/>
                    </a:lnTo>
                    <a:lnTo>
                      <a:pt x="107" y="127"/>
                    </a:lnTo>
                    <a:lnTo>
                      <a:pt x="126" y="124"/>
                    </a:lnTo>
                    <a:lnTo>
                      <a:pt x="146" y="127"/>
                    </a:lnTo>
                    <a:lnTo>
                      <a:pt x="163" y="139"/>
                    </a:lnTo>
                    <a:lnTo>
                      <a:pt x="176" y="159"/>
                    </a:lnTo>
                    <a:lnTo>
                      <a:pt x="180" y="188"/>
                    </a:lnTo>
                    <a:lnTo>
                      <a:pt x="185" y="158"/>
                    </a:lnTo>
                    <a:lnTo>
                      <a:pt x="199" y="132"/>
                    </a:lnTo>
                    <a:lnTo>
                      <a:pt x="222" y="115"/>
                    </a:lnTo>
                    <a:lnTo>
                      <a:pt x="236" y="110"/>
                    </a:lnTo>
                    <a:lnTo>
                      <a:pt x="251" y="110"/>
                    </a:lnTo>
                    <a:lnTo>
                      <a:pt x="240" y="88"/>
                    </a:lnTo>
                    <a:lnTo>
                      <a:pt x="234" y="68"/>
                    </a:lnTo>
                    <a:lnTo>
                      <a:pt x="231" y="49"/>
                    </a:lnTo>
                    <a:lnTo>
                      <a:pt x="232" y="34"/>
                    </a:lnTo>
                    <a:lnTo>
                      <a:pt x="236" y="22"/>
                    </a:lnTo>
                    <a:lnTo>
                      <a:pt x="243" y="12"/>
                    </a:lnTo>
                    <a:lnTo>
                      <a:pt x="262" y="0"/>
                    </a:lnTo>
                    <a:lnTo>
                      <a:pt x="286" y="1"/>
                    </a:lnTo>
                    <a:lnTo>
                      <a:pt x="310" y="14"/>
                    </a:lnTo>
                    <a:lnTo>
                      <a:pt x="322" y="27"/>
                    </a:lnTo>
                    <a:lnTo>
                      <a:pt x="332" y="42"/>
                    </a:lnTo>
                    <a:lnTo>
                      <a:pt x="348" y="8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5" name="Freeform 263">
                <a:extLst>
                  <a:ext uri="{FF2B5EF4-FFF2-40B4-BE49-F238E27FC236}">
                    <a16:creationId xmlns:a16="http://schemas.microsoft.com/office/drawing/2014/main" id="{C87B6461-8075-4586-B0CD-6206C0FA4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8838" y="3181350"/>
                <a:ext cx="74613" cy="53975"/>
              </a:xfrm>
              <a:custGeom>
                <a:avLst/>
                <a:gdLst>
                  <a:gd name="T0" fmla="*/ 85 w 324"/>
                  <a:gd name="T1" fmla="*/ 307 h 307"/>
                  <a:gd name="T2" fmla="*/ 50 w 324"/>
                  <a:gd name="T3" fmla="*/ 306 h 307"/>
                  <a:gd name="T4" fmla="*/ 24 w 324"/>
                  <a:gd name="T5" fmla="*/ 299 h 307"/>
                  <a:gd name="T6" fmla="*/ 8 w 324"/>
                  <a:gd name="T7" fmla="*/ 286 h 307"/>
                  <a:gd name="T8" fmla="*/ 0 w 324"/>
                  <a:gd name="T9" fmla="*/ 272 h 307"/>
                  <a:gd name="T10" fmla="*/ 3 w 324"/>
                  <a:gd name="T11" fmla="*/ 259 h 307"/>
                  <a:gd name="T12" fmla="*/ 12 w 324"/>
                  <a:gd name="T13" fmla="*/ 248 h 307"/>
                  <a:gd name="T14" fmla="*/ 31 w 324"/>
                  <a:gd name="T15" fmla="*/ 242 h 307"/>
                  <a:gd name="T16" fmla="*/ 58 w 324"/>
                  <a:gd name="T17" fmla="*/ 243 h 307"/>
                  <a:gd name="T18" fmla="*/ 47 w 324"/>
                  <a:gd name="T19" fmla="*/ 233 h 307"/>
                  <a:gd name="T20" fmla="*/ 41 w 324"/>
                  <a:gd name="T21" fmla="*/ 222 h 307"/>
                  <a:gd name="T22" fmla="*/ 40 w 324"/>
                  <a:gd name="T23" fmla="*/ 211 h 307"/>
                  <a:gd name="T24" fmla="*/ 44 w 324"/>
                  <a:gd name="T25" fmla="*/ 202 h 307"/>
                  <a:gd name="T26" fmla="*/ 50 w 324"/>
                  <a:gd name="T27" fmla="*/ 195 h 307"/>
                  <a:gd name="T28" fmla="*/ 58 w 324"/>
                  <a:gd name="T29" fmla="*/ 191 h 307"/>
                  <a:gd name="T30" fmla="*/ 67 w 324"/>
                  <a:gd name="T31" fmla="*/ 193 h 307"/>
                  <a:gd name="T32" fmla="*/ 77 w 324"/>
                  <a:gd name="T33" fmla="*/ 199 h 307"/>
                  <a:gd name="T34" fmla="*/ 75 w 324"/>
                  <a:gd name="T35" fmla="*/ 182 h 307"/>
                  <a:gd name="T36" fmla="*/ 78 w 324"/>
                  <a:gd name="T37" fmla="*/ 168 h 307"/>
                  <a:gd name="T38" fmla="*/ 83 w 324"/>
                  <a:gd name="T39" fmla="*/ 158 h 307"/>
                  <a:gd name="T40" fmla="*/ 92 w 324"/>
                  <a:gd name="T41" fmla="*/ 151 h 307"/>
                  <a:gd name="T42" fmla="*/ 101 w 324"/>
                  <a:gd name="T43" fmla="*/ 150 h 307"/>
                  <a:gd name="T44" fmla="*/ 110 w 324"/>
                  <a:gd name="T45" fmla="*/ 154 h 307"/>
                  <a:gd name="T46" fmla="*/ 119 w 324"/>
                  <a:gd name="T47" fmla="*/ 162 h 307"/>
                  <a:gd name="T48" fmla="*/ 126 w 324"/>
                  <a:gd name="T49" fmla="*/ 177 h 307"/>
                  <a:gd name="T50" fmla="*/ 127 w 324"/>
                  <a:gd name="T51" fmla="*/ 152 h 307"/>
                  <a:gd name="T52" fmla="*/ 133 w 324"/>
                  <a:gd name="T53" fmla="*/ 132 h 307"/>
                  <a:gd name="T54" fmla="*/ 146 w 324"/>
                  <a:gd name="T55" fmla="*/ 115 h 307"/>
                  <a:gd name="T56" fmla="*/ 163 w 324"/>
                  <a:gd name="T57" fmla="*/ 105 h 307"/>
                  <a:gd name="T58" fmla="*/ 154 w 324"/>
                  <a:gd name="T59" fmla="*/ 73 h 307"/>
                  <a:gd name="T60" fmla="*/ 150 w 324"/>
                  <a:gd name="T61" fmla="*/ 47 h 307"/>
                  <a:gd name="T62" fmla="*/ 151 w 324"/>
                  <a:gd name="T63" fmla="*/ 24 h 307"/>
                  <a:gd name="T64" fmla="*/ 158 w 324"/>
                  <a:gd name="T65" fmla="*/ 8 h 307"/>
                  <a:gd name="T66" fmla="*/ 168 w 324"/>
                  <a:gd name="T67" fmla="*/ 0 h 307"/>
                  <a:gd name="T68" fmla="*/ 181 w 324"/>
                  <a:gd name="T69" fmla="*/ 0 h 307"/>
                  <a:gd name="T70" fmla="*/ 196 w 324"/>
                  <a:gd name="T71" fmla="*/ 9 h 307"/>
                  <a:gd name="T72" fmla="*/ 212 w 324"/>
                  <a:gd name="T73" fmla="*/ 28 h 307"/>
                  <a:gd name="T74" fmla="*/ 227 w 324"/>
                  <a:gd name="T75" fmla="*/ 19 h 307"/>
                  <a:gd name="T76" fmla="*/ 240 w 324"/>
                  <a:gd name="T77" fmla="*/ 20 h 307"/>
                  <a:gd name="T78" fmla="*/ 250 w 324"/>
                  <a:gd name="T79" fmla="*/ 28 h 307"/>
                  <a:gd name="T80" fmla="*/ 258 w 324"/>
                  <a:gd name="T81" fmla="*/ 44 h 307"/>
                  <a:gd name="T82" fmla="*/ 267 w 324"/>
                  <a:gd name="T83" fmla="*/ 92 h 307"/>
                  <a:gd name="T84" fmla="*/ 269 w 324"/>
                  <a:gd name="T85" fmla="*/ 147 h 307"/>
                  <a:gd name="T86" fmla="*/ 288 w 324"/>
                  <a:gd name="T87" fmla="*/ 134 h 307"/>
                  <a:gd name="T88" fmla="*/ 303 w 324"/>
                  <a:gd name="T89" fmla="*/ 132 h 307"/>
                  <a:gd name="T90" fmla="*/ 314 w 324"/>
                  <a:gd name="T91" fmla="*/ 139 h 307"/>
                  <a:gd name="T92" fmla="*/ 322 w 324"/>
                  <a:gd name="T93" fmla="*/ 152 h 307"/>
                  <a:gd name="T94" fmla="*/ 324 w 324"/>
                  <a:gd name="T95" fmla="*/ 171 h 307"/>
                  <a:gd name="T96" fmla="*/ 322 w 324"/>
                  <a:gd name="T97" fmla="*/ 190 h 307"/>
                  <a:gd name="T98" fmla="*/ 315 w 324"/>
                  <a:gd name="T99" fmla="*/ 209 h 307"/>
                  <a:gd name="T100" fmla="*/ 302 w 324"/>
                  <a:gd name="T101" fmla="*/ 22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4" h="307">
                    <a:moveTo>
                      <a:pt x="85" y="307"/>
                    </a:moveTo>
                    <a:lnTo>
                      <a:pt x="50" y="306"/>
                    </a:lnTo>
                    <a:lnTo>
                      <a:pt x="24" y="299"/>
                    </a:lnTo>
                    <a:lnTo>
                      <a:pt x="8" y="286"/>
                    </a:lnTo>
                    <a:lnTo>
                      <a:pt x="0" y="272"/>
                    </a:lnTo>
                    <a:lnTo>
                      <a:pt x="3" y="259"/>
                    </a:lnTo>
                    <a:lnTo>
                      <a:pt x="12" y="248"/>
                    </a:lnTo>
                    <a:lnTo>
                      <a:pt x="31" y="242"/>
                    </a:lnTo>
                    <a:lnTo>
                      <a:pt x="58" y="243"/>
                    </a:lnTo>
                    <a:lnTo>
                      <a:pt x="47" y="233"/>
                    </a:lnTo>
                    <a:lnTo>
                      <a:pt x="41" y="222"/>
                    </a:lnTo>
                    <a:lnTo>
                      <a:pt x="40" y="211"/>
                    </a:lnTo>
                    <a:lnTo>
                      <a:pt x="44" y="202"/>
                    </a:lnTo>
                    <a:lnTo>
                      <a:pt x="50" y="195"/>
                    </a:lnTo>
                    <a:lnTo>
                      <a:pt x="58" y="191"/>
                    </a:lnTo>
                    <a:lnTo>
                      <a:pt x="67" y="193"/>
                    </a:lnTo>
                    <a:lnTo>
                      <a:pt x="77" y="199"/>
                    </a:lnTo>
                    <a:lnTo>
                      <a:pt x="75" y="182"/>
                    </a:lnTo>
                    <a:lnTo>
                      <a:pt x="78" y="168"/>
                    </a:lnTo>
                    <a:lnTo>
                      <a:pt x="83" y="158"/>
                    </a:lnTo>
                    <a:lnTo>
                      <a:pt x="92" y="151"/>
                    </a:lnTo>
                    <a:lnTo>
                      <a:pt x="101" y="150"/>
                    </a:lnTo>
                    <a:lnTo>
                      <a:pt x="110" y="154"/>
                    </a:lnTo>
                    <a:lnTo>
                      <a:pt x="119" y="162"/>
                    </a:lnTo>
                    <a:lnTo>
                      <a:pt x="126" y="177"/>
                    </a:lnTo>
                    <a:lnTo>
                      <a:pt x="127" y="152"/>
                    </a:lnTo>
                    <a:lnTo>
                      <a:pt x="133" y="132"/>
                    </a:lnTo>
                    <a:lnTo>
                      <a:pt x="146" y="115"/>
                    </a:lnTo>
                    <a:lnTo>
                      <a:pt x="163" y="105"/>
                    </a:lnTo>
                    <a:lnTo>
                      <a:pt x="154" y="73"/>
                    </a:lnTo>
                    <a:lnTo>
                      <a:pt x="150" y="47"/>
                    </a:lnTo>
                    <a:lnTo>
                      <a:pt x="151" y="24"/>
                    </a:lnTo>
                    <a:lnTo>
                      <a:pt x="158" y="8"/>
                    </a:lnTo>
                    <a:lnTo>
                      <a:pt x="168" y="0"/>
                    </a:lnTo>
                    <a:lnTo>
                      <a:pt x="181" y="0"/>
                    </a:lnTo>
                    <a:lnTo>
                      <a:pt x="196" y="9"/>
                    </a:lnTo>
                    <a:lnTo>
                      <a:pt x="212" y="28"/>
                    </a:lnTo>
                    <a:lnTo>
                      <a:pt x="227" y="19"/>
                    </a:lnTo>
                    <a:lnTo>
                      <a:pt x="240" y="20"/>
                    </a:lnTo>
                    <a:lnTo>
                      <a:pt x="250" y="28"/>
                    </a:lnTo>
                    <a:lnTo>
                      <a:pt x="258" y="44"/>
                    </a:lnTo>
                    <a:lnTo>
                      <a:pt x="267" y="92"/>
                    </a:lnTo>
                    <a:lnTo>
                      <a:pt x="269" y="147"/>
                    </a:lnTo>
                    <a:lnTo>
                      <a:pt x="288" y="134"/>
                    </a:lnTo>
                    <a:lnTo>
                      <a:pt x="303" y="132"/>
                    </a:lnTo>
                    <a:lnTo>
                      <a:pt x="314" y="139"/>
                    </a:lnTo>
                    <a:lnTo>
                      <a:pt x="322" y="152"/>
                    </a:lnTo>
                    <a:lnTo>
                      <a:pt x="324" y="171"/>
                    </a:lnTo>
                    <a:lnTo>
                      <a:pt x="322" y="190"/>
                    </a:lnTo>
                    <a:lnTo>
                      <a:pt x="315" y="209"/>
                    </a:lnTo>
                    <a:lnTo>
                      <a:pt x="302" y="22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6" name="Freeform 264">
                <a:extLst>
                  <a:ext uri="{FF2B5EF4-FFF2-40B4-BE49-F238E27FC236}">
                    <a16:creationId xmlns:a16="http://schemas.microsoft.com/office/drawing/2014/main" id="{2B45AC00-75FD-407F-B6D0-F528EDFB2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6" y="3335338"/>
                <a:ext cx="58738" cy="26988"/>
              </a:xfrm>
              <a:custGeom>
                <a:avLst/>
                <a:gdLst>
                  <a:gd name="T0" fmla="*/ 52 w 261"/>
                  <a:gd name="T1" fmla="*/ 0 h 160"/>
                  <a:gd name="T2" fmla="*/ 34 w 261"/>
                  <a:gd name="T3" fmla="*/ 2 h 160"/>
                  <a:gd name="T4" fmla="*/ 20 w 261"/>
                  <a:gd name="T5" fmla="*/ 8 h 160"/>
                  <a:gd name="T6" fmla="*/ 10 w 261"/>
                  <a:gd name="T7" fmla="*/ 18 h 160"/>
                  <a:gd name="T8" fmla="*/ 2 w 261"/>
                  <a:gd name="T9" fmla="*/ 29 h 160"/>
                  <a:gd name="T10" fmla="*/ 0 w 261"/>
                  <a:gd name="T11" fmla="*/ 43 h 160"/>
                  <a:gd name="T12" fmla="*/ 3 w 261"/>
                  <a:gd name="T13" fmla="*/ 57 h 160"/>
                  <a:gd name="T14" fmla="*/ 13 w 261"/>
                  <a:gd name="T15" fmla="*/ 71 h 160"/>
                  <a:gd name="T16" fmla="*/ 29 w 261"/>
                  <a:gd name="T17" fmla="*/ 83 h 160"/>
                  <a:gd name="T18" fmla="*/ 22 w 261"/>
                  <a:gd name="T19" fmla="*/ 101 h 160"/>
                  <a:gd name="T20" fmla="*/ 18 w 261"/>
                  <a:gd name="T21" fmla="*/ 117 h 160"/>
                  <a:gd name="T22" fmla="*/ 22 w 261"/>
                  <a:gd name="T23" fmla="*/ 130 h 160"/>
                  <a:gd name="T24" fmla="*/ 29 w 261"/>
                  <a:gd name="T25" fmla="*/ 140 h 160"/>
                  <a:gd name="T26" fmla="*/ 52 w 261"/>
                  <a:gd name="T27" fmla="*/ 149 h 160"/>
                  <a:gd name="T28" fmla="*/ 66 w 261"/>
                  <a:gd name="T29" fmla="*/ 148 h 160"/>
                  <a:gd name="T30" fmla="*/ 81 w 261"/>
                  <a:gd name="T31" fmla="*/ 143 h 160"/>
                  <a:gd name="T32" fmla="*/ 100 w 261"/>
                  <a:gd name="T33" fmla="*/ 154 h 160"/>
                  <a:gd name="T34" fmla="*/ 121 w 261"/>
                  <a:gd name="T35" fmla="*/ 160 h 160"/>
                  <a:gd name="T36" fmla="*/ 141 w 261"/>
                  <a:gd name="T37" fmla="*/ 160 h 160"/>
                  <a:gd name="T38" fmla="*/ 160 w 261"/>
                  <a:gd name="T39" fmla="*/ 154 h 160"/>
                  <a:gd name="T40" fmla="*/ 175 w 261"/>
                  <a:gd name="T41" fmla="*/ 143 h 160"/>
                  <a:gd name="T42" fmla="*/ 186 w 261"/>
                  <a:gd name="T43" fmla="*/ 128 h 160"/>
                  <a:gd name="T44" fmla="*/ 192 w 261"/>
                  <a:gd name="T45" fmla="*/ 107 h 160"/>
                  <a:gd name="T46" fmla="*/ 190 w 261"/>
                  <a:gd name="T47" fmla="*/ 83 h 160"/>
                  <a:gd name="T48" fmla="*/ 210 w 261"/>
                  <a:gd name="T49" fmla="*/ 99 h 160"/>
                  <a:gd name="T50" fmla="*/ 230 w 261"/>
                  <a:gd name="T51" fmla="*/ 103 h 160"/>
                  <a:gd name="T52" fmla="*/ 247 w 261"/>
                  <a:gd name="T53" fmla="*/ 97 h 160"/>
                  <a:gd name="T54" fmla="*/ 261 w 261"/>
                  <a:gd name="T55" fmla="*/ 8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1" h="160">
                    <a:moveTo>
                      <a:pt x="52" y="0"/>
                    </a:moveTo>
                    <a:lnTo>
                      <a:pt x="34" y="2"/>
                    </a:lnTo>
                    <a:lnTo>
                      <a:pt x="20" y="8"/>
                    </a:lnTo>
                    <a:lnTo>
                      <a:pt x="10" y="18"/>
                    </a:lnTo>
                    <a:lnTo>
                      <a:pt x="2" y="29"/>
                    </a:lnTo>
                    <a:lnTo>
                      <a:pt x="0" y="43"/>
                    </a:lnTo>
                    <a:lnTo>
                      <a:pt x="3" y="57"/>
                    </a:lnTo>
                    <a:lnTo>
                      <a:pt x="13" y="71"/>
                    </a:lnTo>
                    <a:lnTo>
                      <a:pt x="29" y="83"/>
                    </a:lnTo>
                    <a:lnTo>
                      <a:pt x="22" y="101"/>
                    </a:lnTo>
                    <a:lnTo>
                      <a:pt x="18" y="117"/>
                    </a:lnTo>
                    <a:lnTo>
                      <a:pt x="22" y="130"/>
                    </a:lnTo>
                    <a:lnTo>
                      <a:pt x="29" y="140"/>
                    </a:lnTo>
                    <a:lnTo>
                      <a:pt x="52" y="149"/>
                    </a:lnTo>
                    <a:lnTo>
                      <a:pt x="66" y="148"/>
                    </a:lnTo>
                    <a:lnTo>
                      <a:pt x="81" y="143"/>
                    </a:lnTo>
                    <a:lnTo>
                      <a:pt x="100" y="154"/>
                    </a:lnTo>
                    <a:lnTo>
                      <a:pt x="121" y="160"/>
                    </a:lnTo>
                    <a:lnTo>
                      <a:pt x="141" y="160"/>
                    </a:lnTo>
                    <a:lnTo>
                      <a:pt x="160" y="154"/>
                    </a:lnTo>
                    <a:lnTo>
                      <a:pt x="175" y="143"/>
                    </a:lnTo>
                    <a:lnTo>
                      <a:pt x="186" y="128"/>
                    </a:lnTo>
                    <a:lnTo>
                      <a:pt x="192" y="107"/>
                    </a:lnTo>
                    <a:lnTo>
                      <a:pt x="190" y="83"/>
                    </a:lnTo>
                    <a:lnTo>
                      <a:pt x="210" y="99"/>
                    </a:lnTo>
                    <a:lnTo>
                      <a:pt x="230" y="103"/>
                    </a:lnTo>
                    <a:lnTo>
                      <a:pt x="247" y="97"/>
                    </a:lnTo>
                    <a:lnTo>
                      <a:pt x="261" y="8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7" name="Freeform 265">
                <a:extLst>
                  <a:ext uri="{FF2B5EF4-FFF2-40B4-BE49-F238E27FC236}">
                    <a16:creationId xmlns:a16="http://schemas.microsoft.com/office/drawing/2014/main" id="{5927A367-616D-44F5-AD3D-EDD1B92AD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314700"/>
                <a:ext cx="77788" cy="57150"/>
              </a:xfrm>
              <a:custGeom>
                <a:avLst/>
                <a:gdLst>
                  <a:gd name="T0" fmla="*/ 14 w 341"/>
                  <a:gd name="T1" fmla="*/ 133 h 323"/>
                  <a:gd name="T2" fmla="*/ 3 w 341"/>
                  <a:gd name="T3" fmla="*/ 160 h 323"/>
                  <a:gd name="T4" fmla="*/ 0 w 341"/>
                  <a:gd name="T5" fmla="*/ 184 h 323"/>
                  <a:gd name="T6" fmla="*/ 1 w 341"/>
                  <a:gd name="T7" fmla="*/ 205 h 323"/>
                  <a:gd name="T8" fmla="*/ 6 w 341"/>
                  <a:gd name="T9" fmla="*/ 221 h 323"/>
                  <a:gd name="T10" fmla="*/ 15 w 341"/>
                  <a:gd name="T11" fmla="*/ 232 h 323"/>
                  <a:gd name="T12" fmla="*/ 27 w 341"/>
                  <a:gd name="T13" fmla="*/ 238 h 323"/>
                  <a:gd name="T14" fmla="*/ 39 w 341"/>
                  <a:gd name="T15" fmla="*/ 238 h 323"/>
                  <a:gd name="T16" fmla="*/ 52 w 341"/>
                  <a:gd name="T17" fmla="*/ 230 h 323"/>
                  <a:gd name="T18" fmla="*/ 52 w 341"/>
                  <a:gd name="T19" fmla="*/ 252 h 323"/>
                  <a:gd name="T20" fmla="*/ 55 w 341"/>
                  <a:gd name="T21" fmla="*/ 271 h 323"/>
                  <a:gd name="T22" fmla="*/ 60 w 341"/>
                  <a:gd name="T23" fmla="*/ 287 h 323"/>
                  <a:gd name="T24" fmla="*/ 68 w 341"/>
                  <a:gd name="T25" fmla="*/ 300 h 323"/>
                  <a:gd name="T26" fmla="*/ 78 w 341"/>
                  <a:gd name="T27" fmla="*/ 310 h 323"/>
                  <a:gd name="T28" fmla="*/ 88 w 341"/>
                  <a:gd name="T29" fmla="*/ 318 h 323"/>
                  <a:gd name="T30" fmla="*/ 112 w 341"/>
                  <a:gd name="T31" fmla="*/ 323 h 323"/>
                  <a:gd name="T32" fmla="*/ 136 w 341"/>
                  <a:gd name="T33" fmla="*/ 318 h 323"/>
                  <a:gd name="T34" fmla="*/ 156 w 341"/>
                  <a:gd name="T35" fmla="*/ 301 h 323"/>
                  <a:gd name="T36" fmla="*/ 171 w 341"/>
                  <a:gd name="T37" fmla="*/ 271 h 323"/>
                  <a:gd name="T38" fmla="*/ 176 w 341"/>
                  <a:gd name="T39" fmla="*/ 230 h 323"/>
                  <a:gd name="T40" fmla="*/ 202 w 341"/>
                  <a:gd name="T41" fmla="*/ 222 h 323"/>
                  <a:gd name="T42" fmla="*/ 224 w 341"/>
                  <a:gd name="T43" fmla="*/ 208 h 323"/>
                  <a:gd name="T44" fmla="*/ 243 w 341"/>
                  <a:gd name="T45" fmla="*/ 190 h 323"/>
                  <a:gd name="T46" fmla="*/ 257 w 341"/>
                  <a:gd name="T47" fmla="*/ 168 h 323"/>
                  <a:gd name="T48" fmla="*/ 266 w 341"/>
                  <a:gd name="T49" fmla="*/ 144 h 323"/>
                  <a:gd name="T50" fmla="*/ 272 w 341"/>
                  <a:gd name="T51" fmla="*/ 118 h 323"/>
                  <a:gd name="T52" fmla="*/ 271 w 341"/>
                  <a:gd name="T53" fmla="*/ 90 h 323"/>
                  <a:gd name="T54" fmla="*/ 265 w 341"/>
                  <a:gd name="T55" fmla="*/ 62 h 323"/>
                  <a:gd name="T56" fmla="*/ 288 w 341"/>
                  <a:gd name="T57" fmla="*/ 56 h 323"/>
                  <a:gd name="T58" fmla="*/ 308 w 341"/>
                  <a:gd name="T59" fmla="*/ 42 h 323"/>
                  <a:gd name="T60" fmla="*/ 327 w 341"/>
                  <a:gd name="T61" fmla="*/ 23 h 323"/>
                  <a:gd name="T62" fmla="*/ 341 w 341"/>
                  <a:gd name="T63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23">
                    <a:moveTo>
                      <a:pt x="14" y="133"/>
                    </a:moveTo>
                    <a:lnTo>
                      <a:pt x="3" y="160"/>
                    </a:lnTo>
                    <a:lnTo>
                      <a:pt x="0" y="184"/>
                    </a:lnTo>
                    <a:lnTo>
                      <a:pt x="1" y="205"/>
                    </a:lnTo>
                    <a:lnTo>
                      <a:pt x="6" y="221"/>
                    </a:lnTo>
                    <a:lnTo>
                      <a:pt x="15" y="232"/>
                    </a:lnTo>
                    <a:lnTo>
                      <a:pt x="27" y="238"/>
                    </a:lnTo>
                    <a:lnTo>
                      <a:pt x="39" y="238"/>
                    </a:lnTo>
                    <a:lnTo>
                      <a:pt x="52" y="230"/>
                    </a:lnTo>
                    <a:lnTo>
                      <a:pt x="52" y="252"/>
                    </a:lnTo>
                    <a:lnTo>
                      <a:pt x="55" y="271"/>
                    </a:lnTo>
                    <a:lnTo>
                      <a:pt x="60" y="287"/>
                    </a:lnTo>
                    <a:lnTo>
                      <a:pt x="68" y="300"/>
                    </a:lnTo>
                    <a:lnTo>
                      <a:pt x="78" y="310"/>
                    </a:lnTo>
                    <a:lnTo>
                      <a:pt x="88" y="318"/>
                    </a:lnTo>
                    <a:lnTo>
                      <a:pt x="112" y="323"/>
                    </a:lnTo>
                    <a:lnTo>
                      <a:pt x="136" y="318"/>
                    </a:lnTo>
                    <a:lnTo>
                      <a:pt x="156" y="301"/>
                    </a:lnTo>
                    <a:lnTo>
                      <a:pt x="171" y="271"/>
                    </a:lnTo>
                    <a:lnTo>
                      <a:pt x="176" y="230"/>
                    </a:lnTo>
                    <a:lnTo>
                      <a:pt x="202" y="222"/>
                    </a:lnTo>
                    <a:lnTo>
                      <a:pt x="224" y="208"/>
                    </a:lnTo>
                    <a:lnTo>
                      <a:pt x="243" y="190"/>
                    </a:lnTo>
                    <a:lnTo>
                      <a:pt x="257" y="168"/>
                    </a:lnTo>
                    <a:lnTo>
                      <a:pt x="266" y="144"/>
                    </a:lnTo>
                    <a:lnTo>
                      <a:pt x="272" y="118"/>
                    </a:lnTo>
                    <a:lnTo>
                      <a:pt x="271" y="90"/>
                    </a:lnTo>
                    <a:lnTo>
                      <a:pt x="265" y="62"/>
                    </a:lnTo>
                    <a:lnTo>
                      <a:pt x="288" y="56"/>
                    </a:lnTo>
                    <a:lnTo>
                      <a:pt x="308" y="42"/>
                    </a:lnTo>
                    <a:lnTo>
                      <a:pt x="327" y="23"/>
                    </a:lnTo>
                    <a:lnTo>
                      <a:pt x="34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8" name="Freeform 266">
                <a:extLst>
                  <a:ext uri="{FF2B5EF4-FFF2-40B4-BE49-F238E27FC236}">
                    <a16:creationId xmlns:a16="http://schemas.microsoft.com/office/drawing/2014/main" id="{91A90CCA-764E-4E76-8A02-C3528B667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763" y="3324225"/>
                <a:ext cx="17463" cy="9525"/>
              </a:xfrm>
              <a:custGeom>
                <a:avLst/>
                <a:gdLst>
                  <a:gd name="T0" fmla="*/ 0 w 78"/>
                  <a:gd name="T1" fmla="*/ 26 h 49"/>
                  <a:gd name="T2" fmla="*/ 12 w 78"/>
                  <a:gd name="T3" fmla="*/ 39 h 49"/>
                  <a:gd name="T4" fmla="*/ 27 w 78"/>
                  <a:gd name="T5" fmla="*/ 47 h 49"/>
                  <a:gd name="T6" fmla="*/ 41 w 78"/>
                  <a:gd name="T7" fmla="*/ 49 h 49"/>
                  <a:gd name="T8" fmla="*/ 55 w 78"/>
                  <a:gd name="T9" fmla="*/ 47 h 49"/>
                  <a:gd name="T10" fmla="*/ 67 w 78"/>
                  <a:gd name="T11" fmla="*/ 39 h 49"/>
                  <a:gd name="T12" fmla="*/ 76 w 78"/>
                  <a:gd name="T13" fmla="*/ 29 h 49"/>
                  <a:gd name="T14" fmla="*/ 78 w 78"/>
                  <a:gd name="T15" fmla="*/ 16 h 49"/>
                  <a:gd name="T16" fmla="*/ 75 w 78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49">
                    <a:moveTo>
                      <a:pt x="0" y="26"/>
                    </a:moveTo>
                    <a:lnTo>
                      <a:pt x="12" y="39"/>
                    </a:lnTo>
                    <a:lnTo>
                      <a:pt x="27" y="47"/>
                    </a:lnTo>
                    <a:lnTo>
                      <a:pt x="41" y="49"/>
                    </a:lnTo>
                    <a:lnTo>
                      <a:pt x="55" y="47"/>
                    </a:lnTo>
                    <a:lnTo>
                      <a:pt x="67" y="39"/>
                    </a:lnTo>
                    <a:lnTo>
                      <a:pt x="76" y="29"/>
                    </a:lnTo>
                    <a:lnTo>
                      <a:pt x="78" y="16"/>
                    </a:lnTo>
                    <a:lnTo>
                      <a:pt x="7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9" name="Freeform 267">
                <a:extLst>
                  <a:ext uri="{FF2B5EF4-FFF2-40B4-BE49-F238E27FC236}">
                    <a16:creationId xmlns:a16="http://schemas.microsoft.com/office/drawing/2014/main" id="{31E197FA-7C12-41A8-B4FA-620507F4D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051" y="3321050"/>
                <a:ext cx="79375" cy="22225"/>
              </a:xfrm>
              <a:custGeom>
                <a:avLst/>
                <a:gdLst>
                  <a:gd name="T0" fmla="*/ 0 w 346"/>
                  <a:gd name="T1" fmla="*/ 62 h 127"/>
                  <a:gd name="T2" fmla="*/ 12 w 346"/>
                  <a:gd name="T3" fmla="*/ 78 h 127"/>
                  <a:gd name="T4" fmla="*/ 26 w 346"/>
                  <a:gd name="T5" fmla="*/ 90 h 127"/>
                  <a:gd name="T6" fmla="*/ 40 w 346"/>
                  <a:gd name="T7" fmla="*/ 97 h 127"/>
                  <a:gd name="T8" fmla="*/ 55 w 346"/>
                  <a:gd name="T9" fmla="*/ 99 h 127"/>
                  <a:gd name="T10" fmla="*/ 70 w 346"/>
                  <a:gd name="T11" fmla="*/ 96 h 127"/>
                  <a:gd name="T12" fmla="*/ 85 w 346"/>
                  <a:gd name="T13" fmla="*/ 88 h 127"/>
                  <a:gd name="T14" fmla="*/ 99 w 346"/>
                  <a:gd name="T15" fmla="*/ 76 h 127"/>
                  <a:gd name="T16" fmla="*/ 113 w 346"/>
                  <a:gd name="T17" fmla="*/ 60 h 127"/>
                  <a:gd name="T18" fmla="*/ 116 w 346"/>
                  <a:gd name="T19" fmla="*/ 82 h 127"/>
                  <a:gd name="T20" fmla="*/ 120 w 346"/>
                  <a:gd name="T21" fmla="*/ 98 h 127"/>
                  <a:gd name="T22" fmla="*/ 128 w 346"/>
                  <a:gd name="T23" fmla="*/ 108 h 127"/>
                  <a:gd name="T24" fmla="*/ 136 w 346"/>
                  <a:gd name="T25" fmla="*/ 114 h 127"/>
                  <a:gd name="T26" fmla="*/ 148 w 346"/>
                  <a:gd name="T27" fmla="*/ 115 h 127"/>
                  <a:gd name="T28" fmla="*/ 160 w 346"/>
                  <a:gd name="T29" fmla="*/ 111 h 127"/>
                  <a:gd name="T30" fmla="*/ 188 w 346"/>
                  <a:gd name="T31" fmla="*/ 90 h 127"/>
                  <a:gd name="T32" fmla="*/ 194 w 346"/>
                  <a:gd name="T33" fmla="*/ 109 h 127"/>
                  <a:gd name="T34" fmla="*/ 205 w 346"/>
                  <a:gd name="T35" fmla="*/ 121 h 127"/>
                  <a:gd name="T36" fmla="*/ 218 w 346"/>
                  <a:gd name="T37" fmla="*/ 127 h 127"/>
                  <a:gd name="T38" fmla="*/ 233 w 346"/>
                  <a:gd name="T39" fmla="*/ 126 h 127"/>
                  <a:gd name="T40" fmla="*/ 246 w 346"/>
                  <a:gd name="T41" fmla="*/ 117 h 127"/>
                  <a:gd name="T42" fmla="*/ 256 w 346"/>
                  <a:gd name="T43" fmla="*/ 103 h 127"/>
                  <a:gd name="T44" fmla="*/ 259 w 346"/>
                  <a:gd name="T45" fmla="*/ 85 h 127"/>
                  <a:gd name="T46" fmla="*/ 256 w 346"/>
                  <a:gd name="T47" fmla="*/ 60 h 127"/>
                  <a:gd name="T48" fmla="*/ 275 w 346"/>
                  <a:gd name="T49" fmla="*/ 74 h 127"/>
                  <a:gd name="T50" fmla="*/ 295 w 346"/>
                  <a:gd name="T51" fmla="*/ 80 h 127"/>
                  <a:gd name="T52" fmla="*/ 312 w 346"/>
                  <a:gd name="T53" fmla="*/ 77 h 127"/>
                  <a:gd name="T54" fmla="*/ 327 w 346"/>
                  <a:gd name="T55" fmla="*/ 69 h 127"/>
                  <a:gd name="T56" fmla="*/ 338 w 346"/>
                  <a:gd name="T57" fmla="*/ 56 h 127"/>
                  <a:gd name="T58" fmla="*/ 345 w 346"/>
                  <a:gd name="T59" fmla="*/ 40 h 127"/>
                  <a:gd name="T60" fmla="*/ 346 w 346"/>
                  <a:gd name="T61" fmla="*/ 21 h 127"/>
                  <a:gd name="T62" fmla="*/ 342 w 346"/>
                  <a:gd name="T6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6" h="127">
                    <a:moveTo>
                      <a:pt x="0" y="62"/>
                    </a:moveTo>
                    <a:lnTo>
                      <a:pt x="12" y="78"/>
                    </a:lnTo>
                    <a:lnTo>
                      <a:pt x="26" y="90"/>
                    </a:lnTo>
                    <a:lnTo>
                      <a:pt x="40" y="97"/>
                    </a:lnTo>
                    <a:lnTo>
                      <a:pt x="55" y="99"/>
                    </a:lnTo>
                    <a:lnTo>
                      <a:pt x="70" y="96"/>
                    </a:lnTo>
                    <a:lnTo>
                      <a:pt x="85" y="88"/>
                    </a:lnTo>
                    <a:lnTo>
                      <a:pt x="99" y="76"/>
                    </a:lnTo>
                    <a:lnTo>
                      <a:pt x="113" y="60"/>
                    </a:lnTo>
                    <a:lnTo>
                      <a:pt x="116" y="82"/>
                    </a:lnTo>
                    <a:lnTo>
                      <a:pt x="120" y="98"/>
                    </a:lnTo>
                    <a:lnTo>
                      <a:pt x="128" y="108"/>
                    </a:lnTo>
                    <a:lnTo>
                      <a:pt x="136" y="114"/>
                    </a:lnTo>
                    <a:lnTo>
                      <a:pt x="148" y="115"/>
                    </a:lnTo>
                    <a:lnTo>
                      <a:pt x="160" y="111"/>
                    </a:lnTo>
                    <a:lnTo>
                      <a:pt x="188" y="90"/>
                    </a:lnTo>
                    <a:lnTo>
                      <a:pt x="194" y="109"/>
                    </a:lnTo>
                    <a:lnTo>
                      <a:pt x="205" y="121"/>
                    </a:lnTo>
                    <a:lnTo>
                      <a:pt x="218" y="127"/>
                    </a:lnTo>
                    <a:lnTo>
                      <a:pt x="233" y="126"/>
                    </a:lnTo>
                    <a:lnTo>
                      <a:pt x="246" y="117"/>
                    </a:lnTo>
                    <a:lnTo>
                      <a:pt x="256" y="103"/>
                    </a:lnTo>
                    <a:lnTo>
                      <a:pt x="259" y="85"/>
                    </a:lnTo>
                    <a:lnTo>
                      <a:pt x="256" y="60"/>
                    </a:lnTo>
                    <a:lnTo>
                      <a:pt x="275" y="74"/>
                    </a:lnTo>
                    <a:lnTo>
                      <a:pt x="295" y="80"/>
                    </a:lnTo>
                    <a:lnTo>
                      <a:pt x="312" y="77"/>
                    </a:lnTo>
                    <a:lnTo>
                      <a:pt x="327" y="69"/>
                    </a:lnTo>
                    <a:lnTo>
                      <a:pt x="338" y="56"/>
                    </a:lnTo>
                    <a:lnTo>
                      <a:pt x="345" y="40"/>
                    </a:lnTo>
                    <a:lnTo>
                      <a:pt x="346" y="21"/>
                    </a:lnTo>
                    <a:lnTo>
                      <a:pt x="34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0" name="Freeform 268">
                <a:extLst>
                  <a:ext uri="{FF2B5EF4-FFF2-40B4-BE49-F238E27FC236}">
                    <a16:creationId xmlns:a16="http://schemas.microsoft.com/office/drawing/2014/main" id="{DC749375-3A43-4520-8113-852C5C368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5676" y="3270250"/>
                <a:ext cx="122238" cy="55563"/>
              </a:xfrm>
              <a:custGeom>
                <a:avLst/>
                <a:gdLst>
                  <a:gd name="T0" fmla="*/ 0 w 544"/>
                  <a:gd name="T1" fmla="*/ 312 h 313"/>
                  <a:gd name="T2" fmla="*/ 17 w 544"/>
                  <a:gd name="T3" fmla="*/ 313 h 313"/>
                  <a:gd name="T4" fmla="*/ 32 w 544"/>
                  <a:gd name="T5" fmla="*/ 310 h 313"/>
                  <a:gd name="T6" fmla="*/ 46 w 544"/>
                  <a:gd name="T7" fmla="*/ 304 h 313"/>
                  <a:gd name="T8" fmla="*/ 57 w 544"/>
                  <a:gd name="T9" fmla="*/ 294 h 313"/>
                  <a:gd name="T10" fmla="*/ 64 w 544"/>
                  <a:gd name="T11" fmla="*/ 281 h 313"/>
                  <a:gd name="T12" fmla="*/ 67 w 544"/>
                  <a:gd name="T13" fmla="*/ 266 h 313"/>
                  <a:gd name="T14" fmla="*/ 65 w 544"/>
                  <a:gd name="T15" fmla="*/ 250 h 313"/>
                  <a:gd name="T16" fmla="*/ 56 w 544"/>
                  <a:gd name="T17" fmla="*/ 233 h 313"/>
                  <a:gd name="T18" fmla="*/ 74 w 544"/>
                  <a:gd name="T19" fmla="*/ 239 h 313"/>
                  <a:gd name="T20" fmla="*/ 90 w 544"/>
                  <a:gd name="T21" fmla="*/ 241 h 313"/>
                  <a:gd name="T22" fmla="*/ 101 w 544"/>
                  <a:gd name="T23" fmla="*/ 237 h 313"/>
                  <a:gd name="T24" fmla="*/ 109 w 544"/>
                  <a:gd name="T25" fmla="*/ 231 h 313"/>
                  <a:gd name="T26" fmla="*/ 111 w 544"/>
                  <a:gd name="T27" fmla="*/ 221 h 313"/>
                  <a:gd name="T28" fmla="*/ 109 w 544"/>
                  <a:gd name="T29" fmla="*/ 210 h 313"/>
                  <a:gd name="T30" fmla="*/ 100 w 544"/>
                  <a:gd name="T31" fmla="*/ 198 h 313"/>
                  <a:gd name="T32" fmla="*/ 86 w 544"/>
                  <a:gd name="T33" fmla="*/ 185 h 313"/>
                  <a:gd name="T34" fmla="*/ 107 w 544"/>
                  <a:gd name="T35" fmla="*/ 179 h 313"/>
                  <a:gd name="T36" fmla="*/ 122 w 544"/>
                  <a:gd name="T37" fmla="*/ 170 h 313"/>
                  <a:gd name="T38" fmla="*/ 132 w 544"/>
                  <a:gd name="T39" fmla="*/ 159 h 313"/>
                  <a:gd name="T40" fmla="*/ 137 w 544"/>
                  <a:gd name="T41" fmla="*/ 148 h 313"/>
                  <a:gd name="T42" fmla="*/ 138 w 544"/>
                  <a:gd name="T43" fmla="*/ 135 h 313"/>
                  <a:gd name="T44" fmla="*/ 135 w 544"/>
                  <a:gd name="T45" fmla="*/ 121 h 313"/>
                  <a:gd name="T46" fmla="*/ 115 w 544"/>
                  <a:gd name="T47" fmla="*/ 96 h 313"/>
                  <a:gd name="T48" fmla="*/ 128 w 544"/>
                  <a:gd name="T49" fmla="*/ 83 h 313"/>
                  <a:gd name="T50" fmla="*/ 135 w 544"/>
                  <a:gd name="T51" fmla="*/ 66 h 313"/>
                  <a:gd name="T52" fmla="*/ 132 w 544"/>
                  <a:gd name="T53" fmla="*/ 48 h 313"/>
                  <a:gd name="T54" fmla="*/ 120 w 544"/>
                  <a:gd name="T55" fmla="*/ 33 h 313"/>
                  <a:gd name="T56" fmla="*/ 139 w 544"/>
                  <a:gd name="T57" fmla="*/ 46 h 313"/>
                  <a:gd name="T58" fmla="*/ 159 w 544"/>
                  <a:gd name="T59" fmla="*/ 51 h 313"/>
                  <a:gd name="T60" fmla="*/ 175 w 544"/>
                  <a:gd name="T61" fmla="*/ 52 h 313"/>
                  <a:gd name="T62" fmla="*/ 190 w 544"/>
                  <a:gd name="T63" fmla="*/ 50 h 313"/>
                  <a:gd name="T64" fmla="*/ 216 w 544"/>
                  <a:gd name="T65" fmla="*/ 39 h 313"/>
                  <a:gd name="T66" fmla="*/ 233 w 544"/>
                  <a:gd name="T67" fmla="*/ 21 h 313"/>
                  <a:gd name="T68" fmla="*/ 244 w 544"/>
                  <a:gd name="T69" fmla="*/ 0 h 313"/>
                  <a:gd name="T70" fmla="*/ 253 w 544"/>
                  <a:gd name="T71" fmla="*/ 21 h 313"/>
                  <a:gd name="T72" fmla="*/ 266 w 544"/>
                  <a:gd name="T73" fmla="*/ 37 h 313"/>
                  <a:gd name="T74" fmla="*/ 286 w 544"/>
                  <a:gd name="T75" fmla="*/ 50 h 313"/>
                  <a:gd name="T76" fmla="*/ 311 w 544"/>
                  <a:gd name="T77" fmla="*/ 59 h 313"/>
                  <a:gd name="T78" fmla="*/ 297 w 544"/>
                  <a:gd name="T79" fmla="*/ 79 h 313"/>
                  <a:gd name="T80" fmla="*/ 292 w 544"/>
                  <a:gd name="T81" fmla="*/ 97 h 313"/>
                  <a:gd name="T82" fmla="*/ 294 w 544"/>
                  <a:gd name="T83" fmla="*/ 114 h 313"/>
                  <a:gd name="T84" fmla="*/ 303 w 544"/>
                  <a:gd name="T85" fmla="*/ 128 h 313"/>
                  <a:gd name="T86" fmla="*/ 316 w 544"/>
                  <a:gd name="T87" fmla="*/ 139 h 313"/>
                  <a:gd name="T88" fmla="*/ 333 w 544"/>
                  <a:gd name="T89" fmla="*/ 147 h 313"/>
                  <a:gd name="T90" fmla="*/ 354 w 544"/>
                  <a:gd name="T91" fmla="*/ 150 h 313"/>
                  <a:gd name="T92" fmla="*/ 375 w 544"/>
                  <a:gd name="T93" fmla="*/ 149 h 313"/>
                  <a:gd name="T94" fmla="*/ 363 w 544"/>
                  <a:gd name="T95" fmla="*/ 161 h 313"/>
                  <a:gd name="T96" fmla="*/ 358 w 544"/>
                  <a:gd name="T97" fmla="*/ 175 h 313"/>
                  <a:gd name="T98" fmla="*/ 357 w 544"/>
                  <a:gd name="T99" fmla="*/ 187 h 313"/>
                  <a:gd name="T100" fmla="*/ 360 w 544"/>
                  <a:gd name="T101" fmla="*/ 198 h 313"/>
                  <a:gd name="T102" fmla="*/ 368 w 544"/>
                  <a:gd name="T103" fmla="*/ 204 h 313"/>
                  <a:gd name="T104" fmla="*/ 379 w 544"/>
                  <a:gd name="T105" fmla="*/ 206 h 313"/>
                  <a:gd name="T106" fmla="*/ 393 w 544"/>
                  <a:gd name="T107" fmla="*/ 203 h 313"/>
                  <a:gd name="T108" fmla="*/ 409 w 544"/>
                  <a:gd name="T109" fmla="*/ 192 h 313"/>
                  <a:gd name="T110" fmla="*/ 416 w 544"/>
                  <a:gd name="T111" fmla="*/ 213 h 313"/>
                  <a:gd name="T112" fmla="*/ 431 w 544"/>
                  <a:gd name="T113" fmla="*/ 228 h 313"/>
                  <a:gd name="T114" fmla="*/ 451 w 544"/>
                  <a:gd name="T115" fmla="*/ 237 h 313"/>
                  <a:gd name="T116" fmla="*/ 473 w 544"/>
                  <a:gd name="T117" fmla="*/ 241 h 313"/>
                  <a:gd name="T118" fmla="*/ 497 w 544"/>
                  <a:gd name="T119" fmla="*/ 238 h 313"/>
                  <a:gd name="T120" fmla="*/ 518 w 544"/>
                  <a:gd name="T121" fmla="*/ 229 h 313"/>
                  <a:gd name="T122" fmla="*/ 534 w 544"/>
                  <a:gd name="T123" fmla="*/ 213 h 313"/>
                  <a:gd name="T124" fmla="*/ 544 w 544"/>
                  <a:gd name="T125" fmla="*/ 189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4" h="313">
                    <a:moveTo>
                      <a:pt x="0" y="312"/>
                    </a:moveTo>
                    <a:lnTo>
                      <a:pt x="17" y="313"/>
                    </a:lnTo>
                    <a:lnTo>
                      <a:pt x="32" y="310"/>
                    </a:lnTo>
                    <a:lnTo>
                      <a:pt x="46" y="304"/>
                    </a:lnTo>
                    <a:lnTo>
                      <a:pt x="57" y="294"/>
                    </a:lnTo>
                    <a:lnTo>
                      <a:pt x="64" y="281"/>
                    </a:lnTo>
                    <a:lnTo>
                      <a:pt x="67" y="266"/>
                    </a:lnTo>
                    <a:lnTo>
                      <a:pt x="65" y="250"/>
                    </a:lnTo>
                    <a:lnTo>
                      <a:pt x="56" y="233"/>
                    </a:lnTo>
                    <a:lnTo>
                      <a:pt x="74" y="239"/>
                    </a:lnTo>
                    <a:lnTo>
                      <a:pt x="90" y="241"/>
                    </a:lnTo>
                    <a:lnTo>
                      <a:pt x="101" y="237"/>
                    </a:lnTo>
                    <a:lnTo>
                      <a:pt x="109" y="231"/>
                    </a:lnTo>
                    <a:lnTo>
                      <a:pt x="111" y="221"/>
                    </a:lnTo>
                    <a:lnTo>
                      <a:pt x="109" y="210"/>
                    </a:lnTo>
                    <a:lnTo>
                      <a:pt x="100" y="198"/>
                    </a:lnTo>
                    <a:lnTo>
                      <a:pt x="86" y="185"/>
                    </a:lnTo>
                    <a:lnTo>
                      <a:pt x="107" y="179"/>
                    </a:lnTo>
                    <a:lnTo>
                      <a:pt x="122" y="170"/>
                    </a:lnTo>
                    <a:lnTo>
                      <a:pt x="132" y="159"/>
                    </a:lnTo>
                    <a:lnTo>
                      <a:pt x="137" y="148"/>
                    </a:lnTo>
                    <a:lnTo>
                      <a:pt x="138" y="135"/>
                    </a:lnTo>
                    <a:lnTo>
                      <a:pt x="135" y="121"/>
                    </a:lnTo>
                    <a:lnTo>
                      <a:pt x="115" y="96"/>
                    </a:lnTo>
                    <a:lnTo>
                      <a:pt x="128" y="83"/>
                    </a:lnTo>
                    <a:lnTo>
                      <a:pt x="135" y="66"/>
                    </a:lnTo>
                    <a:lnTo>
                      <a:pt x="132" y="48"/>
                    </a:lnTo>
                    <a:lnTo>
                      <a:pt x="120" y="33"/>
                    </a:lnTo>
                    <a:lnTo>
                      <a:pt x="139" y="46"/>
                    </a:lnTo>
                    <a:lnTo>
                      <a:pt x="159" y="51"/>
                    </a:lnTo>
                    <a:lnTo>
                      <a:pt x="175" y="52"/>
                    </a:lnTo>
                    <a:lnTo>
                      <a:pt x="190" y="50"/>
                    </a:lnTo>
                    <a:lnTo>
                      <a:pt x="216" y="39"/>
                    </a:lnTo>
                    <a:lnTo>
                      <a:pt x="233" y="21"/>
                    </a:lnTo>
                    <a:lnTo>
                      <a:pt x="244" y="0"/>
                    </a:lnTo>
                    <a:lnTo>
                      <a:pt x="253" y="21"/>
                    </a:lnTo>
                    <a:lnTo>
                      <a:pt x="266" y="37"/>
                    </a:lnTo>
                    <a:lnTo>
                      <a:pt x="286" y="50"/>
                    </a:lnTo>
                    <a:lnTo>
                      <a:pt x="311" y="59"/>
                    </a:lnTo>
                    <a:lnTo>
                      <a:pt x="297" y="79"/>
                    </a:lnTo>
                    <a:lnTo>
                      <a:pt x="292" y="97"/>
                    </a:lnTo>
                    <a:lnTo>
                      <a:pt x="294" y="114"/>
                    </a:lnTo>
                    <a:lnTo>
                      <a:pt x="303" y="128"/>
                    </a:lnTo>
                    <a:lnTo>
                      <a:pt x="316" y="139"/>
                    </a:lnTo>
                    <a:lnTo>
                      <a:pt x="333" y="147"/>
                    </a:lnTo>
                    <a:lnTo>
                      <a:pt x="354" y="150"/>
                    </a:lnTo>
                    <a:lnTo>
                      <a:pt x="375" y="149"/>
                    </a:lnTo>
                    <a:lnTo>
                      <a:pt x="363" y="161"/>
                    </a:lnTo>
                    <a:lnTo>
                      <a:pt x="358" y="175"/>
                    </a:lnTo>
                    <a:lnTo>
                      <a:pt x="357" y="187"/>
                    </a:lnTo>
                    <a:lnTo>
                      <a:pt x="360" y="198"/>
                    </a:lnTo>
                    <a:lnTo>
                      <a:pt x="368" y="204"/>
                    </a:lnTo>
                    <a:lnTo>
                      <a:pt x="379" y="206"/>
                    </a:lnTo>
                    <a:lnTo>
                      <a:pt x="393" y="203"/>
                    </a:lnTo>
                    <a:lnTo>
                      <a:pt x="409" y="192"/>
                    </a:lnTo>
                    <a:lnTo>
                      <a:pt x="416" y="213"/>
                    </a:lnTo>
                    <a:lnTo>
                      <a:pt x="431" y="228"/>
                    </a:lnTo>
                    <a:lnTo>
                      <a:pt x="451" y="237"/>
                    </a:lnTo>
                    <a:lnTo>
                      <a:pt x="473" y="241"/>
                    </a:lnTo>
                    <a:lnTo>
                      <a:pt x="497" y="238"/>
                    </a:lnTo>
                    <a:lnTo>
                      <a:pt x="518" y="229"/>
                    </a:lnTo>
                    <a:lnTo>
                      <a:pt x="534" y="213"/>
                    </a:lnTo>
                    <a:lnTo>
                      <a:pt x="544" y="18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1" name="Freeform 269">
                <a:extLst>
                  <a:ext uri="{FF2B5EF4-FFF2-40B4-BE49-F238E27FC236}">
                    <a16:creationId xmlns:a16="http://schemas.microsoft.com/office/drawing/2014/main" id="{870BD61E-468A-42FC-A036-5B12FCE3D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351" y="3243263"/>
                <a:ext cx="49213" cy="60325"/>
              </a:xfrm>
              <a:custGeom>
                <a:avLst/>
                <a:gdLst>
                  <a:gd name="T0" fmla="*/ 67 w 217"/>
                  <a:gd name="T1" fmla="*/ 339 h 339"/>
                  <a:gd name="T2" fmla="*/ 50 w 217"/>
                  <a:gd name="T3" fmla="*/ 337 h 339"/>
                  <a:gd name="T4" fmla="*/ 37 w 217"/>
                  <a:gd name="T5" fmla="*/ 332 h 339"/>
                  <a:gd name="T6" fmla="*/ 28 w 217"/>
                  <a:gd name="T7" fmla="*/ 323 h 339"/>
                  <a:gd name="T8" fmla="*/ 25 w 217"/>
                  <a:gd name="T9" fmla="*/ 313 h 339"/>
                  <a:gd name="T10" fmla="*/ 32 w 217"/>
                  <a:gd name="T11" fmla="*/ 290 h 339"/>
                  <a:gd name="T12" fmla="*/ 41 w 217"/>
                  <a:gd name="T13" fmla="*/ 278 h 339"/>
                  <a:gd name="T14" fmla="*/ 56 w 217"/>
                  <a:gd name="T15" fmla="*/ 268 h 339"/>
                  <a:gd name="T16" fmla="*/ 32 w 217"/>
                  <a:gd name="T17" fmla="*/ 261 h 339"/>
                  <a:gd name="T18" fmla="*/ 13 w 217"/>
                  <a:gd name="T19" fmla="*/ 247 h 339"/>
                  <a:gd name="T20" fmla="*/ 4 w 217"/>
                  <a:gd name="T21" fmla="*/ 229 h 339"/>
                  <a:gd name="T22" fmla="*/ 0 w 217"/>
                  <a:gd name="T23" fmla="*/ 210 h 339"/>
                  <a:gd name="T24" fmla="*/ 5 w 217"/>
                  <a:gd name="T25" fmla="*/ 190 h 339"/>
                  <a:gd name="T26" fmla="*/ 18 w 217"/>
                  <a:gd name="T27" fmla="*/ 174 h 339"/>
                  <a:gd name="T28" fmla="*/ 38 w 217"/>
                  <a:gd name="T29" fmla="*/ 164 h 339"/>
                  <a:gd name="T30" fmla="*/ 51 w 217"/>
                  <a:gd name="T31" fmla="*/ 162 h 339"/>
                  <a:gd name="T32" fmla="*/ 67 w 217"/>
                  <a:gd name="T33" fmla="*/ 160 h 339"/>
                  <a:gd name="T34" fmla="*/ 49 w 217"/>
                  <a:gd name="T35" fmla="*/ 142 h 339"/>
                  <a:gd name="T36" fmla="*/ 42 w 217"/>
                  <a:gd name="T37" fmla="*/ 125 h 339"/>
                  <a:gd name="T38" fmla="*/ 44 w 217"/>
                  <a:gd name="T39" fmla="*/ 110 h 339"/>
                  <a:gd name="T40" fmla="*/ 53 w 217"/>
                  <a:gd name="T41" fmla="*/ 99 h 339"/>
                  <a:gd name="T42" fmla="*/ 68 w 217"/>
                  <a:gd name="T43" fmla="*/ 89 h 339"/>
                  <a:gd name="T44" fmla="*/ 88 w 217"/>
                  <a:gd name="T45" fmla="*/ 86 h 339"/>
                  <a:gd name="T46" fmla="*/ 109 w 217"/>
                  <a:gd name="T47" fmla="*/ 87 h 339"/>
                  <a:gd name="T48" fmla="*/ 132 w 217"/>
                  <a:gd name="T49" fmla="*/ 94 h 339"/>
                  <a:gd name="T50" fmla="*/ 128 w 217"/>
                  <a:gd name="T51" fmla="*/ 74 h 339"/>
                  <a:gd name="T52" fmla="*/ 128 w 217"/>
                  <a:gd name="T53" fmla="*/ 55 h 339"/>
                  <a:gd name="T54" fmla="*/ 134 w 217"/>
                  <a:gd name="T55" fmla="*/ 37 h 339"/>
                  <a:gd name="T56" fmla="*/ 144 w 217"/>
                  <a:gd name="T57" fmla="*/ 20 h 339"/>
                  <a:gd name="T58" fmla="*/ 157 w 217"/>
                  <a:gd name="T59" fmla="*/ 9 h 339"/>
                  <a:gd name="T60" fmla="*/ 174 w 217"/>
                  <a:gd name="T61" fmla="*/ 1 h 339"/>
                  <a:gd name="T62" fmla="*/ 194 w 217"/>
                  <a:gd name="T63" fmla="*/ 0 h 339"/>
                  <a:gd name="T64" fmla="*/ 217 w 217"/>
                  <a:gd name="T65" fmla="*/ 6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7" h="339">
                    <a:moveTo>
                      <a:pt x="67" y="339"/>
                    </a:moveTo>
                    <a:lnTo>
                      <a:pt x="50" y="337"/>
                    </a:lnTo>
                    <a:lnTo>
                      <a:pt x="37" y="332"/>
                    </a:lnTo>
                    <a:lnTo>
                      <a:pt x="28" y="323"/>
                    </a:lnTo>
                    <a:lnTo>
                      <a:pt x="25" y="313"/>
                    </a:lnTo>
                    <a:lnTo>
                      <a:pt x="32" y="290"/>
                    </a:lnTo>
                    <a:lnTo>
                      <a:pt x="41" y="278"/>
                    </a:lnTo>
                    <a:lnTo>
                      <a:pt x="56" y="268"/>
                    </a:lnTo>
                    <a:lnTo>
                      <a:pt x="32" y="261"/>
                    </a:lnTo>
                    <a:lnTo>
                      <a:pt x="13" y="247"/>
                    </a:lnTo>
                    <a:lnTo>
                      <a:pt x="4" y="229"/>
                    </a:lnTo>
                    <a:lnTo>
                      <a:pt x="0" y="210"/>
                    </a:lnTo>
                    <a:lnTo>
                      <a:pt x="5" y="190"/>
                    </a:lnTo>
                    <a:lnTo>
                      <a:pt x="18" y="174"/>
                    </a:lnTo>
                    <a:lnTo>
                      <a:pt x="38" y="164"/>
                    </a:lnTo>
                    <a:lnTo>
                      <a:pt x="51" y="162"/>
                    </a:lnTo>
                    <a:lnTo>
                      <a:pt x="67" y="160"/>
                    </a:lnTo>
                    <a:lnTo>
                      <a:pt x="49" y="142"/>
                    </a:lnTo>
                    <a:lnTo>
                      <a:pt x="42" y="125"/>
                    </a:lnTo>
                    <a:lnTo>
                      <a:pt x="44" y="110"/>
                    </a:lnTo>
                    <a:lnTo>
                      <a:pt x="53" y="99"/>
                    </a:lnTo>
                    <a:lnTo>
                      <a:pt x="68" y="89"/>
                    </a:lnTo>
                    <a:lnTo>
                      <a:pt x="88" y="86"/>
                    </a:lnTo>
                    <a:lnTo>
                      <a:pt x="109" y="87"/>
                    </a:lnTo>
                    <a:lnTo>
                      <a:pt x="132" y="94"/>
                    </a:lnTo>
                    <a:lnTo>
                      <a:pt x="128" y="74"/>
                    </a:lnTo>
                    <a:lnTo>
                      <a:pt x="128" y="55"/>
                    </a:lnTo>
                    <a:lnTo>
                      <a:pt x="134" y="37"/>
                    </a:lnTo>
                    <a:lnTo>
                      <a:pt x="144" y="20"/>
                    </a:lnTo>
                    <a:lnTo>
                      <a:pt x="157" y="9"/>
                    </a:lnTo>
                    <a:lnTo>
                      <a:pt x="174" y="1"/>
                    </a:lnTo>
                    <a:lnTo>
                      <a:pt x="194" y="0"/>
                    </a:lnTo>
                    <a:lnTo>
                      <a:pt x="217" y="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2" name="Freeform 270">
                <a:extLst>
                  <a:ext uri="{FF2B5EF4-FFF2-40B4-BE49-F238E27FC236}">
                    <a16:creationId xmlns:a16="http://schemas.microsoft.com/office/drawing/2014/main" id="{E3BA64AE-6D84-465D-93AF-59B7ED457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2863" y="3213100"/>
                <a:ext cx="14288" cy="33338"/>
              </a:xfrm>
              <a:custGeom>
                <a:avLst/>
                <a:gdLst>
                  <a:gd name="T0" fmla="*/ 61 w 61"/>
                  <a:gd name="T1" fmla="*/ 0 h 189"/>
                  <a:gd name="T2" fmla="*/ 38 w 61"/>
                  <a:gd name="T3" fmla="*/ 12 h 189"/>
                  <a:gd name="T4" fmla="*/ 19 w 61"/>
                  <a:gd name="T5" fmla="*/ 28 h 189"/>
                  <a:gd name="T6" fmla="*/ 6 w 61"/>
                  <a:gd name="T7" fmla="*/ 45 h 189"/>
                  <a:gd name="T8" fmla="*/ 0 w 61"/>
                  <a:gd name="T9" fmla="*/ 64 h 189"/>
                  <a:gd name="T10" fmla="*/ 0 w 61"/>
                  <a:gd name="T11" fmla="*/ 81 h 189"/>
                  <a:gd name="T12" fmla="*/ 5 w 61"/>
                  <a:gd name="T13" fmla="*/ 97 h 189"/>
                  <a:gd name="T14" fmla="*/ 17 w 61"/>
                  <a:gd name="T15" fmla="*/ 110 h 189"/>
                  <a:gd name="T16" fmla="*/ 35 w 61"/>
                  <a:gd name="T17" fmla="*/ 119 h 189"/>
                  <a:gd name="T18" fmla="*/ 21 w 61"/>
                  <a:gd name="T19" fmla="*/ 133 h 189"/>
                  <a:gd name="T20" fmla="*/ 12 w 61"/>
                  <a:gd name="T21" fmla="*/ 148 h 189"/>
                  <a:gd name="T22" fmla="*/ 6 w 61"/>
                  <a:gd name="T23" fmla="*/ 161 h 189"/>
                  <a:gd name="T24" fmla="*/ 6 w 61"/>
                  <a:gd name="T25" fmla="*/ 172 h 189"/>
                  <a:gd name="T26" fmla="*/ 11 w 61"/>
                  <a:gd name="T27" fmla="*/ 181 h 189"/>
                  <a:gd name="T28" fmla="*/ 18 w 61"/>
                  <a:gd name="T29" fmla="*/ 187 h 189"/>
                  <a:gd name="T30" fmla="*/ 29 w 61"/>
                  <a:gd name="T31" fmla="*/ 189 h 189"/>
                  <a:gd name="T32" fmla="*/ 43 w 61"/>
                  <a:gd name="T33" fmla="*/ 186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89">
                    <a:moveTo>
                      <a:pt x="61" y="0"/>
                    </a:moveTo>
                    <a:lnTo>
                      <a:pt x="38" y="12"/>
                    </a:lnTo>
                    <a:lnTo>
                      <a:pt x="19" y="28"/>
                    </a:lnTo>
                    <a:lnTo>
                      <a:pt x="6" y="45"/>
                    </a:lnTo>
                    <a:lnTo>
                      <a:pt x="0" y="64"/>
                    </a:lnTo>
                    <a:lnTo>
                      <a:pt x="0" y="81"/>
                    </a:lnTo>
                    <a:lnTo>
                      <a:pt x="5" y="97"/>
                    </a:lnTo>
                    <a:lnTo>
                      <a:pt x="17" y="110"/>
                    </a:lnTo>
                    <a:lnTo>
                      <a:pt x="35" y="119"/>
                    </a:lnTo>
                    <a:lnTo>
                      <a:pt x="21" y="133"/>
                    </a:lnTo>
                    <a:lnTo>
                      <a:pt x="12" y="148"/>
                    </a:lnTo>
                    <a:lnTo>
                      <a:pt x="6" y="161"/>
                    </a:lnTo>
                    <a:lnTo>
                      <a:pt x="6" y="172"/>
                    </a:lnTo>
                    <a:lnTo>
                      <a:pt x="11" y="181"/>
                    </a:lnTo>
                    <a:lnTo>
                      <a:pt x="18" y="187"/>
                    </a:lnTo>
                    <a:lnTo>
                      <a:pt x="29" y="189"/>
                    </a:lnTo>
                    <a:lnTo>
                      <a:pt x="43" y="18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3" name="Freeform 271">
                <a:extLst>
                  <a:ext uri="{FF2B5EF4-FFF2-40B4-BE49-F238E27FC236}">
                    <a16:creationId xmlns:a16="http://schemas.microsoft.com/office/drawing/2014/main" id="{54A2AB9B-B147-4966-B59F-FA5374DF0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4301" y="3211513"/>
                <a:ext cx="69850" cy="28575"/>
              </a:xfrm>
              <a:custGeom>
                <a:avLst/>
                <a:gdLst>
                  <a:gd name="T0" fmla="*/ 4 w 308"/>
                  <a:gd name="T1" fmla="*/ 58 h 167"/>
                  <a:gd name="T2" fmla="*/ 0 w 308"/>
                  <a:gd name="T3" fmla="*/ 85 h 167"/>
                  <a:gd name="T4" fmla="*/ 2 w 308"/>
                  <a:gd name="T5" fmla="*/ 106 h 167"/>
                  <a:gd name="T6" fmla="*/ 9 w 308"/>
                  <a:gd name="T7" fmla="*/ 121 h 167"/>
                  <a:gd name="T8" fmla="*/ 20 w 308"/>
                  <a:gd name="T9" fmla="*/ 130 h 167"/>
                  <a:gd name="T10" fmla="*/ 33 w 308"/>
                  <a:gd name="T11" fmla="*/ 131 h 167"/>
                  <a:gd name="T12" fmla="*/ 47 w 308"/>
                  <a:gd name="T13" fmla="*/ 125 h 167"/>
                  <a:gd name="T14" fmla="*/ 62 w 308"/>
                  <a:gd name="T15" fmla="*/ 113 h 167"/>
                  <a:gd name="T16" fmla="*/ 75 w 308"/>
                  <a:gd name="T17" fmla="*/ 91 h 167"/>
                  <a:gd name="T18" fmla="*/ 74 w 308"/>
                  <a:gd name="T19" fmla="*/ 115 h 167"/>
                  <a:gd name="T20" fmla="*/ 78 w 308"/>
                  <a:gd name="T21" fmla="*/ 133 h 167"/>
                  <a:gd name="T22" fmla="*/ 85 w 308"/>
                  <a:gd name="T23" fmla="*/ 146 h 167"/>
                  <a:gd name="T24" fmla="*/ 95 w 308"/>
                  <a:gd name="T25" fmla="*/ 151 h 167"/>
                  <a:gd name="T26" fmla="*/ 106 w 308"/>
                  <a:gd name="T27" fmla="*/ 151 h 167"/>
                  <a:gd name="T28" fmla="*/ 119 w 308"/>
                  <a:gd name="T29" fmla="*/ 145 h 167"/>
                  <a:gd name="T30" fmla="*/ 132 w 308"/>
                  <a:gd name="T31" fmla="*/ 131 h 167"/>
                  <a:gd name="T32" fmla="*/ 146 w 308"/>
                  <a:gd name="T33" fmla="*/ 110 h 167"/>
                  <a:gd name="T34" fmla="*/ 152 w 308"/>
                  <a:gd name="T35" fmla="*/ 132 h 167"/>
                  <a:gd name="T36" fmla="*/ 160 w 308"/>
                  <a:gd name="T37" fmla="*/ 148 h 167"/>
                  <a:gd name="T38" fmla="*/ 172 w 308"/>
                  <a:gd name="T39" fmla="*/ 160 h 167"/>
                  <a:gd name="T40" fmla="*/ 186 w 308"/>
                  <a:gd name="T41" fmla="*/ 166 h 167"/>
                  <a:gd name="T42" fmla="*/ 201 w 308"/>
                  <a:gd name="T43" fmla="*/ 167 h 167"/>
                  <a:gd name="T44" fmla="*/ 218 w 308"/>
                  <a:gd name="T45" fmla="*/ 162 h 167"/>
                  <a:gd name="T46" fmla="*/ 233 w 308"/>
                  <a:gd name="T47" fmla="*/ 150 h 167"/>
                  <a:gd name="T48" fmla="*/ 248 w 308"/>
                  <a:gd name="T49" fmla="*/ 132 h 167"/>
                  <a:gd name="T50" fmla="*/ 268 w 308"/>
                  <a:gd name="T51" fmla="*/ 143 h 167"/>
                  <a:gd name="T52" fmla="*/ 285 w 308"/>
                  <a:gd name="T53" fmla="*/ 143 h 167"/>
                  <a:gd name="T54" fmla="*/ 298 w 308"/>
                  <a:gd name="T55" fmla="*/ 135 h 167"/>
                  <a:gd name="T56" fmla="*/ 307 w 308"/>
                  <a:gd name="T57" fmla="*/ 121 h 167"/>
                  <a:gd name="T58" fmla="*/ 308 w 308"/>
                  <a:gd name="T59" fmla="*/ 105 h 167"/>
                  <a:gd name="T60" fmla="*/ 302 w 308"/>
                  <a:gd name="T61" fmla="*/ 89 h 167"/>
                  <a:gd name="T62" fmla="*/ 285 w 308"/>
                  <a:gd name="T63" fmla="*/ 74 h 167"/>
                  <a:gd name="T64" fmla="*/ 260 w 308"/>
                  <a:gd name="T65" fmla="*/ 66 h 167"/>
                  <a:gd name="T66" fmla="*/ 264 w 308"/>
                  <a:gd name="T67" fmla="*/ 47 h 167"/>
                  <a:gd name="T68" fmla="*/ 260 w 308"/>
                  <a:gd name="T69" fmla="*/ 31 h 167"/>
                  <a:gd name="T70" fmla="*/ 248 w 308"/>
                  <a:gd name="T71" fmla="*/ 20 h 167"/>
                  <a:gd name="T72" fmla="*/ 233 w 308"/>
                  <a:gd name="T73" fmla="*/ 10 h 167"/>
                  <a:gd name="T74" fmla="*/ 214 w 308"/>
                  <a:gd name="T75" fmla="*/ 5 h 167"/>
                  <a:gd name="T76" fmla="*/ 195 w 308"/>
                  <a:gd name="T77" fmla="*/ 0 h 167"/>
                  <a:gd name="T78" fmla="*/ 177 w 308"/>
                  <a:gd name="T79" fmla="*/ 0 h 167"/>
                  <a:gd name="T80" fmla="*/ 161 w 308"/>
                  <a:gd name="T81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8" h="167">
                    <a:moveTo>
                      <a:pt x="4" y="58"/>
                    </a:moveTo>
                    <a:lnTo>
                      <a:pt x="0" y="85"/>
                    </a:lnTo>
                    <a:lnTo>
                      <a:pt x="2" y="106"/>
                    </a:lnTo>
                    <a:lnTo>
                      <a:pt x="9" y="121"/>
                    </a:lnTo>
                    <a:lnTo>
                      <a:pt x="20" y="130"/>
                    </a:lnTo>
                    <a:lnTo>
                      <a:pt x="33" y="131"/>
                    </a:lnTo>
                    <a:lnTo>
                      <a:pt x="47" y="125"/>
                    </a:lnTo>
                    <a:lnTo>
                      <a:pt x="62" y="113"/>
                    </a:lnTo>
                    <a:lnTo>
                      <a:pt x="75" y="91"/>
                    </a:lnTo>
                    <a:lnTo>
                      <a:pt x="74" y="115"/>
                    </a:lnTo>
                    <a:lnTo>
                      <a:pt x="78" y="133"/>
                    </a:lnTo>
                    <a:lnTo>
                      <a:pt x="85" y="146"/>
                    </a:lnTo>
                    <a:lnTo>
                      <a:pt x="95" y="151"/>
                    </a:lnTo>
                    <a:lnTo>
                      <a:pt x="106" y="151"/>
                    </a:lnTo>
                    <a:lnTo>
                      <a:pt x="119" y="145"/>
                    </a:lnTo>
                    <a:lnTo>
                      <a:pt x="132" y="131"/>
                    </a:lnTo>
                    <a:lnTo>
                      <a:pt x="146" y="110"/>
                    </a:lnTo>
                    <a:lnTo>
                      <a:pt x="152" y="132"/>
                    </a:lnTo>
                    <a:lnTo>
                      <a:pt x="160" y="148"/>
                    </a:lnTo>
                    <a:lnTo>
                      <a:pt x="172" y="160"/>
                    </a:lnTo>
                    <a:lnTo>
                      <a:pt x="186" y="166"/>
                    </a:lnTo>
                    <a:lnTo>
                      <a:pt x="201" y="167"/>
                    </a:lnTo>
                    <a:lnTo>
                      <a:pt x="218" y="162"/>
                    </a:lnTo>
                    <a:lnTo>
                      <a:pt x="233" y="150"/>
                    </a:lnTo>
                    <a:lnTo>
                      <a:pt x="248" y="132"/>
                    </a:lnTo>
                    <a:lnTo>
                      <a:pt x="268" y="143"/>
                    </a:lnTo>
                    <a:lnTo>
                      <a:pt x="285" y="143"/>
                    </a:lnTo>
                    <a:lnTo>
                      <a:pt x="298" y="135"/>
                    </a:lnTo>
                    <a:lnTo>
                      <a:pt x="307" y="121"/>
                    </a:lnTo>
                    <a:lnTo>
                      <a:pt x="308" y="105"/>
                    </a:lnTo>
                    <a:lnTo>
                      <a:pt x="302" y="89"/>
                    </a:lnTo>
                    <a:lnTo>
                      <a:pt x="285" y="74"/>
                    </a:lnTo>
                    <a:lnTo>
                      <a:pt x="260" y="66"/>
                    </a:lnTo>
                    <a:lnTo>
                      <a:pt x="264" y="47"/>
                    </a:lnTo>
                    <a:lnTo>
                      <a:pt x="260" y="31"/>
                    </a:lnTo>
                    <a:lnTo>
                      <a:pt x="248" y="20"/>
                    </a:lnTo>
                    <a:lnTo>
                      <a:pt x="233" y="10"/>
                    </a:lnTo>
                    <a:lnTo>
                      <a:pt x="214" y="5"/>
                    </a:lnTo>
                    <a:lnTo>
                      <a:pt x="195" y="0"/>
                    </a:lnTo>
                    <a:lnTo>
                      <a:pt x="177" y="0"/>
                    </a:lnTo>
                    <a:lnTo>
                      <a:pt x="161" y="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4" name="Freeform 272">
                <a:extLst>
                  <a:ext uri="{FF2B5EF4-FFF2-40B4-BE49-F238E27FC236}">
                    <a16:creationId xmlns:a16="http://schemas.microsoft.com/office/drawing/2014/main" id="{9BDF239C-603B-484D-9DF7-5C90C3147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3988" y="3167063"/>
                <a:ext cx="47625" cy="44450"/>
              </a:xfrm>
              <a:custGeom>
                <a:avLst/>
                <a:gdLst>
                  <a:gd name="T0" fmla="*/ 46 w 215"/>
                  <a:gd name="T1" fmla="*/ 257 h 257"/>
                  <a:gd name="T2" fmla="*/ 58 w 215"/>
                  <a:gd name="T3" fmla="*/ 238 h 257"/>
                  <a:gd name="T4" fmla="*/ 64 w 215"/>
                  <a:gd name="T5" fmla="*/ 217 h 257"/>
                  <a:gd name="T6" fmla="*/ 63 w 215"/>
                  <a:gd name="T7" fmla="*/ 195 h 257"/>
                  <a:gd name="T8" fmla="*/ 56 w 215"/>
                  <a:gd name="T9" fmla="*/ 170 h 257"/>
                  <a:gd name="T10" fmla="*/ 65 w 215"/>
                  <a:gd name="T11" fmla="*/ 185 h 257"/>
                  <a:gd name="T12" fmla="*/ 75 w 215"/>
                  <a:gd name="T13" fmla="*/ 196 h 257"/>
                  <a:gd name="T14" fmla="*/ 86 w 215"/>
                  <a:gd name="T15" fmla="*/ 200 h 257"/>
                  <a:gd name="T16" fmla="*/ 97 w 215"/>
                  <a:gd name="T17" fmla="*/ 201 h 257"/>
                  <a:gd name="T18" fmla="*/ 107 w 215"/>
                  <a:gd name="T19" fmla="*/ 197 h 257"/>
                  <a:gd name="T20" fmla="*/ 112 w 215"/>
                  <a:gd name="T21" fmla="*/ 189 h 257"/>
                  <a:gd name="T22" fmla="*/ 113 w 215"/>
                  <a:gd name="T23" fmla="*/ 178 h 257"/>
                  <a:gd name="T24" fmla="*/ 109 w 215"/>
                  <a:gd name="T25" fmla="*/ 163 h 257"/>
                  <a:gd name="T26" fmla="*/ 142 w 215"/>
                  <a:gd name="T27" fmla="*/ 174 h 257"/>
                  <a:gd name="T28" fmla="*/ 171 w 215"/>
                  <a:gd name="T29" fmla="*/ 179 h 257"/>
                  <a:gd name="T30" fmla="*/ 193 w 215"/>
                  <a:gd name="T31" fmla="*/ 175 h 257"/>
                  <a:gd name="T32" fmla="*/ 208 w 215"/>
                  <a:gd name="T33" fmla="*/ 168 h 257"/>
                  <a:gd name="T34" fmla="*/ 215 w 215"/>
                  <a:gd name="T35" fmla="*/ 154 h 257"/>
                  <a:gd name="T36" fmla="*/ 210 w 215"/>
                  <a:gd name="T37" fmla="*/ 137 h 257"/>
                  <a:gd name="T38" fmla="*/ 195 w 215"/>
                  <a:gd name="T39" fmla="*/ 116 h 257"/>
                  <a:gd name="T40" fmla="*/ 168 w 215"/>
                  <a:gd name="T41" fmla="*/ 92 h 257"/>
                  <a:gd name="T42" fmla="*/ 174 w 215"/>
                  <a:gd name="T43" fmla="*/ 79 h 257"/>
                  <a:gd name="T44" fmla="*/ 174 w 215"/>
                  <a:gd name="T45" fmla="*/ 66 h 257"/>
                  <a:gd name="T46" fmla="*/ 169 w 215"/>
                  <a:gd name="T47" fmla="*/ 54 h 257"/>
                  <a:gd name="T48" fmla="*/ 162 w 215"/>
                  <a:gd name="T49" fmla="*/ 43 h 257"/>
                  <a:gd name="T50" fmla="*/ 151 w 215"/>
                  <a:gd name="T51" fmla="*/ 34 h 257"/>
                  <a:gd name="T52" fmla="*/ 139 w 215"/>
                  <a:gd name="T53" fmla="*/ 29 h 257"/>
                  <a:gd name="T54" fmla="*/ 127 w 215"/>
                  <a:gd name="T55" fmla="*/ 28 h 257"/>
                  <a:gd name="T56" fmla="*/ 115 w 215"/>
                  <a:gd name="T57" fmla="*/ 32 h 257"/>
                  <a:gd name="T58" fmla="*/ 105 w 215"/>
                  <a:gd name="T59" fmla="*/ 18 h 257"/>
                  <a:gd name="T60" fmla="*/ 92 w 215"/>
                  <a:gd name="T61" fmla="*/ 9 h 257"/>
                  <a:gd name="T62" fmla="*/ 77 w 215"/>
                  <a:gd name="T63" fmla="*/ 2 h 257"/>
                  <a:gd name="T64" fmla="*/ 60 w 215"/>
                  <a:gd name="T65" fmla="*/ 0 h 257"/>
                  <a:gd name="T66" fmla="*/ 44 w 215"/>
                  <a:gd name="T67" fmla="*/ 1 h 257"/>
                  <a:gd name="T68" fmla="*/ 28 w 215"/>
                  <a:gd name="T69" fmla="*/ 5 h 257"/>
                  <a:gd name="T70" fmla="*/ 13 w 215"/>
                  <a:gd name="T71" fmla="*/ 12 h 257"/>
                  <a:gd name="T72" fmla="*/ 0 w 215"/>
                  <a:gd name="T73" fmla="*/ 2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5" h="257">
                    <a:moveTo>
                      <a:pt x="46" y="257"/>
                    </a:moveTo>
                    <a:lnTo>
                      <a:pt x="58" y="238"/>
                    </a:lnTo>
                    <a:lnTo>
                      <a:pt x="64" y="217"/>
                    </a:lnTo>
                    <a:lnTo>
                      <a:pt x="63" y="195"/>
                    </a:lnTo>
                    <a:lnTo>
                      <a:pt x="56" y="170"/>
                    </a:lnTo>
                    <a:lnTo>
                      <a:pt x="65" y="185"/>
                    </a:lnTo>
                    <a:lnTo>
                      <a:pt x="75" y="196"/>
                    </a:lnTo>
                    <a:lnTo>
                      <a:pt x="86" y="200"/>
                    </a:lnTo>
                    <a:lnTo>
                      <a:pt x="97" y="201"/>
                    </a:lnTo>
                    <a:lnTo>
                      <a:pt x="107" y="197"/>
                    </a:lnTo>
                    <a:lnTo>
                      <a:pt x="112" y="189"/>
                    </a:lnTo>
                    <a:lnTo>
                      <a:pt x="113" y="178"/>
                    </a:lnTo>
                    <a:lnTo>
                      <a:pt x="109" y="163"/>
                    </a:lnTo>
                    <a:lnTo>
                      <a:pt x="142" y="174"/>
                    </a:lnTo>
                    <a:lnTo>
                      <a:pt x="171" y="179"/>
                    </a:lnTo>
                    <a:lnTo>
                      <a:pt x="193" y="175"/>
                    </a:lnTo>
                    <a:lnTo>
                      <a:pt x="208" y="168"/>
                    </a:lnTo>
                    <a:lnTo>
                      <a:pt x="215" y="154"/>
                    </a:lnTo>
                    <a:lnTo>
                      <a:pt x="210" y="137"/>
                    </a:lnTo>
                    <a:lnTo>
                      <a:pt x="195" y="116"/>
                    </a:lnTo>
                    <a:lnTo>
                      <a:pt x="168" y="92"/>
                    </a:lnTo>
                    <a:lnTo>
                      <a:pt x="174" y="79"/>
                    </a:lnTo>
                    <a:lnTo>
                      <a:pt x="174" y="66"/>
                    </a:lnTo>
                    <a:lnTo>
                      <a:pt x="169" y="54"/>
                    </a:lnTo>
                    <a:lnTo>
                      <a:pt x="162" y="43"/>
                    </a:lnTo>
                    <a:lnTo>
                      <a:pt x="151" y="34"/>
                    </a:lnTo>
                    <a:lnTo>
                      <a:pt x="139" y="29"/>
                    </a:lnTo>
                    <a:lnTo>
                      <a:pt x="127" y="28"/>
                    </a:lnTo>
                    <a:lnTo>
                      <a:pt x="115" y="32"/>
                    </a:lnTo>
                    <a:lnTo>
                      <a:pt x="105" y="18"/>
                    </a:lnTo>
                    <a:lnTo>
                      <a:pt x="92" y="9"/>
                    </a:lnTo>
                    <a:lnTo>
                      <a:pt x="77" y="2"/>
                    </a:lnTo>
                    <a:lnTo>
                      <a:pt x="60" y="0"/>
                    </a:lnTo>
                    <a:lnTo>
                      <a:pt x="44" y="1"/>
                    </a:lnTo>
                    <a:lnTo>
                      <a:pt x="28" y="5"/>
                    </a:lnTo>
                    <a:lnTo>
                      <a:pt x="13" y="12"/>
                    </a:lnTo>
                    <a:lnTo>
                      <a:pt x="0" y="2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5" name="Freeform 273">
                <a:extLst>
                  <a:ext uri="{FF2B5EF4-FFF2-40B4-BE49-F238E27FC236}">
                    <a16:creationId xmlns:a16="http://schemas.microsoft.com/office/drawing/2014/main" id="{6409CDD5-E3F4-4CFE-8D5B-098033911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7438" y="3222625"/>
                <a:ext cx="46038" cy="53975"/>
              </a:xfrm>
              <a:custGeom>
                <a:avLst/>
                <a:gdLst>
                  <a:gd name="T0" fmla="*/ 0 w 209"/>
                  <a:gd name="T1" fmla="*/ 308 h 308"/>
                  <a:gd name="T2" fmla="*/ 8 w 209"/>
                  <a:gd name="T3" fmla="*/ 281 h 308"/>
                  <a:gd name="T4" fmla="*/ 22 w 209"/>
                  <a:gd name="T5" fmla="*/ 259 h 308"/>
                  <a:gd name="T6" fmla="*/ 42 w 209"/>
                  <a:gd name="T7" fmla="*/ 246 h 308"/>
                  <a:gd name="T8" fmla="*/ 71 w 209"/>
                  <a:gd name="T9" fmla="*/ 245 h 308"/>
                  <a:gd name="T10" fmla="*/ 69 w 209"/>
                  <a:gd name="T11" fmla="*/ 219 h 308"/>
                  <a:gd name="T12" fmla="*/ 76 w 209"/>
                  <a:gd name="T13" fmla="*/ 193 h 308"/>
                  <a:gd name="T14" fmla="*/ 88 w 209"/>
                  <a:gd name="T15" fmla="*/ 172 h 308"/>
                  <a:gd name="T16" fmla="*/ 105 w 209"/>
                  <a:gd name="T17" fmla="*/ 157 h 308"/>
                  <a:gd name="T18" fmla="*/ 106 w 209"/>
                  <a:gd name="T19" fmla="*/ 135 h 308"/>
                  <a:gd name="T20" fmla="*/ 111 w 209"/>
                  <a:gd name="T21" fmla="*/ 113 h 308"/>
                  <a:gd name="T22" fmla="*/ 123 w 209"/>
                  <a:gd name="T23" fmla="*/ 95 h 308"/>
                  <a:gd name="T24" fmla="*/ 143 w 209"/>
                  <a:gd name="T25" fmla="*/ 82 h 308"/>
                  <a:gd name="T26" fmla="*/ 128 w 209"/>
                  <a:gd name="T27" fmla="*/ 56 h 308"/>
                  <a:gd name="T28" fmla="*/ 122 w 209"/>
                  <a:gd name="T29" fmla="*/ 34 h 308"/>
                  <a:gd name="T30" fmla="*/ 124 w 209"/>
                  <a:gd name="T31" fmla="*/ 17 h 308"/>
                  <a:gd name="T32" fmla="*/ 133 w 209"/>
                  <a:gd name="T33" fmla="*/ 5 h 308"/>
                  <a:gd name="T34" fmla="*/ 147 w 209"/>
                  <a:gd name="T35" fmla="*/ 0 h 308"/>
                  <a:gd name="T36" fmla="*/ 165 w 209"/>
                  <a:gd name="T37" fmla="*/ 0 h 308"/>
                  <a:gd name="T38" fmla="*/ 186 w 209"/>
                  <a:gd name="T39" fmla="*/ 7 h 308"/>
                  <a:gd name="T40" fmla="*/ 209 w 209"/>
                  <a:gd name="T41" fmla="*/ 2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9" h="308">
                    <a:moveTo>
                      <a:pt x="0" y="308"/>
                    </a:moveTo>
                    <a:lnTo>
                      <a:pt x="8" y="281"/>
                    </a:lnTo>
                    <a:lnTo>
                      <a:pt x="22" y="259"/>
                    </a:lnTo>
                    <a:lnTo>
                      <a:pt x="42" y="246"/>
                    </a:lnTo>
                    <a:lnTo>
                      <a:pt x="71" y="245"/>
                    </a:lnTo>
                    <a:lnTo>
                      <a:pt x="69" y="219"/>
                    </a:lnTo>
                    <a:lnTo>
                      <a:pt x="76" y="193"/>
                    </a:lnTo>
                    <a:lnTo>
                      <a:pt x="88" y="172"/>
                    </a:lnTo>
                    <a:lnTo>
                      <a:pt x="105" y="157"/>
                    </a:lnTo>
                    <a:lnTo>
                      <a:pt x="106" y="135"/>
                    </a:lnTo>
                    <a:lnTo>
                      <a:pt x="111" y="113"/>
                    </a:lnTo>
                    <a:lnTo>
                      <a:pt x="123" y="95"/>
                    </a:lnTo>
                    <a:lnTo>
                      <a:pt x="143" y="82"/>
                    </a:lnTo>
                    <a:lnTo>
                      <a:pt x="128" y="56"/>
                    </a:lnTo>
                    <a:lnTo>
                      <a:pt x="122" y="34"/>
                    </a:lnTo>
                    <a:lnTo>
                      <a:pt x="124" y="17"/>
                    </a:lnTo>
                    <a:lnTo>
                      <a:pt x="133" y="5"/>
                    </a:lnTo>
                    <a:lnTo>
                      <a:pt x="147" y="0"/>
                    </a:lnTo>
                    <a:lnTo>
                      <a:pt x="165" y="0"/>
                    </a:lnTo>
                    <a:lnTo>
                      <a:pt x="186" y="7"/>
                    </a:lnTo>
                    <a:lnTo>
                      <a:pt x="209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6" name="Freeform 274">
                <a:extLst>
                  <a:ext uri="{FF2B5EF4-FFF2-40B4-BE49-F238E27FC236}">
                    <a16:creationId xmlns:a16="http://schemas.microsoft.com/office/drawing/2014/main" id="{A8ECED6C-B625-4393-BACC-31572FF77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488" y="3141663"/>
                <a:ext cx="74613" cy="39688"/>
              </a:xfrm>
              <a:custGeom>
                <a:avLst/>
                <a:gdLst>
                  <a:gd name="T0" fmla="*/ 36 w 330"/>
                  <a:gd name="T1" fmla="*/ 0 h 231"/>
                  <a:gd name="T2" fmla="*/ 20 w 330"/>
                  <a:gd name="T3" fmla="*/ 7 h 231"/>
                  <a:gd name="T4" fmla="*/ 8 w 330"/>
                  <a:gd name="T5" fmla="*/ 19 h 231"/>
                  <a:gd name="T6" fmla="*/ 1 w 330"/>
                  <a:gd name="T7" fmla="*/ 33 h 231"/>
                  <a:gd name="T8" fmla="*/ 0 w 330"/>
                  <a:gd name="T9" fmla="*/ 49 h 231"/>
                  <a:gd name="T10" fmla="*/ 5 w 330"/>
                  <a:gd name="T11" fmla="*/ 64 h 231"/>
                  <a:gd name="T12" fmla="*/ 13 w 330"/>
                  <a:gd name="T13" fmla="*/ 77 h 231"/>
                  <a:gd name="T14" fmla="*/ 27 w 330"/>
                  <a:gd name="T15" fmla="*/ 86 h 231"/>
                  <a:gd name="T16" fmla="*/ 47 w 330"/>
                  <a:gd name="T17" fmla="*/ 90 h 231"/>
                  <a:gd name="T18" fmla="*/ 25 w 330"/>
                  <a:gd name="T19" fmla="*/ 104 h 231"/>
                  <a:gd name="T20" fmla="*/ 12 w 330"/>
                  <a:gd name="T21" fmla="*/ 119 h 231"/>
                  <a:gd name="T22" fmla="*/ 7 w 330"/>
                  <a:gd name="T23" fmla="*/ 131 h 231"/>
                  <a:gd name="T24" fmla="*/ 8 w 330"/>
                  <a:gd name="T25" fmla="*/ 143 h 231"/>
                  <a:gd name="T26" fmla="*/ 14 w 330"/>
                  <a:gd name="T27" fmla="*/ 152 h 231"/>
                  <a:gd name="T28" fmla="*/ 26 w 330"/>
                  <a:gd name="T29" fmla="*/ 156 h 231"/>
                  <a:gd name="T30" fmla="*/ 42 w 330"/>
                  <a:gd name="T31" fmla="*/ 156 h 231"/>
                  <a:gd name="T32" fmla="*/ 62 w 330"/>
                  <a:gd name="T33" fmla="*/ 150 h 231"/>
                  <a:gd name="T34" fmla="*/ 54 w 330"/>
                  <a:gd name="T35" fmla="*/ 172 h 231"/>
                  <a:gd name="T36" fmla="*/ 53 w 330"/>
                  <a:gd name="T37" fmla="*/ 189 h 231"/>
                  <a:gd name="T38" fmla="*/ 59 w 330"/>
                  <a:gd name="T39" fmla="*/ 202 h 231"/>
                  <a:gd name="T40" fmla="*/ 67 w 330"/>
                  <a:gd name="T41" fmla="*/ 208 h 231"/>
                  <a:gd name="T42" fmla="*/ 79 w 330"/>
                  <a:gd name="T43" fmla="*/ 209 h 231"/>
                  <a:gd name="T44" fmla="*/ 93 w 330"/>
                  <a:gd name="T45" fmla="*/ 205 h 231"/>
                  <a:gd name="T46" fmla="*/ 107 w 330"/>
                  <a:gd name="T47" fmla="*/ 194 h 231"/>
                  <a:gd name="T48" fmla="*/ 122 w 330"/>
                  <a:gd name="T49" fmla="*/ 178 h 231"/>
                  <a:gd name="T50" fmla="*/ 122 w 330"/>
                  <a:gd name="T51" fmla="*/ 202 h 231"/>
                  <a:gd name="T52" fmla="*/ 129 w 330"/>
                  <a:gd name="T53" fmla="*/ 218 h 231"/>
                  <a:gd name="T54" fmla="*/ 139 w 330"/>
                  <a:gd name="T55" fmla="*/ 228 h 231"/>
                  <a:gd name="T56" fmla="*/ 154 w 330"/>
                  <a:gd name="T57" fmla="*/ 231 h 231"/>
                  <a:gd name="T58" fmla="*/ 168 w 330"/>
                  <a:gd name="T59" fmla="*/ 228 h 231"/>
                  <a:gd name="T60" fmla="*/ 180 w 330"/>
                  <a:gd name="T61" fmla="*/ 217 h 231"/>
                  <a:gd name="T62" fmla="*/ 190 w 330"/>
                  <a:gd name="T63" fmla="*/ 201 h 231"/>
                  <a:gd name="T64" fmla="*/ 193 w 330"/>
                  <a:gd name="T65" fmla="*/ 178 h 231"/>
                  <a:gd name="T66" fmla="*/ 207 w 330"/>
                  <a:gd name="T67" fmla="*/ 189 h 231"/>
                  <a:gd name="T68" fmla="*/ 220 w 330"/>
                  <a:gd name="T69" fmla="*/ 194 h 231"/>
                  <a:gd name="T70" fmla="*/ 233 w 330"/>
                  <a:gd name="T71" fmla="*/ 195 h 231"/>
                  <a:gd name="T72" fmla="*/ 245 w 330"/>
                  <a:gd name="T73" fmla="*/ 192 h 231"/>
                  <a:gd name="T74" fmla="*/ 254 w 330"/>
                  <a:gd name="T75" fmla="*/ 185 h 231"/>
                  <a:gd name="T76" fmla="*/ 258 w 330"/>
                  <a:gd name="T77" fmla="*/ 174 h 231"/>
                  <a:gd name="T78" fmla="*/ 258 w 330"/>
                  <a:gd name="T79" fmla="*/ 160 h 231"/>
                  <a:gd name="T80" fmla="*/ 253 w 330"/>
                  <a:gd name="T81" fmla="*/ 142 h 231"/>
                  <a:gd name="T82" fmla="*/ 270 w 330"/>
                  <a:gd name="T83" fmla="*/ 154 h 231"/>
                  <a:gd name="T84" fmla="*/ 286 w 330"/>
                  <a:gd name="T85" fmla="*/ 159 h 231"/>
                  <a:gd name="T86" fmla="*/ 301 w 330"/>
                  <a:gd name="T87" fmla="*/ 159 h 231"/>
                  <a:gd name="T88" fmla="*/ 314 w 330"/>
                  <a:gd name="T89" fmla="*/ 154 h 231"/>
                  <a:gd name="T90" fmla="*/ 324 w 330"/>
                  <a:gd name="T91" fmla="*/ 146 h 231"/>
                  <a:gd name="T92" fmla="*/ 329 w 330"/>
                  <a:gd name="T93" fmla="*/ 135 h 231"/>
                  <a:gd name="T94" fmla="*/ 330 w 330"/>
                  <a:gd name="T95" fmla="*/ 122 h 231"/>
                  <a:gd name="T96" fmla="*/ 325 w 330"/>
                  <a:gd name="T97" fmla="*/ 108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0" h="231">
                    <a:moveTo>
                      <a:pt x="36" y="0"/>
                    </a:moveTo>
                    <a:lnTo>
                      <a:pt x="20" y="7"/>
                    </a:lnTo>
                    <a:lnTo>
                      <a:pt x="8" y="19"/>
                    </a:lnTo>
                    <a:lnTo>
                      <a:pt x="1" y="33"/>
                    </a:lnTo>
                    <a:lnTo>
                      <a:pt x="0" y="49"/>
                    </a:lnTo>
                    <a:lnTo>
                      <a:pt x="5" y="64"/>
                    </a:lnTo>
                    <a:lnTo>
                      <a:pt x="13" y="77"/>
                    </a:lnTo>
                    <a:lnTo>
                      <a:pt x="27" y="86"/>
                    </a:lnTo>
                    <a:lnTo>
                      <a:pt x="47" y="90"/>
                    </a:lnTo>
                    <a:lnTo>
                      <a:pt x="25" y="104"/>
                    </a:lnTo>
                    <a:lnTo>
                      <a:pt x="12" y="119"/>
                    </a:lnTo>
                    <a:lnTo>
                      <a:pt x="7" y="131"/>
                    </a:lnTo>
                    <a:lnTo>
                      <a:pt x="8" y="143"/>
                    </a:lnTo>
                    <a:lnTo>
                      <a:pt x="14" y="152"/>
                    </a:lnTo>
                    <a:lnTo>
                      <a:pt x="26" y="156"/>
                    </a:lnTo>
                    <a:lnTo>
                      <a:pt x="42" y="156"/>
                    </a:lnTo>
                    <a:lnTo>
                      <a:pt x="62" y="150"/>
                    </a:lnTo>
                    <a:lnTo>
                      <a:pt x="54" y="172"/>
                    </a:lnTo>
                    <a:lnTo>
                      <a:pt x="53" y="189"/>
                    </a:lnTo>
                    <a:lnTo>
                      <a:pt x="59" y="202"/>
                    </a:lnTo>
                    <a:lnTo>
                      <a:pt x="67" y="208"/>
                    </a:lnTo>
                    <a:lnTo>
                      <a:pt x="79" y="209"/>
                    </a:lnTo>
                    <a:lnTo>
                      <a:pt x="93" y="205"/>
                    </a:lnTo>
                    <a:lnTo>
                      <a:pt x="107" y="194"/>
                    </a:lnTo>
                    <a:lnTo>
                      <a:pt x="122" y="178"/>
                    </a:lnTo>
                    <a:lnTo>
                      <a:pt x="122" y="202"/>
                    </a:lnTo>
                    <a:lnTo>
                      <a:pt x="129" y="218"/>
                    </a:lnTo>
                    <a:lnTo>
                      <a:pt x="139" y="228"/>
                    </a:lnTo>
                    <a:lnTo>
                      <a:pt x="154" y="231"/>
                    </a:lnTo>
                    <a:lnTo>
                      <a:pt x="168" y="228"/>
                    </a:lnTo>
                    <a:lnTo>
                      <a:pt x="180" y="217"/>
                    </a:lnTo>
                    <a:lnTo>
                      <a:pt x="190" y="201"/>
                    </a:lnTo>
                    <a:lnTo>
                      <a:pt x="193" y="178"/>
                    </a:lnTo>
                    <a:lnTo>
                      <a:pt x="207" y="189"/>
                    </a:lnTo>
                    <a:lnTo>
                      <a:pt x="220" y="194"/>
                    </a:lnTo>
                    <a:lnTo>
                      <a:pt x="233" y="195"/>
                    </a:lnTo>
                    <a:lnTo>
                      <a:pt x="245" y="192"/>
                    </a:lnTo>
                    <a:lnTo>
                      <a:pt x="254" y="185"/>
                    </a:lnTo>
                    <a:lnTo>
                      <a:pt x="258" y="174"/>
                    </a:lnTo>
                    <a:lnTo>
                      <a:pt x="258" y="160"/>
                    </a:lnTo>
                    <a:lnTo>
                      <a:pt x="253" y="142"/>
                    </a:lnTo>
                    <a:lnTo>
                      <a:pt x="270" y="154"/>
                    </a:lnTo>
                    <a:lnTo>
                      <a:pt x="286" y="159"/>
                    </a:lnTo>
                    <a:lnTo>
                      <a:pt x="301" y="159"/>
                    </a:lnTo>
                    <a:lnTo>
                      <a:pt x="314" y="154"/>
                    </a:lnTo>
                    <a:lnTo>
                      <a:pt x="324" y="146"/>
                    </a:lnTo>
                    <a:lnTo>
                      <a:pt x="329" y="135"/>
                    </a:lnTo>
                    <a:lnTo>
                      <a:pt x="330" y="122"/>
                    </a:lnTo>
                    <a:lnTo>
                      <a:pt x="325" y="10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7" name="Freeform 275">
                <a:extLst>
                  <a:ext uri="{FF2B5EF4-FFF2-40B4-BE49-F238E27FC236}">
                    <a16:creationId xmlns:a16="http://schemas.microsoft.com/office/drawing/2014/main" id="{E47317AA-2DD5-4345-9A34-E3245E1EC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4226" y="3098800"/>
                <a:ext cx="130175" cy="60325"/>
              </a:xfrm>
              <a:custGeom>
                <a:avLst/>
                <a:gdLst>
                  <a:gd name="T0" fmla="*/ 23 w 575"/>
                  <a:gd name="T1" fmla="*/ 334 h 334"/>
                  <a:gd name="T2" fmla="*/ 7 w 575"/>
                  <a:gd name="T3" fmla="*/ 315 h 334"/>
                  <a:gd name="T4" fmla="*/ 0 w 575"/>
                  <a:gd name="T5" fmla="*/ 296 h 334"/>
                  <a:gd name="T6" fmla="*/ 0 w 575"/>
                  <a:gd name="T7" fmla="*/ 275 h 334"/>
                  <a:gd name="T8" fmla="*/ 7 w 575"/>
                  <a:gd name="T9" fmla="*/ 258 h 334"/>
                  <a:gd name="T10" fmla="*/ 20 w 575"/>
                  <a:gd name="T11" fmla="*/ 243 h 334"/>
                  <a:gd name="T12" fmla="*/ 37 w 575"/>
                  <a:gd name="T13" fmla="*/ 234 h 334"/>
                  <a:gd name="T14" fmla="*/ 59 w 575"/>
                  <a:gd name="T15" fmla="*/ 230 h 334"/>
                  <a:gd name="T16" fmla="*/ 84 w 575"/>
                  <a:gd name="T17" fmla="*/ 235 h 334"/>
                  <a:gd name="T18" fmla="*/ 86 w 575"/>
                  <a:gd name="T19" fmla="*/ 220 h 334"/>
                  <a:gd name="T20" fmla="*/ 90 w 575"/>
                  <a:gd name="T21" fmla="*/ 208 h 334"/>
                  <a:gd name="T22" fmla="*/ 103 w 575"/>
                  <a:gd name="T23" fmla="*/ 189 h 334"/>
                  <a:gd name="T24" fmla="*/ 121 w 575"/>
                  <a:gd name="T25" fmla="*/ 176 h 334"/>
                  <a:gd name="T26" fmla="*/ 141 w 575"/>
                  <a:gd name="T27" fmla="*/ 172 h 334"/>
                  <a:gd name="T28" fmla="*/ 161 w 575"/>
                  <a:gd name="T29" fmla="*/ 174 h 334"/>
                  <a:gd name="T30" fmla="*/ 180 w 575"/>
                  <a:gd name="T31" fmla="*/ 183 h 334"/>
                  <a:gd name="T32" fmla="*/ 195 w 575"/>
                  <a:gd name="T33" fmla="*/ 199 h 334"/>
                  <a:gd name="T34" fmla="*/ 203 w 575"/>
                  <a:gd name="T35" fmla="*/ 223 h 334"/>
                  <a:gd name="T36" fmla="*/ 227 w 575"/>
                  <a:gd name="T37" fmla="*/ 229 h 334"/>
                  <a:gd name="T38" fmla="*/ 245 w 575"/>
                  <a:gd name="T39" fmla="*/ 239 h 334"/>
                  <a:gd name="T40" fmla="*/ 260 w 575"/>
                  <a:gd name="T41" fmla="*/ 254 h 334"/>
                  <a:gd name="T42" fmla="*/ 271 w 575"/>
                  <a:gd name="T43" fmla="*/ 274 h 334"/>
                  <a:gd name="T44" fmla="*/ 285 w 575"/>
                  <a:gd name="T45" fmla="*/ 245 h 334"/>
                  <a:gd name="T46" fmla="*/ 306 w 575"/>
                  <a:gd name="T47" fmla="*/ 221 h 334"/>
                  <a:gd name="T48" fmla="*/ 319 w 575"/>
                  <a:gd name="T49" fmla="*/ 211 h 334"/>
                  <a:gd name="T50" fmla="*/ 333 w 575"/>
                  <a:gd name="T51" fmla="*/ 204 h 334"/>
                  <a:gd name="T52" fmla="*/ 365 w 575"/>
                  <a:gd name="T53" fmla="*/ 197 h 334"/>
                  <a:gd name="T54" fmla="*/ 366 w 575"/>
                  <a:gd name="T55" fmla="*/ 186 h 334"/>
                  <a:gd name="T56" fmla="*/ 370 w 575"/>
                  <a:gd name="T57" fmla="*/ 175 h 334"/>
                  <a:gd name="T58" fmla="*/ 386 w 575"/>
                  <a:gd name="T59" fmla="*/ 158 h 334"/>
                  <a:gd name="T60" fmla="*/ 395 w 575"/>
                  <a:gd name="T61" fmla="*/ 154 h 334"/>
                  <a:gd name="T62" fmla="*/ 407 w 575"/>
                  <a:gd name="T63" fmla="*/ 151 h 334"/>
                  <a:gd name="T64" fmla="*/ 419 w 575"/>
                  <a:gd name="T65" fmla="*/ 154 h 334"/>
                  <a:gd name="T66" fmla="*/ 432 w 575"/>
                  <a:gd name="T67" fmla="*/ 160 h 334"/>
                  <a:gd name="T68" fmla="*/ 433 w 575"/>
                  <a:gd name="T69" fmla="*/ 143 h 334"/>
                  <a:gd name="T70" fmla="*/ 443 w 575"/>
                  <a:gd name="T71" fmla="*/ 127 h 334"/>
                  <a:gd name="T72" fmla="*/ 459 w 575"/>
                  <a:gd name="T73" fmla="*/ 117 h 334"/>
                  <a:gd name="T74" fmla="*/ 470 w 575"/>
                  <a:gd name="T75" fmla="*/ 118 h 334"/>
                  <a:gd name="T76" fmla="*/ 480 w 575"/>
                  <a:gd name="T77" fmla="*/ 123 h 334"/>
                  <a:gd name="T78" fmla="*/ 475 w 575"/>
                  <a:gd name="T79" fmla="*/ 113 h 334"/>
                  <a:gd name="T80" fmla="*/ 472 w 575"/>
                  <a:gd name="T81" fmla="*/ 102 h 334"/>
                  <a:gd name="T82" fmla="*/ 473 w 575"/>
                  <a:gd name="T83" fmla="*/ 93 h 334"/>
                  <a:gd name="T84" fmla="*/ 476 w 575"/>
                  <a:gd name="T85" fmla="*/ 84 h 334"/>
                  <a:gd name="T86" fmla="*/ 483 w 575"/>
                  <a:gd name="T87" fmla="*/ 78 h 334"/>
                  <a:gd name="T88" fmla="*/ 491 w 575"/>
                  <a:gd name="T89" fmla="*/ 73 h 334"/>
                  <a:gd name="T90" fmla="*/ 502 w 575"/>
                  <a:gd name="T91" fmla="*/ 72 h 334"/>
                  <a:gd name="T92" fmla="*/ 515 w 575"/>
                  <a:gd name="T93" fmla="*/ 74 h 334"/>
                  <a:gd name="T94" fmla="*/ 518 w 575"/>
                  <a:gd name="T95" fmla="*/ 43 h 334"/>
                  <a:gd name="T96" fmla="*/ 529 w 575"/>
                  <a:gd name="T97" fmla="*/ 20 h 334"/>
                  <a:gd name="T98" fmla="*/ 548 w 575"/>
                  <a:gd name="T99" fmla="*/ 5 h 334"/>
                  <a:gd name="T100" fmla="*/ 560 w 575"/>
                  <a:gd name="T101" fmla="*/ 1 h 334"/>
                  <a:gd name="T102" fmla="*/ 575 w 575"/>
                  <a:gd name="T103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5" h="334">
                    <a:moveTo>
                      <a:pt x="23" y="334"/>
                    </a:moveTo>
                    <a:lnTo>
                      <a:pt x="7" y="315"/>
                    </a:lnTo>
                    <a:lnTo>
                      <a:pt x="0" y="296"/>
                    </a:lnTo>
                    <a:lnTo>
                      <a:pt x="0" y="275"/>
                    </a:lnTo>
                    <a:lnTo>
                      <a:pt x="7" y="258"/>
                    </a:lnTo>
                    <a:lnTo>
                      <a:pt x="20" y="243"/>
                    </a:lnTo>
                    <a:lnTo>
                      <a:pt x="37" y="234"/>
                    </a:lnTo>
                    <a:lnTo>
                      <a:pt x="59" y="230"/>
                    </a:lnTo>
                    <a:lnTo>
                      <a:pt x="84" y="235"/>
                    </a:lnTo>
                    <a:lnTo>
                      <a:pt x="86" y="220"/>
                    </a:lnTo>
                    <a:lnTo>
                      <a:pt x="90" y="208"/>
                    </a:lnTo>
                    <a:lnTo>
                      <a:pt x="103" y="189"/>
                    </a:lnTo>
                    <a:lnTo>
                      <a:pt x="121" y="176"/>
                    </a:lnTo>
                    <a:lnTo>
                      <a:pt x="141" y="172"/>
                    </a:lnTo>
                    <a:lnTo>
                      <a:pt x="161" y="174"/>
                    </a:lnTo>
                    <a:lnTo>
                      <a:pt x="180" y="183"/>
                    </a:lnTo>
                    <a:lnTo>
                      <a:pt x="195" y="199"/>
                    </a:lnTo>
                    <a:lnTo>
                      <a:pt x="203" y="223"/>
                    </a:lnTo>
                    <a:lnTo>
                      <a:pt x="227" y="229"/>
                    </a:lnTo>
                    <a:lnTo>
                      <a:pt x="245" y="239"/>
                    </a:lnTo>
                    <a:lnTo>
                      <a:pt x="260" y="254"/>
                    </a:lnTo>
                    <a:lnTo>
                      <a:pt x="271" y="274"/>
                    </a:lnTo>
                    <a:lnTo>
                      <a:pt x="285" y="245"/>
                    </a:lnTo>
                    <a:lnTo>
                      <a:pt x="306" y="221"/>
                    </a:lnTo>
                    <a:lnTo>
                      <a:pt x="319" y="211"/>
                    </a:lnTo>
                    <a:lnTo>
                      <a:pt x="333" y="204"/>
                    </a:lnTo>
                    <a:lnTo>
                      <a:pt x="365" y="197"/>
                    </a:lnTo>
                    <a:lnTo>
                      <a:pt x="366" y="186"/>
                    </a:lnTo>
                    <a:lnTo>
                      <a:pt x="370" y="175"/>
                    </a:lnTo>
                    <a:lnTo>
                      <a:pt x="386" y="158"/>
                    </a:lnTo>
                    <a:lnTo>
                      <a:pt x="395" y="154"/>
                    </a:lnTo>
                    <a:lnTo>
                      <a:pt x="407" y="151"/>
                    </a:lnTo>
                    <a:lnTo>
                      <a:pt x="419" y="154"/>
                    </a:lnTo>
                    <a:lnTo>
                      <a:pt x="432" y="160"/>
                    </a:lnTo>
                    <a:lnTo>
                      <a:pt x="433" y="143"/>
                    </a:lnTo>
                    <a:lnTo>
                      <a:pt x="443" y="127"/>
                    </a:lnTo>
                    <a:lnTo>
                      <a:pt x="459" y="117"/>
                    </a:lnTo>
                    <a:lnTo>
                      <a:pt x="470" y="118"/>
                    </a:lnTo>
                    <a:lnTo>
                      <a:pt x="480" y="123"/>
                    </a:lnTo>
                    <a:lnTo>
                      <a:pt x="475" y="113"/>
                    </a:lnTo>
                    <a:lnTo>
                      <a:pt x="472" y="102"/>
                    </a:lnTo>
                    <a:lnTo>
                      <a:pt x="473" y="93"/>
                    </a:lnTo>
                    <a:lnTo>
                      <a:pt x="476" y="84"/>
                    </a:lnTo>
                    <a:lnTo>
                      <a:pt x="483" y="78"/>
                    </a:lnTo>
                    <a:lnTo>
                      <a:pt x="491" y="73"/>
                    </a:lnTo>
                    <a:lnTo>
                      <a:pt x="502" y="72"/>
                    </a:lnTo>
                    <a:lnTo>
                      <a:pt x="515" y="74"/>
                    </a:lnTo>
                    <a:lnTo>
                      <a:pt x="518" y="43"/>
                    </a:lnTo>
                    <a:lnTo>
                      <a:pt x="529" y="20"/>
                    </a:lnTo>
                    <a:lnTo>
                      <a:pt x="548" y="5"/>
                    </a:lnTo>
                    <a:lnTo>
                      <a:pt x="560" y="1"/>
                    </a:lnTo>
                    <a:lnTo>
                      <a:pt x="57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8" name="Freeform 276">
                <a:extLst>
                  <a:ext uri="{FF2B5EF4-FFF2-40B4-BE49-F238E27FC236}">
                    <a16:creationId xmlns:a16="http://schemas.microsoft.com/office/drawing/2014/main" id="{CD6785E0-7DC5-4A06-8609-184B1BF1D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926" y="2909888"/>
                <a:ext cx="219075" cy="136525"/>
              </a:xfrm>
              <a:custGeom>
                <a:avLst/>
                <a:gdLst>
                  <a:gd name="T0" fmla="*/ 432 w 966"/>
                  <a:gd name="T1" fmla="*/ 753 h 771"/>
                  <a:gd name="T2" fmla="*/ 441 w 966"/>
                  <a:gd name="T3" fmla="*/ 721 h 771"/>
                  <a:gd name="T4" fmla="*/ 487 w 966"/>
                  <a:gd name="T5" fmla="*/ 730 h 771"/>
                  <a:gd name="T6" fmla="*/ 438 w 966"/>
                  <a:gd name="T7" fmla="*/ 659 h 771"/>
                  <a:gd name="T8" fmla="*/ 456 w 966"/>
                  <a:gd name="T9" fmla="*/ 612 h 771"/>
                  <a:gd name="T10" fmla="*/ 399 w 966"/>
                  <a:gd name="T11" fmla="*/ 636 h 771"/>
                  <a:gd name="T12" fmla="*/ 370 w 966"/>
                  <a:gd name="T13" fmla="*/ 612 h 771"/>
                  <a:gd name="T14" fmla="*/ 328 w 966"/>
                  <a:gd name="T15" fmla="*/ 610 h 771"/>
                  <a:gd name="T16" fmla="*/ 321 w 966"/>
                  <a:gd name="T17" fmla="*/ 578 h 771"/>
                  <a:gd name="T18" fmla="*/ 304 w 966"/>
                  <a:gd name="T19" fmla="*/ 556 h 771"/>
                  <a:gd name="T20" fmla="*/ 261 w 966"/>
                  <a:gd name="T21" fmla="*/ 527 h 771"/>
                  <a:gd name="T22" fmla="*/ 226 w 966"/>
                  <a:gd name="T23" fmla="*/ 521 h 771"/>
                  <a:gd name="T24" fmla="*/ 189 w 966"/>
                  <a:gd name="T25" fmla="*/ 519 h 771"/>
                  <a:gd name="T26" fmla="*/ 175 w 966"/>
                  <a:gd name="T27" fmla="*/ 486 h 771"/>
                  <a:gd name="T28" fmla="*/ 129 w 966"/>
                  <a:gd name="T29" fmla="*/ 512 h 771"/>
                  <a:gd name="T30" fmla="*/ 92 w 966"/>
                  <a:gd name="T31" fmla="*/ 496 h 771"/>
                  <a:gd name="T32" fmla="*/ 47 w 966"/>
                  <a:gd name="T33" fmla="*/ 456 h 771"/>
                  <a:gd name="T34" fmla="*/ 0 w 966"/>
                  <a:gd name="T35" fmla="*/ 412 h 771"/>
                  <a:gd name="T36" fmla="*/ 27 w 966"/>
                  <a:gd name="T37" fmla="*/ 382 h 771"/>
                  <a:gd name="T38" fmla="*/ 77 w 966"/>
                  <a:gd name="T39" fmla="*/ 352 h 771"/>
                  <a:gd name="T40" fmla="*/ 74 w 966"/>
                  <a:gd name="T41" fmla="*/ 312 h 771"/>
                  <a:gd name="T42" fmla="*/ 136 w 966"/>
                  <a:gd name="T43" fmla="*/ 309 h 771"/>
                  <a:gd name="T44" fmla="*/ 171 w 966"/>
                  <a:gd name="T45" fmla="*/ 277 h 771"/>
                  <a:gd name="T46" fmla="*/ 208 w 966"/>
                  <a:gd name="T47" fmla="*/ 255 h 771"/>
                  <a:gd name="T48" fmla="*/ 254 w 966"/>
                  <a:gd name="T49" fmla="*/ 303 h 771"/>
                  <a:gd name="T50" fmla="*/ 269 w 966"/>
                  <a:gd name="T51" fmla="*/ 270 h 771"/>
                  <a:gd name="T52" fmla="*/ 310 w 966"/>
                  <a:gd name="T53" fmla="*/ 292 h 771"/>
                  <a:gd name="T54" fmla="*/ 312 w 966"/>
                  <a:gd name="T55" fmla="*/ 247 h 771"/>
                  <a:gd name="T56" fmla="*/ 336 w 966"/>
                  <a:gd name="T57" fmla="*/ 237 h 771"/>
                  <a:gd name="T58" fmla="*/ 344 w 966"/>
                  <a:gd name="T59" fmla="*/ 201 h 771"/>
                  <a:gd name="T60" fmla="*/ 369 w 966"/>
                  <a:gd name="T61" fmla="*/ 162 h 771"/>
                  <a:gd name="T62" fmla="*/ 413 w 966"/>
                  <a:gd name="T63" fmla="*/ 169 h 771"/>
                  <a:gd name="T64" fmla="*/ 460 w 966"/>
                  <a:gd name="T65" fmla="*/ 265 h 771"/>
                  <a:gd name="T66" fmla="*/ 495 w 966"/>
                  <a:gd name="T67" fmla="*/ 226 h 771"/>
                  <a:gd name="T68" fmla="*/ 535 w 966"/>
                  <a:gd name="T69" fmla="*/ 245 h 771"/>
                  <a:gd name="T70" fmla="*/ 556 w 966"/>
                  <a:gd name="T71" fmla="*/ 264 h 771"/>
                  <a:gd name="T72" fmla="*/ 587 w 966"/>
                  <a:gd name="T73" fmla="*/ 227 h 771"/>
                  <a:gd name="T74" fmla="*/ 629 w 966"/>
                  <a:gd name="T75" fmla="*/ 228 h 771"/>
                  <a:gd name="T76" fmla="*/ 639 w 966"/>
                  <a:gd name="T77" fmla="*/ 184 h 771"/>
                  <a:gd name="T78" fmla="*/ 645 w 966"/>
                  <a:gd name="T79" fmla="*/ 141 h 771"/>
                  <a:gd name="T80" fmla="*/ 592 w 966"/>
                  <a:gd name="T81" fmla="*/ 98 h 771"/>
                  <a:gd name="T82" fmla="*/ 609 w 966"/>
                  <a:gd name="T83" fmla="*/ 60 h 771"/>
                  <a:gd name="T84" fmla="*/ 628 w 966"/>
                  <a:gd name="T85" fmla="*/ 14 h 771"/>
                  <a:gd name="T86" fmla="*/ 679 w 966"/>
                  <a:gd name="T87" fmla="*/ 9 h 771"/>
                  <a:gd name="T88" fmla="*/ 726 w 966"/>
                  <a:gd name="T89" fmla="*/ 43 h 771"/>
                  <a:gd name="T90" fmla="*/ 772 w 966"/>
                  <a:gd name="T91" fmla="*/ 0 h 771"/>
                  <a:gd name="T92" fmla="*/ 818 w 966"/>
                  <a:gd name="T93" fmla="*/ 40 h 771"/>
                  <a:gd name="T94" fmla="*/ 832 w 966"/>
                  <a:gd name="T95" fmla="*/ 73 h 771"/>
                  <a:gd name="T96" fmla="*/ 863 w 966"/>
                  <a:gd name="T97" fmla="*/ 42 h 771"/>
                  <a:gd name="T98" fmla="*/ 894 w 966"/>
                  <a:gd name="T99" fmla="*/ 58 h 771"/>
                  <a:gd name="T100" fmla="*/ 908 w 966"/>
                  <a:gd name="T101" fmla="*/ 36 h 771"/>
                  <a:gd name="T102" fmla="*/ 941 w 966"/>
                  <a:gd name="T103" fmla="*/ 19 h 771"/>
                  <a:gd name="T104" fmla="*/ 966 w 966"/>
                  <a:gd name="T105" fmla="*/ 66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66" h="771">
                    <a:moveTo>
                      <a:pt x="449" y="771"/>
                    </a:moveTo>
                    <a:lnTo>
                      <a:pt x="437" y="764"/>
                    </a:lnTo>
                    <a:lnTo>
                      <a:pt x="432" y="753"/>
                    </a:lnTo>
                    <a:lnTo>
                      <a:pt x="431" y="741"/>
                    </a:lnTo>
                    <a:lnTo>
                      <a:pt x="434" y="729"/>
                    </a:lnTo>
                    <a:lnTo>
                      <a:pt x="441" y="721"/>
                    </a:lnTo>
                    <a:lnTo>
                      <a:pt x="453" y="716"/>
                    </a:lnTo>
                    <a:lnTo>
                      <a:pt x="468" y="719"/>
                    </a:lnTo>
                    <a:lnTo>
                      <a:pt x="487" y="730"/>
                    </a:lnTo>
                    <a:lnTo>
                      <a:pt x="461" y="704"/>
                    </a:lnTo>
                    <a:lnTo>
                      <a:pt x="442" y="674"/>
                    </a:lnTo>
                    <a:lnTo>
                      <a:pt x="438" y="659"/>
                    </a:lnTo>
                    <a:lnTo>
                      <a:pt x="438" y="643"/>
                    </a:lnTo>
                    <a:lnTo>
                      <a:pt x="445" y="627"/>
                    </a:lnTo>
                    <a:lnTo>
                      <a:pt x="456" y="612"/>
                    </a:lnTo>
                    <a:lnTo>
                      <a:pt x="437" y="629"/>
                    </a:lnTo>
                    <a:lnTo>
                      <a:pt x="412" y="636"/>
                    </a:lnTo>
                    <a:lnTo>
                      <a:pt x="399" y="636"/>
                    </a:lnTo>
                    <a:lnTo>
                      <a:pt x="387" y="632"/>
                    </a:lnTo>
                    <a:lnTo>
                      <a:pt x="378" y="623"/>
                    </a:lnTo>
                    <a:lnTo>
                      <a:pt x="370" y="612"/>
                    </a:lnTo>
                    <a:lnTo>
                      <a:pt x="353" y="616"/>
                    </a:lnTo>
                    <a:lnTo>
                      <a:pt x="339" y="615"/>
                    </a:lnTo>
                    <a:lnTo>
                      <a:pt x="328" y="610"/>
                    </a:lnTo>
                    <a:lnTo>
                      <a:pt x="323" y="601"/>
                    </a:lnTo>
                    <a:lnTo>
                      <a:pt x="319" y="590"/>
                    </a:lnTo>
                    <a:lnTo>
                      <a:pt x="321" y="578"/>
                    </a:lnTo>
                    <a:lnTo>
                      <a:pt x="326" y="565"/>
                    </a:lnTo>
                    <a:lnTo>
                      <a:pt x="336" y="552"/>
                    </a:lnTo>
                    <a:lnTo>
                      <a:pt x="304" y="556"/>
                    </a:lnTo>
                    <a:lnTo>
                      <a:pt x="277" y="548"/>
                    </a:lnTo>
                    <a:lnTo>
                      <a:pt x="268" y="538"/>
                    </a:lnTo>
                    <a:lnTo>
                      <a:pt x="261" y="527"/>
                    </a:lnTo>
                    <a:lnTo>
                      <a:pt x="257" y="514"/>
                    </a:lnTo>
                    <a:lnTo>
                      <a:pt x="258" y="501"/>
                    </a:lnTo>
                    <a:lnTo>
                      <a:pt x="226" y="521"/>
                    </a:lnTo>
                    <a:lnTo>
                      <a:pt x="212" y="524"/>
                    </a:lnTo>
                    <a:lnTo>
                      <a:pt x="200" y="523"/>
                    </a:lnTo>
                    <a:lnTo>
                      <a:pt x="189" y="519"/>
                    </a:lnTo>
                    <a:lnTo>
                      <a:pt x="181" y="510"/>
                    </a:lnTo>
                    <a:lnTo>
                      <a:pt x="177" y="500"/>
                    </a:lnTo>
                    <a:lnTo>
                      <a:pt x="175" y="486"/>
                    </a:lnTo>
                    <a:lnTo>
                      <a:pt x="160" y="500"/>
                    </a:lnTo>
                    <a:lnTo>
                      <a:pt x="144" y="508"/>
                    </a:lnTo>
                    <a:lnTo>
                      <a:pt x="129" y="512"/>
                    </a:lnTo>
                    <a:lnTo>
                      <a:pt x="115" y="512"/>
                    </a:lnTo>
                    <a:lnTo>
                      <a:pt x="102" y="507"/>
                    </a:lnTo>
                    <a:lnTo>
                      <a:pt x="92" y="496"/>
                    </a:lnTo>
                    <a:lnTo>
                      <a:pt x="87" y="482"/>
                    </a:lnTo>
                    <a:lnTo>
                      <a:pt x="85" y="463"/>
                    </a:lnTo>
                    <a:lnTo>
                      <a:pt x="47" y="456"/>
                    </a:lnTo>
                    <a:lnTo>
                      <a:pt x="20" y="443"/>
                    </a:lnTo>
                    <a:lnTo>
                      <a:pt x="3" y="428"/>
                    </a:lnTo>
                    <a:lnTo>
                      <a:pt x="0" y="412"/>
                    </a:lnTo>
                    <a:lnTo>
                      <a:pt x="2" y="403"/>
                    </a:lnTo>
                    <a:lnTo>
                      <a:pt x="8" y="396"/>
                    </a:lnTo>
                    <a:lnTo>
                      <a:pt x="27" y="382"/>
                    </a:lnTo>
                    <a:lnTo>
                      <a:pt x="58" y="372"/>
                    </a:lnTo>
                    <a:lnTo>
                      <a:pt x="101" y="367"/>
                    </a:lnTo>
                    <a:lnTo>
                      <a:pt x="77" y="352"/>
                    </a:lnTo>
                    <a:lnTo>
                      <a:pt x="66" y="337"/>
                    </a:lnTo>
                    <a:lnTo>
                      <a:pt x="65" y="323"/>
                    </a:lnTo>
                    <a:lnTo>
                      <a:pt x="74" y="312"/>
                    </a:lnTo>
                    <a:lnTo>
                      <a:pt x="90" y="306"/>
                    </a:lnTo>
                    <a:lnTo>
                      <a:pt x="111" y="305"/>
                    </a:lnTo>
                    <a:lnTo>
                      <a:pt x="136" y="309"/>
                    </a:lnTo>
                    <a:lnTo>
                      <a:pt x="164" y="322"/>
                    </a:lnTo>
                    <a:lnTo>
                      <a:pt x="164" y="296"/>
                    </a:lnTo>
                    <a:lnTo>
                      <a:pt x="171" y="277"/>
                    </a:lnTo>
                    <a:lnTo>
                      <a:pt x="180" y="263"/>
                    </a:lnTo>
                    <a:lnTo>
                      <a:pt x="193" y="256"/>
                    </a:lnTo>
                    <a:lnTo>
                      <a:pt x="208" y="255"/>
                    </a:lnTo>
                    <a:lnTo>
                      <a:pt x="223" y="262"/>
                    </a:lnTo>
                    <a:lnTo>
                      <a:pt x="240" y="278"/>
                    </a:lnTo>
                    <a:lnTo>
                      <a:pt x="254" y="303"/>
                    </a:lnTo>
                    <a:lnTo>
                      <a:pt x="255" y="285"/>
                    </a:lnTo>
                    <a:lnTo>
                      <a:pt x="260" y="274"/>
                    </a:lnTo>
                    <a:lnTo>
                      <a:pt x="269" y="270"/>
                    </a:lnTo>
                    <a:lnTo>
                      <a:pt x="280" y="271"/>
                    </a:lnTo>
                    <a:lnTo>
                      <a:pt x="302" y="283"/>
                    </a:lnTo>
                    <a:lnTo>
                      <a:pt x="310" y="292"/>
                    </a:lnTo>
                    <a:lnTo>
                      <a:pt x="314" y="303"/>
                    </a:lnTo>
                    <a:lnTo>
                      <a:pt x="308" y="271"/>
                    </a:lnTo>
                    <a:lnTo>
                      <a:pt x="312" y="247"/>
                    </a:lnTo>
                    <a:lnTo>
                      <a:pt x="317" y="241"/>
                    </a:lnTo>
                    <a:lnTo>
                      <a:pt x="326" y="237"/>
                    </a:lnTo>
                    <a:lnTo>
                      <a:pt x="336" y="237"/>
                    </a:lnTo>
                    <a:lnTo>
                      <a:pt x="347" y="240"/>
                    </a:lnTo>
                    <a:lnTo>
                      <a:pt x="344" y="219"/>
                    </a:lnTo>
                    <a:lnTo>
                      <a:pt x="344" y="201"/>
                    </a:lnTo>
                    <a:lnTo>
                      <a:pt x="352" y="176"/>
                    </a:lnTo>
                    <a:lnTo>
                      <a:pt x="359" y="167"/>
                    </a:lnTo>
                    <a:lnTo>
                      <a:pt x="369" y="162"/>
                    </a:lnTo>
                    <a:lnTo>
                      <a:pt x="379" y="160"/>
                    </a:lnTo>
                    <a:lnTo>
                      <a:pt x="391" y="160"/>
                    </a:lnTo>
                    <a:lnTo>
                      <a:pt x="413" y="169"/>
                    </a:lnTo>
                    <a:lnTo>
                      <a:pt x="435" y="191"/>
                    </a:lnTo>
                    <a:lnTo>
                      <a:pt x="451" y="223"/>
                    </a:lnTo>
                    <a:lnTo>
                      <a:pt x="460" y="265"/>
                    </a:lnTo>
                    <a:lnTo>
                      <a:pt x="469" y="245"/>
                    </a:lnTo>
                    <a:lnTo>
                      <a:pt x="481" y="231"/>
                    </a:lnTo>
                    <a:lnTo>
                      <a:pt x="495" y="226"/>
                    </a:lnTo>
                    <a:lnTo>
                      <a:pt x="509" y="226"/>
                    </a:lnTo>
                    <a:lnTo>
                      <a:pt x="523" y="233"/>
                    </a:lnTo>
                    <a:lnTo>
                      <a:pt x="535" y="245"/>
                    </a:lnTo>
                    <a:lnTo>
                      <a:pt x="544" y="262"/>
                    </a:lnTo>
                    <a:lnTo>
                      <a:pt x="549" y="285"/>
                    </a:lnTo>
                    <a:lnTo>
                      <a:pt x="556" y="264"/>
                    </a:lnTo>
                    <a:lnTo>
                      <a:pt x="564" y="247"/>
                    </a:lnTo>
                    <a:lnTo>
                      <a:pt x="575" y="236"/>
                    </a:lnTo>
                    <a:lnTo>
                      <a:pt x="587" y="227"/>
                    </a:lnTo>
                    <a:lnTo>
                      <a:pt x="600" y="223"/>
                    </a:lnTo>
                    <a:lnTo>
                      <a:pt x="614" y="223"/>
                    </a:lnTo>
                    <a:lnTo>
                      <a:pt x="629" y="228"/>
                    </a:lnTo>
                    <a:lnTo>
                      <a:pt x="644" y="237"/>
                    </a:lnTo>
                    <a:lnTo>
                      <a:pt x="635" y="209"/>
                    </a:lnTo>
                    <a:lnTo>
                      <a:pt x="639" y="184"/>
                    </a:lnTo>
                    <a:lnTo>
                      <a:pt x="654" y="165"/>
                    </a:lnTo>
                    <a:lnTo>
                      <a:pt x="681" y="154"/>
                    </a:lnTo>
                    <a:lnTo>
                      <a:pt x="645" y="141"/>
                    </a:lnTo>
                    <a:lnTo>
                      <a:pt x="618" y="128"/>
                    </a:lnTo>
                    <a:lnTo>
                      <a:pt x="601" y="113"/>
                    </a:lnTo>
                    <a:lnTo>
                      <a:pt x="592" y="98"/>
                    </a:lnTo>
                    <a:lnTo>
                      <a:pt x="590" y="83"/>
                    </a:lnTo>
                    <a:lnTo>
                      <a:pt x="597" y="70"/>
                    </a:lnTo>
                    <a:lnTo>
                      <a:pt x="609" y="60"/>
                    </a:lnTo>
                    <a:lnTo>
                      <a:pt x="629" y="54"/>
                    </a:lnTo>
                    <a:lnTo>
                      <a:pt x="624" y="30"/>
                    </a:lnTo>
                    <a:lnTo>
                      <a:pt x="628" y="14"/>
                    </a:lnTo>
                    <a:lnTo>
                      <a:pt x="641" y="7"/>
                    </a:lnTo>
                    <a:lnTo>
                      <a:pt x="659" y="5"/>
                    </a:lnTo>
                    <a:lnTo>
                      <a:pt x="679" y="9"/>
                    </a:lnTo>
                    <a:lnTo>
                      <a:pt x="699" y="17"/>
                    </a:lnTo>
                    <a:lnTo>
                      <a:pt x="715" y="29"/>
                    </a:lnTo>
                    <a:lnTo>
                      <a:pt x="726" y="43"/>
                    </a:lnTo>
                    <a:lnTo>
                      <a:pt x="739" y="17"/>
                    </a:lnTo>
                    <a:lnTo>
                      <a:pt x="755" y="4"/>
                    </a:lnTo>
                    <a:lnTo>
                      <a:pt x="772" y="0"/>
                    </a:lnTo>
                    <a:lnTo>
                      <a:pt x="790" y="7"/>
                    </a:lnTo>
                    <a:lnTo>
                      <a:pt x="806" y="21"/>
                    </a:lnTo>
                    <a:lnTo>
                      <a:pt x="818" y="40"/>
                    </a:lnTo>
                    <a:lnTo>
                      <a:pt x="826" y="65"/>
                    </a:lnTo>
                    <a:lnTo>
                      <a:pt x="827" y="91"/>
                    </a:lnTo>
                    <a:lnTo>
                      <a:pt x="832" y="73"/>
                    </a:lnTo>
                    <a:lnTo>
                      <a:pt x="840" y="58"/>
                    </a:lnTo>
                    <a:lnTo>
                      <a:pt x="851" y="48"/>
                    </a:lnTo>
                    <a:lnTo>
                      <a:pt x="863" y="42"/>
                    </a:lnTo>
                    <a:lnTo>
                      <a:pt x="876" y="42"/>
                    </a:lnTo>
                    <a:lnTo>
                      <a:pt x="887" y="47"/>
                    </a:lnTo>
                    <a:lnTo>
                      <a:pt x="894" y="58"/>
                    </a:lnTo>
                    <a:lnTo>
                      <a:pt x="898" y="76"/>
                    </a:lnTo>
                    <a:lnTo>
                      <a:pt x="901" y="53"/>
                    </a:lnTo>
                    <a:lnTo>
                      <a:pt x="908" y="36"/>
                    </a:lnTo>
                    <a:lnTo>
                      <a:pt x="918" y="24"/>
                    </a:lnTo>
                    <a:lnTo>
                      <a:pt x="929" y="19"/>
                    </a:lnTo>
                    <a:lnTo>
                      <a:pt x="941" y="19"/>
                    </a:lnTo>
                    <a:lnTo>
                      <a:pt x="951" y="27"/>
                    </a:lnTo>
                    <a:lnTo>
                      <a:pt x="961" y="42"/>
                    </a:lnTo>
                    <a:lnTo>
                      <a:pt x="966" y="6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9" name="Freeform 277">
                <a:extLst>
                  <a:ext uri="{FF2B5EF4-FFF2-40B4-BE49-F238E27FC236}">
                    <a16:creationId xmlns:a16="http://schemas.microsoft.com/office/drawing/2014/main" id="{75E15DF2-3130-45F0-BFDA-502390651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2638" y="2925763"/>
                <a:ext cx="92075" cy="34925"/>
              </a:xfrm>
              <a:custGeom>
                <a:avLst/>
                <a:gdLst>
                  <a:gd name="T0" fmla="*/ 238 w 410"/>
                  <a:gd name="T1" fmla="*/ 176 h 193"/>
                  <a:gd name="T2" fmla="*/ 205 w 410"/>
                  <a:gd name="T3" fmla="*/ 191 h 193"/>
                  <a:gd name="T4" fmla="*/ 190 w 410"/>
                  <a:gd name="T5" fmla="*/ 193 h 193"/>
                  <a:gd name="T6" fmla="*/ 179 w 410"/>
                  <a:gd name="T7" fmla="*/ 191 h 193"/>
                  <a:gd name="T8" fmla="*/ 168 w 410"/>
                  <a:gd name="T9" fmla="*/ 184 h 193"/>
                  <a:gd name="T10" fmla="*/ 160 w 410"/>
                  <a:gd name="T11" fmla="*/ 175 h 193"/>
                  <a:gd name="T12" fmla="*/ 148 w 410"/>
                  <a:gd name="T13" fmla="*/ 145 h 193"/>
                  <a:gd name="T14" fmla="*/ 136 w 410"/>
                  <a:gd name="T15" fmla="*/ 155 h 193"/>
                  <a:gd name="T16" fmla="*/ 123 w 410"/>
                  <a:gd name="T17" fmla="*/ 161 h 193"/>
                  <a:gd name="T18" fmla="*/ 110 w 410"/>
                  <a:gd name="T19" fmla="*/ 161 h 193"/>
                  <a:gd name="T20" fmla="*/ 100 w 410"/>
                  <a:gd name="T21" fmla="*/ 157 h 193"/>
                  <a:gd name="T22" fmla="*/ 91 w 410"/>
                  <a:gd name="T23" fmla="*/ 150 h 193"/>
                  <a:gd name="T24" fmla="*/ 88 w 410"/>
                  <a:gd name="T25" fmla="*/ 139 h 193"/>
                  <a:gd name="T26" fmla="*/ 90 w 410"/>
                  <a:gd name="T27" fmla="*/ 126 h 193"/>
                  <a:gd name="T28" fmla="*/ 99 w 410"/>
                  <a:gd name="T29" fmla="*/ 110 h 193"/>
                  <a:gd name="T30" fmla="*/ 54 w 410"/>
                  <a:gd name="T31" fmla="*/ 103 h 193"/>
                  <a:gd name="T32" fmla="*/ 22 w 410"/>
                  <a:gd name="T33" fmla="*/ 90 h 193"/>
                  <a:gd name="T34" fmla="*/ 4 w 410"/>
                  <a:gd name="T35" fmla="*/ 74 h 193"/>
                  <a:gd name="T36" fmla="*/ 1 w 410"/>
                  <a:gd name="T37" fmla="*/ 65 h 193"/>
                  <a:gd name="T38" fmla="*/ 0 w 410"/>
                  <a:gd name="T39" fmla="*/ 57 h 193"/>
                  <a:gd name="T40" fmla="*/ 3 w 410"/>
                  <a:gd name="T41" fmla="*/ 49 h 193"/>
                  <a:gd name="T42" fmla="*/ 8 w 410"/>
                  <a:gd name="T43" fmla="*/ 42 h 193"/>
                  <a:gd name="T44" fmla="*/ 29 w 410"/>
                  <a:gd name="T45" fmla="*/ 31 h 193"/>
                  <a:gd name="T46" fmla="*/ 60 w 410"/>
                  <a:gd name="T47" fmla="*/ 27 h 193"/>
                  <a:gd name="T48" fmla="*/ 103 w 410"/>
                  <a:gd name="T49" fmla="*/ 32 h 193"/>
                  <a:gd name="T50" fmla="*/ 104 w 410"/>
                  <a:gd name="T51" fmla="*/ 25 h 193"/>
                  <a:gd name="T52" fmla="*/ 109 w 410"/>
                  <a:gd name="T53" fmla="*/ 20 h 193"/>
                  <a:gd name="T54" fmla="*/ 125 w 410"/>
                  <a:gd name="T55" fmla="*/ 13 h 193"/>
                  <a:gd name="T56" fmla="*/ 144 w 410"/>
                  <a:gd name="T57" fmla="*/ 16 h 193"/>
                  <a:gd name="T58" fmla="*/ 152 w 410"/>
                  <a:gd name="T59" fmla="*/ 23 h 193"/>
                  <a:gd name="T60" fmla="*/ 156 w 410"/>
                  <a:gd name="T61" fmla="*/ 32 h 193"/>
                  <a:gd name="T62" fmla="*/ 165 w 410"/>
                  <a:gd name="T63" fmla="*/ 14 h 193"/>
                  <a:gd name="T64" fmla="*/ 178 w 410"/>
                  <a:gd name="T65" fmla="*/ 4 h 193"/>
                  <a:gd name="T66" fmla="*/ 193 w 410"/>
                  <a:gd name="T67" fmla="*/ 0 h 193"/>
                  <a:gd name="T68" fmla="*/ 209 w 410"/>
                  <a:gd name="T69" fmla="*/ 2 h 193"/>
                  <a:gd name="T70" fmla="*/ 227 w 410"/>
                  <a:gd name="T71" fmla="*/ 9 h 193"/>
                  <a:gd name="T72" fmla="*/ 245 w 410"/>
                  <a:gd name="T73" fmla="*/ 21 h 193"/>
                  <a:gd name="T74" fmla="*/ 279 w 410"/>
                  <a:gd name="T75" fmla="*/ 55 h 193"/>
                  <a:gd name="T76" fmla="*/ 286 w 410"/>
                  <a:gd name="T77" fmla="*/ 44 h 193"/>
                  <a:gd name="T78" fmla="*/ 295 w 410"/>
                  <a:gd name="T79" fmla="*/ 38 h 193"/>
                  <a:gd name="T80" fmla="*/ 313 w 410"/>
                  <a:gd name="T81" fmla="*/ 30 h 193"/>
                  <a:gd name="T82" fmla="*/ 331 w 410"/>
                  <a:gd name="T83" fmla="*/ 34 h 193"/>
                  <a:gd name="T84" fmla="*/ 349 w 410"/>
                  <a:gd name="T85" fmla="*/ 45 h 193"/>
                  <a:gd name="T86" fmla="*/ 366 w 410"/>
                  <a:gd name="T87" fmla="*/ 64 h 193"/>
                  <a:gd name="T88" fmla="*/ 384 w 410"/>
                  <a:gd name="T89" fmla="*/ 88 h 193"/>
                  <a:gd name="T90" fmla="*/ 398 w 410"/>
                  <a:gd name="T91" fmla="*/ 117 h 193"/>
                  <a:gd name="T92" fmla="*/ 410 w 410"/>
                  <a:gd name="T93" fmla="*/ 14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0" h="193">
                    <a:moveTo>
                      <a:pt x="238" y="176"/>
                    </a:moveTo>
                    <a:lnTo>
                      <a:pt x="205" y="191"/>
                    </a:lnTo>
                    <a:lnTo>
                      <a:pt x="190" y="193"/>
                    </a:lnTo>
                    <a:lnTo>
                      <a:pt x="179" y="191"/>
                    </a:lnTo>
                    <a:lnTo>
                      <a:pt x="168" y="184"/>
                    </a:lnTo>
                    <a:lnTo>
                      <a:pt x="160" y="175"/>
                    </a:lnTo>
                    <a:lnTo>
                      <a:pt x="148" y="145"/>
                    </a:lnTo>
                    <a:lnTo>
                      <a:pt x="136" y="155"/>
                    </a:lnTo>
                    <a:lnTo>
                      <a:pt x="123" y="161"/>
                    </a:lnTo>
                    <a:lnTo>
                      <a:pt x="110" y="161"/>
                    </a:lnTo>
                    <a:lnTo>
                      <a:pt x="100" y="157"/>
                    </a:lnTo>
                    <a:lnTo>
                      <a:pt x="91" y="150"/>
                    </a:lnTo>
                    <a:lnTo>
                      <a:pt x="88" y="139"/>
                    </a:lnTo>
                    <a:lnTo>
                      <a:pt x="90" y="126"/>
                    </a:lnTo>
                    <a:lnTo>
                      <a:pt x="99" y="110"/>
                    </a:lnTo>
                    <a:lnTo>
                      <a:pt x="54" y="103"/>
                    </a:lnTo>
                    <a:lnTo>
                      <a:pt x="22" y="90"/>
                    </a:lnTo>
                    <a:lnTo>
                      <a:pt x="4" y="74"/>
                    </a:lnTo>
                    <a:lnTo>
                      <a:pt x="1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8" y="42"/>
                    </a:lnTo>
                    <a:lnTo>
                      <a:pt x="29" y="31"/>
                    </a:lnTo>
                    <a:lnTo>
                      <a:pt x="60" y="27"/>
                    </a:lnTo>
                    <a:lnTo>
                      <a:pt x="103" y="32"/>
                    </a:lnTo>
                    <a:lnTo>
                      <a:pt x="104" y="25"/>
                    </a:lnTo>
                    <a:lnTo>
                      <a:pt x="109" y="20"/>
                    </a:lnTo>
                    <a:lnTo>
                      <a:pt x="125" y="13"/>
                    </a:lnTo>
                    <a:lnTo>
                      <a:pt x="144" y="16"/>
                    </a:lnTo>
                    <a:lnTo>
                      <a:pt x="152" y="23"/>
                    </a:lnTo>
                    <a:lnTo>
                      <a:pt x="156" y="32"/>
                    </a:lnTo>
                    <a:lnTo>
                      <a:pt x="165" y="14"/>
                    </a:lnTo>
                    <a:lnTo>
                      <a:pt x="178" y="4"/>
                    </a:lnTo>
                    <a:lnTo>
                      <a:pt x="193" y="0"/>
                    </a:lnTo>
                    <a:lnTo>
                      <a:pt x="209" y="2"/>
                    </a:lnTo>
                    <a:lnTo>
                      <a:pt x="227" y="9"/>
                    </a:lnTo>
                    <a:lnTo>
                      <a:pt x="245" y="21"/>
                    </a:lnTo>
                    <a:lnTo>
                      <a:pt x="279" y="55"/>
                    </a:lnTo>
                    <a:lnTo>
                      <a:pt x="286" y="44"/>
                    </a:lnTo>
                    <a:lnTo>
                      <a:pt x="295" y="38"/>
                    </a:lnTo>
                    <a:lnTo>
                      <a:pt x="313" y="30"/>
                    </a:lnTo>
                    <a:lnTo>
                      <a:pt x="331" y="34"/>
                    </a:lnTo>
                    <a:lnTo>
                      <a:pt x="349" y="45"/>
                    </a:lnTo>
                    <a:lnTo>
                      <a:pt x="366" y="64"/>
                    </a:lnTo>
                    <a:lnTo>
                      <a:pt x="384" y="88"/>
                    </a:lnTo>
                    <a:lnTo>
                      <a:pt x="398" y="117"/>
                    </a:lnTo>
                    <a:lnTo>
                      <a:pt x="410" y="1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0" name="Freeform 278">
                <a:extLst>
                  <a:ext uri="{FF2B5EF4-FFF2-40B4-BE49-F238E27FC236}">
                    <a16:creationId xmlns:a16="http://schemas.microsoft.com/office/drawing/2014/main" id="{D9647035-5ECD-4C60-88FE-1FA32D72D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538" y="3000375"/>
                <a:ext cx="65088" cy="42863"/>
              </a:xfrm>
              <a:custGeom>
                <a:avLst/>
                <a:gdLst>
                  <a:gd name="T0" fmla="*/ 287 w 287"/>
                  <a:gd name="T1" fmla="*/ 190 h 247"/>
                  <a:gd name="T2" fmla="*/ 281 w 287"/>
                  <a:gd name="T3" fmla="*/ 219 h 247"/>
                  <a:gd name="T4" fmla="*/ 265 w 287"/>
                  <a:gd name="T5" fmla="*/ 235 h 247"/>
                  <a:gd name="T6" fmla="*/ 256 w 287"/>
                  <a:gd name="T7" fmla="*/ 238 h 247"/>
                  <a:gd name="T8" fmla="*/ 245 w 287"/>
                  <a:gd name="T9" fmla="*/ 237 h 247"/>
                  <a:gd name="T10" fmla="*/ 232 w 287"/>
                  <a:gd name="T11" fmla="*/ 231 h 247"/>
                  <a:gd name="T12" fmla="*/ 219 w 287"/>
                  <a:gd name="T13" fmla="*/ 221 h 247"/>
                  <a:gd name="T14" fmla="*/ 199 w 287"/>
                  <a:gd name="T15" fmla="*/ 240 h 247"/>
                  <a:gd name="T16" fmla="*/ 180 w 287"/>
                  <a:gd name="T17" fmla="*/ 247 h 247"/>
                  <a:gd name="T18" fmla="*/ 164 w 287"/>
                  <a:gd name="T19" fmla="*/ 245 h 247"/>
                  <a:gd name="T20" fmla="*/ 152 w 287"/>
                  <a:gd name="T21" fmla="*/ 235 h 247"/>
                  <a:gd name="T22" fmla="*/ 145 w 287"/>
                  <a:gd name="T23" fmla="*/ 217 h 247"/>
                  <a:gd name="T24" fmla="*/ 144 w 287"/>
                  <a:gd name="T25" fmla="*/ 198 h 247"/>
                  <a:gd name="T26" fmla="*/ 148 w 287"/>
                  <a:gd name="T27" fmla="*/ 177 h 247"/>
                  <a:gd name="T28" fmla="*/ 159 w 287"/>
                  <a:gd name="T29" fmla="*/ 157 h 247"/>
                  <a:gd name="T30" fmla="*/ 136 w 287"/>
                  <a:gd name="T31" fmla="*/ 166 h 247"/>
                  <a:gd name="T32" fmla="*/ 116 w 287"/>
                  <a:gd name="T33" fmla="*/ 169 h 247"/>
                  <a:gd name="T34" fmla="*/ 99 w 287"/>
                  <a:gd name="T35" fmla="*/ 166 h 247"/>
                  <a:gd name="T36" fmla="*/ 86 w 287"/>
                  <a:gd name="T37" fmla="*/ 158 h 247"/>
                  <a:gd name="T38" fmla="*/ 78 w 287"/>
                  <a:gd name="T39" fmla="*/ 144 h 247"/>
                  <a:gd name="T40" fmla="*/ 74 w 287"/>
                  <a:gd name="T41" fmla="*/ 128 h 247"/>
                  <a:gd name="T42" fmla="*/ 75 w 287"/>
                  <a:gd name="T43" fmla="*/ 107 h 247"/>
                  <a:gd name="T44" fmla="*/ 80 w 287"/>
                  <a:gd name="T45" fmla="*/ 86 h 247"/>
                  <a:gd name="T46" fmla="*/ 56 w 287"/>
                  <a:gd name="T47" fmla="*/ 92 h 247"/>
                  <a:gd name="T48" fmla="*/ 36 w 287"/>
                  <a:gd name="T49" fmla="*/ 91 h 247"/>
                  <a:gd name="T50" fmla="*/ 19 w 287"/>
                  <a:gd name="T51" fmla="*/ 84 h 247"/>
                  <a:gd name="T52" fmla="*/ 7 w 287"/>
                  <a:gd name="T53" fmla="*/ 72 h 247"/>
                  <a:gd name="T54" fmla="*/ 0 w 287"/>
                  <a:gd name="T55" fmla="*/ 56 h 247"/>
                  <a:gd name="T56" fmla="*/ 0 w 287"/>
                  <a:gd name="T57" fmla="*/ 38 h 247"/>
                  <a:gd name="T58" fmla="*/ 8 w 287"/>
                  <a:gd name="T59" fmla="*/ 19 h 247"/>
                  <a:gd name="T60" fmla="*/ 24 w 287"/>
                  <a:gd name="T61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7" h="247">
                    <a:moveTo>
                      <a:pt x="287" y="190"/>
                    </a:moveTo>
                    <a:lnTo>
                      <a:pt x="281" y="219"/>
                    </a:lnTo>
                    <a:lnTo>
                      <a:pt x="265" y="235"/>
                    </a:lnTo>
                    <a:lnTo>
                      <a:pt x="256" y="238"/>
                    </a:lnTo>
                    <a:lnTo>
                      <a:pt x="245" y="237"/>
                    </a:lnTo>
                    <a:lnTo>
                      <a:pt x="232" y="231"/>
                    </a:lnTo>
                    <a:lnTo>
                      <a:pt x="219" y="221"/>
                    </a:lnTo>
                    <a:lnTo>
                      <a:pt x="199" y="240"/>
                    </a:lnTo>
                    <a:lnTo>
                      <a:pt x="180" y="247"/>
                    </a:lnTo>
                    <a:lnTo>
                      <a:pt x="164" y="245"/>
                    </a:lnTo>
                    <a:lnTo>
                      <a:pt x="152" y="235"/>
                    </a:lnTo>
                    <a:lnTo>
                      <a:pt x="145" y="217"/>
                    </a:lnTo>
                    <a:lnTo>
                      <a:pt x="144" y="198"/>
                    </a:lnTo>
                    <a:lnTo>
                      <a:pt x="148" y="177"/>
                    </a:lnTo>
                    <a:lnTo>
                      <a:pt x="159" y="157"/>
                    </a:lnTo>
                    <a:lnTo>
                      <a:pt x="136" y="166"/>
                    </a:lnTo>
                    <a:lnTo>
                      <a:pt x="116" y="169"/>
                    </a:lnTo>
                    <a:lnTo>
                      <a:pt x="99" y="166"/>
                    </a:lnTo>
                    <a:lnTo>
                      <a:pt x="86" y="158"/>
                    </a:lnTo>
                    <a:lnTo>
                      <a:pt x="78" y="144"/>
                    </a:lnTo>
                    <a:lnTo>
                      <a:pt x="74" y="128"/>
                    </a:lnTo>
                    <a:lnTo>
                      <a:pt x="75" y="107"/>
                    </a:lnTo>
                    <a:lnTo>
                      <a:pt x="80" y="86"/>
                    </a:lnTo>
                    <a:lnTo>
                      <a:pt x="56" y="92"/>
                    </a:lnTo>
                    <a:lnTo>
                      <a:pt x="36" y="91"/>
                    </a:lnTo>
                    <a:lnTo>
                      <a:pt x="19" y="84"/>
                    </a:lnTo>
                    <a:lnTo>
                      <a:pt x="7" y="72"/>
                    </a:lnTo>
                    <a:lnTo>
                      <a:pt x="0" y="56"/>
                    </a:lnTo>
                    <a:lnTo>
                      <a:pt x="0" y="38"/>
                    </a:lnTo>
                    <a:lnTo>
                      <a:pt x="8" y="19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1" name="Freeform 279">
                <a:extLst>
                  <a:ext uri="{FF2B5EF4-FFF2-40B4-BE49-F238E27FC236}">
                    <a16:creationId xmlns:a16="http://schemas.microsoft.com/office/drawing/2014/main" id="{8E596F0B-8E2F-442A-BD1A-45C15675F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4838" y="2922588"/>
                <a:ext cx="42863" cy="31750"/>
              </a:xfrm>
              <a:custGeom>
                <a:avLst/>
                <a:gdLst>
                  <a:gd name="T0" fmla="*/ 115 w 187"/>
                  <a:gd name="T1" fmla="*/ 10 h 183"/>
                  <a:gd name="T2" fmla="*/ 100 w 187"/>
                  <a:gd name="T3" fmla="*/ 2 h 183"/>
                  <a:gd name="T4" fmla="*/ 85 w 187"/>
                  <a:gd name="T5" fmla="*/ 0 h 183"/>
                  <a:gd name="T6" fmla="*/ 72 w 187"/>
                  <a:gd name="T7" fmla="*/ 2 h 183"/>
                  <a:gd name="T8" fmla="*/ 60 w 187"/>
                  <a:gd name="T9" fmla="*/ 7 h 183"/>
                  <a:gd name="T10" fmla="*/ 54 w 187"/>
                  <a:gd name="T11" fmla="*/ 14 h 183"/>
                  <a:gd name="T12" fmla="*/ 52 w 187"/>
                  <a:gd name="T13" fmla="*/ 23 h 183"/>
                  <a:gd name="T14" fmla="*/ 57 w 187"/>
                  <a:gd name="T15" fmla="*/ 33 h 183"/>
                  <a:gd name="T16" fmla="*/ 70 w 187"/>
                  <a:gd name="T17" fmla="*/ 43 h 183"/>
                  <a:gd name="T18" fmla="*/ 41 w 187"/>
                  <a:gd name="T19" fmla="*/ 48 h 183"/>
                  <a:gd name="T20" fmla="*/ 21 w 187"/>
                  <a:gd name="T21" fmla="*/ 58 h 183"/>
                  <a:gd name="T22" fmla="*/ 7 w 187"/>
                  <a:gd name="T23" fmla="*/ 67 h 183"/>
                  <a:gd name="T24" fmla="*/ 0 w 187"/>
                  <a:gd name="T25" fmla="*/ 79 h 183"/>
                  <a:gd name="T26" fmla="*/ 1 w 187"/>
                  <a:gd name="T27" fmla="*/ 91 h 183"/>
                  <a:gd name="T28" fmla="*/ 9 w 187"/>
                  <a:gd name="T29" fmla="*/ 100 h 183"/>
                  <a:gd name="T30" fmla="*/ 25 w 187"/>
                  <a:gd name="T31" fmla="*/ 109 h 183"/>
                  <a:gd name="T32" fmla="*/ 47 w 187"/>
                  <a:gd name="T33" fmla="*/ 113 h 183"/>
                  <a:gd name="T34" fmla="*/ 39 w 187"/>
                  <a:gd name="T35" fmla="*/ 140 h 183"/>
                  <a:gd name="T36" fmla="*/ 38 w 187"/>
                  <a:gd name="T37" fmla="*/ 159 h 183"/>
                  <a:gd name="T38" fmla="*/ 43 w 187"/>
                  <a:gd name="T39" fmla="*/ 173 h 183"/>
                  <a:gd name="T40" fmla="*/ 54 w 187"/>
                  <a:gd name="T41" fmla="*/ 181 h 183"/>
                  <a:gd name="T42" fmla="*/ 68 w 187"/>
                  <a:gd name="T43" fmla="*/ 181 h 183"/>
                  <a:gd name="T44" fmla="*/ 84 w 187"/>
                  <a:gd name="T45" fmla="*/ 174 h 183"/>
                  <a:gd name="T46" fmla="*/ 101 w 187"/>
                  <a:gd name="T47" fmla="*/ 160 h 183"/>
                  <a:gd name="T48" fmla="*/ 119 w 187"/>
                  <a:gd name="T49" fmla="*/ 140 h 183"/>
                  <a:gd name="T50" fmla="*/ 118 w 187"/>
                  <a:gd name="T51" fmla="*/ 157 h 183"/>
                  <a:gd name="T52" fmla="*/ 122 w 187"/>
                  <a:gd name="T53" fmla="*/ 170 h 183"/>
                  <a:gd name="T54" fmla="*/ 131 w 187"/>
                  <a:gd name="T55" fmla="*/ 178 h 183"/>
                  <a:gd name="T56" fmla="*/ 142 w 187"/>
                  <a:gd name="T57" fmla="*/ 183 h 183"/>
                  <a:gd name="T58" fmla="*/ 155 w 187"/>
                  <a:gd name="T59" fmla="*/ 183 h 183"/>
                  <a:gd name="T60" fmla="*/ 168 w 187"/>
                  <a:gd name="T61" fmla="*/ 178 h 183"/>
                  <a:gd name="T62" fmla="*/ 179 w 187"/>
                  <a:gd name="T63" fmla="*/ 169 h 183"/>
                  <a:gd name="T64" fmla="*/ 187 w 187"/>
                  <a:gd name="T65" fmla="*/ 15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7" h="183">
                    <a:moveTo>
                      <a:pt x="115" y="10"/>
                    </a:moveTo>
                    <a:lnTo>
                      <a:pt x="100" y="2"/>
                    </a:lnTo>
                    <a:lnTo>
                      <a:pt x="85" y="0"/>
                    </a:lnTo>
                    <a:lnTo>
                      <a:pt x="72" y="2"/>
                    </a:lnTo>
                    <a:lnTo>
                      <a:pt x="60" y="7"/>
                    </a:lnTo>
                    <a:lnTo>
                      <a:pt x="54" y="14"/>
                    </a:lnTo>
                    <a:lnTo>
                      <a:pt x="52" y="23"/>
                    </a:lnTo>
                    <a:lnTo>
                      <a:pt x="57" y="33"/>
                    </a:lnTo>
                    <a:lnTo>
                      <a:pt x="70" y="43"/>
                    </a:lnTo>
                    <a:lnTo>
                      <a:pt x="41" y="48"/>
                    </a:lnTo>
                    <a:lnTo>
                      <a:pt x="21" y="58"/>
                    </a:lnTo>
                    <a:lnTo>
                      <a:pt x="7" y="67"/>
                    </a:lnTo>
                    <a:lnTo>
                      <a:pt x="0" y="79"/>
                    </a:lnTo>
                    <a:lnTo>
                      <a:pt x="1" y="91"/>
                    </a:lnTo>
                    <a:lnTo>
                      <a:pt x="9" y="100"/>
                    </a:lnTo>
                    <a:lnTo>
                      <a:pt x="25" y="109"/>
                    </a:lnTo>
                    <a:lnTo>
                      <a:pt x="47" y="113"/>
                    </a:lnTo>
                    <a:lnTo>
                      <a:pt x="39" y="140"/>
                    </a:lnTo>
                    <a:lnTo>
                      <a:pt x="38" y="159"/>
                    </a:lnTo>
                    <a:lnTo>
                      <a:pt x="43" y="173"/>
                    </a:lnTo>
                    <a:lnTo>
                      <a:pt x="54" y="181"/>
                    </a:lnTo>
                    <a:lnTo>
                      <a:pt x="68" y="181"/>
                    </a:lnTo>
                    <a:lnTo>
                      <a:pt x="84" y="174"/>
                    </a:lnTo>
                    <a:lnTo>
                      <a:pt x="101" y="160"/>
                    </a:lnTo>
                    <a:lnTo>
                      <a:pt x="119" y="140"/>
                    </a:lnTo>
                    <a:lnTo>
                      <a:pt x="118" y="157"/>
                    </a:lnTo>
                    <a:lnTo>
                      <a:pt x="122" y="170"/>
                    </a:lnTo>
                    <a:lnTo>
                      <a:pt x="131" y="178"/>
                    </a:lnTo>
                    <a:lnTo>
                      <a:pt x="142" y="183"/>
                    </a:lnTo>
                    <a:lnTo>
                      <a:pt x="155" y="183"/>
                    </a:lnTo>
                    <a:lnTo>
                      <a:pt x="168" y="178"/>
                    </a:lnTo>
                    <a:lnTo>
                      <a:pt x="179" y="169"/>
                    </a:lnTo>
                    <a:lnTo>
                      <a:pt x="187" y="1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2" name="Freeform 280">
                <a:extLst>
                  <a:ext uri="{FF2B5EF4-FFF2-40B4-BE49-F238E27FC236}">
                    <a16:creationId xmlns:a16="http://schemas.microsoft.com/office/drawing/2014/main" id="{E5C8D842-E878-4F27-B119-4EB47BF71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1038" y="2941638"/>
                <a:ext cx="60325" cy="26988"/>
              </a:xfrm>
              <a:custGeom>
                <a:avLst/>
                <a:gdLst>
                  <a:gd name="T0" fmla="*/ 2 w 260"/>
                  <a:gd name="T1" fmla="*/ 32 h 157"/>
                  <a:gd name="T2" fmla="*/ 0 w 260"/>
                  <a:gd name="T3" fmla="*/ 20 h 157"/>
                  <a:gd name="T4" fmla="*/ 3 w 260"/>
                  <a:gd name="T5" fmla="*/ 11 h 157"/>
                  <a:gd name="T6" fmla="*/ 10 w 260"/>
                  <a:gd name="T7" fmla="*/ 3 h 157"/>
                  <a:gd name="T8" fmla="*/ 19 w 260"/>
                  <a:gd name="T9" fmla="*/ 0 h 157"/>
                  <a:gd name="T10" fmla="*/ 29 w 260"/>
                  <a:gd name="T11" fmla="*/ 0 h 157"/>
                  <a:gd name="T12" fmla="*/ 37 w 260"/>
                  <a:gd name="T13" fmla="*/ 3 h 157"/>
                  <a:gd name="T14" fmla="*/ 44 w 260"/>
                  <a:gd name="T15" fmla="*/ 11 h 157"/>
                  <a:gd name="T16" fmla="*/ 46 w 260"/>
                  <a:gd name="T17" fmla="*/ 23 h 157"/>
                  <a:gd name="T18" fmla="*/ 69 w 260"/>
                  <a:gd name="T19" fmla="*/ 9 h 157"/>
                  <a:gd name="T20" fmla="*/ 89 w 260"/>
                  <a:gd name="T21" fmla="*/ 5 h 157"/>
                  <a:gd name="T22" fmla="*/ 105 w 260"/>
                  <a:gd name="T23" fmla="*/ 7 h 157"/>
                  <a:gd name="T24" fmla="*/ 119 w 260"/>
                  <a:gd name="T25" fmla="*/ 17 h 157"/>
                  <a:gd name="T26" fmla="*/ 128 w 260"/>
                  <a:gd name="T27" fmla="*/ 31 h 157"/>
                  <a:gd name="T28" fmla="*/ 133 w 260"/>
                  <a:gd name="T29" fmla="*/ 50 h 157"/>
                  <a:gd name="T30" fmla="*/ 133 w 260"/>
                  <a:gd name="T31" fmla="*/ 71 h 157"/>
                  <a:gd name="T32" fmla="*/ 129 w 260"/>
                  <a:gd name="T33" fmla="*/ 95 h 157"/>
                  <a:gd name="T34" fmla="*/ 153 w 260"/>
                  <a:gd name="T35" fmla="*/ 83 h 157"/>
                  <a:gd name="T36" fmla="*/ 174 w 260"/>
                  <a:gd name="T37" fmla="*/ 78 h 157"/>
                  <a:gd name="T38" fmla="*/ 195 w 260"/>
                  <a:gd name="T39" fmla="*/ 78 h 157"/>
                  <a:gd name="T40" fmla="*/ 213 w 260"/>
                  <a:gd name="T41" fmla="*/ 83 h 157"/>
                  <a:gd name="T42" fmla="*/ 229 w 260"/>
                  <a:gd name="T43" fmla="*/ 94 h 157"/>
                  <a:gd name="T44" fmla="*/ 242 w 260"/>
                  <a:gd name="T45" fmla="*/ 110 h 157"/>
                  <a:gd name="T46" fmla="*/ 253 w 260"/>
                  <a:gd name="T47" fmla="*/ 130 h 157"/>
                  <a:gd name="T48" fmla="*/ 260 w 260"/>
                  <a:gd name="T4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0" h="157">
                    <a:moveTo>
                      <a:pt x="2" y="32"/>
                    </a:moveTo>
                    <a:lnTo>
                      <a:pt x="0" y="20"/>
                    </a:lnTo>
                    <a:lnTo>
                      <a:pt x="3" y="11"/>
                    </a:lnTo>
                    <a:lnTo>
                      <a:pt x="10" y="3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7" y="3"/>
                    </a:lnTo>
                    <a:lnTo>
                      <a:pt x="44" y="11"/>
                    </a:lnTo>
                    <a:lnTo>
                      <a:pt x="46" y="23"/>
                    </a:lnTo>
                    <a:lnTo>
                      <a:pt x="69" y="9"/>
                    </a:lnTo>
                    <a:lnTo>
                      <a:pt x="89" y="5"/>
                    </a:lnTo>
                    <a:lnTo>
                      <a:pt x="105" y="7"/>
                    </a:lnTo>
                    <a:lnTo>
                      <a:pt x="119" y="17"/>
                    </a:lnTo>
                    <a:lnTo>
                      <a:pt x="128" y="31"/>
                    </a:lnTo>
                    <a:lnTo>
                      <a:pt x="133" y="50"/>
                    </a:lnTo>
                    <a:lnTo>
                      <a:pt x="133" y="71"/>
                    </a:lnTo>
                    <a:lnTo>
                      <a:pt x="129" y="95"/>
                    </a:lnTo>
                    <a:lnTo>
                      <a:pt x="153" y="83"/>
                    </a:lnTo>
                    <a:lnTo>
                      <a:pt x="174" y="78"/>
                    </a:lnTo>
                    <a:lnTo>
                      <a:pt x="195" y="78"/>
                    </a:lnTo>
                    <a:lnTo>
                      <a:pt x="213" y="83"/>
                    </a:lnTo>
                    <a:lnTo>
                      <a:pt x="229" y="94"/>
                    </a:lnTo>
                    <a:lnTo>
                      <a:pt x="242" y="110"/>
                    </a:lnTo>
                    <a:lnTo>
                      <a:pt x="253" y="130"/>
                    </a:lnTo>
                    <a:lnTo>
                      <a:pt x="260" y="15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3" name="Freeform 281">
                <a:extLst>
                  <a:ext uri="{FF2B5EF4-FFF2-40B4-BE49-F238E27FC236}">
                    <a16:creationId xmlns:a16="http://schemas.microsoft.com/office/drawing/2014/main" id="{808CE837-76CB-45D2-BC08-7A1F2013E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6601" y="2954338"/>
                <a:ext cx="19050" cy="6350"/>
              </a:xfrm>
              <a:custGeom>
                <a:avLst/>
                <a:gdLst>
                  <a:gd name="T0" fmla="*/ 0 w 88"/>
                  <a:gd name="T1" fmla="*/ 31 h 31"/>
                  <a:gd name="T2" fmla="*/ 6 w 88"/>
                  <a:gd name="T3" fmla="*/ 18 h 31"/>
                  <a:gd name="T4" fmla="*/ 16 w 88"/>
                  <a:gd name="T5" fmla="*/ 8 h 31"/>
                  <a:gd name="T6" fmla="*/ 39 w 88"/>
                  <a:gd name="T7" fmla="*/ 0 h 31"/>
                  <a:gd name="T8" fmla="*/ 52 w 88"/>
                  <a:gd name="T9" fmla="*/ 1 h 31"/>
                  <a:gd name="T10" fmla="*/ 65 w 88"/>
                  <a:gd name="T11" fmla="*/ 6 h 31"/>
                  <a:gd name="T12" fmla="*/ 77 w 88"/>
                  <a:gd name="T13" fmla="*/ 15 h 31"/>
                  <a:gd name="T14" fmla="*/ 88 w 88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1">
                    <a:moveTo>
                      <a:pt x="0" y="31"/>
                    </a:moveTo>
                    <a:lnTo>
                      <a:pt x="6" y="18"/>
                    </a:lnTo>
                    <a:lnTo>
                      <a:pt x="16" y="8"/>
                    </a:lnTo>
                    <a:lnTo>
                      <a:pt x="39" y="0"/>
                    </a:lnTo>
                    <a:lnTo>
                      <a:pt x="52" y="1"/>
                    </a:lnTo>
                    <a:lnTo>
                      <a:pt x="65" y="6"/>
                    </a:lnTo>
                    <a:lnTo>
                      <a:pt x="77" y="15"/>
                    </a:lnTo>
                    <a:lnTo>
                      <a:pt x="88" y="2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4" name="Freeform 282">
                <a:extLst>
                  <a:ext uri="{FF2B5EF4-FFF2-40B4-BE49-F238E27FC236}">
                    <a16:creationId xmlns:a16="http://schemas.microsoft.com/office/drawing/2014/main" id="{6EA14A8F-7F1A-4B66-B222-F8508D418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3963" y="3103563"/>
                <a:ext cx="69850" cy="28575"/>
              </a:xfrm>
              <a:custGeom>
                <a:avLst/>
                <a:gdLst>
                  <a:gd name="T0" fmla="*/ 0 w 309"/>
                  <a:gd name="T1" fmla="*/ 114 h 168"/>
                  <a:gd name="T2" fmla="*/ 18 w 309"/>
                  <a:gd name="T3" fmla="*/ 118 h 168"/>
                  <a:gd name="T4" fmla="*/ 35 w 309"/>
                  <a:gd name="T5" fmla="*/ 117 h 168"/>
                  <a:gd name="T6" fmla="*/ 50 w 309"/>
                  <a:gd name="T7" fmla="*/ 113 h 168"/>
                  <a:gd name="T8" fmla="*/ 62 w 309"/>
                  <a:gd name="T9" fmla="*/ 105 h 168"/>
                  <a:gd name="T10" fmla="*/ 69 w 309"/>
                  <a:gd name="T11" fmla="*/ 94 h 168"/>
                  <a:gd name="T12" fmla="*/ 70 w 309"/>
                  <a:gd name="T13" fmla="*/ 81 h 168"/>
                  <a:gd name="T14" fmla="*/ 65 w 309"/>
                  <a:gd name="T15" fmla="*/ 68 h 168"/>
                  <a:gd name="T16" fmla="*/ 50 w 309"/>
                  <a:gd name="T17" fmla="*/ 55 h 168"/>
                  <a:gd name="T18" fmla="*/ 81 w 309"/>
                  <a:gd name="T19" fmla="*/ 33 h 168"/>
                  <a:gd name="T20" fmla="*/ 91 w 309"/>
                  <a:gd name="T21" fmla="*/ 18 h 168"/>
                  <a:gd name="T22" fmla="*/ 98 w 309"/>
                  <a:gd name="T23" fmla="*/ 0 h 168"/>
                  <a:gd name="T24" fmla="*/ 94 w 309"/>
                  <a:gd name="T25" fmla="*/ 15 h 168"/>
                  <a:gd name="T26" fmla="*/ 94 w 309"/>
                  <a:gd name="T27" fmla="*/ 30 h 168"/>
                  <a:gd name="T28" fmla="*/ 98 w 309"/>
                  <a:gd name="T29" fmla="*/ 44 h 168"/>
                  <a:gd name="T30" fmla="*/ 105 w 309"/>
                  <a:gd name="T31" fmla="*/ 56 h 168"/>
                  <a:gd name="T32" fmla="*/ 115 w 309"/>
                  <a:gd name="T33" fmla="*/ 68 h 168"/>
                  <a:gd name="T34" fmla="*/ 128 w 309"/>
                  <a:gd name="T35" fmla="*/ 77 h 168"/>
                  <a:gd name="T36" fmla="*/ 142 w 309"/>
                  <a:gd name="T37" fmla="*/ 83 h 168"/>
                  <a:gd name="T38" fmla="*/ 157 w 309"/>
                  <a:gd name="T39" fmla="*/ 85 h 168"/>
                  <a:gd name="T40" fmla="*/ 164 w 309"/>
                  <a:gd name="T41" fmla="*/ 112 h 168"/>
                  <a:gd name="T42" fmla="*/ 179 w 309"/>
                  <a:gd name="T43" fmla="*/ 128 h 168"/>
                  <a:gd name="T44" fmla="*/ 200 w 309"/>
                  <a:gd name="T45" fmla="*/ 136 h 168"/>
                  <a:gd name="T46" fmla="*/ 226 w 309"/>
                  <a:gd name="T47" fmla="*/ 133 h 168"/>
                  <a:gd name="T48" fmla="*/ 242 w 309"/>
                  <a:gd name="T49" fmla="*/ 156 h 168"/>
                  <a:gd name="T50" fmla="*/ 263 w 309"/>
                  <a:gd name="T51" fmla="*/ 167 h 168"/>
                  <a:gd name="T52" fmla="*/ 275 w 309"/>
                  <a:gd name="T53" fmla="*/ 168 h 168"/>
                  <a:gd name="T54" fmla="*/ 287 w 309"/>
                  <a:gd name="T55" fmla="*/ 166 h 168"/>
                  <a:gd name="T56" fmla="*/ 309 w 309"/>
                  <a:gd name="T57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9" h="168">
                    <a:moveTo>
                      <a:pt x="0" y="114"/>
                    </a:moveTo>
                    <a:lnTo>
                      <a:pt x="18" y="118"/>
                    </a:lnTo>
                    <a:lnTo>
                      <a:pt x="35" y="117"/>
                    </a:lnTo>
                    <a:lnTo>
                      <a:pt x="50" y="113"/>
                    </a:lnTo>
                    <a:lnTo>
                      <a:pt x="62" y="105"/>
                    </a:lnTo>
                    <a:lnTo>
                      <a:pt x="69" y="94"/>
                    </a:lnTo>
                    <a:lnTo>
                      <a:pt x="70" y="81"/>
                    </a:lnTo>
                    <a:lnTo>
                      <a:pt x="65" y="68"/>
                    </a:lnTo>
                    <a:lnTo>
                      <a:pt x="50" y="55"/>
                    </a:lnTo>
                    <a:lnTo>
                      <a:pt x="81" y="33"/>
                    </a:lnTo>
                    <a:lnTo>
                      <a:pt x="91" y="18"/>
                    </a:lnTo>
                    <a:lnTo>
                      <a:pt x="98" y="0"/>
                    </a:lnTo>
                    <a:lnTo>
                      <a:pt x="94" y="15"/>
                    </a:lnTo>
                    <a:lnTo>
                      <a:pt x="94" y="30"/>
                    </a:lnTo>
                    <a:lnTo>
                      <a:pt x="98" y="44"/>
                    </a:lnTo>
                    <a:lnTo>
                      <a:pt x="105" y="56"/>
                    </a:lnTo>
                    <a:lnTo>
                      <a:pt x="115" y="68"/>
                    </a:lnTo>
                    <a:lnTo>
                      <a:pt x="128" y="77"/>
                    </a:lnTo>
                    <a:lnTo>
                      <a:pt x="142" y="83"/>
                    </a:lnTo>
                    <a:lnTo>
                      <a:pt x="157" y="85"/>
                    </a:lnTo>
                    <a:lnTo>
                      <a:pt x="164" y="112"/>
                    </a:lnTo>
                    <a:lnTo>
                      <a:pt x="179" y="128"/>
                    </a:lnTo>
                    <a:lnTo>
                      <a:pt x="200" y="136"/>
                    </a:lnTo>
                    <a:lnTo>
                      <a:pt x="226" y="133"/>
                    </a:lnTo>
                    <a:lnTo>
                      <a:pt x="242" y="156"/>
                    </a:lnTo>
                    <a:lnTo>
                      <a:pt x="263" y="167"/>
                    </a:lnTo>
                    <a:lnTo>
                      <a:pt x="275" y="168"/>
                    </a:lnTo>
                    <a:lnTo>
                      <a:pt x="287" y="166"/>
                    </a:lnTo>
                    <a:lnTo>
                      <a:pt x="309" y="15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5" name="Freeform 283">
                <a:extLst>
                  <a:ext uri="{FF2B5EF4-FFF2-40B4-BE49-F238E27FC236}">
                    <a16:creationId xmlns:a16="http://schemas.microsoft.com/office/drawing/2014/main" id="{7BEDE4ED-4F95-494B-9EC0-604993712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351" y="3038475"/>
                <a:ext cx="96838" cy="58738"/>
              </a:xfrm>
              <a:custGeom>
                <a:avLst/>
                <a:gdLst>
                  <a:gd name="T0" fmla="*/ 46 w 422"/>
                  <a:gd name="T1" fmla="*/ 71 h 339"/>
                  <a:gd name="T2" fmla="*/ 26 w 422"/>
                  <a:gd name="T3" fmla="*/ 81 h 339"/>
                  <a:gd name="T4" fmla="*/ 12 w 422"/>
                  <a:gd name="T5" fmla="*/ 94 h 339"/>
                  <a:gd name="T6" fmla="*/ 2 w 422"/>
                  <a:gd name="T7" fmla="*/ 109 h 339"/>
                  <a:gd name="T8" fmla="*/ 0 w 422"/>
                  <a:gd name="T9" fmla="*/ 125 h 339"/>
                  <a:gd name="T10" fmla="*/ 4 w 422"/>
                  <a:gd name="T11" fmla="*/ 140 h 339"/>
                  <a:gd name="T12" fmla="*/ 14 w 422"/>
                  <a:gd name="T13" fmla="*/ 152 h 339"/>
                  <a:gd name="T14" fmla="*/ 32 w 422"/>
                  <a:gd name="T15" fmla="*/ 160 h 339"/>
                  <a:gd name="T16" fmla="*/ 57 w 422"/>
                  <a:gd name="T17" fmla="*/ 164 h 339"/>
                  <a:gd name="T18" fmla="*/ 41 w 422"/>
                  <a:gd name="T19" fmla="*/ 182 h 339"/>
                  <a:gd name="T20" fmla="*/ 32 w 422"/>
                  <a:gd name="T21" fmla="*/ 201 h 339"/>
                  <a:gd name="T22" fmla="*/ 30 w 422"/>
                  <a:gd name="T23" fmla="*/ 219 h 339"/>
                  <a:gd name="T24" fmla="*/ 34 w 422"/>
                  <a:gd name="T25" fmla="*/ 234 h 339"/>
                  <a:gd name="T26" fmla="*/ 42 w 422"/>
                  <a:gd name="T27" fmla="*/ 247 h 339"/>
                  <a:gd name="T28" fmla="*/ 55 w 422"/>
                  <a:gd name="T29" fmla="*/ 255 h 339"/>
                  <a:gd name="T30" fmla="*/ 71 w 422"/>
                  <a:gd name="T31" fmla="*/ 257 h 339"/>
                  <a:gd name="T32" fmla="*/ 91 w 422"/>
                  <a:gd name="T33" fmla="*/ 252 h 339"/>
                  <a:gd name="T34" fmla="*/ 89 w 422"/>
                  <a:gd name="T35" fmla="*/ 277 h 339"/>
                  <a:gd name="T36" fmla="*/ 91 w 422"/>
                  <a:gd name="T37" fmla="*/ 296 h 339"/>
                  <a:gd name="T38" fmla="*/ 97 w 422"/>
                  <a:gd name="T39" fmla="*/ 311 h 339"/>
                  <a:gd name="T40" fmla="*/ 107 w 422"/>
                  <a:gd name="T41" fmla="*/ 321 h 339"/>
                  <a:gd name="T42" fmla="*/ 120 w 422"/>
                  <a:gd name="T43" fmla="*/ 326 h 339"/>
                  <a:gd name="T44" fmla="*/ 135 w 422"/>
                  <a:gd name="T45" fmla="*/ 326 h 339"/>
                  <a:gd name="T46" fmla="*/ 152 w 422"/>
                  <a:gd name="T47" fmla="*/ 322 h 339"/>
                  <a:gd name="T48" fmla="*/ 170 w 422"/>
                  <a:gd name="T49" fmla="*/ 311 h 339"/>
                  <a:gd name="T50" fmla="*/ 182 w 422"/>
                  <a:gd name="T51" fmla="*/ 328 h 339"/>
                  <a:gd name="T52" fmla="*/ 195 w 422"/>
                  <a:gd name="T53" fmla="*/ 338 h 339"/>
                  <a:gd name="T54" fmla="*/ 210 w 422"/>
                  <a:gd name="T55" fmla="*/ 339 h 339"/>
                  <a:gd name="T56" fmla="*/ 224 w 422"/>
                  <a:gd name="T57" fmla="*/ 335 h 339"/>
                  <a:gd name="T58" fmla="*/ 237 w 422"/>
                  <a:gd name="T59" fmla="*/ 323 h 339"/>
                  <a:gd name="T60" fmla="*/ 246 w 422"/>
                  <a:gd name="T61" fmla="*/ 306 h 339"/>
                  <a:gd name="T62" fmla="*/ 250 w 422"/>
                  <a:gd name="T63" fmla="*/ 283 h 339"/>
                  <a:gd name="T64" fmla="*/ 248 w 422"/>
                  <a:gd name="T65" fmla="*/ 256 h 339"/>
                  <a:gd name="T66" fmla="*/ 272 w 422"/>
                  <a:gd name="T67" fmla="*/ 272 h 339"/>
                  <a:gd name="T68" fmla="*/ 292 w 422"/>
                  <a:gd name="T69" fmla="*/ 278 h 339"/>
                  <a:gd name="T70" fmla="*/ 311 w 422"/>
                  <a:gd name="T71" fmla="*/ 275 h 339"/>
                  <a:gd name="T72" fmla="*/ 325 w 422"/>
                  <a:gd name="T73" fmla="*/ 265 h 339"/>
                  <a:gd name="T74" fmla="*/ 332 w 422"/>
                  <a:gd name="T75" fmla="*/ 251 h 339"/>
                  <a:gd name="T76" fmla="*/ 333 w 422"/>
                  <a:gd name="T77" fmla="*/ 234 h 339"/>
                  <a:gd name="T78" fmla="*/ 328 w 422"/>
                  <a:gd name="T79" fmla="*/ 216 h 339"/>
                  <a:gd name="T80" fmla="*/ 313 w 422"/>
                  <a:gd name="T81" fmla="*/ 200 h 339"/>
                  <a:gd name="T82" fmla="*/ 337 w 422"/>
                  <a:gd name="T83" fmla="*/ 206 h 339"/>
                  <a:gd name="T84" fmla="*/ 358 w 422"/>
                  <a:gd name="T85" fmla="*/ 205 h 339"/>
                  <a:gd name="T86" fmla="*/ 375 w 422"/>
                  <a:gd name="T87" fmla="*/ 197 h 339"/>
                  <a:gd name="T88" fmla="*/ 388 w 422"/>
                  <a:gd name="T89" fmla="*/ 183 h 339"/>
                  <a:gd name="T90" fmla="*/ 396 w 422"/>
                  <a:gd name="T91" fmla="*/ 164 h 339"/>
                  <a:gd name="T92" fmla="*/ 396 w 422"/>
                  <a:gd name="T93" fmla="*/ 142 h 339"/>
                  <a:gd name="T94" fmla="*/ 388 w 422"/>
                  <a:gd name="T95" fmla="*/ 118 h 339"/>
                  <a:gd name="T96" fmla="*/ 372 w 422"/>
                  <a:gd name="T97" fmla="*/ 93 h 339"/>
                  <a:gd name="T98" fmla="*/ 390 w 422"/>
                  <a:gd name="T99" fmla="*/ 101 h 339"/>
                  <a:gd name="T100" fmla="*/ 404 w 422"/>
                  <a:gd name="T101" fmla="*/ 100 h 339"/>
                  <a:gd name="T102" fmla="*/ 414 w 422"/>
                  <a:gd name="T103" fmla="*/ 91 h 339"/>
                  <a:gd name="T104" fmla="*/ 421 w 422"/>
                  <a:gd name="T105" fmla="*/ 78 h 339"/>
                  <a:gd name="T106" fmla="*/ 422 w 422"/>
                  <a:gd name="T107" fmla="*/ 61 h 339"/>
                  <a:gd name="T108" fmla="*/ 417 w 422"/>
                  <a:gd name="T109" fmla="*/ 41 h 339"/>
                  <a:gd name="T110" fmla="*/ 409 w 422"/>
                  <a:gd name="T111" fmla="*/ 20 h 339"/>
                  <a:gd name="T112" fmla="*/ 395 w 422"/>
                  <a:gd name="T113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2" h="339">
                    <a:moveTo>
                      <a:pt x="46" y="71"/>
                    </a:moveTo>
                    <a:lnTo>
                      <a:pt x="26" y="81"/>
                    </a:lnTo>
                    <a:lnTo>
                      <a:pt x="12" y="94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4" y="140"/>
                    </a:lnTo>
                    <a:lnTo>
                      <a:pt x="14" y="152"/>
                    </a:lnTo>
                    <a:lnTo>
                      <a:pt x="32" y="160"/>
                    </a:lnTo>
                    <a:lnTo>
                      <a:pt x="57" y="164"/>
                    </a:lnTo>
                    <a:lnTo>
                      <a:pt x="41" y="182"/>
                    </a:lnTo>
                    <a:lnTo>
                      <a:pt x="32" y="201"/>
                    </a:lnTo>
                    <a:lnTo>
                      <a:pt x="30" y="219"/>
                    </a:lnTo>
                    <a:lnTo>
                      <a:pt x="34" y="234"/>
                    </a:lnTo>
                    <a:lnTo>
                      <a:pt x="42" y="247"/>
                    </a:lnTo>
                    <a:lnTo>
                      <a:pt x="55" y="255"/>
                    </a:lnTo>
                    <a:lnTo>
                      <a:pt x="71" y="257"/>
                    </a:lnTo>
                    <a:lnTo>
                      <a:pt x="91" y="252"/>
                    </a:lnTo>
                    <a:lnTo>
                      <a:pt x="89" y="277"/>
                    </a:lnTo>
                    <a:lnTo>
                      <a:pt x="91" y="296"/>
                    </a:lnTo>
                    <a:lnTo>
                      <a:pt x="97" y="311"/>
                    </a:lnTo>
                    <a:lnTo>
                      <a:pt x="107" y="321"/>
                    </a:lnTo>
                    <a:lnTo>
                      <a:pt x="120" y="326"/>
                    </a:lnTo>
                    <a:lnTo>
                      <a:pt x="135" y="326"/>
                    </a:lnTo>
                    <a:lnTo>
                      <a:pt x="152" y="322"/>
                    </a:lnTo>
                    <a:lnTo>
                      <a:pt x="170" y="311"/>
                    </a:lnTo>
                    <a:lnTo>
                      <a:pt x="182" y="328"/>
                    </a:lnTo>
                    <a:lnTo>
                      <a:pt x="195" y="338"/>
                    </a:lnTo>
                    <a:lnTo>
                      <a:pt x="210" y="339"/>
                    </a:lnTo>
                    <a:lnTo>
                      <a:pt x="224" y="335"/>
                    </a:lnTo>
                    <a:lnTo>
                      <a:pt x="237" y="323"/>
                    </a:lnTo>
                    <a:lnTo>
                      <a:pt x="246" y="306"/>
                    </a:lnTo>
                    <a:lnTo>
                      <a:pt x="250" y="283"/>
                    </a:lnTo>
                    <a:lnTo>
                      <a:pt x="248" y="256"/>
                    </a:lnTo>
                    <a:lnTo>
                      <a:pt x="272" y="272"/>
                    </a:lnTo>
                    <a:lnTo>
                      <a:pt x="292" y="278"/>
                    </a:lnTo>
                    <a:lnTo>
                      <a:pt x="311" y="275"/>
                    </a:lnTo>
                    <a:lnTo>
                      <a:pt x="325" y="265"/>
                    </a:lnTo>
                    <a:lnTo>
                      <a:pt x="332" y="251"/>
                    </a:lnTo>
                    <a:lnTo>
                      <a:pt x="333" y="234"/>
                    </a:lnTo>
                    <a:lnTo>
                      <a:pt x="328" y="216"/>
                    </a:lnTo>
                    <a:lnTo>
                      <a:pt x="313" y="200"/>
                    </a:lnTo>
                    <a:lnTo>
                      <a:pt x="337" y="206"/>
                    </a:lnTo>
                    <a:lnTo>
                      <a:pt x="358" y="205"/>
                    </a:lnTo>
                    <a:lnTo>
                      <a:pt x="375" y="197"/>
                    </a:lnTo>
                    <a:lnTo>
                      <a:pt x="388" y="183"/>
                    </a:lnTo>
                    <a:lnTo>
                      <a:pt x="396" y="164"/>
                    </a:lnTo>
                    <a:lnTo>
                      <a:pt x="396" y="142"/>
                    </a:lnTo>
                    <a:lnTo>
                      <a:pt x="388" y="118"/>
                    </a:lnTo>
                    <a:lnTo>
                      <a:pt x="372" y="93"/>
                    </a:lnTo>
                    <a:lnTo>
                      <a:pt x="390" y="101"/>
                    </a:lnTo>
                    <a:lnTo>
                      <a:pt x="404" y="100"/>
                    </a:lnTo>
                    <a:lnTo>
                      <a:pt x="414" y="91"/>
                    </a:lnTo>
                    <a:lnTo>
                      <a:pt x="421" y="78"/>
                    </a:lnTo>
                    <a:lnTo>
                      <a:pt x="422" y="61"/>
                    </a:lnTo>
                    <a:lnTo>
                      <a:pt x="417" y="41"/>
                    </a:lnTo>
                    <a:lnTo>
                      <a:pt x="409" y="20"/>
                    </a:lnTo>
                    <a:lnTo>
                      <a:pt x="39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6" name="Freeform 284">
                <a:extLst>
                  <a:ext uri="{FF2B5EF4-FFF2-40B4-BE49-F238E27FC236}">
                    <a16:creationId xmlns:a16="http://schemas.microsoft.com/office/drawing/2014/main" id="{E2D08393-F647-4AA9-84D6-2980825D0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3988" y="3103563"/>
                <a:ext cx="39688" cy="58738"/>
              </a:xfrm>
              <a:custGeom>
                <a:avLst/>
                <a:gdLst>
                  <a:gd name="T0" fmla="*/ 30 w 176"/>
                  <a:gd name="T1" fmla="*/ 0 h 330"/>
                  <a:gd name="T2" fmla="*/ 17 w 176"/>
                  <a:gd name="T3" fmla="*/ 6 h 330"/>
                  <a:gd name="T4" fmla="*/ 9 w 176"/>
                  <a:gd name="T5" fmla="*/ 14 h 330"/>
                  <a:gd name="T6" fmla="*/ 2 w 176"/>
                  <a:gd name="T7" fmla="*/ 25 h 330"/>
                  <a:gd name="T8" fmla="*/ 0 w 176"/>
                  <a:gd name="T9" fmla="*/ 36 h 330"/>
                  <a:gd name="T10" fmla="*/ 8 w 176"/>
                  <a:gd name="T11" fmla="*/ 55 h 330"/>
                  <a:gd name="T12" fmla="*/ 16 w 176"/>
                  <a:gd name="T13" fmla="*/ 61 h 330"/>
                  <a:gd name="T14" fmla="*/ 30 w 176"/>
                  <a:gd name="T15" fmla="*/ 63 h 330"/>
                  <a:gd name="T16" fmla="*/ 24 w 176"/>
                  <a:gd name="T17" fmla="*/ 103 h 330"/>
                  <a:gd name="T18" fmla="*/ 30 w 176"/>
                  <a:gd name="T19" fmla="*/ 135 h 330"/>
                  <a:gd name="T20" fmla="*/ 39 w 176"/>
                  <a:gd name="T21" fmla="*/ 148 h 330"/>
                  <a:gd name="T22" fmla="*/ 50 w 176"/>
                  <a:gd name="T23" fmla="*/ 157 h 330"/>
                  <a:gd name="T24" fmla="*/ 65 w 176"/>
                  <a:gd name="T25" fmla="*/ 164 h 330"/>
                  <a:gd name="T26" fmla="*/ 82 w 176"/>
                  <a:gd name="T27" fmla="*/ 167 h 330"/>
                  <a:gd name="T28" fmla="*/ 70 w 176"/>
                  <a:gd name="T29" fmla="*/ 199 h 330"/>
                  <a:gd name="T30" fmla="*/ 73 w 176"/>
                  <a:gd name="T31" fmla="*/ 226 h 330"/>
                  <a:gd name="T32" fmla="*/ 87 w 176"/>
                  <a:gd name="T33" fmla="*/ 245 h 330"/>
                  <a:gd name="T34" fmla="*/ 99 w 176"/>
                  <a:gd name="T35" fmla="*/ 250 h 330"/>
                  <a:gd name="T36" fmla="*/ 112 w 176"/>
                  <a:gd name="T37" fmla="*/ 253 h 330"/>
                  <a:gd name="T38" fmla="*/ 121 w 176"/>
                  <a:gd name="T39" fmla="*/ 282 h 330"/>
                  <a:gd name="T40" fmla="*/ 134 w 176"/>
                  <a:gd name="T41" fmla="*/ 306 h 330"/>
                  <a:gd name="T42" fmla="*/ 152 w 176"/>
                  <a:gd name="T43" fmla="*/ 322 h 330"/>
                  <a:gd name="T44" fmla="*/ 176 w 176"/>
                  <a:gd name="T45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6" h="330">
                    <a:moveTo>
                      <a:pt x="30" y="0"/>
                    </a:moveTo>
                    <a:lnTo>
                      <a:pt x="17" y="6"/>
                    </a:lnTo>
                    <a:lnTo>
                      <a:pt x="9" y="14"/>
                    </a:lnTo>
                    <a:lnTo>
                      <a:pt x="2" y="25"/>
                    </a:lnTo>
                    <a:lnTo>
                      <a:pt x="0" y="36"/>
                    </a:lnTo>
                    <a:lnTo>
                      <a:pt x="8" y="55"/>
                    </a:lnTo>
                    <a:lnTo>
                      <a:pt x="16" y="61"/>
                    </a:lnTo>
                    <a:lnTo>
                      <a:pt x="30" y="63"/>
                    </a:lnTo>
                    <a:lnTo>
                      <a:pt x="24" y="103"/>
                    </a:lnTo>
                    <a:lnTo>
                      <a:pt x="30" y="135"/>
                    </a:lnTo>
                    <a:lnTo>
                      <a:pt x="39" y="148"/>
                    </a:lnTo>
                    <a:lnTo>
                      <a:pt x="50" y="157"/>
                    </a:lnTo>
                    <a:lnTo>
                      <a:pt x="65" y="164"/>
                    </a:lnTo>
                    <a:lnTo>
                      <a:pt x="82" y="167"/>
                    </a:lnTo>
                    <a:lnTo>
                      <a:pt x="70" y="199"/>
                    </a:lnTo>
                    <a:lnTo>
                      <a:pt x="73" y="226"/>
                    </a:lnTo>
                    <a:lnTo>
                      <a:pt x="87" y="245"/>
                    </a:lnTo>
                    <a:lnTo>
                      <a:pt x="99" y="250"/>
                    </a:lnTo>
                    <a:lnTo>
                      <a:pt x="112" y="253"/>
                    </a:lnTo>
                    <a:lnTo>
                      <a:pt x="121" y="282"/>
                    </a:lnTo>
                    <a:lnTo>
                      <a:pt x="134" y="306"/>
                    </a:lnTo>
                    <a:lnTo>
                      <a:pt x="152" y="322"/>
                    </a:lnTo>
                    <a:lnTo>
                      <a:pt x="176" y="3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7" name="Freeform 285">
                <a:extLst>
                  <a:ext uri="{FF2B5EF4-FFF2-40B4-BE49-F238E27FC236}">
                    <a16:creationId xmlns:a16="http://schemas.microsoft.com/office/drawing/2014/main" id="{CFCE3651-566E-49B0-8CBE-546DC15E7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1626" y="3078163"/>
                <a:ext cx="103188" cy="92075"/>
              </a:xfrm>
              <a:custGeom>
                <a:avLst/>
                <a:gdLst>
                  <a:gd name="T0" fmla="*/ 19 w 456"/>
                  <a:gd name="T1" fmla="*/ 133 h 522"/>
                  <a:gd name="T2" fmla="*/ 55 w 456"/>
                  <a:gd name="T3" fmla="*/ 140 h 522"/>
                  <a:gd name="T4" fmla="*/ 83 w 456"/>
                  <a:gd name="T5" fmla="*/ 114 h 522"/>
                  <a:gd name="T6" fmla="*/ 107 w 456"/>
                  <a:gd name="T7" fmla="*/ 83 h 522"/>
                  <a:gd name="T8" fmla="*/ 142 w 456"/>
                  <a:gd name="T9" fmla="*/ 69 h 522"/>
                  <a:gd name="T10" fmla="*/ 186 w 456"/>
                  <a:gd name="T11" fmla="*/ 83 h 522"/>
                  <a:gd name="T12" fmla="*/ 213 w 456"/>
                  <a:gd name="T13" fmla="*/ 37 h 522"/>
                  <a:gd name="T14" fmla="*/ 247 w 456"/>
                  <a:gd name="T15" fmla="*/ 15 h 522"/>
                  <a:gd name="T16" fmla="*/ 285 w 456"/>
                  <a:gd name="T17" fmla="*/ 21 h 522"/>
                  <a:gd name="T18" fmla="*/ 322 w 456"/>
                  <a:gd name="T19" fmla="*/ 63 h 522"/>
                  <a:gd name="T20" fmla="*/ 351 w 456"/>
                  <a:gd name="T21" fmla="*/ 26 h 522"/>
                  <a:gd name="T22" fmla="*/ 413 w 456"/>
                  <a:gd name="T23" fmla="*/ 0 h 522"/>
                  <a:gd name="T24" fmla="*/ 447 w 456"/>
                  <a:gd name="T25" fmla="*/ 11 h 522"/>
                  <a:gd name="T26" fmla="*/ 456 w 456"/>
                  <a:gd name="T27" fmla="*/ 32 h 522"/>
                  <a:gd name="T28" fmla="*/ 448 w 456"/>
                  <a:gd name="T29" fmla="*/ 61 h 522"/>
                  <a:gd name="T30" fmla="*/ 395 w 456"/>
                  <a:gd name="T31" fmla="*/ 114 h 522"/>
                  <a:gd name="T32" fmla="*/ 425 w 456"/>
                  <a:gd name="T33" fmla="*/ 155 h 522"/>
                  <a:gd name="T34" fmla="*/ 422 w 456"/>
                  <a:gd name="T35" fmla="*/ 198 h 522"/>
                  <a:gd name="T36" fmla="*/ 391 w 456"/>
                  <a:gd name="T37" fmla="*/ 229 h 522"/>
                  <a:gd name="T38" fmla="*/ 337 w 456"/>
                  <a:gd name="T39" fmla="*/ 234 h 522"/>
                  <a:gd name="T40" fmla="*/ 366 w 456"/>
                  <a:gd name="T41" fmla="*/ 260 h 522"/>
                  <a:gd name="T42" fmla="*/ 371 w 456"/>
                  <a:gd name="T43" fmla="*/ 284 h 522"/>
                  <a:gd name="T44" fmla="*/ 360 w 456"/>
                  <a:gd name="T45" fmla="*/ 303 h 522"/>
                  <a:gd name="T46" fmla="*/ 350 w 456"/>
                  <a:gd name="T47" fmla="*/ 330 h 522"/>
                  <a:gd name="T48" fmla="*/ 363 w 456"/>
                  <a:gd name="T49" fmla="*/ 363 h 522"/>
                  <a:gd name="T50" fmla="*/ 379 w 456"/>
                  <a:gd name="T51" fmla="*/ 401 h 522"/>
                  <a:gd name="T52" fmla="*/ 390 w 456"/>
                  <a:gd name="T53" fmla="*/ 437 h 522"/>
                  <a:gd name="T54" fmla="*/ 369 w 456"/>
                  <a:gd name="T55" fmla="*/ 462 h 522"/>
                  <a:gd name="T56" fmla="*/ 326 w 456"/>
                  <a:gd name="T57" fmla="*/ 471 h 522"/>
                  <a:gd name="T58" fmla="*/ 297 w 456"/>
                  <a:gd name="T59" fmla="*/ 483 h 522"/>
                  <a:gd name="T60" fmla="*/ 283 w 456"/>
                  <a:gd name="T61" fmla="*/ 508 h 522"/>
                  <a:gd name="T62" fmla="*/ 257 w 456"/>
                  <a:gd name="T63" fmla="*/ 522 h 522"/>
                  <a:gd name="T64" fmla="*/ 225 w 456"/>
                  <a:gd name="T65" fmla="*/ 51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6" h="522">
                    <a:moveTo>
                      <a:pt x="0" y="143"/>
                    </a:moveTo>
                    <a:lnTo>
                      <a:pt x="19" y="133"/>
                    </a:lnTo>
                    <a:lnTo>
                      <a:pt x="38" y="133"/>
                    </a:lnTo>
                    <a:lnTo>
                      <a:pt x="55" y="140"/>
                    </a:lnTo>
                    <a:lnTo>
                      <a:pt x="69" y="154"/>
                    </a:lnTo>
                    <a:lnTo>
                      <a:pt x="83" y="114"/>
                    </a:lnTo>
                    <a:lnTo>
                      <a:pt x="94" y="97"/>
                    </a:lnTo>
                    <a:lnTo>
                      <a:pt x="107" y="83"/>
                    </a:lnTo>
                    <a:lnTo>
                      <a:pt x="123" y="72"/>
                    </a:lnTo>
                    <a:lnTo>
                      <a:pt x="142" y="69"/>
                    </a:lnTo>
                    <a:lnTo>
                      <a:pt x="163" y="71"/>
                    </a:lnTo>
                    <a:lnTo>
                      <a:pt x="186" y="83"/>
                    </a:lnTo>
                    <a:lnTo>
                      <a:pt x="198" y="57"/>
                    </a:lnTo>
                    <a:lnTo>
                      <a:pt x="213" y="37"/>
                    </a:lnTo>
                    <a:lnTo>
                      <a:pt x="229" y="22"/>
                    </a:lnTo>
                    <a:lnTo>
                      <a:pt x="247" y="15"/>
                    </a:lnTo>
                    <a:lnTo>
                      <a:pt x="266" y="14"/>
                    </a:lnTo>
                    <a:lnTo>
                      <a:pt x="285" y="21"/>
                    </a:lnTo>
                    <a:lnTo>
                      <a:pt x="303" y="37"/>
                    </a:lnTo>
                    <a:lnTo>
                      <a:pt x="322" y="63"/>
                    </a:lnTo>
                    <a:lnTo>
                      <a:pt x="336" y="42"/>
                    </a:lnTo>
                    <a:lnTo>
                      <a:pt x="351" y="26"/>
                    </a:lnTo>
                    <a:lnTo>
                      <a:pt x="382" y="6"/>
                    </a:lnTo>
                    <a:lnTo>
                      <a:pt x="413" y="0"/>
                    </a:lnTo>
                    <a:lnTo>
                      <a:pt x="438" y="5"/>
                    </a:lnTo>
                    <a:lnTo>
                      <a:pt x="447" y="11"/>
                    </a:lnTo>
                    <a:lnTo>
                      <a:pt x="453" y="20"/>
                    </a:lnTo>
                    <a:lnTo>
                      <a:pt x="456" y="32"/>
                    </a:lnTo>
                    <a:lnTo>
                      <a:pt x="454" y="46"/>
                    </a:lnTo>
                    <a:lnTo>
                      <a:pt x="448" y="61"/>
                    </a:lnTo>
                    <a:lnTo>
                      <a:pt x="436" y="77"/>
                    </a:lnTo>
                    <a:lnTo>
                      <a:pt x="395" y="114"/>
                    </a:lnTo>
                    <a:lnTo>
                      <a:pt x="415" y="133"/>
                    </a:lnTo>
                    <a:lnTo>
                      <a:pt x="425" y="155"/>
                    </a:lnTo>
                    <a:lnTo>
                      <a:pt x="427" y="177"/>
                    </a:lnTo>
                    <a:lnTo>
                      <a:pt x="422" y="198"/>
                    </a:lnTo>
                    <a:lnTo>
                      <a:pt x="409" y="217"/>
                    </a:lnTo>
                    <a:lnTo>
                      <a:pt x="391" y="229"/>
                    </a:lnTo>
                    <a:lnTo>
                      <a:pt x="366" y="236"/>
                    </a:lnTo>
                    <a:lnTo>
                      <a:pt x="337" y="234"/>
                    </a:lnTo>
                    <a:lnTo>
                      <a:pt x="354" y="248"/>
                    </a:lnTo>
                    <a:lnTo>
                      <a:pt x="366" y="260"/>
                    </a:lnTo>
                    <a:lnTo>
                      <a:pt x="371" y="273"/>
                    </a:lnTo>
                    <a:lnTo>
                      <a:pt x="371" y="284"/>
                    </a:lnTo>
                    <a:lnTo>
                      <a:pt x="368" y="295"/>
                    </a:lnTo>
                    <a:lnTo>
                      <a:pt x="360" y="303"/>
                    </a:lnTo>
                    <a:lnTo>
                      <a:pt x="335" y="315"/>
                    </a:lnTo>
                    <a:lnTo>
                      <a:pt x="350" y="330"/>
                    </a:lnTo>
                    <a:lnTo>
                      <a:pt x="358" y="346"/>
                    </a:lnTo>
                    <a:lnTo>
                      <a:pt x="363" y="363"/>
                    </a:lnTo>
                    <a:lnTo>
                      <a:pt x="360" y="381"/>
                    </a:lnTo>
                    <a:lnTo>
                      <a:pt x="379" y="401"/>
                    </a:lnTo>
                    <a:lnTo>
                      <a:pt x="389" y="420"/>
                    </a:lnTo>
                    <a:lnTo>
                      <a:pt x="390" y="437"/>
                    </a:lnTo>
                    <a:lnTo>
                      <a:pt x="383" y="452"/>
                    </a:lnTo>
                    <a:lnTo>
                      <a:pt x="369" y="462"/>
                    </a:lnTo>
                    <a:lnTo>
                      <a:pt x="350" y="469"/>
                    </a:lnTo>
                    <a:lnTo>
                      <a:pt x="326" y="471"/>
                    </a:lnTo>
                    <a:lnTo>
                      <a:pt x="298" y="467"/>
                    </a:lnTo>
                    <a:lnTo>
                      <a:pt x="297" y="483"/>
                    </a:lnTo>
                    <a:lnTo>
                      <a:pt x="292" y="497"/>
                    </a:lnTo>
                    <a:lnTo>
                      <a:pt x="283" y="508"/>
                    </a:lnTo>
                    <a:lnTo>
                      <a:pt x="271" y="517"/>
                    </a:lnTo>
                    <a:lnTo>
                      <a:pt x="257" y="522"/>
                    </a:lnTo>
                    <a:lnTo>
                      <a:pt x="241" y="522"/>
                    </a:lnTo>
                    <a:lnTo>
                      <a:pt x="225" y="518"/>
                    </a:lnTo>
                    <a:lnTo>
                      <a:pt x="207" y="50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8" name="Freeform 286">
                <a:extLst>
                  <a:ext uri="{FF2B5EF4-FFF2-40B4-BE49-F238E27FC236}">
                    <a16:creationId xmlns:a16="http://schemas.microsoft.com/office/drawing/2014/main" id="{2248F32B-015B-433F-8461-88863FD0D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6863" y="3122613"/>
                <a:ext cx="38100" cy="55563"/>
              </a:xfrm>
              <a:custGeom>
                <a:avLst/>
                <a:gdLst>
                  <a:gd name="T0" fmla="*/ 29 w 168"/>
                  <a:gd name="T1" fmla="*/ 37 h 319"/>
                  <a:gd name="T2" fmla="*/ 37 w 168"/>
                  <a:gd name="T3" fmla="*/ 18 h 319"/>
                  <a:gd name="T4" fmla="*/ 51 w 168"/>
                  <a:gd name="T5" fmla="*/ 6 h 319"/>
                  <a:gd name="T6" fmla="*/ 67 w 168"/>
                  <a:gd name="T7" fmla="*/ 0 h 319"/>
                  <a:gd name="T8" fmla="*/ 83 w 168"/>
                  <a:gd name="T9" fmla="*/ 0 h 319"/>
                  <a:gd name="T10" fmla="*/ 97 w 168"/>
                  <a:gd name="T11" fmla="*/ 7 h 319"/>
                  <a:gd name="T12" fmla="*/ 108 w 168"/>
                  <a:gd name="T13" fmla="*/ 19 h 319"/>
                  <a:gd name="T14" fmla="*/ 113 w 168"/>
                  <a:gd name="T15" fmla="*/ 37 h 319"/>
                  <a:gd name="T16" fmla="*/ 112 w 168"/>
                  <a:gd name="T17" fmla="*/ 62 h 319"/>
                  <a:gd name="T18" fmla="*/ 144 w 168"/>
                  <a:gd name="T19" fmla="*/ 59 h 319"/>
                  <a:gd name="T20" fmla="*/ 155 w 168"/>
                  <a:gd name="T21" fmla="*/ 61 h 319"/>
                  <a:gd name="T22" fmla="*/ 163 w 168"/>
                  <a:gd name="T23" fmla="*/ 65 h 319"/>
                  <a:gd name="T24" fmla="*/ 168 w 168"/>
                  <a:gd name="T25" fmla="*/ 79 h 319"/>
                  <a:gd name="T26" fmla="*/ 165 w 168"/>
                  <a:gd name="T27" fmla="*/ 96 h 319"/>
                  <a:gd name="T28" fmla="*/ 153 w 168"/>
                  <a:gd name="T29" fmla="*/ 115 h 319"/>
                  <a:gd name="T30" fmla="*/ 137 w 168"/>
                  <a:gd name="T31" fmla="*/ 132 h 319"/>
                  <a:gd name="T32" fmla="*/ 118 w 168"/>
                  <a:gd name="T33" fmla="*/ 145 h 319"/>
                  <a:gd name="T34" fmla="*/ 100 w 168"/>
                  <a:gd name="T35" fmla="*/ 152 h 319"/>
                  <a:gd name="T36" fmla="*/ 124 w 168"/>
                  <a:gd name="T37" fmla="*/ 174 h 319"/>
                  <a:gd name="T38" fmla="*/ 133 w 168"/>
                  <a:gd name="T39" fmla="*/ 191 h 319"/>
                  <a:gd name="T40" fmla="*/ 132 w 168"/>
                  <a:gd name="T41" fmla="*/ 204 h 319"/>
                  <a:gd name="T42" fmla="*/ 123 w 168"/>
                  <a:gd name="T43" fmla="*/ 212 h 319"/>
                  <a:gd name="T44" fmla="*/ 105 w 168"/>
                  <a:gd name="T45" fmla="*/ 218 h 319"/>
                  <a:gd name="T46" fmla="*/ 85 w 168"/>
                  <a:gd name="T47" fmla="*/ 219 h 319"/>
                  <a:gd name="T48" fmla="*/ 41 w 168"/>
                  <a:gd name="T49" fmla="*/ 215 h 319"/>
                  <a:gd name="T50" fmla="*/ 69 w 168"/>
                  <a:gd name="T51" fmla="*/ 249 h 319"/>
                  <a:gd name="T52" fmla="*/ 74 w 168"/>
                  <a:gd name="T53" fmla="*/ 264 h 319"/>
                  <a:gd name="T54" fmla="*/ 75 w 168"/>
                  <a:gd name="T55" fmla="*/ 269 h 319"/>
                  <a:gd name="T56" fmla="*/ 74 w 168"/>
                  <a:gd name="T57" fmla="*/ 277 h 319"/>
                  <a:gd name="T58" fmla="*/ 66 w 168"/>
                  <a:gd name="T59" fmla="*/ 289 h 319"/>
                  <a:gd name="T60" fmla="*/ 51 w 168"/>
                  <a:gd name="T61" fmla="*/ 300 h 319"/>
                  <a:gd name="T62" fmla="*/ 0 w 168"/>
                  <a:gd name="T63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319">
                    <a:moveTo>
                      <a:pt x="29" y="37"/>
                    </a:moveTo>
                    <a:lnTo>
                      <a:pt x="37" y="18"/>
                    </a:lnTo>
                    <a:lnTo>
                      <a:pt x="51" y="6"/>
                    </a:lnTo>
                    <a:lnTo>
                      <a:pt x="67" y="0"/>
                    </a:lnTo>
                    <a:lnTo>
                      <a:pt x="83" y="0"/>
                    </a:lnTo>
                    <a:lnTo>
                      <a:pt x="97" y="7"/>
                    </a:lnTo>
                    <a:lnTo>
                      <a:pt x="108" y="19"/>
                    </a:lnTo>
                    <a:lnTo>
                      <a:pt x="113" y="37"/>
                    </a:lnTo>
                    <a:lnTo>
                      <a:pt x="112" y="62"/>
                    </a:lnTo>
                    <a:lnTo>
                      <a:pt x="144" y="59"/>
                    </a:lnTo>
                    <a:lnTo>
                      <a:pt x="155" y="61"/>
                    </a:lnTo>
                    <a:lnTo>
                      <a:pt x="163" y="65"/>
                    </a:lnTo>
                    <a:lnTo>
                      <a:pt x="168" y="79"/>
                    </a:lnTo>
                    <a:lnTo>
                      <a:pt x="165" y="96"/>
                    </a:lnTo>
                    <a:lnTo>
                      <a:pt x="153" y="115"/>
                    </a:lnTo>
                    <a:lnTo>
                      <a:pt x="137" y="132"/>
                    </a:lnTo>
                    <a:lnTo>
                      <a:pt x="118" y="145"/>
                    </a:lnTo>
                    <a:lnTo>
                      <a:pt x="100" y="152"/>
                    </a:lnTo>
                    <a:lnTo>
                      <a:pt x="124" y="174"/>
                    </a:lnTo>
                    <a:lnTo>
                      <a:pt x="133" y="191"/>
                    </a:lnTo>
                    <a:lnTo>
                      <a:pt x="132" y="204"/>
                    </a:lnTo>
                    <a:lnTo>
                      <a:pt x="123" y="212"/>
                    </a:lnTo>
                    <a:lnTo>
                      <a:pt x="105" y="218"/>
                    </a:lnTo>
                    <a:lnTo>
                      <a:pt x="85" y="219"/>
                    </a:lnTo>
                    <a:lnTo>
                      <a:pt x="41" y="215"/>
                    </a:lnTo>
                    <a:lnTo>
                      <a:pt x="69" y="249"/>
                    </a:lnTo>
                    <a:lnTo>
                      <a:pt x="74" y="264"/>
                    </a:lnTo>
                    <a:lnTo>
                      <a:pt x="75" y="269"/>
                    </a:lnTo>
                    <a:lnTo>
                      <a:pt x="74" y="277"/>
                    </a:lnTo>
                    <a:lnTo>
                      <a:pt x="66" y="289"/>
                    </a:lnTo>
                    <a:lnTo>
                      <a:pt x="51" y="300"/>
                    </a:lnTo>
                    <a:lnTo>
                      <a:pt x="0" y="3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9" name="Freeform 287">
                <a:extLst>
                  <a:ext uri="{FF2B5EF4-FFF2-40B4-BE49-F238E27FC236}">
                    <a16:creationId xmlns:a16="http://schemas.microsoft.com/office/drawing/2014/main" id="{C022CF2D-1733-4727-A50A-7B0B669C1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001" y="2895600"/>
                <a:ext cx="190500" cy="53975"/>
              </a:xfrm>
              <a:custGeom>
                <a:avLst/>
                <a:gdLst>
                  <a:gd name="T0" fmla="*/ 3 w 838"/>
                  <a:gd name="T1" fmla="*/ 245 h 305"/>
                  <a:gd name="T2" fmla="*/ 33 w 838"/>
                  <a:gd name="T3" fmla="*/ 224 h 305"/>
                  <a:gd name="T4" fmla="*/ 69 w 838"/>
                  <a:gd name="T5" fmla="*/ 227 h 305"/>
                  <a:gd name="T6" fmla="*/ 89 w 838"/>
                  <a:gd name="T7" fmla="*/ 261 h 305"/>
                  <a:gd name="T8" fmla="*/ 120 w 838"/>
                  <a:gd name="T9" fmla="*/ 279 h 305"/>
                  <a:gd name="T10" fmla="*/ 187 w 838"/>
                  <a:gd name="T11" fmla="*/ 286 h 305"/>
                  <a:gd name="T12" fmla="*/ 230 w 838"/>
                  <a:gd name="T13" fmla="*/ 286 h 305"/>
                  <a:gd name="T14" fmla="*/ 267 w 838"/>
                  <a:gd name="T15" fmla="*/ 264 h 305"/>
                  <a:gd name="T16" fmla="*/ 294 w 838"/>
                  <a:gd name="T17" fmla="*/ 227 h 305"/>
                  <a:gd name="T18" fmla="*/ 328 w 838"/>
                  <a:gd name="T19" fmla="*/ 169 h 305"/>
                  <a:gd name="T20" fmla="*/ 356 w 838"/>
                  <a:gd name="T21" fmla="*/ 152 h 305"/>
                  <a:gd name="T22" fmla="*/ 340 w 838"/>
                  <a:gd name="T23" fmla="*/ 108 h 305"/>
                  <a:gd name="T24" fmla="*/ 348 w 838"/>
                  <a:gd name="T25" fmla="*/ 74 h 305"/>
                  <a:gd name="T26" fmla="*/ 381 w 838"/>
                  <a:gd name="T27" fmla="*/ 47 h 305"/>
                  <a:gd name="T28" fmla="*/ 418 w 838"/>
                  <a:gd name="T29" fmla="*/ 57 h 305"/>
                  <a:gd name="T30" fmla="*/ 441 w 838"/>
                  <a:gd name="T31" fmla="*/ 69 h 305"/>
                  <a:gd name="T32" fmla="*/ 465 w 838"/>
                  <a:gd name="T33" fmla="*/ 62 h 305"/>
                  <a:gd name="T34" fmla="*/ 484 w 838"/>
                  <a:gd name="T35" fmla="*/ 72 h 305"/>
                  <a:gd name="T36" fmla="*/ 493 w 838"/>
                  <a:gd name="T37" fmla="*/ 95 h 305"/>
                  <a:gd name="T38" fmla="*/ 506 w 838"/>
                  <a:gd name="T39" fmla="*/ 93 h 305"/>
                  <a:gd name="T40" fmla="*/ 566 w 838"/>
                  <a:gd name="T41" fmla="*/ 71 h 305"/>
                  <a:gd name="T42" fmla="*/ 572 w 838"/>
                  <a:gd name="T43" fmla="*/ 25 h 305"/>
                  <a:gd name="T44" fmla="*/ 593 w 838"/>
                  <a:gd name="T45" fmla="*/ 2 h 305"/>
                  <a:gd name="T46" fmla="*/ 619 w 838"/>
                  <a:gd name="T47" fmla="*/ 2 h 305"/>
                  <a:gd name="T48" fmla="*/ 637 w 838"/>
                  <a:gd name="T49" fmla="*/ 23 h 305"/>
                  <a:gd name="T50" fmla="*/ 666 w 838"/>
                  <a:gd name="T51" fmla="*/ 34 h 305"/>
                  <a:gd name="T52" fmla="*/ 681 w 838"/>
                  <a:gd name="T53" fmla="*/ 55 h 305"/>
                  <a:gd name="T54" fmla="*/ 682 w 838"/>
                  <a:gd name="T55" fmla="*/ 94 h 305"/>
                  <a:gd name="T56" fmla="*/ 698 w 838"/>
                  <a:gd name="T57" fmla="*/ 110 h 305"/>
                  <a:gd name="T58" fmla="*/ 735 w 838"/>
                  <a:gd name="T59" fmla="*/ 128 h 305"/>
                  <a:gd name="T60" fmla="*/ 758 w 838"/>
                  <a:gd name="T61" fmla="*/ 159 h 305"/>
                  <a:gd name="T62" fmla="*/ 766 w 838"/>
                  <a:gd name="T63" fmla="*/ 199 h 305"/>
                  <a:gd name="T64" fmla="*/ 781 w 838"/>
                  <a:gd name="T65" fmla="*/ 214 h 305"/>
                  <a:gd name="T66" fmla="*/ 812 w 838"/>
                  <a:gd name="T67" fmla="*/ 214 h 305"/>
                  <a:gd name="T68" fmla="*/ 832 w 838"/>
                  <a:gd name="T69" fmla="*/ 229 h 305"/>
                  <a:gd name="T70" fmla="*/ 838 w 838"/>
                  <a:gd name="T71" fmla="*/ 254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38" h="305">
                    <a:moveTo>
                      <a:pt x="0" y="264"/>
                    </a:moveTo>
                    <a:lnTo>
                      <a:pt x="3" y="245"/>
                    </a:lnTo>
                    <a:lnTo>
                      <a:pt x="15" y="231"/>
                    </a:lnTo>
                    <a:lnTo>
                      <a:pt x="33" y="224"/>
                    </a:lnTo>
                    <a:lnTo>
                      <a:pt x="52" y="221"/>
                    </a:lnTo>
                    <a:lnTo>
                      <a:pt x="69" y="227"/>
                    </a:lnTo>
                    <a:lnTo>
                      <a:pt x="83" y="240"/>
                    </a:lnTo>
                    <a:lnTo>
                      <a:pt x="89" y="261"/>
                    </a:lnTo>
                    <a:lnTo>
                      <a:pt x="82" y="291"/>
                    </a:lnTo>
                    <a:lnTo>
                      <a:pt x="120" y="279"/>
                    </a:lnTo>
                    <a:lnTo>
                      <a:pt x="154" y="277"/>
                    </a:lnTo>
                    <a:lnTo>
                      <a:pt x="187" y="286"/>
                    </a:lnTo>
                    <a:lnTo>
                      <a:pt x="218" y="305"/>
                    </a:lnTo>
                    <a:lnTo>
                      <a:pt x="230" y="286"/>
                    </a:lnTo>
                    <a:lnTo>
                      <a:pt x="247" y="272"/>
                    </a:lnTo>
                    <a:lnTo>
                      <a:pt x="267" y="264"/>
                    </a:lnTo>
                    <a:lnTo>
                      <a:pt x="288" y="264"/>
                    </a:lnTo>
                    <a:lnTo>
                      <a:pt x="294" y="227"/>
                    </a:lnTo>
                    <a:lnTo>
                      <a:pt x="306" y="195"/>
                    </a:lnTo>
                    <a:lnTo>
                      <a:pt x="328" y="169"/>
                    </a:lnTo>
                    <a:lnTo>
                      <a:pt x="341" y="159"/>
                    </a:lnTo>
                    <a:lnTo>
                      <a:pt x="356" y="152"/>
                    </a:lnTo>
                    <a:lnTo>
                      <a:pt x="342" y="122"/>
                    </a:lnTo>
                    <a:lnTo>
                      <a:pt x="340" y="108"/>
                    </a:lnTo>
                    <a:lnTo>
                      <a:pt x="340" y="95"/>
                    </a:lnTo>
                    <a:lnTo>
                      <a:pt x="348" y="74"/>
                    </a:lnTo>
                    <a:lnTo>
                      <a:pt x="363" y="57"/>
                    </a:lnTo>
                    <a:lnTo>
                      <a:pt x="381" y="47"/>
                    </a:lnTo>
                    <a:lnTo>
                      <a:pt x="400" y="47"/>
                    </a:lnTo>
                    <a:lnTo>
                      <a:pt x="418" y="57"/>
                    </a:lnTo>
                    <a:lnTo>
                      <a:pt x="430" y="78"/>
                    </a:lnTo>
                    <a:lnTo>
                      <a:pt x="441" y="69"/>
                    </a:lnTo>
                    <a:lnTo>
                      <a:pt x="453" y="64"/>
                    </a:lnTo>
                    <a:lnTo>
                      <a:pt x="465" y="62"/>
                    </a:lnTo>
                    <a:lnTo>
                      <a:pt x="476" y="65"/>
                    </a:lnTo>
                    <a:lnTo>
                      <a:pt x="484" y="72"/>
                    </a:lnTo>
                    <a:lnTo>
                      <a:pt x="490" y="81"/>
                    </a:lnTo>
                    <a:lnTo>
                      <a:pt x="493" y="95"/>
                    </a:lnTo>
                    <a:lnTo>
                      <a:pt x="491" y="112"/>
                    </a:lnTo>
                    <a:lnTo>
                      <a:pt x="506" y="93"/>
                    </a:lnTo>
                    <a:lnTo>
                      <a:pt x="524" y="81"/>
                    </a:lnTo>
                    <a:lnTo>
                      <a:pt x="566" y="71"/>
                    </a:lnTo>
                    <a:lnTo>
                      <a:pt x="566" y="45"/>
                    </a:lnTo>
                    <a:lnTo>
                      <a:pt x="572" y="25"/>
                    </a:lnTo>
                    <a:lnTo>
                      <a:pt x="581" y="11"/>
                    </a:lnTo>
                    <a:lnTo>
                      <a:pt x="593" y="2"/>
                    </a:lnTo>
                    <a:lnTo>
                      <a:pt x="606" y="0"/>
                    </a:lnTo>
                    <a:lnTo>
                      <a:pt x="619" y="2"/>
                    </a:lnTo>
                    <a:lnTo>
                      <a:pt x="630" y="10"/>
                    </a:lnTo>
                    <a:lnTo>
                      <a:pt x="637" y="23"/>
                    </a:lnTo>
                    <a:lnTo>
                      <a:pt x="653" y="27"/>
                    </a:lnTo>
                    <a:lnTo>
                      <a:pt x="666" y="34"/>
                    </a:lnTo>
                    <a:lnTo>
                      <a:pt x="674" y="43"/>
                    </a:lnTo>
                    <a:lnTo>
                      <a:pt x="681" y="55"/>
                    </a:lnTo>
                    <a:lnTo>
                      <a:pt x="685" y="80"/>
                    </a:lnTo>
                    <a:lnTo>
                      <a:pt x="682" y="94"/>
                    </a:lnTo>
                    <a:lnTo>
                      <a:pt x="675" y="108"/>
                    </a:lnTo>
                    <a:lnTo>
                      <a:pt x="698" y="110"/>
                    </a:lnTo>
                    <a:lnTo>
                      <a:pt x="717" y="118"/>
                    </a:lnTo>
                    <a:lnTo>
                      <a:pt x="735" y="128"/>
                    </a:lnTo>
                    <a:lnTo>
                      <a:pt x="749" y="142"/>
                    </a:lnTo>
                    <a:lnTo>
                      <a:pt x="758" y="159"/>
                    </a:lnTo>
                    <a:lnTo>
                      <a:pt x="765" y="179"/>
                    </a:lnTo>
                    <a:lnTo>
                      <a:pt x="766" y="199"/>
                    </a:lnTo>
                    <a:lnTo>
                      <a:pt x="761" y="220"/>
                    </a:lnTo>
                    <a:lnTo>
                      <a:pt x="781" y="214"/>
                    </a:lnTo>
                    <a:lnTo>
                      <a:pt x="798" y="212"/>
                    </a:lnTo>
                    <a:lnTo>
                      <a:pt x="812" y="214"/>
                    </a:lnTo>
                    <a:lnTo>
                      <a:pt x="824" y="219"/>
                    </a:lnTo>
                    <a:lnTo>
                      <a:pt x="832" y="229"/>
                    </a:lnTo>
                    <a:lnTo>
                      <a:pt x="837" y="240"/>
                    </a:lnTo>
                    <a:lnTo>
                      <a:pt x="838" y="254"/>
                    </a:lnTo>
                    <a:lnTo>
                      <a:pt x="836" y="26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0" name="Freeform 288">
                <a:extLst>
                  <a:ext uri="{FF2B5EF4-FFF2-40B4-BE49-F238E27FC236}">
                    <a16:creationId xmlns:a16="http://schemas.microsoft.com/office/drawing/2014/main" id="{BF62E634-866F-458F-9C5E-35C628694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1913" y="2936875"/>
                <a:ext cx="17463" cy="3175"/>
              </a:xfrm>
              <a:custGeom>
                <a:avLst/>
                <a:gdLst>
                  <a:gd name="T0" fmla="*/ 0 w 73"/>
                  <a:gd name="T1" fmla="*/ 10 h 22"/>
                  <a:gd name="T2" fmla="*/ 19 w 73"/>
                  <a:gd name="T3" fmla="*/ 1 h 22"/>
                  <a:gd name="T4" fmla="*/ 40 w 73"/>
                  <a:gd name="T5" fmla="*/ 0 h 22"/>
                  <a:gd name="T6" fmla="*/ 58 w 73"/>
                  <a:gd name="T7" fmla="*/ 7 h 22"/>
                  <a:gd name="T8" fmla="*/ 73 w 7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2">
                    <a:moveTo>
                      <a:pt x="0" y="10"/>
                    </a:moveTo>
                    <a:lnTo>
                      <a:pt x="19" y="1"/>
                    </a:lnTo>
                    <a:lnTo>
                      <a:pt x="40" y="0"/>
                    </a:lnTo>
                    <a:lnTo>
                      <a:pt x="58" y="7"/>
                    </a:lnTo>
                    <a:lnTo>
                      <a:pt x="73" y="2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1" name="Freeform 289">
                <a:extLst>
                  <a:ext uri="{FF2B5EF4-FFF2-40B4-BE49-F238E27FC236}">
                    <a16:creationId xmlns:a16="http://schemas.microsoft.com/office/drawing/2014/main" id="{462DB406-8A82-4665-B068-5BEBDBCF3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1" y="2935288"/>
                <a:ext cx="22225" cy="11113"/>
              </a:xfrm>
              <a:custGeom>
                <a:avLst/>
                <a:gdLst>
                  <a:gd name="T0" fmla="*/ 0 w 97"/>
                  <a:gd name="T1" fmla="*/ 62 h 62"/>
                  <a:gd name="T2" fmla="*/ 6 w 97"/>
                  <a:gd name="T3" fmla="*/ 35 h 62"/>
                  <a:gd name="T4" fmla="*/ 18 w 97"/>
                  <a:gd name="T5" fmla="*/ 16 h 62"/>
                  <a:gd name="T6" fmla="*/ 34 w 97"/>
                  <a:gd name="T7" fmla="*/ 4 h 62"/>
                  <a:gd name="T8" fmla="*/ 51 w 97"/>
                  <a:gd name="T9" fmla="*/ 0 h 62"/>
                  <a:gd name="T10" fmla="*/ 67 w 97"/>
                  <a:gd name="T11" fmla="*/ 4 h 62"/>
                  <a:gd name="T12" fmla="*/ 83 w 97"/>
                  <a:gd name="T13" fmla="*/ 16 h 62"/>
                  <a:gd name="T14" fmla="*/ 92 w 97"/>
                  <a:gd name="T15" fmla="*/ 35 h 62"/>
                  <a:gd name="T16" fmla="*/ 97 w 9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62">
                    <a:moveTo>
                      <a:pt x="0" y="62"/>
                    </a:moveTo>
                    <a:lnTo>
                      <a:pt x="6" y="35"/>
                    </a:lnTo>
                    <a:lnTo>
                      <a:pt x="18" y="16"/>
                    </a:lnTo>
                    <a:lnTo>
                      <a:pt x="34" y="4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83" y="16"/>
                    </a:lnTo>
                    <a:lnTo>
                      <a:pt x="92" y="35"/>
                    </a:lnTo>
                    <a:lnTo>
                      <a:pt x="97" y="6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2" name="Freeform 290">
                <a:extLst>
                  <a:ext uri="{FF2B5EF4-FFF2-40B4-BE49-F238E27FC236}">
                    <a16:creationId xmlns:a16="http://schemas.microsoft.com/office/drawing/2014/main" id="{DF024D9E-18CF-431E-9637-E0AAB989A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0176" y="2957513"/>
                <a:ext cx="71438" cy="34925"/>
              </a:xfrm>
              <a:custGeom>
                <a:avLst/>
                <a:gdLst>
                  <a:gd name="T0" fmla="*/ 10 w 315"/>
                  <a:gd name="T1" fmla="*/ 26 h 197"/>
                  <a:gd name="T2" fmla="*/ 1 w 315"/>
                  <a:gd name="T3" fmla="*/ 50 h 197"/>
                  <a:gd name="T4" fmla="*/ 0 w 315"/>
                  <a:gd name="T5" fmla="*/ 70 h 197"/>
                  <a:gd name="T6" fmla="*/ 4 w 315"/>
                  <a:gd name="T7" fmla="*/ 86 h 197"/>
                  <a:gd name="T8" fmla="*/ 14 w 315"/>
                  <a:gd name="T9" fmla="*/ 97 h 197"/>
                  <a:gd name="T10" fmla="*/ 28 w 315"/>
                  <a:gd name="T11" fmla="*/ 102 h 197"/>
                  <a:gd name="T12" fmla="*/ 45 w 315"/>
                  <a:gd name="T13" fmla="*/ 101 h 197"/>
                  <a:gd name="T14" fmla="*/ 66 w 315"/>
                  <a:gd name="T15" fmla="*/ 93 h 197"/>
                  <a:gd name="T16" fmla="*/ 87 w 315"/>
                  <a:gd name="T17" fmla="*/ 78 h 197"/>
                  <a:gd name="T18" fmla="*/ 70 w 315"/>
                  <a:gd name="T19" fmla="*/ 98 h 197"/>
                  <a:gd name="T20" fmla="*/ 61 w 315"/>
                  <a:gd name="T21" fmla="*/ 117 h 197"/>
                  <a:gd name="T22" fmla="*/ 62 w 315"/>
                  <a:gd name="T23" fmla="*/ 134 h 197"/>
                  <a:gd name="T24" fmla="*/ 70 w 315"/>
                  <a:gd name="T25" fmla="*/ 148 h 197"/>
                  <a:gd name="T26" fmla="*/ 83 w 315"/>
                  <a:gd name="T27" fmla="*/ 155 h 197"/>
                  <a:gd name="T28" fmla="*/ 101 w 315"/>
                  <a:gd name="T29" fmla="*/ 154 h 197"/>
                  <a:gd name="T30" fmla="*/ 123 w 315"/>
                  <a:gd name="T31" fmla="*/ 142 h 197"/>
                  <a:gd name="T32" fmla="*/ 148 w 315"/>
                  <a:gd name="T33" fmla="*/ 118 h 197"/>
                  <a:gd name="T34" fmla="*/ 148 w 315"/>
                  <a:gd name="T35" fmla="*/ 144 h 197"/>
                  <a:gd name="T36" fmla="*/ 153 w 315"/>
                  <a:gd name="T37" fmla="*/ 166 h 197"/>
                  <a:gd name="T38" fmla="*/ 162 w 315"/>
                  <a:gd name="T39" fmla="*/ 182 h 197"/>
                  <a:gd name="T40" fmla="*/ 173 w 315"/>
                  <a:gd name="T41" fmla="*/ 194 h 197"/>
                  <a:gd name="T42" fmla="*/ 187 w 315"/>
                  <a:gd name="T43" fmla="*/ 197 h 197"/>
                  <a:gd name="T44" fmla="*/ 203 w 315"/>
                  <a:gd name="T45" fmla="*/ 193 h 197"/>
                  <a:gd name="T46" fmla="*/ 219 w 315"/>
                  <a:gd name="T47" fmla="*/ 180 h 197"/>
                  <a:gd name="T48" fmla="*/ 234 w 315"/>
                  <a:gd name="T49" fmla="*/ 156 h 197"/>
                  <a:gd name="T50" fmla="*/ 255 w 315"/>
                  <a:gd name="T51" fmla="*/ 175 h 197"/>
                  <a:gd name="T52" fmla="*/ 274 w 315"/>
                  <a:gd name="T53" fmla="*/ 182 h 197"/>
                  <a:gd name="T54" fmla="*/ 289 w 315"/>
                  <a:gd name="T55" fmla="*/ 181 h 197"/>
                  <a:gd name="T56" fmla="*/ 300 w 315"/>
                  <a:gd name="T57" fmla="*/ 172 h 197"/>
                  <a:gd name="T58" fmla="*/ 304 w 315"/>
                  <a:gd name="T59" fmla="*/ 156 h 197"/>
                  <a:gd name="T60" fmla="*/ 303 w 315"/>
                  <a:gd name="T61" fmla="*/ 135 h 197"/>
                  <a:gd name="T62" fmla="*/ 293 w 315"/>
                  <a:gd name="T63" fmla="*/ 111 h 197"/>
                  <a:gd name="T64" fmla="*/ 275 w 315"/>
                  <a:gd name="T65" fmla="*/ 85 h 197"/>
                  <a:gd name="T66" fmla="*/ 294 w 315"/>
                  <a:gd name="T67" fmla="*/ 86 h 197"/>
                  <a:gd name="T68" fmla="*/ 307 w 315"/>
                  <a:gd name="T69" fmla="*/ 80 h 197"/>
                  <a:gd name="T70" fmla="*/ 315 w 315"/>
                  <a:gd name="T71" fmla="*/ 66 h 197"/>
                  <a:gd name="T72" fmla="*/ 314 w 315"/>
                  <a:gd name="T73" fmla="*/ 49 h 197"/>
                  <a:gd name="T74" fmla="*/ 305 w 315"/>
                  <a:gd name="T75" fmla="*/ 32 h 197"/>
                  <a:gd name="T76" fmla="*/ 288 w 315"/>
                  <a:gd name="T77" fmla="*/ 16 h 197"/>
                  <a:gd name="T78" fmla="*/ 261 w 315"/>
                  <a:gd name="T79" fmla="*/ 4 h 197"/>
                  <a:gd name="T80" fmla="*/ 223 w 315"/>
                  <a:gd name="T8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5" h="197">
                    <a:moveTo>
                      <a:pt x="10" y="26"/>
                    </a:moveTo>
                    <a:lnTo>
                      <a:pt x="1" y="50"/>
                    </a:lnTo>
                    <a:lnTo>
                      <a:pt x="0" y="70"/>
                    </a:lnTo>
                    <a:lnTo>
                      <a:pt x="4" y="86"/>
                    </a:lnTo>
                    <a:lnTo>
                      <a:pt x="14" y="97"/>
                    </a:lnTo>
                    <a:lnTo>
                      <a:pt x="28" y="102"/>
                    </a:lnTo>
                    <a:lnTo>
                      <a:pt x="45" y="101"/>
                    </a:lnTo>
                    <a:lnTo>
                      <a:pt x="66" y="93"/>
                    </a:lnTo>
                    <a:lnTo>
                      <a:pt x="87" y="78"/>
                    </a:lnTo>
                    <a:lnTo>
                      <a:pt x="70" y="98"/>
                    </a:lnTo>
                    <a:lnTo>
                      <a:pt x="61" y="117"/>
                    </a:lnTo>
                    <a:lnTo>
                      <a:pt x="62" y="134"/>
                    </a:lnTo>
                    <a:lnTo>
                      <a:pt x="70" y="148"/>
                    </a:lnTo>
                    <a:lnTo>
                      <a:pt x="83" y="155"/>
                    </a:lnTo>
                    <a:lnTo>
                      <a:pt x="101" y="154"/>
                    </a:lnTo>
                    <a:lnTo>
                      <a:pt x="123" y="142"/>
                    </a:lnTo>
                    <a:lnTo>
                      <a:pt x="148" y="118"/>
                    </a:lnTo>
                    <a:lnTo>
                      <a:pt x="148" y="144"/>
                    </a:lnTo>
                    <a:lnTo>
                      <a:pt x="153" y="166"/>
                    </a:lnTo>
                    <a:lnTo>
                      <a:pt x="162" y="182"/>
                    </a:lnTo>
                    <a:lnTo>
                      <a:pt x="173" y="194"/>
                    </a:lnTo>
                    <a:lnTo>
                      <a:pt x="187" y="197"/>
                    </a:lnTo>
                    <a:lnTo>
                      <a:pt x="203" y="193"/>
                    </a:lnTo>
                    <a:lnTo>
                      <a:pt x="219" y="180"/>
                    </a:lnTo>
                    <a:lnTo>
                      <a:pt x="234" y="156"/>
                    </a:lnTo>
                    <a:lnTo>
                      <a:pt x="255" y="175"/>
                    </a:lnTo>
                    <a:lnTo>
                      <a:pt x="274" y="182"/>
                    </a:lnTo>
                    <a:lnTo>
                      <a:pt x="289" y="181"/>
                    </a:lnTo>
                    <a:lnTo>
                      <a:pt x="300" y="172"/>
                    </a:lnTo>
                    <a:lnTo>
                      <a:pt x="304" y="156"/>
                    </a:lnTo>
                    <a:lnTo>
                      <a:pt x="303" y="135"/>
                    </a:lnTo>
                    <a:lnTo>
                      <a:pt x="293" y="111"/>
                    </a:lnTo>
                    <a:lnTo>
                      <a:pt x="275" y="85"/>
                    </a:lnTo>
                    <a:lnTo>
                      <a:pt x="294" y="86"/>
                    </a:lnTo>
                    <a:lnTo>
                      <a:pt x="307" y="80"/>
                    </a:lnTo>
                    <a:lnTo>
                      <a:pt x="315" y="66"/>
                    </a:lnTo>
                    <a:lnTo>
                      <a:pt x="314" y="49"/>
                    </a:lnTo>
                    <a:lnTo>
                      <a:pt x="305" y="32"/>
                    </a:lnTo>
                    <a:lnTo>
                      <a:pt x="288" y="16"/>
                    </a:lnTo>
                    <a:lnTo>
                      <a:pt x="261" y="4"/>
                    </a:lnTo>
                    <a:lnTo>
                      <a:pt x="22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3" name="Freeform 291">
                <a:extLst>
                  <a:ext uri="{FF2B5EF4-FFF2-40B4-BE49-F238E27FC236}">
                    <a16:creationId xmlns:a16="http://schemas.microsoft.com/office/drawing/2014/main" id="{F22D8FFE-8753-4B9F-BF68-9A834325A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1288" y="2871788"/>
                <a:ext cx="49213" cy="76200"/>
              </a:xfrm>
              <a:custGeom>
                <a:avLst/>
                <a:gdLst>
                  <a:gd name="T0" fmla="*/ 165 w 222"/>
                  <a:gd name="T1" fmla="*/ 430 h 430"/>
                  <a:gd name="T2" fmla="*/ 194 w 222"/>
                  <a:gd name="T3" fmla="*/ 423 h 430"/>
                  <a:gd name="T4" fmla="*/ 212 w 222"/>
                  <a:gd name="T5" fmla="*/ 411 h 430"/>
                  <a:gd name="T6" fmla="*/ 222 w 222"/>
                  <a:gd name="T7" fmla="*/ 398 h 430"/>
                  <a:gd name="T8" fmla="*/ 222 w 222"/>
                  <a:gd name="T9" fmla="*/ 384 h 430"/>
                  <a:gd name="T10" fmla="*/ 213 w 222"/>
                  <a:gd name="T11" fmla="*/ 371 h 430"/>
                  <a:gd name="T12" fmla="*/ 198 w 222"/>
                  <a:gd name="T13" fmla="*/ 362 h 430"/>
                  <a:gd name="T14" fmla="*/ 176 w 222"/>
                  <a:gd name="T15" fmla="*/ 357 h 430"/>
                  <a:gd name="T16" fmla="*/ 147 w 222"/>
                  <a:gd name="T17" fmla="*/ 360 h 430"/>
                  <a:gd name="T18" fmla="*/ 149 w 222"/>
                  <a:gd name="T19" fmla="*/ 345 h 430"/>
                  <a:gd name="T20" fmla="*/ 146 w 222"/>
                  <a:gd name="T21" fmla="*/ 332 h 430"/>
                  <a:gd name="T22" fmla="*/ 138 w 222"/>
                  <a:gd name="T23" fmla="*/ 320 h 430"/>
                  <a:gd name="T24" fmla="*/ 127 w 222"/>
                  <a:gd name="T25" fmla="*/ 312 h 430"/>
                  <a:gd name="T26" fmla="*/ 112 w 222"/>
                  <a:gd name="T27" fmla="*/ 305 h 430"/>
                  <a:gd name="T28" fmla="*/ 94 w 222"/>
                  <a:gd name="T29" fmla="*/ 303 h 430"/>
                  <a:gd name="T30" fmla="*/ 72 w 222"/>
                  <a:gd name="T31" fmla="*/ 304 h 430"/>
                  <a:gd name="T32" fmla="*/ 48 w 222"/>
                  <a:gd name="T33" fmla="*/ 310 h 430"/>
                  <a:gd name="T34" fmla="*/ 67 w 222"/>
                  <a:gd name="T35" fmla="*/ 302 h 430"/>
                  <a:gd name="T36" fmla="*/ 79 w 222"/>
                  <a:gd name="T37" fmla="*/ 291 h 430"/>
                  <a:gd name="T38" fmla="*/ 84 w 222"/>
                  <a:gd name="T39" fmla="*/ 281 h 430"/>
                  <a:gd name="T40" fmla="*/ 82 w 222"/>
                  <a:gd name="T41" fmla="*/ 269 h 430"/>
                  <a:gd name="T42" fmla="*/ 74 w 222"/>
                  <a:gd name="T43" fmla="*/ 259 h 430"/>
                  <a:gd name="T44" fmla="*/ 62 w 222"/>
                  <a:gd name="T45" fmla="*/ 252 h 430"/>
                  <a:gd name="T46" fmla="*/ 44 w 222"/>
                  <a:gd name="T47" fmla="*/ 247 h 430"/>
                  <a:gd name="T48" fmla="*/ 23 w 222"/>
                  <a:gd name="T49" fmla="*/ 248 h 430"/>
                  <a:gd name="T50" fmla="*/ 67 w 222"/>
                  <a:gd name="T51" fmla="*/ 240 h 430"/>
                  <a:gd name="T52" fmla="*/ 89 w 222"/>
                  <a:gd name="T53" fmla="*/ 259 h 430"/>
                  <a:gd name="T54" fmla="*/ 120 w 222"/>
                  <a:gd name="T55" fmla="*/ 271 h 430"/>
                  <a:gd name="T56" fmla="*/ 135 w 222"/>
                  <a:gd name="T57" fmla="*/ 272 h 430"/>
                  <a:gd name="T58" fmla="*/ 149 w 222"/>
                  <a:gd name="T59" fmla="*/ 268 h 430"/>
                  <a:gd name="T60" fmla="*/ 160 w 222"/>
                  <a:gd name="T61" fmla="*/ 259 h 430"/>
                  <a:gd name="T62" fmla="*/ 168 w 222"/>
                  <a:gd name="T63" fmla="*/ 244 h 430"/>
                  <a:gd name="T64" fmla="*/ 188 w 222"/>
                  <a:gd name="T65" fmla="*/ 251 h 430"/>
                  <a:gd name="T66" fmla="*/ 203 w 222"/>
                  <a:gd name="T67" fmla="*/ 251 h 430"/>
                  <a:gd name="T68" fmla="*/ 213 w 222"/>
                  <a:gd name="T69" fmla="*/ 246 h 430"/>
                  <a:gd name="T70" fmla="*/ 218 w 222"/>
                  <a:gd name="T71" fmla="*/ 237 h 430"/>
                  <a:gd name="T72" fmla="*/ 218 w 222"/>
                  <a:gd name="T73" fmla="*/ 225 h 430"/>
                  <a:gd name="T74" fmla="*/ 211 w 222"/>
                  <a:gd name="T75" fmla="*/ 211 h 430"/>
                  <a:gd name="T76" fmla="*/ 199 w 222"/>
                  <a:gd name="T77" fmla="*/ 196 h 430"/>
                  <a:gd name="T78" fmla="*/ 180 w 222"/>
                  <a:gd name="T79" fmla="*/ 181 h 430"/>
                  <a:gd name="T80" fmla="*/ 204 w 222"/>
                  <a:gd name="T81" fmla="*/ 171 h 430"/>
                  <a:gd name="T82" fmla="*/ 217 w 222"/>
                  <a:gd name="T83" fmla="*/ 159 h 430"/>
                  <a:gd name="T84" fmla="*/ 220 w 222"/>
                  <a:gd name="T85" fmla="*/ 144 h 430"/>
                  <a:gd name="T86" fmla="*/ 216 w 222"/>
                  <a:gd name="T87" fmla="*/ 130 h 430"/>
                  <a:gd name="T88" fmla="*/ 204 w 222"/>
                  <a:gd name="T89" fmla="*/ 117 h 430"/>
                  <a:gd name="T90" fmla="*/ 188 w 222"/>
                  <a:gd name="T91" fmla="*/ 108 h 430"/>
                  <a:gd name="T92" fmla="*/ 166 w 222"/>
                  <a:gd name="T93" fmla="*/ 104 h 430"/>
                  <a:gd name="T94" fmla="*/ 142 w 222"/>
                  <a:gd name="T95" fmla="*/ 107 h 430"/>
                  <a:gd name="T96" fmla="*/ 147 w 222"/>
                  <a:gd name="T97" fmla="*/ 93 h 430"/>
                  <a:gd name="T98" fmla="*/ 141 w 222"/>
                  <a:gd name="T99" fmla="*/ 81 h 430"/>
                  <a:gd name="T100" fmla="*/ 130 w 222"/>
                  <a:gd name="T101" fmla="*/ 71 h 430"/>
                  <a:gd name="T102" fmla="*/ 114 w 222"/>
                  <a:gd name="T103" fmla="*/ 64 h 430"/>
                  <a:gd name="T104" fmla="*/ 79 w 222"/>
                  <a:gd name="T105" fmla="*/ 55 h 430"/>
                  <a:gd name="T106" fmla="*/ 52 w 222"/>
                  <a:gd name="T107" fmla="*/ 55 h 430"/>
                  <a:gd name="T108" fmla="*/ 64 w 222"/>
                  <a:gd name="T109" fmla="*/ 45 h 430"/>
                  <a:gd name="T110" fmla="*/ 70 w 222"/>
                  <a:gd name="T111" fmla="*/ 34 h 430"/>
                  <a:gd name="T112" fmla="*/ 70 w 222"/>
                  <a:gd name="T113" fmla="*/ 22 h 430"/>
                  <a:gd name="T114" fmla="*/ 65 w 222"/>
                  <a:gd name="T115" fmla="*/ 12 h 430"/>
                  <a:gd name="T116" fmla="*/ 54 w 222"/>
                  <a:gd name="T117" fmla="*/ 4 h 430"/>
                  <a:gd name="T118" fmla="*/ 40 w 222"/>
                  <a:gd name="T119" fmla="*/ 0 h 430"/>
                  <a:gd name="T120" fmla="*/ 22 w 222"/>
                  <a:gd name="T121" fmla="*/ 2 h 430"/>
                  <a:gd name="T122" fmla="*/ 0 w 222"/>
                  <a:gd name="T123" fmla="*/ 1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2" h="430">
                    <a:moveTo>
                      <a:pt x="165" y="430"/>
                    </a:moveTo>
                    <a:lnTo>
                      <a:pt x="194" y="423"/>
                    </a:lnTo>
                    <a:lnTo>
                      <a:pt x="212" y="411"/>
                    </a:lnTo>
                    <a:lnTo>
                      <a:pt x="222" y="398"/>
                    </a:lnTo>
                    <a:lnTo>
                      <a:pt x="222" y="384"/>
                    </a:lnTo>
                    <a:lnTo>
                      <a:pt x="213" y="371"/>
                    </a:lnTo>
                    <a:lnTo>
                      <a:pt x="198" y="362"/>
                    </a:lnTo>
                    <a:lnTo>
                      <a:pt x="176" y="357"/>
                    </a:lnTo>
                    <a:lnTo>
                      <a:pt x="147" y="360"/>
                    </a:lnTo>
                    <a:lnTo>
                      <a:pt x="149" y="345"/>
                    </a:lnTo>
                    <a:lnTo>
                      <a:pt x="146" y="332"/>
                    </a:lnTo>
                    <a:lnTo>
                      <a:pt x="138" y="320"/>
                    </a:lnTo>
                    <a:lnTo>
                      <a:pt x="127" y="312"/>
                    </a:lnTo>
                    <a:lnTo>
                      <a:pt x="112" y="305"/>
                    </a:lnTo>
                    <a:lnTo>
                      <a:pt x="94" y="303"/>
                    </a:lnTo>
                    <a:lnTo>
                      <a:pt x="72" y="304"/>
                    </a:lnTo>
                    <a:lnTo>
                      <a:pt x="48" y="310"/>
                    </a:lnTo>
                    <a:lnTo>
                      <a:pt x="67" y="302"/>
                    </a:lnTo>
                    <a:lnTo>
                      <a:pt x="79" y="291"/>
                    </a:lnTo>
                    <a:lnTo>
                      <a:pt x="84" y="281"/>
                    </a:lnTo>
                    <a:lnTo>
                      <a:pt x="82" y="269"/>
                    </a:lnTo>
                    <a:lnTo>
                      <a:pt x="74" y="259"/>
                    </a:lnTo>
                    <a:lnTo>
                      <a:pt x="62" y="252"/>
                    </a:lnTo>
                    <a:lnTo>
                      <a:pt x="44" y="247"/>
                    </a:lnTo>
                    <a:lnTo>
                      <a:pt x="23" y="248"/>
                    </a:lnTo>
                    <a:lnTo>
                      <a:pt x="67" y="240"/>
                    </a:lnTo>
                    <a:lnTo>
                      <a:pt x="89" y="259"/>
                    </a:lnTo>
                    <a:lnTo>
                      <a:pt x="120" y="271"/>
                    </a:lnTo>
                    <a:lnTo>
                      <a:pt x="135" y="272"/>
                    </a:lnTo>
                    <a:lnTo>
                      <a:pt x="149" y="268"/>
                    </a:lnTo>
                    <a:lnTo>
                      <a:pt x="160" y="259"/>
                    </a:lnTo>
                    <a:lnTo>
                      <a:pt x="168" y="244"/>
                    </a:lnTo>
                    <a:lnTo>
                      <a:pt x="188" y="251"/>
                    </a:lnTo>
                    <a:lnTo>
                      <a:pt x="203" y="251"/>
                    </a:lnTo>
                    <a:lnTo>
                      <a:pt x="213" y="246"/>
                    </a:lnTo>
                    <a:lnTo>
                      <a:pt x="218" y="237"/>
                    </a:lnTo>
                    <a:lnTo>
                      <a:pt x="218" y="225"/>
                    </a:lnTo>
                    <a:lnTo>
                      <a:pt x="211" y="211"/>
                    </a:lnTo>
                    <a:lnTo>
                      <a:pt x="199" y="196"/>
                    </a:lnTo>
                    <a:lnTo>
                      <a:pt x="180" y="181"/>
                    </a:lnTo>
                    <a:lnTo>
                      <a:pt x="204" y="171"/>
                    </a:lnTo>
                    <a:lnTo>
                      <a:pt x="217" y="159"/>
                    </a:lnTo>
                    <a:lnTo>
                      <a:pt x="220" y="144"/>
                    </a:lnTo>
                    <a:lnTo>
                      <a:pt x="216" y="130"/>
                    </a:lnTo>
                    <a:lnTo>
                      <a:pt x="204" y="117"/>
                    </a:lnTo>
                    <a:lnTo>
                      <a:pt x="188" y="108"/>
                    </a:lnTo>
                    <a:lnTo>
                      <a:pt x="166" y="104"/>
                    </a:lnTo>
                    <a:lnTo>
                      <a:pt x="142" y="107"/>
                    </a:lnTo>
                    <a:lnTo>
                      <a:pt x="147" y="93"/>
                    </a:lnTo>
                    <a:lnTo>
                      <a:pt x="141" y="81"/>
                    </a:lnTo>
                    <a:lnTo>
                      <a:pt x="130" y="71"/>
                    </a:lnTo>
                    <a:lnTo>
                      <a:pt x="114" y="64"/>
                    </a:lnTo>
                    <a:lnTo>
                      <a:pt x="79" y="55"/>
                    </a:lnTo>
                    <a:lnTo>
                      <a:pt x="52" y="55"/>
                    </a:lnTo>
                    <a:lnTo>
                      <a:pt x="64" y="45"/>
                    </a:lnTo>
                    <a:lnTo>
                      <a:pt x="70" y="34"/>
                    </a:lnTo>
                    <a:lnTo>
                      <a:pt x="70" y="22"/>
                    </a:lnTo>
                    <a:lnTo>
                      <a:pt x="65" y="12"/>
                    </a:lnTo>
                    <a:lnTo>
                      <a:pt x="54" y="4"/>
                    </a:lnTo>
                    <a:lnTo>
                      <a:pt x="40" y="0"/>
                    </a:lnTo>
                    <a:lnTo>
                      <a:pt x="22" y="2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4" name="Freeform 292">
                <a:extLst>
                  <a:ext uri="{FF2B5EF4-FFF2-40B4-BE49-F238E27FC236}">
                    <a16:creationId xmlns:a16="http://schemas.microsoft.com/office/drawing/2014/main" id="{25C2A916-5A07-4F8B-A10E-446A7C9A5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5738" y="3033713"/>
                <a:ext cx="30163" cy="22225"/>
              </a:xfrm>
              <a:custGeom>
                <a:avLst/>
                <a:gdLst>
                  <a:gd name="T0" fmla="*/ 30 w 128"/>
                  <a:gd name="T1" fmla="*/ 127 h 127"/>
                  <a:gd name="T2" fmla="*/ 15 w 128"/>
                  <a:gd name="T3" fmla="*/ 118 h 127"/>
                  <a:gd name="T4" fmla="*/ 4 w 128"/>
                  <a:gd name="T5" fmla="*/ 104 h 127"/>
                  <a:gd name="T6" fmla="*/ 0 w 128"/>
                  <a:gd name="T7" fmla="*/ 87 h 127"/>
                  <a:gd name="T8" fmla="*/ 1 w 128"/>
                  <a:gd name="T9" fmla="*/ 71 h 127"/>
                  <a:gd name="T10" fmla="*/ 7 w 128"/>
                  <a:gd name="T11" fmla="*/ 56 h 127"/>
                  <a:gd name="T12" fmla="*/ 21 w 128"/>
                  <a:gd name="T13" fmla="*/ 48 h 127"/>
                  <a:gd name="T14" fmla="*/ 41 w 128"/>
                  <a:gd name="T15" fmla="*/ 48 h 127"/>
                  <a:gd name="T16" fmla="*/ 68 w 128"/>
                  <a:gd name="T17" fmla="*/ 60 h 127"/>
                  <a:gd name="T18" fmla="*/ 66 w 128"/>
                  <a:gd name="T19" fmla="*/ 45 h 127"/>
                  <a:gd name="T20" fmla="*/ 70 w 128"/>
                  <a:gd name="T21" fmla="*/ 34 h 127"/>
                  <a:gd name="T22" fmla="*/ 76 w 128"/>
                  <a:gd name="T23" fmla="*/ 27 h 127"/>
                  <a:gd name="T24" fmla="*/ 84 w 128"/>
                  <a:gd name="T25" fmla="*/ 24 h 127"/>
                  <a:gd name="T26" fmla="*/ 103 w 128"/>
                  <a:gd name="T27" fmla="*/ 27 h 127"/>
                  <a:gd name="T28" fmla="*/ 120 w 128"/>
                  <a:gd name="T29" fmla="*/ 46 h 127"/>
                  <a:gd name="T30" fmla="*/ 117 w 128"/>
                  <a:gd name="T31" fmla="*/ 32 h 127"/>
                  <a:gd name="T32" fmla="*/ 118 w 128"/>
                  <a:gd name="T33" fmla="*/ 20 h 127"/>
                  <a:gd name="T34" fmla="*/ 128 w 128"/>
                  <a:gd name="T3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8" h="127">
                    <a:moveTo>
                      <a:pt x="30" y="127"/>
                    </a:moveTo>
                    <a:lnTo>
                      <a:pt x="15" y="118"/>
                    </a:lnTo>
                    <a:lnTo>
                      <a:pt x="4" y="104"/>
                    </a:lnTo>
                    <a:lnTo>
                      <a:pt x="0" y="87"/>
                    </a:lnTo>
                    <a:lnTo>
                      <a:pt x="1" y="71"/>
                    </a:lnTo>
                    <a:lnTo>
                      <a:pt x="7" y="56"/>
                    </a:lnTo>
                    <a:lnTo>
                      <a:pt x="21" y="48"/>
                    </a:lnTo>
                    <a:lnTo>
                      <a:pt x="41" y="48"/>
                    </a:lnTo>
                    <a:lnTo>
                      <a:pt x="68" y="60"/>
                    </a:lnTo>
                    <a:lnTo>
                      <a:pt x="66" y="45"/>
                    </a:lnTo>
                    <a:lnTo>
                      <a:pt x="70" y="34"/>
                    </a:lnTo>
                    <a:lnTo>
                      <a:pt x="76" y="27"/>
                    </a:lnTo>
                    <a:lnTo>
                      <a:pt x="84" y="24"/>
                    </a:lnTo>
                    <a:lnTo>
                      <a:pt x="103" y="27"/>
                    </a:lnTo>
                    <a:lnTo>
                      <a:pt x="120" y="46"/>
                    </a:lnTo>
                    <a:lnTo>
                      <a:pt x="117" y="32"/>
                    </a:lnTo>
                    <a:lnTo>
                      <a:pt x="118" y="20"/>
                    </a:lnTo>
                    <a:lnTo>
                      <a:pt x="12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5" name="Freeform 293">
                <a:extLst>
                  <a:ext uri="{FF2B5EF4-FFF2-40B4-BE49-F238E27FC236}">
                    <a16:creationId xmlns:a16="http://schemas.microsoft.com/office/drawing/2014/main" id="{FA20ABF0-AF34-47E7-968C-69804611B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4313" y="3013075"/>
                <a:ext cx="63500" cy="55563"/>
              </a:xfrm>
              <a:custGeom>
                <a:avLst/>
                <a:gdLst>
                  <a:gd name="T0" fmla="*/ 18 w 280"/>
                  <a:gd name="T1" fmla="*/ 139 h 313"/>
                  <a:gd name="T2" fmla="*/ 7 w 280"/>
                  <a:gd name="T3" fmla="*/ 127 h 313"/>
                  <a:gd name="T4" fmla="*/ 1 w 280"/>
                  <a:gd name="T5" fmla="*/ 111 h 313"/>
                  <a:gd name="T6" fmla="*/ 0 w 280"/>
                  <a:gd name="T7" fmla="*/ 95 h 313"/>
                  <a:gd name="T8" fmla="*/ 2 w 280"/>
                  <a:gd name="T9" fmla="*/ 78 h 313"/>
                  <a:gd name="T10" fmla="*/ 8 w 280"/>
                  <a:gd name="T11" fmla="*/ 64 h 313"/>
                  <a:gd name="T12" fmla="*/ 19 w 280"/>
                  <a:gd name="T13" fmla="*/ 53 h 313"/>
                  <a:gd name="T14" fmla="*/ 33 w 280"/>
                  <a:gd name="T15" fmla="*/ 48 h 313"/>
                  <a:gd name="T16" fmla="*/ 51 w 280"/>
                  <a:gd name="T17" fmla="*/ 49 h 313"/>
                  <a:gd name="T18" fmla="*/ 68 w 280"/>
                  <a:gd name="T19" fmla="*/ 17 h 313"/>
                  <a:gd name="T20" fmla="*/ 76 w 280"/>
                  <a:gd name="T21" fmla="*/ 7 h 313"/>
                  <a:gd name="T22" fmla="*/ 85 w 280"/>
                  <a:gd name="T23" fmla="*/ 2 h 313"/>
                  <a:gd name="T24" fmla="*/ 94 w 280"/>
                  <a:gd name="T25" fmla="*/ 0 h 313"/>
                  <a:gd name="T26" fmla="*/ 103 w 280"/>
                  <a:gd name="T27" fmla="*/ 2 h 313"/>
                  <a:gd name="T28" fmla="*/ 118 w 280"/>
                  <a:gd name="T29" fmla="*/ 13 h 313"/>
                  <a:gd name="T30" fmla="*/ 129 w 280"/>
                  <a:gd name="T31" fmla="*/ 33 h 313"/>
                  <a:gd name="T32" fmla="*/ 133 w 280"/>
                  <a:gd name="T33" fmla="*/ 59 h 313"/>
                  <a:gd name="T34" fmla="*/ 128 w 280"/>
                  <a:gd name="T35" fmla="*/ 89 h 313"/>
                  <a:gd name="T36" fmla="*/ 112 w 280"/>
                  <a:gd name="T37" fmla="*/ 120 h 313"/>
                  <a:gd name="T38" fmla="*/ 147 w 280"/>
                  <a:gd name="T39" fmla="*/ 111 h 313"/>
                  <a:gd name="T40" fmla="*/ 162 w 280"/>
                  <a:gd name="T41" fmla="*/ 112 h 313"/>
                  <a:gd name="T42" fmla="*/ 173 w 280"/>
                  <a:gd name="T43" fmla="*/ 118 h 313"/>
                  <a:gd name="T44" fmla="*/ 181 w 280"/>
                  <a:gd name="T45" fmla="*/ 125 h 313"/>
                  <a:gd name="T46" fmla="*/ 183 w 280"/>
                  <a:gd name="T47" fmla="*/ 138 h 313"/>
                  <a:gd name="T48" fmla="*/ 181 w 280"/>
                  <a:gd name="T49" fmla="*/ 153 h 313"/>
                  <a:gd name="T50" fmla="*/ 172 w 280"/>
                  <a:gd name="T51" fmla="*/ 172 h 313"/>
                  <a:gd name="T52" fmla="*/ 189 w 280"/>
                  <a:gd name="T53" fmla="*/ 161 h 313"/>
                  <a:gd name="T54" fmla="*/ 203 w 280"/>
                  <a:gd name="T55" fmla="*/ 157 h 313"/>
                  <a:gd name="T56" fmla="*/ 215 w 280"/>
                  <a:gd name="T57" fmla="*/ 158 h 313"/>
                  <a:gd name="T58" fmla="*/ 224 w 280"/>
                  <a:gd name="T59" fmla="*/ 166 h 313"/>
                  <a:gd name="T60" fmla="*/ 228 w 280"/>
                  <a:gd name="T61" fmla="*/ 176 h 313"/>
                  <a:gd name="T62" fmla="*/ 228 w 280"/>
                  <a:gd name="T63" fmla="*/ 189 h 313"/>
                  <a:gd name="T64" fmla="*/ 217 w 280"/>
                  <a:gd name="T65" fmla="*/ 221 h 313"/>
                  <a:gd name="T66" fmla="*/ 230 w 280"/>
                  <a:gd name="T67" fmla="*/ 212 h 313"/>
                  <a:gd name="T68" fmla="*/ 241 w 280"/>
                  <a:gd name="T69" fmla="*/ 205 h 313"/>
                  <a:gd name="T70" fmla="*/ 259 w 280"/>
                  <a:gd name="T71" fmla="*/ 202 h 313"/>
                  <a:gd name="T72" fmla="*/ 272 w 280"/>
                  <a:gd name="T73" fmla="*/ 209 h 313"/>
                  <a:gd name="T74" fmla="*/ 280 w 280"/>
                  <a:gd name="T75" fmla="*/ 224 h 313"/>
                  <a:gd name="T76" fmla="*/ 280 w 280"/>
                  <a:gd name="T77" fmla="*/ 245 h 313"/>
                  <a:gd name="T78" fmla="*/ 272 w 280"/>
                  <a:gd name="T79" fmla="*/ 268 h 313"/>
                  <a:gd name="T80" fmla="*/ 258 w 280"/>
                  <a:gd name="T81" fmla="*/ 292 h 313"/>
                  <a:gd name="T82" fmla="*/ 236 w 280"/>
                  <a:gd name="T83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0" h="313">
                    <a:moveTo>
                      <a:pt x="18" y="139"/>
                    </a:moveTo>
                    <a:lnTo>
                      <a:pt x="7" y="127"/>
                    </a:lnTo>
                    <a:lnTo>
                      <a:pt x="1" y="111"/>
                    </a:lnTo>
                    <a:lnTo>
                      <a:pt x="0" y="95"/>
                    </a:lnTo>
                    <a:lnTo>
                      <a:pt x="2" y="78"/>
                    </a:lnTo>
                    <a:lnTo>
                      <a:pt x="8" y="64"/>
                    </a:lnTo>
                    <a:lnTo>
                      <a:pt x="19" y="53"/>
                    </a:lnTo>
                    <a:lnTo>
                      <a:pt x="33" y="48"/>
                    </a:lnTo>
                    <a:lnTo>
                      <a:pt x="51" y="49"/>
                    </a:lnTo>
                    <a:lnTo>
                      <a:pt x="68" y="17"/>
                    </a:lnTo>
                    <a:lnTo>
                      <a:pt x="76" y="7"/>
                    </a:lnTo>
                    <a:lnTo>
                      <a:pt x="85" y="2"/>
                    </a:lnTo>
                    <a:lnTo>
                      <a:pt x="94" y="0"/>
                    </a:lnTo>
                    <a:lnTo>
                      <a:pt x="103" y="2"/>
                    </a:lnTo>
                    <a:lnTo>
                      <a:pt x="118" y="13"/>
                    </a:lnTo>
                    <a:lnTo>
                      <a:pt x="129" y="33"/>
                    </a:lnTo>
                    <a:lnTo>
                      <a:pt x="133" y="59"/>
                    </a:lnTo>
                    <a:lnTo>
                      <a:pt x="128" y="89"/>
                    </a:lnTo>
                    <a:lnTo>
                      <a:pt x="112" y="120"/>
                    </a:lnTo>
                    <a:lnTo>
                      <a:pt x="147" y="111"/>
                    </a:lnTo>
                    <a:lnTo>
                      <a:pt x="162" y="112"/>
                    </a:lnTo>
                    <a:lnTo>
                      <a:pt x="173" y="118"/>
                    </a:lnTo>
                    <a:lnTo>
                      <a:pt x="181" y="125"/>
                    </a:lnTo>
                    <a:lnTo>
                      <a:pt x="183" y="138"/>
                    </a:lnTo>
                    <a:lnTo>
                      <a:pt x="181" y="153"/>
                    </a:lnTo>
                    <a:lnTo>
                      <a:pt x="172" y="172"/>
                    </a:lnTo>
                    <a:lnTo>
                      <a:pt x="189" y="161"/>
                    </a:lnTo>
                    <a:lnTo>
                      <a:pt x="203" y="157"/>
                    </a:lnTo>
                    <a:lnTo>
                      <a:pt x="215" y="158"/>
                    </a:lnTo>
                    <a:lnTo>
                      <a:pt x="224" y="166"/>
                    </a:lnTo>
                    <a:lnTo>
                      <a:pt x="228" y="176"/>
                    </a:lnTo>
                    <a:lnTo>
                      <a:pt x="228" y="189"/>
                    </a:lnTo>
                    <a:lnTo>
                      <a:pt x="217" y="221"/>
                    </a:lnTo>
                    <a:lnTo>
                      <a:pt x="230" y="212"/>
                    </a:lnTo>
                    <a:lnTo>
                      <a:pt x="241" y="205"/>
                    </a:lnTo>
                    <a:lnTo>
                      <a:pt x="259" y="202"/>
                    </a:lnTo>
                    <a:lnTo>
                      <a:pt x="272" y="209"/>
                    </a:lnTo>
                    <a:lnTo>
                      <a:pt x="280" y="224"/>
                    </a:lnTo>
                    <a:lnTo>
                      <a:pt x="280" y="245"/>
                    </a:lnTo>
                    <a:lnTo>
                      <a:pt x="272" y="268"/>
                    </a:lnTo>
                    <a:lnTo>
                      <a:pt x="258" y="292"/>
                    </a:lnTo>
                    <a:lnTo>
                      <a:pt x="236" y="3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6" name="Freeform 294">
                <a:extLst>
                  <a:ext uri="{FF2B5EF4-FFF2-40B4-BE49-F238E27FC236}">
                    <a16:creationId xmlns:a16="http://schemas.microsoft.com/office/drawing/2014/main" id="{17EE8D6E-A744-4904-8E84-556F0F393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388" y="2763838"/>
                <a:ext cx="127000" cy="82550"/>
              </a:xfrm>
              <a:custGeom>
                <a:avLst/>
                <a:gdLst>
                  <a:gd name="T0" fmla="*/ 3 w 556"/>
                  <a:gd name="T1" fmla="*/ 432 h 464"/>
                  <a:gd name="T2" fmla="*/ 2 w 556"/>
                  <a:gd name="T3" fmla="*/ 383 h 464"/>
                  <a:gd name="T4" fmla="*/ 19 w 556"/>
                  <a:gd name="T5" fmla="*/ 358 h 464"/>
                  <a:gd name="T6" fmla="*/ 45 w 556"/>
                  <a:gd name="T7" fmla="*/ 367 h 464"/>
                  <a:gd name="T8" fmla="*/ 69 w 556"/>
                  <a:gd name="T9" fmla="*/ 367 h 464"/>
                  <a:gd name="T10" fmla="*/ 103 w 556"/>
                  <a:gd name="T11" fmla="*/ 349 h 464"/>
                  <a:gd name="T12" fmla="*/ 107 w 556"/>
                  <a:gd name="T13" fmla="*/ 311 h 464"/>
                  <a:gd name="T14" fmla="*/ 105 w 556"/>
                  <a:gd name="T15" fmla="*/ 272 h 464"/>
                  <a:gd name="T16" fmla="*/ 122 w 556"/>
                  <a:gd name="T17" fmla="*/ 239 h 464"/>
                  <a:gd name="T18" fmla="*/ 165 w 556"/>
                  <a:gd name="T19" fmla="*/ 221 h 464"/>
                  <a:gd name="T20" fmla="*/ 155 w 556"/>
                  <a:gd name="T21" fmla="*/ 169 h 464"/>
                  <a:gd name="T22" fmla="*/ 167 w 556"/>
                  <a:gd name="T23" fmla="*/ 130 h 464"/>
                  <a:gd name="T24" fmla="*/ 201 w 556"/>
                  <a:gd name="T25" fmla="*/ 110 h 464"/>
                  <a:gd name="T26" fmla="*/ 256 w 556"/>
                  <a:gd name="T27" fmla="*/ 119 h 464"/>
                  <a:gd name="T28" fmla="*/ 255 w 556"/>
                  <a:gd name="T29" fmla="*/ 74 h 464"/>
                  <a:gd name="T30" fmla="*/ 275 w 556"/>
                  <a:gd name="T31" fmla="*/ 24 h 464"/>
                  <a:gd name="T32" fmla="*/ 297 w 556"/>
                  <a:gd name="T33" fmla="*/ 6 h 464"/>
                  <a:gd name="T34" fmla="*/ 319 w 556"/>
                  <a:gd name="T35" fmla="*/ 0 h 464"/>
                  <a:gd name="T36" fmla="*/ 340 w 556"/>
                  <a:gd name="T37" fmla="*/ 11 h 464"/>
                  <a:gd name="T38" fmla="*/ 352 w 556"/>
                  <a:gd name="T39" fmla="*/ 38 h 464"/>
                  <a:gd name="T40" fmla="*/ 352 w 556"/>
                  <a:gd name="T41" fmla="*/ 81 h 464"/>
                  <a:gd name="T42" fmla="*/ 373 w 556"/>
                  <a:gd name="T43" fmla="*/ 113 h 464"/>
                  <a:gd name="T44" fmla="*/ 412 w 556"/>
                  <a:gd name="T45" fmla="*/ 140 h 464"/>
                  <a:gd name="T46" fmla="*/ 424 w 556"/>
                  <a:gd name="T47" fmla="*/ 182 h 464"/>
                  <a:gd name="T48" fmla="*/ 403 w 556"/>
                  <a:gd name="T49" fmla="*/ 225 h 464"/>
                  <a:gd name="T50" fmla="*/ 401 w 556"/>
                  <a:gd name="T51" fmla="*/ 240 h 464"/>
                  <a:gd name="T52" fmla="*/ 430 w 556"/>
                  <a:gd name="T53" fmla="*/ 249 h 464"/>
                  <a:gd name="T54" fmla="*/ 441 w 556"/>
                  <a:gd name="T55" fmla="*/ 280 h 464"/>
                  <a:gd name="T56" fmla="*/ 451 w 556"/>
                  <a:gd name="T57" fmla="*/ 307 h 464"/>
                  <a:gd name="T58" fmla="*/ 483 w 556"/>
                  <a:gd name="T59" fmla="*/ 324 h 464"/>
                  <a:gd name="T60" fmla="*/ 521 w 556"/>
                  <a:gd name="T61" fmla="*/ 342 h 464"/>
                  <a:gd name="T62" fmla="*/ 552 w 556"/>
                  <a:gd name="T63" fmla="*/ 363 h 464"/>
                  <a:gd name="T64" fmla="*/ 552 w 556"/>
                  <a:gd name="T65" fmla="*/ 396 h 464"/>
                  <a:gd name="T66" fmla="*/ 524 w 556"/>
                  <a:gd name="T67" fmla="*/ 43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6" h="464">
                    <a:moveTo>
                      <a:pt x="13" y="464"/>
                    </a:moveTo>
                    <a:lnTo>
                      <a:pt x="3" y="432"/>
                    </a:lnTo>
                    <a:lnTo>
                      <a:pt x="0" y="404"/>
                    </a:lnTo>
                    <a:lnTo>
                      <a:pt x="2" y="383"/>
                    </a:lnTo>
                    <a:lnTo>
                      <a:pt x="9" y="367"/>
                    </a:lnTo>
                    <a:lnTo>
                      <a:pt x="19" y="358"/>
                    </a:lnTo>
                    <a:lnTo>
                      <a:pt x="30" y="357"/>
                    </a:lnTo>
                    <a:lnTo>
                      <a:pt x="45" y="367"/>
                    </a:lnTo>
                    <a:lnTo>
                      <a:pt x="62" y="386"/>
                    </a:lnTo>
                    <a:lnTo>
                      <a:pt x="69" y="367"/>
                    </a:lnTo>
                    <a:lnTo>
                      <a:pt x="84" y="355"/>
                    </a:lnTo>
                    <a:lnTo>
                      <a:pt x="103" y="349"/>
                    </a:lnTo>
                    <a:lnTo>
                      <a:pt x="122" y="350"/>
                    </a:lnTo>
                    <a:lnTo>
                      <a:pt x="107" y="311"/>
                    </a:lnTo>
                    <a:lnTo>
                      <a:pt x="104" y="291"/>
                    </a:lnTo>
                    <a:lnTo>
                      <a:pt x="105" y="272"/>
                    </a:lnTo>
                    <a:lnTo>
                      <a:pt x="110" y="253"/>
                    </a:lnTo>
                    <a:lnTo>
                      <a:pt x="122" y="239"/>
                    </a:lnTo>
                    <a:lnTo>
                      <a:pt x="140" y="228"/>
                    </a:lnTo>
                    <a:lnTo>
                      <a:pt x="165" y="221"/>
                    </a:lnTo>
                    <a:lnTo>
                      <a:pt x="158" y="195"/>
                    </a:lnTo>
                    <a:lnTo>
                      <a:pt x="155" y="169"/>
                    </a:lnTo>
                    <a:lnTo>
                      <a:pt x="159" y="148"/>
                    </a:lnTo>
                    <a:lnTo>
                      <a:pt x="167" y="130"/>
                    </a:lnTo>
                    <a:lnTo>
                      <a:pt x="181" y="117"/>
                    </a:lnTo>
                    <a:lnTo>
                      <a:pt x="201" y="110"/>
                    </a:lnTo>
                    <a:lnTo>
                      <a:pt x="226" y="110"/>
                    </a:lnTo>
                    <a:lnTo>
                      <a:pt x="256" y="119"/>
                    </a:lnTo>
                    <a:lnTo>
                      <a:pt x="254" y="95"/>
                    </a:lnTo>
                    <a:lnTo>
                      <a:pt x="255" y="74"/>
                    </a:lnTo>
                    <a:lnTo>
                      <a:pt x="265" y="38"/>
                    </a:lnTo>
                    <a:lnTo>
                      <a:pt x="275" y="24"/>
                    </a:lnTo>
                    <a:lnTo>
                      <a:pt x="285" y="13"/>
                    </a:lnTo>
                    <a:lnTo>
                      <a:pt x="297" y="6"/>
                    </a:lnTo>
                    <a:lnTo>
                      <a:pt x="309" y="1"/>
                    </a:lnTo>
                    <a:lnTo>
                      <a:pt x="319" y="0"/>
                    </a:lnTo>
                    <a:lnTo>
                      <a:pt x="330" y="3"/>
                    </a:lnTo>
                    <a:lnTo>
                      <a:pt x="340" y="11"/>
                    </a:lnTo>
                    <a:lnTo>
                      <a:pt x="347" y="22"/>
                    </a:lnTo>
                    <a:lnTo>
                      <a:pt x="352" y="38"/>
                    </a:lnTo>
                    <a:lnTo>
                      <a:pt x="354" y="57"/>
                    </a:lnTo>
                    <a:lnTo>
                      <a:pt x="352" y="81"/>
                    </a:lnTo>
                    <a:lnTo>
                      <a:pt x="346" y="111"/>
                    </a:lnTo>
                    <a:lnTo>
                      <a:pt x="373" y="113"/>
                    </a:lnTo>
                    <a:lnTo>
                      <a:pt x="396" y="124"/>
                    </a:lnTo>
                    <a:lnTo>
                      <a:pt x="412" y="140"/>
                    </a:lnTo>
                    <a:lnTo>
                      <a:pt x="422" y="161"/>
                    </a:lnTo>
                    <a:lnTo>
                      <a:pt x="424" y="182"/>
                    </a:lnTo>
                    <a:lnTo>
                      <a:pt x="419" y="204"/>
                    </a:lnTo>
                    <a:lnTo>
                      <a:pt x="403" y="225"/>
                    </a:lnTo>
                    <a:lnTo>
                      <a:pt x="380" y="241"/>
                    </a:lnTo>
                    <a:lnTo>
                      <a:pt x="401" y="240"/>
                    </a:lnTo>
                    <a:lnTo>
                      <a:pt x="419" y="243"/>
                    </a:lnTo>
                    <a:lnTo>
                      <a:pt x="430" y="249"/>
                    </a:lnTo>
                    <a:lnTo>
                      <a:pt x="439" y="258"/>
                    </a:lnTo>
                    <a:lnTo>
                      <a:pt x="441" y="280"/>
                    </a:lnTo>
                    <a:lnTo>
                      <a:pt x="429" y="305"/>
                    </a:lnTo>
                    <a:lnTo>
                      <a:pt x="451" y="307"/>
                    </a:lnTo>
                    <a:lnTo>
                      <a:pt x="468" y="313"/>
                    </a:lnTo>
                    <a:lnTo>
                      <a:pt x="483" y="324"/>
                    </a:lnTo>
                    <a:lnTo>
                      <a:pt x="493" y="340"/>
                    </a:lnTo>
                    <a:lnTo>
                      <a:pt x="521" y="342"/>
                    </a:lnTo>
                    <a:lnTo>
                      <a:pt x="540" y="350"/>
                    </a:lnTo>
                    <a:lnTo>
                      <a:pt x="552" y="363"/>
                    </a:lnTo>
                    <a:lnTo>
                      <a:pt x="556" y="379"/>
                    </a:lnTo>
                    <a:lnTo>
                      <a:pt x="552" y="396"/>
                    </a:lnTo>
                    <a:lnTo>
                      <a:pt x="542" y="413"/>
                    </a:lnTo>
                    <a:lnTo>
                      <a:pt x="524" y="430"/>
                    </a:lnTo>
                    <a:lnTo>
                      <a:pt x="501" y="44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7" name="Freeform 295">
                <a:extLst>
                  <a:ext uri="{FF2B5EF4-FFF2-40B4-BE49-F238E27FC236}">
                    <a16:creationId xmlns:a16="http://schemas.microsoft.com/office/drawing/2014/main" id="{516C24EC-BFB3-4453-9EB2-D1F929896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1713" y="2843213"/>
                <a:ext cx="71438" cy="33338"/>
              </a:xfrm>
              <a:custGeom>
                <a:avLst/>
                <a:gdLst>
                  <a:gd name="T0" fmla="*/ 316 w 316"/>
                  <a:gd name="T1" fmla="*/ 123 h 188"/>
                  <a:gd name="T2" fmla="*/ 305 w 316"/>
                  <a:gd name="T3" fmla="*/ 140 h 188"/>
                  <a:gd name="T4" fmla="*/ 284 w 316"/>
                  <a:gd name="T5" fmla="*/ 159 h 188"/>
                  <a:gd name="T6" fmla="*/ 257 w 316"/>
                  <a:gd name="T7" fmla="*/ 174 h 188"/>
                  <a:gd name="T8" fmla="*/ 229 w 316"/>
                  <a:gd name="T9" fmla="*/ 185 h 188"/>
                  <a:gd name="T10" fmla="*/ 203 w 316"/>
                  <a:gd name="T11" fmla="*/ 188 h 188"/>
                  <a:gd name="T12" fmla="*/ 193 w 316"/>
                  <a:gd name="T13" fmla="*/ 187 h 188"/>
                  <a:gd name="T14" fmla="*/ 185 w 316"/>
                  <a:gd name="T15" fmla="*/ 183 h 188"/>
                  <a:gd name="T16" fmla="*/ 181 w 316"/>
                  <a:gd name="T17" fmla="*/ 176 h 188"/>
                  <a:gd name="T18" fmla="*/ 180 w 316"/>
                  <a:gd name="T19" fmla="*/ 164 h 188"/>
                  <a:gd name="T20" fmla="*/ 183 w 316"/>
                  <a:gd name="T21" fmla="*/ 150 h 188"/>
                  <a:gd name="T22" fmla="*/ 192 w 316"/>
                  <a:gd name="T23" fmla="*/ 131 h 188"/>
                  <a:gd name="T24" fmla="*/ 175 w 316"/>
                  <a:gd name="T25" fmla="*/ 149 h 188"/>
                  <a:gd name="T26" fmla="*/ 156 w 316"/>
                  <a:gd name="T27" fmla="*/ 160 h 188"/>
                  <a:gd name="T28" fmla="*/ 138 w 316"/>
                  <a:gd name="T29" fmla="*/ 165 h 188"/>
                  <a:gd name="T30" fmla="*/ 121 w 316"/>
                  <a:gd name="T31" fmla="*/ 163 h 188"/>
                  <a:gd name="T32" fmla="*/ 107 w 316"/>
                  <a:gd name="T33" fmla="*/ 155 h 188"/>
                  <a:gd name="T34" fmla="*/ 97 w 316"/>
                  <a:gd name="T35" fmla="*/ 141 h 188"/>
                  <a:gd name="T36" fmla="*/ 94 w 316"/>
                  <a:gd name="T37" fmla="*/ 121 h 188"/>
                  <a:gd name="T38" fmla="*/ 99 w 316"/>
                  <a:gd name="T39" fmla="*/ 94 h 188"/>
                  <a:gd name="T40" fmla="*/ 56 w 316"/>
                  <a:gd name="T41" fmla="*/ 97 h 188"/>
                  <a:gd name="T42" fmla="*/ 26 w 316"/>
                  <a:gd name="T43" fmla="*/ 88 h 188"/>
                  <a:gd name="T44" fmla="*/ 7 w 316"/>
                  <a:gd name="T45" fmla="*/ 72 h 188"/>
                  <a:gd name="T46" fmla="*/ 0 w 316"/>
                  <a:gd name="T47" fmla="*/ 53 h 188"/>
                  <a:gd name="T48" fmla="*/ 2 w 316"/>
                  <a:gd name="T49" fmla="*/ 32 h 188"/>
                  <a:gd name="T50" fmla="*/ 14 w 316"/>
                  <a:gd name="T51" fmla="*/ 15 h 188"/>
                  <a:gd name="T52" fmla="*/ 33 w 316"/>
                  <a:gd name="T53" fmla="*/ 4 h 188"/>
                  <a:gd name="T54" fmla="*/ 61 w 316"/>
                  <a:gd name="T5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6" h="188">
                    <a:moveTo>
                      <a:pt x="316" y="123"/>
                    </a:moveTo>
                    <a:lnTo>
                      <a:pt x="305" y="140"/>
                    </a:lnTo>
                    <a:lnTo>
                      <a:pt x="284" y="159"/>
                    </a:lnTo>
                    <a:lnTo>
                      <a:pt x="257" y="174"/>
                    </a:lnTo>
                    <a:lnTo>
                      <a:pt x="229" y="185"/>
                    </a:lnTo>
                    <a:lnTo>
                      <a:pt x="203" y="188"/>
                    </a:lnTo>
                    <a:lnTo>
                      <a:pt x="193" y="187"/>
                    </a:lnTo>
                    <a:lnTo>
                      <a:pt x="185" y="183"/>
                    </a:lnTo>
                    <a:lnTo>
                      <a:pt x="181" y="176"/>
                    </a:lnTo>
                    <a:lnTo>
                      <a:pt x="180" y="164"/>
                    </a:lnTo>
                    <a:lnTo>
                      <a:pt x="183" y="150"/>
                    </a:lnTo>
                    <a:lnTo>
                      <a:pt x="192" y="131"/>
                    </a:lnTo>
                    <a:lnTo>
                      <a:pt x="175" y="149"/>
                    </a:lnTo>
                    <a:lnTo>
                      <a:pt x="156" y="160"/>
                    </a:lnTo>
                    <a:lnTo>
                      <a:pt x="138" y="165"/>
                    </a:lnTo>
                    <a:lnTo>
                      <a:pt x="121" y="163"/>
                    </a:lnTo>
                    <a:lnTo>
                      <a:pt x="107" y="155"/>
                    </a:lnTo>
                    <a:lnTo>
                      <a:pt x="97" y="141"/>
                    </a:lnTo>
                    <a:lnTo>
                      <a:pt x="94" y="121"/>
                    </a:lnTo>
                    <a:lnTo>
                      <a:pt x="99" y="94"/>
                    </a:lnTo>
                    <a:lnTo>
                      <a:pt x="56" y="97"/>
                    </a:lnTo>
                    <a:lnTo>
                      <a:pt x="26" y="88"/>
                    </a:lnTo>
                    <a:lnTo>
                      <a:pt x="7" y="72"/>
                    </a:lnTo>
                    <a:lnTo>
                      <a:pt x="0" y="53"/>
                    </a:lnTo>
                    <a:lnTo>
                      <a:pt x="2" y="32"/>
                    </a:lnTo>
                    <a:lnTo>
                      <a:pt x="14" y="15"/>
                    </a:lnTo>
                    <a:lnTo>
                      <a:pt x="33" y="4"/>
                    </a:lnTo>
                    <a:lnTo>
                      <a:pt x="6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8" name="Line 296">
                <a:extLst>
                  <a:ext uri="{FF2B5EF4-FFF2-40B4-BE49-F238E27FC236}">
                    <a16:creationId xmlns:a16="http://schemas.microsoft.com/office/drawing/2014/main" id="{C9F1FB3E-6E44-4B50-9785-B0FAC51D6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33845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9" name="Line 297">
                <a:extLst>
                  <a:ext uri="{FF2B5EF4-FFF2-40B4-BE49-F238E27FC236}">
                    <a16:creationId xmlns:a16="http://schemas.microsoft.com/office/drawing/2014/main" id="{EBE0DFC3-2337-4A52-B92B-1B2F9E7E5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26301" y="339566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0" name="Freeform 298">
                <a:extLst>
                  <a:ext uri="{FF2B5EF4-FFF2-40B4-BE49-F238E27FC236}">
                    <a16:creationId xmlns:a16="http://schemas.microsoft.com/office/drawing/2014/main" id="{AFA50187-E66B-4B6F-84DA-176C020DD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263" y="3382963"/>
                <a:ext cx="6350" cy="3175"/>
              </a:xfrm>
              <a:custGeom>
                <a:avLst/>
                <a:gdLst>
                  <a:gd name="T0" fmla="*/ 0 w 31"/>
                  <a:gd name="T1" fmla="*/ 19 h 19"/>
                  <a:gd name="T2" fmla="*/ 15 w 31"/>
                  <a:gd name="T3" fmla="*/ 9 h 19"/>
                  <a:gd name="T4" fmla="*/ 31 w 31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9">
                    <a:moveTo>
                      <a:pt x="0" y="19"/>
                    </a:moveTo>
                    <a:lnTo>
                      <a:pt x="15" y="9"/>
                    </a:lnTo>
                    <a:lnTo>
                      <a:pt x="3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1" name="Line 299">
                <a:extLst>
                  <a:ext uri="{FF2B5EF4-FFF2-40B4-BE49-F238E27FC236}">
                    <a16:creationId xmlns:a16="http://schemas.microsoft.com/office/drawing/2014/main" id="{6C51B166-CC0F-4DC9-B57E-BFF7C5923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77076" y="3400425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2" name="Line 300">
                <a:extLst>
                  <a:ext uri="{FF2B5EF4-FFF2-40B4-BE49-F238E27FC236}">
                    <a16:creationId xmlns:a16="http://schemas.microsoft.com/office/drawing/2014/main" id="{6D8B63B4-C219-4E51-BBC9-ED0C05FEF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51663" y="343535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3" name="Freeform 301">
                <a:extLst>
                  <a:ext uri="{FF2B5EF4-FFF2-40B4-BE49-F238E27FC236}">
                    <a16:creationId xmlns:a16="http://schemas.microsoft.com/office/drawing/2014/main" id="{FA0ADDFA-3573-4E83-B869-7C868A6D6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901" y="3397250"/>
                <a:ext cx="11113" cy="3175"/>
              </a:xfrm>
              <a:custGeom>
                <a:avLst/>
                <a:gdLst>
                  <a:gd name="T0" fmla="*/ 0 w 52"/>
                  <a:gd name="T1" fmla="*/ 0 h 13"/>
                  <a:gd name="T2" fmla="*/ 23 w 52"/>
                  <a:gd name="T3" fmla="*/ 4 h 13"/>
                  <a:gd name="T4" fmla="*/ 52 w 52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23" y="4"/>
                    </a:lnTo>
                    <a:lnTo>
                      <a:pt x="52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4" name="Line 302">
                <a:extLst>
                  <a:ext uri="{FF2B5EF4-FFF2-40B4-BE49-F238E27FC236}">
                    <a16:creationId xmlns:a16="http://schemas.microsoft.com/office/drawing/2014/main" id="{6A0B86B7-D4E6-4D8D-98EC-6C6A623E0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85001" y="3359150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5" name="Line 303">
                <a:extLst>
                  <a:ext uri="{FF2B5EF4-FFF2-40B4-BE49-F238E27FC236}">
                    <a16:creationId xmlns:a16="http://schemas.microsoft.com/office/drawing/2014/main" id="{E671B669-A873-48C3-BF2A-5D8D0AA6D5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97701" y="335121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6" name="Line 304">
                <a:extLst>
                  <a:ext uri="{FF2B5EF4-FFF2-40B4-BE49-F238E27FC236}">
                    <a16:creationId xmlns:a16="http://schemas.microsoft.com/office/drawing/2014/main" id="{EB91CD04-7887-42D3-89A1-F50CA9E76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7551" y="332105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7" name="Line 305">
                <a:extLst>
                  <a:ext uri="{FF2B5EF4-FFF2-40B4-BE49-F238E27FC236}">
                    <a16:creationId xmlns:a16="http://schemas.microsoft.com/office/drawing/2014/main" id="{25D02661-2742-4C5A-84DA-426A9EC011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73901" y="3314700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8" name="Freeform 306">
                <a:extLst>
                  <a:ext uri="{FF2B5EF4-FFF2-40B4-BE49-F238E27FC236}">
                    <a16:creationId xmlns:a16="http://schemas.microsoft.com/office/drawing/2014/main" id="{36DA26A6-F1FC-40C9-B78E-E9B95BF59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076" y="3276600"/>
                <a:ext cx="4763" cy="6350"/>
              </a:xfrm>
              <a:custGeom>
                <a:avLst/>
                <a:gdLst>
                  <a:gd name="T0" fmla="*/ 20 w 20"/>
                  <a:gd name="T1" fmla="*/ 0 h 32"/>
                  <a:gd name="T2" fmla="*/ 13 w 20"/>
                  <a:gd name="T3" fmla="*/ 16 h 32"/>
                  <a:gd name="T4" fmla="*/ 0 w 20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32">
                    <a:moveTo>
                      <a:pt x="20" y="0"/>
                    </a:moveTo>
                    <a:lnTo>
                      <a:pt x="13" y="16"/>
                    </a:lnTo>
                    <a:lnTo>
                      <a:pt x="0" y="3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9" name="Freeform 307">
                <a:extLst>
                  <a:ext uri="{FF2B5EF4-FFF2-40B4-BE49-F238E27FC236}">
                    <a16:creationId xmlns:a16="http://schemas.microsoft.com/office/drawing/2014/main" id="{FB6AD92D-1376-4DAD-9E0E-F0D22ED3E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9101" y="3246438"/>
                <a:ext cx="3175" cy="4763"/>
              </a:xfrm>
              <a:custGeom>
                <a:avLst/>
                <a:gdLst>
                  <a:gd name="T0" fmla="*/ 0 w 18"/>
                  <a:gd name="T1" fmla="*/ 0 h 28"/>
                  <a:gd name="T2" fmla="*/ 10 w 18"/>
                  <a:gd name="T3" fmla="*/ 12 h 28"/>
                  <a:gd name="T4" fmla="*/ 18 w 18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8">
                    <a:moveTo>
                      <a:pt x="0" y="0"/>
                    </a:moveTo>
                    <a:lnTo>
                      <a:pt x="10" y="12"/>
                    </a:lnTo>
                    <a:lnTo>
                      <a:pt x="18" y="2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0" name="Line 308">
                <a:extLst>
                  <a:ext uri="{FF2B5EF4-FFF2-40B4-BE49-F238E27FC236}">
                    <a16:creationId xmlns:a16="http://schemas.microsoft.com/office/drawing/2014/main" id="{A1BDB2E7-4AC1-48E8-B13A-D9CD53D8D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83388" y="3230563"/>
                <a:ext cx="6350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1" name="Freeform 309">
                <a:extLst>
                  <a:ext uri="{FF2B5EF4-FFF2-40B4-BE49-F238E27FC236}">
                    <a16:creationId xmlns:a16="http://schemas.microsoft.com/office/drawing/2014/main" id="{B0F006FA-4E77-435E-98D2-498012434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26" y="3219450"/>
                <a:ext cx="4763" cy="1588"/>
              </a:xfrm>
              <a:custGeom>
                <a:avLst/>
                <a:gdLst>
                  <a:gd name="T0" fmla="*/ 0 w 24"/>
                  <a:gd name="T1" fmla="*/ 15 h 15"/>
                  <a:gd name="T2" fmla="*/ 11 w 24"/>
                  <a:gd name="T3" fmla="*/ 7 h 15"/>
                  <a:gd name="T4" fmla="*/ 24 w 24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5">
                    <a:moveTo>
                      <a:pt x="0" y="15"/>
                    </a:moveTo>
                    <a:lnTo>
                      <a:pt x="11" y="7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2" name="Line 310">
                <a:extLst>
                  <a:ext uri="{FF2B5EF4-FFF2-40B4-BE49-F238E27FC236}">
                    <a16:creationId xmlns:a16="http://schemas.microsoft.com/office/drawing/2014/main" id="{BEE75DFF-9F6E-4C00-B4E3-0562535C0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67513" y="32131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3" name="Freeform 311">
                <a:extLst>
                  <a:ext uri="{FF2B5EF4-FFF2-40B4-BE49-F238E27FC236}">
                    <a16:creationId xmlns:a16="http://schemas.microsoft.com/office/drawing/2014/main" id="{9974B3DD-6218-461E-B36F-8DC4F189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9726" y="3208338"/>
                <a:ext cx="3175" cy="6350"/>
              </a:xfrm>
              <a:custGeom>
                <a:avLst/>
                <a:gdLst>
                  <a:gd name="T0" fmla="*/ 13 w 13"/>
                  <a:gd name="T1" fmla="*/ 28 h 28"/>
                  <a:gd name="T2" fmla="*/ 3 w 13"/>
                  <a:gd name="T3" fmla="*/ 16 h 28"/>
                  <a:gd name="T4" fmla="*/ 0 w 13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8">
                    <a:moveTo>
                      <a:pt x="13" y="28"/>
                    </a:move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4" name="Line 312">
                <a:extLst>
                  <a:ext uri="{FF2B5EF4-FFF2-40B4-BE49-F238E27FC236}">
                    <a16:creationId xmlns:a16="http://schemas.microsoft.com/office/drawing/2014/main" id="{29761134-23CB-497F-8BEE-470950EB0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70676" y="3201988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5" name="Freeform 313">
                <a:extLst>
                  <a:ext uri="{FF2B5EF4-FFF2-40B4-BE49-F238E27FC236}">
                    <a16:creationId xmlns:a16="http://schemas.microsoft.com/office/drawing/2014/main" id="{1FF6144A-E028-4745-97DC-1372C57E8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2901" y="3132138"/>
                <a:ext cx="6350" cy="6350"/>
              </a:xfrm>
              <a:custGeom>
                <a:avLst/>
                <a:gdLst>
                  <a:gd name="T0" fmla="*/ 0 w 28"/>
                  <a:gd name="T1" fmla="*/ 0 h 32"/>
                  <a:gd name="T2" fmla="*/ 19 w 28"/>
                  <a:gd name="T3" fmla="*/ 12 h 32"/>
                  <a:gd name="T4" fmla="*/ 28 w 28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2">
                    <a:moveTo>
                      <a:pt x="0" y="0"/>
                    </a:moveTo>
                    <a:lnTo>
                      <a:pt x="19" y="12"/>
                    </a:lnTo>
                    <a:lnTo>
                      <a:pt x="28" y="3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6" name="Line 314">
                <a:extLst>
                  <a:ext uri="{FF2B5EF4-FFF2-40B4-BE49-F238E27FC236}">
                    <a16:creationId xmlns:a16="http://schemas.microsoft.com/office/drawing/2014/main" id="{DC65E7A7-0243-49BC-B065-C1F721016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1" y="306546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7" name="Line 315">
                <a:extLst>
                  <a:ext uri="{FF2B5EF4-FFF2-40B4-BE49-F238E27FC236}">
                    <a16:creationId xmlns:a16="http://schemas.microsoft.com/office/drawing/2014/main" id="{EF15BA86-B1D9-40F0-99C3-C9FDEC520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48476" y="2930525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8" name="Line 316">
                <a:extLst>
                  <a:ext uri="{FF2B5EF4-FFF2-40B4-BE49-F238E27FC236}">
                    <a16:creationId xmlns:a16="http://schemas.microsoft.com/office/drawing/2014/main" id="{5A3B8D42-7A93-415B-B744-990982C1D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37363" y="2916238"/>
                <a:ext cx="635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9" name="Line 317">
                <a:extLst>
                  <a:ext uri="{FF2B5EF4-FFF2-40B4-BE49-F238E27FC236}">
                    <a16:creationId xmlns:a16="http://schemas.microsoft.com/office/drawing/2014/main" id="{88E2104D-A4F7-48CC-B304-25078C12F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48488" y="2889250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0" name="Line 318">
                <a:extLst>
                  <a:ext uri="{FF2B5EF4-FFF2-40B4-BE49-F238E27FC236}">
                    <a16:creationId xmlns:a16="http://schemas.microsoft.com/office/drawing/2014/main" id="{F7D26665-8AFA-4CA6-AD95-78F0228AF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9126" y="2889250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1" name="Line 319">
                <a:extLst>
                  <a:ext uri="{FF2B5EF4-FFF2-40B4-BE49-F238E27FC236}">
                    <a16:creationId xmlns:a16="http://schemas.microsoft.com/office/drawing/2014/main" id="{9E0D45EB-A94A-4991-A974-43A2854C3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45326" y="2887663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2" name="Line 320">
                <a:extLst>
                  <a:ext uri="{FF2B5EF4-FFF2-40B4-BE49-F238E27FC236}">
                    <a16:creationId xmlns:a16="http://schemas.microsoft.com/office/drawing/2014/main" id="{2659C273-8B1C-40FC-88C9-A31563459A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24688" y="2851150"/>
                <a:ext cx="635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3" name="Line 321">
                <a:extLst>
                  <a:ext uri="{FF2B5EF4-FFF2-40B4-BE49-F238E27FC236}">
                    <a16:creationId xmlns:a16="http://schemas.microsoft.com/office/drawing/2014/main" id="{3DFC8D5E-BB38-4F6B-8603-BC577955A1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77076" y="2852738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4" name="Line 322">
                <a:extLst>
                  <a:ext uri="{FF2B5EF4-FFF2-40B4-BE49-F238E27FC236}">
                    <a16:creationId xmlns:a16="http://schemas.microsoft.com/office/drawing/2014/main" id="{C9257EC7-6680-4D8D-9F31-8C977D64A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91363" y="2854325"/>
                <a:ext cx="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5" name="Line 323">
                <a:extLst>
                  <a:ext uri="{FF2B5EF4-FFF2-40B4-BE49-F238E27FC236}">
                    <a16:creationId xmlns:a16="http://schemas.microsoft.com/office/drawing/2014/main" id="{CA0C61B6-BDA1-44A7-84B5-90A5D2087E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13588" y="2882900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6" name="Line 324">
                <a:extLst>
                  <a:ext uri="{FF2B5EF4-FFF2-40B4-BE49-F238E27FC236}">
                    <a16:creationId xmlns:a16="http://schemas.microsoft.com/office/drawing/2014/main" id="{6B0FC012-BFC4-42CF-8389-9B403DD466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83451" y="28511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7" name="Freeform 325">
                <a:extLst>
                  <a:ext uri="{FF2B5EF4-FFF2-40B4-BE49-F238E27FC236}">
                    <a16:creationId xmlns:a16="http://schemas.microsoft.com/office/drawing/2014/main" id="{1C72165C-FC2D-4629-B5BF-FF567F49F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7576" y="2841625"/>
                <a:ext cx="7938" cy="4763"/>
              </a:xfrm>
              <a:custGeom>
                <a:avLst/>
                <a:gdLst>
                  <a:gd name="T0" fmla="*/ 35 w 35"/>
                  <a:gd name="T1" fmla="*/ 0 h 27"/>
                  <a:gd name="T2" fmla="*/ 20 w 35"/>
                  <a:gd name="T3" fmla="*/ 15 h 27"/>
                  <a:gd name="T4" fmla="*/ 0 w 35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7">
                    <a:moveTo>
                      <a:pt x="35" y="0"/>
                    </a:moveTo>
                    <a:lnTo>
                      <a:pt x="20" y="15"/>
                    </a:lnTo>
                    <a:lnTo>
                      <a:pt x="0" y="2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8" name="Line 326">
                <a:extLst>
                  <a:ext uri="{FF2B5EF4-FFF2-40B4-BE49-F238E27FC236}">
                    <a16:creationId xmlns:a16="http://schemas.microsoft.com/office/drawing/2014/main" id="{FF398A58-7CDF-42F1-A65F-FB2635F70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12013" y="2786063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9" name="Line 327">
                <a:extLst>
                  <a:ext uri="{FF2B5EF4-FFF2-40B4-BE49-F238E27FC236}">
                    <a16:creationId xmlns:a16="http://schemas.microsoft.com/office/drawing/2014/main" id="{273ABFCF-0D8E-4C9E-86D0-DD6A7851EB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8838" y="277495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0" name="Line 328">
                <a:extLst>
                  <a:ext uri="{FF2B5EF4-FFF2-40B4-BE49-F238E27FC236}">
                    <a16:creationId xmlns:a16="http://schemas.microsoft.com/office/drawing/2014/main" id="{01527497-82A6-4A31-A399-8EB1ED1B80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96138" y="2765425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1" name="Line 329">
                <a:extLst>
                  <a:ext uri="{FF2B5EF4-FFF2-40B4-BE49-F238E27FC236}">
                    <a16:creationId xmlns:a16="http://schemas.microsoft.com/office/drawing/2014/main" id="{B5BCEA8F-FE88-41BC-86AC-34A0302ED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81851" y="2760663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2" name="Line 330">
                <a:extLst>
                  <a:ext uri="{FF2B5EF4-FFF2-40B4-BE49-F238E27FC236}">
                    <a16:creationId xmlns:a16="http://schemas.microsoft.com/office/drawing/2014/main" id="{DDC5B7B1-FFBB-43C3-BE2E-2167EEE3F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19951" y="274320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3" name="Line 331">
                <a:extLst>
                  <a:ext uri="{FF2B5EF4-FFF2-40B4-BE49-F238E27FC236}">
                    <a16:creationId xmlns:a16="http://schemas.microsoft.com/office/drawing/2014/main" id="{472FD870-090B-409D-AD7A-A1F8C992C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88213" y="2778125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4" name="Line 332">
                <a:extLst>
                  <a:ext uri="{FF2B5EF4-FFF2-40B4-BE49-F238E27FC236}">
                    <a16:creationId xmlns:a16="http://schemas.microsoft.com/office/drawing/2014/main" id="{B6486554-AE9E-46A5-868C-3FA865DCD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12026" y="277495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5" name="Line 333">
                <a:extLst>
                  <a:ext uri="{FF2B5EF4-FFF2-40B4-BE49-F238E27FC236}">
                    <a16:creationId xmlns:a16="http://schemas.microsoft.com/office/drawing/2014/main" id="{3F33363A-C22F-4B92-B4D4-2F94C00CE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1551" y="2762250"/>
                <a:ext cx="793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6" name="Line 334">
                <a:extLst>
                  <a:ext uri="{FF2B5EF4-FFF2-40B4-BE49-F238E27FC236}">
                    <a16:creationId xmlns:a16="http://schemas.microsoft.com/office/drawing/2014/main" id="{793F4F41-0EE4-461C-913C-616D3072A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37438" y="2624138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7" name="Line 335">
                <a:extLst>
                  <a:ext uri="{FF2B5EF4-FFF2-40B4-BE49-F238E27FC236}">
                    <a16:creationId xmlns:a16="http://schemas.microsoft.com/office/drawing/2014/main" id="{2D7FF5B5-530B-4B7F-9062-41AF52B26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8076" y="2589213"/>
                <a:ext cx="3175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8" name="Line 336">
                <a:extLst>
                  <a:ext uri="{FF2B5EF4-FFF2-40B4-BE49-F238E27FC236}">
                    <a16:creationId xmlns:a16="http://schemas.microsoft.com/office/drawing/2014/main" id="{13504582-961E-4226-97F2-5628332FC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08876" y="262890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9" name="Line 337">
                <a:extLst>
                  <a:ext uri="{FF2B5EF4-FFF2-40B4-BE49-F238E27FC236}">
                    <a16:creationId xmlns:a16="http://schemas.microsoft.com/office/drawing/2014/main" id="{31AA9357-1626-4A25-85C2-8E77E17A5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5863" y="2655888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0" name="Freeform 338">
                <a:extLst>
                  <a:ext uri="{FF2B5EF4-FFF2-40B4-BE49-F238E27FC236}">
                    <a16:creationId xmlns:a16="http://schemas.microsoft.com/office/drawing/2014/main" id="{5D5E4B7A-EC2C-407D-96E2-A97386901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463" y="2684463"/>
                <a:ext cx="4763" cy="4763"/>
              </a:xfrm>
              <a:custGeom>
                <a:avLst/>
                <a:gdLst>
                  <a:gd name="T0" fmla="*/ 0 w 22"/>
                  <a:gd name="T1" fmla="*/ 24 h 24"/>
                  <a:gd name="T2" fmla="*/ 10 w 22"/>
                  <a:gd name="T3" fmla="*/ 11 h 24"/>
                  <a:gd name="T4" fmla="*/ 22 w 22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4">
                    <a:moveTo>
                      <a:pt x="0" y="24"/>
                    </a:moveTo>
                    <a:lnTo>
                      <a:pt x="10" y="11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1" name="Line 339">
                <a:extLst>
                  <a:ext uri="{FF2B5EF4-FFF2-40B4-BE49-F238E27FC236}">
                    <a16:creationId xmlns:a16="http://schemas.microsoft.com/office/drawing/2014/main" id="{038B77DB-EF31-4396-8BE0-59DE89420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3351" y="2728913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2" name="Line 340">
                <a:extLst>
                  <a:ext uri="{FF2B5EF4-FFF2-40B4-BE49-F238E27FC236}">
                    <a16:creationId xmlns:a16="http://schemas.microsoft.com/office/drawing/2014/main" id="{6630DB9B-8272-4154-9732-325345183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761288" y="2719388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3" name="Line 341">
                <a:extLst>
                  <a:ext uri="{FF2B5EF4-FFF2-40B4-BE49-F238E27FC236}">
                    <a16:creationId xmlns:a16="http://schemas.microsoft.com/office/drawing/2014/main" id="{2DB0050A-3C16-43F8-9851-FB172A6F2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3" y="2695575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4" name="Line 342">
                <a:extLst>
                  <a:ext uri="{FF2B5EF4-FFF2-40B4-BE49-F238E27FC236}">
                    <a16:creationId xmlns:a16="http://schemas.microsoft.com/office/drawing/2014/main" id="{F0B238AA-2AAF-4411-8D27-E8B4D81EDE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829551" y="26924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5" name="Line 343">
                <a:extLst>
                  <a:ext uri="{FF2B5EF4-FFF2-40B4-BE49-F238E27FC236}">
                    <a16:creationId xmlns:a16="http://schemas.microsoft.com/office/drawing/2014/main" id="{BBAE212A-55F8-4CFA-A20C-1F45A1DF4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02576" y="2665413"/>
                <a:ext cx="4763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6" name="Line 344">
                <a:extLst>
                  <a:ext uri="{FF2B5EF4-FFF2-40B4-BE49-F238E27FC236}">
                    <a16:creationId xmlns:a16="http://schemas.microsoft.com/office/drawing/2014/main" id="{82AD4ACD-6836-444C-928E-7168251B8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8451" y="2670175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7" name="Line 346">
                <a:extLst>
                  <a:ext uri="{FF2B5EF4-FFF2-40B4-BE49-F238E27FC236}">
                    <a16:creationId xmlns:a16="http://schemas.microsoft.com/office/drawing/2014/main" id="{7F01A245-3FBC-46AC-B996-B4410EB22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7026" y="2789238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8" name="Line 347">
                <a:extLst>
                  <a:ext uri="{FF2B5EF4-FFF2-40B4-BE49-F238E27FC236}">
                    <a16:creationId xmlns:a16="http://schemas.microsoft.com/office/drawing/2014/main" id="{26681D3B-CC36-4998-B87E-6ACF9F3D2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88313" y="3006725"/>
                <a:ext cx="635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9" name="Line 348">
                <a:extLst>
                  <a:ext uri="{FF2B5EF4-FFF2-40B4-BE49-F238E27FC236}">
                    <a16:creationId xmlns:a16="http://schemas.microsoft.com/office/drawing/2014/main" id="{28C81C54-02F6-446A-9E66-B7B5154A0A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2763" y="3060700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0" name="Freeform 349">
                <a:extLst>
                  <a:ext uri="{FF2B5EF4-FFF2-40B4-BE49-F238E27FC236}">
                    <a16:creationId xmlns:a16="http://schemas.microsoft.com/office/drawing/2014/main" id="{3C3D4768-D6F7-4F23-83BE-109DBA790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6" y="3106738"/>
                <a:ext cx="7938" cy="3175"/>
              </a:xfrm>
              <a:custGeom>
                <a:avLst/>
                <a:gdLst>
                  <a:gd name="T0" fmla="*/ 33 w 33"/>
                  <a:gd name="T1" fmla="*/ 0 h 19"/>
                  <a:gd name="T2" fmla="*/ 18 w 33"/>
                  <a:gd name="T3" fmla="*/ 11 h 19"/>
                  <a:gd name="T4" fmla="*/ 0 w 33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9">
                    <a:moveTo>
                      <a:pt x="33" y="0"/>
                    </a:moveTo>
                    <a:lnTo>
                      <a:pt x="18" y="11"/>
                    </a:lnTo>
                    <a:lnTo>
                      <a:pt x="0" y="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1" name="Line 350">
                <a:extLst>
                  <a:ext uri="{FF2B5EF4-FFF2-40B4-BE49-F238E27FC236}">
                    <a16:creationId xmlns:a16="http://schemas.microsoft.com/office/drawing/2014/main" id="{869506E0-3CD2-485B-B4A5-F960F2DDA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35938" y="3159125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2" name="Line 351">
                <a:extLst>
                  <a:ext uri="{FF2B5EF4-FFF2-40B4-BE49-F238E27FC236}">
                    <a16:creationId xmlns:a16="http://schemas.microsoft.com/office/drawing/2014/main" id="{29A267C9-D6B5-4DBD-9322-BC8ADC74BB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9276" y="3241675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3" name="Freeform 352">
                <a:extLst>
                  <a:ext uri="{FF2B5EF4-FFF2-40B4-BE49-F238E27FC236}">
                    <a16:creationId xmlns:a16="http://schemas.microsoft.com/office/drawing/2014/main" id="{8D3758E1-23BA-4AC0-83BA-FD520D893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8788" y="3203575"/>
                <a:ext cx="1588" cy="4763"/>
              </a:xfrm>
              <a:custGeom>
                <a:avLst/>
                <a:gdLst>
                  <a:gd name="T0" fmla="*/ 8 w 8"/>
                  <a:gd name="T1" fmla="*/ 23 h 23"/>
                  <a:gd name="T2" fmla="*/ 2 w 8"/>
                  <a:gd name="T3" fmla="*/ 13 h 23"/>
                  <a:gd name="T4" fmla="*/ 0 w 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3">
                    <a:moveTo>
                      <a:pt x="8" y="23"/>
                    </a:moveTo>
                    <a:lnTo>
                      <a:pt x="2" y="1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4" name="Line 353">
                <a:extLst>
                  <a:ext uri="{FF2B5EF4-FFF2-40B4-BE49-F238E27FC236}">
                    <a16:creationId xmlns:a16="http://schemas.microsoft.com/office/drawing/2014/main" id="{D422910C-51CC-40D6-9069-097FB41E53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58151" y="3240088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" name="Line 354">
                <a:extLst>
                  <a:ext uri="{FF2B5EF4-FFF2-40B4-BE49-F238E27FC236}">
                    <a16:creationId xmlns:a16="http://schemas.microsoft.com/office/drawing/2014/main" id="{C22E7B4E-D8B8-4D9F-9D28-048947145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7038" y="32385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" name="Line 355">
                <a:extLst>
                  <a:ext uri="{FF2B5EF4-FFF2-40B4-BE49-F238E27FC236}">
                    <a16:creationId xmlns:a16="http://schemas.microsoft.com/office/drawing/2014/main" id="{8CC65D17-8902-4C98-BAF2-CF36CDFB1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93063" y="323691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" name="Line 356">
                <a:extLst>
                  <a:ext uri="{FF2B5EF4-FFF2-40B4-BE49-F238E27FC236}">
                    <a16:creationId xmlns:a16="http://schemas.microsoft.com/office/drawing/2014/main" id="{E8E666F7-D72F-45A2-A862-C2131EF1C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62888" y="331470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" name="Line 357">
                <a:extLst>
                  <a:ext uri="{FF2B5EF4-FFF2-40B4-BE49-F238E27FC236}">
                    <a16:creationId xmlns:a16="http://schemas.microsoft.com/office/drawing/2014/main" id="{D5A3422D-11BC-4496-9A88-62351CEA1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4001" y="3319463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" name="Line 358">
                <a:extLst>
                  <a:ext uri="{FF2B5EF4-FFF2-40B4-BE49-F238E27FC236}">
                    <a16:creationId xmlns:a16="http://schemas.microsoft.com/office/drawing/2014/main" id="{DF5A98EB-8B31-4134-8462-B668B55A1B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12101" y="3351213"/>
                <a:ext cx="635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0" name="Line 359">
                <a:extLst>
                  <a:ext uri="{FF2B5EF4-FFF2-40B4-BE49-F238E27FC236}">
                    <a16:creationId xmlns:a16="http://schemas.microsoft.com/office/drawing/2014/main" id="{D8929167-111C-4195-ADF3-231BEF136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8451" y="33591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" name="Freeform 360">
                <a:extLst>
                  <a:ext uri="{FF2B5EF4-FFF2-40B4-BE49-F238E27FC236}">
                    <a16:creationId xmlns:a16="http://schemas.microsoft.com/office/drawing/2014/main" id="{871C0D6A-268A-4C4E-B90F-1D19A0608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5288" y="3357563"/>
                <a:ext cx="3175" cy="3175"/>
              </a:xfrm>
              <a:custGeom>
                <a:avLst/>
                <a:gdLst>
                  <a:gd name="T0" fmla="*/ 14 w 14"/>
                  <a:gd name="T1" fmla="*/ 0 h 23"/>
                  <a:gd name="T2" fmla="*/ 8 w 14"/>
                  <a:gd name="T3" fmla="*/ 11 h 23"/>
                  <a:gd name="T4" fmla="*/ 0 w 14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3">
                    <a:moveTo>
                      <a:pt x="14" y="0"/>
                    </a:moveTo>
                    <a:lnTo>
                      <a:pt x="8" y="11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" name="Line 361">
                <a:extLst>
                  <a:ext uri="{FF2B5EF4-FFF2-40B4-BE49-F238E27FC236}">
                    <a16:creationId xmlns:a16="http://schemas.microsoft.com/office/drawing/2014/main" id="{2A660E51-1FEF-4DE8-BB88-AFED7BEFC8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27988" y="3354388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" name="Line 362">
                <a:extLst>
                  <a:ext uri="{FF2B5EF4-FFF2-40B4-BE49-F238E27FC236}">
                    <a16:creationId xmlns:a16="http://schemas.microsoft.com/office/drawing/2014/main" id="{A07CEEAB-3841-4C9B-93A3-59BF2FB0C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96213" y="3441700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" name="Line 363">
                <a:extLst>
                  <a:ext uri="{FF2B5EF4-FFF2-40B4-BE49-F238E27FC236}">
                    <a16:creationId xmlns:a16="http://schemas.microsoft.com/office/drawing/2014/main" id="{34150A25-95E2-4672-AF20-F667EA25F9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97788" y="3473450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" name="Freeform 364">
                <a:extLst>
                  <a:ext uri="{FF2B5EF4-FFF2-40B4-BE49-F238E27FC236}">
                    <a16:creationId xmlns:a16="http://schemas.microsoft.com/office/drawing/2014/main" id="{0B87B583-047E-4112-9481-32080DB94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1913" y="3467100"/>
                <a:ext cx="3175" cy="4763"/>
              </a:xfrm>
              <a:custGeom>
                <a:avLst/>
                <a:gdLst>
                  <a:gd name="T0" fmla="*/ 9 w 9"/>
                  <a:gd name="T1" fmla="*/ 30 h 30"/>
                  <a:gd name="T2" fmla="*/ 2 w 9"/>
                  <a:gd name="T3" fmla="*/ 16 h 30"/>
                  <a:gd name="T4" fmla="*/ 0 w 9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0">
                    <a:moveTo>
                      <a:pt x="9" y="30"/>
                    </a:move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" name="Freeform 365">
                <a:extLst>
                  <a:ext uri="{FF2B5EF4-FFF2-40B4-BE49-F238E27FC236}">
                    <a16:creationId xmlns:a16="http://schemas.microsoft.com/office/drawing/2014/main" id="{F6731624-AA3F-46DB-B369-BBE783E62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638" y="3463925"/>
                <a:ext cx="3175" cy="4763"/>
              </a:xfrm>
              <a:custGeom>
                <a:avLst/>
                <a:gdLst>
                  <a:gd name="T0" fmla="*/ 0 w 10"/>
                  <a:gd name="T1" fmla="*/ 25 h 25"/>
                  <a:gd name="T2" fmla="*/ 3 w 10"/>
                  <a:gd name="T3" fmla="*/ 15 h 25"/>
                  <a:gd name="T4" fmla="*/ 10 w 1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5">
                    <a:moveTo>
                      <a:pt x="0" y="25"/>
                    </a:moveTo>
                    <a:lnTo>
                      <a:pt x="3" y="15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" name="Line 366">
                <a:extLst>
                  <a:ext uri="{FF2B5EF4-FFF2-40B4-BE49-F238E27FC236}">
                    <a16:creationId xmlns:a16="http://schemas.microsoft.com/office/drawing/2014/main" id="{97E09102-8371-4EA3-935C-6D5C6331E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8151" y="3463925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" name="Line 367">
                <a:extLst>
                  <a:ext uri="{FF2B5EF4-FFF2-40B4-BE49-F238E27FC236}">
                    <a16:creationId xmlns:a16="http://schemas.microsoft.com/office/drawing/2014/main" id="{A2209494-BE87-415A-8191-5559EAF37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69263" y="3462338"/>
                <a:ext cx="1588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90" name="Group 889">
              <a:extLst>
                <a:ext uri="{FF2B5EF4-FFF2-40B4-BE49-F238E27FC236}">
                  <a16:creationId xmlns:a16="http://schemas.microsoft.com/office/drawing/2014/main" id="{66274A72-A7F7-4BAC-B165-65220F63B679}"/>
                </a:ext>
              </a:extLst>
            </p:cNvPr>
            <p:cNvGrpSpPr/>
            <p:nvPr userDrawn="1"/>
          </p:nvGrpSpPr>
          <p:grpSpPr>
            <a:xfrm>
              <a:off x="10060698" y="2935708"/>
              <a:ext cx="785535" cy="714699"/>
              <a:chOff x="6592888" y="2581275"/>
              <a:chExt cx="1698625" cy="1370013"/>
            </a:xfrm>
          </p:grpSpPr>
          <p:sp>
            <p:nvSpPr>
              <p:cNvPr id="1115" name="Freeform 145">
                <a:extLst>
                  <a:ext uri="{FF2B5EF4-FFF2-40B4-BE49-F238E27FC236}">
                    <a16:creationId xmlns:a16="http://schemas.microsoft.com/office/drawing/2014/main" id="{8B975110-2E01-4668-B1F5-63271BA480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92888" y="2581275"/>
                <a:ext cx="1697038" cy="1335088"/>
              </a:xfrm>
              <a:custGeom>
                <a:avLst/>
                <a:gdLst>
                  <a:gd name="T0" fmla="*/ 3303 w 7481"/>
                  <a:gd name="T1" fmla="*/ 7513 h 7563"/>
                  <a:gd name="T2" fmla="*/ 3481 w 7481"/>
                  <a:gd name="T3" fmla="*/ 4755 h 7563"/>
                  <a:gd name="T4" fmla="*/ 3150 w 7481"/>
                  <a:gd name="T5" fmla="*/ 4523 h 7563"/>
                  <a:gd name="T6" fmla="*/ 2861 w 7481"/>
                  <a:gd name="T7" fmla="*/ 4764 h 7563"/>
                  <a:gd name="T8" fmla="*/ 2551 w 7481"/>
                  <a:gd name="T9" fmla="*/ 4576 h 7563"/>
                  <a:gd name="T10" fmla="*/ 2134 w 7481"/>
                  <a:gd name="T11" fmla="*/ 4653 h 7563"/>
                  <a:gd name="T12" fmla="*/ 1459 w 7481"/>
                  <a:gd name="T13" fmla="*/ 4883 h 7563"/>
                  <a:gd name="T14" fmla="*/ 1800 w 7481"/>
                  <a:gd name="T15" fmla="*/ 4514 h 7563"/>
                  <a:gd name="T16" fmla="*/ 1927 w 7481"/>
                  <a:gd name="T17" fmla="*/ 4170 h 7563"/>
                  <a:gd name="T18" fmla="*/ 1905 w 7481"/>
                  <a:gd name="T19" fmla="*/ 3990 h 7563"/>
                  <a:gd name="T20" fmla="*/ 1320 w 7481"/>
                  <a:gd name="T21" fmla="*/ 4123 h 7563"/>
                  <a:gd name="T22" fmla="*/ 664 w 7481"/>
                  <a:gd name="T23" fmla="*/ 3963 h 7563"/>
                  <a:gd name="T24" fmla="*/ 799 w 7481"/>
                  <a:gd name="T25" fmla="*/ 3652 h 7563"/>
                  <a:gd name="T26" fmla="*/ 221 w 7481"/>
                  <a:gd name="T27" fmla="*/ 3454 h 7563"/>
                  <a:gd name="T28" fmla="*/ 355 w 7481"/>
                  <a:gd name="T29" fmla="*/ 3145 h 7563"/>
                  <a:gd name="T30" fmla="*/ 902 w 7481"/>
                  <a:gd name="T31" fmla="*/ 3083 h 7563"/>
                  <a:gd name="T32" fmla="*/ 1048 w 7481"/>
                  <a:gd name="T33" fmla="*/ 2783 h 7563"/>
                  <a:gd name="T34" fmla="*/ 1380 w 7481"/>
                  <a:gd name="T35" fmla="*/ 2354 h 7563"/>
                  <a:gd name="T36" fmla="*/ 1071 w 7481"/>
                  <a:gd name="T37" fmla="*/ 1934 h 7563"/>
                  <a:gd name="T38" fmla="*/ 1297 w 7481"/>
                  <a:gd name="T39" fmla="*/ 1667 h 7563"/>
                  <a:gd name="T40" fmla="*/ 1912 w 7481"/>
                  <a:gd name="T41" fmla="*/ 1862 h 7563"/>
                  <a:gd name="T42" fmla="*/ 2098 w 7481"/>
                  <a:gd name="T43" fmla="*/ 1478 h 7563"/>
                  <a:gd name="T44" fmla="*/ 2654 w 7481"/>
                  <a:gd name="T45" fmla="*/ 1739 h 7563"/>
                  <a:gd name="T46" fmla="*/ 2876 w 7481"/>
                  <a:gd name="T47" fmla="*/ 1469 h 7563"/>
                  <a:gd name="T48" fmla="*/ 2562 w 7481"/>
                  <a:gd name="T49" fmla="*/ 1004 h 7563"/>
                  <a:gd name="T50" fmla="*/ 3095 w 7481"/>
                  <a:gd name="T51" fmla="*/ 1097 h 7563"/>
                  <a:gd name="T52" fmla="*/ 3437 w 7481"/>
                  <a:gd name="T53" fmla="*/ 640 h 7563"/>
                  <a:gd name="T54" fmla="*/ 3707 w 7481"/>
                  <a:gd name="T55" fmla="*/ 151 h 7563"/>
                  <a:gd name="T56" fmla="*/ 4189 w 7481"/>
                  <a:gd name="T57" fmla="*/ 377 h 7563"/>
                  <a:gd name="T58" fmla="*/ 4619 w 7481"/>
                  <a:gd name="T59" fmla="*/ 444 h 7563"/>
                  <a:gd name="T60" fmla="*/ 4956 w 7481"/>
                  <a:gd name="T61" fmla="*/ 767 h 7563"/>
                  <a:gd name="T62" fmla="*/ 5096 w 7481"/>
                  <a:gd name="T63" fmla="*/ 840 h 7563"/>
                  <a:gd name="T64" fmla="*/ 5493 w 7481"/>
                  <a:gd name="T65" fmla="*/ 378 h 7563"/>
                  <a:gd name="T66" fmla="*/ 5902 w 7481"/>
                  <a:gd name="T67" fmla="*/ 607 h 7563"/>
                  <a:gd name="T68" fmla="*/ 5862 w 7481"/>
                  <a:gd name="T69" fmla="*/ 1098 h 7563"/>
                  <a:gd name="T70" fmla="*/ 5874 w 7481"/>
                  <a:gd name="T71" fmla="*/ 1616 h 7563"/>
                  <a:gd name="T72" fmla="*/ 5749 w 7481"/>
                  <a:gd name="T73" fmla="*/ 2118 h 7563"/>
                  <a:gd name="T74" fmla="*/ 6208 w 7481"/>
                  <a:gd name="T75" fmla="*/ 2150 h 7563"/>
                  <a:gd name="T76" fmla="*/ 6224 w 7481"/>
                  <a:gd name="T77" fmla="*/ 2449 h 7563"/>
                  <a:gd name="T78" fmla="*/ 6647 w 7481"/>
                  <a:gd name="T79" fmla="*/ 2385 h 7563"/>
                  <a:gd name="T80" fmla="*/ 6953 w 7481"/>
                  <a:gd name="T81" fmla="*/ 2719 h 7563"/>
                  <a:gd name="T82" fmla="*/ 7270 w 7481"/>
                  <a:gd name="T83" fmla="*/ 3026 h 7563"/>
                  <a:gd name="T84" fmla="*/ 6841 w 7481"/>
                  <a:gd name="T85" fmla="*/ 3246 h 7563"/>
                  <a:gd name="T86" fmla="*/ 7116 w 7481"/>
                  <a:gd name="T87" fmla="*/ 3669 h 7563"/>
                  <a:gd name="T88" fmla="*/ 6733 w 7481"/>
                  <a:gd name="T89" fmla="*/ 3652 h 7563"/>
                  <a:gd name="T90" fmla="*/ 6358 w 7481"/>
                  <a:gd name="T91" fmla="*/ 3776 h 7563"/>
                  <a:gd name="T92" fmla="*/ 6017 w 7481"/>
                  <a:gd name="T93" fmla="*/ 3829 h 7563"/>
                  <a:gd name="T94" fmla="*/ 5646 w 7481"/>
                  <a:gd name="T95" fmla="*/ 4087 h 7563"/>
                  <a:gd name="T96" fmla="*/ 5919 w 7481"/>
                  <a:gd name="T97" fmla="*/ 4458 h 7563"/>
                  <a:gd name="T98" fmla="*/ 6447 w 7481"/>
                  <a:gd name="T99" fmla="*/ 4341 h 7563"/>
                  <a:gd name="T100" fmla="*/ 6373 w 7481"/>
                  <a:gd name="T101" fmla="*/ 4854 h 7563"/>
                  <a:gd name="T102" fmla="*/ 6101 w 7481"/>
                  <a:gd name="T103" fmla="*/ 5132 h 7563"/>
                  <a:gd name="T104" fmla="*/ 5588 w 7481"/>
                  <a:gd name="T105" fmla="*/ 4985 h 7563"/>
                  <a:gd name="T106" fmla="*/ 5220 w 7481"/>
                  <a:gd name="T107" fmla="*/ 4891 h 7563"/>
                  <a:gd name="T108" fmla="*/ 5016 w 7481"/>
                  <a:gd name="T109" fmla="*/ 4854 h 7563"/>
                  <a:gd name="T110" fmla="*/ 4888 w 7481"/>
                  <a:gd name="T111" fmla="*/ 5177 h 7563"/>
                  <a:gd name="T112" fmla="*/ 4364 w 7481"/>
                  <a:gd name="T113" fmla="*/ 4985 h 7563"/>
                  <a:gd name="T114" fmla="*/ 3806 w 7481"/>
                  <a:gd name="T115" fmla="*/ 4725 h 7563"/>
                  <a:gd name="T116" fmla="*/ 6099 w 7481"/>
                  <a:gd name="T117" fmla="*/ 1428 h 7563"/>
                  <a:gd name="T118" fmla="*/ 7345 w 7481"/>
                  <a:gd name="T119" fmla="*/ 3317 h 7563"/>
                  <a:gd name="T120" fmla="*/ 6718 w 7481"/>
                  <a:gd name="T121" fmla="*/ 4933 h 7563"/>
                  <a:gd name="T122" fmla="*/ 6375 w 7481"/>
                  <a:gd name="T123" fmla="*/ 5413 h 7563"/>
                  <a:gd name="T124" fmla="*/ 6619 w 7481"/>
                  <a:gd name="T125" fmla="*/ 5243 h 7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81" h="7563">
                    <a:moveTo>
                      <a:pt x="3243" y="7563"/>
                    </a:moveTo>
                    <a:lnTo>
                      <a:pt x="3217" y="7529"/>
                    </a:lnTo>
                    <a:lnTo>
                      <a:pt x="3259" y="7519"/>
                    </a:lnTo>
                    <a:lnTo>
                      <a:pt x="3236" y="7492"/>
                    </a:lnTo>
                    <a:lnTo>
                      <a:pt x="3288" y="7492"/>
                    </a:lnTo>
                    <a:lnTo>
                      <a:pt x="3273" y="7461"/>
                    </a:lnTo>
                    <a:lnTo>
                      <a:pt x="3247" y="7433"/>
                    </a:lnTo>
                    <a:lnTo>
                      <a:pt x="3296" y="7444"/>
                    </a:lnTo>
                    <a:lnTo>
                      <a:pt x="3293" y="7412"/>
                    </a:lnTo>
                    <a:lnTo>
                      <a:pt x="3285" y="7379"/>
                    </a:lnTo>
                    <a:lnTo>
                      <a:pt x="3270" y="7345"/>
                    </a:lnTo>
                    <a:lnTo>
                      <a:pt x="3250" y="7310"/>
                    </a:lnTo>
                    <a:lnTo>
                      <a:pt x="3280" y="7332"/>
                    </a:lnTo>
                    <a:lnTo>
                      <a:pt x="3304" y="7357"/>
                    </a:lnTo>
                    <a:lnTo>
                      <a:pt x="3321" y="7386"/>
                    </a:lnTo>
                    <a:lnTo>
                      <a:pt x="3333" y="7418"/>
                    </a:lnTo>
                    <a:lnTo>
                      <a:pt x="3345" y="7383"/>
                    </a:lnTo>
                    <a:lnTo>
                      <a:pt x="3352" y="7344"/>
                    </a:lnTo>
                    <a:lnTo>
                      <a:pt x="3353" y="7302"/>
                    </a:lnTo>
                    <a:lnTo>
                      <a:pt x="3348" y="7259"/>
                    </a:lnTo>
                    <a:lnTo>
                      <a:pt x="3371" y="7322"/>
                    </a:lnTo>
                    <a:lnTo>
                      <a:pt x="3382" y="7242"/>
                    </a:lnTo>
                    <a:lnTo>
                      <a:pt x="3382" y="7136"/>
                    </a:lnTo>
                    <a:lnTo>
                      <a:pt x="3400" y="7184"/>
                    </a:lnTo>
                    <a:lnTo>
                      <a:pt x="3414" y="7241"/>
                    </a:lnTo>
                    <a:lnTo>
                      <a:pt x="3423" y="7304"/>
                    </a:lnTo>
                    <a:lnTo>
                      <a:pt x="3424" y="7370"/>
                    </a:lnTo>
                    <a:lnTo>
                      <a:pt x="3439" y="7314"/>
                    </a:lnTo>
                    <a:lnTo>
                      <a:pt x="3453" y="7248"/>
                    </a:lnTo>
                    <a:lnTo>
                      <a:pt x="3465" y="7176"/>
                    </a:lnTo>
                    <a:lnTo>
                      <a:pt x="3472" y="7096"/>
                    </a:lnTo>
                    <a:lnTo>
                      <a:pt x="3484" y="7178"/>
                    </a:lnTo>
                    <a:lnTo>
                      <a:pt x="3485" y="7259"/>
                    </a:lnTo>
                    <a:lnTo>
                      <a:pt x="3478" y="7339"/>
                    </a:lnTo>
                    <a:lnTo>
                      <a:pt x="3462" y="7418"/>
                    </a:lnTo>
                    <a:lnTo>
                      <a:pt x="3480" y="7407"/>
                    </a:lnTo>
                    <a:lnTo>
                      <a:pt x="3499" y="7388"/>
                    </a:lnTo>
                    <a:lnTo>
                      <a:pt x="3517" y="7366"/>
                    </a:lnTo>
                    <a:lnTo>
                      <a:pt x="3532" y="7340"/>
                    </a:lnTo>
                    <a:lnTo>
                      <a:pt x="3524" y="7378"/>
                    </a:lnTo>
                    <a:lnTo>
                      <a:pt x="3509" y="7417"/>
                    </a:lnTo>
                    <a:lnTo>
                      <a:pt x="3487" y="7456"/>
                    </a:lnTo>
                    <a:lnTo>
                      <a:pt x="3463" y="7490"/>
                    </a:lnTo>
                    <a:lnTo>
                      <a:pt x="3376" y="7509"/>
                    </a:lnTo>
                    <a:lnTo>
                      <a:pt x="3339" y="7515"/>
                    </a:lnTo>
                    <a:lnTo>
                      <a:pt x="3327" y="7516"/>
                    </a:lnTo>
                    <a:lnTo>
                      <a:pt x="3315" y="7515"/>
                    </a:lnTo>
                    <a:lnTo>
                      <a:pt x="3303" y="7513"/>
                    </a:lnTo>
                    <a:lnTo>
                      <a:pt x="3293" y="7516"/>
                    </a:lnTo>
                    <a:lnTo>
                      <a:pt x="3276" y="7526"/>
                    </a:lnTo>
                    <a:lnTo>
                      <a:pt x="3243" y="7563"/>
                    </a:lnTo>
                    <a:close/>
                    <a:moveTo>
                      <a:pt x="4333" y="7422"/>
                    </a:moveTo>
                    <a:lnTo>
                      <a:pt x="4292" y="7386"/>
                    </a:lnTo>
                    <a:lnTo>
                      <a:pt x="4311" y="7335"/>
                    </a:lnTo>
                    <a:lnTo>
                      <a:pt x="4335" y="7286"/>
                    </a:lnTo>
                    <a:lnTo>
                      <a:pt x="4364" y="7242"/>
                    </a:lnTo>
                    <a:lnTo>
                      <a:pt x="4380" y="7224"/>
                    </a:lnTo>
                    <a:lnTo>
                      <a:pt x="4398" y="7207"/>
                    </a:lnTo>
                    <a:lnTo>
                      <a:pt x="4377" y="7239"/>
                    </a:lnTo>
                    <a:lnTo>
                      <a:pt x="4361" y="7272"/>
                    </a:lnTo>
                    <a:lnTo>
                      <a:pt x="4349" y="7307"/>
                    </a:lnTo>
                    <a:lnTo>
                      <a:pt x="4345" y="7340"/>
                    </a:lnTo>
                    <a:lnTo>
                      <a:pt x="4381" y="7288"/>
                    </a:lnTo>
                    <a:lnTo>
                      <a:pt x="4423" y="7240"/>
                    </a:lnTo>
                    <a:lnTo>
                      <a:pt x="4472" y="7196"/>
                    </a:lnTo>
                    <a:lnTo>
                      <a:pt x="4525" y="7158"/>
                    </a:lnTo>
                    <a:lnTo>
                      <a:pt x="4457" y="7224"/>
                    </a:lnTo>
                    <a:lnTo>
                      <a:pt x="4426" y="7261"/>
                    </a:lnTo>
                    <a:lnTo>
                      <a:pt x="4398" y="7303"/>
                    </a:lnTo>
                    <a:lnTo>
                      <a:pt x="4435" y="7285"/>
                    </a:lnTo>
                    <a:lnTo>
                      <a:pt x="4457" y="7278"/>
                    </a:lnTo>
                    <a:lnTo>
                      <a:pt x="4481" y="7274"/>
                    </a:lnTo>
                    <a:lnTo>
                      <a:pt x="4457" y="7285"/>
                    </a:lnTo>
                    <a:lnTo>
                      <a:pt x="4433" y="7299"/>
                    </a:lnTo>
                    <a:lnTo>
                      <a:pt x="4390" y="7335"/>
                    </a:lnTo>
                    <a:lnTo>
                      <a:pt x="4355" y="7378"/>
                    </a:lnTo>
                    <a:lnTo>
                      <a:pt x="4343" y="7399"/>
                    </a:lnTo>
                    <a:lnTo>
                      <a:pt x="4333" y="7422"/>
                    </a:lnTo>
                    <a:close/>
                    <a:moveTo>
                      <a:pt x="3719" y="4744"/>
                    </a:moveTo>
                    <a:lnTo>
                      <a:pt x="3712" y="4763"/>
                    </a:lnTo>
                    <a:lnTo>
                      <a:pt x="3699" y="4777"/>
                    </a:lnTo>
                    <a:lnTo>
                      <a:pt x="3682" y="4787"/>
                    </a:lnTo>
                    <a:lnTo>
                      <a:pt x="3663" y="4790"/>
                    </a:lnTo>
                    <a:lnTo>
                      <a:pt x="3644" y="4787"/>
                    </a:lnTo>
                    <a:lnTo>
                      <a:pt x="3627" y="4779"/>
                    </a:lnTo>
                    <a:lnTo>
                      <a:pt x="3613" y="4766"/>
                    </a:lnTo>
                    <a:lnTo>
                      <a:pt x="3603" y="4746"/>
                    </a:lnTo>
                    <a:lnTo>
                      <a:pt x="3587" y="4769"/>
                    </a:lnTo>
                    <a:lnTo>
                      <a:pt x="3568" y="4784"/>
                    </a:lnTo>
                    <a:lnTo>
                      <a:pt x="3549" y="4791"/>
                    </a:lnTo>
                    <a:lnTo>
                      <a:pt x="3529" y="4793"/>
                    </a:lnTo>
                    <a:lnTo>
                      <a:pt x="3512" y="4788"/>
                    </a:lnTo>
                    <a:lnTo>
                      <a:pt x="3498" y="4776"/>
                    </a:lnTo>
                    <a:lnTo>
                      <a:pt x="3487" y="4759"/>
                    </a:lnTo>
                    <a:lnTo>
                      <a:pt x="3483" y="4736"/>
                    </a:lnTo>
                    <a:lnTo>
                      <a:pt x="3481" y="4755"/>
                    </a:lnTo>
                    <a:lnTo>
                      <a:pt x="3473" y="4771"/>
                    </a:lnTo>
                    <a:lnTo>
                      <a:pt x="3462" y="4784"/>
                    </a:lnTo>
                    <a:lnTo>
                      <a:pt x="3448" y="4792"/>
                    </a:lnTo>
                    <a:lnTo>
                      <a:pt x="3431" y="4793"/>
                    </a:lnTo>
                    <a:lnTo>
                      <a:pt x="3415" y="4789"/>
                    </a:lnTo>
                    <a:lnTo>
                      <a:pt x="3400" y="4776"/>
                    </a:lnTo>
                    <a:lnTo>
                      <a:pt x="3386" y="4755"/>
                    </a:lnTo>
                    <a:lnTo>
                      <a:pt x="3361" y="4760"/>
                    </a:lnTo>
                    <a:lnTo>
                      <a:pt x="3340" y="4759"/>
                    </a:lnTo>
                    <a:lnTo>
                      <a:pt x="3322" y="4752"/>
                    </a:lnTo>
                    <a:lnTo>
                      <a:pt x="3311" y="4739"/>
                    </a:lnTo>
                    <a:lnTo>
                      <a:pt x="3305" y="4723"/>
                    </a:lnTo>
                    <a:lnTo>
                      <a:pt x="3308" y="4704"/>
                    </a:lnTo>
                    <a:lnTo>
                      <a:pt x="3320" y="4683"/>
                    </a:lnTo>
                    <a:lnTo>
                      <a:pt x="3344" y="4662"/>
                    </a:lnTo>
                    <a:lnTo>
                      <a:pt x="3315" y="4661"/>
                    </a:lnTo>
                    <a:lnTo>
                      <a:pt x="3293" y="4652"/>
                    </a:lnTo>
                    <a:lnTo>
                      <a:pt x="3279" y="4637"/>
                    </a:lnTo>
                    <a:lnTo>
                      <a:pt x="3273" y="4620"/>
                    </a:lnTo>
                    <a:lnTo>
                      <a:pt x="3274" y="4601"/>
                    </a:lnTo>
                    <a:lnTo>
                      <a:pt x="3285" y="4583"/>
                    </a:lnTo>
                    <a:lnTo>
                      <a:pt x="3304" y="4567"/>
                    </a:lnTo>
                    <a:lnTo>
                      <a:pt x="3333" y="4557"/>
                    </a:lnTo>
                    <a:lnTo>
                      <a:pt x="3314" y="4559"/>
                    </a:lnTo>
                    <a:lnTo>
                      <a:pt x="3297" y="4556"/>
                    </a:lnTo>
                    <a:lnTo>
                      <a:pt x="3281" y="4550"/>
                    </a:lnTo>
                    <a:lnTo>
                      <a:pt x="3271" y="4541"/>
                    </a:lnTo>
                    <a:lnTo>
                      <a:pt x="3263" y="4530"/>
                    </a:lnTo>
                    <a:lnTo>
                      <a:pt x="3263" y="4518"/>
                    </a:lnTo>
                    <a:lnTo>
                      <a:pt x="3270" y="4505"/>
                    </a:lnTo>
                    <a:lnTo>
                      <a:pt x="3285" y="4491"/>
                    </a:lnTo>
                    <a:lnTo>
                      <a:pt x="3275" y="4496"/>
                    </a:lnTo>
                    <a:lnTo>
                      <a:pt x="3265" y="4497"/>
                    </a:lnTo>
                    <a:lnTo>
                      <a:pt x="3257" y="4495"/>
                    </a:lnTo>
                    <a:lnTo>
                      <a:pt x="3249" y="4490"/>
                    </a:lnTo>
                    <a:lnTo>
                      <a:pt x="3243" y="4481"/>
                    </a:lnTo>
                    <a:lnTo>
                      <a:pt x="3238" y="4469"/>
                    </a:lnTo>
                    <a:lnTo>
                      <a:pt x="3236" y="4438"/>
                    </a:lnTo>
                    <a:lnTo>
                      <a:pt x="3233" y="4461"/>
                    </a:lnTo>
                    <a:lnTo>
                      <a:pt x="3226" y="4480"/>
                    </a:lnTo>
                    <a:lnTo>
                      <a:pt x="3216" y="4496"/>
                    </a:lnTo>
                    <a:lnTo>
                      <a:pt x="3204" y="4508"/>
                    </a:lnTo>
                    <a:lnTo>
                      <a:pt x="3189" y="4513"/>
                    </a:lnTo>
                    <a:lnTo>
                      <a:pt x="3173" y="4512"/>
                    </a:lnTo>
                    <a:lnTo>
                      <a:pt x="3154" y="4504"/>
                    </a:lnTo>
                    <a:lnTo>
                      <a:pt x="3135" y="4487"/>
                    </a:lnTo>
                    <a:lnTo>
                      <a:pt x="3149" y="4511"/>
                    </a:lnTo>
                    <a:lnTo>
                      <a:pt x="3150" y="4523"/>
                    </a:lnTo>
                    <a:lnTo>
                      <a:pt x="3148" y="4533"/>
                    </a:lnTo>
                    <a:lnTo>
                      <a:pt x="3135" y="4548"/>
                    </a:lnTo>
                    <a:lnTo>
                      <a:pt x="3115" y="4553"/>
                    </a:lnTo>
                    <a:lnTo>
                      <a:pt x="3132" y="4561"/>
                    </a:lnTo>
                    <a:lnTo>
                      <a:pt x="3142" y="4570"/>
                    </a:lnTo>
                    <a:lnTo>
                      <a:pt x="3148" y="4581"/>
                    </a:lnTo>
                    <a:lnTo>
                      <a:pt x="3150" y="4590"/>
                    </a:lnTo>
                    <a:lnTo>
                      <a:pt x="3147" y="4600"/>
                    </a:lnTo>
                    <a:lnTo>
                      <a:pt x="3139" y="4608"/>
                    </a:lnTo>
                    <a:lnTo>
                      <a:pt x="3112" y="4621"/>
                    </a:lnTo>
                    <a:lnTo>
                      <a:pt x="3143" y="4631"/>
                    </a:lnTo>
                    <a:lnTo>
                      <a:pt x="3166" y="4643"/>
                    </a:lnTo>
                    <a:lnTo>
                      <a:pt x="3182" y="4657"/>
                    </a:lnTo>
                    <a:lnTo>
                      <a:pt x="3190" y="4670"/>
                    </a:lnTo>
                    <a:lnTo>
                      <a:pt x="3191" y="4685"/>
                    </a:lnTo>
                    <a:lnTo>
                      <a:pt x="3184" y="4699"/>
                    </a:lnTo>
                    <a:lnTo>
                      <a:pt x="3170" y="4711"/>
                    </a:lnTo>
                    <a:lnTo>
                      <a:pt x="3150" y="4722"/>
                    </a:lnTo>
                    <a:lnTo>
                      <a:pt x="3156" y="4750"/>
                    </a:lnTo>
                    <a:lnTo>
                      <a:pt x="3154" y="4769"/>
                    </a:lnTo>
                    <a:lnTo>
                      <a:pt x="3143" y="4781"/>
                    </a:lnTo>
                    <a:lnTo>
                      <a:pt x="3129" y="4784"/>
                    </a:lnTo>
                    <a:lnTo>
                      <a:pt x="3112" y="4781"/>
                    </a:lnTo>
                    <a:lnTo>
                      <a:pt x="3095" y="4771"/>
                    </a:lnTo>
                    <a:lnTo>
                      <a:pt x="3081" y="4756"/>
                    </a:lnTo>
                    <a:lnTo>
                      <a:pt x="3071" y="4736"/>
                    </a:lnTo>
                    <a:lnTo>
                      <a:pt x="3073" y="4752"/>
                    </a:lnTo>
                    <a:lnTo>
                      <a:pt x="3070" y="4763"/>
                    </a:lnTo>
                    <a:lnTo>
                      <a:pt x="3063" y="4772"/>
                    </a:lnTo>
                    <a:lnTo>
                      <a:pt x="3053" y="4778"/>
                    </a:lnTo>
                    <a:lnTo>
                      <a:pt x="3041" y="4781"/>
                    </a:lnTo>
                    <a:lnTo>
                      <a:pt x="3029" y="4779"/>
                    </a:lnTo>
                    <a:lnTo>
                      <a:pt x="3008" y="4770"/>
                    </a:lnTo>
                    <a:lnTo>
                      <a:pt x="3013" y="4792"/>
                    </a:lnTo>
                    <a:lnTo>
                      <a:pt x="3010" y="4812"/>
                    </a:lnTo>
                    <a:lnTo>
                      <a:pt x="3000" y="4828"/>
                    </a:lnTo>
                    <a:lnTo>
                      <a:pt x="2987" y="4837"/>
                    </a:lnTo>
                    <a:lnTo>
                      <a:pt x="2972" y="4840"/>
                    </a:lnTo>
                    <a:lnTo>
                      <a:pt x="2957" y="4835"/>
                    </a:lnTo>
                    <a:lnTo>
                      <a:pt x="2944" y="4819"/>
                    </a:lnTo>
                    <a:lnTo>
                      <a:pt x="2935" y="4792"/>
                    </a:lnTo>
                    <a:lnTo>
                      <a:pt x="2916" y="4809"/>
                    </a:lnTo>
                    <a:lnTo>
                      <a:pt x="2898" y="4819"/>
                    </a:lnTo>
                    <a:lnTo>
                      <a:pt x="2881" y="4820"/>
                    </a:lnTo>
                    <a:lnTo>
                      <a:pt x="2869" y="4815"/>
                    </a:lnTo>
                    <a:lnTo>
                      <a:pt x="2861" y="4803"/>
                    </a:lnTo>
                    <a:lnTo>
                      <a:pt x="2858" y="4786"/>
                    </a:lnTo>
                    <a:lnTo>
                      <a:pt x="2861" y="4764"/>
                    </a:lnTo>
                    <a:lnTo>
                      <a:pt x="2873" y="4740"/>
                    </a:lnTo>
                    <a:lnTo>
                      <a:pt x="2860" y="4747"/>
                    </a:lnTo>
                    <a:lnTo>
                      <a:pt x="2847" y="4750"/>
                    </a:lnTo>
                    <a:lnTo>
                      <a:pt x="2821" y="4740"/>
                    </a:lnTo>
                    <a:lnTo>
                      <a:pt x="2811" y="4730"/>
                    </a:lnTo>
                    <a:lnTo>
                      <a:pt x="2806" y="4719"/>
                    </a:lnTo>
                    <a:lnTo>
                      <a:pt x="2806" y="4706"/>
                    </a:lnTo>
                    <a:lnTo>
                      <a:pt x="2812" y="4692"/>
                    </a:lnTo>
                    <a:lnTo>
                      <a:pt x="2795" y="4704"/>
                    </a:lnTo>
                    <a:lnTo>
                      <a:pt x="2781" y="4708"/>
                    </a:lnTo>
                    <a:lnTo>
                      <a:pt x="2771" y="4706"/>
                    </a:lnTo>
                    <a:lnTo>
                      <a:pt x="2765" y="4698"/>
                    </a:lnTo>
                    <a:lnTo>
                      <a:pt x="2764" y="4685"/>
                    </a:lnTo>
                    <a:lnTo>
                      <a:pt x="2767" y="4669"/>
                    </a:lnTo>
                    <a:lnTo>
                      <a:pt x="2776" y="4651"/>
                    </a:lnTo>
                    <a:lnTo>
                      <a:pt x="2790" y="4632"/>
                    </a:lnTo>
                    <a:lnTo>
                      <a:pt x="2769" y="4651"/>
                    </a:lnTo>
                    <a:lnTo>
                      <a:pt x="2761" y="4654"/>
                    </a:lnTo>
                    <a:lnTo>
                      <a:pt x="2752" y="4654"/>
                    </a:lnTo>
                    <a:lnTo>
                      <a:pt x="2744" y="4650"/>
                    </a:lnTo>
                    <a:lnTo>
                      <a:pt x="2738" y="4644"/>
                    </a:lnTo>
                    <a:lnTo>
                      <a:pt x="2726" y="4621"/>
                    </a:lnTo>
                    <a:lnTo>
                      <a:pt x="2724" y="4643"/>
                    </a:lnTo>
                    <a:lnTo>
                      <a:pt x="2715" y="4668"/>
                    </a:lnTo>
                    <a:lnTo>
                      <a:pt x="2688" y="4717"/>
                    </a:lnTo>
                    <a:lnTo>
                      <a:pt x="2672" y="4732"/>
                    </a:lnTo>
                    <a:lnTo>
                      <a:pt x="2655" y="4735"/>
                    </a:lnTo>
                    <a:lnTo>
                      <a:pt x="2646" y="4730"/>
                    </a:lnTo>
                    <a:lnTo>
                      <a:pt x="2639" y="4722"/>
                    </a:lnTo>
                    <a:lnTo>
                      <a:pt x="2631" y="4708"/>
                    </a:lnTo>
                    <a:lnTo>
                      <a:pt x="2625" y="4688"/>
                    </a:lnTo>
                    <a:lnTo>
                      <a:pt x="2601" y="4714"/>
                    </a:lnTo>
                    <a:lnTo>
                      <a:pt x="2578" y="4725"/>
                    </a:lnTo>
                    <a:lnTo>
                      <a:pt x="2569" y="4726"/>
                    </a:lnTo>
                    <a:lnTo>
                      <a:pt x="2560" y="4724"/>
                    </a:lnTo>
                    <a:lnTo>
                      <a:pt x="2547" y="4713"/>
                    </a:lnTo>
                    <a:lnTo>
                      <a:pt x="2541" y="4696"/>
                    </a:lnTo>
                    <a:lnTo>
                      <a:pt x="2544" y="4676"/>
                    </a:lnTo>
                    <a:lnTo>
                      <a:pt x="2550" y="4665"/>
                    </a:lnTo>
                    <a:lnTo>
                      <a:pt x="2559" y="4654"/>
                    </a:lnTo>
                    <a:lnTo>
                      <a:pt x="2587" y="4636"/>
                    </a:lnTo>
                    <a:lnTo>
                      <a:pt x="2574" y="4629"/>
                    </a:lnTo>
                    <a:lnTo>
                      <a:pt x="2565" y="4621"/>
                    </a:lnTo>
                    <a:lnTo>
                      <a:pt x="2561" y="4612"/>
                    </a:lnTo>
                    <a:lnTo>
                      <a:pt x="2560" y="4602"/>
                    </a:lnTo>
                    <a:lnTo>
                      <a:pt x="2568" y="4582"/>
                    </a:lnTo>
                    <a:lnTo>
                      <a:pt x="2585" y="4562"/>
                    </a:lnTo>
                    <a:lnTo>
                      <a:pt x="2551" y="4576"/>
                    </a:lnTo>
                    <a:lnTo>
                      <a:pt x="2536" y="4577"/>
                    </a:lnTo>
                    <a:lnTo>
                      <a:pt x="2525" y="4575"/>
                    </a:lnTo>
                    <a:lnTo>
                      <a:pt x="2515" y="4568"/>
                    </a:lnTo>
                    <a:lnTo>
                      <a:pt x="2509" y="4557"/>
                    </a:lnTo>
                    <a:lnTo>
                      <a:pt x="2508" y="4543"/>
                    </a:lnTo>
                    <a:lnTo>
                      <a:pt x="2513" y="4524"/>
                    </a:lnTo>
                    <a:lnTo>
                      <a:pt x="2499" y="4548"/>
                    </a:lnTo>
                    <a:lnTo>
                      <a:pt x="2478" y="4560"/>
                    </a:lnTo>
                    <a:lnTo>
                      <a:pt x="2466" y="4562"/>
                    </a:lnTo>
                    <a:lnTo>
                      <a:pt x="2454" y="4562"/>
                    </a:lnTo>
                    <a:lnTo>
                      <a:pt x="2430" y="4554"/>
                    </a:lnTo>
                    <a:lnTo>
                      <a:pt x="2425" y="4570"/>
                    </a:lnTo>
                    <a:lnTo>
                      <a:pt x="2418" y="4583"/>
                    </a:lnTo>
                    <a:lnTo>
                      <a:pt x="2406" y="4591"/>
                    </a:lnTo>
                    <a:lnTo>
                      <a:pt x="2393" y="4598"/>
                    </a:lnTo>
                    <a:lnTo>
                      <a:pt x="2363" y="4602"/>
                    </a:lnTo>
                    <a:lnTo>
                      <a:pt x="2333" y="4599"/>
                    </a:lnTo>
                    <a:lnTo>
                      <a:pt x="2347" y="4627"/>
                    </a:lnTo>
                    <a:lnTo>
                      <a:pt x="2350" y="4643"/>
                    </a:lnTo>
                    <a:lnTo>
                      <a:pt x="2349" y="4660"/>
                    </a:lnTo>
                    <a:lnTo>
                      <a:pt x="2346" y="4675"/>
                    </a:lnTo>
                    <a:lnTo>
                      <a:pt x="2337" y="4688"/>
                    </a:lnTo>
                    <a:lnTo>
                      <a:pt x="2326" y="4697"/>
                    </a:lnTo>
                    <a:lnTo>
                      <a:pt x="2310" y="4702"/>
                    </a:lnTo>
                    <a:lnTo>
                      <a:pt x="2313" y="4721"/>
                    </a:lnTo>
                    <a:lnTo>
                      <a:pt x="2309" y="4743"/>
                    </a:lnTo>
                    <a:lnTo>
                      <a:pt x="2286" y="4785"/>
                    </a:lnTo>
                    <a:lnTo>
                      <a:pt x="2272" y="4797"/>
                    </a:lnTo>
                    <a:lnTo>
                      <a:pt x="2265" y="4799"/>
                    </a:lnTo>
                    <a:lnTo>
                      <a:pt x="2258" y="4799"/>
                    </a:lnTo>
                    <a:lnTo>
                      <a:pt x="2253" y="4794"/>
                    </a:lnTo>
                    <a:lnTo>
                      <a:pt x="2248" y="4786"/>
                    </a:lnTo>
                    <a:lnTo>
                      <a:pt x="2243" y="4755"/>
                    </a:lnTo>
                    <a:lnTo>
                      <a:pt x="2214" y="4769"/>
                    </a:lnTo>
                    <a:lnTo>
                      <a:pt x="2193" y="4772"/>
                    </a:lnTo>
                    <a:lnTo>
                      <a:pt x="2182" y="4768"/>
                    </a:lnTo>
                    <a:lnTo>
                      <a:pt x="2175" y="4757"/>
                    </a:lnTo>
                    <a:lnTo>
                      <a:pt x="2175" y="4741"/>
                    </a:lnTo>
                    <a:lnTo>
                      <a:pt x="2179" y="4722"/>
                    </a:lnTo>
                    <a:lnTo>
                      <a:pt x="2198" y="4680"/>
                    </a:lnTo>
                    <a:lnTo>
                      <a:pt x="2181" y="4693"/>
                    </a:lnTo>
                    <a:lnTo>
                      <a:pt x="2163" y="4698"/>
                    </a:lnTo>
                    <a:lnTo>
                      <a:pt x="2149" y="4699"/>
                    </a:lnTo>
                    <a:lnTo>
                      <a:pt x="2137" y="4696"/>
                    </a:lnTo>
                    <a:lnTo>
                      <a:pt x="2129" y="4689"/>
                    </a:lnTo>
                    <a:lnTo>
                      <a:pt x="2124" y="4679"/>
                    </a:lnTo>
                    <a:lnTo>
                      <a:pt x="2127" y="4666"/>
                    </a:lnTo>
                    <a:lnTo>
                      <a:pt x="2134" y="4653"/>
                    </a:lnTo>
                    <a:lnTo>
                      <a:pt x="2109" y="4663"/>
                    </a:lnTo>
                    <a:lnTo>
                      <a:pt x="2098" y="4664"/>
                    </a:lnTo>
                    <a:lnTo>
                      <a:pt x="2085" y="4662"/>
                    </a:lnTo>
                    <a:lnTo>
                      <a:pt x="2062" y="4650"/>
                    </a:lnTo>
                    <a:lnTo>
                      <a:pt x="2045" y="4628"/>
                    </a:lnTo>
                    <a:lnTo>
                      <a:pt x="2057" y="4664"/>
                    </a:lnTo>
                    <a:lnTo>
                      <a:pt x="2058" y="4680"/>
                    </a:lnTo>
                    <a:lnTo>
                      <a:pt x="2057" y="4695"/>
                    </a:lnTo>
                    <a:lnTo>
                      <a:pt x="2050" y="4709"/>
                    </a:lnTo>
                    <a:lnTo>
                      <a:pt x="2041" y="4722"/>
                    </a:lnTo>
                    <a:lnTo>
                      <a:pt x="2010" y="4744"/>
                    </a:lnTo>
                    <a:lnTo>
                      <a:pt x="2017" y="4767"/>
                    </a:lnTo>
                    <a:lnTo>
                      <a:pt x="2014" y="4788"/>
                    </a:lnTo>
                    <a:lnTo>
                      <a:pt x="2006" y="4806"/>
                    </a:lnTo>
                    <a:lnTo>
                      <a:pt x="1992" y="4821"/>
                    </a:lnTo>
                    <a:lnTo>
                      <a:pt x="1975" y="4829"/>
                    </a:lnTo>
                    <a:lnTo>
                      <a:pt x="1957" y="4829"/>
                    </a:lnTo>
                    <a:lnTo>
                      <a:pt x="1949" y="4824"/>
                    </a:lnTo>
                    <a:lnTo>
                      <a:pt x="1941" y="4818"/>
                    </a:lnTo>
                    <a:lnTo>
                      <a:pt x="1927" y="4795"/>
                    </a:lnTo>
                    <a:lnTo>
                      <a:pt x="1910" y="4808"/>
                    </a:lnTo>
                    <a:lnTo>
                      <a:pt x="1887" y="4812"/>
                    </a:lnTo>
                    <a:lnTo>
                      <a:pt x="1867" y="4805"/>
                    </a:lnTo>
                    <a:lnTo>
                      <a:pt x="1858" y="4798"/>
                    </a:lnTo>
                    <a:lnTo>
                      <a:pt x="1853" y="4788"/>
                    </a:lnTo>
                    <a:lnTo>
                      <a:pt x="1850" y="4816"/>
                    </a:lnTo>
                    <a:lnTo>
                      <a:pt x="1842" y="4838"/>
                    </a:lnTo>
                    <a:lnTo>
                      <a:pt x="1830" y="4854"/>
                    </a:lnTo>
                    <a:lnTo>
                      <a:pt x="1816" y="4864"/>
                    </a:lnTo>
                    <a:lnTo>
                      <a:pt x="1801" y="4866"/>
                    </a:lnTo>
                    <a:lnTo>
                      <a:pt x="1785" y="4862"/>
                    </a:lnTo>
                    <a:lnTo>
                      <a:pt x="1770" y="4851"/>
                    </a:lnTo>
                    <a:lnTo>
                      <a:pt x="1756" y="4832"/>
                    </a:lnTo>
                    <a:lnTo>
                      <a:pt x="1733" y="4859"/>
                    </a:lnTo>
                    <a:lnTo>
                      <a:pt x="1705" y="4883"/>
                    </a:lnTo>
                    <a:lnTo>
                      <a:pt x="1690" y="4892"/>
                    </a:lnTo>
                    <a:lnTo>
                      <a:pt x="1675" y="4894"/>
                    </a:lnTo>
                    <a:lnTo>
                      <a:pt x="1659" y="4890"/>
                    </a:lnTo>
                    <a:lnTo>
                      <a:pt x="1644" y="4877"/>
                    </a:lnTo>
                    <a:lnTo>
                      <a:pt x="1625" y="4888"/>
                    </a:lnTo>
                    <a:lnTo>
                      <a:pt x="1605" y="4890"/>
                    </a:lnTo>
                    <a:lnTo>
                      <a:pt x="1589" y="4881"/>
                    </a:lnTo>
                    <a:lnTo>
                      <a:pt x="1583" y="4873"/>
                    </a:lnTo>
                    <a:lnTo>
                      <a:pt x="1581" y="4863"/>
                    </a:lnTo>
                    <a:lnTo>
                      <a:pt x="1545" y="4884"/>
                    </a:lnTo>
                    <a:lnTo>
                      <a:pt x="1511" y="4894"/>
                    </a:lnTo>
                    <a:lnTo>
                      <a:pt x="1482" y="4893"/>
                    </a:lnTo>
                    <a:lnTo>
                      <a:pt x="1459" y="4883"/>
                    </a:lnTo>
                    <a:lnTo>
                      <a:pt x="1445" y="4867"/>
                    </a:lnTo>
                    <a:lnTo>
                      <a:pt x="1443" y="4856"/>
                    </a:lnTo>
                    <a:lnTo>
                      <a:pt x="1443" y="4846"/>
                    </a:lnTo>
                    <a:lnTo>
                      <a:pt x="1455" y="4820"/>
                    </a:lnTo>
                    <a:lnTo>
                      <a:pt x="1466" y="4806"/>
                    </a:lnTo>
                    <a:lnTo>
                      <a:pt x="1482" y="4792"/>
                    </a:lnTo>
                    <a:lnTo>
                      <a:pt x="1457" y="4784"/>
                    </a:lnTo>
                    <a:lnTo>
                      <a:pt x="1441" y="4769"/>
                    </a:lnTo>
                    <a:lnTo>
                      <a:pt x="1434" y="4752"/>
                    </a:lnTo>
                    <a:lnTo>
                      <a:pt x="1438" y="4735"/>
                    </a:lnTo>
                    <a:lnTo>
                      <a:pt x="1443" y="4727"/>
                    </a:lnTo>
                    <a:lnTo>
                      <a:pt x="1452" y="4720"/>
                    </a:lnTo>
                    <a:lnTo>
                      <a:pt x="1477" y="4710"/>
                    </a:lnTo>
                    <a:lnTo>
                      <a:pt x="1515" y="4707"/>
                    </a:lnTo>
                    <a:lnTo>
                      <a:pt x="1565" y="4713"/>
                    </a:lnTo>
                    <a:lnTo>
                      <a:pt x="1537" y="4677"/>
                    </a:lnTo>
                    <a:lnTo>
                      <a:pt x="1526" y="4648"/>
                    </a:lnTo>
                    <a:lnTo>
                      <a:pt x="1527" y="4637"/>
                    </a:lnTo>
                    <a:lnTo>
                      <a:pt x="1532" y="4630"/>
                    </a:lnTo>
                    <a:lnTo>
                      <a:pt x="1542" y="4624"/>
                    </a:lnTo>
                    <a:lnTo>
                      <a:pt x="1556" y="4623"/>
                    </a:lnTo>
                    <a:lnTo>
                      <a:pt x="1556" y="4609"/>
                    </a:lnTo>
                    <a:lnTo>
                      <a:pt x="1559" y="4597"/>
                    </a:lnTo>
                    <a:lnTo>
                      <a:pt x="1567" y="4586"/>
                    </a:lnTo>
                    <a:lnTo>
                      <a:pt x="1577" y="4577"/>
                    </a:lnTo>
                    <a:lnTo>
                      <a:pt x="1589" y="4571"/>
                    </a:lnTo>
                    <a:lnTo>
                      <a:pt x="1602" y="4567"/>
                    </a:lnTo>
                    <a:lnTo>
                      <a:pt x="1614" y="4567"/>
                    </a:lnTo>
                    <a:lnTo>
                      <a:pt x="1627" y="4569"/>
                    </a:lnTo>
                    <a:lnTo>
                      <a:pt x="1613" y="4543"/>
                    </a:lnTo>
                    <a:lnTo>
                      <a:pt x="1611" y="4523"/>
                    </a:lnTo>
                    <a:lnTo>
                      <a:pt x="1619" y="4508"/>
                    </a:lnTo>
                    <a:lnTo>
                      <a:pt x="1632" y="4499"/>
                    </a:lnTo>
                    <a:lnTo>
                      <a:pt x="1649" y="4497"/>
                    </a:lnTo>
                    <a:lnTo>
                      <a:pt x="1667" y="4503"/>
                    </a:lnTo>
                    <a:lnTo>
                      <a:pt x="1685" y="4514"/>
                    </a:lnTo>
                    <a:lnTo>
                      <a:pt x="1699" y="4535"/>
                    </a:lnTo>
                    <a:lnTo>
                      <a:pt x="1707" y="4522"/>
                    </a:lnTo>
                    <a:lnTo>
                      <a:pt x="1718" y="4513"/>
                    </a:lnTo>
                    <a:lnTo>
                      <a:pt x="1730" y="4509"/>
                    </a:lnTo>
                    <a:lnTo>
                      <a:pt x="1743" y="4508"/>
                    </a:lnTo>
                    <a:lnTo>
                      <a:pt x="1755" y="4512"/>
                    </a:lnTo>
                    <a:lnTo>
                      <a:pt x="1766" y="4521"/>
                    </a:lnTo>
                    <a:lnTo>
                      <a:pt x="1775" y="4534"/>
                    </a:lnTo>
                    <a:lnTo>
                      <a:pt x="1782" y="4551"/>
                    </a:lnTo>
                    <a:lnTo>
                      <a:pt x="1782" y="4538"/>
                    </a:lnTo>
                    <a:lnTo>
                      <a:pt x="1785" y="4527"/>
                    </a:lnTo>
                    <a:lnTo>
                      <a:pt x="1800" y="4514"/>
                    </a:lnTo>
                    <a:lnTo>
                      <a:pt x="1820" y="4511"/>
                    </a:lnTo>
                    <a:lnTo>
                      <a:pt x="1830" y="4514"/>
                    </a:lnTo>
                    <a:lnTo>
                      <a:pt x="1839" y="4520"/>
                    </a:lnTo>
                    <a:lnTo>
                      <a:pt x="1821" y="4505"/>
                    </a:lnTo>
                    <a:lnTo>
                      <a:pt x="1813" y="4491"/>
                    </a:lnTo>
                    <a:lnTo>
                      <a:pt x="1813" y="4475"/>
                    </a:lnTo>
                    <a:lnTo>
                      <a:pt x="1823" y="4458"/>
                    </a:lnTo>
                    <a:lnTo>
                      <a:pt x="1806" y="4467"/>
                    </a:lnTo>
                    <a:lnTo>
                      <a:pt x="1788" y="4473"/>
                    </a:lnTo>
                    <a:lnTo>
                      <a:pt x="1769" y="4473"/>
                    </a:lnTo>
                    <a:lnTo>
                      <a:pt x="1749" y="4469"/>
                    </a:lnTo>
                    <a:lnTo>
                      <a:pt x="1734" y="4461"/>
                    </a:lnTo>
                    <a:lnTo>
                      <a:pt x="1724" y="4448"/>
                    </a:lnTo>
                    <a:lnTo>
                      <a:pt x="1722" y="4431"/>
                    </a:lnTo>
                    <a:lnTo>
                      <a:pt x="1730" y="4410"/>
                    </a:lnTo>
                    <a:lnTo>
                      <a:pt x="1711" y="4397"/>
                    </a:lnTo>
                    <a:lnTo>
                      <a:pt x="1703" y="4382"/>
                    </a:lnTo>
                    <a:lnTo>
                      <a:pt x="1704" y="4366"/>
                    </a:lnTo>
                    <a:lnTo>
                      <a:pt x="1711" y="4353"/>
                    </a:lnTo>
                    <a:lnTo>
                      <a:pt x="1726" y="4344"/>
                    </a:lnTo>
                    <a:lnTo>
                      <a:pt x="1743" y="4341"/>
                    </a:lnTo>
                    <a:lnTo>
                      <a:pt x="1762" y="4346"/>
                    </a:lnTo>
                    <a:lnTo>
                      <a:pt x="1783" y="4359"/>
                    </a:lnTo>
                    <a:lnTo>
                      <a:pt x="1778" y="4347"/>
                    </a:lnTo>
                    <a:lnTo>
                      <a:pt x="1779" y="4334"/>
                    </a:lnTo>
                    <a:lnTo>
                      <a:pt x="1789" y="4312"/>
                    </a:lnTo>
                    <a:lnTo>
                      <a:pt x="1757" y="4311"/>
                    </a:lnTo>
                    <a:lnTo>
                      <a:pt x="1731" y="4303"/>
                    </a:lnTo>
                    <a:lnTo>
                      <a:pt x="1713" y="4290"/>
                    </a:lnTo>
                    <a:lnTo>
                      <a:pt x="1702" y="4274"/>
                    </a:lnTo>
                    <a:lnTo>
                      <a:pt x="1700" y="4260"/>
                    </a:lnTo>
                    <a:lnTo>
                      <a:pt x="1705" y="4247"/>
                    </a:lnTo>
                    <a:lnTo>
                      <a:pt x="1720" y="4241"/>
                    </a:lnTo>
                    <a:lnTo>
                      <a:pt x="1745" y="4242"/>
                    </a:lnTo>
                    <a:lnTo>
                      <a:pt x="1723" y="4216"/>
                    </a:lnTo>
                    <a:lnTo>
                      <a:pt x="1718" y="4195"/>
                    </a:lnTo>
                    <a:lnTo>
                      <a:pt x="1724" y="4180"/>
                    </a:lnTo>
                    <a:lnTo>
                      <a:pt x="1742" y="4169"/>
                    </a:lnTo>
                    <a:lnTo>
                      <a:pt x="1763" y="4164"/>
                    </a:lnTo>
                    <a:lnTo>
                      <a:pt x="1789" y="4164"/>
                    </a:lnTo>
                    <a:lnTo>
                      <a:pt x="1814" y="4169"/>
                    </a:lnTo>
                    <a:lnTo>
                      <a:pt x="1834" y="4179"/>
                    </a:lnTo>
                    <a:lnTo>
                      <a:pt x="1844" y="4154"/>
                    </a:lnTo>
                    <a:lnTo>
                      <a:pt x="1857" y="4141"/>
                    </a:lnTo>
                    <a:lnTo>
                      <a:pt x="1873" y="4138"/>
                    </a:lnTo>
                    <a:lnTo>
                      <a:pt x="1892" y="4143"/>
                    </a:lnTo>
                    <a:lnTo>
                      <a:pt x="1909" y="4154"/>
                    </a:lnTo>
                    <a:lnTo>
                      <a:pt x="1927" y="4170"/>
                    </a:lnTo>
                    <a:lnTo>
                      <a:pt x="1954" y="4209"/>
                    </a:lnTo>
                    <a:lnTo>
                      <a:pt x="1956" y="4193"/>
                    </a:lnTo>
                    <a:lnTo>
                      <a:pt x="1961" y="4180"/>
                    </a:lnTo>
                    <a:lnTo>
                      <a:pt x="1968" y="4169"/>
                    </a:lnTo>
                    <a:lnTo>
                      <a:pt x="1978" y="4163"/>
                    </a:lnTo>
                    <a:lnTo>
                      <a:pt x="1988" y="4162"/>
                    </a:lnTo>
                    <a:lnTo>
                      <a:pt x="1997" y="4165"/>
                    </a:lnTo>
                    <a:lnTo>
                      <a:pt x="2007" y="4173"/>
                    </a:lnTo>
                    <a:lnTo>
                      <a:pt x="2014" y="4189"/>
                    </a:lnTo>
                    <a:lnTo>
                      <a:pt x="2016" y="4169"/>
                    </a:lnTo>
                    <a:lnTo>
                      <a:pt x="2021" y="4155"/>
                    </a:lnTo>
                    <a:lnTo>
                      <a:pt x="2031" y="4148"/>
                    </a:lnTo>
                    <a:lnTo>
                      <a:pt x="2044" y="4147"/>
                    </a:lnTo>
                    <a:lnTo>
                      <a:pt x="2057" y="4150"/>
                    </a:lnTo>
                    <a:lnTo>
                      <a:pt x="2069" y="4160"/>
                    </a:lnTo>
                    <a:lnTo>
                      <a:pt x="2081" y="4174"/>
                    </a:lnTo>
                    <a:lnTo>
                      <a:pt x="2090" y="4194"/>
                    </a:lnTo>
                    <a:lnTo>
                      <a:pt x="2094" y="4181"/>
                    </a:lnTo>
                    <a:lnTo>
                      <a:pt x="2101" y="4170"/>
                    </a:lnTo>
                    <a:lnTo>
                      <a:pt x="2121" y="4154"/>
                    </a:lnTo>
                    <a:lnTo>
                      <a:pt x="2107" y="4133"/>
                    </a:lnTo>
                    <a:lnTo>
                      <a:pt x="2100" y="4110"/>
                    </a:lnTo>
                    <a:lnTo>
                      <a:pt x="2102" y="4088"/>
                    </a:lnTo>
                    <a:lnTo>
                      <a:pt x="2108" y="4077"/>
                    </a:lnTo>
                    <a:lnTo>
                      <a:pt x="2119" y="4067"/>
                    </a:lnTo>
                    <a:lnTo>
                      <a:pt x="2095" y="4065"/>
                    </a:lnTo>
                    <a:lnTo>
                      <a:pt x="2077" y="4057"/>
                    </a:lnTo>
                    <a:lnTo>
                      <a:pt x="2071" y="4051"/>
                    </a:lnTo>
                    <a:lnTo>
                      <a:pt x="2068" y="4042"/>
                    </a:lnTo>
                    <a:lnTo>
                      <a:pt x="2071" y="4031"/>
                    </a:lnTo>
                    <a:lnTo>
                      <a:pt x="2078" y="4018"/>
                    </a:lnTo>
                    <a:lnTo>
                      <a:pt x="2059" y="4031"/>
                    </a:lnTo>
                    <a:lnTo>
                      <a:pt x="2039" y="4037"/>
                    </a:lnTo>
                    <a:lnTo>
                      <a:pt x="2022" y="4038"/>
                    </a:lnTo>
                    <a:lnTo>
                      <a:pt x="2009" y="4032"/>
                    </a:lnTo>
                    <a:lnTo>
                      <a:pt x="1999" y="4022"/>
                    </a:lnTo>
                    <a:lnTo>
                      <a:pt x="1995" y="4008"/>
                    </a:lnTo>
                    <a:lnTo>
                      <a:pt x="1997" y="3990"/>
                    </a:lnTo>
                    <a:lnTo>
                      <a:pt x="2007" y="3967"/>
                    </a:lnTo>
                    <a:lnTo>
                      <a:pt x="1993" y="3985"/>
                    </a:lnTo>
                    <a:lnTo>
                      <a:pt x="1977" y="3998"/>
                    </a:lnTo>
                    <a:lnTo>
                      <a:pt x="1959" y="4006"/>
                    </a:lnTo>
                    <a:lnTo>
                      <a:pt x="1944" y="4007"/>
                    </a:lnTo>
                    <a:lnTo>
                      <a:pt x="1933" y="4002"/>
                    </a:lnTo>
                    <a:lnTo>
                      <a:pt x="1924" y="3994"/>
                    </a:lnTo>
                    <a:lnTo>
                      <a:pt x="1922" y="3979"/>
                    </a:lnTo>
                    <a:lnTo>
                      <a:pt x="1927" y="3960"/>
                    </a:lnTo>
                    <a:lnTo>
                      <a:pt x="1905" y="3990"/>
                    </a:lnTo>
                    <a:lnTo>
                      <a:pt x="1889" y="3999"/>
                    </a:lnTo>
                    <a:lnTo>
                      <a:pt x="1874" y="4007"/>
                    </a:lnTo>
                    <a:lnTo>
                      <a:pt x="1859" y="4011"/>
                    </a:lnTo>
                    <a:lnTo>
                      <a:pt x="1847" y="4011"/>
                    </a:lnTo>
                    <a:lnTo>
                      <a:pt x="1839" y="4007"/>
                    </a:lnTo>
                    <a:lnTo>
                      <a:pt x="1837" y="3998"/>
                    </a:lnTo>
                    <a:lnTo>
                      <a:pt x="1828" y="4023"/>
                    </a:lnTo>
                    <a:lnTo>
                      <a:pt x="1815" y="4044"/>
                    </a:lnTo>
                    <a:lnTo>
                      <a:pt x="1799" y="4059"/>
                    </a:lnTo>
                    <a:lnTo>
                      <a:pt x="1783" y="4067"/>
                    </a:lnTo>
                    <a:lnTo>
                      <a:pt x="1769" y="4064"/>
                    </a:lnTo>
                    <a:lnTo>
                      <a:pt x="1759" y="4052"/>
                    </a:lnTo>
                    <a:lnTo>
                      <a:pt x="1757" y="4026"/>
                    </a:lnTo>
                    <a:lnTo>
                      <a:pt x="1763" y="3985"/>
                    </a:lnTo>
                    <a:lnTo>
                      <a:pt x="1750" y="4003"/>
                    </a:lnTo>
                    <a:lnTo>
                      <a:pt x="1736" y="4015"/>
                    </a:lnTo>
                    <a:lnTo>
                      <a:pt x="1722" y="4021"/>
                    </a:lnTo>
                    <a:lnTo>
                      <a:pt x="1709" y="4022"/>
                    </a:lnTo>
                    <a:lnTo>
                      <a:pt x="1700" y="4016"/>
                    </a:lnTo>
                    <a:lnTo>
                      <a:pt x="1692" y="4006"/>
                    </a:lnTo>
                    <a:lnTo>
                      <a:pt x="1690" y="3991"/>
                    </a:lnTo>
                    <a:lnTo>
                      <a:pt x="1692" y="3970"/>
                    </a:lnTo>
                    <a:lnTo>
                      <a:pt x="1666" y="3993"/>
                    </a:lnTo>
                    <a:lnTo>
                      <a:pt x="1654" y="3998"/>
                    </a:lnTo>
                    <a:lnTo>
                      <a:pt x="1642" y="4000"/>
                    </a:lnTo>
                    <a:lnTo>
                      <a:pt x="1631" y="3997"/>
                    </a:lnTo>
                    <a:lnTo>
                      <a:pt x="1621" y="3990"/>
                    </a:lnTo>
                    <a:lnTo>
                      <a:pt x="1612" y="3979"/>
                    </a:lnTo>
                    <a:lnTo>
                      <a:pt x="1606" y="3963"/>
                    </a:lnTo>
                    <a:lnTo>
                      <a:pt x="1595" y="3999"/>
                    </a:lnTo>
                    <a:lnTo>
                      <a:pt x="1586" y="4014"/>
                    </a:lnTo>
                    <a:lnTo>
                      <a:pt x="1576" y="4027"/>
                    </a:lnTo>
                    <a:lnTo>
                      <a:pt x="1562" y="4036"/>
                    </a:lnTo>
                    <a:lnTo>
                      <a:pt x="1547" y="4041"/>
                    </a:lnTo>
                    <a:lnTo>
                      <a:pt x="1508" y="4041"/>
                    </a:lnTo>
                    <a:lnTo>
                      <a:pt x="1502" y="4063"/>
                    </a:lnTo>
                    <a:lnTo>
                      <a:pt x="1493" y="4080"/>
                    </a:lnTo>
                    <a:lnTo>
                      <a:pt x="1479" y="4092"/>
                    </a:lnTo>
                    <a:lnTo>
                      <a:pt x="1462" y="4098"/>
                    </a:lnTo>
                    <a:lnTo>
                      <a:pt x="1445" y="4098"/>
                    </a:lnTo>
                    <a:lnTo>
                      <a:pt x="1428" y="4091"/>
                    </a:lnTo>
                    <a:lnTo>
                      <a:pt x="1412" y="4078"/>
                    </a:lnTo>
                    <a:lnTo>
                      <a:pt x="1399" y="4060"/>
                    </a:lnTo>
                    <a:lnTo>
                      <a:pt x="1390" y="4088"/>
                    </a:lnTo>
                    <a:lnTo>
                      <a:pt x="1376" y="4108"/>
                    </a:lnTo>
                    <a:lnTo>
                      <a:pt x="1359" y="4121"/>
                    </a:lnTo>
                    <a:lnTo>
                      <a:pt x="1339" y="4125"/>
                    </a:lnTo>
                    <a:lnTo>
                      <a:pt x="1320" y="4123"/>
                    </a:lnTo>
                    <a:lnTo>
                      <a:pt x="1302" y="4113"/>
                    </a:lnTo>
                    <a:lnTo>
                      <a:pt x="1288" y="4095"/>
                    </a:lnTo>
                    <a:lnTo>
                      <a:pt x="1279" y="4071"/>
                    </a:lnTo>
                    <a:lnTo>
                      <a:pt x="1256" y="4087"/>
                    </a:lnTo>
                    <a:lnTo>
                      <a:pt x="1235" y="4095"/>
                    </a:lnTo>
                    <a:lnTo>
                      <a:pt x="1218" y="4099"/>
                    </a:lnTo>
                    <a:lnTo>
                      <a:pt x="1203" y="4095"/>
                    </a:lnTo>
                    <a:lnTo>
                      <a:pt x="1193" y="4086"/>
                    </a:lnTo>
                    <a:lnTo>
                      <a:pt x="1189" y="4072"/>
                    </a:lnTo>
                    <a:lnTo>
                      <a:pt x="1190" y="4053"/>
                    </a:lnTo>
                    <a:lnTo>
                      <a:pt x="1197" y="4030"/>
                    </a:lnTo>
                    <a:lnTo>
                      <a:pt x="1179" y="4044"/>
                    </a:lnTo>
                    <a:lnTo>
                      <a:pt x="1159" y="4053"/>
                    </a:lnTo>
                    <a:lnTo>
                      <a:pt x="1141" y="4056"/>
                    </a:lnTo>
                    <a:lnTo>
                      <a:pt x="1124" y="4055"/>
                    </a:lnTo>
                    <a:lnTo>
                      <a:pt x="1110" y="4048"/>
                    </a:lnTo>
                    <a:lnTo>
                      <a:pt x="1100" y="4037"/>
                    </a:lnTo>
                    <a:lnTo>
                      <a:pt x="1095" y="4021"/>
                    </a:lnTo>
                    <a:lnTo>
                      <a:pt x="1096" y="4000"/>
                    </a:lnTo>
                    <a:lnTo>
                      <a:pt x="1071" y="4003"/>
                    </a:lnTo>
                    <a:lnTo>
                      <a:pt x="1047" y="3998"/>
                    </a:lnTo>
                    <a:lnTo>
                      <a:pt x="1026" y="3987"/>
                    </a:lnTo>
                    <a:lnTo>
                      <a:pt x="1011" y="3972"/>
                    </a:lnTo>
                    <a:lnTo>
                      <a:pt x="975" y="4003"/>
                    </a:lnTo>
                    <a:lnTo>
                      <a:pt x="934" y="4023"/>
                    </a:lnTo>
                    <a:lnTo>
                      <a:pt x="916" y="4026"/>
                    </a:lnTo>
                    <a:lnTo>
                      <a:pt x="900" y="4023"/>
                    </a:lnTo>
                    <a:lnTo>
                      <a:pt x="889" y="4012"/>
                    </a:lnTo>
                    <a:lnTo>
                      <a:pt x="882" y="3993"/>
                    </a:lnTo>
                    <a:lnTo>
                      <a:pt x="871" y="4010"/>
                    </a:lnTo>
                    <a:lnTo>
                      <a:pt x="850" y="4028"/>
                    </a:lnTo>
                    <a:lnTo>
                      <a:pt x="823" y="4043"/>
                    </a:lnTo>
                    <a:lnTo>
                      <a:pt x="795" y="4055"/>
                    </a:lnTo>
                    <a:lnTo>
                      <a:pt x="769" y="4058"/>
                    </a:lnTo>
                    <a:lnTo>
                      <a:pt x="759" y="4057"/>
                    </a:lnTo>
                    <a:lnTo>
                      <a:pt x="752" y="4053"/>
                    </a:lnTo>
                    <a:lnTo>
                      <a:pt x="747" y="4045"/>
                    </a:lnTo>
                    <a:lnTo>
                      <a:pt x="746" y="4033"/>
                    </a:lnTo>
                    <a:lnTo>
                      <a:pt x="750" y="4020"/>
                    </a:lnTo>
                    <a:lnTo>
                      <a:pt x="758" y="4000"/>
                    </a:lnTo>
                    <a:lnTo>
                      <a:pt x="741" y="4017"/>
                    </a:lnTo>
                    <a:lnTo>
                      <a:pt x="723" y="4029"/>
                    </a:lnTo>
                    <a:lnTo>
                      <a:pt x="704" y="4033"/>
                    </a:lnTo>
                    <a:lnTo>
                      <a:pt x="687" y="4032"/>
                    </a:lnTo>
                    <a:lnTo>
                      <a:pt x="673" y="4024"/>
                    </a:lnTo>
                    <a:lnTo>
                      <a:pt x="663" y="4010"/>
                    </a:lnTo>
                    <a:lnTo>
                      <a:pt x="660" y="3990"/>
                    </a:lnTo>
                    <a:lnTo>
                      <a:pt x="664" y="3963"/>
                    </a:lnTo>
                    <a:lnTo>
                      <a:pt x="621" y="3965"/>
                    </a:lnTo>
                    <a:lnTo>
                      <a:pt x="591" y="3956"/>
                    </a:lnTo>
                    <a:lnTo>
                      <a:pt x="581" y="3949"/>
                    </a:lnTo>
                    <a:lnTo>
                      <a:pt x="573" y="3941"/>
                    </a:lnTo>
                    <a:lnTo>
                      <a:pt x="565" y="3922"/>
                    </a:lnTo>
                    <a:lnTo>
                      <a:pt x="568" y="3902"/>
                    </a:lnTo>
                    <a:lnTo>
                      <a:pt x="580" y="3885"/>
                    </a:lnTo>
                    <a:lnTo>
                      <a:pt x="600" y="3873"/>
                    </a:lnTo>
                    <a:lnTo>
                      <a:pt x="628" y="3870"/>
                    </a:lnTo>
                    <a:lnTo>
                      <a:pt x="608" y="3849"/>
                    </a:lnTo>
                    <a:lnTo>
                      <a:pt x="600" y="3828"/>
                    </a:lnTo>
                    <a:lnTo>
                      <a:pt x="601" y="3810"/>
                    </a:lnTo>
                    <a:lnTo>
                      <a:pt x="608" y="3795"/>
                    </a:lnTo>
                    <a:lnTo>
                      <a:pt x="622" y="3784"/>
                    </a:lnTo>
                    <a:lnTo>
                      <a:pt x="641" y="3780"/>
                    </a:lnTo>
                    <a:lnTo>
                      <a:pt x="662" y="3783"/>
                    </a:lnTo>
                    <a:lnTo>
                      <a:pt x="684" y="3796"/>
                    </a:lnTo>
                    <a:lnTo>
                      <a:pt x="684" y="3777"/>
                    </a:lnTo>
                    <a:lnTo>
                      <a:pt x="690" y="3762"/>
                    </a:lnTo>
                    <a:lnTo>
                      <a:pt x="700" y="3751"/>
                    </a:lnTo>
                    <a:lnTo>
                      <a:pt x="713" y="3745"/>
                    </a:lnTo>
                    <a:lnTo>
                      <a:pt x="728" y="3744"/>
                    </a:lnTo>
                    <a:lnTo>
                      <a:pt x="744" y="3747"/>
                    </a:lnTo>
                    <a:lnTo>
                      <a:pt x="760" y="3754"/>
                    </a:lnTo>
                    <a:lnTo>
                      <a:pt x="776" y="3768"/>
                    </a:lnTo>
                    <a:lnTo>
                      <a:pt x="801" y="3758"/>
                    </a:lnTo>
                    <a:lnTo>
                      <a:pt x="816" y="3757"/>
                    </a:lnTo>
                    <a:lnTo>
                      <a:pt x="832" y="3760"/>
                    </a:lnTo>
                    <a:lnTo>
                      <a:pt x="846" y="3765"/>
                    </a:lnTo>
                    <a:lnTo>
                      <a:pt x="859" y="3776"/>
                    </a:lnTo>
                    <a:lnTo>
                      <a:pt x="868" y="3791"/>
                    </a:lnTo>
                    <a:lnTo>
                      <a:pt x="875" y="3811"/>
                    </a:lnTo>
                    <a:lnTo>
                      <a:pt x="873" y="3793"/>
                    </a:lnTo>
                    <a:lnTo>
                      <a:pt x="875" y="3778"/>
                    </a:lnTo>
                    <a:lnTo>
                      <a:pt x="880" y="3766"/>
                    </a:lnTo>
                    <a:lnTo>
                      <a:pt x="887" y="3758"/>
                    </a:lnTo>
                    <a:lnTo>
                      <a:pt x="896" y="3752"/>
                    </a:lnTo>
                    <a:lnTo>
                      <a:pt x="907" y="3750"/>
                    </a:lnTo>
                    <a:lnTo>
                      <a:pt x="919" y="3751"/>
                    </a:lnTo>
                    <a:lnTo>
                      <a:pt x="931" y="3756"/>
                    </a:lnTo>
                    <a:lnTo>
                      <a:pt x="895" y="3737"/>
                    </a:lnTo>
                    <a:lnTo>
                      <a:pt x="869" y="3719"/>
                    </a:lnTo>
                    <a:lnTo>
                      <a:pt x="852" y="3699"/>
                    </a:lnTo>
                    <a:lnTo>
                      <a:pt x="841" y="3675"/>
                    </a:lnTo>
                    <a:lnTo>
                      <a:pt x="815" y="3671"/>
                    </a:lnTo>
                    <a:lnTo>
                      <a:pt x="807" y="3666"/>
                    </a:lnTo>
                    <a:lnTo>
                      <a:pt x="801" y="3659"/>
                    </a:lnTo>
                    <a:lnTo>
                      <a:pt x="799" y="3652"/>
                    </a:lnTo>
                    <a:lnTo>
                      <a:pt x="801" y="3643"/>
                    </a:lnTo>
                    <a:lnTo>
                      <a:pt x="816" y="3625"/>
                    </a:lnTo>
                    <a:lnTo>
                      <a:pt x="798" y="3626"/>
                    </a:lnTo>
                    <a:lnTo>
                      <a:pt x="782" y="3623"/>
                    </a:lnTo>
                    <a:lnTo>
                      <a:pt x="771" y="3614"/>
                    </a:lnTo>
                    <a:lnTo>
                      <a:pt x="766" y="3599"/>
                    </a:lnTo>
                    <a:lnTo>
                      <a:pt x="745" y="3613"/>
                    </a:lnTo>
                    <a:lnTo>
                      <a:pt x="732" y="3617"/>
                    </a:lnTo>
                    <a:lnTo>
                      <a:pt x="719" y="3618"/>
                    </a:lnTo>
                    <a:lnTo>
                      <a:pt x="708" y="3614"/>
                    </a:lnTo>
                    <a:lnTo>
                      <a:pt x="697" y="3607"/>
                    </a:lnTo>
                    <a:lnTo>
                      <a:pt x="688" y="3595"/>
                    </a:lnTo>
                    <a:lnTo>
                      <a:pt x="684" y="3577"/>
                    </a:lnTo>
                    <a:lnTo>
                      <a:pt x="677" y="3599"/>
                    </a:lnTo>
                    <a:lnTo>
                      <a:pt x="662" y="3618"/>
                    </a:lnTo>
                    <a:lnTo>
                      <a:pt x="642" y="3629"/>
                    </a:lnTo>
                    <a:lnTo>
                      <a:pt x="618" y="3635"/>
                    </a:lnTo>
                    <a:lnTo>
                      <a:pt x="594" y="3633"/>
                    </a:lnTo>
                    <a:lnTo>
                      <a:pt x="573" y="3622"/>
                    </a:lnTo>
                    <a:lnTo>
                      <a:pt x="554" y="3603"/>
                    </a:lnTo>
                    <a:lnTo>
                      <a:pt x="545" y="3573"/>
                    </a:lnTo>
                    <a:lnTo>
                      <a:pt x="536" y="3583"/>
                    </a:lnTo>
                    <a:lnTo>
                      <a:pt x="525" y="3591"/>
                    </a:lnTo>
                    <a:lnTo>
                      <a:pt x="511" y="3596"/>
                    </a:lnTo>
                    <a:lnTo>
                      <a:pt x="496" y="3599"/>
                    </a:lnTo>
                    <a:lnTo>
                      <a:pt x="466" y="3596"/>
                    </a:lnTo>
                    <a:lnTo>
                      <a:pt x="441" y="3583"/>
                    </a:lnTo>
                    <a:lnTo>
                      <a:pt x="401" y="3593"/>
                    </a:lnTo>
                    <a:lnTo>
                      <a:pt x="384" y="3593"/>
                    </a:lnTo>
                    <a:lnTo>
                      <a:pt x="369" y="3588"/>
                    </a:lnTo>
                    <a:lnTo>
                      <a:pt x="356" y="3578"/>
                    </a:lnTo>
                    <a:lnTo>
                      <a:pt x="346" y="3564"/>
                    </a:lnTo>
                    <a:lnTo>
                      <a:pt x="341" y="3546"/>
                    </a:lnTo>
                    <a:lnTo>
                      <a:pt x="339" y="3523"/>
                    </a:lnTo>
                    <a:lnTo>
                      <a:pt x="319" y="3526"/>
                    </a:lnTo>
                    <a:lnTo>
                      <a:pt x="303" y="3526"/>
                    </a:lnTo>
                    <a:lnTo>
                      <a:pt x="290" y="3523"/>
                    </a:lnTo>
                    <a:lnTo>
                      <a:pt x="283" y="3516"/>
                    </a:lnTo>
                    <a:lnTo>
                      <a:pt x="280" y="3505"/>
                    </a:lnTo>
                    <a:lnTo>
                      <a:pt x="283" y="3492"/>
                    </a:lnTo>
                    <a:lnTo>
                      <a:pt x="292" y="3474"/>
                    </a:lnTo>
                    <a:lnTo>
                      <a:pt x="309" y="3454"/>
                    </a:lnTo>
                    <a:lnTo>
                      <a:pt x="290" y="3469"/>
                    </a:lnTo>
                    <a:lnTo>
                      <a:pt x="272" y="3478"/>
                    </a:lnTo>
                    <a:lnTo>
                      <a:pt x="255" y="3481"/>
                    </a:lnTo>
                    <a:lnTo>
                      <a:pt x="241" y="3478"/>
                    </a:lnTo>
                    <a:lnTo>
                      <a:pt x="229" y="3469"/>
                    </a:lnTo>
                    <a:lnTo>
                      <a:pt x="221" y="3454"/>
                    </a:lnTo>
                    <a:lnTo>
                      <a:pt x="219" y="3435"/>
                    </a:lnTo>
                    <a:lnTo>
                      <a:pt x="222" y="3409"/>
                    </a:lnTo>
                    <a:lnTo>
                      <a:pt x="196" y="3428"/>
                    </a:lnTo>
                    <a:lnTo>
                      <a:pt x="165" y="3435"/>
                    </a:lnTo>
                    <a:lnTo>
                      <a:pt x="135" y="3427"/>
                    </a:lnTo>
                    <a:lnTo>
                      <a:pt x="121" y="3419"/>
                    </a:lnTo>
                    <a:lnTo>
                      <a:pt x="110" y="3406"/>
                    </a:lnTo>
                    <a:lnTo>
                      <a:pt x="75" y="3423"/>
                    </a:lnTo>
                    <a:lnTo>
                      <a:pt x="44" y="3427"/>
                    </a:lnTo>
                    <a:lnTo>
                      <a:pt x="21" y="3423"/>
                    </a:lnTo>
                    <a:lnTo>
                      <a:pt x="6" y="3411"/>
                    </a:lnTo>
                    <a:lnTo>
                      <a:pt x="1" y="3403"/>
                    </a:lnTo>
                    <a:lnTo>
                      <a:pt x="0" y="3394"/>
                    </a:lnTo>
                    <a:lnTo>
                      <a:pt x="7" y="3374"/>
                    </a:lnTo>
                    <a:lnTo>
                      <a:pt x="27" y="3354"/>
                    </a:lnTo>
                    <a:lnTo>
                      <a:pt x="62" y="3335"/>
                    </a:lnTo>
                    <a:lnTo>
                      <a:pt x="50" y="3323"/>
                    </a:lnTo>
                    <a:lnTo>
                      <a:pt x="43" y="3308"/>
                    </a:lnTo>
                    <a:lnTo>
                      <a:pt x="43" y="3294"/>
                    </a:lnTo>
                    <a:lnTo>
                      <a:pt x="48" y="3282"/>
                    </a:lnTo>
                    <a:lnTo>
                      <a:pt x="56" y="3271"/>
                    </a:lnTo>
                    <a:lnTo>
                      <a:pt x="67" y="3265"/>
                    </a:lnTo>
                    <a:lnTo>
                      <a:pt x="82" y="3264"/>
                    </a:lnTo>
                    <a:lnTo>
                      <a:pt x="98" y="3268"/>
                    </a:lnTo>
                    <a:lnTo>
                      <a:pt x="96" y="3250"/>
                    </a:lnTo>
                    <a:lnTo>
                      <a:pt x="99" y="3234"/>
                    </a:lnTo>
                    <a:lnTo>
                      <a:pt x="106" y="3220"/>
                    </a:lnTo>
                    <a:lnTo>
                      <a:pt x="115" y="3210"/>
                    </a:lnTo>
                    <a:lnTo>
                      <a:pt x="126" y="3204"/>
                    </a:lnTo>
                    <a:lnTo>
                      <a:pt x="140" y="3203"/>
                    </a:lnTo>
                    <a:lnTo>
                      <a:pt x="156" y="3207"/>
                    </a:lnTo>
                    <a:lnTo>
                      <a:pt x="171" y="3217"/>
                    </a:lnTo>
                    <a:lnTo>
                      <a:pt x="171" y="3188"/>
                    </a:lnTo>
                    <a:lnTo>
                      <a:pt x="178" y="3166"/>
                    </a:lnTo>
                    <a:lnTo>
                      <a:pt x="189" y="3148"/>
                    </a:lnTo>
                    <a:lnTo>
                      <a:pt x="205" y="3137"/>
                    </a:lnTo>
                    <a:lnTo>
                      <a:pt x="223" y="3131"/>
                    </a:lnTo>
                    <a:lnTo>
                      <a:pt x="245" y="3132"/>
                    </a:lnTo>
                    <a:lnTo>
                      <a:pt x="268" y="3141"/>
                    </a:lnTo>
                    <a:lnTo>
                      <a:pt x="290" y="3157"/>
                    </a:lnTo>
                    <a:lnTo>
                      <a:pt x="294" y="3144"/>
                    </a:lnTo>
                    <a:lnTo>
                      <a:pt x="301" y="3136"/>
                    </a:lnTo>
                    <a:lnTo>
                      <a:pt x="312" y="3131"/>
                    </a:lnTo>
                    <a:lnTo>
                      <a:pt x="323" y="3130"/>
                    </a:lnTo>
                    <a:lnTo>
                      <a:pt x="344" y="3140"/>
                    </a:lnTo>
                    <a:lnTo>
                      <a:pt x="352" y="3148"/>
                    </a:lnTo>
                    <a:lnTo>
                      <a:pt x="354" y="3160"/>
                    </a:lnTo>
                    <a:lnTo>
                      <a:pt x="355" y="3145"/>
                    </a:lnTo>
                    <a:lnTo>
                      <a:pt x="360" y="3132"/>
                    </a:lnTo>
                    <a:lnTo>
                      <a:pt x="370" y="3123"/>
                    </a:lnTo>
                    <a:lnTo>
                      <a:pt x="383" y="3116"/>
                    </a:lnTo>
                    <a:lnTo>
                      <a:pt x="412" y="3113"/>
                    </a:lnTo>
                    <a:lnTo>
                      <a:pt x="427" y="3115"/>
                    </a:lnTo>
                    <a:lnTo>
                      <a:pt x="441" y="3121"/>
                    </a:lnTo>
                    <a:lnTo>
                      <a:pt x="439" y="3105"/>
                    </a:lnTo>
                    <a:lnTo>
                      <a:pt x="443" y="3089"/>
                    </a:lnTo>
                    <a:lnTo>
                      <a:pt x="455" y="3077"/>
                    </a:lnTo>
                    <a:lnTo>
                      <a:pt x="474" y="3071"/>
                    </a:lnTo>
                    <a:lnTo>
                      <a:pt x="439" y="3047"/>
                    </a:lnTo>
                    <a:lnTo>
                      <a:pt x="419" y="3021"/>
                    </a:lnTo>
                    <a:lnTo>
                      <a:pt x="409" y="2998"/>
                    </a:lnTo>
                    <a:lnTo>
                      <a:pt x="409" y="2976"/>
                    </a:lnTo>
                    <a:lnTo>
                      <a:pt x="418" y="2960"/>
                    </a:lnTo>
                    <a:lnTo>
                      <a:pt x="434" y="2950"/>
                    </a:lnTo>
                    <a:lnTo>
                      <a:pt x="456" y="2947"/>
                    </a:lnTo>
                    <a:lnTo>
                      <a:pt x="484" y="2956"/>
                    </a:lnTo>
                    <a:lnTo>
                      <a:pt x="484" y="2914"/>
                    </a:lnTo>
                    <a:lnTo>
                      <a:pt x="489" y="2900"/>
                    </a:lnTo>
                    <a:lnTo>
                      <a:pt x="495" y="2891"/>
                    </a:lnTo>
                    <a:lnTo>
                      <a:pt x="504" y="2884"/>
                    </a:lnTo>
                    <a:lnTo>
                      <a:pt x="513" y="2882"/>
                    </a:lnTo>
                    <a:lnTo>
                      <a:pt x="536" y="2886"/>
                    </a:lnTo>
                    <a:lnTo>
                      <a:pt x="561" y="2899"/>
                    </a:lnTo>
                    <a:lnTo>
                      <a:pt x="584" y="2919"/>
                    </a:lnTo>
                    <a:lnTo>
                      <a:pt x="602" y="2943"/>
                    </a:lnTo>
                    <a:lnTo>
                      <a:pt x="613" y="2968"/>
                    </a:lnTo>
                    <a:lnTo>
                      <a:pt x="638" y="2960"/>
                    </a:lnTo>
                    <a:lnTo>
                      <a:pt x="659" y="2959"/>
                    </a:lnTo>
                    <a:lnTo>
                      <a:pt x="675" y="2965"/>
                    </a:lnTo>
                    <a:lnTo>
                      <a:pt x="688" y="2975"/>
                    </a:lnTo>
                    <a:lnTo>
                      <a:pt x="697" y="2989"/>
                    </a:lnTo>
                    <a:lnTo>
                      <a:pt x="700" y="3006"/>
                    </a:lnTo>
                    <a:lnTo>
                      <a:pt x="698" y="3026"/>
                    </a:lnTo>
                    <a:lnTo>
                      <a:pt x="691" y="3046"/>
                    </a:lnTo>
                    <a:lnTo>
                      <a:pt x="712" y="3033"/>
                    </a:lnTo>
                    <a:lnTo>
                      <a:pt x="735" y="3027"/>
                    </a:lnTo>
                    <a:lnTo>
                      <a:pt x="757" y="3028"/>
                    </a:lnTo>
                    <a:lnTo>
                      <a:pt x="778" y="3033"/>
                    </a:lnTo>
                    <a:lnTo>
                      <a:pt x="795" y="3043"/>
                    </a:lnTo>
                    <a:lnTo>
                      <a:pt x="808" y="3057"/>
                    </a:lnTo>
                    <a:lnTo>
                      <a:pt x="815" y="3073"/>
                    </a:lnTo>
                    <a:lnTo>
                      <a:pt x="815" y="3090"/>
                    </a:lnTo>
                    <a:lnTo>
                      <a:pt x="841" y="3077"/>
                    </a:lnTo>
                    <a:lnTo>
                      <a:pt x="865" y="3071"/>
                    </a:lnTo>
                    <a:lnTo>
                      <a:pt x="886" y="3075"/>
                    </a:lnTo>
                    <a:lnTo>
                      <a:pt x="902" y="3083"/>
                    </a:lnTo>
                    <a:lnTo>
                      <a:pt x="915" y="3098"/>
                    </a:lnTo>
                    <a:lnTo>
                      <a:pt x="921" y="3116"/>
                    </a:lnTo>
                    <a:lnTo>
                      <a:pt x="922" y="3138"/>
                    </a:lnTo>
                    <a:lnTo>
                      <a:pt x="916" y="3160"/>
                    </a:lnTo>
                    <a:lnTo>
                      <a:pt x="938" y="3151"/>
                    </a:lnTo>
                    <a:lnTo>
                      <a:pt x="958" y="3146"/>
                    </a:lnTo>
                    <a:lnTo>
                      <a:pt x="975" y="3146"/>
                    </a:lnTo>
                    <a:lnTo>
                      <a:pt x="990" y="3151"/>
                    </a:lnTo>
                    <a:lnTo>
                      <a:pt x="1002" y="3159"/>
                    </a:lnTo>
                    <a:lnTo>
                      <a:pt x="1012" y="3171"/>
                    </a:lnTo>
                    <a:lnTo>
                      <a:pt x="1025" y="3205"/>
                    </a:lnTo>
                    <a:lnTo>
                      <a:pt x="1034" y="3182"/>
                    </a:lnTo>
                    <a:lnTo>
                      <a:pt x="1052" y="3164"/>
                    </a:lnTo>
                    <a:lnTo>
                      <a:pt x="1074" y="3156"/>
                    </a:lnTo>
                    <a:lnTo>
                      <a:pt x="1099" y="3160"/>
                    </a:lnTo>
                    <a:lnTo>
                      <a:pt x="1090" y="3150"/>
                    </a:lnTo>
                    <a:lnTo>
                      <a:pt x="1087" y="3138"/>
                    </a:lnTo>
                    <a:lnTo>
                      <a:pt x="1087" y="3126"/>
                    </a:lnTo>
                    <a:lnTo>
                      <a:pt x="1090" y="3114"/>
                    </a:lnTo>
                    <a:lnTo>
                      <a:pt x="1107" y="3094"/>
                    </a:lnTo>
                    <a:lnTo>
                      <a:pt x="1117" y="3088"/>
                    </a:lnTo>
                    <a:lnTo>
                      <a:pt x="1130" y="3083"/>
                    </a:lnTo>
                    <a:lnTo>
                      <a:pt x="1117" y="3075"/>
                    </a:lnTo>
                    <a:lnTo>
                      <a:pt x="1108" y="3061"/>
                    </a:lnTo>
                    <a:lnTo>
                      <a:pt x="1103" y="3044"/>
                    </a:lnTo>
                    <a:lnTo>
                      <a:pt x="1108" y="3023"/>
                    </a:lnTo>
                    <a:lnTo>
                      <a:pt x="1089" y="3027"/>
                    </a:lnTo>
                    <a:lnTo>
                      <a:pt x="1069" y="3026"/>
                    </a:lnTo>
                    <a:lnTo>
                      <a:pt x="1050" y="3021"/>
                    </a:lnTo>
                    <a:lnTo>
                      <a:pt x="1034" y="3014"/>
                    </a:lnTo>
                    <a:lnTo>
                      <a:pt x="1022" y="3002"/>
                    </a:lnTo>
                    <a:lnTo>
                      <a:pt x="1017" y="2988"/>
                    </a:lnTo>
                    <a:lnTo>
                      <a:pt x="1021" y="2971"/>
                    </a:lnTo>
                    <a:lnTo>
                      <a:pt x="1035" y="2953"/>
                    </a:lnTo>
                    <a:lnTo>
                      <a:pt x="1018" y="2951"/>
                    </a:lnTo>
                    <a:lnTo>
                      <a:pt x="1004" y="2944"/>
                    </a:lnTo>
                    <a:lnTo>
                      <a:pt x="993" y="2934"/>
                    </a:lnTo>
                    <a:lnTo>
                      <a:pt x="988" y="2921"/>
                    </a:lnTo>
                    <a:lnTo>
                      <a:pt x="987" y="2907"/>
                    </a:lnTo>
                    <a:lnTo>
                      <a:pt x="991" y="2893"/>
                    </a:lnTo>
                    <a:lnTo>
                      <a:pt x="1003" y="2882"/>
                    </a:lnTo>
                    <a:lnTo>
                      <a:pt x="1021" y="2874"/>
                    </a:lnTo>
                    <a:lnTo>
                      <a:pt x="1006" y="2853"/>
                    </a:lnTo>
                    <a:lnTo>
                      <a:pt x="1001" y="2832"/>
                    </a:lnTo>
                    <a:lnTo>
                      <a:pt x="1004" y="2812"/>
                    </a:lnTo>
                    <a:lnTo>
                      <a:pt x="1015" y="2795"/>
                    </a:lnTo>
                    <a:lnTo>
                      <a:pt x="1030" y="2784"/>
                    </a:lnTo>
                    <a:lnTo>
                      <a:pt x="1048" y="2783"/>
                    </a:lnTo>
                    <a:lnTo>
                      <a:pt x="1069" y="2791"/>
                    </a:lnTo>
                    <a:lnTo>
                      <a:pt x="1088" y="2815"/>
                    </a:lnTo>
                    <a:lnTo>
                      <a:pt x="1096" y="2802"/>
                    </a:lnTo>
                    <a:lnTo>
                      <a:pt x="1108" y="2793"/>
                    </a:lnTo>
                    <a:lnTo>
                      <a:pt x="1121" y="2787"/>
                    </a:lnTo>
                    <a:lnTo>
                      <a:pt x="1135" y="2785"/>
                    </a:lnTo>
                    <a:lnTo>
                      <a:pt x="1148" y="2788"/>
                    </a:lnTo>
                    <a:lnTo>
                      <a:pt x="1158" y="2796"/>
                    </a:lnTo>
                    <a:lnTo>
                      <a:pt x="1166" y="2809"/>
                    </a:lnTo>
                    <a:lnTo>
                      <a:pt x="1170" y="2826"/>
                    </a:lnTo>
                    <a:lnTo>
                      <a:pt x="1176" y="2809"/>
                    </a:lnTo>
                    <a:lnTo>
                      <a:pt x="1183" y="2796"/>
                    </a:lnTo>
                    <a:lnTo>
                      <a:pt x="1203" y="2779"/>
                    </a:lnTo>
                    <a:lnTo>
                      <a:pt x="1229" y="2774"/>
                    </a:lnTo>
                    <a:lnTo>
                      <a:pt x="1261" y="2782"/>
                    </a:lnTo>
                    <a:lnTo>
                      <a:pt x="1266" y="2766"/>
                    </a:lnTo>
                    <a:lnTo>
                      <a:pt x="1273" y="2753"/>
                    </a:lnTo>
                    <a:lnTo>
                      <a:pt x="1292" y="2737"/>
                    </a:lnTo>
                    <a:lnTo>
                      <a:pt x="1316" y="2734"/>
                    </a:lnTo>
                    <a:lnTo>
                      <a:pt x="1338" y="2743"/>
                    </a:lnTo>
                    <a:lnTo>
                      <a:pt x="1330" y="2729"/>
                    </a:lnTo>
                    <a:lnTo>
                      <a:pt x="1325" y="2713"/>
                    </a:lnTo>
                    <a:lnTo>
                      <a:pt x="1328" y="2676"/>
                    </a:lnTo>
                    <a:lnTo>
                      <a:pt x="1334" y="2658"/>
                    </a:lnTo>
                    <a:lnTo>
                      <a:pt x="1344" y="2643"/>
                    </a:lnTo>
                    <a:lnTo>
                      <a:pt x="1357" y="2630"/>
                    </a:lnTo>
                    <a:lnTo>
                      <a:pt x="1373" y="2622"/>
                    </a:lnTo>
                    <a:lnTo>
                      <a:pt x="1344" y="2607"/>
                    </a:lnTo>
                    <a:lnTo>
                      <a:pt x="1325" y="2586"/>
                    </a:lnTo>
                    <a:lnTo>
                      <a:pt x="1317" y="2565"/>
                    </a:lnTo>
                    <a:lnTo>
                      <a:pt x="1317" y="2542"/>
                    </a:lnTo>
                    <a:lnTo>
                      <a:pt x="1325" y="2524"/>
                    </a:lnTo>
                    <a:lnTo>
                      <a:pt x="1345" y="2512"/>
                    </a:lnTo>
                    <a:lnTo>
                      <a:pt x="1372" y="2509"/>
                    </a:lnTo>
                    <a:lnTo>
                      <a:pt x="1388" y="2512"/>
                    </a:lnTo>
                    <a:lnTo>
                      <a:pt x="1407" y="2518"/>
                    </a:lnTo>
                    <a:lnTo>
                      <a:pt x="1394" y="2509"/>
                    </a:lnTo>
                    <a:lnTo>
                      <a:pt x="1386" y="2498"/>
                    </a:lnTo>
                    <a:lnTo>
                      <a:pt x="1380" y="2483"/>
                    </a:lnTo>
                    <a:lnTo>
                      <a:pt x="1379" y="2465"/>
                    </a:lnTo>
                    <a:lnTo>
                      <a:pt x="1382" y="2449"/>
                    </a:lnTo>
                    <a:lnTo>
                      <a:pt x="1388" y="2434"/>
                    </a:lnTo>
                    <a:lnTo>
                      <a:pt x="1398" y="2422"/>
                    </a:lnTo>
                    <a:lnTo>
                      <a:pt x="1411" y="2414"/>
                    </a:lnTo>
                    <a:lnTo>
                      <a:pt x="1397" y="2400"/>
                    </a:lnTo>
                    <a:lnTo>
                      <a:pt x="1386" y="2384"/>
                    </a:lnTo>
                    <a:lnTo>
                      <a:pt x="1380" y="2369"/>
                    </a:lnTo>
                    <a:lnTo>
                      <a:pt x="1380" y="2354"/>
                    </a:lnTo>
                    <a:lnTo>
                      <a:pt x="1385" y="2340"/>
                    </a:lnTo>
                    <a:lnTo>
                      <a:pt x="1394" y="2329"/>
                    </a:lnTo>
                    <a:lnTo>
                      <a:pt x="1410" y="2319"/>
                    </a:lnTo>
                    <a:lnTo>
                      <a:pt x="1430" y="2313"/>
                    </a:lnTo>
                    <a:lnTo>
                      <a:pt x="1415" y="2293"/>
                    </a:lnTo>
                    <a:lnTo>
                      <a:pt x="1408" y="2275"/>
                    </a:lnTo>
                    <a:lnTo>
                      <a:pt x="1410" y="2257"/>
                    </a:lnTo>
                    <a:lnTo>
                      <a:pt x="1416" y="2243"/>
                    </a:lnTo>
                    <a:lnTo>
                      <a:pt x="1429" y="2234"/>
                    </a:lnTo>
                    <a:lnTo>
                      <a:pt x="1445" y="2230"/>
                    </a:lnTo>
                    <a:lnTo>
                      <a:pt x="1466" y="2236"/>
                    </a:lnTo>
                    <a:lnTo>
                      <a:pt x="1489" y="2251"/>
                    </a:lnTo>
                    <a:lnTo>
                      <a:pt x="1483" y="2236"/>
                    </a:lnTo>
                    <a:lnTo>
                      <a:pt x="1482" y="2220"/>
                    </a:lnTo>
                    <a:lnTo>
                      <a:pt x="1489" y="2205"/>
                    </a:lnTo>
                    <a:lnTo>
                      <a:pt x="1508" y="2194"/>
                    </a:lnTo>
                    <a:lnTo>
                      <a:pt x="1480" y="2184"/>
                    </a:lnTo>
                    <a:lnTo>
                      <a:pt x="1461" y="2166"/>
                    </a:lnTo>
                    <a:lnTo>
                      <a:pt x="1452" y="2141"/>
                    </a:lnTo>
                    <a:lnTo>
                      <a:pt x="1452" y="2110"/>
                    </a:lnTo>
                    <a:lnTo>
                      <a:pt x="1430" y="2119"/>
                    </a:lnTo>
                    <a:lnTo>
                      <a:pt x="1408" y="2123"/>
                    </a:lnTo>
                    <a:lnTo>
                      <a:pt x="1388" y="2122"/>
                    </a:lnTo>
                    <a:lnTo>
                      <a:pt x="1370" y="2118"/>
                    </a:lnTo>
                    <a:lnTo>
                      <a:pt x="1353" y="2108"/>
                    </a:lnTo>
                    <a:lnTo>
                      <a:pt x="1341" y="2096"/>
                    </a:lnTo>
                    <a:lnTo>
                      <a:pt x="1330" y="2077"/>
                    </a:lnTo>
                    <a:lnTo>
                      <a:pt x="1324" y="2057"/>
                    </a:lnTo>
                    <a:lnTo>
                      <a:pt x="1315" y="2074"/>
                    </a:lnTo>
                    <a:lnTo>
                      <a:pt x="1298" y="2088"/>
                    </a:lnTo>
                    <a:lnTo>
                      <a:pt x="1279" y="2097"/>
                    </a:lnTo>
                    <a:lnTo>
                      <a:pt x="1258" y="2101"/>
                    </a:lnTo>
                    <a:lnTo>
                      <a:pt x="1236" y="2100"/>
                    </a:lnTo>
                    <a:lnTo>
                      <a:pt x="1214" y="2092"/>
                    </a:lnTo>
                    <a:lnTo>
                      <a:pt x="1196" y="2080"/>
                    </a:lnTo>
                    <a:lnTo>
                      <a:pt x="1182" y="2060"/>
                    </a:lnTo>
                    <a:lnTo>
                      <a:pt x="1167" y="2061"/>
                    </a:lnTo>
                    <a:lnTo>
                      <a:pt x="1152" y="2057"/>
                    </a:lnTo>
                    <a:lnTo>
                      <a:pt x="1130" y="2040"/>
                    </a:lnTo>
                    <a:lnTo>
                      <a:pt x="1124" y="2027"/>
                    </a:lnTo>
                    <a:lnTo>
                      <a:pt x="1120" y="2014"/>
                    </a:lnTo>
                    <a:lnTo>
                      <a:pt x="1121" y="2001"/>
                    </a:lnTo>
                    <a:lnTo>
                      <a:pt x="1125" y="1987"/>
                    </a:lnTo>
                    <a:lnTo>
                      <a:pt x="1100" y="1980"/>
                    </a:lnTo>
                    <a:lnTo>
                      <a:pt x="1080" y="1965"/>
                    </a:lnTo>
                    <a:lnTo>
                      <a:pt x="1073" y="1957"/>
                    </a:lnTo>
                    <a:lnTo>
                      <a:pt x="1070" y="1946"/>
                    </a:lnTo>
                    <a:lnTo>
                      <a:pt x="1071" y="1934"/>
                    </a:lnTo>
                    <a:lnTo>
                      <a:pt x="1076" y="1921"/>
                    </a:lnTo>
                    <a:lnTo>
                      <a:pt x="1030" y="1946"/>
                    </a:lnTo>
                    <a:lnTo>
                      <a:pt x="987" y="1956"/>
                    </a:lnTo>
                    <a:lnTo>
                      <a:pt x="949" y="1952"/>
                    </a:lnTo>
                    <a:lnTo>
                      <a:pt x="934" y="1947"/>
                    </a:lnTo>
                    <a:lnTo>
                      <a:pt x="922" y="1940"/>
                    </a:lnTo>
                    <a:lnTo>
                      <a:pt x="912" y="1930"/>
                    </a:lnTo>
                    <a:lnTo>
                      <a:pt x="907" y="1919"/>
                    </a:lnTo>
                    <a:lnTo>
                      <a:pt x="906" y="1908"/>
                    </a:lnTo>
                    <a:lnTo>
                      <a:pt x="909" y="1895"/>
                    </a:lnTo>
                    <a:lnTo>
                      <a:pt x="918" y="1882"/>
                    </a:lnTo>
                    <a:lnTo>
                      <a:pt x="931" y="1869"/>
                    </a:lnTo>
                    <a:lnTo>
                      <a:pt x="950" y="1857"/>
                    </a:lnTo>
                    <a:lnTo>
                      <a:pt x="976" y="1846"/>
                    </a:lnTo>
                    <a:lnTo>
                      <a:pt x="960" y="1840"/>
                    </a:lnTo>
                    <a:lnTo>
                      <a:pt x="949" y="1831"/>
                    </a:lnTo>
                    <a:lnTo>
                      <a:pt x="945" y="1819"/>
                    </a:lnTo>
                    <a:lnTo>
                      <a:pt x="946" y="1806"/>
                    </a:lnTo>
                    <a:lnTo>
                      <a:pt x="952" y="1795"/>
                    </a:lnTo>
                    <a:lnTo>
                      <a:pt x="963" y="1788"/>
                    </a:lnTo>
                    <a:lnTo>
                      <a:pt x="979" y="1785"/>
                    </a:lnTo>
                    <a:lnTo>
                      <a:pt x="999" y="1789"/>
                    </a:lnTo>
                    <a:lnTo>
                      <a:pt x="989" y="1779"/>
                    </a:lnTo>
                    <a:lnTo>
                      <a:pt x="983" y="1769"/>
                    </a:lnTo>
                    <a:lnTo>
                      <a:pt x="983" y="1746"/>
                    </a:lnTo>
                    <a:lnTo>
                      <a:pt x="993" y="1725"/>
                    </a:lnTo>
                    <a:lnTo>
                      <a:pt x="1014" y="1706"/>
                    </a:lnTo>
                    <a:lnTo>
                      <a:pt x="1038" y="1692"/>
                    </a:lnTo>
                    <a:lnTo>
                      <a:pt x="1063" y="1686"/>
                    </a:lnTo>
                    <a:lnTo>
                      <a:pt x="1075" y="1688"/>
                    </a:lnTo>
                    <a:lnTo>
                      <a:pt x="1086" y="1693"/>
                    </a:lnTo>
                    <a:lnTo>
                      <a:pt x="1096" y="1700"/>
                    </a:lnTo>
                    <a:lnTo>
                      <a:pt x="1103" y="1712"/>
                    </a:lnTo>
                    <a:lnTo>
                      <a:pt x="1124" y="1694"/>
                    </a:lnTo>
                    <a:lnTo>
                      <a:pt x="1144" y="1682"/>
                    </a:lnTo>
                    <a:lnTo>
                      <a:pt x="1164" y="1678"/>
                    </a:lnTo>
                    <a:lnTo>
                      <a:pt x="1181" y="1680"/>
                    </a:lnTo>
                    <a:lnTo>
                      <a:pt x="1195" y="1687"/>
                    </a:lnTo>
                    <a:lnTo>
                      <a:pt x="1205" y="1702"/>
                    </a:lnTo>
                    <a:lnTo>
                      <a:pt x="1210" y="1725"/>
                    </a:lnTo>
                    <a:lnTo>
                      <a:pt x="1208" y="1753"/>
                    </a:lnTo>
                    <a:lnTo>
                      <a:pt x="1217" y="1739"/>
                    </a:lnTo>
                    <a:lnTo>
                      <a:pt x="1227" y="1728"/>
                    </a:lnTo>
                    <a:lnTo>
                      <a:pt x="1254" y="1715"/>
                    </a:lnTo>
                    <a:lnTo>
                      <a:pt x="1283" y="1712"/>
                    </a:lnTo>
                    <a:lnTo>
                      <a:pt x="1313" y="1718"/>
                    </a:lnTo>
                    <a:lnTo>
                      <a:pt x="1301" y="1694"/>
                    </a:lnTo>
                    <a:lnTo>
                      <a:pt x="1297" y="1667"/>
                    </a:lnTo>
                    <a:lnTo>
                      <a:pt x="1301" y="1640"/>
                    </a:lnTo>
                    <a:lnTo>
                      <a:pt x="1310" y="1619"/>
                    </a:lnTo>
                    <a:lnTo>
                      <a:pt x="1327" y="1603"/>
                    </a:lnTo>
                    <a:lnTo>
                      <a:pt x="1335" y="1600"/>
                    </a:lnTo>
                    <a:lnTo>
                      <a:pt x="1347" y="1599"/>
                    </a:lnTo>
                    <a:lnTo>
                      <a:pt x="1358" y="1601"/>
                    </a:lnTo>
                    <a:lnTo>
                      <a:pt x="1371" y="1606"/>
                    </a:lnTo>
                    <a:lnTo>
                      <a:pt x="1385" y="1616"/>
                    </a:lnTo>
                    <a:lnTo>
                      <a:pt x="1399" y="1631"/>
                    </a:lnTo>
                    <a:lnTo>
                      <a:pt x="1413" y="1604"/>
                    </a:lnTo>
                    <a:lnTo>
                      <a:pt x="1430" y="1590"/>
                    </a:lnTo>
                    <a:lnTo>
                      <a:pt x="1449" y="1586"/>
                    </a:lnTo>
                    <a:lnTo>
                      <a:pt x="1469" y="1591"/>
                    </a:lnTo>
                    <a:lnTo>
                      <a:pt x="1486" y="1604"/>
                    </a:lnTo>
                    <a:lnTo>
                      <a:pt x="1499" y="1622"/>
                    </a:lnTo>
                    <a:lnTo>
                      <a:pt x="1506" y="1645"/>
                    </a:lnTo>
                    <a:lnTo>
                      <a:pt x="1504" y="1670"/>
                    </a:lnTo>
                    <a:lnTo>
                      <a:pt x="1526" y="1666"/>
                    </a:lnTo>
                    <a:lnTo>
                      <a:pt x="1544" y="1665"/>
                    </a:lnTo>
                    <a:lnTo>
                      <a:pt x="1559" y="1669"/>
                    </a:lnTo>
                    <a:lnTo>
                      <a:pt x="1571" y="1677"/>
                    </a:lnTo>
                    <a:lnTo>
                      <a:pt x="1579" y="1687"/>
                    </a:lnTo>
                    <a:lnTo>
                      <a:pt x="1583" y="1701"/>
                    </a:lnTo>
                    <a:lnTo>
                      <a:pt x="1582" y="1718"/>
                    </a:lnTo>
                    <a:lnTo>
                      <a:pt x="1578" y="1738"/>
                    </a:lnTo>
                    <a:lnTo>
                      <a:pt x="1599" y="1726"/>
                    </a:lnTo>
                    <a:lnTo>
                      <a:pt x="1622" y="1722"/>
                    </a:lnTo>
                    <a:lnTo>
                      <a:pt x="1644" y="1726"/>
                    </a:lnTo>
                    <a:lnTo>
                      <a:pt x="1663" y="1738"/>
                    </a:lnTo>
                    <a:lnTo>
                      <a:pt x="1674" y="1712"/>
                    </a:lnTo>
                    <a:lnTo>
                      <a:pt x="1688" y="1694"/>
                    </a:lnTo>
                    <a:lnTo>
                      <a:pt x="1704" y="1685"/>
                    </a:lnTo>
                    <a:lnTo>
                      <a:pt x="1720" y="1685"/>
                    </a:lnTo>
                    <a:lnTo>
                      <a:pt x="1735" y="1694"/>
                    </a:lnTo>
                    <a:lnTo>
                      <a:pt x="1747" y="1712"/>
                    </a:lnTo>
                    <a:lnTo>
                      <a:pt x="1755" y="1739"/>
                    </a:lnTo>
                    <a:lnTo>
                      <a:pt x="1756" y="1775"/>
                    </a:lnTo>
                    <a:lnTo>
                      <a:pt x="1784" y="1782"/>
                    </a:lnTo>
                    <a:lnTo>
                      <a:pt x="1802" y="1796"/>
                    </a:lnTo>
                    <a:lnTo>
                      <a:pt x="1812" y="1818"/>
                    </a:lnTo>
                    <a:lnTo>
                      <a:pt x="1812" y="1846"/>
                    </a:lnTo>
                    <a:lnTo>
                      <a:pt x="1824" y="1846"/>
                    </a:lnTo>
                    <a:lnTo>
                      <a:pt x="1835" y="1848"/>
                    </a:lnTo>
                    <a:lnTo>
                      <a:pt x="1855" y="1858"/>
                    </a:lnTo>
                    <a:lnTo>
                      <a:pt x="1868" y="1877"/>
                    </a:lnTo>
                    <a:lnTo>
                      <a:pt x="1872" y="1897"/>
                    </a:lnTo>
                    <a:lnTo>
                      <a:pt x="1888" y="1875"/>
                    </a:lnTo>
                    <a:lnTo>
                      <a:pt x="1912" y="1862"/>
                    </a:lnTo>
                    <a:lnTo>
                      <a:pt x="1938" y="1856"/>
                    </a:lnTo>
                    <a:lnTo>
                      <a:pt x="1952" y="1858"/>
                    </a:lnTo>
                    <a:lnTo>
                      <a:pt x="1965" y="1864"/>
                    </a:lnTo>
                    <a:lnTo>
                      <a:pt x="1970" y="1841"/>
                    </a:lnTo>
                    <a:lnTo>
                      <a:pt x="1980" y="1822"/>
                    </a:lnTo>
                    <a:lnTo>
                      <a:pt x="1993" y="1807"/>
                    </a:lnTo>
                    <a:lnTo>
                      <a:pt x="2010" y="1801"/>
                    </a:lnTo>
                    <a:lnTo>
                      <a:pt x="1995" y="1787"/>
                    </a:lnTo>
                    <a:lnTo>
                      <a:pt x="1988" y="1770"/>
                    </a:lnTo>
                    <a:lnTo>
                      <a:pt x="1989" y="1753"/>
                    </a:lnTo>
                    <a:lnTo>
                      <a:pt x="1996" y="1734"/>
                    </a:lnTo>
                    <a:lnTo>
                      <a:pt x="1963" y="1732"/>
                    </a:lnTo>
                    <a:lnTo>
                      <a:pt x="1935" y="1726"/>
                    </a:lnTo>
                    <a:lnTo>
                      <a:pt x="1913" y="1716"/>
                    </a:lnTo>
                    <a:lnTo>
                      <a:pt x="1898" y="1704"/>
                    </a:lnTo>
                    <a:lnTo>
                      <a:pt x="1889" y="1688"/>
                    </a:lnTo>
                    <a:lnTo>
                      <a:pt x="1889" y="1671"/>
                    </a:lnTo>
                    <a:lnTo>
                      <a:pt x="1897" y="1653"/>
                    </a:lnTo>
                    <a:lnTo>
                      <a:pt x="1913" y="1633"/>
                    </a:lnTo>
                    <a:lnTo>
                      <a:pt x="1893" y="1626"/>
                    </a:lnTo>
                    <a:lnTo>
                      <a:pt x="1879" y="1616"/>
                    </a:lnTo>
                    <a:lnTo>
                      <a:pt x="1869" y="1601"/>
                    </a:lnTo>
                    <a:lnTo>
                      <a:pt x="1866" y="1585"/>
                    </a:lnTo>
                    <a:lnTo>
                      <a:pt x="1867" y="1568"/>
                    </a:lnTo>
                    <a:lnTo>
                      <a:pt x="1874" y="1552"/>
                    </a:lnTo>
                    <a:lnTo>
                      <a:pt x="1886" y="1538"/>
                    </a:lnTo>
                    <a:lnTo>
                      <a:pt x="1905" y="1528"/>
                    </a:lnTo>
                    <a:lnTo>
                      <a:pt x="1892" y="1507"/>
                    </a:lnTo>
                    <a:lnTo>
                      <a:pt x="1883" y="1482"/>
                    </a:lnTo>
                    <a:lnTo>
                      <a:pt x="1879" y="1459"/>
                    </a:lnTo>
                    <a:lnTo>
                      <a:pt x="1880" y="1437"/>
                    </a:lnTo>
                    <a:lnTo>
                      <a:pt x="1887" y="1421"/>
                    </a:lnTo>
                    <a:lnTo>
                      <a:pt x="1901" y="1414"/>
                    </a:lnTo>
                    <a:lnTo>
                      <a:pt x="1911" y="1413"/>
                    </a:lnTo>
                    <a:lnTo>
                      <a:pt x="1923" y="1415"/>
                    </a:lnTo>
                    <a:lnTo>
                      <a:pt x="1954" y="1429"/>
                    </a:lnTo>
                    <a:lnTo>
                      <a:pt x="1972" y="1429"/>
                    </a:lnTo>
                    <a:lnTo>
                      <a:pt x="1991" y="1433"/>
                    </a:lnTo>
                    <a:lnTo>
                      <a:pt x="2007" y="1442"/>
                    </a:lnTo>
                    <a:lnTo>
                      <a:pt x="2022" y="1453"/>
                    </a:lnTo>
                    <a:lnTo>
                      <a:pt x="2034" y="1467"/>
                    </a:lnTo>
                    <a:lnTo>
                      <a:pt x="2043" y="1484"/>
                    </a:lnTo>
                    <a:lnTo>
                      <a:pt x="2046" y="1502"/>
                    </a:lnTo>
                    <a:lnTo>
                      <a:pt x="2045" y="1523"/>
                    </a:lnTo>
                    <a:lnTo>
                      <a:pt x="2053" y="1499"/>
                    </a:lnTo>
                    <a:lnTo>
                      <a:pt x="2065" y="1484"/>
                    </a:lnTo>
                    <a:lnTo>
                      <a:pt x="2081" y="1477"/>
                    </a:lnTo>
                    <a:lnTo>
                      <a:pt x="2098" y="1478"/>
                    </a:lnTo>
                    <a:lnTo>
                      <a:pt x="2113" y="1485"/>
                    </a:lnTo>
                    <a:lnTo>
                      <a:pt x="2124" y="1498"/>
                    </a:lnTo>
                    <a:lnTo>
                      <a:pt x="2132" y="1515"/>
                    </a:lnTo>
                    <a:lnTo>
                      <a:pt x="2133" y="1537"/>
                    </a:lnTo>
                    <a:lnTo>
                      <a:pt x="2150" y="1531"/>
                    </a:lnTo>
                    <a:lnTo>
                      <a:pt x="2167" y="1531"/>
                    </a:lnTo>
                    <a:lnTo>
                      <a:pt x="2182" y="1538"/>
                    </a:lnTo>
                    <a:lnTo>
                      <a:pt x="2195" y="1548"/>
                    </a:lnTo>
                    <a:lnTo>
                      <a:pt x="2203" y="1514"/>
                    </a:lnTo>
                    <a:lnTo>
                      <a:pt x="2220" y="1492"/>
                    </a:lnTo>
                    <a:lnTo>
                      <a:pt x="2231" y="1485"/>
                    </a:lnTo>
                    <a:lnTo>
                      <a:pt x="2242" y="1481"/>
                    </a:lnTo>
                    <a:lnTo>
                      <a:pt x="2254" y="1481"/>
                    </a:lnTo>
                    <a:lnTo>
                      <a:pt x="2265" y="1483"/>
                    </a:lnTo>
                    <a:lnTo>
                      <a:pt x="2284" y="1497"/>
                    </a:lnTo>
                    <a:lnTo>
                      <a:pt x="2296" y="1522"/>
                    </a:lnTo>
                    <a:lnTo>
                      <a:pt x="2297" y="1559"/>
                    </a:lnTo>
                    <a:lnTo>
                      <a:pt x="2284" y="1607"/>
                    </a:lnTo>
                    <a:lnTo>
                      <a:pt x="2301" y="1607"/>
                    </a:lnTo>
                    <a:lnTo>
                      <a:pt x="2314" y="1613"/>
                    </a:lnTo>
                    <a:lnTo>
                      <a:pt x="2322" y="1623"/>
                    </a:lnTo>
                    <a:lnTo>
                      <a:pt x="2326" y="1637"/>
                    </a:lnTo>
                    <a:lnTo>
                      <a:pt x="2326" y="1653"/>
                    </a:lnTo>
                    <a:lnTo>
                      <a:pt x="2322" y="1671"/>
                    </a:lnTo>
                    <a:lnTo>
                      <a:pt x="2303" y="1709"/>
                    </a:lnTo>
                    <a:lnTo>
                      <a:pt x="2326" y="1700"/>
                    </a:lnTo>
                    <a:lnTo>
                      <a:pt x="2349" y="1700"/>
                    </a:lnTo>
                    <a:lnTo>
                      <a:pt x="2367" y="1711"/>
                    </a:lnTo>
                    <a:lnTo>
                      <a:pt x="2378" y="1734"/>
                    </a:lnTo>
                    <a:lnTo>
                      <a:pt x="2376" y="1721"/>
                    </a:lnTo>
                    <a:lnTo>
                      <a:pt x="2377" y="1708"/>
                    </a:lnTo>
                    <a:lnTo>
                      <a:pt x="2388" y="1684"/>
                    </a:lnTo>
                    <a:lnTo>
                      <a:pt x="2406" y="1665"/>
                    </a:lnTo>
                    <a:lnTo>
                      <a:pt x="2430" y="1652"/>
                    </a:lnTo>
                    <a:lnTo>
                      <a:pt x="2454" y="1647"/>
                    </a:lnTo>
                    <a:lnTo>
                      <a:pt x="2478" y="1650"/>
                    </a:lnTo>
                    <a:lnTo>
                      <a:pt x="2488" y="1656"/>
                    </a:lnTo>
                    <a:lnTo>
                      <a:pt x="2496" y="1665"/>
                    </a:lnTo>
                    <a:lnTo>
                      <a:pt x="2505" y="1693"/>
                    </a:lnTo>
                    <a:lnTo>
                      <a:pt x="2528" y="1676"/>
                    </a:lnTo>
                    <a:lnTo>
                      <a:pt x="2550" y="1666"/>
                    </a:lnTo>
                    <a:lnTo>
                      <a:pt x="2571" y="1665"/>
                    </a:lnTo>
                    <a:lnTo>
                      <a:pt x="2590" y="1671"/>
                    </a:lnTo>
                    <a:lnTo>
                      <a:pt x="2606" y="1683"/>
                    </a:lnTo>
                    <a:lnTo>
                      <a:pt x="2620" y="1700"/>
                    </a:lnTo>
                    <a:lnTo>
                      <a:pt x="2630" y="1723"/>
                    </a:lnTo>
                    <a:lnTo>
                      <a:pt x="2636" y="1749"/>
                    </a:lnTo>
                    <a:lnTo>
                      <a:pt x="2654" y="1739"/>
                    </a:lnTo>
                    <a:lnTo>
                      <a:pt x="2672" y="1732"/>
                    </a:lnTo>
                    <a:lnTo>
                      <a:pt x="2709" y="1730"/>
                    </a:lnTo>
                    <a:lnTo>
                      <a:pt x="2744" y="1739"/>
                    </a:lnTo>
                    <a:lnTo>
                      <a:pt x="2775" y="1756"/>
                    </a:lnTo>
                    <a:lnTo>
                      <a:pt x="2788" y="1745"/>
                    </a:lnTo>
                    <a:lnTo>
                      <a:pt x="2804" y="1738"/>
                    </a:lnTo>
                    <a:lnTo>
                      <a:pt x="2820" y="1735"/>
                    </a:lnTo>
                    <a:lnTo>
                      <a:pt x="2838" y="1737"/>
                    </a:lnTo>
                    <a:lnTo>
                      <a:pt x="2854" y="1741"/>
                    </a:lnTo>
                    <a:lnTo>
                      <a:pt x="2870" y="1749"/>
                    </a:lnTo>
                    <a:lnTo>
                      <a:pt x="2883" y="1761"/>
                    </a:lnTo>
                    <a:lnTo>
                      <a:pt x="2891" y="1775"/>
                    </a:lnTo>
                    <a:lnTo>
                      <a:pt x="2905" y="1760"/>
                    </a:lnTo>
                    <a:lnTo>
                      <a:pt x="2921" y="1749"/>
                    </a:lnTo>
                    <a:lnTo>
                      <a:pt x="2938" y="1744"/>
                    </a:lnTo>
                    <a:lnTo>
                      <a:pt x="2955" y="1743"/>
                    </a:lnTo>
                    <a:lnTo>
                      <a:pt x="2971" y="1747"/>
                    </a:lnTo>
                    <a:lnTo>
                      <a:pt x="2985" y="1758"/>
                    </a:lnTo>
                    <a:lnTo>
                      <a:pt x="2996" y="1775"/>
                    </a:lnTo>
                    <a:lnTo>
                      <a:pt x="3003" y="1797"/>
                    </a:lnTo>
                    <a:lnTo>
                      <a:pt x="3014" y="1771"/>
                    </a:lnTo>
                    <a:lnTo>
                      <a:pt x="3030" y="1750"/>
                    </a:lnTo>
                    <a:lnTo>
                      <a:pt x="3053" y="1739"/>
                    </a:lnTo>
                    <a:lnTo>
                      <a:pt x="3082" y="1734"/>
                    </a:lnTo>
                    <a:lnTo>
                      <a:pt x="3064" y="1724"/>
                    </a:lnTo>
                    <a:lnTo>
                      <a:pt x="3050" y="1710"/>
                    </a:lnTo>
                    <a:lnTo>
                      <a:pt x="3041" y="1695"/>
                    </a:lnTo>
                    <a:lnTo>
                      <a:pt x="3038" y="1680"/>
                    </a:lnTo>
                    <a:lnTo>
                      <a:pt x="3039" y="1664"/>
                    </a:lnTo>
                    <a:lnTo>
                      <a:pt x="3044" y="1649"/>
                    </a:lnTo>
                    <a:lnTo>
                      <a:pt x="3055" y="1635"/>
                    </a:lnTo>
                    <a:lnTo>
                      <a:pt x="3071" y="1622"/>
                    </a:lnTo>
                    <a:lnTo>
                      <a:pt x="3051" y="1619"/>
                    </a:lnTo>
                    <a:lnTo>
                      <a:pt x="3035" y="1609"/>
                    </a:lnTo>
                    <a:lnTo>
                      <a:pt x="3023" y="1598"/>
                    </a:lnTo>
                    <a:lnTo>
                      <a:pt x="3016" y="1583"/>
                    </a:lnTo>
                    <a:lnTo>
                      <a:pt x="3014" y="1568"/>
                    </a:lnTo>
                    <a:lnTo>
                      <a:pt x="3017" y="1553"/>
                    </a:lnTo>
                    <a:lnTo>
                      <a:pt x="3028" y="1540"/>
                    </a:lnTo>
                    <a:lnTo>
                      <a:pt x="3044" y="1530"/>
                    </a:lnTo>
                    <a:lnTo>
                      <a:pt x="3022" y="1526"/>
                    </a:lnTo>
                    <a:lnTo>
                      <a:pt x="3004" y="1518"/>
                    </a:lnTo>
                    <a:lnTo>
                      <a:pt x="2977" y="1497"/>
                    </a:lnTo>
                    <a:lnTo>
                      <a:pt x="2941" y="1507"/>
                    </a:lnTo>
                    <a:lnTo>
                      <a:pt x="2906" y="1504"/>
                    </a:lnTo>
                    <a:lnTo>
                      <a:pt x="2892" y="1496"/>
                    </a:lnTo>
                    <a:lnTo>
                      <a:pt x="2881" y="1485"/>
                    </a:lnTo>
                    <a:lnTo>
                      <a:pt x="2876" y="1469"/>
                    </a:lnTo>
                    <a:lnTo>
                      <a:pt x="2876" y="1448"/>
                    </a:lnTo>
                    <a:lnTo>
                      <a:pt x="2854" y="1466"/>
                    </a:lnTo>
                    <a:lnTo>
                      <a:pt x="2832" y="1478"/>
                    </a:lnTo>
                    <a:lnTo>
                      <a:pt x="2810" y="1484"/>
                    </a:lnTo>
                    <a:lnTo>
                      <a:pt x="2790" y="1483"/>
                    </a:lnTo>
                    <a:lnTo>
                      <a:pt x="2770" y="1476"/>
                    </a:lnTo>
                    <a:lnTo>
                      <a:pt x="2756" y="1463"/>
                    </a:lnTo>
                    <a:lnTo>
                      <a:pt x="2746" y="1444"/>
                    </a:lnTo>
                    <a:lnTo>
                      <a:pt x="2741" y="1418"/>
                    </a:lnTo>
                    <a:lnTo>
                      <a:pt x="2715" y="1429"/>
                    </a:lnTo>
                    <a:lnTo>
                      <a:pt x="2687" y="1433"/>
                    </a:lnTo>
                    <a:lnTo>
                      <a:pt x="2663" y="1430"/>
                    </a:lnTo>
                    <a:lnTo>
                      <a:pt x="2641" y="1420"/>
                    </a:lnTo>
                    <a:lnTo>
                      <a:pt x="2626" y="1406"/>
                    </a:lnTo>
                    <a:lnTo>
                      <a:pt x="2623" y="1397"/>
                    </a:lnTo>
                    <a:lnTo>
                      <a:pt x="2620" y="1386"/>
                    </a:lnTo>
                    <a:lnTo>
                      <a:pt x="2623" y="1374"/>
                    </a:lnTo>
                    <a:lnTo>
                      <a:pt x="2628" y="1361"/>
                    </a:lnTo>
                    <a:lnTo>
                      <a:pt x="2638" y="1347"/>
                    </a:lnTo>
                    <a:lnTo>
                      <a:pt x="2651" y="1333"/>
                    </a:lnTo>
                    <a:lnTo>
                      <a:pt x="2627" y="1309"/>
                    </a:lnTo>
                    <a:lnTo>
                      <a:pt x="2613" y="1284"/>
                    </a:lnTo>
                    <a:lnTo>
                      <a:pt x="2609" y="1260"/>
                    </a:lnTo>
                    <a:lnTo>
                      <a:pt x="2614" y="1240"/>
                    </a:lnTo>
                    <a:lnTo>
                      <a:pt x="2627" y="1224"/>
                    </a:lnTo>
                    <a:lnTo>
                      <a:pt x="2638" y="1218"/>
                    </a:lnTo>
                    <a:lnTo>
                      <a:pt x="2650" y="1214"/>
                    </a:lnTo>
                    <a:lnTo>
                      <a:pt x="2680" y="1214"/>
                    </a:lnTo>
                    <a:lnTo>
                      <a:pt x="2719" y="1225"/>
                    </a:lnTo>
                    <a:lnTo>
                      <a:pt x="2713" y="1209"/>
                    </a:lnTo>
                    <a:lnTo>
                      <a:pt x="2714" y="1193"/>
                    </a:lnTo>
                    <a:lnTo>
                      <a:pt x="2721" y="1178"/>
                    </a:lnTo>
                    <a:lnTo>
                      <a:pt x="2732" y="1166"/>
                    </a:lnTo>
                    <a:lnTo>
                      <a:pt x="2718" y="1155"/>
                    </a:lnTo>
                    <a:lnTo>
                      <a:pt x="2709" y="1141"/>
                    </a:lnTo>
                    <a:lnTo>
                      <a:pt x="2708" y="1123"/>
                    </a:lnTo>
                    <a:lnTo>
                      <a:pt x="2714" y="1103"/>
                    </a:lnTo>
                    <a:lnTo>
                      <a:pt x="2692" y="1103"/>
                    </a:lnTo>
                    <a:lnTo>
                      <a:pt x="2673" y="1095"/>
                    </a:lnTo>
                    <a:lnTo>
                      <a:pt x="2661" y="1080"/>
                    </a:lnTo>
                    <a:lnTo>
                      <a:pt x="2656" y="1061"/>
                    </a:lnTo>
                    <a:lnTo>
                      <a:pt x="2628" y="1063"/>
                    </a:lnTo>
                    <a:lnTo>
                      <a:pt x="2616" y="1059"/>
                    </a:lnTo>
                    <a:lnTo>
                      <a:pt x="2606" y="1054"/>
                    </a:lnTo>
                    <a:lnTo>
                      <a:pt x="2596" y="1034"/>
                    </a:lnTo>
                    <a:lnTo>
                      <a:pt x="2596" y="1010"/>
                    </a:lnTo>
                    <a:lnTo>
                      <a:pt x="2577" y="1009"/>
                    </a:lnTo>
                    <a:lnTo>
                      <a:pt x="2562" y="1004"/>
                    </a:lnTo>
                    <a:lnTo>
                      <a:pt x="2537" y="988"/>
                    </a:lnTo>
                    <a:lnTo>
                      <a:pt x="2521" y="967"/>
                    </a:lnTo>
                    <a:lnTo>
                      <a:pt x="2516" y="940"/>
                    </a:lnTo>
                    <a:lnTo>
                      <a:pt x="2519" y="915"/>
                    </a:lnTo>
                    <a:lnTo>
                      <a:pt x="2532" y="891"/>
                    </a:lnTo>
                    <a:lnTo>
                      <a:pt x="2555" y="873"/>
                    </a:lnTo>
                    <a:lnTo>
                      <a:pt x="2570" y="868"/>
                    </a:lnTo>
                    <a:lnTo>
                      <a:pt x="2587" y="864"/>
                    </a:lnTo>
                    <a:lnTo>
                      <a:pt x="2583" y="847"/>
                    </a:lnTo>
                    <a:lnTo>
                      <a:pt x="2583" y="832"/>
                    </a:lnTo>
                    <a:lnTo>
                      <a:pt x="2586" y="819"/>
                    </a:lnTo>
                    <a:lnTo>
                      <a:pt x="2591" y="808"/>
                    </a:lnTo>
                    <a:lnTo>
                      <a:pt x="2608" y="791"/>
                    </a:lnTo>
                    <a:lnTo>
                      <a:pt x="2630" y="782"/>
                    </a:lnTo>
                    <a:lnTo>
                      <a:pt x="2654" y="782"/>
                    </a:lnTo>
                    <a:lnTo>
                      <a:pt x="2677" y="793"/>
                    </a:lnTo>
                    <a:lnTo>
                      <a:pt x="2694" y="813"/>
                    </a:lnTo>
                    <a:lnTo>
                      <a:pt x="2704" y="845"/>
                    </a:lnTo>
                    <a:lnTo>
                      <a:pt x="2719" y="847"/>
                    </a:lnTo>
                    <a:lnTo>
                      <a:pt x="2732" y="852"/>
                    </a:lnTo>
                    <a:lnTo>
                      <a:pt x="2752" y="867"/>
                    </a:lnTo>
                    <a:lnTo>
                      <a:pt x="2764" y="888"/>
                    </a:lnTo>
                    <a:lnTo>
                      <a:pt x="2768" y="914"/>
                    </a:lnTo>
                    <a:lnTo>
                      <a:pt x="2787" y="904"/>
                    </a:lnTo>
                    <a:lnTo>
                      <a:pt x="2806" y="900"/>
                    </a:lnTo>
                    <a:lnTo>
                      <a:pt x="2825" y="901"/>
                    </a:lnTo>
                    <a:lnTo>
                      <a:pt x="2844" y="905"/>
                    </a:lnTo>
                    <a:lnTo>
                      <a:pt x="2860" y="915"/>
                    </a:lnTo>
                    <a:lnTo>
                      <a:pt x="2873" y="927"/>
                    </a:lnTo>
                    <a:lnTo>
                      <a:pt x="2880" y="945"/>
                    </a:lnTo>
                    <a:lnTo>
                      <a:pt x="2884" y="965"/>
                    </a:lnTo>
                    <a:lnTo>
                      <a:pt x="2912" y="951"/>
                    </a:lnTo>
                    <a:lnTo>
                      <a:pt x="2936" y="947"/>
                    </a:lnTo>
                    <a:lnTo>
                      <a:pt x="2957" y="951"/>
                    </a:lnTo>
                    <a:lnTo>
                      <a:pt x="2973" y="962"/>
                    </a:lnTo>
                    <a:lnTo>
                      <a:pt x="2984" y="979"/>
                    </a:lnTo>
                    <a:lnTo>
                      <a:pt x="2990" y="999"/>
                    </a:lnTo>
                    <a:lnTo>
                      <a:pt x="2990" y="1021"/>
                    </a:lnTo>
                    <a:lnTo>
                      <a:pt x="2985" y="1046"/>
                    </a:lnTo>
                    <a:lnTo>
                      <a:pt x="3007" y="1041"/>
                    </a:lnTo>
                    <a:lnTo>
                      <a:pt x="3026" y="1040"/>
                    </a:lnTo>
                    <a:lnTo>
                      <a:pt x="3042" y="1043"/>
                    </a:lnTo>
                    <a:lnTo>
                      <a:pt x="3055" y="1050"/>
                    </a:lnTo>
                    <a:lnTo>
                      <a:pt x="3065" y="1060"/>
                    </a:lnTo>
                    <a:lnTo>
                      <a:pt x="3071" y="1074"/>
                    </a:lnTo>
                    <a:lnTo>
                      <a:pt x="3074" y="1090"/>
                    </a:lnTo>
                    <a:lnTo>
                      <a:pt x="3073" y="1109"/>
                    </a:lnTo>
                    <a:lnTo>
                      <a:pt x="3095" y="1097"/>
                    </a:lnTo>
                    <a:lnTo>
                      <a:pt x="3119" y="1091"/>
                    </a:lnTo>
                    <a:lnTo>
                      <a:pt x="3142" y="1090"/>
                    </a:lnTo>
                    <a:lnTo>
                      <a:pt x="3167" y="1095"/>
                    </a:lnTo>
                    <a:lnTo>
                      <a:pt x="3165" y="1069"/>
                    </a:lnTo>
                    <a:lnTo>
                      <a:pt x="3173" y="1046"/>
                    </a:lnTo>
                    <a:lnTo>
                      <a:pt x="3189" y="1030"/>
                    </a:lnTo>
                    <a:lnTo>
                      <a:pt x="3214" y="1023"/>
                    </a:lnTo>
                    <a:lnTo>
                      <a:pt x="3205" y="1010"/>
                    </a:lnTo>
                    <a:lnTo>
                      <a:pt x="3200" y="995"/>
                    </a:lnTo>
                    <a:lnTo>
                      <a:pt x="3197" y="979"/>
                    </a:lnTo>
                    <a:lnTo>
                      <a:pt x="3198" y="963"/>
                    </a:lnTo>
                    <a:lnTo>
                      <a:pt x="3203" y="948"/>
                    </a:lnTo>
                    <a:lnTo>
                      <a:pt x="3211" y="934"/>
                    </a:lnTo>
                    <a:lnTo>
                      <a:pt x="3223" y="922"/>
                    </a:lnTo>
                    <a:lnTo>
                      <a:pt x="3239" y="914"/>
                    </a:lnTo>
                    <a:lnTo>
                      <a:pt x="3222" y="909"/>
                    </a:lnTo>
                    <a:lnTo>
                      <a:pt x="3208" y="900"/>
                    </a:lnTo>
                    <a:lnTo>
                      <a:pt x="3196" y="887"/>
                    </a:lnTo>
                    <a:lnTo>
                      <a:pt x="3190" y="871"/>
                    </a:lnTo>
                    <a:lnTo>
                      <a:pt x="3187" y="855"/>
                    </a:lnTo>
                    <a:lnTo>
                      <a:pt x="3188" y="838"/>
                    </a:lnTo>
                    <a:lnTo>
                      <a:pt x="3194" y="822"/>
                    </a:lnTo>
                    <a:lnTo>
                      <a:pt x="3206" y="809"/>
                    </a:lnTo>
                    <a:lnTo>
                      <a:pt x="3182" y="795"/>
                    </a:lnTo>
                    <a:lnTo>
                      <a:pt x="3164" y="779"/>
                    </a:lnTo>
                    <a:lnTo>
                      <a:pt x="3153" y="763"/>
                    </a:lnTo>
                    <a:lnTo>
                      <a:pt x="3150" y="747"/>
                    </a:lnTo>
                    <a:lnTo>
                      <a:pt x="3154" y="732"/>
                    </a:lnTo>
                    <a:lnTo>
                      <a:pt x="3167" y="719"/>
                    </a:lnTo>
                    <a:lnTo>
                      <a:pt x="3188" y="708"/>
                    </a:lnTo>
                    <a:lnTo>
                      <a:pt x="3217" y="701"/>
                    </a:lnTo>
                    <a:lnTo>
                      <a:pt x="3209" y="683"/>
                    </a:lnTo>
                    <a:lnTo>
                      <a:pt x="3205" y="667"/>
                    </a:lnTo>
                    <a:lnTo>
                      <a:pt x="3208" y="637"/>
                    </a:lnTo>
                    <a:lnTo>
                      <a:pt x="3222" y="613"/>
                    </a:lnTo>
                    <a:lnTo>
                      <a:pt x="3232" y="605"/>
                    </a:lnTo>
                    <a:lnTo>
                      <a:pt x="3244" y="598"/>
                    </a:lnTo>
                    <a:lnTo>
                      <a:pt x="3257" y="594"/>
                    </a:lnTo>
                    <a:lnTo>
                      <a:pt x="3270" y="593"/>
                    </a:lnTo>
                    <a:lnTo>
                      <a:pt x="3296" y="600"/>
                    </a:lnTo>
                    <a:lnTo>
                      <a:pt x="3307" y="609"/>
                    </a:lnTo>
                    <a:lnTo>
                      <a:pt x="3318" y="621"/>
                    </a:lnTo>
                    <a:lnTo>
                      <a:pt x="3333" y="656"/>
                    </a:lnTo>
                    <a:lnTo>
                      <a:pt x="3356" y="635"/>
                    </a:lnTo>
                    <a:lnTo>
                      <a:pt x="3379" y="624"/>
                    </a:lnTo>
                    <a:lnTo>
                      <a:pt x="3400" y="622"/>
                    </a:lnTo>
                    <a:lnTo>
                      <a:pt x="3420" y="627"/>
                    </a:lnTo>
                    <a:lnTo>
                      <a:pt x="3437" y="640"/>
                    </a:lnTo>
                    <a:lnTo>
                      <a:pt x="3451" y="658"/>
                    </a:lnTo>
                    <a:lnTo>
                      <a:pt x="3472" y="704"/>
                    </a:lnTo>
                    <a:lnTo>
                      <a:pt x="3510" y="678"/>
                    </a:lnTo>
                    <a:lnTo>
                      <a:pt x="3503" y="663"/>
                    </a:lnTo>
                    <a:lnTo>
                      <a:pt x="3499" y="648"/>
                    </a:lnTo>
                    <a:lnTo>
                      <a:pt x="3500" y="635"/>
                    </a:lnTo>
                    <a:lnTo>
                      <a:pt x="3505" y="621"/>
                    </a:lnTo>
                    <a:lnTo>
                      <a:pt x="3512" y="608"/>
                    </a:lnTo>
                    <a:lnTo>
                      <a:pt x="3522" y="598"/>
                    </a:lnTo>
                    <a:lnTo>
                      <a:pt x="3534" y="592"/>
                    </a:lnTo>
                    <a:lnTo>
                      <a:pt x="3547" y="590"/>
                    </a:lnTo>
                    <a:lnTo>
                      <a:pt x="3527" y="578"/>
                    </a:lnTo>
                    <a:lnTo>
                      <a:pt x="3512" y="564"/>
                    </a:lnTo>
                    <a:lnTo>
                      <a:pt x="3504" y="548"/>
                    </a:lnTo>
                    <a:lnTo>
                      <a:pt x="3499" y="531"/>
                    </a:lnTo>
                    <a:lnTo>
                      <a:pt x="3501" y="515"/>
                    </a:lnTo>
                    <a:lnTo>
                      <a:pt x="3509" y="500"/>
                    </a:lnTo>
                    <a:lnTo>
                      <a:pt x="3523" y="489"/>
                    </a:lnTo>
                    <a:lnTo>
                      <a:pt x="3544" y="482"/>
                    </a:lnTo>
                    <a:lnTo>
                      <a:pt x="3521" y="472"/>
                    </a:lnTo>
                    <a:lnTo>
                      <a:pt x="3504" y="458"/>
                    </a:lnTo>
                    <a:lnTo>
                      <a:pt x="3493" y="441"/>
                    </a:lnTo>
                    <a:lnTo>
                      <a:pt x="3489" y="423"/>
                    </a:lnTo>
                    <a:lnTo>
                      <a:pt x="3490" y="405"/>
                    </a:lnTo>
                    <a:lnTo>
                      <a:pt x="3499" y="388"/>
                    </a:lnTo>
                    <a:lnTo>
                      <a:pt x="3515" y="375"/>
                    </a:lnTo>
                    <a:lnTo>
                      <a:pt x="3539" y="366"/>
                    </a:lnTo>
                    <a:lnTo>
                      <a:pt x="3523" y="348"/>
                    </a:lnTo>
                    <a:lnTo>
                      <a:pt x="3513" y="330"/>
                    </a:lnTo>
                    <a:lnTo>
                      <a:pt x="3508" y="311"/>
                    </a:lnTo>
                    <a:lnTo>
                      <a:pt x="3507" y="293"/>
                    </a:lnTo>
                    <a:lnTo>
                      <a:pt x="3510" y="275"/>
                    </a:lnTo>
                    <a:lnTo>
                      <a:pt x="3518" y="259"/>
                    </a:lnTo>
                    <a:lnTo>
                      <a:pt x="3539" y="234"/>
                    </a:lnTo>
                    <a:lnTo>
                      <a:pt x="3569" y="218"/>
                    </a:lnTo>
                    <a:lnTo>
                      <a:pt x="3586" y="216"/>
                    </a:lnTo>
                    <a:lnTo>
                      <a:pt x="3602" y="217"/>
                    </a:lnTo>
                    <a:lnTo>
                      <a:pt x="3618" y="222"/>
                    </a:lnTo>
                    <a:lnTo>
                      <a:pt x="3633" y="233"/>
                    </a:lnTo>
                    <a:lnTo>
                      <a:pt x="3647" y="249"/>
                    </a:lnTo>
                    <a:lnTo>
                      <a:pt x="3659" y="270"/>
                    </a:lnTo>
                    <a:lnTo>
                      <a:pt x="3671" y="255"/>
                    </a:lnTo>
                    <a:lnTo>
                      <a:pt x="3686" y="244"/>
                    </a:lnTo>
                    <a:lnTo>
                      <a:pt x="3704" y="237"/>
                    </a:lnTo>
                    <a:lnTo>
                      <a:pt x="3724" y="235"/>
                    </a:lnTo>
                    <a:lnTo>
                      <a:pt x="3706" y="205"/>
                    </a:lnTo>
                    <a:lnTo>
                      <a:pt x="3701" y="176"/>
                    </a:lnTo>
                    <a:lnTo>
                      <a:pt x="3707" y="151"/>
                    </a:lnTo>
                    <a:lnTo>
                      <a:pt x="3715" y="141"/>
                    </a:lnTo>
                    <a:lnTo>
                      <a:pt x="3727" y="132"/>
                    </a:lnTo>
                    <a:lnTo>
                      <a:pt x="3715" y="116"/>
                    </a:lnTo>
                    <a:lnTo>
                      <a:pt x="3707" y="100"/>
                    </a:lnTo>
                    <a:lnTo>
                      <a:pt x="3703" y="85"/>
                    </a:lnTo>
                    <a:lnTo>
                      <a:pt x="3702" y="70"/>
                    </a:lnTo>
                    <a:lnTo>
                      <a:pt x="3707" y="45"/>
                    </a:lnTo>
                    <a:lnTo>
                      <a:pt x="3723" y="24"/>
                    </a:lnTo>
                    <a:lnTo>
                      <a:pt x="3745" y="13"/>
                    </a:lnTo>
                    <a:lnTo>
                      <a:pt x="3771" y="10"/>
                    </a:lnTo>
                    <a:lnTo>
                      <a:pt x="3800" y="20"/>
                    </a:lnTo>
                    <a:lnTo>
                      <a:pt x="3830" y="45"/>
                    </a:lnTo>
                    <a:lnTo>
                      <a:pt x="3840" y="31"/>
                    </a:lnTo>
                    <a:lnTo>
                      <a:pt x="3851" y="20"/>
                    </a:lnTo>
                    <a:lnTo>
                      <a:pt x="3875" y="5"/>
                    </a:lnTo>
                    <a:lnTo>
                      <a:pt x="3899" y="0"/>
                    </a:lnTo>
                    <a:lnTo>
                      <a:pt x="3921" y="3"/>
                    </a:lnTo>
                    <a:lnTo>
                      <a:pt x="3939" y="16"/>
                    </a:lnTo>
                    <a:lnTo>
                      <a:pt x="3950" y="36"/>
                    </a:lnTo>
                    <a:lnTo>
                      <a:pt x="3951" y="50"/>
                    </a:lnTo>
                    <a:lnTo>
                      <a:pt x="3951" y="66"/>
                    </a:lnTo>
                    <a:lnTo>
                      <a:pt x="3940" y="103"/>
                    </a:lnTo>
                    <a:lnTo>
                      <a:pt x="3967" y="101"/>
                    </a:lnTo>
                    <a:lnTo>
                      <a:pt x="3990" y="108"/>
                    </a:lnTo>
                    <a:lnTo>
                      <a:pt x="4006" y="122"/>
                    </a:lnTo>
                    <a:lnTo>
                      <a:pt x="4018" y="139"/>
                    </a:lnTo>
                    <a:lnTo>
                      <a:pt x="4023" y="160"/>
                    </a:lnTo>
                    <a:lnTo>
                      <a:pt x="4022" y="182"/>
                    </a:lnTo>
                    <a:lnTo>
                      <a:pt x="4015" y="205"/>
                    </a:lnTo>
                    <a:lnTo>
                      <a:pt x="4001" y="225"/>
                    </a:lnTo>
                    <a:lnTo>
                      <a:pt x="4022" y="226"/>
                    </a:lnTo>
                    <a:lnTo>
                      <a:pt x="4038" y="233"/>
                    </a:lnTo>
                    <a:lnTo>
                      <a:pt x="4048" y="246"/>
                    </a:lnTo>
                    <a:lnTo>
                      <a:pt x="4054" y="265"/>
                    </a:lnTo>
                    <a:lnTo>
                      <a:pt x="4072" y="257"/>
                    </a:lnTo>
                    <a:lnTo>
                      <a:pt x="4088" y="255"/>
                    </a:lnTo>
                    <a:lnTo>
                      <a:pt x="4100" y="258"/>
                    </a:lnTo>
                    <a:lnTo>
                      <a:pt x="4109" y="266"/>
                    </a:lnTo>
                    <a:lnTo>
                      <a:pt x="4113" y="277"/>
                    </a:lnTo>
                    <a:lnTo>
                      <a:pt x="4114" y="290"/>
                    </a:lnTo>
                    <a:lnTo>
                      <a:pt x="4112" y="308"/>
                    </a:lnTo>
                    <a:lnTo>
                      <a:pt x="4105" y="326"/>
                    </a:lnTo>
                    <a:lnTo>
                      <a:pt x="4128" y="319"/>
                    </a:lnTo>
                    <a:lnTo>
                      <a:pt x="4147" y="320"/>
                    </a:lnTo>
                    <a:lnTo>
                      <a:pt x="4165" y="328"/>
                    </a:lnTo>
                    <a:lnTo>
                      <a:pt x="4179" y="341"/>
                    </a:lnTo>
                    <a:lnTo>
                      <a:pt x="4186" y="358"/>
                    </a:lnTo>
                    <a:lnTo>
                      <a:pt x="4189" y="377"/>
                    </a:lnTo>
                    <a:lnTo>
                      <a:pt x="4185" y="396"/>
                    </a:lnTo>
                    <a:lnTo>
                      <a:pt x="4173" y="415"/>
                    </a:lnTo>
                    <a:lnTo>
                      <a:pt x="4195" y="430"/>
                    </a:lnTo>
                    <a:lnTo>
                      <a:pt x="4206" y="452"/>
                    </a:lnTo>
                    <a:lnTo>
                      <a:pt x="4207" y="475"/>
                    </a:lnTo>
                    <a:lnTo>
                      <a:pt x="4199" y="500"/>
                    </a:lnTo>
                    <a:lnTo>
                      <a:pt x="4221" y="492"/>
                    </a:lnTo>
                    <a:lnTo>
                      <a:pt x="4240" y="490"/>
                    </a:lnTo>
                    <a:lnTo>
                      <a:pt x="4261" y="492"/>
                    </a:lnTo>
                    <a:lnTo>
                      <a:pt x="4281" y="500"/>
                    </a:lnTo>
                    <a:lnTo>
                      <a:pt x="4277" y="477"/>
                    </a:lnTo>
                    <a:lnTo>
                      <a:pt x="4277" y="457"/>
                    </a:lnTo>
                    <a:lnTo>
                      <a:pt x="4282" y="438"/>
                    </a:lnTo>
                    <a:lnTo>
                      <a:pt x="4292" y="422"/>
                    </a:lnTo>
                    <a:lnTo>
                      <a:pt x="4306" y="408"/>
                    </a:lnTo>
                    <a:lnTo>
                      <a:pt x="4323" y="398"/>
                    </a:lnTo>
                    <a:lnTo>
                      <a:pt x="4346" y="393"/>
                    </a:lnTo>
                    <a:lnTo>
                      <a:pt x="4372" y="392"/>
                    </a:lnTo>
                    <a:lnTo>
                      <a:pt x="4365" y="370"/>
                    </a:lnTo>
                    <a:lnTo>
                      <a:pt x="4363" y="349"/>
                    </a:lnTo>
                    <a:lnTo>
                      <a:pt x="4365" y="332"/>
                    </a:lnTo>
                    <a:lnTo>
                      <a:pt x="4373" y="318"/>
                    </a:lnTo>
                    <a:lnTo>
                      <a:pt x="4386" y="309"/>
                    </a:lnTo>
                    <a:lnTo>
                      <a:pt x="4402" y="304"/>
                    </a:lnTo>
                    <a:lnTo>
                      <a:pt x="4424" y="306"/>
                    </a:lnTo>
                    <a:lnTo>
                      <a:pt x="4450" y="315"/>
                    </a:lnTo>
                    <a:lnTo>
                      <a:pt x="4449" y="295"/>
                    </a:lnTo>
                    <a:lnTo>
                      <a:pt x="4451" y="278"/>
                    </a:lnTo>
                    <a:lnTo>
                      <a:pt x="4458" y="265"/>
                    </a:lnTo>
                    <a:lnTo>
                      <a:pt x="4468" y="255"/>
                    </a:lnTo>
                    <a:lnTo>
                      <a:pt x="4479" y="249"/>
                    </a:lnTo>
                    <a:lnTo>
                      <a:pt x="4492" y="246"/>
                    </a:lnTo>
                    <a:lnTo>
                      <a:pt x="4520" y="248"/>
                    </a:lnTo>
                    <a:lnTo>
                      <a:pt x="4546" y="259"/>
                    </a:lnTo>
                    <a:lnTo>
                      <a:pt x="4556" y="269"/>
                    </a:lnTo>
                    <a:lnTo>
                      <a:pt x="4564" y="280"/>
                    </a:lnTo>
                    <a:lnTo>
                      <a:pt x="4568" y="293"/>
                    </a:lnTo>
                    <a:lnTo>
                      <a:pt x="4567" y="308"/>
                    </a:lnTo>
                    <a:lnTo>
                      <a:pt x="4563" y="324"/>
                    </a:lnTo>
                    <a:lnTo>
                      <a:pt x="4552" y="341"/>
                    </a:lnTo>
                    <a:lnTo>
                      <a:pt x="4577" y="336"/>
                    </a:lnTo>
                    <a:lnTo>
                      <a:pt x="4597" y="341"/>
                    </a:lnTo>
                    <a:lnTo>
                      <a:pt x="4614" y="351"/>
                    </a:lnTo>
                    <a:lnTo>
                      <a:pt x="4626" y="367"/>
                    </a:lnTo>
                    <a:lnTo>
                      <a:pt x="4634" y="387"/>
                    </a:lnTo>
                    <a:lnTo>
                      <a:pt x="4635" y="407"/>
                    </a:lnTo>
                    <a:lnTo>
                      <a:pt x="4630" y="426"/>
                    </a:lnTo>
                    <a:lnTo>
                      <a:pt x="4619" y="444"/>
                    </a:lnTo>
                    <a:lnTo>
                      <a:pt x="4647" y="440"/>
                    </a:lnTo>
                    <a:lnTo>
                      <a:pt x="4668" y="444"/>
                    </a:lnTo>
                    <a:lnTo>
                      <a:pt x="4682" y="456"/>
                    </a:lnTo>
                    <a:lnTo>
                      <a:pt x="4689" y="472"/>
                    </a:lnTo>
                    <a:lnTo>
                      <a:pt x="4687" y="490"/>
                    </a:lnTo>
                    <a:lnTo>
                      <a:pt x="4676" y="508"/>
                    </a:lnTo>
                    <a:lnTo>
                      <a:pt x="4656" y="523"/>
                    </a:lnTo>
                    <a:lnTo>
                      <a:pt x="4626" y="534"/>
                    </a:lnTo>
                    <a:lnTo>
                      <a:pt x="4634" y="545"/>
                    </a:lnTo>
                    <a:lnTo>
                      <a:pt x="4637" y="557"/>
                    </a:lnTo>
                    <a:lnTo>
                      <a:pt x="4635" y="569"/>
                    </a:lnTo>
                    <a:lnTo>
                      <a:pt x="4626" y="584"/>
                    </a:lnTo>
                    <a:lnTo>
                      <a:pt x="4642" y="577"/>
                    </a:lnTo>
                    <a:lnTo>
                      <a:pt x="4660" y="574"/>
                    </a:lnTo>
                    <a:lnTo>
                      <a:pt x="4677" y="574"/>
                    </a:lnTo>
                    <a:lnTo>
                      <a:pt x="4694" y="577"/>
                    </a:lnTo>
                    <a:lnTo>
                      <a:pt x="4709" y="584"/>
                    </a:lnTo>
                    <a:lnTo>
                      <a:pt x="4721" y="595"/>
                    </a:lnTo>
                    <a:lnTo>
                      <a:pt x="4731" y="610"/>
                    </a:lnTo>
                    <a:lnTo>
                      <a:pt x="4735" y="627"/>
                    </a:lnTo>
                    <a:lnTo>
                      <a:pt x="4742" y="604"/>
                    </a:lnTo>
                    <a:lnTo>
                      <a:pt x="4754" y="585"/>
                    </a:lnTo>
                    <a:lnTo>
                      <a:pt x="4773" y="573"/>
                    </a:lnTo>
                    <a:lnTo>
                      <a:pt x="4794" y="565"/>
                    </a:lnTo>
                    <a:lnTo>
                      <a:pt x="4818" y="562"/>
                    </a:lnTo>
                    <a:lnTo>
                      <a:pt x="4842" y="565"/>
                    </a:lnTo>
                    <a:lnTo>
                      <a:pt x="4863" y="573"/>
                    </a:lnTo>
                    <a:lnTo>
                      <a:pt x="4882" y="585"/>
                    </a:lnTo>
                    <a:lnTo>
                      <a:pt x="4904" y="557"/>
                    </a:lnTo>
                    <a:lnTo>
                      <a:pt x="4928" y="541"/>
                    </a:lnTo>
                    <a:lnTo>
                      <a:pt x="4953" y="535"/>
                    </a:lnTo>
                    <a:lnTo>
                      <a:pt x="4973" y="541"/>
                    </a:lnTo>
                    <a:lnTo>
                      <a:pt x="4988" y="554"/>
                    </a:lnTo>
                    <a:lnTo>
                      <a:pt x="4993" y="565"/>
                    </a:lnTo>
                    <a:lnTo>
                      <a:pt x="4995" y="577"/>
                    </a:lnTo>
                    <a:lnTo>
                      <a:pt x="4994" y="590"/>
                    </a:lnTo>
                    <a:lnTo>
                      <a:pt x="4990" y="605"/>
                    </a:lnTo>
                    <a:lnTo>
                      <a:pt x="4971" y="638"/>
                    </a:lnTo>
                    <a:lnTo>
                      <a:pt x="4993" y="650"/>
                    </a:lnTo>
                    <a:lnTo>
                      <a:pt x="5005" y="666"/>
                    </a:lnTo>
                    <a:lnTo>
                      <a:pt x="5009" y="683"/>
                    </a:lnTo>
                    <a:lnTo>
                      <a:pt x="5006" y="700"/>
                    </a:lnTo>
                    <a:lnTo>
                      <a:pt x="4996" y="716"/>
                    </a:lnTo>
                    <a:lnTo>
                      <a:pt x="4981" y="729"/>
                    </a:lnTo>
                    <a:lnTo>
                      <a:pt x="4961" y="736"/>
                    </a:lnTo>
                    <a:lnTo>
                      <a:pt x="4938" y="738"/>
                    </a:lnTo>
                    <a:lnTo>
                      <a:pt x="4950" y="752"/>
                    </a:lnTo>
                    <a:lnTo>
                      <a:pt x="4956" y="767"/>
                    </a:lnTo>
                    <a:lnTo>
                      <a:pt x="4958" y="784"/>
                    </a:lnTo>
                    <a:lnTo>
                      <a:pt x="4955" y="800"/>
                    </a:lnTo>
                    <a:lnTo>
                      <a:pt x="4947" y="815"/>
                    </a:lnTo>
                    <a:lnTo>
                      <a:pt x="4935" y="828"/>
                    </a:lnTo>
                    <a:lnTo>
                      <a:pt x="4917" y="838"/>
                    </a:lnTo>
                    <a:lnTo>
                      <a:pt x="4896" y="843"/>
                    </a:lnTo>
                    <a:lnTo>
                      <a:pt x="4902" y="860"/>
                    </a:lnTo>
                    <a:lnTo>
                      <a:pt x="4901" y="876"/>
                    </a:lnTo>
                    <a:lnTo>
                      <a:pt x="4895" y="890"/>
                    </a:lnTo>
                    <a:lnTo>
                      <a:pt x="4884" y="901"/>
                    </a:lnTo>
                    <a:lnTo>
                      <a:pt x="4870" y="909"/>
                    </a:lnTo>
                    <a:lnTo>
                      <a:pt x="4854" y="914"/>
                    </a:lnTo>
                    <a:lnTo>
                      <a:pt x="4837" y="914"/>
                    </a:lnTo>
                    <a:lnTo>
                      <a:pt x="4821" y="909"/>
                    </a:lnTo>
                    <a:lnTo>
                      <a:pt x="4831" y="922"/>
                    </a:lnTo>
                    <a:lnTo>
                      <a:pt x="4836" y="935"/>
                    </a:lnTo>
                    <a:lnTo>
                      <a:pt x="4836" y="947"/>
                    </a:lnTo>
                    <a:lnTo>
                      <a:pt x="4832" y="957"/>
                    </a:lnTo>
                    <a:lnTo>
                      <a:pt x="4813" y="973"/>
                    </a:lnTo>
                    <a:lnTo>
                      <a:pt x="4785" y="980"/>
                    </a:lnTo>
                    <a:lnTo>
                      <a:pt x="4804" y="985"/>
                    </a:lnTo>
                    <a:lnTo>
                      <a:pt x="4817" y="999"/>
                    </a:lnTo>
                    <a:lnTo>
                      <a:pt x="4822" y="1016"/>
                    </a:lnTo>
                    <a:lnTo>
                      <a:pt x="4818" y="1035"/>
                    </a:lnTo>
                    <a:lnTo>
                      <a:pt x="4839" y="1029"/>
                    </a:lnTo>
                    <a:lnTo>
                      <a:pt x="4856" y="1030"/>
                    </a:lnTo>
                    <a:lnTo>
                      <a:pt x="4867" y="1040"/>
                    </a:lnTo>
                    <a:lnTo>
                      <a:pt x="4870" y="1055"/>
                    </a:lnTo>
                    <a:lnTo>
                      <a:pt x="4876" y="1028"/>
                    </a:lnTo>
                    <a:lnTo>
                      <a:pt x="4886" y="1008"/>
                    </a:lnTo>
                    <a:lnTo>
                      <a:pt x="4898" y="993"/>
                    </a:lnTo>
                    <a:lnTo>
                      <a:pt x="4911" y="984"/>
                    </a:lnTo>
                    <a:lnTo>
                      <a:pt x="4926" y="980"/>
                    </a:lnTo>
                    <a:lnTo>
                      <a:pt x="4942" y="981"/>
                    </a:lnTo>
                    <a:lnTo>
                      <a:pt x="4958" y="987"/>
                    </a:lnTo>
                    <a:lnTo>
                      <a:pt x="4975" y="998"/>
                    </a:lnTo>
                    <a:lnTo>
                      <a:pt x="4979" y="980"/>
                    </a:lnTo>
                    <a:lnTo>
                      <a:pt x="4985" y="964"/>
                    </a:lnTo>
                    <a:lnTo>
                      <a:pt x="5008" y="936"/>
                    </a:lnTo>
                    <a:lnTo>
                      <a:pt x="5022" y="926"/>
                    </a:lnTo>
                    <a:lnTo>
                      <a:pt x="5038" y="922"/>
                    </a:lnTo>
                    <a:lnTo>
                      <a:pt x="5055" y="922"/>
                    </a:lnTo>
                    <a:lnTo>
                      <a:pt x="5073" y="927"/>
                    </a:lnTo>
                    <a:lnTo>
                      <a:pt x="5062" y="895"/>
                    </a:lnTo>
                    <a:lnTo>
                      <a:pt x="5065" y="867"/>
                    </a:lnTo>
                    <a:lnTo>
                      <a:pt x="5071" y="855"/>
                    </a:lnTo>
                    <a:lnTo>
                      <a:pt x="5082" y="846"/>
                    </a:lnTo>
                    <a:lnTo>
                      <a:pt x="5096" y="840"/>
                    </a:lnTo>
                    <a:lnTo>
                      <a:pt x="5114" y="837"/>
                    </a:lnTo>
                    <a:lnTo>
                      <a:pt x="5118" y="817"/>
                    </a:lnTo>
                    <a:lnTo>
                      <a:pt x="5126" y="800"/>
                    </a:lnTo>
                    <a:lnTo>
                      <a:pt x="5138" y="785"/>
                    </a:lnTo>
                    <a:lnTo>
                      <a:pt x="5152" y="775"/>
                    </a:lnTo>
                    <a:lnTo>
                      <a:pt x="5140" y="758"/>
                    </a:lnTo>
                    <a:lnTo>
                      <a:pt x="5135" y="738"/>
                    </a:lnTo>
                    <a:lnTo>
                      <a:pt x="5135" y="718"/>
                    </a:lnTo>
                    <a:lnTo>
                      <a:pt x="5139" y="698"/>
                    </a:lnTo>
                    <a:lnTo>
                      <a:pt x="5150" y="678"/>
                    </a:lnTo>
                    <a:lnTo>
                      <a:pt x="5164" y="663"/>
                    </a:lnTo>
                    <a:lnTo>
                      <a:pt x="5183" y="654"/>
                    </a:lnTo>
                    <a:lnTo>
                      <a:pt x="5204" y="650"/>
                    </a:lnTo>
                    <a:lnTo>
                      <a:pt x="5193" y="612"/>
                    </a:lnTo>
                    <a:lnTo>
                      <a:pt x="5197" y="582"/>
                    </a:lnTo>
                    <a:lnTo>
                      <a:pt x="5209" y="560"/>
                    </a:lnTo>
                    <a:lnTo>
                      <a:pt x="5228" y="547"/>
                    </a:lnTo>
                    <a:lnTo>
                      <a:pt x="5239" y="546"/>
                    </a:lnTo>
                    <a:lnTo>
                      <a:pt x="5249" y="546"/>
                    </a:lnTo>
                    <a:lnTo>
                      <a:pt x="5271" y="559"/>
                    </a:lnTo>
                    <a:lnTo>
                      <a:pt x="5280" y="569"/>
                    </a:lnTo>
                    <a:lnTo>
                      <a:pt x="5287" y="584"/>
                    </a:lnTo>
                    <a:lnTo>
                      <a:pt x="5297" y="627"/>
                    </a:lnTo>
                    <a:lnTo>
                      <a:pt x="5314" y="616"/>
                    </a:lnTo>
                    <a:lnTo>
                      <a:pt x="5330" y="609"/>
                    </a:lnTo>
                    <a:lnTo>
                      <a:pt x="5345" y="606"/>
                    </a:lnTo>
                    <a:lnTo>
                      <a:pt x="5358" y="606"/>
                    </a:lnTo>
                    <a:lnTo>
                      <a:pt x="5370" y="610"/>
                    </a:lnTo>
                    <a:lnTo>
                      <a:pt x="5379" y="617"/>
                    </a:lnTo>
                    <a:lnTo>
                      <a:pt x="5392" y="641"/>
                    </a:lnTo>
                    <a:lnTo>
                      <a:pt x="5405" y="632"/>
                    </a:lnTo>
                    <a:lnTo>
                      <a:pt x="5419" y="627"/>
                    </a:lnTo>
                    <a:lnTo>
                      <a:pt x="5434" y="627"/>
                    </a:lnTo>
                    <a:lnTo>
                      <a:pt x="5448" y="630"/>
                    </a:lnTo>
                    <a:lnTo>
                      <a:pt x="5452" y="611"/>
                    </a:lnTo>
                    <a:lnTo>
                      <a:pt x="5463" y="595"/>
                    </a:lnTo>
                    <a:lnTo>
                      <a:pt x="5480" y="585"/>
                    </a:lnTo>
                    <a:lnTo>
                      <a:pt x="5500" y="582"/>
                    </a:lnTo>
                    <a:lnTo>
                      <a:pt x="5477" y="548"/>
                    </a:lnTo>
                    <a:lnTo>
                      <a:pt x="5469" y="529"/>
                    </a:lnTo>
                    <a:lnTo>
                      <a:pt x="5466" y="510"/>
                    </a:lnTo>
                    <a:lnTo>
                      <a:pt x="5468" y="490"/>
                    </a:lnTo>
                    <a:lnTo>
                      <a:pt x="5476" y="474"/>
                    </a:lnTo>
                    <a:lnTo>
                      <a:pt x="5492" y="459"/>
                    </a:lnTo>
                    <a:lnTo>
                      <a:pt x="5515" y="449"/>
                    </a:lnTo>
                    <a:lnTo>
                      <a:pt x="5502" y="424"/>
                    </a:lnTo>
                    <a:lnTo>
                      <a:pt x="5494" y="399"/>
                    </a:lnTo>
                    <a:lnTo>
                      <a:pt x="5493" y="378"/>
                    </a:lnTo>
                    <a:lnTo>
                      <a:pt x="5497" y="359"/>
                    </a:lnTo>
                    <a:lnTo>
                      <a:pt x="5508" y="343"/>
                    </a:lnTo>
                    <a:lnTo>
                      <a:pt x="5527" y="333"/>
                    </a:lnTo>
                    <a:lnTo>
                      <a:pt x="5550" y="328"/>
                    </a:lnTo>
                    <a:lnTo>
                      <a:pt x="5581" y="330"/>
                    </a:lnTo>
                    <a:lnTo>
                      <a:pt x="5574" y="306"/>
                    </a:lnTo>
                    <a:lnTo>
                      <a:pt x="5571" y="285"/>
                    </a:lnTo>
                    <a:lnTo>
                      <a:pt x="5571" y="266"/>
                    </a:lnTo>
                    <a:lnTo>
                      <a:pt x="5574" y="248"/>
                    </a:lnTo>
                    <a:lnTo>
                      <a:pt x="5579" y="232"/>
                    </a:lnTo>
                    <a:lnTo>
                      <a:pt x="5588" y="219"/>
                    </a:lnTo>
                    <a:lnTo>
                      <a:pt x="5607" y="203"/>
                    </a:lnTo>
                    <a:lnTo>
                      <a:pt x="5618" y="200"/>
                    </a:lnTo>
                    <a:lnTo>
                      <a:pt x="5630" y="201"/>
                    </a:lnTo>
                    <a:lnTo>
                      <a:pt x="5640" y="205"/>
                    </a:lnTo>
                    <a:lnTo>
                      <a:pt x="5649" y="215"/>
                    </a:lnTo>
                    <a:lnTo>
                      <a:pt x="5658" y="230"/>
                    </a:lnTo>
                    <a:lnTo>
                      <a:pt x="5663" y="249"/>
                    </a:lnTo>
                    <a:lnTo>
                      <a:pt x="5668" y="303"/>
                    </a:lnTo>
                    <a:lnTo>
                      <a:pt x="5696" y="300"/>
                    </a:lnTo>
                    <a:lnTo>
                      <a:pt x="5720" y="304"/>
                    </a:lnTo>
                    <a:lnTo>
                      <a:pt x="5739" y="317"/>
                    </a:lnTo>
                    <a:lnTo>
                      <a:pt x="5752" y="335"/>
                    </a:lnTo>
                    <a:lnTo>
                      <a:pt x="5759" y="357"/>
                    </a:lnTo>
                    <a:lnTo>
                      <a:pt x="5758" y="379"/>
                    </a:lnTo>
                    <a:lnTo>
                      <a:pt x="5748" y="403"/>
                    </a:lnTo>
                    <a:lnTo>
                      <a:pt x="5728" y="423"/>
                    </a:lnTo>
                    <a:lnTo>
                      <a:pt x="5750" y="418"/>
                    </a:lnTo>
                    <a:lnTo>
                      <a:pt x="5767" y="417"/>
                    </a:lnTo>
                    <a:lnTo>
                      <a:pt x="5780" y="420"/>
                    </a:lnTo>
                    <a:lnTo>
                      <a:pt x="5790" y="427"/>
                    </a:lnTo>
                    <a:lnTo>
                      <a:pt x="5795" y="437"/>
                    </a:lnTo>
                    <a:lnTo>
                      <a:pt x="5797" y="449"/>
                    </a:lnTo>
                    <a:lnTo>
                      <a:pt x="5795" y="461"/>
                    </a:lnTo>
                    <a:lnTo>
                      <a:pt x="5791" y="475"/>
                    </a:lnTo>
                    <a:lnTo>
                      <a:pt x="5811" y="473"/>
                    </a:lnTo>
                    <a:lnTo>
                      <a:pt x="5831" y="475"/>
                    </a:lnTo>
                    <a:lnTo>
                      <a:pt x="5846" y="483"/>
                    </a:lnTo>
                    <a:lnTo>
                      <a:pt x="5859" y="497"/>
                    </a:lnTo>
                    <a:lnTo>
                      <a:pt x="5887" y="494"/>
                    </a:lnTo>
                    <a:lnTo>
                      <a:pt x="5907" y="497"/>
                    </a:lnTo>
                    <a:lnTo>
                      <a:pt x="5921" y="506"/>
                    </a:lnTo>
                    <a:lnTo>
                      <a:pt x="5929" y="521"/>
                    </a:lnTo>
                    <a:lnTo>
                      <a:pt x="5930" y="538"/>
                    </a:lnTo>
                    <a:lnTo>
                      <a:pt x="5923" y="558"/>
                    </a:lnTo>
                    <a:lnTo>
                      <a:pt x="5910" y="578"/>
                    </a:lnTo>
                    <a:lnTo>
                      <a:pt x="5890" y="597"/>
                    </a:lnTo>
                    <a:lnTo>
                      <a:pt x="5902" y="607"/>
                    </a:lnTo>
                    <a:lnTo>
                      <a:pt x="5909" y="620"/>
                    </a:lnTo>
                    <a:lnTo>
                      <a:pt x="5913" y="648"/>
                    </a:lnTo>
                    <a:lnTo>
                      <a:pt x="5908" y="662"/>
                    </a:lnTo>
                    <a:lnTo>
                      <a:pt x="5899" y="675"/>
                    </a:lnTo>
                    <a:lnTo>
                      <a:pt x="5886" y="686"/>
                    </a:lnTo>
                    <a:lnTo>
                      <a:pt x="5867" y="693"/>
                    </a:lnTo>
                    <a:lnTo>
                      <a:pt x="5870" y="715"/>
                    </a:lnTo>
                    <a:lnTo>
                      <a:pt x="5866" y="734"/>
                    </a:lnTo>
                    <a:lnTo>
                      <a:pt x="5858" y="751"/>
                    </a:lnTo>
                    <a:lnTo>
                      <a:pt x="5845" y="765"/>
                    </a:lnTo>
                    <a:lnTo>
                      <a:pt x="5828" y="776"/>
                    </a:lnTo>
                    <a:lnTo>
                      <a:pt x="5809" y="781"/>
                    </a:lnTo>
                    <a:lnTo>
                      <a:pt x="5787" y="781"/>
                    </a:lnTo>
                    <a:lnTo>
                      <a:pt x="5766" y="775"/>
                    </a:lnTo>
                    <a:lnTo>
                      <a:pt x="5785" y="800"/>
                    </a:lnTo>
                    <a:lnTo>
                      <a:pt x="5787" y="812"/>
                    </a:lnTo>
                    <a:lnTo>
                      <a:pt x="5786" y="823"/>
                    </a:lnTo>
                    <a:lnTo>
                      <a:pt x="5782" y="832"/>
                    </a:lnTo>
                    <a:lnTo>
                      <a:pt x="5775" y="840"/>
                    </a:lnTo>
                    <a:lnTo>
                      <a:pt x="5751" y="849"/>
                    </a:lnTo>
                    <a:lnTo>
                      <a:pt x="5760" y="860"/>
                    </a:lnTo>
                    <a:lnTo>
                      <a:pt x="5767" y="873"/>
                    </a:lnTo>
                    <a:lnTo>
                      <a:pt x="5769" y="899"/>
                    </a:lnTo>
                    <a:lnTo>
                      <a:pt x="5759" y="922"/>
                    </a:lnTo>
                    <a:lnTo>
                      <a:pt x="5751" y="932"/>
                    </a:lnTo>
                    <a:lnTo>
                      <a:pt x="5739" y="939"/>
                    </a:lnTo>
                    <a:lnTo>
                      <a:pt x="5764" y="935"/>
                    </a:lnTo>
                    <a:lnTo>
                      <a:pt x="5782" y="937"/>
                    </a:lnTo>
                    <a:lnTo>
                      <a:pt x="5795" y="947"/>
                    </a:lnTo>
                    <a:lnTo>
                      <a:pt x="5801" y="960"/>
                    </a:lnTo>
                    <a:lnTo>
                      <a:pt x="5803" y="976"/>
                    </a:lnTo>
                    <a:lnTo>
                      <a:pt x="5798" y="992"/>
                    </a:lnTo>
                    <a:lnTo>
                      <a:pt x="5787" y="1005"/>
                    </a:lnTo>
                    <a:lnTo>
                      <a:pt x="5770" y="1017"/>
                    </a:lnTo>
                    <a:lnTo>
                      <a:pt x="5789" y="1023"/>
                    </a:lnTo>
                    <a:lnTo>
                      <a:pt x="5800" y="1034"/>
                    </a:lnTo>
                    <a:lnTo>
                      <a:pt x="5807" y="1048"/>
                    </a:lnTo>
                    <a:lnTo>
                      <a:pt x="5809" y="1065"/>
                    </a:lnTo>
                    <a:lnTo>
                      <a:pt x="5805" y="1082"/>
                    </a:lnTo>
                    <a:lnTo>
                      <a:pt x="5798" y="1098"/>
                    </a:lnTo>
                    <a:lnTo>
                      <a:pt x="5786" y="1111"/>
                    </a:lnTo>
                    <a:lnTo>
                      <a:pt x="5772" y="1121"/>
                    </a:lnTo>
                    <a:lnTo>
                      <a:pt x="5799" y="1143"/>
                    </a:lnTo>
                    <a:lnTo>
                      <a:pt x="5805" y="1127"/>
                    </a:lnTo>
                    <a:lnTo>
                      <a:pt x="5813" y="1113"/>
                    </a:lnTo>
                    <a:lnTo>
                      <a:pt x="5836" y="1097"/>
                    </a:lnTo>
                    <a:lnTo>
                      <a:pt x="5848" y="1095"/>
                    </a:lnTo>
                    <a:lnTo>
                      <a:pt x="5862" y="1098"/>
                    </a:lnTo>
                    <a:lnTo>
                      <a:pt x="5874" y="1108"/>
                    </a:lnTo>
                    <a:lnTo>
                      <a:pt x="5886" y="1124"/>
                    </a:lnTo>
                    <a:lnTo>
                      <a:pt x="5900" y="1112"/>
                    </a:lnTo>
                    <a:lnTo>
                      <a:pt x="5916" y="1107"/>
                    </a:lnTo>
                    <a:lnTo>
                      <a:pt x="5932" y="1107"/>
                    </a:lnTo>
                    <a:lnTo>
                      <a:pt x="5947" y="1113"/>
                    </a:lnTo>
                    <a:lnTo>
                      <a:pt x="5961" y="1123"/>
                    </a:lnTo>
                    <a:lnTo>
                      <a:pt x="5971" y="1138"/>
                    </a:lnTo>
                    <a:lnTo>
                      <a:pt x="5977" y="1155"/>
                    </a:lnTo>
                    <a:lnTo>
                      <a:pt x="5978" y="1174"/>
                    </a:lnTo>
                    <a:lnTo>
                      <a:pt x="6000" y="1181"/>
                    </a:lnTo>
                    <a:lnTo>
                      <a:pt x="6014" y="1194"/>
                    </a:lnTo>
                    <a:lnTo>
                      <a:pt x="6023" y="1210"/>
                    </a:lnTo>
                    <a:lnTo>
                      <a:pt x="6025" y="1229"/>
                    </a:lnTo>
                    <a:lnTo>
                      <a:pt x="6021" y="1248"/>
                    </a:lnTo>
                    <a:lnTo>
                      <a:pt x="6012" y="1266"/>
                    </a:lnTo>
                    <a:lnTo>
                      <a:pt x="5998" y="1281"/>
                    </a:lnTo>
                    <a:lnTo>
                      <a:pt x="5979" y="1292"/>
                    </a:lnTo>
                    <a:lnTo>
                      <a:pt x="5999" y="1303"/>
                    </a:lnTo>
                    <a:lnTo>
                      <a:pt x="6007" y="1316"/>
                    </a:lnTo>
                    <a:lnTo>
                      <a:pt x="6009" y="1333"/>
                    </a:lnTo>
                    <a:lnTo>
                      <a:pt x="6003" y="1350"/>
                    </a:lnTo>
                    <a:lnTo>
                      <a:pt x="5993" y="1365"/>
                    </a:lnTo>
                    <a:lnTo>
                      <a:pt x="5979" y="1376"/>
                    </a:lnTo>
                    <a:lnTo>
                      <a:pt x="5963" y="1385"/>
                    </a:lnTo>
                    <a:lnTo>
                      <a:pt x="5946" y="1388"/>
                    </a:lnTo>
                    <a:lnTo>
                      <a:pt x="5946" y="1409"/>
                    </a:lnTo>
                    <a:lnTo>
                      <a:pt x="5939" y="1428"/>
                    </a:lnTo>
                    <a:lnTo>
                      <a:pt x="5928" y="1444"/>
                    </a:lnTo>
                    <a:lnTo>
                      <a:pt x="5913" y="1454"/>
                    </a:lnTo>
                    <a:lnTo>
                      <a:pt x="5894" y="1460"/>
                    </a:lnTo>
                    <a:lnTo>
                      <a:pt x="5876" y="1460"/>
                    </a:lnTo>
                    <a:lnTo>
                      <a:pt x="5858" y="1452"/>
                    </a:lnTo>
                    <a:lnTo>
                      <a:pt x="5841" y="1437"/>
                    </a:lnTo>
                    <a:lnTo>
                      <a:pt x="5847" y="1452"/>
                    </a:lnTo>
                    <a:lnTo>
                      <a:pt x="5847" y="1465"/>
                    </a:lnTo>
                    <a:lnTo>
                      <a:pt x="5842" y="1476"/>
                    </a:lnTo>
                    <a:lnTo>
                      <a:pt x="5833" y="1485"/>
                    </a:lnTo>
                    <a:lnTo>
                      <a:pt x="5855" y="1491"/>
                    </a:lnTo>
                    <a:lnTo>
                      <a:pt x="5870" y="1501"/>
                    </a:lnTo>
                    <a:lnTo>
                      <a:pt x="5880" y="1515"/>
                    </a:lnTo>
                    <a:lnTo>
                      <a:pt x="5883" y="1531"/>
                    </a:lnTo>
                    <a:lnTo>
                      <a:pt x="5882" y="1548"/>
                    </a:lnTo>
                    <a:lnTo>
                      <a:pt x="5876" y="1564"/>
                    </a:lnTo>
                    <a:lnTo>
                      <a:pt x="5866" y="1578"/>
                    </a:lnTo>
                    <a:lnTo>
                      <a:pt x="5852" y="1589"/>
                    </a:lnTo>
                    <a:lnTo>
                      <a:pt x="5865" y="1602"/>
                    </a:lnTo>
                    <a:lnTo>
                      <a:pt x="5874" y="1616"/>
                    </a:lnTo>
                    <a:lnTo>
                      <a:pt x="5878" y="1631"/>
                    </a:lnTo>
                    <a:lnTo>
                      <a:pt x="5878" y="1646"/>
                    </a:lnTo>
                    <a:lnTo>
                      <a:pt x="5875" y="1661"/>
                    </a:lnTo>
                    <a:lnTo>
                      <a:pt x="5866" y="1675"/>
                    </a:lnTo>
                    <a:lnTo>
                      <a:pt x="5837" y="1701"/>
                    </a:lnTo>
                    <a:lnTo>
                      <a:pt x="5846" y="1718"/>
                    </a:lnTo>
                    <a:lnTo>
                      <a:pt x="5848" y="1737"/>
                    </a:lnTo>
                    <a:lnTo>
                      <a:pt x="5845" y="1755"/>
                    </a:lnTo>
                    <a:lnTo>
                      <a:pt x="5836" y="1772"/>
                    </a:lnTo>
                    <a:lnTo>
                      <a:pt x="5824" y="1786"/>
                    </a:lnTo>
                    <a:lnTo>
                      <a:pt x="5808" y="1794"/>
                    </a:lnTo>
                    <a:lnTo>
                      <a:pt x="5790" y="1797"/>
                    </a:lnTo>
                    <a:lnTo>
                      <a:pt x="5770" y="1793"/>
                    </a:lnTo>
                    <a:lnTo>
                      <a:pt x="5773" y="1808"/>
                    </a:lnTo>
                    <a:lnTo>
                      <a:pt x="5769" y="1822"/>
                    </a:lnTo>
                    <a:lnTo>
                      <a:pt x="5759" y="1834"/>
                    </a:lnTo>
                    <a:lnTo>
                      <a:pt x="5746" y="1842"/>
                    </a:lnTo>
                    <a:lnTo>
                      <a:pt x="5730" y="1847"/>
                    </a:lnTo>
                    <a:lnTo>
                      <a:pt x="5714" y="1847"/>
                    </a:lnTo>
                    <a:lnTo>
                      <a:pt x="5699" y="1840"/>
                    </a:lnTo>
                    <a:lnTo>
                      <a:pt x="5687" y="1826"/>
                    </a:lnTo>
                    <a:lnTo>
                      <a:pt x="5675" y="1843"/>
                    </a:lnTo>
                    <a:lnTo>
                      <a:pt x="5660" y="1857"/>
                    </a:lnTo>
                    <a:lnTo>
                      <a:pt x="5640" y="1866"/>
                    </a:lnTo>
                    <a:lnTo>
                      <a:pt x="5616" y="1868"/>
                    </a:lnTo>
                    <a:lnTo>
                      <a:pt x="5628" y="1871"/>
                    </a:lnTo>
                    <a:lnTo>
                      <a:pt x="5638" y="1878"/>
                    </a:lnTo>
                    <a:lnTo>
                      <a:pt x="5649" y="1898"/>
                    </a:lnTo>
                    <a:lnTo>
                      <a:pt x="5653" y="1921"/>
                    </a:lnTo>
                    <a:lnTo>
                      <a:pt x="5646" y="1942"/>
                    </a:lnTo>
                    <a:lnTo>
                      <a:pt x="5656" y="1951"/>
                    </a:lnTo>
                    <a:lnTo>
                      <a:pt x="5661" y="1963"/>
                    </a:lnTo>
                    <a:lnTo>
                      <a:pt x="5663" y="1989"/>
                    </a:lnTo>
                    <a:lnTo>
                      <a:pt x="5655" y="2015"/>
                    </a:lnTo>
                    <a:lnTo>
                      <a:pt x="5646" y="2026"/>
                    </a:lnTo>
                    <a:lnTo>
                      <a:pt x="5635" y="2035"/>
                    </a:lnTo>
                    <a:lnTo>
                      <a:pt x="5641" y="2056"/>
                    </a:lnTo>
                    <a:lnTo>
                      <a:pt x="5641" y="2077"/>
                    </a:lnTo>
                    <a:lnTo>
                      <a:pt x="5633" y="2098"/>
                    </a:lnTo>
                    <a:lnTo>
                      <a:pt x="5619" y="2117"/>
                    </a:lnTo>
                    <a:lnTo>
                      <a:pt x="5639" y="2110"/>
                    </a:lnTo>
                    <a:lnTo>
                      <a:pt x="5657" y="2105"/>
                    </a:lnTo>
                    <a:lnTo>
                      <a:pt x="5675" y="2106"/>
                    </a:lnTo>
                    <a:lnTo>
                      <a:pt x="5691" y="2111"/>
                    </a:lnTo>
                    <a:lnTo>
                      <a:pt x="5721" y="2129"/>
                    </a:lnTo>
                    <a:lnTo>
                      <a:pt x="5731" y="2142"/>
                    </a:lnTo>
                    <a:lnTo>
                      <a:pt x="5739" y="2158"/>
                    </a:lnTo>
                    <a:lnTo>
                      <a:pt x="5749" y="2118"/>
                    </a:lnTo>
                    <a:lnTo>
                      <a:pt x="5769" y="2087"/>
                    </a:lnTo>
                    <a:lnTo>
                      <a:pt x="5784" y="2075"/>
                    </a:lnTo>
                    <a:lnTo>
                      <a:pt x="5803" y="2068"/>
                    </a:lnTo>
                    <a:lnTo>
                      <a:pt x="5823" y="2065"/>
                    </a:lnTo>
                    <a:lnTo>
                      <a:pt x="5848" y="2065"/>
                    </a:lnTo>
                    <a:lnTo>
                      <a:pt x="5861" y="2041"/>
                    </a:lnTo>
                    <a:lnTo>
                      <a:pt x="5877" y="2026"/>
                    </a:lnTo>
                    <a:lnTo>
                      <a:pt x="5900" y="2018"/>
                    </a:lnTo>
                    <a:lnTo>
                      <a:pt x="5931" y="2015"/>
                    </a:lnTo>
                    <a:lnTo>
                      <a:pt x="5932" y="1982"/>
                    </a:lnTo>
                    <a:lnTo>
                      <a:pt x="5943" y="1958"/>
                    </a:lnTo>
                    <a:lnTo>
                      <a:pt x="5960" y="1941"/>
                    </a:lnTo>
                    <a:lnTo>
                      <a:pt x="5980" y="1934"/>
                    </a:lnTo>
                    <a:lnTo>
                      <a:pt x="6000" y="1936"/>
                    </a:lnTo>
                    <a:lnTo>
                      <a:pt x="6016" y="1949"/>
                    </a:lnTo>
                    <a:lnTo>
                      <a:pt x="6024" y="1973"/>
                    </a:lnTo>
                    <a:lnTo>
                      <a:pt x="6020" y="2009"/>
                    </a:lnTo>
                    <a:lnTo>
                      <a:pt x="6037" y="2007"/>
                    </a:lnTo>
                    <a:lnTo>
                      <a:pt x="6049" y="2009"/>
                    </a:lnTo>
                    <a:lnTo>
                      <a:pt x="6059" y="2015"/>
                    </a:lnTo>
                    <a:lnTo>
                      <a:pt x="6065" y="2023"/>
                    </a:lnTo>
                    <a:lnTo>
                      <a:pt x="6066" y="2045"/>
                    </a:lnTo>
                    <a:lnTo>
                      <a:pt x="6051" y="2069"/>
                    </a:lnTo>
                    <a:lnTo>
                      <a:pt x="6073" y="2068"/>
                    </a:lnTo>
                    <a:lnTo>
                      <a:pt x="6088" y="2073"/>
                    </a:lnTo>
                    <a:lnTo>
                      <a:pt x="6096" y="2085"/>
                    </a:lnTo>
                    <a:lnTo>
                      <a:pt x="6097" y="2101"/>
                    </a:lnTo>
                    <a:lnTo>
                      <a:pt x="6093" y="2118"/>
                    </a:lnTo>
                    <a:lnTo>
                      <a:pt x="6081" y="2135"/>
                    </a:lnTo>
                    <a:lnTo>
                      <a:pt x="6065" y="2150"/>
                    </a:lnTo>
                    <a:lnTo>
                      <a:pt x="6043" y="2161"/>
                    </a:lnTo>
                    <a:lnTo>
                      <a:pt x="6059" y="2174"/>
                    </a:lnTo>
                    <a:lnTo>
                      <a:pt x="6068" y="2192"/>
                    </a:lnTo>
                    <a:lnTo>
                      <a:pt x="6070" y="2212"/>
                    </a:lnTo>
                    <a:lnTo>
                      <a:pt x="6066" y="2236"/>
                    </a:lnTo>
                    <a:lnTo>
                      <a:pt x="6076" y="2220"/>
                    </a:lnTo>
                    <a:lnTo>
                      <a:pt x="6092" y="2209"/>
                    </a:lnTo>
                    <a:lnTo>
                      <a:pt x="6111" y="2207"/>
                    </a:lnTo>
                    <a:lnTo>
                      <a:pt x="6133" y="2216"/>
                    </a:lnTo>
                    <a:lnTo>
                      <a:pt x="6124" y="2207"/>
                    </a:lnTo>
                    <a:lnTo>
                      <a:pt x="6120" y="2197"/>
                    </a:lnTo>
                    <a:lnTo>
                      <a:pt x="6116" y="2177"/>
                    </a:lnTo>
                    <a:lnTo>
                      <a:pt x="6122" y="2158"/>
                    </a:lnTo>
                    <a:lnTo>
                      <a:pt x="6134" y="2143"/>
                    </a:lnTo>
                    <a:lnTo>
                      <a:pt x="6151" y="2132"/>
                    </a:lnTo>
                    <a:lnTo>
                      <a:pt x="6170" y="2129"/>
                    </a:lnTo>
                    <a:lnTo>
                      <a:pt x="6190" y="2134"/>
                    </a:lnTo>
                    <a:lnTo>
                      <a:pt x="6208" y="2150"/>
                    </a:lnTo>
                    <a:lnTo>
                      <a:pt x="6227" y="2116"/>
                    </a:lnTo>
                    <a:lnTo>
                      <a:pt x="6248" y="2098"/>
                    </a:lnTo>
                    <a:lnTo>
                      <a:pt x="6266" y="2094"/>
                    </a:lnTo>
                    <a:lnTo>
                      <a:pt x="6281" y="2101"/>
                    </a:lnTo>
                    <a:lnTo>
                      <a:pt x="6289" y="2117"/>
                    </a:lnTo>
                    <a:lnTo>
                      <a:pt x="6289" y="2142"/>
                    </a:lnTo>
                    <a:lnTo>
                      <a:pt x="6276" y="2170"/>
                    </a:lnTo>
                    <a:lnTo>
                      <a:pt x="6249" y="2203"/>
                    </a:lnTo>
                    <a:lnTo>
                      <a:pt x="6262" y="2215"/>
                    </a:lnTo>
                    <a:lnTo>
                      <a:pt x="6267" y="2228"/>
                    </a:lnTo>
                    <a:lnTo>
                      <a:pt x="6267" y="2241"/>
                    </a:lnTo>
                    <a:lnTo>
                      <a:pt x="6261" y="2254"/>
                    </a:lnTo>
                    <a:lnTo>
                      <a:pt x="6249" y="2266"/>
                    </a:lnTo>
                    <a:lnTo>
                      <a:pt x="6235" y="2277"/>
                    </a:lnTo>
                    <a:lnTo>
                      <a:pt x="6196" y="2299"/>
                    </a:lnTo>
                    <a:lnTo>
                      <a:pt x="6202" y="2316"/>
                    </a:lnTo>
                    <a:lnTo>
                      <a:pt x="6202" y="2332"/>
                    </a:lnTo>
                    <a:lnTo>
                      <a:pt x="6194" y="2347"/>
                    </a:lnTo>
                    <a:lnTo>
                      <a:pt x="6183" y="2361"/>
                    </a:lnTo>
                    <a:lnTo>
                      <a:pt x="6169" y="2370"/>
                    </a:lnTo>
                    <a:lnTo>
                      <a:pt x="6154" y="2378"/>
                    </a:lnTo>
                    <a:lnTo>
                      <a:pt x="6138" y="2380"/>
                    </a:lnTo>
                    <a:lnTo>
                      <a:pt x="6122" y="2377"/>
                    </a:lnTo>
                    <a:lnTo>
                      <a:pt x="6125" y="2397"/>
                    </a:lnTo>
                    <a:lnTo>
                      <a:pt x="6123" y="2414"/>
                    </a:lnTo>
                    <a:lnTo>
                      <a:pt x="6116" y="2430"/>
                    </a:lnTo>
                    <a:lnTo>
                      <a:pt x="6106" y="2443"/>
                    </a:lnTo>
                    <a:lnTo>
                      <a:pt x="6092" y="2453"/>
                    </a:lnTo>
                    <a:lnTo>
                      <a:pt x="6075" y="2460"/>
                    </a:lnTo>
                    <a:lnTo>
                      <a:pt x="6035" y="2462"/>
                    </a:lnTo>
                    <a:lnTo>
                      <a:pt x="6047" y="2469"/>
                    </a:lnTo>
                    <a:lnTo>
                      <a:pt x="6056" y="2477"/>
                    </a:lnTo>
                    <a:lnTo>
                      <a:pt x="6061" y="2487"/>
                    </a:lnTo>
                    <a:lnTo>
                      <a:pt x="6065" y="2499"/>
                    </a:lnTo>
                    <a:lnTo>
                      <a:pt x="6066" y="2522"/>
                    </a:lnTo>
                    <a:lnTo>
                      <a:pt x="6058" y="2548"/>
                    </a:lnTo>
                    <a:lnTo>
                      <a:pt x="6084" y="2520"/>
                    </a:lnTo>
                    <a:lnTo>
                      <a:pt x="6098" y="2510"/>
                    </a:lnTo>
                    <a:lnTo>
                      <a:pt x="6113" y="2506"/>
                    </a:lnTo>
                    <a:lnTo>
                      <a:pt x="6128" y="2505"/>
                    </a:lnTo>
                    <a:lnTo>
                      <a:pt x="6144" y="2508"/>
                    </a:lnTo>
                    <a:lnTo>
                      <a:pt x="6161" y="2517"/>
                    </a:lnTo>
                    <a:lnTo>
                      <a:pt x="6178" y="2529"/>
                    </a:lnTo>
                    <a:lnTo>
                      <a:pt x="6181" y="2511"/>
                    </a:lnTo>
                    <a:lnTo>
                      <a:pt x="6186" y="2493"/>
                    </a:lnTo>
                    <a:lnTo>
                      <a:pt x="6196" y="2476"/>
                    </a:lnTo>
                    <a:lnTo>
                      <a:pt x="6208" y="2462"/>
                    </a:lnTo>
                    <a:lnTo>
                      <a:pt x="6224" y="2449"/>
                    </a:lnTo>
                    <a:lnTo>
                      <a:pt x="6241" y="2442"/>
                    </a:lnTo>
                    <a:lnTo>
                      <a:pt x="6263" y="2440"/>
                    </a:lnTo>
                    <a:lnTo>
                      <a:pt x="6287" y="2443"/>
                    </a:lnTo>
                    <a:lnTo>
                      <a:pt x="6285" y="2426"/>
                    </a:lnTo>
                    <a:lnTo>
                      <a:pt x="6286" y="2410"/>
                    </a:lnTo>
                    <a:lnTo>
                      <a:pt x="6295" y="2383"/>
                    </a:lnTo>
                    <a:lnTo>
                      <a:pt x="6304" y="2374"/>
                    </a:lnTo>
                    <a:lnTo>
                      <a:pt x="6315" y="2366"/>
                    </a:lnTo>
                    <a:lnTo>
                      <a:pt x="6328" y="2361"/>
                    </a:lnTo>
                    <a:lnTo>
                      <a:pt x="6343" y="2359"/>
                    </a:lnTo>
                    <a:lnTo>
                      <a:pt x="6338" y="2337"/>
                    </a:lnTo>
                    <a:lnTo>
                      <a:pt x="6340" y="2318"/>
                    </a:lnTo>
                    <a:lnTo>
                      <a:pt x="6345" y="2299"/>
                    </a:lnTo>
                    <a:lnTo>
                      <a:pt x="6355" y="2283"/>
                    </a:lnTo>
                    <a:lnTo>
                      <a:pt x="6369" y="2269"/>
                    </a:lnTo>
                    <a:lnTo>
                      <a:pt x="6386" y="2260"/>
                    </a:lnTo>
                    <a:lnTo>
                      <a:pt x="6406" y="2256"/>
                    </a:lnTo>
                    <a:lnTo>
                      <a:pt x="6429" y="2258"/>
                    </a:lnTo>
                    <a:lnTo>
                      <a:pt x="6430" y="2240"/>
                    </a:lnTo>
                    <a:lnTo>
                      <a:pt x="6434" y="2224"/>
                    </a:lnTo>
                    <a:lnTo>
                      <a:pt x="6441" y="2210"/>
                    </a:lnTo>
                    <a:lnTo>
                      <a:pt x="6450" y="2199"/>
                    </a:lnTo>
                    <a:lnTo>
                      <a:pt x="6460" y="2191"/>
                    </a:lnTo>
                    <a:lnTo>
                      <a:pt x="6473" y="2185"/>
                    </a:lnTo>
                    <a:lnTo>
                      <a:pt x="6488" y="2184"/>
                    </a:lnTo>
                    <a:lnTo>
                      <a:pt x="6505" y="2188"/>
                    </a:lnTo>
                    <a:lnTo>
                      <a:pt x="6517" y="2173"/>
                    </a:lnTo>
                    <a:lnTo>
                      <a:pt x="6533" y="2164"/>
                    </a:lnTo>
                    <a:lnTo>
                      <a:pt x="6548" y="2161"/>
                    </a:lnTo>
                    <a:lnTo>
                      <a:pt x="6562" y="2163"/>
                    </a:lnTo>
                    <a:lnTo>
                      <a:pt x="6574" y="2169"/>
                    </a:lnTo>
                    <a:lnTo>
                      <a:pt x="6582" y="2181"/>
                    </a:lnTo>
                    <a:lnTo>
                      <a:pt x="6585" y="2197"/>
                    </a:lnTo>
                    <a:lnTo>
                      <a:pt x="6583" y="2216"/>
                    </a:lnTo>
                    <a:lnTo>
                      <a:pt x="6608" y="2219"/>
                    </a:lnTo>
                    <a:lnTo>
                      <a:pt x="6625" y="2226"/>
                    </a:lnTo>
                    <a:lnTo>
                      <a:pt x="6637" y="2238"/>
                    </a:lnTo>
                    <a:lnTo>
                      <a:pt x="6641" y="2251"/>
                    </a:lnTo>
                    <a:lnTo>
                      <a:pt x="6641" y="2267"/>
                    </a:lnTo>
                    <a:lnTo>
                      <a:pt x="6636" y="2283"/>
                    </a:lnTo>
                    <a:lnTo>
                      <a:pt x="6624" y="2298"/>
                    </a:lnTo>
                    <a:lnTo>
                      <a:pt x="6609" y="2313"/>
                    </a:lnTo>
                    <a:lnTo>
                      <a:pt x="6630" y="2320"/>
                    </a:lnTo>
                    <a:lnTo>
                      <a:pt x="6644" y="2331"/>
                    </a:lnTo>
                    <a:lnTo>
                      <a:pt x="6652" y="2344"/>
                    </a:lnTo>
                    <a:lnTo>
                      <a:pt x="6655" y="2356"/>
                    </a:lnTo>
                    <a:lnTo>
                      <a:pt x="6653" y="2371"/>
                    </a:lnTo>
                    <a:lnTo>
                      <a:pt x="6647" y="2385"/>
                    </a:lnTo>
                    <a:lnTo>
                      <a:pt x="6619" y="2412"/>
                    </a:lnTo>
                    <a:lnTo>
                      <a:pt x="6629" y="2431"/>
                    </a:lnTo>
                    <a:lnTo>
                      <a:pt x="6625" y="2453"/>
                    </a:lnTo>
                    <a:lnTo>
                      <a:pt x="6611" y="2474"/>
                    </a:lnTo>
                    <a:lnTo>
                      <a:pt x="6590" y="2495"/>
                    </a:lnTo>
                    <a:lnTo>
                      <a:pt x="6613" y="2483"/>
                    </a:lnTo>
                    <a:lnTo>
                      <a:pt x="6636" y="2483"/>
                    </a:lnTo>
                    <a:lnTo>
                      <a:pt x="6653" y="2492"/>
                    </a:lnTo>
                    <a:lnTo>
                      <a:pt x="6665" y="2510"/>
                    </a:lnTo>
                    <a:lnTo>
                      <a:pt x="6677" y="2491"/>
                    </a:lnTo>
                    <a:lnTo>
                      <a:pt x="6691" y="2477"/>
                    </a:lnTo>
                    <a:lnTo>
                      <a:pt x="6705" y="2470"/>
                    </a:lnTo>
                    <a:lnTo>
                      <a:pt x="6718" y="2467"/>
                    </a:lnTo>
                    <a:lnTo>
                      <a:pt x="6730" y="2470"/>
                    </a:lnTo>
                    <a:lnTo>
                      <a:pt x="6739" y="2477"/>
                    </a:lnTo>
                    <a:lnTo>
                      <a:pt x="6745" y="2491"/>
                    </a:lnTo>
                    <a:lnTo>
                      <a:pt x="6747" y="2510"/>
                    </a:lnTo>
                    <a:lnTo>
                      <a:pt x="6769" y="2506"/>
                    </a:lnTo>
                    <a:lnTo>
                      <a:pt x="6785" y="2508"/>
                    </a:lnTo>
                    <a:lnTo>
                      <a:pt x="6796" y="2516"/>
                    </a:lnTo>
                    <a:lnTo>
                      <a:pt x="6801" y="2529"/>
                    </a:lnTo>
                    <a:lnTo>
                      <a:pt x="6802" y="2542"/>
                    </a:lnTo>
                    <a:lnTo>
                      <a:pt x="6798" y="2558"/>
                    </a:lnTo>
                    <a:lnTo>
                      <a:pt x="6788" y="2572"/>
                    </a:lnTo>
                    <a:lnTo>
                      <a:pt x="6774" y="2585"/>
                    </a:lnTo>
                    <a:lnTo>
                      <a:pt x="6796" y="2589"/>
                    </a:lnTo>
                    <a:lnTo>
                      <a:pt x="6809" y="2599"/>
                    </a:lnTo>
                    <a:lnTo>
                      <a:pt x="6813" y="2610"/>
                    </a:lnTo>
                    <a:lnTo>
                      <a:pt x="6811" y="2624"/>
                    </a:lnTo>
                    <a:lnTo>
                      <a:pt x="6802" y="2636"/>
                    </a:lnTo>
                    <a:lnTo>
                      <a:pt x="6789" y="2648"/>
                    </a:lnTo>
                    <a:lnTo>
                      <a:pt x="6773" y="2658"/>
                    </a:lnTo>
                    <a:lnTo>
                      <a:pt x="6756" y="2663"/>
                    </a:lnTo>
                    <a:lnTo>
                      <a:pt x="6770" y="2673"/>
                    </a:lnTo>
                    <a:lnTo>
                      <a:pt x="6781" y="2686"/>
                    </a:lnTo>
                    <a:lnTo>
                      <a:pt x="6792" y="2718"/>
                    </a:lnTo>
                    <a:lnTo>
                      <a:pt x="6810" y="2719"/>
                    </a:lnTo>
                    <a:lnTo>
                      <a:pt x="6826" y="2724"/>
                    </a:lnTo>
                    <a:lnTo>
                      <a:pt x="6840" y="2734"/>
                    </a:lnTo>
                    <a:lnTo>
                      <a:pt x="6848" y="2749"/>
                    </a:lnTo>
                    <a:lnTo>
                      <a:pt x="6861" y="2733"/>
                    </a:lnTo>
                    <a:lnTo>
                      <a:pt x="6874" y="2721"/>
                    </a:lnTo>
                    <a:lnTo>
                      <a:pt x="6886" y="2714"/>
                    </a:lnTo>
                    <a:lnTo>
                      <a:pt x="6899" y="2711"/>
                    </a:lnTo>
                    <a:lnTo>
                      <a:pt x="6911" y="2712"/>
                    </a:lnTo>
                    <a:lnTo>
                      <a:pt x="6923" y="2718"/>
                    </a:lnTo>
                    <a:lnTo>
                      <a:pt x="6950" y="2737"/>
                    </a:lnTo>
                    <a:lnTo>
                      <a:pt x="6953" y="2719"/>
                    </a:lnTo>
                    <a:lnTo>
                      <a:pt x="6961" y="2703"/>
                    </a:lnTo>
                    <a:lnTo>
                      <a:pt x="6973" y="2690"/>
                    </a:lnTo>
                    <a:lnTo>
                      <a:pt x="6985" y="2680"/>
                    </a:lnTo>
                    <a:lnTo>
                      <a:pt x="7001" y="2675"/>
                    </a:lnTo>
                    <a:lnTo>
                      <a:pt x="7018" y="2673"/>
                    </a:lnTo>
                    <a:lnTo>
                      <a:pt x="7035" y="2676"/>
                    </a:lnTo>
                    <a:lnTo>
                      <a:pt x="7051" y="2685"/>
                    </a:lnTo>
                    <a:lnTo>
                      <a:pt x="7057" y="2669"/>
                    </a:lnTo>
                    <a:lnTo>
                      <a:pt x="7064" y="2654"/>
                    </a:lnTo>
                    <a:lnTo>
                      <a:pt x="7074" y="2643"/>
                    </a:lnTo>
                    <a:lnTo>
                      <a:pt x="7085" y="2634"/>
                    </a:lnTo>
                    <a:lnTo>
                      <a:pt x="7098" y="2630"/>
                    </a:lnTo>
                    <a:lnTo>
                      <a:pt x="7111" y="2630"/>
                    </a:lnTo>
                    <a:lnTo>
                      <a:pt x="7126" y="2635"/>
                    </a:lnTo>
                    <a:lnTo>
                      <a:pt x="7141" y="2647"/>
                    </a:lnTo>
                    <a:lnTo>
                      <a:pt x="7159" y="2640"/>
                    </a:lnTo>
                    <a:lnTo>
                      <a:pt x="7177" y="2636"/>
                    </a:lnTo>
                    <a:lnTo>
                      <a:pt x="7196" y="2638"/>
                    </a:lnTo>
                    <a:lnTo>
                      <a:pt x="7211" y="2642"/>
                    </a:lnTo>
                    <a:lnTo>
                      <a:pt x="7223" y="2651"/>
                    </a:lnTo>
                    <a:lnTo>
                      <a:pt x="7231" y="2664"/>
                    </a:lnTo>
                    <a:lnTo>
                      <a:pt x="7235" y="2682"/>
                    </a:lnTo>
                    <a:lnTo>
                      <a:pt x="7231" y="2704"/>
                    </a:lnTo>
                    <a:lnTo>
                      <a:pt x="7255" y="2703"/>
                    </a:lnTo>
                    <a:lnTo>
                      <a:pt x="7273" y="2709"/>
                    </a:lnTo>
                    <a:lnTo>
                      <a:pt x="7285" y="2722"/>
                    </a:lnTo>
                    <a:lnTo>
                      <a:pt x="7291" y="2739"/>
                    </a:lnTo>
                    <a:lnTo>
                      <a:pt x="7291" y="2757"/>
                    </a:lnTo>
                    <a:lnTo>
                      <a:pt x="7284" y="2776"/>
                    </a:lnTo>
                    <a:lnTo>
                      <a:pt x="7270" y="2794"/>
                    </a:lnTo>
                    <a:lnTo>
                      <a:pt x="7250" y="2807"/>
                    </a:lnTo>
                    <a:lnTo>
                      <a:pt x="7264" y="2818"/>
                    </a:lnTo>
                    <a:lnTo>
                      <a:pt x="7270" y="2829"/>
                    </a:lnTo>
                    <a:lnTo>
                      <a:pt x="7270" y="2840"/>
                    </a:lnTo>
                    <a:lnTo>
                      <a:pt x="7267" y="2849"/>
                    </a:lnTo>
                    <a:lnTo>
                      <a:pt x="7250" y="2867"/>
                    </a:lnTo>
                    <a:lnTo>
                      <a:pt x="7227" y="2882"/>
                    </a:lnTo>
                    <a:lnTo>
                      <a:pt x="7241" y="2889"/>
                    </a:lnTo>
                    <a:lnTo>
                      <a:pt x="7252" y="2898"/>
                    </a:lnTo>
                    <a:lnTo>
                      <a:pt x="7257" y="2909"/>
                    </a:lnTo>
                    <a:lnTo>
                      <a:pt x="7259" y="2921"/>
                    </a:lnTo>
                    <a:lnTo>
                      <a:pt x="7253" y="2946"/>
                    </a:lnTo>
                    <a:lnTo>
                      <a:pt x="7235" y="2971"/>
                    </a:lnTo>
                    <a:lnTo>
                      <a:pt x="7251" y="2970"/>
                    </a:lnTo>
                    <a:lnTo>
                      <a:pt x="7263" y="2975"/>
                    </a:lnTo>
                    <a:lnTo>
                      <a:pt x="7270" y="2985"/>
                    </a:lnTo>
                    <a:lnTo>
                      <a:pt x="7274" y="2997"/>
                    </a:lnTo>
                    <a:lnTo>
                      <a:pt x="7270" y="3026"/>
                    </a:lnTo>
                    <a:lnTo>
                      <a:pt x="7264" y="3040"/>
                    </a:lnTo>
                    <a:lnTo>
                      <a:pt x="7254" y="3052"/>
                    </a:lnTo>
                    <a:lnTo>
                      <a:pt x="7270" y="3050"/>
                    </a:lnTo>
                    <a:lnTo>
                      <a:pt x="7284" y="3052"/>
                    </a:lnTo>
                    <a:lnTo>
                      <a:pt x="7295" y="3057"/>
                    </a:lnTo>
                    <a:lnTo>
                      <a:pt x="7301" y="3063"/>
                    </a:lnTo>
                    <a:lnTo>
                      <a:pt x="7305" y="3071"/>
                    </a:lnTo>
                    <a:lnTo>
                      <a:pt x="7302" y="3083"/>
                    </a:lnTo>
                    <a:lnTo>
                      <a:pt x="7296" y="3095"/>
                    </a:lnTo>
                    <a:lnTo>
                      <a:pt x="7284" y="3109"/>
                    </a:lnTo>
                    <a:lnTo>
                      <a:pt x="7294" y="3125"/>
                    </a:lnTo>
                    <a:lnTo>
                      <a:pt x="7297" y="3139"/>
                    </a:lnTo>
                    <a:lnTo>
                      <a:pt x="7296" y="3153"/>
                    </a:lnTo>
                    <a:lnTo>
                      <a:pt x="7291" y="3164"/>
                    </a:lnTo>
                    <a:lnTo>
                      <a:pt x="7269" y="3182"/>
                    </a:lnTo>
                    <a:lnTo>
                      <a:pt x="7238" y="3190"/>
                    </a:lnTo>
                    <a:lnTo>
                      <a:pt x="7250" y="3213"/>
                    </a:lnTo>
                    <a:lnTo>
                      <a:pt x="7249" y="3233"/>
                    </a:lnTo>
                    <a:lnTo>
                      <a:pt x="7239" y="3248"/>
                    </a:lnTo>
                    <a:lnTo>
                      <a:pt x="7223" y="3260"/>
                    </a:lnTo>
                    <a:lnTo>
                      <a:pt x="7202" y="3265"/>
                    </a:lnTo>
                    <a:lnTo>
                      <a:pt x="7182" y="3264"/>
                    </a:lnTo>
                    <a:lnTo>
                      <a:pt x="7162" y="3256"/>
                    </a:lnTo>
                    <a:lnTo>
                      <a:pt x="7148" y="3239"/>
                    </a:lnTo>
                    <a:lnTo>
                      <a:pt x="7141" y="3253"/>
                    </a:lnTo>
                    <a:lnTo>
                      <a:pt x="7130" y="3263"/>
                    </a:lnTo>
                    <a:lnTo>
                      <a:pt x="7116" y="3268"/>
                    </a:lnTo>
                    <a:lnTo>
                      <a:pt x="7102" y="3269"/>
                    </a:lnTo>
                    <a:lnTo>
                      <a:pt x="7088" y="3265"/>
                    </a:lnTo>
                    <a:lnTo>
                      <a:pt x="7077" y="3257"/>
                    </a:lnTo>
                    <a:lnTo>
                      <a:pt x="7068" y="3245"/>
                    </a:lnTo>
                    <a:lnTo>
                      <a:pt x="7066" y="3228"/>
                    </a:lnTo>
                    <a:lnTo>
                      <a:pt x="7049" y="3237"/>
                    </a:lnTo>
                    <a:lnTo>
                      <a:pt x="7029" y="3239"/>
                    </a:lnTo>
                    <a:lnTo>
                      <a:pt x="7019" y="3237"/>
                    </a:lnTo>
                    <a:lnTo>
                      <a:pt x="7010" y="3233"/>
                    </a:lnTo>
                    <a:lnTo>
                      <a:pt x="6998" y="3217"/>
                    </a:lnTo>
                    <a:lnTo>
                      <a:pt x="6973" y="3221"/>
                    </a:lnTo>
                    <a:lnTo>
                      <a:pt x="6950" y="3215"/>
                    </a:lnTo>
                    <a:lnTo>
                      <a:pt x="6933" y="3200"/>
                    </a:lnTo>
                    <a:lnTo>
                      <a:pt x="6928" y="3188"/>
                    </a:lnTo>
                    <a:lnTo>
                      <a:pt x="6927" y="3175"/>
                    </a:lnTo>
                    <a:lnTo>
                      <a:pt x="6916" y="3200"/>
                    </a:lnTo>
                    <a:lnTo>
                      <a:pt x="6899" y="3216"/>
                    </a:lnTo>
                    <a:lnTo>
                      <a:pt x="6877" y="3222"/>
                    </a:lnTo>
                    <a:lnTo>
                      <a:pt x="6850" y="3220"/>
                    </a:lnTo>
                    <a:lnTo>
                      <a:pt x="6847" y="3234"/>
                    </a:lnTo>
                    <a:lnTo>
                      <a:pt x="6841" y="3246"/>
                    </a:lnTo>
                    <a:lnTo>
                      <a:pt x="6830" y="3257"/>
                    </a:lnTo>
                    <a:lnTo>
                      <a:pt x="6815" y="3268"/>
                    </a:lnTo>
                    <a:lnTo>
                      <a:pt x="6827" y="3266"/>
                    </a:lnTo>
                    <a:lnTo>
                      <a:pt x="6839" y="3266"/>
                    </a:lnTo>
                    <a:lnTo>
                      <a:pt x="6859" y="3276"/>
                    </a:lnTo>
                    <a:lnTo>
                      <a:pt x="6866" y="3283"/>
                    </a:lnTo>
                    <a:lnTo>
                      <a:pt x="6870" y="3294"/>
                    </a:lnTo>
                    <a:lnTo>
                      <a:pt x="6871" y="3307"/>
                    </a:lnTo>
                    <a:lnTo>
                      <a:pt x="6867" y="3321"/>
                    </a:lnTo>
                    <a:lnTo>
                      <a:pt x="6884" y="3304"/>
                    </a:lnTo>
                    <a:lnTo>
                      <a:pt x="6900" y="3295"/>
                    </a:lnTo>
                    <a:lnTo>
                      <a:pt x="6916" y="3290"/>
                    </a:lnTo>
                    <a:lnTo>
                      <a:pt x="6930" y="3291"/>
                    </a:lnTo>
                    <a:lnTo>
                      <a:pt x="6943" y="3296"/>
                    </a:lnTo>
                    <a:lnTo>
                      <a:pt x="6952" y="3307"/>
                    </a:lnTo>
                    <a:lnTo>
                      <a:pt x="6958" y="3321"/>
                    </a:lnTo>
                    <a:lnTo>
                      <a:pt x="6961" y="3339"/>
                    </a:lnTo>
                    <a:lnTo>
                      <a:pt x="6966" y="3330"/>
                    </a:lnTo>
                    <a:lnTo>
                      <a:pt x="6973" y="3323"/>
                    </a:lnTo>
                    <a:lnTo>
                      <a:pt x="6991" y="3312"/>
                    </a:lnTo>
                    <a:lnTo>
                      <a:pt x="7012" y="3308"/>
                    </a:lnTo>
                    <a:lnTo>
                      <a:pt x="7035" y="3310"/>
                    </a:lnTo>
                    <a:lnTo>
                      <a:pt x="7056" y="3316"/>
                    </a:lnTo>
                    <a:lnTo>
                      <a:pt x="7074" y="3328"/>
                    </a:lnTo>
                    <a:lnTo>
                      <a:pt x="7087" y="3344"/>
                    </a:lnTo>
                    <a:lnTo>
                      <a:pt x="7092" y="3364"/>
                    </a:lnTo>
                    <a:lnTo>
                      <a:pt x="7117" y="3369"/>
                    </a:lnTo>
                    <a:lnTo>
                      <a:pt x="7137" y="3379"/>
                    </a:lnTo>
                    <a:lnTo>
                      <a:pt x="7151" y="3394"/>
                    </a:lnTo>
                    <a:lnTo>
                      <a:pt x="7160" y="3413"/>
                    </a:lnTo>
                    <a:lnTo>
                      <a:pt x="7163" y="3435"/>
                    </a:lnTo>
                    <a:lnTo>
                      <a:pt x="7159" y="3456"/>
                    </a:lnTo>
                    <a:lnTo>
                      <a:pt x="7148" y="3475"/>
                    </a:lnTo>
                    <a:lnTo>
                      <a:pt x="7130" y="3492"/>
                    </a:lnTo>
                    <a:lnTo>
                      <a:pt x="7148" y="3501"/>
                    </a:lnTo>
                    <a:lnTo>
                      <a:pt x="7161" y="3514"/>
                    </a:lnTo>
                    <a:lnTo>
                      <a:pt x="7168" y="3530"/>
                    </a:lnTo>
                    <a:lnTo>
                      <a:pt x="7168" y="3546"/>
                    </a:lnTo>
                    <a:lnTo>
                      <a:pt x="7162" y="3562"/>
                    </a:lnTo>
                    <a:lnTo>
                      <a:pt x="7153" y="3577"/>
                    </a:lnTo>
                    <a:lnTo>
                      <a:pt x="7137" y="3588"/>
                    </a:lnTo>
                    <a:lnTo>
                      <a:pt x="7118" y="3595"/>
                    </a:lnTo>
                    <a:lnTo>
                      <a:pt x="7127" y="3604"/>
                    </a:lnTo>
                    <a:lnTo>
                      <a:pt x="7132" y="3614"/>
                    </a:lnTo>
                    <a:lnTo>
                      <a:pt x="7134" y="3627"/>
                    </a:lnTo>
                    <a:lnTo>
                      <a:pt x="7134" y="3639"/>
                    </a:lnTo>
                    <a:lnTo>
                      <a:pt x="7125" y="3660"/>
                    </a:lnTo>
                    <a:lnTo>
                      <a:pt x="7116" y="3669"/>
                    </a:lnTo>
                    <a:lnTo>
                      <a:pt x="7104" y="3673"/>
                    </a:lnTo>
                    <a:lnTo>
                      <a:pt x="7120" y="3684"/>
                    </a:lnTo>
                    <a:lnTo>
                      <a:pt x="7132" y="3699"/>
                    </a:lnTo>
                    <a:lnTo>
                      <a:pt x="7139" y="3718"/>
                    </a:lnTo>
                    <a:lnTo>
                      <a:pt x="7141" y="3739"/>
                    </a:lnTo>
                    <a:lnTo>
                      <a:pt x="7136" y="3761"/>
                    </a:lnTo>
                    <a:lnTo>
                      <a:pt x="7129" y="3781"/>
                    </a:lnTo>
                    <a:lnTo>
                      <a:pt x="7115" y="3798"/>
                    </a:lnTo>
                    <a:lnTo>
                      <a:pt x="7095" y="3811"/>
                    </a:lnTo>
                    <a:lnTo>
                      <a:pt x="7104" y="3858"/>
                    </a:lnTo>
                    <a:lnTo>
                      <a:pt x="7100" y="3894"/>
                    </a:lnTo>
                    <a:lnTo>
                      <a:pt x="7093" y="3908"/>
                    </a:lnTo>
                    <a:lnTo>
                      <a:pt x="7085" y="3919"/>
                    </a:lnTo>
                    <a:lnTo>
                      <a:pt x="7074" y="3928"/>
                    </a:lnTo>
                    <a:lnTo>
                      <a:pt x="7063" y="3933"/>
                    </a:lnTo>
                    <a:lnTo>
                      <a:pt x="7051" y="3935"/>
                    </a:lnTo>
                    <a:lnTo>
                      <a:pt x="7039" y="3934"/>
                    </a:lnTo>
                    <a:lnTo>
                      <a:pt x="7017" y="3921"/>
                    </a:lnTo>
                    <a:lnTo>
                      <a:pt x="7007" y="3909"/>
                    </a:lnTo>
                    <a:lnTo>
                      <a:pt x="6999" y="3894"/>
                    </a:lnTo>
                    <a:lnTo>
                      <a:pt x="6994" y="3875"/>
                    </a:lnTo>
                    <a:lnTo>
                      <a:pt x="6991" y="3852"/>
                    </a:lnTo>
                    <a:lnTo>
                      <a:pt x="6973" y="3850"/>
                    </a:lnTo>
                    <a:lnTo>
                      <a:pt x="6960" y="3843"/>
                    </a:lnTo>
                    <a:lnTo>
                      <a:pt x="6950" y="3832"/>
                    </a:lnTo>
                    <a:lnTo>
                      <a:pt x="6944" y="3821"/>
                    </a:lnTo>
                    <a:lnTo>
                      <a:pt x="6942" y="3807"/>
                    </a:lnTo>
                    <a:lnTo>
                      <a:pt x="6943" y="3791"/>
                    </a:lnTo>
                    <a:lnTo>
                      <a:pt x="6953" y="3762"/>
                    </a:lnTo>
                    <a:lnTo>
                      <a:pt x="6932" y="3760"/>
                    </a:lnTo>
                    <a:lnTo>
                      <a:pt x="6913" y="3750"/>
                    </a:lnTo>
                    <a:lnTo>
                      <a:pt x="6901" y="3734"/>
                    </a:lnTo>
                    <a:lnTo>
                      <a:pt x="6898" y="3714"/>
                    </a:lnTo>
                    <a:lnTo>
                      <a:pt x="6891" y="3726"/>
                    </a:lnTo>
                    <a:lnTo>
                      <a:pt x="6878" y="3735"/>
                    </a:lnTo>
                    <a:lnTo>
                      <a:pt x="6864" y="3742"/>
                    </a:lnTo>
                    <a:lnTo>
                      <a:pt x="6848" y="3744"/>
                    </a:lnTo>
                    <a:lnTo>
                      <a:pt x="6833" y="3742"/>
                    </a:lnTo>
                    <a:lnTo>
                      <a:pt x="6823" y="3734"/>
                    </a:lnTo>
                    <a:lnTo>
                      <a:pt x="6815" y="3721"/>
                    </a:lnTo>
                    <a:lnTo>
                      <a:pt x="6815" y="3703"/>
                    </a:lnTo>
                    <a:lnTo>
                      <a:pt x="6792" y="3711"/>
                    </a:lnTo>
                    <a:lnTo>
                      <a:pt x="6774" y="3712"/>
                    </a:lnTo>
                    <a:lnTo>
                      <a:pt x="6759" y="3707"/>
                    </a:lnTo>
                    <a:lnTo>
                      <a:pt x="6747" y="3699"/>
                    </a:lnTo>
                    <a:lnTo>
                      <a:pt x="6739" y="3686"/>
                    </a:lnTo>
                    <a:lnTo>
                      <a:pt x="6734" y="3670"/>
                    </a:lnTo>
                    <a:lnTo>
                      <a:pt x="6733" y="3652"/>
                    </a:lnTo>
                    <a:lnTo>
                      <a:pt x="6736" y="3633"/>
                    </a:lnTo>
                    <a:lnTo>
                      <a:pt x="6720" y="3640"/>
                    </a:lnTo>
                    <a:lnTo>
                      <a:pt x="6704" y="3643"/>
                    </a:lnTo>
                    <a:lnTo>
                      <a:pt x="6689" y="3640"/>
                    </a:lnTo>
                    <a:lnTo>
                      <a:pt x="6675" y="3635"/>
                    </a:lnTo>
                    <a:lnTo>
                      <a:pt x="6665" y="3625"/>
                    </a:lnTo>
                    <a:lnTo>
                      <a:pt x="6659" y="3612"/>
                    </a:lnTo>
                    <a:lnTo>
                      <a:pt x="6657" y="3599"/>
                    </a:lnTo>
                    <a:lnTo>
                      <a:pt x="6661" y="3585"/>
                    </a:lnTo>
                    <a:lnTo>
                      <a:pt x="6646" y="3590"/>
                    </a:lnTo>
                    <a:lnTo>
                      <a:pt x="6631" y="3587"/>
                    </a:lnTo>
                    <a:lnTo>
                      <a:pt x="6619" y="3574"/>
                    </a:lnTo>
                    <a:lnTo>
                      <a:pt x="6617" y="3555"/>
                    </a:lnTo>
                    <a:lnTo>
                      <a:pt x="6600" y="3564"/>
                    </a:lnTo>
                    <a:lnTo>
                      <a:pt x="6584" y="3566"/>
                    </a:lnTo>
                    <a:lnTo>
                      <a:pt x="6568" y="3562"/>
                    </a:lnTo>
                    <a:lnTo>
                      <a:pt x="6556" y="3551"/>
                    </a:lnTo>
                    <a:lnTo>
                      <a:pt x="6560" y="3562"/>
                    </a:lnTo>
                    <a:lnTo>
                      <a:pt x="6557" y="3573"/>
                    </a:lnTo>
                    <a:lnTo>
                      <a:pt x="6552" y="3581"/>
                    </a:lnTo>
                    <a:lnTo>
                      <a:pt x="6541" y="3588"/>
                    </a:lnTo>
                    <a:lnTo>
                      <a:pt x="6561" y="3586"/>
                    </a:lnTo>
                    <a:lnTo>
                      <a:pt x="6576" y="3594"/>
                    </a:lnTo>
                    <a:lnTo>
                      <a:pt x="6582" y="3608"/>
                    </a:lnTo>
                    <a:lnTo>
                      <a:pt x="6579" y="3625"/>
                    </a:lnTo>
                    <a:lnTo>
                      <a:pt x="6598" y="3633"/>
                    </a:lnTo>
                    <a:lnTo>
                      <a:pt x="6611" y="3644"/>
                    </a:lnTo>
                    <a:lnTo>
                      <a:pt x="6618" y="3659"/>
                    </a:lnTo>
                    <a:lnTo>
                      <a:pt x="6619" y="3676"/>
                    </a:lnTo>
                    <a:lnTo>
                      <a:pt x="6613" y="3692"/>
                    </a:lnTo>
                    <a:lnTo>
                      <a:pt x="6604" y="3706"/>
                    </a:lnTo>
                    <a:lnTo>
                      <a:pt x="6588" y="3717"/>
                    </a:lnTo>
                    <a:lnTo>
                      <a:pt x="6567" y="3721"/>
                    </a:lnTo>
                    <a:lnTo>
                      <a:pt x="6565" y="3744"/>
                    </a:lnTo>
                    <a:lnTo>
                      <a:pt x="6554" y="3762"/>
                    </a:lnTo>
                    <a:lnTo>
                      <a:pt x="6539" y="3776"/>
                    </a:lnTo>
                    <a:lnTo>
                      <a:pt x="6521" y="3783"/>
                    </a:lnTo>
                    <a:lnTo>
                      <a:pt x="6500" y="3784"/>
                    </a:lnTo>
                    <a:lnTo>
                      <a:pt x="6483" y="3779"/>
                    </a:lnTo>
                    <a:lnTo>
                      <a:pt x="6469" y="3765"/>
                    </a:lnTo>
                    <a:lnTo>
                      <a:pt x="6460" y="3744"/>
                    </a:lnTo>
                    <a:lnTo>
                      <a:pt x="6448" y="3748"/>
                    </a:lnTo>
                    <a:lnTo>
                      <a:pt x="6436" y="3749"/>
                    </a:lnTo>
                    <a:lnTo>
                      <a:pt x="6424" y="3747"/>
                    </a:lnTo>
                    <a:lnTo>
                      <a:pt x="6414" y="3741"/>
                    </a:lnTo>
                    <a:lnTo>
                      <a:pt x="6399" y="3763"/>
                    </a:lnTo>
                    <a:lnTo>
                      <a:pt x="6373" y="3775"/>
                    </a:lnTo>
                    <a:lnTo>
                      <a:pt x="6358" y="3776"/>
                    </a:lnTo>
                    <a:lnTo>
                      <a:pt x="6345" y="3773"/>
                    </a:lnTo>
                    <a:lnTo>
                      <a:pt x="6333" y="3764"/>
                    </a:lnTo>
                    <a:lnTo>
                      <a:pt x="6324" y="3751"/>
                    </a:lnTo>
                    <a:lnTo>
                      <a:pt x="6322" y="3768"/>
                    </a:lnTo>
                    <a:lnTo>
                      <a:pt x="6313" y="3782"/>
                    </a:lnTo>
                    <a:lnTo>
                      <a:pt x="6299" y="3791"/>
                    </a:lnTo>
                    <a:lnTo>
                      <a:pt x="6283" y="3796"/>
                    </a:lnTo>
                    <a:lnTo>
                      <a:pt x="6266" y="3795"/>
                    </a:lnTo>
                    <a:lnTo>
                      <a:pt x="6252" y="3790"/>
                    </a:lnTo>
                    <a:lnTo>
                      <a:pt x="6242" y="3777"/>
                    </a:lnTo>
                    <a:lnTo>
                      <a:pt x="6238" y="3759"/>
                    </a:lnTo>
                    <a:lnTo>
                      <a:pt x="6226" y="3772"/>
                    </a:lnTo>
                    <a:lnTo>
                      <a:pt x="6212" y="3778"/>
                    </a:lnTo>
                    <a:lnTo>
                      <a:pt x="6197" y="3779"/>
                    </a:lnTo>
                    <a:lnTo>
                      <a:pt x="6184" y="3774"/>
                    </a:lnTo>
                    <a:lnTo>
                      <a:pt x="6173" y="3766"/>
                    </a:lnTo>
                    <a:lnTo>
                      <a:pt x="6167" y="3754"/>
                    </a:lnTo>
                    <a:lnTo>
                      <a:pt x="6167" y="3742"/>
                    </a:lnTo>
                    <a:lnTo>
                      <a:pt x="6173" y="3728"/>
                    </a:lnTo>
                    <a:lnTo>
                      <a:pt x="6153" y="3717"/>
                    </a:lnTo>
                    <a:lnTo>
                      <a:pt x="6140" y="3702"/>
                    </a:lnTo>
                    <a:lnTo>
                      <a:pt x="6135" y="3684"/>
                    </a:lnTo>
                    <a:lnTo>
                      <a:pt x="6141" y="3659"/>
                    </a:lnTo>
                    <a:lnTo>
                      <a:pt x="6126" y="3675"/>
                    </a:lnTo>
                    <a:lnTo>
                      <a:pt x="6107" y="3685"/>
                    </a:lnTo>
                    <a:lnTo>
                      <a:pt x="6097" y="3685"/>
                    </a:lnTo>
                    <a:lnTo>
                      <a:pt x="6087" y="3683"/>
                    </a:lnTo>
                    <a:lnTo>
                      <a:pt x="6078" y="3676"/>
                    </a:lnTo>
                    <a:lnTo>
                      <a:pt x="6070" y="3666"/>
                    </a:lnTo>
                    <a:lnTo>
                      <a:pt x="6060" y="3685"/>
                    </a:lnTo>
                    <a:lnTo>
                      <a:pt x="6043" y="3695"/>
                    </a:lnTo>
                    <a:lnTo>
                      <a:pt x="6023" y="3695"/>
                    </a:lnTo>
                    <a:lnTo>
                      <a:pt x="6005" y="3684"/>
                    </a:lnTo>
                    <a:lnTo>
                      <a:pt x="6006" y="3700"/>
                    </a:lnTo>
                    <a:lnTo>
                      <a:pt x="5998" y="3713"/>
                    </a:lnTo>
                    <a:lnTo>
                      <a:pt x="5984" y="3720"/>
                    </a:lnTo>
                    <a:lnTo>
                      <a:pt x="5964" y="3718"/>
                    </a:lnTo>
                    <a:lnTo>
                      <a:pt x="5986" y="3727"/>
                    </a:lnTo>
                    <a:lnTo>
                      <a:pt x="5997" y="3738"/>
                    </a:lnTo>
                    <a:lnTo>
                      <a:pt x="5998" y="3752"/>
                    </a:lnTo>
                    <a:lnTo>
                      <a:pt x="5990" y="3766"/>
                    </a:lnTo>
                    <a:lnTo>
                      <a:pt x="6002" y="3767"/>
                    </a:lnTo>
                    <a:lnTo>
                      <a:pt x="6012" y="3772"/>
                    </a:lnTo>
                    <a:lnTo>
                      <a:pt x="6020" y="3778"/>
                    </a:lnTo>
                    <a:lnTo>
                      <a:pt x="6026" y="3787"/>
                    </a:lnTo>
                    <a:lnTo>
                      <a:pt x="6029" y="3808"/>
                    </a:lnTo>
                    <a:lnTo>
                      <a:pt x="6025" y="3819"/>
                    </a:lnTo>
                    <a:lnTo>
                      <a:pt x="6017" y="3829"/>
                    </a:lnTo>
                    <a:lnTo>
                      <a:pt x="6032" y="3832"/>
                    </a:lnTo>
                    <a:lnTo>
                      <a:pt x="6044" y="3839"/>
                    </a:lnTo>
                    <a:lnTo>
                      <a:pt x="6052" y="3850"/>
                    </a:lnTo>
                    <a:lnTo>
                      <a:pt x="6056" y="3861"/>
                    </a:lnTo>
                    <a:lnTo>
                      <a:pt x="6055" y="3874"/>
                    </a:lnTo>
                    <a:lnTo>
                      <a:pt x="6052" y="3886"/>
                    </a:lnTo>
                    <a:lnTo>
                      <a:pt x="6044" y="3897"/>
                    </a:lnTo>
                    <a:lnTo>
                      <a:pt x="6032" y="3904"/>
                    </a:lnTo>
                    <a:lnTo>
                      <a:pt x="6053" y="3931"/>
                    </a:lnTo>
                    <a:lnTo>
                      <a:pt x="6059" y="3955"/>
                    </a:lnTo>
                    <a:lnTo>
                      <a:pt x="6058" y="3966"/>
                    </a:lnTo>
                    <a:lnTo>
                      <a:pt x="6054" y="3977"/>
                    </a:lnTo>
                    <a:lnTo>
                      <a:pt x="6040" y="3993"/>
                    </a:lnTo>
                    <a:lnTo>
                      <a:pt x="6018" y="4001"/>
                    </a:lnTo>
                    <a:lnTo>
                      <a:pt x="5994" y="4001"/>
                    </a:lnTo>
                    <a:lnTo>
                      <a:pt x="5983" y="3997"/>
                    </a:lnTo>
                    <a:lnTo>
                      <a:pt x="5971" y="3991"/>
                    </a:lnTo>
                    <a:lnTo>
                      <a:pt x="5960" y="3980"/>
                    </a:lnTo>
                    <a:lnTo>
                      <a:pt x="5949" y="3967"/>
                    </a:lnTo>
                    <a:lnTo>
                      <a:pt x="5944" y="3982"/>
                    </a:lnTo>
                    <a:lnTo>
                      <a:pt x="5936" y="3994"/>
                    </a:lnTo>
                    <a:lnTo>
                      <a:pt x="5925" y="4003"/>
                    </a:lnTo>
                    <a:lnTo>
                      <a:pt x="5914" y="4008"/>
                    </a:lnTo>
                    <a:lnTo>
                      <a:pt x="5901" y="4008"/>
                    </a:lnTo>
                    <a:lnTo>
                      <a:pt x="5889" y="4002"/>
                    </a:lnTo>
                    <a:lnTo>
                      <a:pt x="5878" y="3992"/>
                    </a:lnTo>
                    <a:lnTo>
                      <a:pt x="5870" y="3975"/>
                    </a:lnTo>
                    <a:lnTo>
                      <a:pt x="5849" y="3986"/>
                    </a:lnTo>
                    <a:lnTo>
                      <a:pt x="5824" y="3990"/>
                    </a:lnTo>
                    <a:lnTo>
                      <a:pt x="5800" y="3982"/>
                    </a:lnTo>
                    <a:lnTo>
                      <a:pt x="5781" y="3963"/>
                    </a:lnTo>
                    <a:lnTo>
                      <a:pt x="5776" y="3976"/>
                    </a:lnTo>
                    <a:lnTo>
                      <a:pt x="5766" y="3985"/>
                    </a:lnTo>
                    <a:lnTo>
                      <a:pt x="5754" y="3992"/>
                    </a:lnTo>
                    <a:lnTo>
                      <a:pt x="5740" y="3995"/>
                    </a:lnTo>
                    <a:lnTo>
                      <a:pt x="5726" y="3995"/>
                    </a:lnTo>
                    <a:lnTo>
                      <a:pt x="5713" y="3993"/>
                    </a:lnTo>
                    <a:lnTo>
                      <a:pt x="5695" y="3982"/>
                    </a:lnTo>
                    <a:lnTo>
                      <a:pt x="5698" y="3998"/>
                    </a:lnTo>
                    <a:lnTo>
                      <a:pt x="5698" y="4014"/>
                    </a:lnTo>
                    <a:lnTo>
                      <a:pt x="5694" y="4028"/>
                    </a:lnTo>
                    <a:lnTo>
                      <a:pt x="5686" y="4040"/>
                    </a:lnTo>
                    <a:lnTo>
                      <a:pt x="5675" y="4049"/>
                    </a:lnTo>
                    <a:lnTo>
                      <a:pt x="5661" y="4057"/>
                    </a:lnTo>
                    <a:lnTo>
                      <a:pt x="5645" y="4062"/>
                    </a:lnTo>
                    <a:lnTo>
                      <a:pt x="5627" y="4063"/>
                    </a:lnTo>
                    <a:lnTo>
                      <a:pt x="5639" y="4074"/>
                    </a:lnTo>
                    <a:lnTo>
                      <a:pt x="5646" y="4087"/>
                    </a:lnTo>
                    <a:lnTo>
                      <a:pt x="5648" y="4099"/>
                    </a:lnTo>
                    <a:lnTo>
                      <a:pt x="5648" y="4111"/>
                    </a:lnTo>
                    <a:lnTo>
                      <a:pt x="5644" y="4123"/>
                    </a:lnTo>
                    <a:lnTo>
                      <a:pt x="5638" y="4135"/>
                    </a:lnTo>
                    <a:lnTo>
                      <a:pt x="5616" y="4152"/>
                    </a:lnTo>
                    <a:lnTo>
                      <a:pt x="5631" y="4151"/>
                    </a:lnTo>
                    <a:lnTo>
                      <a:pt x="5644" y="4155"/>
                    </a:lnTo>
                    <a:lnTo>
                      <a:pt x="5653" y="4165"/>
                    </a:lnTo>
                    <a:lnTo>
                      <a:pt x="5657" y="4178"/>
                    </a:lnTo>
                    <a:lnTo>
                      <a:pt x="5676" y="4173"/>
                    </a:lnTo>
                    <a:lnTo>
                      <a:pt x="5691" y="4176"/>
                    </a:lnTo>
                    <a:lnTo>
                      <a:pt x="5703" y="4184"/>
                    </a:lnTo>
                    <a:lnTo>
                      <a:pt x="5710" y="4197"/>
                    </a:lnTo>
                    <a:lnTo>
                      <a:pt x="5722" y="4177"/>
                    </a:lnTo>
                    <a:lnTo>
                      <a:pt x="5742" y="4161"/>
                    </a:lnTo>
                    <a:lnTo>
                      <a:pt x="5769" y="4151"/>
                    </a:lnTo>
                    <a:lnTo>
                      <a:pt x="5784" y="4150"/>
                    </a:lnTo>
                    <a:lnTo>
                      <a:pt x="5799" y="4152"/>
                    </a:lnTo>
                    <a:lnTo>
                      <a:pt x="5820" y="4130"/>
                    </a:lnTo>
                    <a:lnTo>
                      <a:pt x="5840" y="4117"/>
                    </a:lnTo>
                    <a:lnTo>
                      <a:pt x="5859" y="4113"/>
                    </a:lnTo>
                    <a:lnTo>
                      <a:pt x="5874" y="4115"/>
                    </a:lnTo>
                    <a:lnTo>
                      <a:pt x="5884" y="4125"/>
                    </a:lnTo>
                    <a:lnTo>
                      <a:pt x="5890" y="4141"/>
                    </a:lnTo>
                    <a:lnTo>
                      <a:pt x="5888" y="4165"/>
                    </a:lnTo>
                    <a:lnTo>
                      <a:pt x="5878" y="4194"/>
                    </a:lnTo>
                    <a:lnTo>
                      <a:pt x="5904" y="4202"/>
                    </a:lnTo>
                    <a:lnTo>
                      <a:pt x="5919" y="4215"/>
                    </a:lnTo>
                    <a:lnTo>
                      <a:pt x="5923" y="4231"/>
                    </a:lnTo>
                    <a:lnTo>
                      <a:pt x="5919" y="4248"/>
                    </a:lnTo>
                    <a:lnTo>
                      <a:pt x="5907" y="4265"/>
                    </a:lnTo>
                    <a:lnTo>
                      <a:pt x="5889" y="4278"/>
                    </a:lnTo>
                    <a:lnTo>
                      <a:pt x="5867" y="4288"/>
                    </a:lnTo>
                    <a:lnTo>
                      <a:pt x="5841" y="4290"/>
                    </a:lnTo>
                    <a:lnTo>
                      <a:pt x="5851" y="4298"/>
                    </a:lnTo>
                    <a:lnTo>
                      <a:pt x="5859" y="4307"/>
                    </a:lnTo>
                    <a:lnTo>
                      <a:pt x="5862" y="4318"/>
                    </a:lnTo>
                    <a:lnTo>
                      <a:pt x="5863" y="4327"/>
                    </a:lnTo>
                    <a:lnTo>
                      <a:pt x="5856" y="4347"/>
                    </a:lnTo>
                    <a:lnTo>
                      <a:pt x="5841" y="4363"/>
                    </a:lnTo>
                    <a:lnTo>
                      <a:pt x="5854" y="4367"/>
                    </a:lnTo>
                    <a:lnTo>
                      <a:pt x="5865" y="4375"/>
                    </a:lnTo>
                    <a:lnTo>
                      <a:pt x="5869" y="4388"/>
                    </a:lnTo>
                    <a:lnTo>
                      <a:pt x="5867" y="4404"/>
                    </a:lnTo>
                    <a:lnTo>
                      <a:pt x="5889" y="4409"/>
                    </a:lnTo>
                    <a:lnTo>
                      <a:pt x="5905" y="4419"/>
                    </a:lnTo>
                    <a:lnTo>
                      <a:pt x="5916" y="4436"/>
                    </a:lnTo>
                    <a:lnTo>
                      <a:pt x="5919" y="4458"/>
                    </a:lnTo>
                    <a:lnTo>
                      <a:pt x="5931" y="4446"/>
                    </a:lnTo>
                    <a:lnTo>
                      <a:pt x="5945" y="4443"/>
                    </a:lnTo>
                    <a:lnTo>
                      <a:pt x="5959" y="4445"/>
                    </a:lnTo>
                    <a:lnTo>
                      <a:pt x="5972" y="4453"/>
                    </a:lnTo>
                    <a:lnTo>
                      <a:pt x="5982" y="4429"/>
                    </a:lnTo>
                    <a:lnTo>
                      <a:pt x="5997" y="4411"/>
                    </a:lnTo>
                    <a:lnTo>
                      <a:pt x="6016" y="4398"/>
                    </a:lnTo>
                    <a:lnTo>
                      <a:pt x="6043" y="4390"/>
                    </a:lnTo>
                    <a:lnTo>
                      <a:pt x="6040" y="4376"/>
                    </a:lnTo>
                    <a:lnTo>
                      <a:pt x="6039" y="4363"/>
                    </a:lnTo>
                    <a:lnTo>
                      <a:pt x="6046" y="4339"/>
                    </a:lnTo>
                    <a:lnTo>
                      <a:pt x="6054" y="4331"/>
                    </a:lnTo>
                    <a:lnTo>
                      <a:pt x="6066" y="4324"/>
                    </a:lnTo>
                    <a:lnTo>
                      <a:pt x="6079" y="4320"/>
                    </a:lnTo>
                    <a:lnTo>
                      <a:pt x="6096" y="4320"/>
                    </a:lnTo>
                    <a:lnTo>
                      <a:pt x="6090" y="4302"/>
                    </a:lnTo>
                    <a:lnTo>
                      <a:pt x="6089" y="4286"/>
                    </a:lnTo>
                    <a:lnTo>
                      <a:pt x="6095" y="4260"/>
                    </a:lnTo>
                    <a:lnTo>
                      <a:pt x="6109" y="4243"/>
                    </a:lnTo>
                    <a:lnTo>
                      <a:pt x="6127" y="4235"/>
                    </a:lnTo>
                    <a:lnTo>
                      <a:pt x="6148" y="4235"/>
                    </a:lnTo>
                    <a:lnTo>
                      <a:pt x="6166" y="4246"/>
                    </a:lnTo>
                    <a:lnTo>
                      <a:pt x="6178" y="4266"/>
                    </a:lnTo>
                    <a:lnTo>
                      <a:pt x="6181" y="4280"/>
                    </a:lnTo>
                    <a:lnTo>
                      <a:pt x="6181" y="4297"/>
                    </a:lnTo>
                    <a:lnTo>
                      <a:pt x="6199" y="4289"/>
                    </a:lnTo>
                    <a:lnTo>
                      <a:pt x="6216" y="4288"/>
                    </a:lnTo>
                    <a:lnTo>
                      <a:pt x="6230" y="4293"/>
                    </a:lnTo>
                    <a:lnTo>
                      <a:pt x="6239" y="4302"/>
                    </a:lnTo>
                    <a:lnTo>
                      <a:pt x="6245" y="4315"/>
                    </a:lnTo>
                    <a:lnTo>
                      <a:pt x="6247" y="4329"/>
                    </a:lnTo>
                    <a:lnTo>
                      <a:pt x="6242" y="4346"/>
                    </a:lnTo>
                    <a:lnTo>
                      <a:pt x="6234" y="4360"/>
                    </a:lnTo>
                    <a:lnTo>
                      <a:pt x="6258" y="4357"/>
                    </a:lnTo>
                    <a:lnTo>
                      <a:pt x="6274" y="4363"/>
                    </a:lnTo>
                    <a:lnTo>
                      <a:pt x="6283" y="4375"/>
                    </a:lnTo>
                    <a:lnTo>
                      <a:pt x="6285" y="4393"/>
                    </a:lnTo>
                    <a:lnTo>
                      <a:pt x="6294" y="4384"/>
                    </a:lnTo>
                    <a:lnTo>
                      <a:pt x="6306" y="4380"/>
                    </a:lnTo>
                    <a:lnTo>
                      <a:pt x="6319" y="4378"/>
                    </a:lnTo>
                    <a:lnTo>
                      <a:pt x="6333" y="4380"/>
                    </a:lnTo>
                    <a:lnTo>
                      <a:pt x="6342" y="4362"/>
                    </a:lnTo>
                    <a:lnTo>
                      <a:pt x="6351" y="4348"/>
                    </a:lnTo>
                    <a:lnTo>
                      <a:pt x="6363" y="4337"/>
                    </a:lnTo>
                    <a:lnTo>
                      <a:pt x="6376" y="4329"/>
                    </a:lnTo>
                    <a:lnTo>
                      <a:pt x="6403" y="4323"/>
                    </a:lnTo>
                    <a:lnTo>
                      <a:pt x="6429" y="4327"/>
                    </a:lnTo>
                    <a:lnTo>
                      <a:pt x="6447" y="4341"/>
                    </a:lnTo>
                    <a:lnTo>
                      <a:pt x="6456" y="4360"/>
                    </a:lnTo>
                    <a:lnTo>
                      <a:pt x="6450" y="4386"/>
                    </a:lnTo>
                    <a:lnTo>
                      <a:pt x="6425" y="4416"/>
                    </a:lnTo>
                    <a:lnTo>
                      <a:pt x="6439" y="4418"/>
                    </a:lnTo>
                    <a:lnTo>
                      <a:pt x="6450" y="4424"/>
                    </a:lnTo>
                    <a:lnTo>
                      <a:pt x="6462" y="4438"/>
                    </a:lnTo>
                    <a:lnTo>
                      <a:pt x="6464" y="4459"/>
                    </a:lnTo>
                    <a:lnTo>
                      <a:pt x="6452" y="4480"/>
                    </a:lnTo>
                    <a:lnTo>
                      <a:pt x="6470" y="4472"/>
                    </a:lnTo>
                    <a:lnTo>
                      <a:pt x="6487" y="4471"/>
                    </a:lnTo>
                    <a:lnTo>
                      <a:pt x="6502" y="4474"/>
                    </a:lnTo>
                    <a:lnTo>
                      <a:pt x="6515" y="4481"/>
                    </a:lnTo>
                    <a:lnTo>
                      <a:pt x="6525" y="4493"/>
                    </a:lnTo>
                    <a:lnTo>
                      <a:pt x="6530" y="4507"/>
                    </a:lnTo>
                    <a:lnTo>
                      <a:pt x="6531" y="4523"/>
                    </a:lnTo>
                    <a:lnTo>
                      <a:pt x="6527" y="4539"/>
                    </a:lnTo>
                    <a:lnTo>
                      <a:pt x="6555" y="4542"/>
                    </a:lnTo>
                    <a:lnTo>
                      <a:pt x="6577" y="4550"/>
                    </a:lnTo>
                    <a:lnTo>
                      <a:pt x="6592" y="4560"/>
                    </a:lnTo>
                    <a:lnTo>
                      <a:pt x="6600" y="4574"/>
                    </a:lnTo>
                    <a:lnTo>
                      <a:pt x="6603" y="4589"/>
                    </a:lnTo>
                    <a:lnTo>
                      <a:pt x="6597" y="4605"/>
                    </a:lnTo>
                    <a:lnTo>
                      <a:pt x="6584" y="4622"/>
                    </a:lnTo>
                    <a:lnTo>
                      <a:pt x="6564" y="4639"/>
                    </a:lnTo>
                    <a:lnTo>
                      <a:pt x="6589" y="4649"/>
                    </a:lnTo>
                    <a:lnTo>
                      <a:pt x="6607" y="4664"/>
                    </a:lnTo>
                    <a:lnTo>
                      <a:pt x="6617" y="4683"/>
                    </a:lnTo>
                    <a:lnTo>
                      <a:pt x="6621" y="4704"/>
                    </a:lnTo>
                    <a:lnTo>
                      <a:pt x="6617" y="4724"/>
                    </a:lnTo>
                    <a:lnTo>
                      <a:pt x="6607" y="4743"/>
                    </a:lnTo>
                    <a:lnTo>
                      <a:pt x="6590" y="4759"/>
                    </a:lnTo>
                    <a:lnTo>
                      <a:pt x="6567" y="4770"/>
                    </a:lnTo>
                    <a:lnTo>
                      <a:pt x="6581" y="4792"/>
                    </a:lnTo>
                    <a:lnTo>
                      <a:pt x="6586" y="4814"/>
                    </a:lnTo>
                    <a:lnTo>
                      <a:pt x="6586" y="4833"/>
                    </a:lnTo>
                    <a:lnTo>
                      <a:pt x="6579" y="4850"/>
                    </a:lnTo>
                    <a:lnTo>
                      <a:pt x="6566" y="4863"/>
                    </a:lnTo>
                    <a:lnTo>
                      <a:pt x="6547" y="4870"/>
                    </a:lnTo>
                    <a:lnTo>
                      <a:pt x="6522" y="4871"/>
                    </a:lnTo>
                    <a:lnTo>
                      <a:pt x="6493" y="4866"/>
                    </a:lnTo>
                    <a:lnTo>
                      <a:pt x="6486" y="4888"/>
                    </a:lnTo>
                    <a:lnTo>
                      <a:pt x="6471" y="4904"/>
                    </a:lnTo>
                    <a:lnTo>
                      <a:pt x="6452" y="4915"/>
                    </a:lnTo>
                    <a:lnTo>
                      <a:pt x="6429" y="4918"/>
                    </a:lnTo>
                    <a:lnTo>
                      <a:pt x="6406" y="4914"/>
                    </a:lnTo>
                    <a:lnTo>
                      <a:pt x="6388" y="4902"/>
                    </a:lnTo>
                    <a:lnTo>
                      <a:pt x="6376" y="4883"/>
                    </a:lnTo>
                    <a:lnTo>
                      <a:pt x="6373" y="4854"/>
                    </a:lnTo>
                    <a:lnTo>
                      <a:pt x="6355" y="4865"/>
                    </a:lnTo>
                    <a:lnTo>
                      <a:pt x="6334" y="4870"/>
                    </a:lnTo>
                    <a:lnTo>
                      <a:pt x="6315" y="4868"/>
                    </a:lnTo>
                    <a:lnTo>
                      <a:pt x="6297" y="4862"/>
                    </a:lnTo>
                    <a:lnTo>
                      <a:pt x="6283" y="4850"/>
                    </a:lnTo>
                    <a:lnTo>
                      <a:pt x="6273" y="4835"/>
                    </a:lnTo>
                    <a:lnTo>
                      <a:pt x="6268" y="4818"/>
                    </a:lnTo>
                    <a:lnTo>
                      <a:pt x="6272" y="4799"/>
                    </a:lnTo>
                    <a:lnTo>
                      <a:pt x="6253" y="4814"/>
                    </a:lnTo>
                    <a:lnTo>
                      <a:pt x="6232" y="4821"/>
                    </a:lnTo>
                    <a:lnTo>
                      <a:pt x="6209" y="4822"/>
                    </a:lnTo>
                    <a:lnTo>
                      <a:pt x="6185" y="4818"/>
                    </a:lnTo>
                    <a:lnTo>
                      <a:pt x="6198" y="4823"/>
                    </a:lnTo>
                    <a:lnTo>
                      <a:pt x="6208" y="4832"/>
                    </a:lnTo>
                    <a:lnTo>
                      <a:pt x="6213" y="4840"/>
                    </a:lnTo>
                    <a:lnTo>
                      <a:pt x="6216" y="4851"/>
                    </a:lnTo>
                    <a:lnTo>
                      <a:pt x="6214" y="4862"/>
                    </a:lnTo>
                    <a:lnTo>
                      <a:pt x="6211" y="4871"/>
                    </a:lnTo>
                    <a:lnTo>
                      <a:pt x="6193" y="4888"/>
                    </a:lnTo>
                    <a:lnTo>
                      <a:pt x="6216" y="4893"/>
                    </a:lnTo>
                    <a:lnTo>
                      <a:pt x="6231" y="4906"/>
                    </a:lnTo>
                    <a:lnTo>
                      <a:pt x="6234" y="4925"/>
                    </a:lnTo>
                    <a:lnTo>
                      <a:pt x="6223" y="4944"/>
                    </a:lnTo>
                    <a:lnTo>
                      <a:pt x="6244" y="4945"/>
                    </a:lnTo>
                    <a:lnTo>
                      <a:pt x="6259" y="4953"/>
                    </a:lnTo>
                    <a:lnTo>
                      <a:pt x="6269" y="4965"/>
                    </a:lnTo>
                    <a:lnTo>
                      <a:pt x="6275" y="4980"/>
                    </a:lnTo>
                    <a:lnTo>
                      <a:pt x="6274" y="4996"/>
                    </a:lnTo>
                    <a:lnTo>
                      <a:pt x="6268" y="5011"/>
                    </a:lnTo>
                    <a:lnTo>
                      <a:pt x="6257" y="5023"/>
                    </a:lnTo>
                    <a:lnTo>
                      <a:pt x="6238" y="5030"/>
                    </a:lnTo>
                    <a:lnTo>
                      <a:pt x="6255" y="5040"/>
                    </a:lnTo>
                    <a:lnTo>
                      <a:pt x="6266" y="5053"/>
                    </a:lnTo>
                    <a:lnTo>
                      <a:pt x="6271" y="5069"/>
                    </a:lnTo>
                    <a:lnTo>
                      <a:pt x="6269" y="5084"/>
                    </a:lnTo>
                    <a:lnTo>
                      <a:pt x="6262" y="5099"/>
                    </a:lnTo>
                    <a:lnTo>
                      <a:pt x="6251" y="5111"/>
                    </a:lnTo>
                    <a:lnTo>
                      <a:pt x="6235" y="5119"/>
                    </a:lnTo>
                    <a:lnTo>
                      <a:pt x="6216" y="5123"/>
                    </a:lnTo>
                    <a:lnTo>
                      <a:pt x="6216" y="5143"/>
                    </a:lnTo>
                    <a:lnTo>
                      <a:pt x="6207" y="5159"/>
                    </a:lnTo>
                    <a:lnTo>
                      <a:pt x="6194" y="5170"/>
                    </a:lnTo>
                    <a:lnTo>
                      <a:pt x="6178" y="5176"/>
                    </a:lnTo>
                    <a:lnTo>
                      <a:pt x="6161" y="5177"/>
                    </a:lnTo>
                    <a:lnTo>
                      <a:pt x="6145" y="5171"/>
                    </a:lnTo>
                    <a:lnTo>
                      <a:pt x="6134" y="5158"/>
                    </a:lnTo>
                    <a:lnTo>
                      <a:pt x="6129" y="5137"/>
                    </a:lnTo>
                    <a:lnTo>
                      <a:pt x="6101" y="5132"/>
                    </a:lnTo>
                    <a:lnTo>
                      <a:pt x="6084" y="5117"/>
                    </a:lnTo>
                    <a:lnTo>
                      <a:pt x="6080" y="5106"/>
                    </a:lnTo>
                    <a:lnTo>
                      <a:pt x="6078" y="5094"/>
                    </a:lnTo>
                    <a:lnTo>
                      <a:pt x="6081" y="5058"/>
                    </a:lnTo>
                    <a:lnTo>
                      <a:pt x="6062" y="5077"/>
                    </a:lnTo>
                    <a:lnTo>
                      <a:pt x="6042" y="5083"/>
                    </a:lnTo>
                    <a:lnTo>
                      <a:pt x="6033" y="5082"/>
                    </a:lnTo>
                    <a:lnTo>
                      <a:pt x="6025" y="5077"/>
                    </a:lnTo>
                    <a:lnTo>
                      <a:pt x="6018" y="5068"/>
                    </a:lnTo>
                    <a:lnTo>
                      <a:pt x="6013" y="5055"/>
                    </a:lnTo>
                    <a:lnTo>
                      <a:pt x="6010" y="5069"/>
                    </a:lnTo>
                    <a:lnTo>
                      <a:pt x="6001" y="5084"/>
                    </a:lnTo>
                    <a:lnTo>
                      <a:pt x="5987" y="5099"/>
                    </a:lnTo>
                    <a:lnTo>
                      <a:pt x="5972" y="5112"/>
                    </a:lnTo>
                    <a:lnTo>
                      <a:pt x="5955" y="5119"/>
                    </a:lnTo>
                    <a:lnTo>
                      <a:pt x="5941" y="5120"/>
                    </a:lnTo>
                    <a:lnTo>
                      <a:pt x="5929" y="5112"/>
                    </a:lnTo>
                    <a:lnTo>
                      <a:pt x="5923" y="5093"/>
                    </a:lnTo>
                    <a:lnTo>
                      <a:pt x="5900" y="5117"/>
                    </a:lnTo>
                    <a:lnTo>
                      <a:pt x="5875" y="5133"/>
                    </a:lnTo>
                    <a:lnTo>
                      <a:pt x="5852" y="5141"/>
                    </a:lnTo>
                    <a:lnTo>
                      <a:pt x="5832" y="5140"/>
                    </a:lnTo>
                    <a:lnTo>
                      <a:pt x="5818" y="5131"/>
                    </a:lnTo>
                    <a:lnTo>
                      <a:pt x="5811" y="5115"/>
                    </a:lnTo>
                    <a:lnTo>
                      <a:pt x="5814" y="5090"/>
                    </a:lnTo>
                    <a:lnTo>
                      <a:pt x="5830" y="5058"/>
                    </a:lnTo>
                    <a:lnTo>
                      <a:pt x="5808" y="5069"/>
                    </a:lnTo>
                    <a:lnTo>
                      <a:pt x="5781" y="5070"/>
                    </a:lnTo>
                    <a:lnTo>
                      <a:pt x="5759" y="5059"/>
                    </a:lnTo>
                    <a:lnTo>
                      <a:pt x="5753" y="5050"/>
                    </a:lnTo>
                    <a:lnTo>
                      <a:pt x="5751" y="5037"/>
                    </a:lnTo>
                    <a:lnTo>
                      <a:pt x="5748" y="5057"/>
                    </a:lnTo>
                    <a:lnTo>
                      <a:pt x="5739" y="5074"/>
                    </a:lnTo>
                    <a:lnTo>
                      <a:pt x="5727" y="5086"/>
                    </a:lnTo>
                    <a:lnTo>
                      <a:pt x="5714" y="5094"/>
                    </a:lnTo>
                    <a:lnTo>
                      <a:pt x="5699" y="5095"/>
                    </a:lnTo>
                    <a:lnTo>
                      <a:pt x="5685" y="5089"/>
                    </a:lnTo>
                    <a:lnTo>
                      <a:pt x="5673" y="5077"/>
                    </a:lnTo>
                    <a:lnTo>
                      <a:pt x="5665" y="5055"/>
                    </a:lnTo>
                    <a:lnTo>
                      <a:pt x="5643" y="5062"/>
                    </a:lnTo>
                    <a:lnTo>
                      <a:pt x="5624" y="5063"/>
                    </a:lnTo>
                    <a:lnTo>
                      <a:pt x="5608" y="5057"/>
                    </a:lnTo>
                    <a:lnTo>
                      <a:pt x="5597" y="5049"/>
                    </a:lnTo>
                    <a:lnTo>
                      <a:pt x="5590" y="5036"/>
                    </a:lnTo>
                    <a:lnTo>
                      <a:pt x="5590" y="5020"/>
                    </a:lnTo>
                    <a:lnTo>
                      <a:pt x="5596" y="5002"/>
                    </a:lnTo>
                    <a:lnTo>
                      <a:pt x="5608" y="4981"/>
                    </a:lnTo>
                    <a:lnTo>
                      <a:pt x="5588" y="4985"/>
                    </a:lnTo>
                    <a:lnTo>
                      <a:pt x="5572" y="4981"/>
                    </a:lnTo>
                    <a:lnTo>
                      <a:pt x="5559" y="4972"/>
                    </a:lnTo>
                    <a:lnTo>
                      <a:pt x="5550" y="4959"/>
                    </a:lnTo>
                    <a:lnTo>
                      <a:pt x="5547" y="4943"/>
                    </a:lnTo>
                    <a:lnTo>
                      <a:pt x="5549" y="4925"/>
                    </a:lnTo>
                    <a:lnTo>
                      <a:pt x="5557" y="4908"/>
                    </a:lnTo>
                    <a:lnTo>
                      <a:pt x="5571" y="4892"/>
                    </a:lnTo>
                    <a:lnTo>
                      <a:pt x="5553" y="4880"/>
                    </a:lnTo>
                    <a:lnTo>
                      <a:pt x="5543" y="4867"/>
                    </a:lnTo>
                    <a:lnTo>
                      <a:pt x="5538" y="4853"/>
                    </a:lnTo>
                    <a:lnTo>
                      <a:pt x="5539" y="4838"/>
                    </a:lnTo>
                    <a:lnTo>
                      <a:pt x="5544" y="4824"/>
                    </a:lnTo>
                    <a:lnTo>
                      <a:pt x="5552" y="4809"/>
                    </a:lnTo>
                    <a:lnTo>
                      <a:pt x="5578" y="4784"/>
                    </a:lnTo>
                    <a:lnTo>
                      <a:pt x="5563" y="4770"/>
                    </a:lnTo>
                    <a:lnTo>
                      <a:pt x="5549" y="4789"/>
                    </a:lnTo>
                    <a:lnTo>
                      <a:pt x="5527" y="4802"/>
                    </a:lnTo>
                    <a:lnTo>
                      <a:pt x="5501" y="4808"/>
                    </a:lnTo>
                    <a:lnTo>
                      <a:pt x="5473" y="4806"/>
                    </a:lnTo>
                    <a:lnTo>
                      <a:pt x="5480" y="4835"/>
                    </a:lnTo>
                    <a:lnTo>
                      <a:pt x="5477" y="4869"/>
                    </a:lnTo>
                    <a:lnTo>
                      <a:pt x="5470" y="4885"/>
                    </a:lnTo>
                    <a:lnTo>
                      <a:pt x="5462" y="4897"/>
                    </a:lnTo>
                    <a:lnTo>
                      <a:pt x="5449" y="4904"/>
                    </a:lnTo>
                    <a:lnTo>
                      <a:pt x="5433" y="4907"/>
                    </a:lnTo>
                    <a:lnTo>
                      <a:pt x="5428" y="4931"/>
                    </a:lnTo>
                    <a:lnTo>
                      <a:pt x="5414" y="4950"/>
                    </a:lnTo>
                    <a:lnTo>
                      <a:pt x="5395" y="4961"/>
                    </a:lnTo>
                    <a:lnTo>
                      <a:pt x="5373" y="4965"/>
                    </a:lnTo>
                    <a:lnTo>
                      <a:pt x="5353" y="4961"/>
                    </a:lnTo>
                    <a:lnTo>
                      <a:pt x="5339" y="4948"/>
                    </a:lnTo>
                    <a:lnTo>
                      <a:pt x="5335" y="4939"/>
                    </a:lnTo>
                    <a:lnTo>
                      <a:pt x="5333" y="4927"/>
                    </a:lnTo>
                    <a:lnTo>
                      <a:pt x="5336" y="4913"/>
                    </a:lnTo>
                    <a:lnTo>
                      <a:pt x="5342" y="4896"/>
                    </a:lnTo>
                    <a:lnTo>
                      <a:pt x="5330" y="4901"/>
                    </a:lnTo>
                    <a:lnTo>
                      <a:pt x="5318" y="4901"/>
                    </a:lnTo>
                    <a:lnTo>
                      <a:pt x="5310" y="4897"/>
                    </a:lnTo>
                    <a:lnTo>
                      <a:pt x="5304" y="4887"/>
                    </a:lnTo>
                    <a:lnTo>
                      <a:pt x="5289" y="4916"/>
                    </a:lnTo>
                    <a:lnTo>
                      <a:pt x="5269" y="4933"/>
                    </a:lnTo>
                    <a:lnTo>
                      <a:pt x="5247" y="4939"/>
                    </a:lnTo>
                    <a:lnTo>
                      <a:pt x="5228" y="4937"/>
                    </a:lnTo>
                    <a:lnTo>
                      <a:pt x="5214" y="4926"/>
                    </a:lnTo>
                    <a:lnTo>
                      <a:pt x="5211" y="4918"/>
                    </a:lnTo>
                    <a:lnTo>
                      <a:pt x="5211" y="4910"/>
                    </a:lnTo>
                    <a:lnTo>
                      <a:pt x="5214" y="4901"/>
                    </a:lnTo>
                    <a:lnTo>
                      <a:pt x="5220" y="4891"/>
                    </a:lnTo>
                    <a:lnTo>
                      <a:pt x="5232" y="4880"/>
                    </a:lnTo>
                    <a:lnTo>
                      <a:pt x="5248" y="4869"/>
                    </a:lnTo>
                    <a:lnTo>
                      <a:pt x="5227" y="4856"/>
                    </a:lnTo>
                    <a:lnTo>
                      <a:pt x="5213" y="4835"/>
                    </a:lnTo>
                    <a:lnTo>
                      <a:pt x="5211" y="4823"/>
                    </a:lnTo>
                    <a:lnTo>
                      <a:pt x="5212" y="4810"/>
                    </a:lnTo>
                    <a:lnTo>
                      <a:pt x="5216" y="4799"/>
                    </a:lnTo>
                    <a:lnTo>
                      <a:pt x="5226" y="4788"/>
                    </a:lnTo>
                    <a:lnTo>
                      <a:pt x="5211" y="4794"/>
                    </a:lnTo>
                    <a:lnTo>
                      <a:pt x="5195" y="4795"/>
                    </a:lnTo>
                    <a:lnTo>
                      <a:pt x="5183" y="4791"/>
                    </a:lnTo>
                    <a:lnTo>
                      <a:pt x="5172" y="4783"/>
                    </a:lnTo>
                    <a:lnTo>
                      <a:pt x="5165" y="4772"/>
                    </a:lnTo>
                    <a:lnTo>
                      <a:pt x="5162" y="4759"/>
                    </a:lnTo>
                    <a:lnTo>
                      <a:pt x="5163" y="4746"/>
                    </a:lnTo>
                    <a:lnTo>
                      <a:pt x="5170" y="4732"/>
                    </a:lnTo>
                    <a:lnTo>
                      <a:pt x="5153" y="4739"/>
                    </a:lnTo>
                    <a:lnTo>
                      <a:pt x="5137" y="4740"/>
                    </a:lnTo>
                    <a:lnTo>
                      <a:pt x="5122" y="4737"/>
                    </a:lnTo>
                    <a:lnTo>
                      <a:pt x="5109" y="4730"/>
                    </a:lnTo>
                    <a:lnTo>
                      <a:pt x="5099" y="4720"/>
                    </a:lnTo>
                    <a:lnTo>
                      <a:pt x="5094" y="4707"/>
                    </a:lnTo>
                    <a:lnTo>
                      <a:pt x="5093" y="4692"/>
                    </a:lnTo>
                    <a:lnTo>
                      <a:pt x="5098" y="4676"/>
                    </a:lnTo>
                    <a:lnTo>
                      <a:pt x="5062" y="4679"/>
                    </a:lnTo>
                    <a:lnTo>
                      <a:pt x="5029" y="4673"/>
                    </a:lnTo>
                    <a:lnTo>
                      <a:pt x="5005" y="4658"/>
                    </a:lnTo>
                    <a:lnTo>
                      <a:pt x="4990" y="4636"/>
                    </a:lnTo>
                    <a:lnTo>
                      <a:pt x="4994" y="4664"/>
                    </a:lnTo>
                    <a:lnTo>
                      <a:pt x="4987" y="4683"/>
                    </a:lnTo>
                    <a:lnTo>
                      <a:pt x="4970" y="4697"/>
                    </a:lnTo>
                    <a:lnTo>
                      <a:pt x="4941" y="4707"/>
                    </a:lnTo>
                    <a:lnTo>
                      <a:pt x="4954" y="4715"/>
                    </a:lnTo>
                    <a:lnTo>
                      <a:pt x="4961" y="4726"/>
                    </a:lnTo>
                    <a:lnTo>
                      <a:pt x="4965" y="4738"/>
                    </a:lnTo>
                    <a:lnTo>
                      <a:pt x="4964" y="4750"/>
                    </a:lnTo>
                    <a:lnTo>
                      <a:pt x="4958" y="4760"/>
                    </a:lnTo>
                    <a:lnTo>
                      <a:pt x="4950" y="4770"/>
                    </a:lnTo>
                    <a:lnTo>
                      <a:pt x="4923" y="4781"/>
                    </a:lnTo>
                    <a:lnTo>
                      <a:pt x="4940" y="4779"/>
                    </a:lnTo>
                    <a:lnTo>
                      <a:pt x="4958" y="4782"/>
                    </a:lnTo>
                    <a:lnTo>
                      <a:pt x="4974" y="4787"/>
                    </a:lnTo>
                    <a:lnTo>
                      <a:pt x="4988" y="4795"/>
                    </a:lnTo>
                    <a:lnTo>
                      <a:pt x="4999" y="4806"/>
                    </a:lnTo>
                    <a:lnTo>
                      <a:pt x="5005" y="4820"/>
                    </a:lnTo>
                    <a:lnTo>
                      <a:pt x="5005" y="4836"/>
                    </a:lnTo>
                    <a:lnTo>
                      <a:pt x="4997" y="4854"/>
                    </a:lnTo>
                    <a:lnTo>
                      <a:pt x="5016" y="4854"/>
                    </a:lnTo>
                    <a:lnTo>
                      <a:pt x="5035" y="4859"/>
                    </a:lnTo>
                    <a:lnTo>
                      <a:pt x="5052" y="4866"/>
                    </a:lnTo>
                    <a:lnTo>
                      <a:pt x="5067" y="4878"/>
                    </a:lnTo>
                    <a:lnTo>
                      <a:pt x="5078" y="4892"/>
                    </a:lnTo>
                    <a:lnTo>
                      <a:pt x="5085" y="4908"/>
                    </a:lnTo>
                    <a:lnTo>
                      <a:pt x="5085" y="4927"/>
                    </a:lnTo>
                    <a:lnTo>
                      <a:pt x="5080" y="4948"/>
                    </a:lnTo>
                    <a:lnTo>
                      <a:pt x="5101" y="4959"/>
                    </a:lnTo>
                    <a:lnTo>
                      <a:pt x="5117" y="4972"/>
                    </a:lnTo>
                    <a:lnTo>
                      <a:pt x="5128" y="4987"/>
                    </a:lnTo>
                    <a:lnTo>
                      <a:pt x="5135" y="5004"/>
                    </a:lnTo>
                    <a:lnTo>
                      <a:pt x="5138" y="5022"/>
                    </a:lnTo>
                    <a:lnTo>
                      <a:pt x="5137" y="5040"/>
                    </a:lnTo>
                    <a:lnTo>
                      <a:pt x="5132" y="5058"/>
                    </a:lnTo>
                    <a:lnTo>
                      <a:pt x="5121" y="5074"/>
                    </a:lnTo>
                    <a:lnTo>
                      <a:pt x="5133" y="5092"/>
                    </a:lnTo>
                    <a:lnTo>
                      <a:pt x="5139" y="5109"/>
                    </a:lnTo>
                    <a:lnTo>
                      <a:pt x="5142" y="5126"/>
                    </a:lnTo>
                    <a:lnTo>
                      <a:pt x="5139" y="5142"/>
                    </a:lnTo>
                    <a:lnTo>
                      <a:pt x="5131" y="5155"/>
                    </a:lnTo>
                    <a:lnTo>
                      <a:pt x="5117" y="5165"/>
                    </a:lnTo>
                    <a:lnTo>
                      <a:pt x="5097" y="5171"/>
                    </a:lnTo>
                    <a:lnTo>
                      <a:pt x="5073" y="5171"/>
                    </a:lnTo>
                    <a:lnTo>
                      <a:pt x="5076" y="5186"/>
                    </a:lnTo>
                    <a:lnTo>
                      <a:pt x="5076" y="5202"/>
                    </a:lnTo>
                    <a:lnTo>
                      <a:pt x="5071" y="5216"/>
                    </a:lnTo>
                    <a:lnTo>
                      <a:pt x="5064" y="5227"/>
                    </a:lnTo>
                    <a:lnTo>
                      <a:pt x="5053" y="5237"/>
                    </a:lnTo>
                    <a:lnTo>
                      <a:pt x="5039" y="5242"/>
                    </a:lnTo>
                    <a:lnTo>
                      <a:pt x="5023" y="5242"/>
                    </a:lnTo>
                    <a:lnTo>
                      <a:pt x="5005" y="5237"/>
                    </a:lnTo>
                    <a:lnTo>
                      <a:pt x="4986" y="5271"/>
                    </a:lnTo>
                    <a:lnTo>
                      <a:pt x="4974" y="5283"/>
                    </a:lnTo>
                    <a:lnTo>
                      <a:pt x="4961" y="5290"/>
                    </a:lnTo>
                    <a:lnTo>
                      <a:pt x="4947" y="5295"/>
                    </a:lnTo>
                    <a:lnTo>
                      <a:pt x="4931" y="5296"/>
                    </a:lnTo>
                    <a:lnTo>
                      <a:pt x="4896" y="5286"/>
                    </a:lnTo>
                    <a:lnTo>
                      <a:pt x="4886" y="5280"/>
                    </a:lnTo>
                    <a:lnTo>
                      <a:pt x="4880" y="5269"/>
                    </a:lnTo>
                    <a:lnTo>
                      <a:pt x="4875" y="5244"/>
                    </a:lnTo>
                    <a:lnTo>
                      <a:pt x="4880" y="5232"/>
                    </a:lnTo>
                    <a:lnTo>
                      <a:pt x="4887" y="5221"/>
                    </a:lnTo>
                    <a:lnTo>
                      <a:pt x="4900" y="5214"/>
                    </a:lnTo>
                    <a:lnTo>
                      <a:pt x="4918" y="5211"/>
                    </a:lnTo>
                    <a:lnTo>
                      <a:pt x="4908" y="5206"/>
                    </a:lnTo>
                    <a:lnTo>
                      <a:pt x="4899" y="5198"/>
                    </a:lnTo>
                    <a:lnTo>
                      <a:pt x="4892" y="5188"/>
                    </a:lnTo>
                    <a:lnTo>
                      <a:pt x="4888" y="5177"/>
                    </a:lnTo>
                    <a:lnTo>
                      <a:pt x="4887" y="5164"/>
                    </a:lnTo>
                    <a:lnTo>
                      <a:pt x="4889" y="5152"/>
                    </a:lnTo>
                    <a:lnTo>
                      <a:pt x="4896" y="5142"/>
                    </a:lnTo>
                    <a:lnTo>
                      <a:pt x="4904" y="5133"/>
                    </a:lnTo>
                    <a:lnTo>
                      <a:pt x="4892" y="5133"/>
                    </a:lnTo>
                    <a:lnTo>
                      <a:pt x="4882" y="5129"/>
                    </a:lnTo>
                    <a:lnTo>
                      <a:pt x="4867" y="5114"/>
                    </a:lnTo>
                    <a:lnTo>
                      <a:pt x="4861" y="5094"/>
                    </a:lnTo>
                    <a:lnTo>
                      <a:pt x="4867" y="5072"/>
                    </a:lnTo>
                    <a:lnTo>
                      <a:pt x="4834" y="5064"/>
                    </a:lnTo>
                    <a:lnTo>
                      <a:pt x="4820" y="5055"/>
                    </a:lnTo>
                    <a:lnTo>
                      <a:pt x="4811" y="5045"/>
                    </a:lnTo>
                    <a:lnTo>
                      <a:pt x="4802" y="5054"/>
                    </a:lnTo>
                    <a:lnTo>
                      <a:pt x="4790" y="5059"/>
                    </a:lnTo>
                    <a:lnTo>
                      <a:pt x="4776" y="5059"/>
                    </a:lnTo>
                    <a:lnTo>
                      <a:pt x="4765" y="5052"/>
                    </a:lnTo>
                    <a:lnTo>
                      <a:pt x="4760" y="5067"/>
                    </a:lnTo>
                    <a:lnTo>
                      <a:pt x="4751" y="5079"/>
                    </a:lnTo>
                    <a:lnTo>
                      <a:pt x="4740" y="5087"/>
                    </a:lnTo>
                    <a:lnTo>
                      <a:pt x="4727" y="5090"/>
                    </a:lnTo>
                    <a:lnTo>
                      <a:pt x="4716" y="5089"/>
                    </a:lnTo>
                    <a:lnTo>
                      <a:pt x="4704" y="5083"/>
                    </a:lnTo>
                    <a:lnTo>
                      <a:pt x="4695" y="5071"/>
                    </a:lnTo>
                    <a:lnTo>
                      <a:pt x="4690" y="5052"/>
                    </a:lnTo>
                    <a:lnTo>
                      <a:pt x="4665" y="5059"/>
                    </a:lnTo>
                    <a:lnTo>
                      <a:pt x="4641" y="5057"/>
                    </a:lnTo>
                    <a:lnTo>
                      <a:pt x="4624" y="5046"/>
                    </a:lnTo>
                    <a:lnTo>
                      <a:pt x="4619" y="5037"/>
                    </a:lnTo>
                    <a:lnTo>
                      <a:pt x="4619" y="5025"/>
                    </a:lnTo>
                    <a:lnTo>
                      <a:pt x="4602" y="5033"/>
                    </a:lnTo>
                    <a:lnTo>
                      <a:pt x="4584" y="5035"/>
                    </a:lnTo>
                    <a:lnTo>
                      <a:pt x="4565" y="5031"/>
                    </a:lnTo>
                    <a:lnTo>
                      <a:pt x="4547" y="5022"/>
                    </a:lnTo>
                    <a:lnTo>
                      <a:pt x="4541" y="5036"/>
                    </a:lnTo>
                    <a:lnTo>
                      <a:pt x="4531" y="5048"/>
                    </a:lnTo>
                    <a:lnTo>
                      <a:pt x="4519" y="5055"/>
                    </a:lnTo>
                    <a:lnTo>
                      <a:pt x="4504" y="5059"/>
                    </a:lnTo>
                    <a:lnTo>
                      <a:pt x="4489" y="5061"/>
                    </a:lnTo>
                    <a:lnTo>
                      <a:pt x="4475" y="5058"/>
                    </a:lnTo>
                    <a:lnTo>
                      <a:pt x="4461" y="5052"/>
                    </a:lnTo>
                    <a:lnTo>
                      <a:pt x="4450" y="5041"/>
                    </a:lnTo>
                    <a:lnTo>
                      <a:pt x="4417" y="5046"/>
                    </a:lnTo>
                    <a:lnTo>
                      <a:pt x="4403" y="5042"/>
                    </a:lnTo>
                    <a:lnTo>
                      <a:pt x="4390" y="5037"/>
                    </a:lnTo>
                    <a:lnTo>
                      <a:pt x="4380" y="5028"/>
                    </a:lnTo>
                    <a:lnTo>
                      <a:pt x="4372" y="5018"/>
                    </a:lnTo>
                    <a:lnTo>
                      <a:pt x="4366" y="5003"/>
                    </a:lnTo>
                    <a:lnTo>
                      <a:pt x="4364" y="4985"/>
                    </a:lnTo>
                    <a:lnTo>
                      <a:pt x="4314" y="4992"/>
                    </a:lnTo>
                    <a:lnTo>
                      <a:pt x="4292" y="4989"/>
                    </a:lnTo>
                    <a:lnTo>
                      <a:pt x="4271" y="4984"/>
                    </a:lnTo>
                    <a:lnTo>
                      <a:pt x="4253" y="4973"/>
                    </a:lnTo>
                    <a:lnTo>
                      <a:pt x="4238" y="4960"/>
                    </a:lnTo>
                    <a:lnTo>
                      <a:pt x="4224" y="4942"/>
                    </a:lnTo>
                    <a:lnTo>
                      <a:pt x="4214" y="4922"/>
                    </a:lnTo>
                    <a:lnTo>
                      <a:pt x="4197" y="4932"/>
                    </a:lnTo>
                    <a:lnTo>
                      <a:pt x="4176" y="4937"/>
                    </a:lnTo>
                    <a:lnTo>
                      <a:pt x="4158" y="4931"/>
                    </a:lnTo>
                    <a:lnTo>
                      <a:pt x="4143" y="4914"/>
                    </a:lnTo>
                    <a:lnTo>
                      <a:pt x="4121" y="4925"/>
                    </a:lnTo>
                    <a:lnTo>
                      <a:pt x="4102" y="4927"/>
                    </a:lnTo>
                    <a:lnTo>
                      <a:pt x="4085" y="4921"/>
                    </a:lnTo>
                    <a:lnTo>
                      <a:pt x="4073" y="4909"/>
                    </a:lnTo>
                    <a:lnTo>
                      <a:pt x="4065" y="4894"/>
                    </a:lnTo>
                    <a:lnTo>
                      <a:pt x="4065" y="4876"/>
                    </a:lnTo>
                    <a:lnTo>
                      <a:pt x="4073" y="4857"/>
                    </a:lnTo>
                    <a:lnTo>
                      <a:pt x="4090" y="4840"/>
                    </a:lnTo>
                    <a:lnTo>
                      <a:pt x="4070" y="4839"/>
                    </a:lnTo>
                    <a:lnTo>
                      <a:pt x="4054" y="4835"/>
                    </a:lnTo>
                    <a:lnTo>
                      <a:pt x="4043" y="4826"/>
                    </a:lnTo>
                    <a:lnTo>
                      <a:pt x="4036" y="4815"/>
                    </a:lnTo>
                    <a:lnTo>
                      <a:pt x="4034" y="4802"/>
                    </a:lnTo>
                    <a:lnTo>
                      <a:pt x="4038" y="4787"/>
                    </a:lnTo>
                    <a:lnTo>
                      <a:pt x="4047" y="4773"/>
                    </a:lnTo>
                    <a:lnTo>
                      <a:pt x="4061" y="4758"/>
                    </a:lnTo>
                    <a:lnTo>
                      <a:pt x="4044" y="4769"/>
                    </a:lnTo>
                    <a:lnTo>
                      <a:pt x="4028" y="4774"/>
                    </a:lnTo>
                    <a:lnTo>
                      <a:pt x="4014" y="4772"/>
                    </a:lnTo>
                    <a:lnTo>
                      <a:pt x="4002" y="4767"/>
                    </a:lnTo>
                    <a:lnTo>
                      <a:pt x="3993" y="4756"/>
                    </a:lnTo>
                    <a:lnTo>
                      <a:pt x="3989" y="4742"/>
                    </a:lnTo>
                    <a:lnTo>
                      <a:pt x="3990" y="4727"/>
                    </a:lnTo>
                    <a:lnTo>
                      <a:pt x="3996" y="4710"/>
                    </a:lnTo>
                    <a:lnTo>
                      <a:pt x="3978" y="4727"/>
                    </a:lnTo>
                    <a:lnTo>
                      <a:pt x="3960" y="4736"/>
                    </a:lnTo>
                    <a:lnTo>
                      <a:pt x="3941" y="4738"/>
                    </a:lnTo>
                    <a:lnTo>
                      <a:pt x="3925" y="4733"/>
                    </a:lnTo>
                    <a:lnTo>
                      <a:pt x="3913" y="4725"/>
                    </a:lnTo>
                    <a:lnTo>
                      <a:pt x="3906" y="4711"/>
                    </a:lnTo>
                    <a:lnTo>
                      <a:pt x="3906" y="4694"/>
                    </a:lnTo>
                    <a:lnTo>
                      <a:pt x="3914" y="4674"/>
                    </a:lnTo>
                    <a:lnTo>
                      <a:pt x="3893" y="4699"/>
                    </a:lnTo>
                    <a:lnTo>
                      <a:pt x="3868" y="4713"/>
                    </a:lnTo>
                    <a:lnTo>
                      <a:pt x="3839" y="4716"/>
                    </a:lnTo>
                    <a:lnTo>
                      <a:pt x="3806" y="4710"/>
                    </a:lnTo>
                    <a:lnTo>
                      <a:pt x="3806" y="4725"/>
                    </a:lnTo>
                    <a:lnTo>
                      <a:pt x="3799" y="4739"/>
                    </a:lnTo>
                    <a:lnTo>
                      <a:pt x="3788" y="4750"/>
                    </a:lnTo>
                    <a:lnTo>
                      <a:pt x="3774" y="4758"/>
                    </a:lnTo>
                    <a:lnTo>
                      <a:pt x="3759" y="4762"/>
                    </a:lnTo>
                    <a:lnTo>
                      <a:pt x="3744" y="4761"/>
                    </a:lnTo>
                    <a:lnTo>
                      <a:pt x="3730" y="4756"/>
                    </a:lnTo>
                    <a:lnTo>
                      <a:pt x="3719" y="4744"/>
                    </a:lnTo>
                    <a:close/>
                    <a:moveTo>
                      <a:pt x="788" y="1834"/>
                    </a:moveTo>
                    <a:lnTo>
                      <a:pt x="788" y="1820"/>
                    </a:lnTo>
                    <a:lnTo>
                      <a:pt x="799" y="1805"/>
                    </a:lnTo>
                    <a:lnTo>
                      <a:pt x="816" y="1791"/>
                    </a:lnTo>
                    <a:lnTo>
                      <a:pt x="838" y="1779"/>
                    </a:lnTo>
                    <a:lnTo>
                      <a:pt x="862" y="1771"/>
                    </a:lnTo>
                    <a:lnTo>
                      <a:pt x="884" y="1766"/>
                    </a:lnTo>
                    <a:lnTo>
                      <a:pt x="902" y="1769"/>
                    </a:lnTo>
                    <a:lnTo>
                      <a:pt x="908" y="1773"/>
                    </a:lnTo>
                    <a:lnTo>
                      <a:pt x="912" y="1778"/>
                    </a:lnTo>
                    <a:lnTo>
                      <a:pt x="912" y="1792"/>
                    </a:lnTo>
                    <a:lnTo>
                      <a:pt x="902" y="1807"/>
                    </a:lnTo>
                    <a:lnTo>
                      <a:pt x="884" y="1822"/>
                    </a:lnTo>
                    <a:lnTo>
                      <a:pt x="863" y="1834"/>
                    </a:lnTo>
                    <a:lnTo>
                      <a:pt x="839" y="1842"/>
                    </a:lnTo>
                    <a:lnTo>
                      <a:pt x="816" y="1846"/>
                    </a:lnTo>
                    <a:lnTo>
                      <a:pt x="799" y="1843"/>
                    </a:lnTo>
                    <a:lnTo>
                      <a:pt x="788" y="1834"/>
                    </a:lnTo>
                    <a:close/>
                    <a:moveTo>
                      <a:pt x="848" y="1769"/>
                    </a:moveTo>
                    <a:lnTo>
                      <a:pt x="841" y="1778"/>
                    </a:lnTo>
                    <a:lnTo>
                      <a:pt x="826" y="1784"/>
                    </a:lnTo>
                    <a:lnTo>
                      <a:pt x="782" y="1784"/>
                    </a:lnTo>
                    <a:lnTo>
                      <a:pt x="740" y="1772"/>
                    </a:lnTo>
                    <a:lnTo>
                      <a:pt x="727" y="1762"/>
                    </a:lnTo>
                    <a:lnTo>
                      <a:pt x="723" y="1759"/>
                    </a:lnTo>
                    <a:lnTo>
                      <a:pt x="723" y="1751"/>
                    </a:lnTo>
                    <a:lnTo>
                      <a:pt x="729" y="1742"/>
                    </a:lnTo>
                    <a:lnTo>
                      <a:pt x="744" y="1737"/>
                    </a:lnTo>
                    <a:lnTo>
                      <a:pt x="788" y="1737"/>
                    </a:lnTo>
                    <a:lnTo>
                      <a:pt x="831" y="1748"/>
                    </a:lnTo>
                    <a:lnTo>
                      <a:pt x="843" y="1758"/>
                    </a:lnTo>
                    <a:lnTo>
                      <a:pt x="847" y="1761"/>
                    </a:lnTo>
                    <a:lnTo>
                      <a:pt x="848" y="1769"/>
                    </a:lnTo>
                    <a:close/>
                    <a:moveTo>
                      <a:pt x="5979" y="1433"/>
                    </a:moveTo>
                    <a:lnTo>
                      <a:pt x="5986" y="1421"/>
                    </a:lnTo>
                    <a:lnTo>
                      <a:pt x="6000" y="1413"/>
                    </a:lnTo>
                    <a:lnTo>
                      <a:pt x="6020" y="1409"/>
                    </a:lnTo>
                    <a:lnTo>
                      <a:pt x="6043" y="1408"/>
                    </a:lnTo>
                    <a:lnTo>
                      <a:pt x="6066" y="1412"/>
                    </a:lnTo>
                    <a:lnTo>
                      <a:pt x="6085" y="1418"/>
                    </a:lnTo>
                    <a:lnTo>
                      <a:pt x="6099" y="1428"/>
                    </a:lnTo>
                    <a:lnTo>
                      <a:pt x="6103" y="1440"/>
                    </a:lnTo>
                    <a:lnTo>
                      <a:pt x="6097" y="1452"/>
                    </a:lnTo>
                    <a:lnTo>
                      <a:pt x="6083" y="1460"/>
                    </a:lnTo>
                    <a:lnTo>
                      <a:pt x="6062" y="1464"/>
                    </a:lnTo>
                    <a:lnTo>
                      <a:pt x="6040" y="1464"/>
                    </a:lnTo>
                    <a:lnTo>
                      <a:pt x="6017" y="1462"/>
                    </a:lnTo>
                    <a:lnTo>
                      <a:pt x="5998" y="1455"/>
                    </a:lnTo>
                    <a:lnTo>
                      <a:pt x="5984" y="1446"/>
                    </a:lnTo>
                    <a:lnTo>
                      <a:pt x="5980" y="1439"/>
                    </a:lnTo>
                    <a:lnTo>
                      <a:pt x="5979" y="1433"/>
                    </a:lnTo>
                    <a:close/>
                    <a:moveTo>
                      <a:pt x="7333" y="3202"/>
                    </a:moveTo>
                    <a:lnTo>
                      <a:pt x="7345" y="3202"/>
                    </a:lnTo>
                    <a:lnTo>
                      <a:pt x="7356" y="3207"/>
                    </a:lnTo>
                    <a:lnTo>
                      <a:pt x="7381" y="3230"/>
                    </a:lnTo>
                    <a:lnTo>
                      <a:pt x="7391" y="3245"/>
                    </a:lnTo>
                    <a:lnTo>
                      <a:pt x="7397" y="3260"/>
                    </a:lnTo>
                    <a:lnTo>
                      <a:pt x="7398" y="3272"/>
                    </a:lnTo>
                    <a:lnTo>
                      <a:pt x="7395" y="3283"/>
                    </a:lnTo>
                    <a:lnTo>
                      <a:pt x="7381" y="3280"/>
                    </a:lnTo>
                    <a:lnTo>
                      <a:pt x="7371" y="3270"/>
                    </a:lnTo>
                    <a:lnTo>
                      <a:pt x="7364" y="3255"/>
                    </a:lnTo>
                    <a:lnTo>
                      <a:pt x="7360" y="3239"/>
                    </a:lnTo>
                    <a:lnTo>
                      <a:pt x="7349" y="3209"/>
                    </a:lnTo>
                    <a:lnTo>
                      <a:pt x="7342" y="3202"/>
                    </a:lnTo>
                    <a:lnTo>
                      <a:pt x="7339" y="3200"/>
                    </a:lnTo>
                    <a:lnTo>
                      <a:pt x="7333" y="3202"/>
                    </a:lnTo>
                    <a:close/>
                    <a:moveTo>
                      <a:pt x="7404" y="3321"/>
                    </a:moveTo>
                    <a:lnTo>
                      <a:pt x="7410" y="3318"/>
                    </a:lnTo>
                    <a:lnTo>
                      <a:pt x="7418" y="3319"/>
                    </a:lnTo>
                    <a:lnTo>
                      <a:pt x="7434" y="3329"/>
                    </a:lnTo>
                    <a:lnTo>
                      <a:pt x="7450" y="3346"/>
                    </a:lnTo>
                    <a:lnTo>
                      <a:pt x="7464" y="3368"/>
                    </a:lnTo>
                    <a:lnTo>
                      <a:pt x="7475" y="3390"/>
                    </a:lnTo>
                    <a:lnTo>
                      <a:pt x="7481" y="3412"/>
                    </a:lnTo>
                    <a:lnTo>
                      <a:pt x="7480" y="3432"/>
                    </a:lnTo>
                    <a:lnTo>
                      <a:pt x="7471" y="3443"/>
                    </a:lnTo>
                    <a:lnTo>
                      <a:pt x="7456" y="3444"/>
                    </a:lnTo>
                    <a:lnTo>
                      <a:pt x="7439" y="3435"/>
                    </a:lnTo>
                    <a:lnTo>
                      <a:pt x="7423" y="3418"/>
                    </a:lnTo>
                    <a:lnTo>
                      <a:pt x="7410" y="3396"/>
                    </a:lnTo>
                    <a:lnTo>
                      <a:pt x="7400" y="3373"/>
                    </a:lnTo>
                    <a:lnTo>
                      <a:pt x="7394" y="3350"/>
                    </a:lnTo>
                    <a:lnTo>
                      <a:pt x="7395" y="3332"/>
                    </a:lnTo>
                    <a:lnTo>
                      <a:pt x="7398" y="3325"/>
                    </a:lnTo>
                    <a:lnTo>
                      <a:pt x="7404" y="3321"/>
                    </a:lnTo>
                    <a:close/>
                    <a:moveTo>
                      <a:pt x="7298" y="3265"/>
                    </a:moveTo>
                    <a:lnTo>
                      <a:pt x="7323" y="3288"/>
                    </a:lnTo>
                    <a:lnTo>
                      <a:pt x="7345" y="3317"/>
                    </a:lnTo>
                    <a:lnTo>
                      <a:pt x="7357" y="3349"/>
                    </a:lnTo>
                    <a:lnTo>
                      <a:pt x="7360" y="3366"/>
                    </a:lnTo>
                    <a:lnTo>
                      <a:pt x="7359" y="3384"/>
                    </a:lnTo>
                    <a:lnTo>
                      <a:pt x="7345" y="3374"/>
                    </a:lnTo>
                    <a:lnTo>
                      <a:pt x="7333" y="3362"/>
                    </a:lnTo>
                    <a:lnTo>
                      <a:pt x="7314" y="3332"/>
                    </a:lnTo>
                    <a:lnTo>
                      <a:pt x="7302" y="3298"/>
                    </a:lnTo>
                    <a:lnTo>
                      <a:pt x="7298" y="3265"/>
                    </a:lnTo>
                    <a:close/>
                    <a:moveTo>
                      <a:pt x="7298" y="3922"/>
                    </a:moveTo>
                    <a:lnTo>
                      <a:pt x="7316" y="3945"/>
                    </a:lnTo>
                    <a:lnTo>
                      <a:pt x="7323" y="3966"/>
                    </a:lnTo>
                    <a:lnTo>
                      <a:pt x="7320" y="3983"/>
                    </a:lnTo>
                    <a:lnTo>
                      <a:pt x="7310" y="3996"/>
                    </a:lnTo>
                    <a:lnTo>
                      <a:pt x="7296" y="3999"/>
                    </a:lnTo>
                    <a:lnTo>
                      <a:pt x="7282" y="3993"/>
                    </a:lnTo>
                    <a:lnTo>
                      <a:pt x="7271" y="3975"/>
                    </a:lnTo>
                    <a:lnTo>
                      <a:pt x="7265" y="3940"/>
                    </a:lnTo>
                    <a:lnTo>
                      <a:pt x="7265" y="3918"/>
                    </a:lnTo>
                    <a:lnTo>
                      <a:pt x="7270" y="3907"/>
                    </a:lnTo>
                    <a:lnTo>
                      <a:pt x="7280" y="3909"/>
                    </a:lnTo>
                    <a:lnTo>
                      <a:pt x="7298" y="3922"/>
                    </a:lnTo>
                    <a:close/>
                    <a:moveTo>
                      <a:pt x="7213" y="3862"/>
                    </a:moveTo>
                    <a:lnTo>
                      <a:pt x="7214" y="3904"/>
                    </a:lnTo>
                    <a:lnTo>
                      <a:pt x="7205" y="3932"/>
                    </a:lnTo>
                    <a:lnTo>
                      <a:pt x="7191" y="3948"/>
                    </a:lnTo>
                    <a:lnTo>
                      <a:pt x="7175" y="3952"/>
                    </a:lnTo>
                    <a:lnTo>
                      <a:pt x="7160" y="3945"/>
                    </a:lnTo>
                    <a:lnTo>
                      <a:pt x="7151" y="3927"/>
                    </a:lnTo>
                    <a:lnTo>
                      <a:pt x="7153" y="3898"/>
                    </a:lnTo>
                    <a:lnTo>
                      <a:pt x="7167" y="3859"/>
                    </a:lnTo>
                    <a:lnTo>
                      <a:pt x="7181" y="3841"/>
                    </a:lnTo>
                    <a:lnTo>
                      <a:pt x="7187" y="3836"/>
                    </a:lnTo>
                    <a:lnTo>
                      <a:pt x="7194" y="3835"/>
                    </a:lnTo>
                    <a:lnTo>
                      <a:pt x="7205" y="3842"/>
                    </a:lnTo>
                    <a:lnTo>
                      <a:pt x="7213" y="3862"/>
                    </a:lnTo>
                    <a:close/>
                    <a:moveTo>
                      <a:pt x="6718" y="4933"/>
                    </a:moveTo>
                    <a:lnTo>
                      <a:pt x="6737" y="4957"/>
                    </a:lnTo>
                    <a:lnTo>
                      <a:pt x="6747" y="4985"/>
                    </a:lnTo>
                    <a:lnTo>
                      <a:pt x="6745" y="5017"/>
                    </a:lnTo>
                    <a:lnTo>
                      <a:pt x="6733" y="5048"/>
                    </a:lnTo>
                    <a:lnTo>
                      <a:pt x="6712" y="5053"/>
                    </a:lnTo>
                    <a:lnTo>
                      <a:pt x="6696" y="5046"/>
                    </a:lnTo>
                    <a:lnTo>
                      <a:pt x="6688" y="5028"/>
                    </a:lnTo>
                    <a:lnTo>
                      <a:pt x="6686" y="5005"/>
                    </a:lnTo>
                    <a:lnTo>
                      <a:pt x="6688" y="4979"/>
                    </a:lnTo>
                    <a:lnTo>
                      <a:pt x="6694" y="4957"/>
                    </a:lnTo>
                    <a:lnTo>
                      <a:pt x="6704" y="4940"/>
                    </a:lnTo>
                    <a:lnTo>
                      <a:pt x="6718" y="4933"/>
                    </a:lnTo>
                    <a:close/>
                    <a:moveTo>
                      <a:pt x="6661" y="5223"/>
                    </a:moveTo>
                    <a:lnTo>
                      <a:pt x="6685" y="5242"/>
                    </a:lnTo>
                    <a:lnTo>
                      <a:pt x="6705" y="5265"/>
                    </a:lnTo>
                    <a:lnTo>
                      <a:pt x="6720" y="5289"/>
                    </a:lnTo>
                    <a:lnTo>
                      <a:pt x="6729" y="5316"/>
                    </a:lnTo>
                    <a:lnTo>
                      <a:pt x="6706" y="5300"/>
                    </a:lnTo>
                    <a:lnTo>
                      <a:pt x="6687" y="5280"/>
                    </a:lnTo>
                    <a:lnTo>
                      <a:pt x="6672" y="5254"/>
                    </a:lnTo>
                    <a:lnTo>
                      <a:pt x="6661" y="5223"/>
                    </a:lnTo>
                    <a:close/>
                    <a:moveTo>
                      <a:pt x="6691" y="5349"/>
                    </a:moveTo>
                    <a:lnTo>
                      <a:pt x="6708" y="5363"/>
                    </a:lnTo>
                    <a:lnTo>
                      <a:pt x="6724" y="5387"/>
                    </a:lnTo>
                    <a:lnTo>
                      <a:pt x="6735" y="5415"/>
                    </a:lnTo>
                    <a:lnTo>
                      <a:pt x="6741" y="5445"/>
                    </a:lnTo>
                    <a:lnTo>
                      <a:pt x="6739" y="5456"/>
                    </a:lnTo>
                    <a:lnTo>
                      <a:pt x="6732" y="5461"/>
                    </a:lnTo>
                    <a:lnTo>
                      <a:pt x="6721" y="5460"/>
                    </a:lnTo>
                    <a:lnTo>
                      <a:pt x="6707" y="5453"/>
                    </a:lnTo>
                    <a:lnTo>
                      <a:pt x="6690" y="5432"/>
                    </a:lnTo>
                    <a:lnTo>
                      <a:pt x="6679" y="5404"/>
                    </a:lnTo>
                    <a:lnTo>
                      <a:pt x="6679" y="5374"/>
                    </a:lnTo>
                    <a:lnTo>
                      <a:pt x="6684" y="5360"/>
                    </a:lnTo>
                    <a:lnTo>
                      <a:pt x="6691" y="5349"/>
                    </a:lnTo>
                    <a:close/>
                    <a:moveTo>
                      <a:pt x="6474" y="5427"/>
                    </a:moveTo>
                    <a:lnTo>
                      <a:pt x="6479" y="5454"/>
                    </a:lnTo>
                    <a:lnTo>
                      <a:pt x="6478" y="5481"/>
                    </a:lnTo>
                    <a:lnTo>
                      <a:pt x="6471" y="5506"/>
                    </a:lnTo>
                    <a:lnTo>
                      <a:pt x="6459" y="5531"/>
                    </a:lnTo>
                    <a:lnTo>
                      <a:pt x="6444" y="5521"/>
                    </a:lnTo>
                    <a:lnTo>
                      <a:pt x="6433" y="5508"/>
                    </a:lnTo>
                    <a:lnTo>
                      <a:pt x="6419" y="5478"/>
                    </a:lnTo>
                    <a:lnTo>
                      <a:pt x="6417" y="5461"/>
                    </a:lnTo>
                    <a:lnTo>
                      <a:pt x="6418" y="5444"/>
                    </a:lnTo>
                    <a:lnTo>
                      <a:pt x="6423" y="5428"/>
                    </a:lnTo>
                    <a:lnTo>
                      <a:pt x="6429" y="5412"/>
                    </a:lnTo>
                    <a:lnTo>
                      <a:pt x="6442" y="5395"/>
                    </a:lnTo>
                    <a:lnTo>
                      <a:pt x="6448" y="5393"/>
                    </a:lnTo>
                    <a:lnTo>
                      <a:pt x="6455" y="5394"/>
                    </a:lnTo>
                    <a:lnTo>
                      <a:pt x="6466" y="5405"/>
                    </a:lnTo>
                    <a:lnTo>
                      <a:pt x="6474" y="5427"/>
                    </a:lnTo>
                    <a:close/>
                    <a:moveTo>
                      <a:pt x="6328" y="5415"/>
                    </a:moveTo>
                    <a:lnTo>
                      <a:pt x="6331" y="5390"/>
                    </a:lnTo>
                    <a:lnTo>
                      <a:pt x="6342" y="5364"/>
                    </a:lnTo>
                    <a:lnTo>
                      <a:pt x="6358" y="5343"/>
                    </a:lnTo>
                    <a:lnTo>
                      <a:pt x="6381" y="5330"/>
                    </a:lnTo>
                    <a:lnTo>
                      <a:pt x="6391" y="5359"/>
                    </a:lnTo>
                    <a:lnTo>
                      <a:pt x="6387" y="5388"/>
                    </a:lnTo>
                    <a:lnTo>
                      <a:pt x="6375" y="5413"/>
                    </a:lnTo>
                    <a:lnTo>
                      <a:pt x="6358" y="5435"/>
                    </a:lnTo>
                    <a:lnTo>
                      <a:pt x="6347" y="5441"/>
                    </a:lnTo>
                    <a:lnTo>
                      <a:pt x="6338" y="5441"/>
                    </a:lnTo>
                    <a:lnTo>
                      <a:pt x="6331" y="5432"/>
                    </a:lnTo>
                    <a:lnTo>
                      <a:pt x="6328" y="5415"/>
                    </a:lnTo>
                    <a:close/>
                    <a:moveTo>
                      <a:pt x="6381" y="5010"/>
                    </a:moveTo>
                    <a:lnTo>
                      <a:pt x="6386" y="4995"/>
                    </a:lnTo>
                    <a:lnTo>
                      <a:pt x="6395" y="4986"/>
                    </a:lnTo>
                    <a:lnTo>
                      <a:pt x="6418" y="4976"/>
                    </a:lnTo>
                    <a:lnTo>
                      <a:pt x="6442" y="4981"/>
                    </a:lnTo>
                    <a:lnTo>
                      <a:pt x="6452" y="4990"/>
                    </a:lnTo>
                    <a:lnTo>
                      <a:pt x="6458" y="5002"/>
                    </a:lnTo>
                    <a:lnTo>
                      <a:pt x="6471" y="4992"/>
                    </a:lnTo>
                    <a:lnTo>
                      <a:pt x="6485" y="4987"/>
                    </a:lnTo>
                    <a:lnTo>
                      <a:pt x="6500" y="4986"/>
                    </a:lnTo>
                    <a:lnTo>
                      <a:pt x="6515" y="4989"/>
                    </a:lnTo>
                    <a:lnTo>
                      <a:pt x="6523" y="4979"/>
                    </a:lnTo>
                    <a:lnTo>
                      <a:pt x="6534" y="4972"/>
                    </a:lnTo>
                    <a:lnTo>
                      <a:pt x="6557" y="4970"/>
                    </a:lnTo>
                    <a:lnTo>
                      <a:pt x="6568" y="4973"/>
                    </a:lnTo>
                    <a:lnTo>
                      <a:pt x="6578" y="4979"/>
                    </a:lnTo>
                    <a:lnTo>
                      <a:pt x="6585" y="4990"/>
                    </a:lnTo>
                    <a:lnTo>
                      <a:pt x="6590" y="5004"/>
                    </a:lnTo>
                    <a:lnTo>
                      <a:pt x="6612" y="5001"/>
                    </a:lnTo>
                    <a:lnTo>
                      <a:pt x="6630" y="5003"/>
                    </a:lnTo>
                    <a:lnTo>
                      <a:pt x="6643" y="5009"/>
                    </a:lnTo>
                    <a:lnTo>
                      <a:pt x="6649" y="5020"/>
                    </a:lnTo>
                    <a:lnTo>
                      <a:pt x="6651" y="5032"/>
                    </a:lnTo>
                    <a:lnTo>
                      <a:pt x="6649" y="5043"/>
                    </a:lnTo>
                    <a:lnTo>
                      <a:pt x="6640" y="5056"/>
                    </a:lnTo>
                    <a:lnTo>
                      <a:pt x="6627" y="5067"/>
                    </a:lnTo>
                    <a:lnTo>
                      <a:pt x="6647" y="5068"/>
                    </a:lnTo>
                    <a:lnTo>
                      <a:pt x="6663" y="5077"/>
                    </a:lnTo>
                    <a:lnTo>
                      <a:pt x="6676" y="5089"/>
                    </a:lnTo>
                    <a:lnTo>
                      <a:pt x="6684" y="5104"/>
                    </a:lnTo>
                    <a:lnTo>
                      <a:pt x="6686" y="5119"/>
                    </a:lnTo>
                    <a:lnTo>
                      <a:pt x="6679" y="5131"/>
                    </a:lnTo>
                    <a:lnTo>
                      <a:pt x="6664" y="5139"/>
                    </a:lnTo>
                    <a:lnTo>
                      <a:pt x="6638" y="5137"/>
                    </a:lnTo>
                    <a:lnTo>
                      <a:pt x="6646" y="5150"/>
                    </a:lnTo>
                    <a:lnTo>
                      <a:pt x="6646" y="5162"/>
                    </a:lnTo>
                    <a:lnTo>
                      <a:pt x="6641" y="5173"/>
                    </a:lnTo>
                    <a:lnTo>
                      <a:pt x="6633" y="5181"/>
                    </a:lnTo>
                    <a:lnTo>
                      <a:pt x="6609" y="5190"/>
                    </a:lnTo>
                    <a:lnTo>
                      <a:pt x="6597" y="5188"/>
                    </a:lnTo>
                    <a:lnTo>
                      <a:pt x="6586" y="5181"/>
                    </a:lnTo>
                    <a:lnTo>
                      <a:pt x="6611" y="5221"/>
                    </a:lnTo>
                    <a:lnTo>
                      <a:pt x="6619" y="5243"/>
                    </a:lnTo>
                    <a:lnTo>
                      <a:pt x="6623" y="5265"/>
                    </a:lnTo>
                    <a:lnTo>
                      <a:pt x="6622" y="5282"/>
                    </a:lnTo>
                    <a:lnTo>
                      <a:pt x="6615" y="5292"/>
                    </a:lnTo>
                    <a:lnTo>
                      <a:pt x="6599" y="5295"/>
                    </a:lnTo>
                    <a:lnTo>
                      <a:pt x="6576" y="5286"/>
                    </a:lnTo>
                    <a:lnTo>
                      <a:pt x="6568" y="5323"/>
                    </a:lnTo>
                    <a:lnTo>
                      <a:pt x="6552" y="5347"/>
                    </a:lnTo>
                    <a:lnTo>
                      <a:pt x="6533" y="5358"/>
                    </a:lnTo>
                    <a:lnTo>
                      <a:pt x="6510" y="5358"/>
                    </a:lnTo>
                    <a:lnTo>
                      <a:pt x="6489" y="5348"/>
                    </a:lnTo>
                    <a:lnTo>
                      <a:pt x="6472" y="5330"/>
                    </a:lnTo>
                    <a:lnTo>
                      <a:pt x="6467" y="5318"/>
                    </a:lnTo>
                    <a:lnTo>
                      <a:pt x="6462" y="5304"/>
                    </a:lnTo>
                    <a:lnTo>
                      <a:pt x="6462" y="5274"/>
                    </a:lnTo>
                    <a:lnTo>
                      <a:pt x="6440" y="5280"/>
                    </a:lnTo>
                    <a:lnTo>
                      <a:pt x="6420" y="5281"/>
                    </a:lnTo>
                    <a:lnTo>
                      <a:pt x="6403" y="5278"/>
                    </a:lnTo>
                    <a:lnTo>
                      <a:pt x="6391" y="5270"/>
                    </a:lnTo>
                    <a:lnTo>
                      <a:pt x="6384" y="5259"/>
                    </a:lnTo>
                    <a:lnTo>
                      <a:pt x="6382" y="5244"/>
                    </a:lnTo>
                    <a:lnTo>
                      <a:pt x="6386" y="5227"/>
                    </a:lnTo>
                    <a:lnTo>
                      <a:pt x="6399" y="5208"/>
                    </a:lnTo>
                    <a:lnTo>
                      <a:pt x="6375" y="5222"/>
                    </a:lnTo>
                    <a:lnTo>
                      <a:pt x="6354" y="5230"/>
                    </a:lnTo>
                    <a:lnTo>
                      <a:pt x="6335" y="5234"/>
                    </a:lnTo>
                    <a:lnTo>
                      <a:pt x="6320" y="5233"/>
                    </a:lnTo>
                    <a:lnTo>
                      <a:pt x="6299" y="5222"/>
                    </a:lnTo>
                    <a:lnTo>
                      <a:pt x="6292" y="5213"/>
                    </a:lnTo>
                    <a:lnTo>
                      <a:pt x="6289" y="5203"/>
                    </a:lnTo>
                    <a:lnTo>
                      <a:pt x="6292" y="5180"/>
                    </a:lnTo>
                    <a:lnTo>
                      <a:pt x="6308" y="5160"/>
                    </a:lnTo>
                    <a:lnTo>
                      <a:pt x="6321" y="5152"/>
                    </a:lnTo>
                    <a:lnTo>
                      <a:pt x="6337" y="5147"/>
                    </a:lnTo>
                    <a:lnTo>
                      <a:pt x="6358" y="5146"/>
                    </a:lnTo>
                    <a:lnTo>
                      <a:pt x="6381" y="5148"/>
                    </a:lnTo>
                    <a:lnTo>
                      <a:pt x="6370" y="5133"/>
                    </a:lnTo>
                    <a:lnTo>
                      <a:pt x="6370" y="5118"/>
                    </a:lnTo>
                    <a:lnTo>
                      <a:pt x="6379" y="5108"/>
                    </a:lnTo>
                    <a:lnTo>
                      <a:pt x="6396" y="5103"/>
                    </a:lnTo>
                    <a:lnTo>
                      <a:pt x="6378" y="5099"/>
                    </a:lnTo>
                    <a:lnTo>
                      <a:pt x="6364" y="5089"/>
                    </a:lnTo>
                    <a:lnTo>
                      <a:pt x="6355" y="5075"/>
                    </a:lnTo>
                    <a:lnTo>
                      <a:pt x="6350" y="5059"/>
                    </a:lnTo>
                    <a:lnTo>
                      <a:pt x="6350" y="5043"/>
                    </a:lnTo>
                    <a:lnTo>
                      <a:pt x="6356" y="5028"/>
                    </a:lnTo>
                    <a:lnTo>
                      <a:pt x="6365" y="5017"/>
                    </a:lnTo>
                    <a:lnTo>
                      <a:pt x="6381" y="501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Freeform 146">
                <a:extLst>
                  <a:ext uri="{FF2B5EF4-FFF2-40B4-BE49-F238E27FC236}">
                    <a16:creationId xmlns:a16="http://schemas.microsoft.com/office/drawing/2014/main" id="{94A6DDD9-11F6-4EC2-A5F5-ABBC2A3B1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138" y="3833813"/>
                <a:ext cx="71438" cy="82550"/>
              </a:xfrm>
              <a:custGeom>
                <a:avLst/>
                <a:gdLst>
                  <a:gd name="T0" fmla="*/ 26 w 315"/>
                  <a:gd name="T1" fmla="*/ 467 h 467"/>
                  <a:gd name="T2" fmla="*/ 0 w 315"/>
                  <a:gd name="T3" fmla="*/ 433 h 467"/>
                  <a:gd name="T4" fmla="*/ 42 w 315"/>
                  <a:gd name="T5" fmla="*/ 423 h 467"/>
                  <a:gd name="T6" fmla="*/ 19 w 315"/>
                  <a:gd name="T7" fmla="*/ 396 h 467"/>
                  <a:gd name="T8" fmla="*/ 71 w 315"/>
                  <a:gd name="T9" fmla="*/ 396 h 467"/>
                  <a:gd name="T10" fmla="*/ 56 w 315"/>
                  <a:gd name="T11" fmla="*/ 365 h 467"/>
                  <a:gd name="T12" fmla="*/ 30 w 315"/>
                  <a:gd name="T13" fmla="*/ 337 h 467"/>
                  <a:gd name="T14" fmla="*/ 79 w 315"/>
                  <a:gd name="T15" fmla="*/ 348 h 467"/>
                  <a:gd name="T16" fmla="*/ 76 w 315"/>
                  <a:gd name="T17" fmla="*/ 316 h 467"/>
                  <a:gd name="T18" fmla="*/ 68 w 315"/>
                  <a:gd name="T19" fmla="*/ 283 h 467"/>
                  <a:gd name="T20" fmla="*/ 53 w 315"/>
                  <a:gd name="T21" fmla="*/ 249 h 467"/>
                  <a:gd name="T22" fmla="*/ 33 w 315"/>
                  <a:gd name="T23" fmla="*/ 214 h 467"/>
                  <a:gd name="T24" fmla="*/ 63 w 315"/>
                  <a:gd name="T25" fmla="*/ 236 h 467"/>
                  <a:gd name="T26" fmla="*/ 87 w 315"/>
                  <a:gd name="T27" fmla="*/ 261 h 467"/>
                  <a:gd name="T28" fmla="*/ 104 w 315"/>
                  <a:gd name="T29" fmla="*/ 290 h 467"/>
                  <a:gd name="T30" fmla="*/ 116 w 315"/>
                  <a:gd name="T31" fmla="*/ 322 h 467"/>
                  <a:gd name="T32" fmla="*/ 128 w 315"/>
                  <a:gd name="T33" fmla="*/ 287 h 467"/>
                  <a:gd name="T34" fmla="*/ 135 w 315"/>
                  <a:gd name="T35" fmla="*/ 248 h 467"/>
                  <a:gd name="T36" fmla="*/ 136 w 315"/>
                  <a:gd name="T37" fmla="*/ 206 h 467"/>
                  <a:gd name="T38" fmla="*/ 131 w 315"/>
                  <a:gd name="T39" fmla="*/ 163 h 467"/>
                  <a:gd name="T40" fmla="*/ 154 w 315"/>
                  <a:gd name="T41" fmla="*/ 226 h 467"/>
                  <a:gd name="T42" fmla="*/ 165 w 315"/>
                  <a:gd name="T43" fmla="*/ 146 h 467"/>
                  <a:gd name="T44" fmla="*/ 165 w 315"/>
                  <a:gd name="T45" fmla="*/ 40 h 467"/>
                  <a:gd name="T46" fmla="*/ 183 w 315"/>
                  <a:gd name="T47" fmla="*/ 88 h 467"/>
                  <a:gd name="T48" fmla="*/ 197 w 315"/>
                  <a:gd name="T49" fmla="*/ 145 h 467"/>
                  <a:gd name="T50" fmla="*/ 206 w 315"/>
                  <a:gd name="T51" fmla="*/ 208 h 467"/>
                  <a:gd name="T52" fmla="*/ 207 w 315"/>
                  <a:gd name="T53" fmla="*/ 274 h 467"/>
                  <a:gd name="T54" fmla="*/ 222 w 315"/>
                  <a:gd name="T55" fmla="*/ 218 h 467"/>
                  <a:gd name="T56" fmla="*/ 236 w 315"/>
                  <a:gd name="T57" fmla="*/ 152 h 467"/>
                  <a:gd name="T58" fmla="*/ 248 w 315"/>
                  <a:gd name="T59" fmla="*/ 80 h 467"/>
                  <a:gd name="T60" fmla="*/ 255 w 315"/>
                  <a:gd name="T61" fmla="*/ 0 h 467"/>
                  <a:gd name="T62" fmla="*/ 267 w 315"/>
                  <a:gd name="T63" fmla="*/ 82 h 467"/>
                  <a:gd name="T64" fmla="*/ 268 w 315"/>
                  <a:gd name="T65" fmla="*/ 163 h 467"/>
                  <a:gd name="T66" fmla="*/ 261 w 315"/>
                  <a:gd name="T67" fmla="*/ 243 h 467"/>
                  <a:gd name="T68" fmla="*/ 245 w 315"/>
                  <a:gd name="T69" fmla="*/ 322 h 467"/>
                  <a:gd name="T70" fmla="*/ 263 w 315"/>
                  <a:gd name="T71" fmla="*/ 311 h 467"/>
                  <a:gd name="T72" fmla="*/ 282 w 315"/>
                  <a:gd name="T73" fmla="*/ 292 h 467"/>
                  <a:gd name="T74" fmla="*/ 300 w 315"/>
                  <a:gd name="T75" fmla="*/ 270 h 467"/>
                  <a:gd name="T76" fmla="*/ 315 w 315"/>
                  <a:gd name="T77" fmla="*/ 244 h 467"/>
                  <a:gd name="T78" fmla="*/ 307 w 315"/>
                  <a:gd name="T79" fmla="*/ 282 h 467"/>
                  <a:gd name="T80" fmla="*/ 292 w 315"/>
                  <a:gd name="T81" fmla="*/ 321 h 467"/>
                  <a:gd name="T82" fmla="*/ 270 w 315"/>
                  <a:gd name="T83" fmla="*/ 360 h 467"/>
                  <a:gd name="T84" fmla="*/ 246 w 315"/>
                  <a:gd name="T85" fmla="*/ 394 h 467"/>
                  <a:gd name="T86" fmla="*/ 159 w 315"/>
                  <a:gd name="T87" fmla="*/ 413 h 467"/>
                  <a:gd name="T88" fmla="*/ 122 w 315"/>
                  <a:gd name="T89" fmla="*/ 419 h 467"/>
                  <a:gd name="T90" fmla="*/ 110 w 315"/>
                  <a:gd name="T91" fmla="*/ 420 h 467"/>
                  <a:gd name="T92" fmla="*/ 98 w 315"/>
                  <a:gd name="T93" fmla="*/ 419 h 467"/>
                  <a:gd name="T94" fmla="*/ 86 w 315"/>
                  <a:gd name="T95" fmla="*/ 417 h 467"/>
                  <a:gd name="T96" fmla="*/ 76 w 315"/>
                  <a:gd name="T97" fmla="*/ 420 h 467"/>
                  <a:gd name="T98" fmla="*/ 59 w 315"/>
                  <a:gd name="T99" fmla="*/ 430 h 467"/>
                  <a:gd name="T100" fmla="*/ 26 w 315"/>
                  <a:gd name="T101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5" h="467">
                    <a:moveTo>
                      <a:pt x="26" y="467"/>
                    </a:moveTo>
                    <a:lnTo>
                      <a:pt x="0" y="433"/>
                    </a:lnTo>
                    <a:lnTo>
                      <a:pt x="42" y="423"/>
                    </a:lnTo>
                    <a:lnTo>
                      <a:pt x="19" y="396"/>
                    </a:lnTo>
                    <a:lnTo>
                      <a:pt x="71" y="396"/>
                    </a:lnTo>
                    <a:lnTo>
                      <a:pt x="56" y="365"/>
                    </a:lnTo>
                    <a:lnTo>
                      <a:pt x="30" y="337"/>
                    </a:lnTo>
                    <a:lnTo>
                      <a:pt x="79" y="348"/>
                    </a:lnTo>
                    <a:lnTo>
                      <a:pt x="76" y="316"/>
                    </a:lnTo>
                    <a:lnTo>
                      <a:pt x="68" y="283"/>
                    </a:lnTo>
                    <a:lnTo>
                      <a:pt x="53" y="249"/>
                    </a:lnTo>
                    <a:lnTo>
                      <a:pt x="33" y="214"/>
                    </a:lnTo>
                    <a:lnTo>
                      <a:pt x="63" y="236"/>
                    </a:lnTo>
                    <a:lnTo>
                      <a:pt x="87" y="261"/>
                    </a:lnTo>
                    <a:lnTo>
                      <a:pt x="104" y="290"/>
                    </a:lnTo>
                    <a:lnTo>
                      <a:pt x="116" y="322"/>
                    </a:lnTo>
                    <a:lnTo>
                      <a:pt x="128" y="287"/>
                    </a:lnTo>
                    <a:lnTo>
                      <a:pt x="135" y="248"/>
                    </a:lnTo>
                    <a:lnTo>
                      <a:pt x="136" y="206"/>
                    </a:lnTo>
                    <a:lnTo>
                      <a:pt x="131" y="163"/>
                    </a:lnTo>
                    <a:lnTo>
                      <a:pt x="154" y="226"/>
                    </a:lnTo>
                    <a:lnTo>
                      <a:pt x="165" y="146"/>
                    </a:lnTo>
                    <a:lnTo>
                      <a:pt x="165" y="40"/>
                    </a:lnTo>
                    <a:lnTo>
                      <a:pt x="183" y="88"/>
                    </a:lnTo>
                    <a:lnTo>
                      <a:pt x="197" y="145"/>
                    </a:lnTo>
                    <a:lnTo>
                      <a:pt x="206" y="208"/>
                    </a:lnTo>
                    <a:lnTo>
                      <a:pt x="207" y="274"/>
                    </a:lnTo>
                    <a:lnTo>
                      <a:pt x="222" y="218"/>
                    </a:lnTo>
                    <a:lnTo>
                      <a:pt x="236" y="152"/>
                    </a:lnTo>
                    <a:lnTo>
                      <a:pt x="248" y="80"/>
                    </a:lnTo>
                    <a:lnTo>
                      <a:pt x="255" y="0"/>
                    </a:lnTo>
                    <a:lnTo>
                      <a:pt x="267" y="82"/>
                    </a:lnTo>
                    <a:lnTo>
                      <a:pt x="268" y="163"/>
                    </a:lnTo>
                    <a:lnTo>
                      <a:pt x="261" y="243"/>
                    </a:lnTo>
                    <a:lnTo>
                      <a:pt x="245" y="322"/>
                    </a:lnTo>
                    <a:lnTo>
                      <a:pt x="263" y="311"/>
                    </a:lnTo>
                    <a:lnTo>
                      <a:pt x="282" y="292"/>
                    </a:lnTo>
                    <a:lnTo>
                      <a:pt x="300" y="270"/>
                    </a:lnTo>
                    <a:lnTo>
                      <a:pt x="315" y="244"/>
                    </a:lnTo>
                    <a:lnTo>
                      <a:pt x="307" y="282"/>
                    </a:lnTo>
                    <a:lnTo>
                      <a:pt x="292" y="321"/>
                    </a:lnTo>
                    <a:lnTo>
                      <a:pt x="270" y="360"/>
                    </a:lnTo>
                    <a:lnTo>
                      <a:pt x="246" y="394"/>
                    </a:lnTo>
                    <a:lnTo>
                      <a:pt x="159" y="413"/>
                    </a:lnTo>
                    <a:lnTo>
                      <a:pt x="122" y="419"/>
                    </a:lnTo>
                    <a:lnTo>
                      <a:pt x="110" y="420"/>
                    </a:lnTo>
                    <a:lnTo>
                      <a:pt x="98" y="419"/>
                    </a:lnTo>
                    <a:lnTo>
                      <a:pt x="86" y="417"/>
                    </a:lnTo>
                    <a:lnTo>
                      <a:pt x="76" y="420"/>
                    </a:lnTo>
                    <a:lnTo>
                      <a:pt x="59" y="430"/>
                    </a:lnTo>
                    <a:lnTo>
                      <a:pt x="26" y="46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Freeform 147">
                <a:extLst>
                  <a:ext uri="{FF2B5EF4-FFF2-40B4-BE49-F238E27FC236}">
                    <a16:creationId xmlns:a16="http://schemas.microsoft.com/office/drawing/2014/main" id="{CCCBB94B-4CC5-415D-B1B0-C934DDFAA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026" y="3844925"/>
                <a:ext cx="53975" cy="46038"/>
              </a:xfrm>
              <a:custGeom>
                <a:avLst/>
                <a:gdLst>
                  <a:gd name="T0" fmla="*/ 41 w 233"/>
                  <a:gd name="T1" fmla="*/ 264 h 264"/>
                  <a:gd name="T2" fmla="*/ 0 w 233"/>
                  <a:gd name="T3" fmla="*/ 228 h 264"/>
                  <a:gd name="T4" fmla="*/ 19 w 233"/>
                  <a:gd name="T5" fmla="*/ 177 h 264"/>
                  <a:gd name="T6" fmla="*/ 43 w 233"/>
                  <a:gd name="T7" fmla="*/ 128 h 264"/>
                  <a:gd name="T8" fmla="*/ 72 w 233"/>
                  <a:gd name="T9" fmla="*/ 84 h 264"/>
                  <a:gd name="T10" fmla="*/ 88 w 233"/>
                  <a:gd name="T11" fmla="*/ 66 h 264"/>
                  <a:gd name="T12" fmla="*/ 106 w 233"/>
                  <a:gd name="T13" fmla="*/ 49 h 264"/>
                  <a:gd name="T14" fmla="*/ 85 w 233"/>
                  <a:gd name="T15" fmla="*/ 81 h 264"/>
                  <a:gd name="T16" fmla="*/ 69 w 233"/>
                  <a:gd name="T17" fmla="*/ 114 h 264"/>
                  <a:gd name="T18" fmla="*/ 57 w 233"/>
                  <a:gd name="T19" fmla="*/ 149 h 264"/>
                  <a:gd name="T20" fmla="*/ 53 w 233"/>
                  <a:gd name="T21" fmla="*/ 182 h 264"/>
                  <a:gd name="T22" fmla="*/ 89 w 233"/>
                  <a:gd name="T23" fmla="*/ 130 h 264"/>
                  <a:gd name="T24" fmla="*/ 131 w 233"/>
                  <a:gd name="T25" fmla="*/ 82 h 264"/>
                  <a:gd name="T26" fmla="*/ 180 w 233"/>
                  <a:gd name="T27" fmla="*/ 38 h 264"/>
                  <a:gd name="T28" fmla="*/ 233 w 233"/>
                  <a:gd name="T29" fmla="*/ 0 h 264"/>
                  <a:gd name="T30" fmla="*/ 165 w 233"/>
                  <a:gd name="T31" fmla="*/ 66 h 264"/>
                  <a:gd name="T32" fmla="*/ 134 w 233"/>
                  <a:gd name="T33" fmla="*/ 103 h 264"/>
                  <a:gd name="T34" fmla="*/ 106 w 233"/>
                  <a:gd name="T35" fmla="*/ 145 h 264"/>
                  <a:gd name="T36" fmla="*/ 143 w 233"/>
                  <a:gd name="T37" fmla="*/ 127 h 264"/>
                  <a:gd name="T38" fmla="*/ 165 w 233"/>
                  <a:gd name="T39" fmla="*/ 120 h 264"/>
                  <a:gd name="T40" fmla="*/ 189 w 233"/>
                  <a:gd name="T41" fmla="*/ 116 h 264"/>
                  <a:gd name="T42" fmla="*/ 165 w 233"/>
                  <a:gd name="T43" fmla="*/ 127 h 264"/>
                  <a:gd name="T44" fmla="*/ 141 w 233"/>
                  <a:gd name="T45" fmla="*/ 141 h 264"/>
                  <a:gd name="T46" fmla="*/ 98 w 233"/>
                  <a:gd name="T47" fmla="*/ 177 h 264"/>
                  <a:gd name="T48" fmla="*/ 63 w 233"/>
                  <a:gd name="T49" fmla="*/ 220 h 264"/>
                  <a:gd name="T50" fmla="*/ 51 w 233"/>
                  <a:gd name="T51" fmla="*/ 241 h 264"/>
                  <a:gd name="T52" fmla="*/ 41 w 233"/>
                  <a:gd name="T5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3" h="264">
                    <a:moveTo>
                      <a:pt x="41" y="264"/>
                    </a:moveTo>
                    <a:lnTo>
                      <a:pt x="0" y="228"/>
                    </a:lnTo>
                    <a:lnTo>
                      <a:pt x="19" y="177"/>
                    </a:lnTo>
                    <a:lnTo>
                      <a:pt x="43" y="128"/>
                    </a:lnTo>
                    <a:lnTo>
                      <a:pt x="72" y="84"/>
                    </a:lnTo>
                    <a:lnTo>
                      <a:pt x="88" y="66"/>
                    </a:lnTo>
                    <a:lnTo>
                      <a:pt x="106" y="49"/>
                    </a:lnTo>
                    <a:lnTo>
                      <a:pt x="85" y="81"/>
                    </a:lnTo>
                    <a:lnTo>
                      <a:pt x="69" y="114"/>
                    </a:lnTo>
                    <a:lnTo>
                      <a:pt x="57" y="149"/>
                    </a:lnTo>
                    <a:lnTo>
                      <a:pt x="53" y="182"/>
                    </a:lnTo>
                    <a:lnTo>
                      <a:pt x="89" y="130"/>
                    </a:lnTo>
                    <a:lnTo>
                      <a:pt x="131" y="82"/>
                    </a:lnTo>
                    <a:lnTo>
                      <a:pt x="180" y="38"/>
                    </a:lnTo>
                    <a:lnTo>
                      <a:pt x="233" y="0"/>
                    </a:lnTo>
                    <a:lnTo>
                      <a:pt x="165" y="66"/>
                    </a:lnTo>
                    <a:lnTo>
                      <a:pt x="134" y="103"/>
                    </a:lnTo>
                    <a:lnTo>
                      <a:pt x="106" y="145"/>
                    </a:lnTo>
                    <a:lnTo>
                      <a:pt x="143" y="127"/>
                    </a:lnTo>
                    <a:lnTo>
                      <a:pt x="165" y="120"/>
                    </a:lnTo>
                    <a:lnTo>
                      <a:pt x="189" y="116"/>
                    </a:lnTo>
                    <a:lnTo>
                      <a:pt x="165" y="127"/>
                    </a:lnTo>
                    <a:lnTo>
                      <a:pt x="141" y="141"/>
                    </a:lnTo>
                    <a:lnTo>
                      <a:pt x="98" y="177"/>
                    </a:lnTo>
                    <a:lnTo>
                      <a:pt x="63" y="220"/>
                    </a:lnTo>
                    <a:lnTo>
                      <a:pt x="51" y="241"/>
                    </a:lnTo>
                    <a:lnTo>
                      <a:pt x="41" y="26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Freeform 148">
                <a:extLst>
                  <a:ext uri="{FF2B5EF4-FFF2-40B4-BE49-F238E27FC236}">
                    <a16:creationId xmlns:a16="http://schemas.microsoft.com/office/drawing/2014/main" id="{6444EBD7-3089-4BC7-BC87-E45858F02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888" y="2581275"/>
                <a:ext cx="1657350" cy="935038"/>
              </a:xfrm>
              <a:custGeom>
                <a:avLst/>
                <a:gdLst>
                  <a:gd name="T0" fmla="*/ 3297 w 7305"/>
                  <a:gd name="T1" fmla="*/ 4556 h 5296"/>
                  <a:gd name="T2" fmla="*/ 3154 w 7305"/>
                  <a:gd name="T3" fmla="*/ 4769 h 5296"/>
                  <a:gd name="T4" fmla="*/ 2776 w 7305"/>
                  <a:gd name="T5" fmla="*/ 4651 h 5296"/>
                  <a:gd name="T6" fmla="*/ 2454 w 7305"/>
                  <a:gd name="T7" fmla="*/ 4562 h 5296"/>
                  <a:gd name="T8" fmla="*/ 2045 w 7305"/>
                  <a:gd name="T9" fmla="*/ 4628 h 5296"/>
                  <a:gd name="T10" fmla="*/ 1459 w 7305"/>
                  <a:gd name="T11" fmla="*/ 4883 h 5296"/>
                  <a:gd name="T12" fmla="*/ 1766 w 7305"/>
                  <a:gd name="T13" fmla="*/ 4521 h 5296"/>
                  <a:gd name="T14" fmla="*/ 1742 w 7305"/>
                  <a:gd name="T15" fmla="*/ 4169 h 5296"/>
                  <a:gd name="T16" fmla="*/ 2039 w 7305"/>
                  <a:gd name="T17" fmla="*/ 4037 h 5296"/>
                  <a:gd name="T18" fmla="*/ 1612 w 7305"/>
                  <a:gd name="T19" fmla="*/ 3979 h 5296"/>
                  <a:gd name="T20" fmla="*/ 1011 w 7305"/>
                  <a:gd name="T21" fmla="*/ 3972 h 5296"/>
                  <a:gd name="T22" fmla="*/ 684 w 7305"/>
                  <a:gd name="T23" fmla="*/ 3777 h 5296"/>
                  <a:gd name="T24" fmla="*/ 684 w 7305"/>
                  <a:gd name="T25" fmla="*/ 3577 h 5296"/>
                  <a:gd name="T26" fmla="*/ 75 w 7305"/>
                  <a:gd name="T27" fmla="*/ 3423 h 5296"/>
                  <a:gd name="T28" fmla="*/ 383 w 7305"/>
                  <a:gd name="T29" fmla="*/ 3116 h 5296"/>
                  <a:gd name="T30" fmla="*/ 865 w 7305"/>
                  <a:gd name="T31" fmla="*/ 3071 h 5296"/>
                  <a:gd name="T32" fmla="*/ 1003 w 7305"/>
                  <a:gd name="T33" fmla="*/ 2882 h 5296"/>
                  <a:gd name="T34" fmla="*/ 1407 w 7305"/>
                  <a:gd name="T35" fmla="*/ 2518 h 5296"/>
                  <a:gd name="T36" fmla="*/ 1279 w 7305"/>
                  <a:gd name="T37" fmla="*/ 2097 h 5296"/>
                  <a:gd name="T38" fmla="*/ 993 w 7305"/>
                  <a:gd name="T39" fmla="*/ 1725 h 5296"/>
                  <a:gd name="T40" fmla="*/ 1571 w 7305"/>
                  <a:gd name="T41" fmla="*/ 1677 h 5296"/>
                  <a:gd name="T42" fmla="*/ 1889 w 7305"/>
                  <a:gd name="T43" fmla="*/ 1688 h 5296"/>
                  <a:gd name="T44" fmla="*/ 2231 w 7305"/>
                  <a:gd name="T45" fmla="*/ 1485 h 5296"/>
                  <a:gd name="T46" fmla="*/ 2804 w 7305"/>
                  <a:gd name="T47" fmla="*/ 1738 h 5296"/>
                  <a:gd name="T48" fmla="*/ 2876 w 7305"/>
                  <a:gd name="T49" fmla="*/ 1448 h 5296"/>
                  <a:gd name="T50" fmla="*/ 2606 w 7305"/>
                  <a:gd name="T51" fmla="*/ 1054 h 5296"/>
                  <a:gd name="T52" fmla="*/ 2985 w 7305"/>
                  <a:gd name="T53" fmla="*/ 1046 h 5296"/>
                  <a:gd name="T54" fmla="*/ 3208 w 7305"/>
                  <a:gd name="T55" fmla="*/ 637 h 5296"/>
                  <a:gd name="T56" fmla="*/ 3513 w 7305"/>
                  <a:gd name="T57" fmla="*/ 330 h 5296"/>
                  <a:gd name="T58" fmla="*/ 3990 w 7305"/>
                  <a:gd name="T59" fmla="*/ 108 h 5296"/>
                  <a:gd name="T60" fmla="*/ 4365 w 7305"/>
                  <a:gd name="T61" fmla="*/ 370 h 5296"/>
                  <a:gd name="T62" fmla="*/ 4660 w 7305"/>
                  <a:gd name="T63" fmla="*/ 574 h 5296"/>
                  <a:gd name="T64" fmla="*/ 4895 w 7305"/>
                  <a:gd name="T65" fmla="*/ 890 h 5296"/>
                  <a:gd name="T66" fmla="*/ 5138 w 7305"/>
                  <a:gd name="T67" fmla="*/ 785 h 5296"/>
                  <a:gd name="T68" fmla="*/ 5494 w 7305"/>
                  <a:gd name="T69" fmla="*/ 399 h 5296"/>
                  <a:gd name="T70" fmla="*/ 5921 w 7305"/>
                  <a:gd name="T71" fmla="*/ 506 h 5296"/>
                  <a:gd name="T72" fmla="*/ 5807 w 7305"/>
                  <a:gd name="T73" fmla="*/ 1048 h 5296"/>
                  <a:gd name="T74" fmla="*/ 5876 w 7305"/>
                  <a:gd name="T75" fmla="*/ 1460 h 5296"/>
                  <a:gd name="T76" fmla="*/ 5638 w 7305"/>
                  <a:gd name="T77" fmla="*/ 1878 h 5296"/>
                  <a:gd name="T78" fmla="*/ 6066 w 7305"/>
                  <a:gd name="T79" fmla="*/ 2045 h 5296"/>
                  <a:gd name="T80" fmla="*/ 6202 w 7305"/>
                  <a:gd name="T81" fmla="*/ 2332 h 5296"/>
                  <a:gd name="T82" fmla="*/ 6340 w 7305"/>
                  <a:gd name="T83" fmla="*/ 2318 h 5296"/>
                  <a:gd name="T84" fmla="*/ 6636 w 7305"/>
                  <a:gd name="T85" fmla="*/ 2483 h 5296"/>
                  <a:gd name="T86" fmla="*/ 6973 w 7305"/>
                  <a:gd name="T87" fmla="*/ 2690 h 5296"/>
                  <a:gd name="T88" fmla="*/ 7263 w 7305"/>
                  <a:gd name="T89" fmla="*/ 2975 h 5296"/>
                  <a:gd name="T90" fmla="*/ 6933 w 7305"/>
                  <a:gd name="T91" fmla="*/ 3200 h 5296"/>
                  <a:gd name="T92" fmla="*/ 7148 w 7305"/>
                  <a:gd name="T93" fmla="*/ 3501 h 5296"/>
                  <a:gd name="T94" fmla="*/ 6932 w 7305"/>
                  <a:gd name="T95" fmla="*/ 3760 h 5296"/>
                  <a:gd name="T96" fmla="*/ 6579 w 7305"/>
                  <a:gd name="T97" fmla="*/ 3625 h 5296"/>
                  <a:gd name="T98" fmla="*/ 6153 w 7305"/>
                  <a:gd name="T99" fmla="*/ 3717 h 5296"/>
                  <a:gd name="T100" fmla="*/ 5994 w 7305"/>
                  <a:gd name="T101" fmla="*/ 4001 h 5296"/>
                  <a:gd name="T102" fmla="*/ 5676 w 7305"/>
                  <a:gd name="T103" fmla="*/ 4173 h 5296"/>
                  <a:gd name="T104" fmla="*/ 5982 w 7305"/>
                  <a:gd name="T105" fmla="*/ 4429 h 5296"/>
                  <a:gd name="T106" fmla="*/ 6447 w 7305"/>
                  <a:gd name="T107" fmla="*/ 4341 h 5296"/>
                  <a:gd name="T108" fmla="*/ 6452 w 7305"/>
                  <a:gd name="T109" fmla="*/ 4915 h 5296"/>
                  <a:gd name="T110" fmla="*/ 6235 w 7305"/>
                  <a:gd name="T111" fmla="*/ 5119 h 5296"/>
                  <a:gd name="T112" fmla="*/ 5739 w 7305"/>
                  <a:gd name="T113" fmla="*/ 5074 h 5296"/>
                  <a:gd name="T114" fmla="*/ 5395 w 7305"/>
                  <a:gd name="T115" fmla="*/ 4961 h 5296"/>
                  <a:gd name="T116" fmla="*/ 5093 w 7305"/>
                  <a:gd name="T117" fmla="*/ 4692 h 5296"/>
                  <a:gd name="T118" fmla="*/ 5142 w 7305"/>
                  <a:gd name="T119" fmla="*/ 5126 h 5296"/>
                  <a:gd name="T120" fmla="*/ 4802 w 7305"/>
                  <a:gd name="T121" fmla="*/ 5054 h 5296"/>
                  <a:gd name="T122" fmla="*/ 4197 w 7305"/>
                  <a:gd name="T123" fmla="*/ 4932 h 5296"/>
                  <a:gd name="T124" fmla="*/ 3774 w 7305"/>
                  <a:gd name="T125" fmla="*/ 4758 h 5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05" h="5296">
                    <a:moveTo>
                      <a:pt x="3719" y="4744"/>
                    </a:moveTo>
                    <a:lnTo>
                      <a:pt x="3712" y="4763"/>
                    </a:lnTo>
                    <a:lnTo>
                      <a:pt x="3699" y="4777"/>
                    </a:lnTo>
                    <a:lnTo>
                      <a:pt x="3682" y="4787"/>
                    </a:lnTo>
                    <a:lnTo>
                      <a:pt x="3663" y="4790"/>
                    </a:lnTo>
                    <a:lnTo>
                      <a:pt x="3644" y="4787"/>
                    </a:lnTo>
                    <a:lnTo>
                      <a:pt x="3627" y="4779"/>
                    </a:lnTo>
                    <a:lnTo>
                      <a:pt x="3613" y="4766"/>
                    </a:lnTo>
                    <a:lnTo>
                      <a:pt x="3603" y="4746"/>
                    </a:lnTo>
                    <a:lnTo>
                      <a:pt x="3587" y="4769"/>
                    </a:lnTo>
                    <a:lnTo>
                      <a:pt x="3568" y="4784"/>
                    </a:lnTo>
                    <a:lnTo>
                      <a:pt x="3549" y="4791"/>
                    </a:lnTo>
                    <a:lnTo>
                      <a:pt x="3529" y="4793"/>
                    </a:lnTo>
                    <a:lnTo>
                      <a:pt x="3512" y="4788"/>
                    </a:lnTo>
                    <a:lnTo>
                      <a:pt x="3498" y="4776"/>
                    </a:lnTo>
                    <a:lnTo>
                      <a:pt x="3487" y="4759"/>
                    </a:lnTo>
                    <a:lnTo>
                      <a:pt x="3483" y="4736"/>
                    </a:lnTo>
                    <a:lnTo>
                      <a:pt x="3481" y="4755"/>
                    </a:lnTo>
                    <a:lnTo>
                      <a:pt x="3473" y="4771"/>
                    </a:lnTo>
                    <a:lnTo>
                      <a:pt x="3462" y="4784"/>
                    </a:lnTo>
                    <a:lnTo>
                      <a:pt x="3448" y="4792"/>
                    </a:lnTo>
                    <a:lnTo>
                      <a:pt x="3431" y="4793"/>
                    </a:lnTo>
                    <a:lnTo>
                      <a:pt x="3415" y="4789"/>
                    </a:lnTo>
                    <a:lnTo>
                      <a:pt x="3400" y="4776"/>
                    </a:lnTo>
                    <a:lnTo>
                      <a:pt x="3386" y="4755"/>
                    </a:lnTo>
                    <a:lnTo>
                      <a:pt x="3361" y="4760"/>
                    </a:lnTo>
                    <a:lnTo>
                      <a:pt x="3340" y="4759"/>
                    </a:lnTo>
                    <a:lnTo>
                      <a:pt x="3322" y="4752"/>
                    </a:lnTo>
                    <a:lnTo>
                      <a:pt x="3311" y="4739"/>
                    </a:lnTo>
                    <a:lnTo>
                      <a:pt x="3305" y="4723"/>
                    </a:lnTo>
                    <a:lnTo>
                      <a:pt x="3308" y="4704"/>
                    </a:lnTo>
                    <a:lnTo>
                      <a:pt x="3320" y="4683"/>
                    </a:lnTo>
                    <a:lnTo>
                      <a:pt x="3344" y="4662"/>
                    </a:lnTo>
                    <a:lnTo>
                      <a:pt x="3315" y="4661"/>
                    </a:lnTo>
                    <a:lnTo>
                      <a:pt x="3293" y="4652"/>
                    </a:lnTo>
                    <a:lnTo>
                      <a:pt x="3279" y="4637"/>
                    </a:lnTo>
                    <a:lnTo>
                      <a:pt x="3273" y="4620"/>
                    </a:lnTo>
                    <a:lnTo>
                      <a:pt x="3274" y="4601"/>
                    </a:lnTo>
                    <a:lnTo>
                      <a:pt x="3285" y="4583"/>
                    </a:lnTo>
                    <a:lnTo>
                      <a:pt x="3304" y="4567"/>
                    </a:lnTo>
                    <a:lnTo>
                      <a:pt x="3333" y="4557"/>
                    </a:lnTo>
                    <a:lnTo>
                      <a:pt x="3314" y="4559"/>
                    </a:lnTo>
                    <a:lnTo>
                      <a:pt x="3297" y="4556"/>
                    </a:lnTo>
                    <a:lnTo>
                      <a:pt x="3281" y="4550"/>
                    </a:lnTo>
                    <a:lnTo>
                      <a:pt x="3271" y="4541"/>
                    </a:lnTo>
                    <a:lnTo>
                      <a:pt x="3263" y="4530"/>
                    </a:lnTo>
                    <a:lnTo>
                      <a:pt x="3263" y="4518"/>
                    </a:lnTo>
                    <a:lnTo>
                      <a:pt x="3270" y="4505"/>
                    </a:lnTo>
                    <a:lnTo>
                      <a:pt x="3285" y="4491"/>
                    </a:lnTo>
                    <a:lnTo>
                      <a:pt x="3275" y="4496"/>
                    </a:lnTo>
                    <a:lnTo>
                      <a:pt x="3265" y="4497"/>
                    </a:lnTo>
                    <a:lnTo>
                      <a:pt x="3257" y="4495"/>
                    </a:lnTo>
                    <a:lnTo>
                      <a:pt x="3249" y="4490"/>
                    </a:lnTo>
                    <a:lnTo>
                      <a:pt x="3243" y="4481"/>
                    </a:lnTo>
                    <a:lnTo>
                      <a:pt x="3238" y="4469"/>
                    </a:lnTo>
                    <a:lnTo>
                      <a:pt x="3236" y="4438"/>
                    </a:lnTo>
                    <a:lnTo>
                      <a:pt x="3233" y="4461"/>
                    </a:lnTo>
                    <a:lnTo>
                      <a:pt x="3226" y="4480"/>
                    </a:lnTo>
                    <a:lnTo>
                      <a:pt x="3216" y="4496"/>
                    </a:lnTo>
                    <a:lnTo>
                      <a:pt x="3204" y="4508"/>
                    </a:lnTo>
                    <a:lnTo>
                      <a:pt x="3189" y="4513"/>
                    </a:lnTo>
                    <a:lnTo>
                      <a:pt x="3173" y="4512"/>
                    </a:lnTo>
                    <a:lnTo>
                      <a:pt x="3154" y="4504"/>
                    </a:lnTo>
                    <a:lnTo>
                      <a:pt x="3135" y="4487"/>
                    </a:lnTo>
                    <a:lnTo>
                      <a:pt x="3149" y="4511"/>
                    </a:lnTo>
                    <a:lnTo>
                      <a:pt x="3150" y="4523"/>
                    </a:lnTo>
                    <a:lnTo>
                      <a:pt x="3148" y="4533"/>
                    </a:lnTo>
                    <a:lnTo>
                      <a:pt x="3135" y="4548"/>
                    </a:lnTo>
                    <a:lnTo>
                      <a:pt x="3115" y="4553"/>
                    </a:lnTo>
                    <a:lnTo>
                      <a:pt x="3132" y="4561"/>
                    </a:lnTo>
                    <a:lnTo>
                      <a:pt x="3142" y="4570"/>
                    </a:lnTo>
                    <a:lnTo>
                      <a:pt x="3148" y="4581"/>
                    </a:lnTo>
                    <a:lnTo>
                      <a:pt x="3150" y="4590"/>
                    </a:lnTo>
                    <a:lnTo>
                      <a:pt x="3147" y="4600"/>
                    </a:lnTo>
                    <a:lnTo>
                      <a:pt x="3139" y="4608"/>
                    </a:lnTo>
                    <a:lnTo>
                      <a:pt x="3112" y="4621"/>
                    </a:lnTo>
                    <a:lnTo>
                      <a:pt x="3143" y="4631"/>
                    </a:lnTo>
                    <a:lnTo>
                      <a:pt x="3166" y="4643"/>
                    </a:lnTo>
                    <a:lnTo>
                      <a:pt x="3182" y="4657"/>
                    </a:lnTo>
                    <a:lnTo>
                      <a:pt x="3190" y="4670"/>
                    </a:lnTo>
                    <a:lnTo>
                      <a:pt x="3191" y="4685"/>
                    </a:lnTo>
                    <a:lnTo>
                      <a:pt x="3184" y="4699"/>
                    </a:lnTo>
                    <a:lnTo>
                      <a:pt x="3170" y="4711"/>
                    </a:lnTo>
                    <a:lnTo>
                      <a:pt x="3150" y="4722"/>
                    </a:lnTo>
                    <a:lnTo>
                      <a:pt x="3156" y="4750"/>
                    </a:lnTo>
                    <a:lnTo>
                      <a:pt x="3154" y="4769"/>
                    </a:lnTo>
                    <a:lnTo>
                      <a:pt x="3143" y="4781"/>
                    </a:lnTo>
                    <a:lnTo>
                      <a:pt x="3129" y="4784"/>
                    </a:lnTo>
                    <a:lnTo>
                      <a:pt x="3112" y="4781"/>
                    </a:lnTo>
                    <a:lnTo>
                      <a:pt x="3095" y="4771"/>
                    </a:lnTo>
                    <a:lnTo>
                      <a:pt x="3081" y="4756"/>
                    </a:lnTo>
                    <a:lnTo>
                      <a:pt x="3071" y="4736"/>
                    </a:lnTo>
                    <a:lnTo>
                      <a:pt x="3073" y="4752"/>
                    </a:lnTo>
                    <a:lnTo>
                      <a:pt x="3070" y="4763"/>
                    </a:lnTo>
                    <a:lnTo>
                      <a:pt x="3063" y="4772"/>
                    </a:lnTo>
                    <a:lnTo>
                      <a:pt x="3053" y="4778"/>
                    </a:lnTo>
                    <a:lnTo>
                      <a:pt x="3041" y="4781"/>
                    </a:lnTo>
                    <a:lnTo>
                      <a:pt x="3029" y="4779"/>
                    </a:lnTo>
                    <a:lnTo>
                      <a:pt x="3008" y="4770"/>
                    </a:lnTo>
                    <a:lnTo>
                      <a:pt x="3013" y="4792"/>
                    </a:lnTo>
                    <a:lnTo>
                      <a:pt x="3010" y="4812"/>
                    </a:lnTo>
                    <a:lnTo>
                      <a:pt x="3000" y="4828"/>
                    </a:lnTo>
                    <a:lnTo>
                      <a:pt x="2987" y="4837"/>
                    </a:lnTo>
                    <a:lnTo>
                      <a:pt x="2972" y="4840"/>
                    </a:lnTo>
                    <a:lnTo>
                      <a:pt x="2957" y="4835"/>
                    </a:lnTo>
                    <a:lnTo>
                      <a:pt x="2944" y="4819"/>
                    </a:lnTo>
                    <a:lnTo>
                      <a:pt x="2935" y="4792"/>
                    </a:lnTo>
                    <a:lnTo>
                      <a:pt x="2916" y="4809"/>
                    </a:lnTo>
                    <a:lnTo>
                      <a:pt x="2898" y="4819"/>
                    </a:lnTo>
                    <a:lnTo>
                      <a:pt x="2881" y="4820"/>
                    </a:lnTo>
                    <a:lnTo>
                      <a:pt x="2869" y="4815"/>
                    </a:lnTo>
                    <a:lnTo>
                      <a:pt x="2861" y="4803"/>
                    </a:lnTo>
                    <a:lnTo>
                      <a:pt x="2858" y="4786"/>
                    </a:lnTo>
                    <a:lnTo>
                      <a:pt x="2861" y="4764"/>
                    </a:lnTo>
                    <a:lnTo>
                      <a:pt x="2873" y="4740"/>
                    </a:lnTo>
                    <a:lnTo>
                      <a:pt x="2860" y="4747"/>
                    </a:lnTo>
                    <a:lnTo>
                      <a:pt x="2847" y="4750"/>
                    </a:lnTo>
                    <a:lnTo>
                      <a:pt x="2821" y="4740"/>
                    </a:lnTo>
                    <a:lnTo>
                      <a:pt x="2811" y="4730"/>
                    </a:lnTo>
                    <a:lnTo>
                      <a:pt x="2806" y="4719"/>
                    </a:lnTo>
                    <a:lnTo>
                      <a:pt x="2806" y="4706"/>
                    </a:lnTo>
                    <a:lnTo>
                      <a:pt x="2812" y="4692"/>
                    </a:lnTo>
                    <a:lnTo>
                      <a:pt x="2795" y="4704"/>
                    </a:lnTo>
                    <a:lnTo>
                      <a:pt x="2781" y="4708"/>
                    </a:lnTo>
                    <a:lnTo>
                      <a:pt x="2771" y="4706"/>
                    </a:lnTo>
                    <a:lnTo>
                      <a:pt x="2765" y="4698"/>
                    </a:lnTo>
                    <a:lnTo>
                      <a:pt x="2764" y="4685"/>
                    </a:lnTo>
                    <a:lnTo>
                      <a:pt x="2767" y="4669"/>
                    </a:lnTo>
                    <a:lnTo>
                      <a:pt x="2776" y="4651"/>
                    </a:lnTo>
                    <a:lnTo>
                      <a:pt x="2790" y="4632"/>
                    </a:lnTo>
                    <a:lnTo>
                      <a:pt x="2769" y="4651"/>
                    </a:lnTo>
                    <a:lnTo>
                      <a:pt x="2761" y="4654"/>
                    </a:lnTo>
                    <a:lnTo>
                      <a:pt x="2752" y="4654"/>
                    </a:lnTo>
                    <a:lnTo>
                      <a:pt x="2744" y="4650"/>
                    </a:lnTo>
                    <a:lnTo>
                      <a:pt x="2738" y="4644"/>
                    </a:lnTo>
                    <a:lnTo>
                      <a:pt x="2726" y="4621"/>
                    </a:lnTo>
                    <a:lnTo>
                      <a:pt x="2724" y="4643"/>
                    </a:lnTo>
                    <a:lnTo>
                      <a:pt x="2715" y="4668"/>
                    </a:lnTo>
                    <a:lnTo>
                      <a:pt x="2688" y="4717"/>
                    </a:lnTo>
                    <a:lnTo>
                      <a:pt x="2672" y="4732"/>
                    </a:lnTo>
                    <a:lnTo>
                      <a:pt x="2655" y="4735"/>
                    </a:lnTo>
                    <a:lnTo>
                      <a:pt x="2646" y="4730"/>
                    </a:lnTo>
                    <a:lnTo>
                      <a:pt x="2639" y="4722"/>
                    </a:lnTo>
                    <a:lnTo>
                      <a:pt x="2631" y="4708"/>
                    </a:lnTo>
                    <a:lnTo>
                      <a:pt x="2625" y="4688"/>
                    </a:lnTo>
                    <a:lnTo>
                      <a:pt x="2601" y="4714"/>
                    </a:lnTo>
                    <a:lnTo>
                      <a:pt x="2578" y="4725"/>
                    </a:lnTo>
                    <a:lnTo>
                      <a:pt x="2569" y="4726"/>
                    </a:lnTo>
                    <a:lnTo>
                      <a:pt x="2560" y="4724"/>
                    </a:lnTo>
                    <a:lnTo>
                      <a:pt x="2547" y="4713"/>
                    </a:lnTo>
                    <a:lnTo>
                      <a:pt x="2541" y="4696"/>
                    </a:lnTo>
                    <a:lnTo>
                      <a:pt x="2544" y="4676"/>
                    </a:lnTo>
                    <a:lnTo>
                      <a:pt x="2550" y="4665"/>
                    </a:lnTo>
                    <a:lnTo>
                      <a:pt x="2559" y="4654"/>
                    </a:lnTo>
                    <a:lnTo>
                      <a:pt x="2587" y="4636"/>
                    </a:lnTo>
                    <a:lnTo>
                      <a:pt x="2574" y="4629"/>
                    </a:lnTo>
                    <a:lnTo>
                      <a:pt x="2565" y="4621"/>
                    </a:lnTo>
                    <a:lnTo>
                      <a:pt x="2561" y="4612"/>
                    </a:lnTo>
                    <a:lnTo>
                      <a:pt x="2560" y="4602"/>
                    </a:lnTo>
                    <a:lnTo>
                      <a:pt x="2568" y="4582"/>
                    </a:lnTo>
                    <a:lnTo>
                      <a:pt x="2585" y="4562"/>
                    </a:lnTo>
                    <a:lnTo>
                      <a:pt x="2551" y="4576"/>
                    </a:lnTo>
                    <a:lnTo>
                      <a:pt x="2536" y="4577"/>
                    </a:lnTo>
                    <a:lnTo>
                      <a:pt x="2525" y="4575"/>
                    </a:lnTo>
                    <a:lnTo>
                      <a:pt x="2515" y="4568"/>
                    </a:lnTo>
                    <a:lnTo>
                      <a:pt x="2509" y="4557"/>
                    </a:lnTo>
                    <a:lnTo>
                      <a:pt x="2508" y="4543"/>
                    </a:lnTo>
                    <a:lnTo>
                      <a:pt x="2513" y="4524"/>
                    </a:lnTo>
                    <a:lnTo>
                      <a:pt x="2499" y="4548"/>
                    </a:lnTo>
                    <a:lnTo>
                      <a:pt x="2478" y="4560"/>
                    </a:lnTo>
                    <a:lnTo>
                      <a:pt x="2466" y="4562"/>
                    </a:lnTo>
                    <a:lnTo>
                      <a:pt x="2454" y="4562"/>
                    </a:lnTo>
                    <a:lnTo>
                      <a:pt x="2430" y="4554"/>
                    </a:lnTo>
                    <a:lnTo>
                      <a:pt x="2425" y="4570"/>
                    </a:lnTo>
                    <a:lnTo>
                      <a:pt x="2418" y="4583"/>
                    </a:lnTo>
                    <a:lnTo>
                      <a:pt x="2406" y="4591"/>
                    </a:lnTo>
                    <a:lnTo>
                      <a:pt x="2393" y="4598"/>
                    </a:lnTo>
                    <a:lnTo>
                      <a:pt x="2363" y="4602"/>
                    </a:lnTo>
                    <a:lnTo>
                      <a:pt x="2333" y="4599"/>
                    </a:lnTo>
                    <a:lnTo>
                      <a:pt x="2347" y="4627"/>
                    </a:lnTo>
                    <a:lnTo>
                      <a:pt x="2350" y="4643"/>
                    </a:lnTo>
                    <a:lnTo>
                      <a:pt x="2349" y="4660"/>
                    </a:lnTo>
                    <a:lnTo>
                      <a:pt x="2346" y="4675"/>
                    </a:lnTo>
                    <a:lnTo>
                      <a:pt x="2337" y="4688"/>
                    </a:lnTo>
                    <a:lnTo>
                      <a:pt x="2326" y="4697"/>
                    </a:lnTo>
                    <a:lnTo>
                      <a:pt x="2310" y="4702"/>
                    </a:lnTo>
                    <a:lnTo>
                      <a:pt x="2313" y="4721"/>
                    </a:lnTo>
                    <a:lnTo>
                      <a:pt x="2309" y="4743"/>
                    </a:lnTo>
                    <a:lnTo>
                      <a:pt x="2286" y="4785"/>
                    </a:lnTo>
                    <a:lnTo>
                      <a:pt x="2272" y="4797"/>
                    </a:lnTo>
                    <a:lnTo>
                      <a:pt x="2265" y="4799"/>
                    </a:lnTo>
                    <a:lnTo>
                      <a:pt x="2258" y="4799"/>
                    </a:lnTo>
                    <a:lnTo>
                      <a:pt x="2253" y="4794"/>
                    </a:lnTo>
                    <a:lnTo>
                      <a:pt x="2248" y="4786"/>
                    </a:lnTo>
                    <a:lnTo>
                      <a:pt x="2243" y="4755"/>
                    </a:lnTo>
                    <a:lnTo>
                      <a:pt x="2214" y="4769"/>
                    </a:lnTo>
                    <a:lnTo>
                      <a:pt x="2193" y="4772"/>
                    </a:lnTo>
                    <a:lnTo>
                      <a:pt x="2182" y="4768"/>
                    </a:lnTo>
                    <a:lnTo>
                      <a:pt x="2175" y="4757"/>
                    </a:lnTo>
                    <a:lnTo>
                      <a:pt x="2175" y="4741"/>
                    </a:lnTo>
                    <a:lnTo>
                      <a:pt x="2179" y="4722"/>
                    </a:lnTo>
                    <a:lnTo>
                      <a:pt x="2198" y="4680"/>
                    </a:lnTo>
                    <a:lnTo>
                      <a:pt x="2181" y="4693"/>
                    </a:lnTo>
                    <a:lnTo>
                      <a:pt x="2163" y="4698"/>
                    </a:lnTo>
                    <a:lnTo>
                      <a:pt x="2149" y="4699"/>
                    </a:lnTo>
                    <a:lnTo>
                      <a:pt x="2137" y="4696"/>
                    </a:lnTo>
                    <a:lnTo>
                      <a:pt x="2129" y="4689"/>
                    </a:lnTo>
                    <a:lnTo>
                      <a:pt x="2124" y="4679"/>
                    </a:lnTo>
                    <a:lnTo>
                      <a:pt x="2127" y="4666"/>
                    </a:lnTo>
                    <a:lnTo>
                      <a:pt x="2134" y="4653"/>
                    </a:lnTo>
                    <a:lnTo>
                      <a:pt x="2109" y="4663"/>
                    </a:lnTo>
                    <a:lnTo>
                      <a:pt x="2098" y="4664"/>
                    </a:lnTo>
                    <a:lnTo>
                      <a:pt x="2085" y="4662"/>
                    </a:lnTo>
                    <a:lnTo>
                      <a:pt x="2062" y="4650"/>
                    </a:lnTo>
                    <a:lnTo>
                      <a:pt x="2045" y="4628"/>
                    </a:lnTo>
                    <a:lnTo>
                      <a:pt x="2057" y="4664"/>
                    </a:lnTo>
                    <a:lnTo>
                      <a:pt x="2058" y="4680"/>
                    </a:lnTo>
                    <a:lnTo>
                      <a:pt x="2057" y="4695"/>
                    </a:lnTo>
                    <a:lnTo>
                      <a:pt x="2050" y="4709"/>
                    </a:lnTo>
                    <a:lnTo>
                      <a:pt x="2041" y="4722"/>
                    </a:lnTo>
                    <a:lnTo>
                      <a:pt x="2010" y="4744"/>
                    </a:lnTo>
                    <a:lnTo>
                      <a:pt x="2017" y="4767"/>
                    </a:lnTo>
                    <a:lnTo>
                      <a:pt x="2014" y="4788"/>
                    </a:lnTo>
                    <a:lnTo>
                      <a:pt x="2006" y="4806"/>
                    </a:lnTo>
                    <a:lnTo>
                      <a:pt x="1992" y="4821"/>
                    </a:lnTo>
                    <a:lnTo>
                      <a:pt x="1975" y="4829"/>
                    </a:lnTo>
                    <a:lnTo>
                      <a:pt x="1957" y="4829"/>
                    </a:lnTo>
                    <a:lnTo>
                      <a:pt x="1949" y="4824"/>
                    </a:lnTo>
                    <a:lnTo>
                      <a:pt x="1941" y="4818"/>
                    </a:lnTo>
                    <a:lnTo>
                      <a:pt x="1927" y="4795"/>
                    </a:lnTo>
                    <a:lnTo>
                      <a:pt x="1910" y="4808"/>
                    </a:lnTo>
                    <a:lnTo>
                      <a:pt x="1887" y="4812"/>
                    </a:lnTo>
                    <a:lnTo>
                      <a:pt x="1867" y="4805"/>
                    </a:lnTo>
                    <a:lnTo>
                      <a:pt x="1858" y="4798"/>
                    </a:lnTo>
                    <a:lnTo>
                      <a:pt x="1853" y="4788"/>
                    </a:lnTo>
                    <a:lnTo>
                      <a:pt x="1850" y="4816"/>
                    </a:lnTo>
                    <a:lnTo>
                      <a:pt x="1842" y="4838"/>
                    </a:lnTo>
                    <a:lnTo>
                      <a:pt x="1830" y="4854"/>
                    </a:lnTo>
                    <a:lnTo>
                      <a:pt x="1816" y="4864"/>
                    </a:lnTo>
                    <a:lnTo>
                      <a:pt x="1801" y="4866"/>
                    </a:lnTo>
                    <a:lnTo>
                      <a:pt x="1785" y="4862"/>
                    </a:lnTo>
                    <a:lnTo>
                      <a:pt x="1770" y="4851"/>
                    </a:lnTo>
                    <a:lnTo>
                      <a:pt x="1756" y="4832"/>
                    </a:lnTo>
                    <a:lnTo>
                      <a:pt x="1733" y="4859"/>
                    </a:lnTo>
                    <a:lnTo>
                      <a:pt x="1705" y="4883"/>
                    </a:lnTo>
                    <a:lnTo>
                      <a:pt x="1690" y="4892"/>
                    </a:lnTo>
                    <a:lnTo>
                      <a:pt x="1675" y="4894"/>
                    </a:lnTo>
                    <a:lnTo>
                      <a:pt x="1659" y="4890"/>
                    </a:lnTo>
                    <a:lnTo>
                      <a:pt x="1644" y="4877"/>
                    </a:lnTo>
                    <a:lnTo>
                      <a:pt x="1625" y="4888"/>
                    </a:lnTo>
                    <a:lnTo>
                      <a:pt x="1605" y="4890"/>
                    </a:lnTo>
                    <a:lnTo>
                      <a:pt x="1589" y="4881"/>
                    </a:lnTo>
                    <a:lnTo>
                      <a:pt x="1583" y="4873"/>
                    </a:lnTo>
                    <a:lnTo>
                      <a:pt x="1581" y="4863"/>
                    </a:lnTo>
                    <a:lnTo>
                      <a:pt x="1545" y="4884"/>
                    </a:lnTo>
                    <a:lnTo>
                      <a:pt x="1511" y="4894"/>
                    </a:lnTo>
                    <a:lnTo>
                      <a:pt x="1482" y="4893"/>
                    </a:lnTo>
                    <a:lnTo>
                      <a:pt x="1459" y="4883"/>
                    </a:lnTo>
                    <a:lnTo>
                      <a:pt x="1445" y="4867"/>
                    </a:lnTo>
                    <a:lnTo>
                      <a:pt x="1443" y="4856"/>
                    </a:lnTo>
                    <a:lnTo>
                      <a:pt x="1443" y="4846"/>
                    </a:lnTo>
                    <a:lnTo>
                      <a:pt x="1455" y="4820"/>
                    </a:lnTo>
                    <a:lnTo>
                      <a:pt x="1466" y="4806"/>
                    </a:lnTo>
                    <a:lnTo>
                      <a:pt x="1482" y="4792"/>
                    </a:lnTo>
                    <a:lnTo>
                      <a:pt x="1457" y="4784"/>
                    </a:lnTo>
                    <a:lnTo>
                      <a:pt x="1441" y="4769"/>
                    </a:lnTo>
                    <a:lnTo>
                      <a:pt x="1434" y="4752"/>
                    </a:lnTo>
                    <a:lnTo>
                      <a:pt x="1438" y="4735"/>
                    </a:lnTo>
                    <a:lnTo>
                      <a:pt x="1443" y="4727"/>
                    </a:lnTo>
                    <a:lnTo>
                      <a:pt x="1452" y="4720"/>
                    </a:lnTo>
                    <a:lnTo>
                      <a:pt x="1477" y="4710"/>
                    </a:lnTo>
                    <a:lnTo>
                      <a:pt x="1515" y="4707"/>
                    </a:lnTo>
                    <a:lnTo>
                      <a:pt x="1565" y="4713"/>
                    </a:lnTo>
                    <a:lnTo>
                      <a:pt x="1537" y="4677"/>
                    </a:lnTo>
                    <a:lnTo>
                      <a:pt x="1526" y="4648"/>
                    </a:lnTo>
                    <a:lnTo>
                      <a:pt x="1527" y="4637"/>
                    </a:lnTo>
                    <a:lnTo>
                      <a:pt x="1532" y="4630"/>
                    </a:lnTo>
                    <a:lnTo>
                      <a:pt x="1542" y="4624"/>
                    </a:lnTo>
                    <a:lnTo>
                      <a:pt x="1556" y="4623"/>
                    </a:lnTo>
                    <a:lnTo>
                      <a:pt x="1556" y="4609"/>
                    </a:lnTo>
                    <a:lnTo>
                      <a:pt x="1559" y="4597"/>
                    </a:lnTo>
                    <a:lnTo>
                      <a:pt x="1567" y="4586"/>
                    </a:lnTo>
                    <a:lnTo>
                      <a:pt x="1577" y="4577"/>
                    </a:lnTo>
                    <a:lnTo>
                      <a:pt x="1589" y="4571"/>
                    </a:lnTo>
                    <a:lnTo>
                      <a:pt x="1602" y="4567"/>
                    </a:lnTo>
                    <a:lnTo>
                      <a:pt x="1614" y="4567"/>
                    </a:lnTo>
                    <a:lnTo>
                      <a:pt x="1627" y="4569"/>
                    </a:lnTo>
                    <a:lnTo>
                      <a:pt x="1613" y="4543"/>
                    </a:lnTo>
                    <a:lnTo>
                      <a:pt x="1611" y="4523"/>
                    </a:lnTo>
                    <a:lnTo>
                      <a:pt x="1619" y="4508"/>
                    </a:lnTo>
                    <a:lnTo>
                      <a:pt x="1632" y="4499"/>
                    </a:lnTo>
                    <a:lnTo>
                      <a:pt x="1649" y="4497"/>
                    </a:lnTo>
                    <a:lnTo>
                      <a:pt x="1667" y="4503"/>
                    </a:lnTo>
                    <a:lnTo>
                      <a:pt x="1685" y="4514"/>
                    </a:lnTo>
                    <a:lnTo>
                      <a:pt x="1699" y="4535"/>
                    </a:lnTo>
                    <a:lnTo>
                      <a:pt x="1707" y="4522"/>
                    </a:lnTo>
                    <a:lnTo>
                      <a:pt x="1718" y="4513"/>
                    </a:lnTo>
                    <a:lnTo>
                      <a:pt x="1730" y="4509"/>
                    </a:lnTo>
                    <a:lnTo>
                      <a:pt x="1743" y="4508"/>
                    </a:lnTo>
                    <a:lnTo>
                      <a:pt x="1755" y="4512"/>
                    </a:lnTo>
                    <a:lnTo>
                      <a:pt x="1766" y="4521"/>
                    </a:lnTo>
                    <a:lnTo>
                      <a:pt x="1775" y="4534"/>
                    </a:lnTo>
                    <a:lnTo>
                      <a:pt x="1782" y="4551"/>
                    </a:lnTo>
                    <a:lnTo>
                      <a:pt x="1782" y="4538"/>
                    </a:lnTo>
                    <a:lnTo>
                      <a:pt x="1785" y="4527"/>
                    </a:lnTo>
                    <a:lnTo>
                      <a:pt x="1800" y="4514"/>
                    </a:lnTo>
                    <a:lnTo>
                      <a:pt x="1820" y="4511"/>
                    </a:lnTo>
                    <a:lnTo>
                      <a:pt x="1830" y="4514"/>
                    </a:lnTo>
                    <a:lnTo>
                      <a:pt x="1839" y="4520"/>
                    </a:lnTo>
                    <a:lnTo>
                      <a:pt x="1821" y="4505"/>
                    </a:lnTo>
                    <a:lnTo>
                      <a:pt x="1813" y="4491"/>
                    </a:lnTo>
                    <a:lnTo>
                      <a:pt x="1813" y="4475"/>
                    </a:lnTo>
                    <a:lnTo>
                      <a:pt x="1823" y="4458"/>
                    </a:lnTo>
                    <a:lnTo>
                      <a:pt x="1806" y="4467"/>
                    </a:lnTo>
                    <a:lnTo>
                      <a:pt x="1788" y="4473"/>
                    </a:lnTo>
                    <a:lnTo>
                      <a:pt x="1769" y="4473"/>
                    </a:lnTo>
                    <a:lnTo>
                      <a:pt x="1749" y="4469"/>
                    </a:lnTo>
                    <a:lnTo>
                      <a:pt x="1734" y="4461"/>
                    </a:lnTo>
                    <a:lnTo>
                      <a:pt x="1724" y="4448"/>
                    </a:lnTo>
                    <a:lnTo>
                      <a:pt x="1722" y="4431"/>
                    </a:lnTo>
                    <a:lnTo>
                      <a:pt x="1730" y="4410"/>
                    </a:lnTo>
                    <a:lnTo>
                      <a:pt x="1711" y="4397"/>
                    </a:lnTo>
                    <a:lnTo>
                      <a:pt x="1703" y="4382"/>
                    </a:lnTo>
                    <a:lnTo>
                      <a:pt x="1704" y="4366"/>
                    </a:lnTo>
                    <a:lnTo>
                      <a:pt x="1711" y="4353"/>
                    </a:lnTo>
                    <a:lnTo>
                      <a:pt x="1726" y="4344"/>
                    </a:lnTo>
                    <a:lnTo>
                      <a:pt x="1743" y="4341"/>
                    </a:lnTo>
                    <a:lnTo>
                      <a:pt x="1762" y="4346"/>
                    </a:lnTo>
                    <a:lnTo>
                      <a:pt x="1783" y="4359"/>
                    </a:lnTo>
                    <a:lnTo>
                      <a:pt x="1778" y="4347"/>
                    </a:lnTo>
                    <a:lnTo>
                      <a:pt x="1779" y="4334"/>
                    </a:lnTo>
                    <a:lnTo>
                      <a:pt x="1789" y="4312"/>
                    </a:lnTo>
                    <a:lnTo>
                      <a:pt x="1757" y="4311"/>
                    </a:lnTo>
                    <a:lnTo>
                      <a:pt x="1731" y="4303"/>
                    </a:lnTo>
                    <a:lnTo>
                      <a:pt x="1713" y="4290"/>
                    </a:lnTo>
                    <a:lnTo>
                      <a:pt x="1702" y="4274"/>
                    </a:lnTo>
                    <a:lnTo>
                      <a:pt x="1700" y="4260"/>
                    </a:lnTo>
                    <a:lnTo>
                      <a:pt x="1705" y="4247"/>
                    </a:lnTo>
                    <a:lnTo>
                      <a:pt x="1720" y="4241"/>
                    </a:lnTo>
                    <a:lnTo>
                      <a:pt x="1745" y="4242"/>
                    </a:lnTo>
                    <a:lnTo>
                      <a:pt x="1723" y="4216"/>
                    </a:lnTo>
                    <a:lnTo>
                      <a:pt x="1718" y="4195"/>
                    </a:lnTo>
                    <a:lnTo>
                      <a:pt x="1724" y="4180"/>
                    </a:lnTo>
                    <a:lnTo>
                      <a:pt x="1742" y="4169"/>
                    </a:lnTo>
                    <a:lnTo>
                      <a:pt x="1763" y="4164"/>
                    </a:lnTo>
                    <a:lnTo>
                      <a:pt x="1789" y="4164"/>
                    </a:lnTo>
                    <a:lnTo>
                      <a:pt x="1814" y="4169"/>
                    </a:lnTo>
                    <a:lnTo>
                      <a:pt x="1834" y="4179"/>
                    </a:lnTo>
                    <a:lnTo>
                      <a:pt x="1844" y="4154"/>
                    </a:lnTo>
                    <a:lnTo>
                      <a:pt x="1857" y="4141"/>
                    </a:lnTo>
                    <a:lnTo>
                      <a:pt x="1873" y="4138"/>
                    </a:lnTo>
                    <a:lnTo>
                      <a:pt x="1892" y="4143"/>
                    </a:lnTo>
                    <a:lnTo>
                      <a:pt x="1909" y="4154"/>
                    </a:lnTo>
                    <a:lnTo>
                      <a:pt x="1927" y="4170"/>
                    </a:lnTo>
                    <a:lnTo>
                      <a:pt x="1954" y="4209"/>
                    </a:lnTo>
                    <a:lnTo>
                      <a:pt x="1956" y="4193"/>
                    </a:lnTo>
                    <a:lnTo>
                      <a:pt x="1961" y="4180"/>
                    </a:lnTo>
                    <a:lnTo>
                      <a:pt x="1968" y="4169"/>
                    </a:lnTo>
                    <a:lnTo>
                      <a:pt x="1978" y="4163"/>
                    </a:lnTo>
                    <a:lnTo>
                      <a:pt x="1988" y="4162"/>
                    </a:lnTo>
                    <a:lnTo>
                      <a:pt x="1997" y="4165"/>
                    </a:lnTo>
                    <a:lnTo>
                      <a:pt x="2007" y="4173"/>
                    </a:lnTo>
                    <a:lnTo>
                      <a:pt x="2014" y="4189"/>
                    </a:lnTo>
                    <a:lnTo>
                      <a:pt x="2016" y="4169"/>
                    </a:lnTo>
                    <a:lnTo>
                      <a:pt x="2021" y="4155"/>
                    </a:lnTo>
                    <a:lnTo>
                      <a:pt x="2031" y="4148"/>
                    </a:lnTo>
                    <a:lnTo>
                      <a:pt x="2044" y="4147"/>
                    </a:lnTo>
                    <a:lnTo>
                      <a:pt x="2057" y="4150"/>
                    </a:lnTo>
                    <a:lnTo>
                      <a:pt x="2069" y="4160"/>
                    </a:lnTo>
                    <a:lnTo>
                      <a:pt x="2081" y="4174"/>
                    </a:lnTo>
                    <a:lnTo>
                      <a:pt x="2090" y="4194"/>
                    </a:lnTo>
                    <a:lnTo>
                      <a:pt x="2094" y="4181"/>
                    </a:lnTo>
                    <a:lnTo>
                      <a:pt x="2101" y="4170"/>
                    </a:lnTo>
                    <a:lnTo>
                      <a:pt x="2121" y="4154"/>
                    </a:lnTo>
                    <a:lnTo>
                      <a:pt x="2107" y="4133"/>
                    </a:lnTo>
                    <a:lnTo>
                      <a:pt x="2100" y="4110"/>
                    </a:lnTo>
                    <a:lnTo>
                      <a:pt x="2102" y="4088"/>
                    </a:lnTo>
                    <a:lnTo>
                      <a:pt x="2108" y="4077"/>
                    </a:lnTo>
                    <a:lnTo>
                      <a:pt x="2119" y="4067"/>
                    </a:lnTo>
                    <a:lnTo>
                      <a:pt x="2095" y="4065"/>
                    </a:lnTo>
                    <a:lnTo>
                      <a:pt x="2077" y="4057"/>
                    </a:lnTo>
                    <a:lnTo>
                      <a:pt x="2071" y="4051"/>
                    </a:lnTo>
                    <a:lnTo>
                      <a:pt x="2068" y="4042"/>
                    </a:lnTo>
                    <a:lnTo>
                      <a:pt x="2071" y="4031"/>
                    </a:lnTo>
                    <a:lnTo>
                      <a:pt x="2078" y="4018"/>
                    </a:lnTo>
                    <a:lnTo>
                      <a:pt x="2059" y="4031"/>
                    </a:lnTo>
                    <a:lnTo>
                      <a:pt x="2039" y="4037"/>
                    </a:lnTo>
                    <a:lnTo>
                      <a:pt x="2022" y="4038"/>
                    </a:lnTo>
                    <a:lnTo>
                      <a:pt x="2009" y="4032"/>
                    </a:lnTo>
                    <a:lnTo>
                      <a:pt x="1999" y="4022"/>
                    </a:lnTo>
                    <a:lnTo>
                      <a:pt x="1995" y="4008"/>
                    </a:lnTo>
                    <a:lnTo>
                      <a:pt x="1997" y="3990"/>
                    </a:lnTo>
                    <a:lnTo>
                      <a:pt x="2007" y="3967"/>
                    </a:lnTo>
                    <a:lnTo>
                      <a:pt x="1993" y="3985"/>
                    </a:lnTo>
                    <a:lnTo>
                      <a:pt x="1977" y="3998"/>
                    </a:lnTo>
                    <a:lnTo>
                      <a:pt x="1959" y="4006"/>
                    </a:lnTo>
                    <a:lnTo>
                      <a:pt x="1944" y="4007"/>
                    </a:lnTo>
                    <a:lnTo>
                      <a:pt x="1933" y="4002"/>
                    </a:lnTo>
                    <a:lnTo>
                      <a:pt x="1924" y="3994"/>
                    </a:lnTo>
                    <a:lnTo>
                      <a:pt x="1922" y="3979"/>
                    </a:lnTo>
                    <a:lnTo>
                      <a:pt x="1927" y="3960"/>
                    </a:lnTo>
                    <a:lnTo>
                      <a:pt x="1905" y="3990"/>
                    </a:lnTo>
                    <a:lnTo>
                      <a:pt x="1889" y="3999"/>
                    </a:lnTo>
                    <a:lnTo>
                      <a:pt x="1874" y="4007"/>
                    </a:lnTo>
                    <a:lnTo>
                      <a:pt x="1859" y="4011"/>
                    </a:lnTo>
                    <a:lnTo>
                      <a:pt x="1847" y="4011"/>
                    </a:lnTo>
                    <a:lnTo>
                      <a:pt x="1839" y="4007"/>
                    </a:lnTo>
                    <a:lnTo>
                      <a:pt x="1837" y="3998"/>
                    </a:lnTo>
                    <a:lnTo>
                      <a:pt x="1828" y="4023"/>
                    </a:lnTo>
                    <a:lnTo>
                      <a:pt x="1815" y="4044"/>
                    </a:lnTo>
                    <a:lnTo>
                      <a:pt x="1799" y="4059"/>
                    </a:lnTo>
                    <a:lnTo>
                      <a:pt x="1783" y="4067"/>
                    </a:lnTo>
                    <a:lnTo>
                      <a:pt x="1769" y="4064"/>
                    </a:lnTo>
                    <a:lnTo>
                      <a:pt x="1759" y="4052"/>
                    </a:lnTo>
                    <a:lnTo>
                      <a:pt x="1757" y="4026"/>
                    </a:lnTo>
                    <a:lnTo>
                      <a:pt x="1763" y="3985"/>
                    </a:lnTo>
                    <a:lnTo>
                      <a:pt x="1750" y="4003"/>
                    </a:lnTo>
                    <a:lnTo>
                      <a:pt x="1736" y="4015"/>
                    </a:lnTo>
                    <a:lnTo>
                      <a:pt x="1722" y="4021"/>
                    </a:lnTo>
                    <a:lnTo>
                      <a:pt x="1709" y="4022"/>
                    </a:lnTo>
                    <a:lnTo>
                      <a:pt x="1700" y="4016"/>
                    </a:lnTo>
                    <a:lnTo>
                      <a:pt x="1692" y="4006"/>
                    </a:lnTo>
                    <a:lnTo>
                      <a:pt x="1690" y="3991"/>
                    </a:lnTo>
                    <a:lnTo>
                      <a:pt x="1692" y="3970"/>
                    </a:lnTo>
                    <a:lnTo>
                      <a:pt x="1666" y="3993"/>
                    </a:lnTo>
                    <a:lnTo>
                      <a:pt x="1654" y="3998"/>
                    </a:lnTo>
                    <a:lnTo>
                      <a:pt x="1642" y="4000"/>
                    </a:lnTo>
                    <a:lnTo>
                      <a:pt x="1631" y="3997"/>
                    </a:lnTo>
                    <a:lnTo>
                      <a:pt x="1621" y="3990"/>
                    </a:lnTo>
                    <a:lnTo>
                      <a:pt x="1612" y="3979"/>
                    </a:lnTo>
                    <a:lnTo>
                      <a:pt x="1606" y="3963"/>
                    </a:lnTo>
                    <a:lnTo>
                      <a:pt x="1595" y="3999"/>
                    </a:lnTo>
                    <a:lnTo>
                      <a:pt x="1586" y="4014"/>
                    </a:lnTo>
                    <a:lnTo>
                      <a:pt x="1576" y="4027"/>
                    </a:lnTo>
                    <a:lnTo>
                      <a:pt x="1562" y="4036"/>
                    </a:lnTo>
                    <a:lnTo>
                      <a:pt x="1547" y="4041"/>
                    </a:lnTo>
                    <a:lnTo>
                      <a:pt x="1508" y="4041"/>
                    </a:lnTo>
                    <a:lnTo>
                      <a:pt x="1502" y="4063"/>
                    </a:lnTo>
                    <a:lnTo>
                      <a:pt x="1493" y="4080"/>
                    </a:lnTo>
                    <a:lnTo>
                      <a:pt x="1479" y="4092"/>
                    </a:lnTo>
                    <a:lnTo>
                      <a:pt x="1462" y="4098"/>
                    </a:lnTo>
                    <a:lnTo>
                      <a:pt x="1445" y="4098"/>
                    </a:lnTo>
                    <a:lnTo>
                      <a:pt x="1428" y="4091"/>
                    </a:lnTo>
                    <a:lnTo>
                      <a:pt x="1412" y="4078"/>
                    </a:lnTo>
                    <a:lnTo>
                      <a:pt x="1399" y="4060"/>
                    </a:lnTo>
                    <a:lnTo>
                      <a:pt x="1390" y="4088"/>
                    </a:lnTo>
                    <a:lnTo>
                      <a:pt x="1376" y="4108"/>
                    </a:lnTo>
                    <a:lnTo>
                      <a:pt x="1359" y="4121"/>
                    </a:lnTo>
                    <a:lnTo>
                      <a:pt x="1339" y="4125"/>
                    </a:lnTo>
                    <a:lnTo>
                      <a:pt x="1320" y="4123"/>
                    </a:lnTo>
                    <a:lnTo>
                      <a:pt x="1302" y="4113"/>
                    </a:lnTo>
                    <a:lnTo>
                      <a:pt x="1288" y="4095"/>
                    </a:lnTo>
                    <a:lnTo>
                      <a:pt x="1279" y="4071"/>
                    </a:lnTo>
                    <a:lnTo>
                      <a:pt x="1256" y="4087"/>
                    </a:lnTo>
                    <a:lnTo>
                      <a:pt x="1235" y="4095"/>
                    </a:lnTo>
                    <a:lnTo>
                      <a:pt x="1218" y="4099"/>
                    </a:lnTo>
                    <a:lnTo>
                      <a:pt x="1203" y="4095"/>
                    </a:lnTo>
                    <a:lnTo>
                      <a:pt x="1193" y="4086"/>
                    </a:lnTo>
                    <a:lnTo>
                      <a:pt x="1189" y="4072"/>
                    </a:lnTo>
                    <a:lnTo>
                      <a:pt x="1190" y="4053"/>
                    </a:lnTo>
                    <a:lnTo>
                      <a:pt x="1197" y="4030"/>
                    </a:lnTo>
                    <a:lnTo>
                      <a:pt x="1179" y="4044"/>
                    </a:lnTo>
                    <a:lnTo>
                      <a:pt x="1159" y="4053"/>
                    </a:lnTo>
                    <a:lnTo>
                      <a:pt x="1141" y="4056"/>
                    </a:lnTo>
                    <a:lnTo>
                      <a:pt x="1124" y="4055"/>
                    </a:lnTo>
                    <a:lnTo>
                      <a:pt x="1110" y="4048"/>
                    </a:lnTo>
                    <a:lnTo>
                      <a:pt x="1100" y="4037"/>
                    </a:lnTo>
                    <a:lnTo>
                      <a:pt x="1095" y="4021"/>
                    </a:lnTo>
                    <a:lnTo>
                      <a:pt x="1096" y="4000"/>
                    </a:lnTo>
                    <a:lnTo>
                      <a:pt x="1071" y="4003"/>
                    </a:lnTo>
                    <a:lnTo>
                      <a:pt x="1047" y="3998"/>
                    </a:lnTo>
                    <a:lnTo>
                      <a:pt x="1026" y="3987"/>
                    </a:lnTo>
                    <a:lnTo>
                      <a:pt x="1011" y="3972"/>
                    </a:lnTo>
                    <a:lnTo>
                      <a:pt x="975" y="4003"/>
                    </a:lnTo>
                    <a:lnTo>
                      <a:pt x="934" y="4023"/>
                    </a:lnTo>
                    <a:lnTo>
                      <a:pt x="916" y="4026"/>
                    </a:lnTo>
                    <a:lnTo>
                      <a:pt x="900" y="4023"/>
                    </a:lnTo>
                    <a:lnTo>
                      <a:pt x="889" y="4012"/>
                    </a:lnTo>
                    <a:lnTo>
                      <a:pt x="882" y="3993"/>
                    </a:lnTo>
                    <a:lnTo>
                      <a:pt x="871" y="4010"/>
                    </a:lnTo>
                    <a:lnTo>
                      <a:pt x="850" y="4028"/>
                    </a:lnTo>
                    <a:lnTo>
                      <a:pt x="823" y="4043"/>
                    </a:lnTo>
                    <a:lnTo>
                      <a:pt x="795" y="4055"/>
                    </a:lnTo>
                    <a:lnTo>
                      <a:pt x="769" y="4058"/>
                    </a:lnTo>
                    <a:lnTo>
                      <a:pt x="759" y="4057"/>
                    </a:lnTo>
                    <a:lnTo>
                      <a:pt x="752" y="4053"/>
                    </a:lnTo>
                    <a:lnTo>
                      <a:pt x="747" y="4045"/>
                    </a:lnTo>
                    <a:lnTo>
                      <a:pt x="746" y="4033"/>
                    </a:lnTo>
                    <a:lnTo>
                      <a:pt x="750" y="4020"/>
                    </a:lnTo>
                    <a:lnTo>
                      <a:pt x="758" y="4000"/>
                    </a:lnTo>
                    <a:lnTo>
                      <a:pt x="741" y="4017"/>
                    </a:lnTo>
                    <a:lnTo>
                      <a:pt x="723" y="4029"/>
                    </a:lnTo>
                    <a:lnTo>
                      <a:pt x="704" y="4033"/>
                    </a:lnTo>
                    <a:lnTo>
                      <a:pt x="687" y="4032"/>
                    </a:lnTo>
                    <a:lnTo>
                      <a:pt x="673" y="4024"/>
                    </a:lnTo>
                    <a:lnTo>
                      <a:pt x="663" y="4010"/>
                    </a:lnTo>
                    <a:lnTo>
                      <a:pt x="660" y="3990"/>
                    </a:lnTo>
                    <a:lnTo>
                      <a:pt x="664" y="3963"/>
                    </a:lnTo>
                    <a:lnTo>
                      <a:pt x="621" y="3965"/>
                    </a:lnTo>
                    <a:lnTo>
                      <a:pt x="591" y="3956"/>
                    </a:lnTo>
                    <a:lnTo>
                      <a:pt x="581" y="3949"/>
                    </a:lnTo>
                    <a:lnTo>
                      <a:pt x="573" y="3941"/>
                    </a:lnTo>
                    <a:lnTo>
                      <a:pt x="565" y="3922"/>
                    </a:lnTo>
                    <a:lnTo>
                      <a:pt x="568" y="3902"/>
                    </a:lnTo>
                    <a:lnTo>
                      <a:pt x="580" y="3885"/>
                    </a:lnTo>
                    <a:lnTo>
                      <a:pt x="600" y="3873"/>
                    </a:lnTo>
                    <a:lnTo>
                      <a:pt x="628" y="3870"/>
                    </a:lnTo>
                    <a:lnTo>
                      <a:pt x="608" y="3849"/>
                    </a:lnTo>
                    <a:lnTo>
                      <a:pt x="600" y="3828"/>
                    </a:lnTo>
                    <a:lnTo>
                      <a:pt x="601" y="3810"/>
                    </a:lnTo>
                    <a:lnTo>
                      <a:pt x="608" y="3795"/>
                    </a:lnTo>
                    <a:lnTo>
                      <a:pt x="622" y="3784"/>
                    </a:lnTo>
                    <a:lnTo>
                      <a:pt x="641" y="3780"/>
                    </a:lnTo>
                    <a:lnTo>
                      <a:pt x="662" y="3783"/>
                    </a:lnTo>
                    <a:lnTo>
                      <a:pt x="684" y="3796"/>
                    </a:lnTo>
                    <a:lnTo>
                      <a:pt x="684" y="3777"/>
                    </a:lnTo>
                    <a:lnTo>
                      <a:pt x="690" y="3762"/>
                    </a:lnTo>
                    <a:lnTo>
                      <a:pt x="700" y="3751"/>
                    </a:lnTo>
                    <a:lnTo>
                      <a:pt x="713" y="3745"/>
                    </a:lnTo>
                    <a:lnTo>
                      <a:pt x="728" y="3744"/>
                    </a:lnTo>
                    <a:lnTo>
                      <a:pt x="744" y="3747"/>
                    </a:lnTo>
                    <a:lnTo>
                      <a:pt x="760" y="3754"/>
                    </a:lnTo>
                    <a:lnTo>
                      <a:pt x="776" y="3768"/>
                    </a:lnTo>
                    <a:lnTo>
                      <a:pt x="801" y="3758"/>
                    </a:lnTo>
                    <a:lnTo>
                      <a:pt x="816" y="3757"/>
                    </a:lnTo>
                    <a:lnTo>
                      <a:pt x="832" y="3760"/>
                    </a:lnTo>
                    <a:lnTo>
                      <a:pt x="846" y="3765"/>
                    </a:lnTo>
                    <a:lnTo>
                      <a:pt x="859" y="3776"/>
                    </a:lnTo>
                    <a:lnTo>
                      <a:pt x="868" y="3791"/>
                    </a:lnTo>
                    <a:lnTo>
                      <a:pt x="875" y="3811"/>
                    </a:lnTo>
                    <a:lnTo>
                      <a:pt x="873" y="3793"/>
                    </a:lnTo>
                    <a:lnTo>
                      <a:pt x="875" y="3778"/>
                    </a:lnTo>
                    <a:lnTo>
                      <a:pt x="880" y="3766"/>
                    </a:lnTo>
                    <a:lnTo>
                      <a:pt x="887" y="3758"/>
                    </a:lnTo>
                    <a:lnTo>
                      <a:pt x="896" y="3752"/>
                    </a:lnTo>
                    <a:lnTo>
                      <a:pt x="907" y="3750"/>
                    </a:lnTo>
                    <a:lnTo>
                      <a:pt x="919" y="3751"/>
                    </a:lnTo>
                    <a:lnTo>
                      <a:pt x="931" y="3756"/>
                    </a:lnTo>
                    <a:lnTo>
                      <a:pt x="895" y="3737"/>
                    </a:lnTo>
                    <a:lnTo>
                      <a:pt x="869" y="3719"/>
                    </a:lnTo>
                    <a:lnTo>
                      <a:pt x="852" y="3699"/>
                    </a:lnTo>
                    <a:lnTo>
                      <a:pt x="841" y="3675"/>
                    </a:lnTo>
                    <a:lnTo>
                      <a:pt x="815" y="3671"/>
                    </a:lnTo>
                    <a:lnTo>
                      <a:pt x="807" y="3666"/>
                    </a:lnTo>
                    <a:lnTo>
                      <a:pt x="801" y="3659"/>
                    </a:lnTo>
                    <a:lnTo>
                      <a:pt x="799" y="3652"/>
                    </a:lnTo>
                    <a:lnTo>
                      <a:pt x="801" y="3643"/>
                    </a:lnTo>
                    <a:lnTo>
                      <a:pt x="816" y="3625"/>
                    </a:lnTo>
                    <a:lnTo>
                      <a:pt x="798" y="3626"/>
                    </a:lnTo>
                    <a:lnTo>
                      <a:pt x="782" y="3623"/>
                    </a:lnTo>
                    <a:lnTo>
                      <a:pt x="771" y="3614"/>
                    </a:lnTo>
                    <a:lnTo>
                      <a:pt x="766" y="3599"/>
                    </a:lnTo>
                    <a:lnTo>
                      <a:pt x="745" y="3613"/>
                    </a:lnTo>
                    <a:lnTo>
                      <a:pt x="732" y="3617"/>
                    </a:lnTo>
                    <a:lnTo>
                      <a:pt x="719" y="3618"/>
                    </a:lnTo>
                    <a:lnTo>
                      <a:pt x="708" y="3614"/>
                    </a:lnTo>
                    <a:lnTo>
                      <a:pt x="697" y="3607"/>
                    </a:lnTo>
                    <a:lnTo>
                      <a:pt x="688" y="3595"/>
                    </a:lnTo>
                    <a:lnTo>
                      <a:pt x="684" y="3577"/>
                    </a:lnTo>
                    <a:lnTo>
                      <a:pt x="677" y="3599"/>
                    </a:lnTo>
                    <a:lnTo>
                      <a:pt x="662" y="3618"/>
                    </a:lnTo>
                    <a:lnTo>
                      <a:pt x="642" y="3629"/>
                    </a:lnTo>
                    <a:lnTo>
                      <a:pt x="618" y="3635"/>
                    </a:lnTo>
                    <a:lnTo>
                      <a:pt x="594" y="3633"/>
                    </a:lnTo>
                    <a:lnTo>
                      <a:pt x="573" y="3622"/>
                    </a:lnTo>
                    <a:lnTo>
                      <a:pt x="554" y="3603"/>
                    </a:lnTo>
                    <a:lnTo>
                      <a:pt x="545" y="3573"/>
                    </a:lnTo>
                    <a:lnTo>
                      <a:pt x="536" y="3583"/>
                    </a:lnTo>
                    <a:lnTo>
                      <a:pt x="525" y="3591"/>
                    </a:lnTo>
                    <a:lnTo>
                      <a:pt x="511" y="3596"/>
                    </a:lnTo>
                    <a:lnTo>
                      <a:pt x="496" y="3599"/>
                    </a:lnTo>
                    <a:lnTo>
                      <a:pt x="466" y="3596"/>
                    </a:lnTo>
                    <a:lnTo>
                      <a:pt x="441" y="3583"/>
                    </a:lnTo>
                    <a:lnTo>
                      <a:pt x="401" y="3593"/>
                    </a:lnTo>
                    <a:lnTo>
                      <a:pt x="384" y="3593"/>
                    </a:lnTo>
                    <a:lnTo>
                      <a:pt x="369" y="3588"/>
                    </a:lnTo>
                    <a:lnTo>
                      <a:pt x="356" y="3578"/>
                    </a:lnTo>
                    <a:lnTo>
                      <a:pt x="346" y="3564"/>
                    </a:lnTo>
                    <a:lnTo>
                      <a:pt x="341" y="3546"/>
                    </a:lnTo>
                    <a:lnTo>
                      <a:pt x="339" y="3523"/>
                    </a:lnTo>
                    <a:lnTo>
                      <a:pt x="319" y="3526"/>
                    </a:lnTo>
                    <a:lnTo>
                      <a:pt x="303" y="3526"/>
                    </a:lnTo>
                    <a:lnTo>
                      <a:pt x="290" y="3523"/>
                    </a:lnTo>
                    <a:lnTo>
                      <a:pt x="283" y="3516"/>
                    </a:lnTo>
                    <a:lnTo>
                      <a:pt x="280" y="3505"/>
                    </a:lnTo>
                    <a:lnTo>
                      <a:pt x="283" y="3492"/>
                    </a:lnTo>
                    <a:lnTo>
                      <a:pt x="292" y="3474"/>
                    </a:lnTo>
                    <a:lnTo>
                      <a:pt x="309" y="3454"/>
                    </a:lnTo>
                    <a:lnTo>
                      <a:pt x="290" y="3469"/>
                    </a:lnTo>
                    <a:lnTo>
                      <a:pt x="272" y="3478"/>
                    </a:lnTo>
                    <a:lnTo>
                      <a:pt x="255" y="3481"/>
                    </a:lnTo>
                    <a:lnTo>
                      <a:pt x="241" y="3478"/>
                    </a:lnTo>
                    <a:lnTo>
                      <a:pt x="229" y="3469"/>
                    </a:lnTo>
                    <a:lnTo>
                      <a:pt x="221" y="3454"/>
                    </a:lnTo>
                    <a:lnTo>
                      <a:pt x="219" y="3435"/>
                    </a:lnTo>
                    <a:lnTo>
                      <a:pt x="222" y="3409"/>
                    </a:lnTo>
                    <a:lnTo>
                      <a:pt x="196" y="3428"/>
                    </a:lnTo>
                    <a:lnTo>
                      <a:pt x="165" y="3435"/>
                    </a:lnTo>
                    <a:lnTo>
                      <a:pt x="135" y="3427"/>
                    </a:lnTo>
                    <a:lnTo>
                      <a:pt x="121" y="3419"/>
                    </a:lnTo>
                    <a:lnTo>
                      <a:pt x="110" y="3406"/>
                    </a:lnTo>
                    <a:lnTo>
                      <a:pt x="75" y="3423"/>
                    </a:lnTo>
                    <a:lnTo>
                      <a:pt x="44" y="3427"/>
                    </a:lnTo>
                    <a:lnTo>
                      <a:pt x="21" y="3423"/>
                    </a:lnTo>
                    <a:lnTo>
                      <a:pt x="6" y="3411"/>
                    </a:lnTo>
                    <a:lnTo>
                      <a:pt x="1" y="3403"/>
                    </a:lnTo>
                    <a:lnTo>
                      <a:pt x="0" y="3394"/>
                    </a:lnTo>
                    <a:lnTo>
                      <a:pt x="7" y="3374"/>
                    </a:lnTo>
                    <a:lnTo>
                      <a:pt x="27" y="3354"/>
                    </a:lnTo>
                    <a:lnTo>
                      <a:pt x="62" y="3335"/>
                    </a:lnTo>
                    <a:lnTo>
                      <a:pt x="50" y="3323"/>
                    </a:lnTo>
                    <a:lnTo>
                      <a:pt x="43" y="3308"/>
                    </a:lnTo>
                    <a:lnTo>
                      <a:pt x="43" y="3294"/>
                    </a:lnTo>
                    <a:lnTo>
                      <a:pt x="48" y="3282"/>
                    </a:lnTo>
                    <a:lnTo>
                      <a:pt x="56" y="3271"/>
                    </a:lnTo>
                    <a:lnTo>
                      <a:pt x="67" y="3265"/>
                    </a:lnTo>
                    <a:lnTo>
                      <a:pt x="82" y="3264"/>
                    </a:lnTo>
                    <a:lnTo>
                      <a:pt x="98" y="3268"/>
                    </a:lnTo>
                    <a:lnTo>
                      <a:pt x="96" y="3250"/>
                    </a:lnTo>
                    <a:lnTo>
                      <a:pt x="99" y="3234"/>
                    </a:lnTo>
                    <a:lnTo>
                      <a:pt x="106" y="3220"/>
                    </a:lnTo>
                    <a:lnTo>
                      <a:pt x="115" y="3210"/>
                    </a:lnTo>
                    <a:lnTo>
                      <a:pt x="126" y="3204"/>
                    </a:lnTo>
                    <a:lnTo>
                      <a:pt x="140" y="3203"/>
                    </a:lnTo>
                    <a:lnTo>
                      <a:pt x="156" y="3207"/>
                    </a:lnTo>
                    <a:lnTo>
                      <a:pt x="171" y="3217"/>
                    </a:lnTo>
                    <a:lnTo>
                      <a:pt x="171" y="3188"/>
                    </a:lnTo>
                    <a:lnTo>
                      <a:pt x="178" y="3166"/>
                    </a:lnTo>
                    <a:lnTo>
                      <a:pt x="189" y="3148"/>
                    </a:lnTo>
                    <a:lnTo>
                      <a:pt x="205" y="3137"/>
                    </a:lnTo>
                    <a:lnTo>
                      <a:pt x="223" y="3131"/>
                    </a:lnTo>
                    <a:lnTo>
                      <a:pt x="245" y="3132"/>
                    </a:lnTo>
                    <a:lnTo>
                      <a:pt x="268" y="3141"/>
                    </a:lnTo>
                    <a:lnTo>
                      <a:pt x="290" y="3157"/>
                    </a:lnTo>
                    <a:lnTo>
                      <a:pt x="294" y="3144"/>
                    </a:lnTo>
                    <a:lnTo>
                      <a:pt x="301" y="3136"/>
                    </a:lnTo>
                    <a:lnTo>
                      <a:pt x="312" y="3131"/>
                    </a:lnTo>
                    <a:lnTo>
                      <a:pt x="323" y="3130"/>
                    </a:lnTo>
                    <a:lnTo>
                      <a:pt x="344" y="3140"/>
                    </a:lnTo>
                    <a:lnTo>
                      <a:pt x="352" y="3148"/>
                    </a:lnTo>
                    <a:lnTo>
                      <a:pt x="354" y="3160"/>
                    </a:lnTo>
                    <a:lnTo>
                      <a:pt x="355" y="3145"/>
                    </a:lnTo>
                    <a:lnTo>
                      <a:pt x="360" y="3132"/>
                    </a:lnTo>
                    <a:lnTo>
                      <a:pt x="370" y="3123"/>
                    </a:lnTo>
                    <a:lnTo>
                      <a:pt x="383" y="3116"/>
                    </a:lnTo>
                    <a:lnTo>
                      <a:pt x="412" y="3113"/>
                    </a:lnTo>
                    <a:lnTo>
                      <a:pt x="427" y="3115"/>
                    </a:lnTo>
                    <a:lnTo>
                      <a:pt x="441" y="3121"/>
                    </a:lnTo>
                    <a:lnTo>
                      <a:pt x="439" y="3105"/>
                    </a:lnTo>
                    <a:lnTo>
                      <a:pt x="443" y="3089"/>
                    </a:lnTo>
                    <a:lnTo>
                      <a:pt x="455" y="3077"/>
                    </a:lnTo>
                    <a:lnTo>
                      <a:pt x="474" y="3071"/>
                    </a:lnTo>
                    <a:lnTo>
                      <a:pt x="439" y="3047"/>
                    </a:lnTo>
                    <a:lnTo>
                      <a:pt x="419" y="3021"/>
                    </a:lnTo>
                    <a:lnTo>
                      <a:pt x="409" y="2998"/>
                    </a:lnTo>
                    <a:lnTo>
                      <a:pt x="409" y="2976"/>
                    </a:lnTo>
                    <a:lnTo>
                      <a:pt x="418" y="2960"/>
                    </a:lnTo>
                    <a:lnTo>
                      <a:pt x="434" y="2950"/>
                    </a:lnTo>
                    <a:lnTo>
                      <a:pt x="456" y="2947"/>
                    </a:lnTo>
                    <a:lnTo>
                      <a:pt x="484" y="2956"/>
                    </a:lnTo>
                    <a:lnTo>
                      <a:pt x="484" y="2914"/>
                    </a:lnTo>
                    <a:lnTo>
                      <a:pt x="489" y="2900"/>
                    </a:lnTo>
                    <a:lnTo>
                      <a:pt x="495" y="2891"/>
                    </a:lnTo>
                    <a:lnTo>
                      <a:pt x="504" y="2884"/>
                    </a:lnTo>
                    <a:lnTo>
                      <a:pt x="513" y="2882"/>
                    </a:lnTo>
                    <a:lnTo>
                      <a:pt x="536" y="2886"/>
                    </a:lnTo>
                    <a:lnTo>
                      <a:pt x="561" y="2899"/>
                    </a:lnTo>
                    <a:lnTo>
                      <a:pt x="584" y="2919"/>
                    </a:lnTo>
                    <a:lnTo>
                      <a:pt x="602" y="2943"/>
                    </a:lnTo>
                    <a:lnTo>
                      <a:pt x="613" y="2968"/>
                    </a:lnTo>
                    <a:lnTo>
                      <a:pt x="638" y="2960"/>
                    </a:lnTo>
                    <a:lnTo>
                      <a:pt x="659" y="2959"/>
                    </a:lnTo>
                    <a:lnTo>
                      <a:pt x="675" y="2965"/>
                    </a:lnTo>
                    <a:lnTo>
                      <a:pt x="688" y="2975"/>
                    </a:lnTo>
                    <a:lnTo>
                      <a:pt x="697" y="2989"/>
                    </a:lnTo>
                    <a:lnTo>
                      <a:pt x="700" y="3006"/>
                    </a:lnTo>
                    <a:lnTo>
                      <a:pt x="698" y="3026"/>
                    </a:lnTo>
                    <a:lnTo>
                      <a:pt x="691" y="3046"/>
                    </a:lnTo>
                    <a:lnTo>
                      <a:pt x="712" y="3033"/>
                    </a:lnTo>
                    <a:lnTo>
                      <a:pt x="735" y="3027"/>
                    </a:lnTo>
                    <a:lnTo>
                      <a:pt x="757" y="3028"/>
                    </a:lnTo>
                    <a:lnTo>
                      <a:pt x="778" y="3033"/>
                    </a:lnTo>
                    <a:lnTo>
                      <a:pt x="795" y="3043"/>
                    </a:lnTo>
                    <a:lnTo>
                      <a:pt x="808" y="3057"/>
                    </a:lnTo>
                    <a:lnTo>
                      <a:pt x="815" y="3073"/>
                    </a:lnTo>
                    <a:lnTo>
                      <a:pt x="815" y="3090"/>
                    </a:lnTo>
                    <a:lnTo>
                      <a:pt x="841" y="3077"/>
                    </a:lnTo>
                    <a:lnTo>
                      <a:pt x="865" y="3071"/>
                    </a:lnTo>
                    <a:lnTo>
                      <a:pt x="886" y="3075"/>
                    </a:lnTo>
                    <a:lnTo>
                      <a:pt x="902" y="3083"/>
                    </a:lnTo>
                    <a:lnTo>
                      <a:pt x="915" y="3098"/>
                    </a:lnTo>
                    <a:lnTo>
                      <a:pt x="921" y="3116"/>
                    </a:lnTo>
                    <a:lnTo>
                      <a:pt x="922" y="3138"/>
                    </a:lnTo>
                    <a:lnTo>
                      <a:pt x="916" y="3160"/>
                    </a:lnTo>
                    <a:lnTo>
                      <a:pt x="938" y="3151"/>
                    </a:lnTo>
                    <a:lnTo>
                      <a:pt x="958" y="3146"/>
                    </a:lnTo>
                    <a:lnTo>
                      <a:pt x="975" y="3146"/>
                    </a:lnTo>
                    <a:lnTo>
                      <a:pt x="990" y="3151"/>
                    </a:lnTo>
                    <a:lnTo>
                      <a:pt x="1002" y="3159"/>
                    </a:lnTo>
                    <a:lnTo>
                      <a:pt x="1012" y="3171"/>
                    </a:lnTo>
                    <a:lnTo>
                      <a:pt x="1025" y="3205"/>
                    </a:lnTo>
                    <a:lnTo>
                      <a:pt x="1034" y="3182"/>
                    </a:lnTo>
                    <a:lnTo>
                      <a:pt x="1052" y="3164"/>
                    </a:lnTo>
                    <a:lnTo>
                      <a:pt x="1074" y="3156"/>
                    </a:lnTo>
                    <a:lnTo>
                      <a:pt x="1099" y="3160"/>
                    </a:lnTo>
                    <a:lnTo>
                      <a:pt x="1090" y="3150"/>
                    </a:lnTo>
                    <a:lnTo>
                      <a:pt x="1087" y="3138"/>
                    </a:lnTo>
                    <a:lnTo>
                      <a:pt x="1087" y="3126"/>
                    </a:lnTo>
                    <a:lnTo>
                      <a:pt x="1090" y="3114"/>
                    </a:lnTo>
                    <a:lnTo>
                      <a:pt x="1107" y="3094"/>
                    </a:lnTo>
                    <a:lnTo>
                      <a:pt x="1117" y="3088"/>
                    </a:lnTo>
                    <a:lnTo>
                      <a:pt x="1130" y="3083"/>
                    </a:lnTo>
                    <a:lnTo>
                      <a:pt x="1117" y="3075"/>
                    </a:lnTo>
                    <a:lnTo>
                      <a:pt x="1108" y="3061"/>
                    </a:lnTo>
                    <a:lnTo>
                      <a:pt x="1103" y="3044"/>
                    </a:lnTo>
                    <a:lnTo>
                      <a:pt x="1108" y="3023"/>
                    </a:lnTo>
                    <a:lnTo>
                      <a:pt x="1089" y="3027"/>
                    </a:lnTo>
                    <a:lnTo>
                      <a:pt x="1069" y="3026"/>
                    </a:lnTo>
                    <a:lnTo>
                      <a:pt x="1050" y="3021"/>
                    </a:lnTo>
                    <a:lnTo>
                      <a:pt x="1034" y="3014"/>
                    </a:lnTo>
                    <a:lnTo>
                      <a:pt x="1022" y="3002"/>
                    </a:lnTo>
                    <a:lnTo>
                      <a:pt x="1017" y="2988"/>
                    </a:lnTo>
                    <a:lnTo>
                      <a:pt x="1021" y="2971"/>
                    </a:lnTo>
                    <a:lnTo>
                      <a:pt x="1035" y="2953"/>
                    </a:lnTo>
                    <a:lnTo>
                      <a:pt x="1018" y="2951"/>
                    </a:lnTo>
                    <a:lnTo>
                      <a:pt x="1004" y="2944"/>
                    </a:lnTo>
                    <a:lnTo>
                      <a:pt x="993" y="2934"/>
                    </a:lnTo>
                    <a:lnTo>
                      <a:pt x="988" y="2921"/>
                    </a:lnTo>
                    <a:lnTo>
                      <a:pt x="987" y="2907"/>
                    </a:lnTo>
                    <a:lnTo>
                      <a:pt x="991" y="2893"/>
                    </a:lnTo>
                    <a:lnTo>
                      <a:pt x="1003" y="2882"/>
                    </a:lnTo>
                    <a:lnTo>
                      <a:pt x="1021" y="2874"/>
                    </a:lnTo>
                    <a:lnTo>
                      <a:pt x="1006" y="2853"/>
                    </a:lnTo>
                    <a:lnTo>
                      <a:pt x="1001" y="2832"/>
                    </a:lnTo>
                    <a:lnTo>
                      <a:pt x="1004" y="2812"/>
                    </a:lnTo>
                    <a:lnTo>
                      <a:pt x="1015" y="2795"/>
                    </a:lnTo>
                    <a:lnTo>
                      <a:pt x="1030" y="2784"/>
                    </a:lnTo>
                    <a:lnTo>
                      <a:pt x="1048" y="2783"/>
                    </a:lnTo>
                    <a:lnTo>
                      <a:pt x="1069" y="2791"/>
                    </a:lnTo>
                    <a:lnTo>
                      <a:pt x="1088" y="2815"/>
                    </a:lnTo>
                    <a:lnTo>
                      <a:pt x="1096" y="2802"/>
                    </a:lnTo>
                    <a:lnTo>
                      <a:pt x="1108" y="2793"/>
                    </a:lnTo>
                    <a:lnTo>
                      <a:pt x="1121" y="2787"/>
                    </a:lnTo>
                    <a:lnTo>
                      <a:pt x="1135" y="2785"/>
                    </a:lnTo>
                    <a:lnTo>
                      <a:pt x="1148" y="2788"/>
                    </a:lnTo>
                    <a:lnTo>
                      <a:pt x="1158" y="2796"/>
                    </a:lnTo>
                    <a:lnTo>
                      <a:pt x="1166" y="2809"/>
                    </a:lnTo>
                    <a:lnTo>
                      <a:pt x="1170" y="2826"/>
                    </a:lnTo>
                    <a:lnTo>
                      <a:pt x="1176" y="2809"/>
                    </a:lnTo>
                    <a:lnTo>
                      <a:pt x="1183" y="2796"/>
                    </a:lnTo>
                    <a:lnTo>
                      <a:pt x="1203" y="2779"/>
                    </a:lnTo>
                    <a:lnTo>
                      <a:pt x="1229" y="2774"/>
                    </a:lnTo>
                    <a:lnTo>
                      <a:pt x="1261" y="2782"/>
                    </a:lnTo>
                    <a:lnTo>
                      <a:pt x="1266" y="2766"/>
                    </a:lnTo>
                    <a:lnTo>
                      <a:pt x="1273" y="2753"/>
                    </a:lnTo>
                    <a:lnTo>
                      <a:pt x="1292" y="2737"/>
                    </a:lnTo>
                    <a:lnTo>
                      <a:pt x="1316" y="2734"/>
                    </a:lnTo>
                    <a:lnTo>
                      <a:pt x="1338" y="2743"/>
                    </a:lnTo>
                    <a:lnTo>
                      <a:pt x="1330" y="2729"/>
                    </a:lnTo>
                    <a:lnTo>
                      <a:pt x="1325" y="2713"/>
                    </a:lnTo>
                    <a:lnTo>
                      <a:pt x="1328" y="2676"/>
                    </a:lnTo>
                    <a:lnTo>
                      <a:pt x="1334" y="2658"/>
                    </a:lnTo>
                    <a:lnTo>
                      <a:pt x="1344" y="2643"/>
                    </a:lnTo>
                    <a:lnTo>
                      <a:pt x="1357" y="2630"/>
                    </a:lnTo>
                    <a:lnTo>
                      <a:pt x="1373" y="2622"/>
                    </a:lnTo>
                    <a:lnTo>
                      <a:pt x="1344" y="2607"/>
                    </a:lnTo>
                    <a:lnTo>
                      <a:pt x="1325" y="2586"/>
                    </a:lnTo>
                    <a:lnTo>
                      <a:pt x="1317" y="2565"/>
                    </a:lnTo>
                    <a:lnTo>
                      <a:pt x="1317" y="2542"/>
                    </a:lnTo>
                    <a:lnTo>
                      <a:pt x="1325" y="2524"/>
                    </a:lnTo>
                    <a:lnTo>
                      <a:pt x="1345" y="2512"/>
                    </a:lnTo>
                    <a:lnTo>
                      <a:pt x="1372" y="2509"/>
                    </a:lnTo>
                    <a:lnTo>
                      <a:pt x="1388" y="2512"/>
                    </a:lnTo>
                    <a:lnTo>
                      <a:pt x="1407" y="2518"/>
                    </a:lnTo>
                    <a:lnTo>
                      <a:pt x="1394" y="2509"/>
                    </a:lnTo>
                    <a:lnTo>
                      <a:pt x="1386" y="2498"/>
                    </a:lnTo>
                    <a:lnTo>
                      <a:pt x="1380" y="2483"/>
                    </a:lnTo>
                    <a:lnTo>
                      <a:pt x="1379" y="2465"/>
                    </a:lnTo>
                    <a:lnTo>
                      <a:pt x="1382" y="2449"/>
                    </a:lnTo>
                    <a:lnTo>
                      <a:pt x="1388" y="2434"/>
                    </a:lnTo>
                    <a:lnTo>
                      <a:pt x="1398" y="2422"/>
                    </a:lnTo>
                    <a:lnTo>
                      <a:pt x="1411" y="2414"/>
                    </a:lnTo>
                    <a:lnTo>
                      <a:pt x="1397" y="2400"/>
                    </a:lnTo>
                    <a:lnTo>
                      <a:pt x="1386" y="2384"/>
                    </a:lnTo>
                    <a:lnTo>
                      <a:pt x="1380" y="2369"/>
                    </a:lnTo>
                    <a:lnTo>
                      <a:pt x="1380" y="2354"/>
                    </a:lnTo>
                    <a:lnTo>
                      <a:pt x="1385" y="2340"/>
                    </a:lnTo>
                    <a:lnTo>
                      <a:pt x="1394" y="2329"/>
                    </a:lnTo>
                    <a:lnTo>
                      <a:pt x="1410" y="2319"/>
                    </a:lnTo>
                    <a:lnTo>
                      <a:pt x="1430" y="2313"/>
                    </a:lnTo>
                    <a:lnTo>
                      <a:pt x="1415" y="2293"/>
                    </a:lnTo>
                    <a:lnTo>
                      <a:pt x="1408" y="2275"/>
                    </a:lnTo>
                    <a:lnTo>
                      <a:pt x="1410" y="2257"/>
                    </a:lnTo>
                    <a:lnTo>
                      <a:pt x="1416" y="2243"/>
                    </a:lnTo>
                    <a:lnTo>
                      <a:pt x="1429" y="2234"/>
                    </a:lnTo>
                    <a:lnTo>
                      <a:pt x="1445" y="2230"/>
                    </a:lnTo>
                    <a:lnTo>
                      <a:pt x="1466" y="2236"/>
                    </a:lnTo>
                    <a:lnTo>
                      <a:pt x="1489" y="2251"/>
                    </a:lnTo>
                    <a:lnTo>
                      <a:pt x="1483" y="2236"/>
                    </a:lnTo>
                    <a:lnTo>
                      <a:pt x="1482" y="2220"/>
                    </a:lnTo>
                    <a:lnTo>
                      <a:pt x="1489" y="2205"/>
                    </a:lnTo>
                    <a:lnTo>
                      <a:pt x="1508" y="2194"/>
                    </a:lnTo>
                    <a:lnTo>
                      <a:pt x="1480" y="2184"/>
                    </a:lnTo>
                    <a:lnTo>
                      <a:pt x="1461" y="2166"/>
                    </a:lnTo>
                    <a:lnTo>
                      <a:pt x="1452" y="2141"/>
                    </a:lnTo>
                    <a:lnTo>
                      <a:pt x="1452" y="2110"/>
                    </a:lnTo>
                    <a:lnTo>
                      <a:pt x="1430" y="2119"/>
                    </a:lnTo>
                    <a:lnTo>
                      <a:pt x="1408" y="2123"/>
                    </a:lnTo>
                    <a:lnTo>
                      <a:pt x="1388" y="2122"/>
                    </a:lnTo>
                    <a:lnTo>
                      <a:pt x="1370" y="2118"/>
                    </a:lnTo>
                    <a:lnTo>
                      <a:pt x="1353" y="2108"/>
                    </a:lnTo>
                    <a:lnTo>
                      <a:pt x="1341" y="2096"/>
                    </a:lnTo>
                    <a:lnTo>
                      <a:pt x="1330" y="2077"/>
                    </a:lnTo>
                    <a:lnTo>
                      <a:pt x="1324" y="2057"/>
                    </a:lnTo>
                    <a:lnTo>
                      <a:pt x="1315" y="2074"/>
                    </a:lnTo>
                    <a:lnTo>
                      <a:pt x="1298" y="2088"/>
                    </a:lnTo>
                    <a:lnTo>
                      <a:pt x="1279" y="2097"/>
                    </a:lnTo>
                    <a:lnTo>
                      <a:pt x="1258" y="2101"/>
                    </a:lnTo>
                    <a:lnTo>
                      <a:pt x="1236" y="2100"/>
                    </a:lnTo>
                    <a:lnTo>
                      <a:pt x="1214" y="2092"/>
                    </a:lnTo>
                    <a:lnTo>
                      <a:pt x="1196" y="2080"/>
                    </a:lnTo>
                    <a:lnTo>
                      <a:pt x="1182" y="2060"/>
                    </a:lnTo>
                    <a:lnTo>
                      <a:pt x="1167" y="2061"/>
                    </a:lnTo>
                    <a:lnTo>
                      <a:pt x="1152" y="2057"/>
                    </a:lnTo>
                    <a:lnTo>
                      <a:pt x="1130" y="2040"/>
                    </a:lnTo>
                    <a:lnTo>
                      <a:pt x="1124" y="2027"/>
                    </a:lnTo>
                    <a:lnTo>
                      <a:pt x="1120" y="2014"/>
                    </a:lnTo>
                    <a:lnTo>
                      <a:pt x="1121" y="2001"/>
                    </a:lnTo>
                    <a:lnTo>
                      <a:pt x="1125" y="1987"/>
                    </a:lnTo>
                    <a:lnTo>
                      <a:pt x="1100" y="1980"/>
                    </a:lnTo>
                    <a:lnTo>
                      <a:pt x="1080" y="1965"/>
                    </a:lnTo>
                    <a:lnTo>
                      <a:pt x="1073" y="1957"/>
                    </a:lnTo>
                    <a:lnTo>
                      <a:pt x="1070" y="1946"/>
                    </a:lnTo>
                    <a:lnTo>
                      <a:pt x="1071" y="1934"/>
                    </a:lnTo>
                    <a:lnTo>
                      <a:pt x="1076" y="1921"/>
                    </a:lnTo>
                    <a:lnTo>
                      <a:pt x="1030" y="1946"/>
                    </a:lnTo>
                    <a:lnTo>
                      <a:pt x="987" y="1956"/>
                    </a:lnTo>
                    <a:lnTo>
                      <a:pt x="949" y="1952"/>
                    </a:lnTo>
                    <a:lnTo>
                      <a:pt x="934" y="1947"/>
                    </a:lnTo>
                    <a:lnTo>
                      <a:pt x="922" y="1940"/>
                    </a:lnTo>
                    <a:lnTo>
                      <a:pt x="912" y="1930"/>
                    </a:lnTo>
                    <a:lnTo>
                      <a:pt x="907" y="1919"/>
                    </a:lnTo>
                    <a:lnTo>
                      <a:pt x="906" y="1908"/>
                    </a:lnTo>
                    <a:lnTo>
                      <a:pt x="909" y="1895"/>
                    </a:lnTo>
                    <a:lnTo>
                      <a:pt x="918" y="1882"/>
                    </a:lnTo>
                    <a:lnTo>
                      <a:pt x="931" y="1869"/>
                    </a:lnTo>
                    <a:lnTo>
                      <a:pt x="950" y="1857"/>
                    </a:lnTo>
                    <a:lnTo>
                      <a:pt x="976" y="1846"/>
                    </a:lnTo>
                    <a:lnTo>
                      <a:pt x="960" y="1840"/>
                    </a:lnTo>
                    <a:lnTo>
                      <a:pt x="949" y="1831"/>
                    </a:lnTo>
                    <a:lnTo>
                      <a:pt x="945" y="1819"/>
                    </a:lnTo>
                    <a:lnTo>
                      <a:pt x="946" y="1806"/>
                    </a:lnTo>
                    <a:lnTo>
                      <a:pt x="952" y="1795"/>
                    </a:lnTo>
                    <a:lnTo>
                      <a:pt x="963" y="1788"/>
                    </a:lnTo>
                    <a:lnTo>
                      <a:pt x="979" y="1785"/>
                    </a:lnTo>
                    <a:lnTo>
                      <a:pt x="999" y="1789"/>
                    </a:lnTo>
                    <a:lnTo>
                      <a:pt x="989" y="1779"/>
                    </a:lnTo>
                    <a:lnTo>
                      <a:pt x="983" y="1769"/>
                    </a:lnTo>
                    <a:lnTo>
                      <a:pt x="983" y="1746"/>
                    </a:lnTo>
                    <a:lnTo>
                      <a:pt x="993" y="1725"/>
                    </a:lnTo>
                    <a:lnTo>
                      <a:pt x="1014" y="1706"/>
                    </a:lnTo>
                    <a:lnTo>
                      <a:pt x="1038" y="1692"/>
                    </a:lnTo>
                    <a:lnTo>
                      <a:pt x="1063" y="1686"/>
                    </a:lnTo>
                    <a:lnTo>
                      <a:pt x="1075" y="1688"/>
                    </a:lnTo>
                    <a:lnTo>
                      <a:pt x="1086" y="1693"/>
                    </a:lnTo>
                    <a:lnTo>
                      <a:pt x="1096" y="1700"/>
                    </a:lnTo>
                    <a:lnTo>
                      <a:pt x="1103" y="1712"/>
                    </a:lnTo>
                    <a:lnTo>
                      <a:pt x="1124" y="1694"/>
                    </a:lnTo>
                    <a:lnTo>
                      <a:pt x="1144" y="1682"/>
                    </a:lnTo>
                    <a:lnTo>
                      <a:pt x="1164" y="1678"/>
                    </a:lnTo>
                    <a:lnTo>
                      <a:pt x="1181" y="1680"/>
                    </a:lnTo>
                    <a:lnTo>
                      <a:pt x="1195" y="1687"/>
                    </a:lnTo>
                    <a:lnTo>
                      <a:pt x="1205" y="1702"/>
                    </a:lnTo>
                    <a:lnTo>
                      <a:pt x="1210" y="1725"/>
                    </a:lnTo>
                    <a:lnTo>
                      <a:pt x="1208" y="1753"/>
                    </a:lnTo>
                    <a:lnTo>
                      <a:pt x="1217" y="1739"/>
                    </a:lnTo>
                    <a:lnTo>
                      <a:pt x="1227" y="1728"/>
                    </a:lnTo>
                    <a:lnTo>
                      <a:pt x="1254" y="1715"/>
                    </a:lnTo>
                    <a:lnTo>
                      <a:pt x="1283" y="1712"/>
                    </a:lnTo>
                    <a:lnTo>
                      <a:pt x="1313" y="1718"/>
                    </a:lnTo>
                    <a:lnTo>
                      <a:pt x="1301" y="1694"/>
                    </a:lnTo>
                    <a:lnTo>
                      <a:pt x="1297" y="1667"/>
                    </a:lnTo>
                    <a:lnTo>
                      <a:pt x="1301" y="1640"/>
                    </a:lnTo>
                    <a:lnTo>
                      <a:pt x="1310" y="1619"/>
                    </a:lnTo>
                    <a:lnTo>
                      <a:pt x="1327" y="1603"/>
                    </a:lnTo>
                    <a:lnTo>
                      <a:pt x="1335" y="1600"/>
                    </a:lnTo>
                    <a:lnTo>
                      <a:pt x="1347" y="1599"/>
                    </a:lnTo>
                    <a:lnTo>
                      <a:pt x="1358" y="1601"/>
                    </a:lnTo>
                    <a:lnTo>
                      <a:pt x="1371" y="1606"/>
                    </a:lnTo>
                    <a:lnTo>
                      <a:pt x="1385" y="1616"/>
                    </a:lnTo>
                    <a:lnTo>
                      <a:pt x="1399" y="1631"/>
                    </a:lnTo>
                    <a:lnTo>
                      <a:pt x="1413" y="1604"/>
                    </a:lnTo>
                    <a:lnTo>
                      <a:pt x="1430" y="1590"/>
                    </a:lnTo>
                    <a:lnTo>
                      <a:pt x="1449" y="1586"/>
                    </a:lnTo>
                    <a:lnTo>
                      <a:pt x="1469" y="1591"/>
                    </a:lnTo>
                    <a:lnTo>
                      <a:pt x="1486" y="1604"/>
                    </a:lnTo>
                    <a:lnTo>
                      <a:pt x="1499" y="1622"/>
                    </a:lnTo>
                    <a:lnTo>
                      <a:pt x="1506" y="1645"/>
                    </a:lnTo>
                    <a:lnTo>
                      <a:pt x="1504" y="1670"/>
                    </a:lnTo>
                    <a:lnTo>
                      <a:pt x="1526" y="1666"/>
                    </a:lnTo>
                    <a:lnTo>
                      <a:pt x="1544" y="1665"/>
                    </a:lnTo>
                    <a:lnTo>
                      <a:pt x="1559" y="1669"/>
                    </a:lnTo>
                    <a:lnTo>
                      <a:pt x="1571" y="1677"/>
                    </a:lnTo>
                    <a:lnTo>
                      <a:pt x="1579" y="1687"/>
                    </a:lnTo>
                    <a:lnTo>
                      <a:pt x="1583" y="1701"/>
                    </a:lnTo>
                    <a:lnTo>
                      <a:pt x="1582" y="1718"/>
                    </a:lnTo>
                    <a:lnTo>
                      <a:pt x="1578" y="1738"/>
                    </a:lnTo>
                    <a:lnTo>
                      <a:pt x="1599" y="1726"/>
                    </a:lnTo>
                    <a:lnTo>
                      <a:pt x="1622" y="1722"/>
                    </a:lnTo>
                    <a:lnTo>
                      <a:pt x="1644" y="1726"/>
                    </a:lnTo>
                    <a:lnTo>
                      <a:pt x="1663" y="1738"/>
                    </a:lnTo>
                    <a:lnTo>
                      <a:pt x="1674" y="1712"/>
                    </a:lnTo>
                    <a:lnTo>
                      <a:pt x="1688" y="1694"/>
                    </a:lnTo>
                    <a:lnTo>
                      <a:pt x="1704" y="1685"/>
                    </a:lnTo>
                    <a:lnTo>
                      <a:pt x="1720" y="1685"/>
                    </a:lnTo>
                    <a:lnTo>
                      <a:pt x="1735" y="1694"/>
                    </a:lnTo>
                    <a:lnTo>
                      <a:pt x="1747" y="1712"/>
                    </a:lnTo>
                    <a:lnTo>
                      <a:pt x="1755" y="1739"/>
                    </a:lnTo>
                    <a:lnTo>
                      <a:pt x="1756" y="1775"/>
                    </a:lnTo>
                    <a:lnTo>
                      <a:pt x="1784" y="1782"/>
                    </a:lnTo>
                    <a:lnTo>
                      <a:pt x="1802" y="1796"/>
                    </a:lnTo>
                    <a:lnTo>
                      <a:pt x="1812" y="1818"/>
                    </a:lnTo>
                    <a:lnTo>
                      <a:pt x="1812" y="1846"/>
                    </a:lnTo>
                    <a:lnTo>
                      <a:pt x="1824" y="1846"/>
                    </a:lnTo>
                    <a:lnTo>
                      <a:pt x="1835" y="1848"/>
                    </a:lnTo>
                    <a:lnTo>
                      <a:pt x="1855" y="1858"/>
                    </a:lnTo>
                    <a:lnTo>
                      <a:pt x="1868" y="1877"/>
                    </a:lnTo>
                    <a:lnTo>
                      <a:pt x="1872" y="1897"/>
                    </a:lnTo>
                    <a:lnTo>
                      <a:pt x="1888" y="1875"/>
                    </a:lnTo>
                    <a:lnTo>
                      <a:pt x="1912" y="1862"/>
                    </a:lnTo>
                    <a:lnTo>
                      <a:pt x="1938" y="1856"/>
                    </a:lnTo>
                    <a:lnTo>
                      <a:pt x="1952" y="1858"/>
                    </a:lnTo>
                    <a:lnTo>
                      <a:pt x="1965" y="1864"/>
                    </a:lnTo>
                    <a:lnTo>
                      <a:pt x="1970" y="1841"/>
                    </a:lnTo>
                    <a:lnTo>
                      <a:pt x="1980" y="1822"/>
                    </a:lnTo>
                    <a:lnTo>
                      <a:pt x="1993" y="1807"/>
                    </a:lnTo>
                    <a:lnTo>
                      <a:pt x="2010" y="1801"/>
                    </a:lnTo>
                    <a:lnTo>
                      <a:pt x="1995" y="1787"/>
                    </a:lnTo>
                    <a:lnTo>
                      <a:pt x="1988" y="1770"/>
                    </a:lnTo>
                    <a:lnTo>
                      <a:pt x="1989" y="1753"/>
                    </a:lnTo>
                    <a:lnTo>
                      <a:pt x="1996" y="1734"/>
                    </a:lnTo>
                    <a:lnTo>
                      <a:pt x="1963" y="1732"/>
                    </a:lnTo>
                    <a:lnTo>
                      <a:pt x="1935" y="1726"/>
                    </a:lnTo>
                    <a:lnTo>
                      <a:pt x="1913" y="1716"/>
                    </a:lnTo>
                    <a:lnTo>
                      <a:pt x="1898" y="1704"/>
                    </a:lnTo>
                    <a:lnTo>
                      <a:pt x="1889" y="1688"/>
                    </a:lnTo>
                    <a:lnTo>
                      <a:pt x="1889" y="1671"/>
                    </a:lnTo>
                    <a:lnTo>
                      <a:pt x="1897" y="1653"/>
                    </a:lnTo>
                    <a:lnTo>
                      <a:pt x="1913" y="1633"/>
                    </a:lnTo>
                    <a:lnTo>
                      <a:pt x="1893" y="1626"/>
                    </a:lnTo>
                    <a:lnTo>
                      <a:pt x="1879" y="1616"/>
                    </a:lnTo>
                    <a:lnTo>
                      <a:pt x="1869" y="1601"/>
                    </a:lnTo>
                    <a:lnTo>
                      <a:pt x="1866" y="1585"/>
                    </a:lnTo>
                    <a:lnTo>
                      <a:pt x="1867" y="1568"/>
                    </a:lnTo>
                    <a:lnTo>
                      <a:pt x="1874" y="1552"/>
                    </a:lnTo>
                    <a:lnTo>
                      <a:pt x="1886" y="1538"/>
                    </a:lnTo>
                    <a:lnTo>
                      <a:pt x="1905" y="1528"/>
                    </a:lnTo>
                    <a:lnTo>
                      <a:pt x="1892" y="1507"/>
                    </a:lnTo>
                    <a:lnTo>
                      <a:pt x="1883" y="1482"/>
                    </a:lnTo>
                    <a:lnTo>
                      <a:pt x="1879" y="1459"/>
                    </a:lnTo>
                    <a:lnTo>
                      <a:pt x="1880" y="1437"/>
                    </a:lnTo>
                    <a:lnTo>
                      <a:pt x="1887" y="1421"/>
                    </a:lnTo>
                    <a:lnTo>
                      <a:pt x="1901" y="1414"/>
                    </a:lnTo>
                    <a:lnTo>
                      <a:pt x="1911" y="1413"/>
                    </a:lnTo>
                    <a:lnTo>
                      <a:pt x="1923" y="1415"/>
                    </a:lnTo>
                    <a:lnTo>
                      <a:pt x="1954" y="1429"/>
                    </a:lnTo>
                    <a:lnTo>
                      <a:pt x="1972" y="1429"/>
                    </a:lnTo>
                    <a:lnTo>
                      <a:pt x="1991" y="1433"/>
                    </a:lnTo>
                    <a:lnTo>
                      <a:pt x="2007" y="1442"/>
                    </a:lnTo>
                    <a:lnTo>
                      <a:pt x="2022" y="1453"/>
                    </a:lnTo>
                    <a:lnTo>
                      <a:pt x="2034" y="1467"/>
                    </a:lnTo>
                    <a:lnTo>
                      <a:pt x="2043" y="1484"/>
                    </a:lnTo>
                    <a:lnTo>
                      <a:pt x="2046" y="1502"/>
                    </a:lnTo>
                    <a:lnTo>
                      <a:pt x="2045" y="1523"/>
                    </a:lnTo>
                    <a:lnTo>
                      <a:pt x="2053" y="1499"/>
                    </a:lnTo>
                    <a:lnTo>
                      <a:pt x="2065" y="1484"/>
                    </a:lnTo>
                    <a:lnTo>
                      <a:pt x="2081" y="1477"/>
                    </a:lnTo>
                    <a:lnTo>
                      <a:pt x="2098" y="1478"/>
                    </a:lnTo>
                    <a:lnTo>
                      <a:pt x="2113" y="1485"/>
                    </a:lnTo>
                    <a:lnTo>
                      <a:pt x="2124" y="1498"/>
                    </a:lnTo>
                    <a:lnTo>
                      <a:pt x="2132" y="1515"/>
                    </a:lnTo>
                    <a:lnTo>
                      <a:pt x="2133" y="1537"/>
                    </a:lnTo>
                    <a:lnTo>
                      <a:pt x="2150" y="1531"/>
                    </a:lnTo>
                    <a:lnTo>
                      <a:pt x="2167" y="1531"/>
                    </a:lnTo>
                    <a:lnTo>
                      <a:pt x="2182" y="1538"/>
                    </a:lnTo>
                    <a:lnTo>
                      <a:pt x="2195" y="1548"/>
                    </a:lnTo>
                    <a:lnTo>
                      <a:pt x="2203" y="1514"/>
                    </a:lnTo>
                    <a:lnTo>
                      <a:pt x="2220" y="1492"/>
                    </a:lnTo>
                    <a:lnTo>
                      <a:pt x="2231" y="1485"/>
                    </a:lnTo>
                    <a:lnTo>
                      <a:pt x="2242" y="1481"/>
                    </a:lnTo>
                    <a:lnTo>
                      <a:pt x="2254" y="1481"/>
                    </a:lnTo>
                    <a:lnTo>
                      <a:pt x="2265" y="1483"/>
                    </a:lnTo>
                    <a:lnTo>
                      <a:pt x="2284" y="1497"/>
                    </a:lnTo>
                    <a:lnTo>
                      <a:pt x="2296" y="1522"/>
                    </a:lnTo>
                    <a:lnTo>
                      <a:pt x="2297" y="1559"/>
                    </a:lnTo>
                    <a:lnTo>
                      <a:pt x="2284" y="1607"/>
                    </a:lnTo>
                    <a:lnTo>
                      <a:pt x="2301" y="1607"/>
                    </a:lnTo>
                    <a:lnTo>
                      <a:pt x="2314" y="1613"/>
                    </a:lnTo>
                    <a:lnTo>
                      <a:pt x="2322" y="1623"/>
                    </a:lnTo>
                    <a:lnTo>
                      <a:pt x="2326" y="1637"/>
                    </a:lnTo>
                    <a:lnTo>
                      <a:pt x="2326" y="1653"/>
                    </a:lnTo>
                    <a:lnTo>
                      <a:pt x="2322" y="1671"/>
                    </a:lnTo>
                    <a:lnTo>
                      <a:pt x="2303" y="1709"/>
                    </a:lnTo>
                    <a:lnTo>
                      <a:pt x="2326" y="1700"/>
                    </a:lnTo>
                    <a:lnTo>
                      <a:pt x="2349" y="1700"/>
                    </a:lnTo>
                    <a:lnTo>
                      <a:pt x="2367" y="1711"/>
                    </a:lnTo>
                    <a:lnTo>
                      <a:pt x="2378" y="1734"/>
                    </a:lnTo>
                    <a:lnTo>
                      <a:pt x="2376" y="1721"/>
                    </a:lnTo>
                    <a:lnTo>
                      <a:pt x="2377" y="1708"/>
                    </a:lnTo>
                    <a:lnTo>
                      <a:pt x="2388" y="1684"/>
                    </a:lnTo>
                    <a:lnTo>
                      <a:pt x="2406" y="1665"/>
                    </a:lnTo>
                    <a:lnTo>
                      <a:pt x="2430" y="1652"/>
                    </a:lnTo>
                    <a:lnTo>
                      <a:pt x="2454" y="1647"/>
                    </a:lnTo>
                    <a:lnTo>
                      <a:pt x="2478" y="1650"/>
                    </a:lnTo>
                    <a:lnTo>
                      <a:pt x="2488" y="1656"/>
                    </a:lnTo>
                    <a:lnTo>
                      <a:pt x="2496" y="1665"/>
                    </a:lnTo>
                    <a:lnTo>
                      <a:pt x="2505" y="1693"/>
                    </a:lnTo>
                    <a:lnTo>
                      <a:pt x="2528" y="1676"/>
                    </a:lnTo>
                    <a:lnTo>
                      <a:pt x="2550" y="1666"/>
                    </a:lnTo>
                    <a:lnTo>
                      <a:pt x="2571" y="1665"/>
                    </a:lnTo>
                    <a:lnTo>
                      <a:pt x="2590" y="1671"/>
                    </a:lnTo>
                    <a:lnTo>
                      <a:pt x="2606" y="1683"/>
                    </a:lnTo>
                    <a:lnTo>
                      <a:pt x="2620" y="1700"/>
                    </a:lnTo>
                    <a:lnTo>
                      <a:pt x="2630" y="1723"/>
                    </a:lnTo>
                    <a:lnTo>
                      <a:pt x="2636" y="1749"/>
                    </a:lnTo>
                    <a:lnTo>
                      <a:pt x="2654" y="1739"/>
                    </a:lnTo>
                    <a:lnTo>
                      <a:pt x="2672" y="1732"/>
                    </a:lnTo>
                    <a:lnTo>
                      <a:pt x="2709" y="1730"/>
                    </a:lnTo>
                    <a:lnTo>
                      <a:pt x="2744" y="1739"/>
                    </a:lnTo>
                    <a:lnTo>
                      <a:pt x="2775" y="1756"/>
                    </a:lnTo>
                    <a:lnTo>
                      <a:pt x="2788" y="1745"/>
                    </a:lnTo>
                    <a:lnTo>
                      <a:pt x="2804" y="1738"/>
                    </a:lnTo>
                    <a:lnTo>
                      <a:pt x="2820" y="1735"/>
                    </a:lnTo>
                    <a:lnTo>
                      <a:pt x="2838" y="1737"/>
                    </a:lnTo>
                    <a:lnTo>
                      <a:pt x="2854" y="1741"/>
                    </a:lnTo>
                    <a:lnTo>
                      <a:pt x="2870" y="1749"/>
                    </a:lnTo>
                    <a:lnTo>
                      <a:pt x="2883" y="1761"/>
                    </a:lnTo>
                    <a:lnTo>
                      <a:pt x="2891" y="1775"/>
                    </a:lnTo>
                    <a:lnTo>
                      <a:pt x="2905" y="1760"/>
                    </a:lnTo>
                    <a:lnTo>
                      <a:pt x="2921" y="1749"/>
                    </a:lnTo>
                    <a:lnTo>
                      <a:pt x="2938" y="1744"/>
                    </a:lnTo>
                    <a:lnTo>
                      <a:pt x="2955" y="1743"/>
                    </a:lnTo>
                    <a:lnTo>
                      <a:pt x="2971" y="1747"/>
                    </a:lnTo>
                    <a:lnTo>
                      <a:pt x="2985" y="1758"/>
                    </a:lnTo>
                    <a:lnTo>
                      <a:pt x="2996" y="1775"/>
                    </a:lnTo>
                    <a:lnTo>
                      <a:pt x="3003" y="1797"/>
                    </a:lnTo>
                    <a:lnTo>
                      <a:pt x="3014" y="1771"/>
                    </a:lnTo>
                    <a:lnTo>
                      <a:pt x="3030" y="1750"/>
                    </a:lnTo>
                    <a:lnTo>
                      <a:pt x="3053" y="1739"/>
                    </a:lnTo>
                    <a:lnTo>
                      <a:pt x="3082" y="1734"/>
                    </a:lnTo>
                    <a:lnTo>
                      <a:pt x="3064" y="1724"/>
                    </a:lnTo>
                    <a:lnTo>
                      <a:pt x="3050" y="1710"/>
                    </a:lnTo>
                    <a:lnTo>
                      <a:pt x="3041" y="1695"/>
                    </a:lnTo>
                    <a:lnTo>
                      <a:pt x="3038" y="1680"/>
                    </a:lnTo>
                    <a:lnTo>
                      <a:pt x="3039" y="1664"/>
                    </a:lnTo>
                    <a:lnTo>
                      <a:pt x="3044" y="1649"/>
                    </a:lnTo>
                    <a:lnTo>
                      <a:pt x="3055" y="1635"/>
                    </a:lnTo>
                    <a:lnTo>
                      <a:pt x="3071" y="1622"/>
                    </a:lnTo>
                    <a:lnTo>
                      <a:pt x="3051" y="1619"/>
                    </a:lnTo>
                    <a:lnTo>
                      <a:pt x="3035" y="1609"/>
                    </a:lnTo>
                    <a:lnTo>
                      <a:pt x="3023" y="1598"/>
                    </a:lnTo>
                    <a:lnTo>
                      <a:pt x="3016" y="1583"/>
                    </a:lnTo>
                    <a:lnTo>
                      <a:pt x="3014" y="1568"/>
                    </a:lnTo>
                    <a:lnTo>
                      <a:pt x="3017" y="1553"/>
                    </a:lnTo>
                    <a:lnTo>
                      <a:pt x="3028" y="1540"/>
                    </a:lnTo>
                    <a:lnTo>
                      <a:pt x="3044" y="1530"/>
                    </a:lnTo>
                    <a:lnTo>
                      <a:pt x="3022" y="1526"/>
                    </a:lnTo>
                    <a:lnTo>
                      <a:pt x="3004" y="1518"/>
                    </a:lnTo>
                    <a:lnTo>
                      <a:pt x="2977" y="1497"/>
                    </a:lnTo>
                    <a:lnTo>
                      <a:pt x="2941" y="1507"/>
                    </a:lnTo>
                    <a:lnTo>
                      <a:pt x="2906" y="1504"/>
                    </a:lnTo>
                    <a:lnTo>
                      <a:pt x="2892" y="1496"/>
                    </a:lnTo>
                    <a:lnTo>
                      <a:pt x="2881" y="1485"/>
                    </a:lnTo>
                    <a:lnTo>
                      <a:pt x="2876" y="1469"/>
                    </a:lnTo>
                    <a:lnTo>
                      <a:pt x="2876" y="1448"/>
                    </a:lnTo>
                    <a:lnTo>
                      <a:pt x="2854" y="1466"/>
                    </a:lnTo>
                    <a:lnTo>
                      <a:pt x="2832" y="1478"/>
                    </a:lnTo>
                    <a:lnTo>
                      <a:pt x="2810" y="1484"/>
                    </a:lnTo>
                    <a:lnTo>
                      <a:pt x="2790" y="1483"/>
                    </a:lnTo>
                    <a:lnTo>
                      <a:pt x="2770" y="1476"/>
                    </a:lnTo>
                    <a:lnTo>
                      <a:pt x="2756" y="1463"/>
                    </a:lnTo>
                    <a:lnTo>
                      <a:pt x="2746" y="1444"/>
                    </a:lnTo>
                    <a:lnTo>
                      <a:pt x="2741" y="1418"/>
                    </a:lnTo>
                    <a:lnTo>
                      <a:pt x="2715" y="1429"/>
                    </a:lnTo>
                    <a:lnTo>
                      <a:pt x="2687" y="1433"/>
                    </a:lnTo>
                    <a:lnTo>
                      <a:pt x="2663" y="1430"/>
                    </a:lnTo>
                    <a:lnTo>
                      <a:pt x="2641" y="1420"/>
                    </a:lnTo>
                    <a:lnTo>
                      <a:pt x="2626" y="1406"/>
                    </a:lnTo>
                    <a:lnTo>
                      <a:pt x="2623" y="1397"/>
                    </a:lnTo>
                    <a:lnTo>
                      <a:pt x="2620" y="1386"/>
                    </a:lnTo>
                    <a:lnTo>
                      <a:pt x="2623" y="1374"/>
                    </a:lnTo>
                    <a:lnTo>
                      <a:pt x="2628" y="1361"/>
                    </a:lnTo>
                    <a:lnTo>
                      <a:pt x="2638" y="1347"/>
                    </a:lnTo>
                    <a:lnTo>
                      <a:pt x="2651" y="1333"/>
                    </a:lnTo>
                    <a:lnTo>
                      <a:pt x="2627" y="1309"/>
                    </a:lnTo>
                    <a:lnTo>
                      <a:pt x="2613" y="1284"/>
                    </a:lnTo>
                    <a:lnTo>
                      <a:pt x="2609" y="1260"/>
                    </a:lnTo>
                    <a:lnTo>
                      <a:pt x="2614" y="1240"/>
                    </a:lnTo>
                    <a:lnTo>
                      <a:pt x="2627" y="1224"/>
                    </a:lnTo>
                    <a:lnTo>
                      <a:pt x="2638" y="1218"/>
                    </a:lnTo>
                    <a:lnTo>
                      <a:pt x="2650" y="1214"/>
                    </a:lnTo>
                    <a:lnTo>
                      <a:pt x="2680" y="1214"/>
                    </a:lnTo>
                    <a:lnTo>
                      <a:pt x="2719" y="1225"/>
                    </a:lnTo>
                    <a:lnTo>
                      <a:pt x="2713" y="1209"/>
                    </a:lnTo>
                    <a:lnTo>
                      <a:pt x="2714" y="1193"/>
                    </a:lnTo>
                    <a:lnTo>
                      <a:pt x="2721" y="1178"/>
                    </a:lnTo>
                    <a:lnTo>
                      <a:pt x="2732" y="1166"/>
                    </a:lnTo>
                    <a:lnTo>
                      <a:pt x="2718" y="1155"/>
                    </a:lnTo>
                    <a:lnTo>
                      <a:pt x="2709" y="1141"/>
                    </a:lnTo>
                    <a:lnTo>
                      <a:pt x="2708" y="1123"/>
                    </a:lnTo>
                    <a:lnTo>
                      <a:pt x="2714" y="1103"/>
                    </a:lnTo>
                    <a:lnTo>
                      <a:pt x="2692" y="1103"/>
                    </a:lnTo>
                    <a:lnTo>
                      <a:pt x="2673" y="1095"/>
                    </a:lnTo>
                    <a:lnTo>
                      <a:pt x="2661" y="1080"/>
                    </a:lnTo>
                    <a:lnTo>
                      <a:pt x="2656" y="1061"/>
                    </a:lnTo>
                    <a:lnTo>
                      <a:pt x="2628" y="1063"/>
                    </a:lnTo>
                    <a:lnTo>
                      <a:pt x="2616" y="1059"/>
                    </a:lnTo>
                    <a:lnTo>
                      <a:pt x="2606" y="1054"/>
                    </a:lnTo>
                    <a:lnTo>
                      <a:pt x="2596" y="1034"/>
                    </a:lnTo>
                    <a:lnTo>
                      <a:pt x="2596" y="1010"/>
                    </a:lnTo>
                    <a:lnTo>
                      <a:pt x="2577" y="1009"/>
                    </a:lnTo>
                    <a:lnTo>
                      <a:pt x="2562" y="1004"/>
                    </a:lnTo>
                    <a:lnTo>
                      <a:pt x="2537" y="988"/>
                    </a:lnTo>
                    <a:lnTo>
                      <a:pt x="2521" y="967"/>
                    </a:lnTo>
                    <a:lnTo>
                      <a:pt x="2516" y="940"/>
                    </a:lnTo>
                    <a:lnTo>
                      <a:pt x="2519" y="915"/>
                    </a:lnTo>
                    <a:lnTo>
                      <a:pt x="2532" y="891"/>
                    </a:lnTo>
                    <a:lnTo>
                      <a:pt x="2555" y="873"/>
                    </a:lnTo>
                    <a:lnTo>
                      <a:pt x="2570" y="868"/>
                    </a:lnTo>
                    <a:lnTo>
                      <a:pt x="2587" y="864"/>
                    </a:lnTo>
                    <a:lnTo>
                      <a:pt x="2583" y="847"/>
                    </a:lnTo>
                    <a:lnTo>
                      <a:pt x="2583" y="832"/>
                    </a:lnTo>
                    <a:lnTo>
                      <a:pt x="2586" y="819"/>
                    </a:lnTo>
                    <a:lnTo>
                      <a:pt x="2591" y="808"/>
                    </a:lnTo>
                    <a:lnTo>
                      <a:pt x="2608" y="791"/>
                    </a:lnTo>
                    <a:lnTo>
                      <a:pt x="2630" y="782"/>
                    </a:lnTo>
                    <a:lnTo>
                      <a:pt x="2654" y="782"/>
                    </a:lnTo>
                    <a:lnTo>
                      <a:pt x="2677" y="793"/>
                    </a:lnTo>
                    <a:lnTo>
                      <a:pt x="2694" y="813"/>
                    </a:lnTo>
                    <a:lnTo>
                      <a:pt x="2704" y="845"/>
                    </a:lnTo>
                    <a:lnTo>
                      <a:pt x="2719" y="847"/>
                    </a:lnTo>
                    <a:lnTo>
                      <a:pt x="2732" y="852"/>
                    </a:lnTo>
                    <a:lnTo>
                      <a:pt x="2752" y="867"/>
                    </a:lnTo>
                    <a:lnTo>
                      <a:pt x="2764" y="888"/>
                    </a:lnTo>
                    <a:lnTo>
                      <a:pt x="2768" y="914"/>
                    </a:lnTo>
                    <a:lnTo>
                      <a:pt x="2787" y="904"/>
                    </a:lnTo>
                    <a:lnTo>
                      <a:pt x="2806" y="900"/>
                    </a:lnTo>
                    <a:lnTo>
                      <a:pt x="2825" y="901"/>
                    </a:lnTo>
                    <a:lnTo>
                      <a:pt x="2844" y="905"/>
                    </a:lnTo>
                    <a:lnTo>
                      <a:pt x="2860" y="915"/>
                    </a:lnTo>
                    <a:lnTo>
                      <a:pt x="2873" y="927"/>
                    </a:lnTo>
                    <a:lnTo>
                      <a:pt x="2880" y="945"/>
                    </a:lnTo>
                    <a:lnTo>
                      <a:pt x="2884" y="965"/>
                    </a:lnTo>
                    <a:lnTo>
                      <a:pt x="2912" y="951"/>
                    </a:lnTo>
                    <a:lnTo>
                      <a:pt x="2936" y="947"/>
                    </a:lnTo>
                    <a:lnTo>
                      <a:pt x="2957" y="951"/>
                    </a:lnTo>
                    <a:lnTo>
                      <a:pt x="2973" y="962"/>
                    </a:lnTo>
                    <a:lnTo>
                      <a:pt x="2984" y="979"/>
                    </a:lnTo>
                    <a:lnTo>
                      <a:pt x="2990" y="999"/>
                    </a:lnTo>
                    <a:lnTo>
                      <a:pt x="2990" y="1021"/>
                    </a:lnTo>
                    <a:lnTo>
                      <a:pt x="2985" y="1046"/>
                    </a:lnTo>
                    <a:lnTo>
                      <a:pt x="3007" y="1041"/>
                    </a:lnTo>
                    <a:lnTo>
                      <a:pt x="3026" y="1040"/>
                    </a:lnTo>
                    <a:lnTo>
                      <a:pt x="3042" y="1043"/>
                    </a:lnTo>
                    <a:lnTo>
                      <a:pt x="3055" y="1050"/>
                    </a:lnTo>
                    <a:lnTo>
                      <a:pt x="3065" y="1060"/>
                    </a:lnTo>
                    <a:lnTo>
                      <a:pt x="3071" y="1074"/>
                    </a:lnTo>
                    <a:lnTo>
                      <a:pt x="3074" y="1090"/>
                    </a:lnTo>
                    <a:lnTo>
                      <a:pt x="3073" y="1109"/>
                    </a:lnTo>
                    <a:lnTo>
                      <a:pt x="3095" y="1097"/>
                    </a:lnTo>
                    <a:lnTo>
                      <a:pt x="3119" y="1091"/>
                    </a:lnTo>
                    <a:lnTo>
                      <a:pt x="3142" y="1090"/>
                    </a:lnTo>
                    <a:lnTo>
                      <a:pt x="3167" y="1095"/>
                    </a:lnTo>
                    <a:lnTo>
                      <a:pt x="3165" y="1069"/>
                    </a:lnTo>
                    <a:lnTo>
                      <a:pt x="3173" y="1046"/>
                    </a:lnTo>
                    <a:lnTo>
                      <a:pt x="3189" y="1030"/>
                    </a:lnTo>
                    <a:lnTo>
                      <a:pt x="3214" y="1023"/>
                    </a:lnTo>
                    <a:lnTo>
                      <a:pt x="3205" y="1010"/>
                    </a:lnTo>
                    <a:lnTo>
                      <a:pt x="3200" y="995"/>
                    </a:lnTo>
                    <a:lnTo>
                      <a:pt x="3197" y="979"/>
                    </a:lnTo>
                    <a:lnTo>
                      <a:pt x="3198" y="963"/>
                    </a:lnTo>
                    <a:lnTo>
                      <a:pt x="3203" y="948"/>
                    </a:lnTo>
                    <a:lnTo>
                      <a:pt x="3211" y="934"/>
                    </a:lnTo>
                    <a:lnTo>
                      <a:pt x="3223" y="922"/>
                    </a:lnTo>
                    <a:lnTo>
                      <a:pt x="3239" y="914"/>
                    </a:lnTo>
                    <a:lnTo>
                      <a:pt x="3222" y="909"/>
                    </a:lnTo>
                    <a:lnTo>
                      <a:pt x="3208" y="900"/>
                    </a:lnTo>
                    <a:lnTo>
                      <a:pt x="3196" y="887"/>
                    </a:lnTo>
                    <a:lnTo>
                      <a:pt x="3190" y="871"/>
                    </a:lnTo>
                    <a:lnTo>
                      <a:pt x="3187" y="855"/>
                    </a:lnTo>
                    <a:lnTo>
                      <a:pt x="3188" y="838"/>
                    </a:lnTo>
                    <a:lnTo>
                      <a:pt x="3194" y="822"/>
                    </a:lnTo>
                    <a:lnTo>
                      <a:pt x="3206" y="809"/>
                    </a:lnTo>
                    <a:lnTo>
                      <a:pt x="3182" y="795"/>
                    </a:lnTo>
                    <a:lnTo>
                      <a:pt x="3164" y="779"/>
                    </a:lnTo>
                    <a:lnTo>
                      <a:pt x="3153" y="763"/>
                    </a:lnTo>
                    <a:lnTo>
                      <a:pt x="3150" y="747"/>
                    </a:lnTo>
                    <a:lnTo>
                      <a:pt x="3154" y="732"/>
                    </a:lnTo>
                    <a:lnTo>
                      <a:pt x="3167" y="719"/>
                    </a:lnTo>
                    <a:lnTo>
                      <a:pt x="3188" y="708"/>
                    </a:lnTo>
                    <a:lnTo>
                      <a:pt x="3217" y="701"/>
                    </a:lnTo>
                    <a:lnTo>
                      <a:pt x="3209" y="683"/>
                    </a:lnTo>
                    <a:lnTo>
                      <a:pt x="3205" y="667"/>
                    </a:lnTo>
                    <a:lnTo>
                      <a:pt x="3208" y="637"/>
                    </a:lnTo>
                    <a:lnTo>
                      <a:pt x="3222" y="613"/>
                    </a:lnTo>
                    <a:lnTo>
                      <a:pt x="3232" y="605"/>
                    </a:lnTo>
                    <a:lnTo>
                      <a:pt x="3244" y="598"/>
                    </a:lnTo>
                    <a:lnTo>
                      <a:pt x="3257" y="594"/>
                    </a:lnTo>
                    <a:lnTo>
                      <a:pt x="3270" y="593"/>
                    </a:lnTo>
                    <a:lnTo>
                      <a:pt x="3296" y="600"/>
                    </a:lnTo>
                    <a:lnTo>
                      <a:pt x="3307" y="609"/>
                    </a:lnTo>
                    <a:lnTo>
                      <a:pt x="3318" y="621"/>
                    </a:lnTo>
                    <a:lnTo>
                      <a:pt x="3333" y="656"/>
                    </a:lnTo>
                    <a:lnTo>
                      <a:pt x="3356" y="635"/>
                    </a:lnTo>
                    <a:lnTo>
                      <a:pt x="3379" y="624"/>
                    </a:lnTo>
                    <a:lnTo>
                      <a:pt x="3400" y="622"/>
                    </a:lnTo>
                    <a:lnTo>
                      <a:pt x="3420" y="627"/>
                    </a:lnTo>
                    <a:lnTo>
                      <a:pt x="3437" y="640"/>
                    </a:lnTo>
                    <a:lnTo>
                      <a:pt x="3451" y="658"/>
                    </a:lnTo>
                    <a:lnTo>
                      <a:pt x="3472" y="704"/>
                    </a:lnTo>
                    <a:lnTo>
                      <a:pt x="3510" y="678"/>
                    </a:lnTo>
                    <a:lnTo>
                      <a:pt x="3503" y="663"/>
                    </a:lnTo>
                    <a:lnTo>
                      <a:pt x="3499" y="648"/>
                    </a:lnTo>
                    <a:lnTo>
                      <a:pt x="3500" y="635"/>
                    </a:lnTo>
                    <a:lnTo>
                      <a:pt x="3505" y="621"/>
                    </a:lnTo>
                    <a:lnTo>
                      <a:pt x="3512" y="608"/>
                    </a:lnTo>
                    <a:lnTo>
                      <a:pt x="3522" y="598"/>
                    </a:lnTo>
                    <a:lnTo>
                      <a:pt x="3534" y="592"/>
                    </a:lnTo>
                    <a:lnTo>
                      <a:pt x="3547" y="590"/>
                    </a:lnTo>
                    <a:lnTo>
                      <a:pt x="3527" y="578"/>
                    </a:lnTo>
                    <a:lnTo>
                      <a:pt x="3512" y="564"/>
                    </a:lnTo>
                    <a:lnTo>
                      <a:pt x="3504" y="548"/>
                    </a:lnTo>
                    <a:lnTo>
                      <a:pt x="3499" y="531"/>
                    </a:lnTo>
                    <a:lnTo>
                      <a:pt x="3501" y="515"/>
                    </a:lnTo>
                    <a:lnTo>
                      <a:pt x="3509" y="500"/>
                    </a:lnTo>
                    <a:lnTo>
                      <a:pt x="3523" y="489"/>
                    </a:lnTo>
                    <a:lnTo>
                      <a:pt x="3544" y="482"/>
                    </a:lnTo>
                    <a:lnTo>
                      <a:pt x="3521" y="472"/>
                    </a:lnTo>
                    <a:lnTo>
                      <a:pt x="3504" y="458"/>
                    </a:lnTo>
                    <a:lnTo>
                      <a:pt x="3493" y="441"/>
                    </a:lnTo>
                    <a:lnTo>
                      <a:pt x="3489" y="423"/>
                    </a:lnTo>
                    <a:lnTo>
                      <a:pt x="3490" y="405"/>
                    </a:lnTo>
                    <a:lnTo>
                      <a:pt x="3499" y="388"/>
                    </a:lnTo>
                    <a:lnTo>
                      <a:pt x="3515" y="375"/>
                    </a:lnTo>
                    <a:lnTo>
                      <a:pt x="3539" y="366"/>
                    </a:lnTo>
                    <a:lnTo>
                      <a:pt x="3523" y="348"/>
                    </a:lnTo>
                    <a:lnTo>
                      <a:pt x="3513" y="330"/>
                    </a:lnTo>
                    <a:lnTo>
                      <a:pt x="3508" y="311"/>
                    </a:lnTo>
                    <a:lnTo>
                      <a:pt x="3507" y="293"/>
                    </a:lnTo>
                    <a:lnTo>
                      <a:pt x="3510" y="275"/>
                    </a:lnTo>
                    <a:lnTo>
                      <a:pt x="3518" y="259"/>
                    </a:lnTo>
                    <a:lnTo>
                      <a:pt x="3539" y="234"/>
                    </a:lnTo>
                    <a:lnTo>
                      <a:pt x="3569" y="218"/>
                    </a:lnTo>
                    <a:lnTo>
                      <a:pt x="3586" y="216"/>
                    </a:lnTo>
                    <a:lnTo>
                      <a:pt x="3602" y="217"/>
                    </a:lnTo>
                    <a:lnTo>
                      <a:pt x="3618" y="222"/>
                    </a:lnTo>
                    <a:lnTo>
                      <a:pt x="3633" y="233"/>
                    </a:lnTo>
                    <a:lnTo>
                      <a:pt x="3647" y="249"/>
                    </a:lnTo>
                    <a:lnTo>
                      <a:pt x="3659" y="270"/>
                    </a:lnTo>
                    <a:lnTo>
                      <a:pt x="3671" y="255"/>
                    </a:lnTo>
                    <a:lnTo>
                      <a:pt x="3686" y="244"/>
                    </a:lnTo>
                    <a:lnTo>
                      <a:pt x="3704" y="237"/>
                    </a:lnTo>
                    <a:lnTo>
                      <a:pt x="3724" y="235"/>
                    </a:lnTo>
                    <a:lnTo>
                      <a:pt x="3706" y="205"/>
                    </a:lnTo>
                    <a:lnTo>
                      <a:pt x="3701" y="176"/>
                    </a:lnTo>
                    <a:lnTo>
                      <a:pt x="3707" y="151"/>
                    </a:lnTo>
                    <a:lnTo>
                      <a:pt x="3715" y="141"/>
                    </a:lnTo>
                    <a:lnTo>
                      <a:pt x="3727" y="132"/>
                    </a:lnTo>
                    <a:lnTo>
                      <a:pt x="3715" y="116"/>
                    </a:lnTo>
                    <a:lnTo>
                      <a:pt x="3707" y="100"/>
                    </a:lnTo>
                    <a:lnTo>
                      <a:pt x="3703" y="85"/>
                    </a:lnTo>
                    <a:lnTo>
                      <a:pt x="3702" y="70"/>
                    </a:lnTo>
                    <a:lnTo>
                      <a:pt x="3707" y="45"/>
                    </a:lnTo>
                    <a:lnTo>
                      <a:pt x="3723" y="24"/>
                    </a:lnTo>
                    <a:lnTo>
                      <a:pt x="3745" y="13"/>
                    </a:lnTo>
                    <a:lnTo>
                      <a:pt x="3771" y="10"/>
                    </a:lnTo>
                    <a:lnTo>
                      <a:pt x="3800" y="20"/>
                    </a:lnTo>
                    <a:lnTo>
                      <a:pt x="3830" y="45"/>
                    </a:lnTo>
                    <a:lnTo>
                      <a:pt x="3840" y="31"/>
                    </a:lnTo>
                    <a:lnTo>
                      <a:pt x="3851" y="20"/>
                    </a:lnTo>
                    <a:lnTo>
                      <a:pt x="3875" y="5"/>
                    </a:lnTo>
                    <a:lnTo>
                      <a:pt x="3899" y="0"/>
                    </a:lnTo>
                    <a:lnTo>
                      <a:pt x="3921" y="3"/>
                    </a:lnTo>
                    <a:lnTo>
                      <a:pt x="3939" y="16"/>
                    </a:lnTo>
                    <a:lnTo>
                      <a:pt x="3950" y="36"/>
                    </a:lnTo>
                    <a:lnTo>
                      <a:pt x="3951" y="50"/>
                    </a:lnTo>
                    <a:lnTo>
                      <a:pt x="3951" y="66"/>
                    </a:lnTo>
                    <a:lnTo>
                      <a:pt x="3940" y="103"/>
                    </a:lnTo>
                    <a:lnTo>
                      <a:pt x="3967" y="101"/>
                    </a:lnTo>
                    <a:lnTo>
                      <a:pt x="3990" y="108"/>
                    </a:lnTo>
                    <a:lnTo>
                      <a:pt x="4006" y="122"/>
                    </a:lnTo>
                    <a:lnTo>
                      <a:pt x="4018" y="139"/>
                    </a:lnTo>
                    <a:lnTo>
                      <a:pt x="4023" y="160"/>
                    </a:lnTo>
                    <a:lnTo>
                      <a:pt x="4022" y="182"/>
                    </a:lnTo>
                    <a:lnTo>
                      <a:pt x="4015" y="205"/>
                    </a:lnTo>
                    <a:lnTo>
                      <a:pt x="4001" y="225"/>
                    </a:lnTo>
                    <a:lnTo>
                      <a:pt x="4022" y="226"/>
                    </a:lnTo>
                    <a:lnTo>
                      <a:pt x="4038" y="233"/>
                    </a:lnTo>
                    <a:lnTo>
                      <a:pt x="4048" y="246"/>
                    </a:lnTo>
                    <a:lnTo>
                      <a:pt x="4054" y="265"/>
                    </a:lnTo>
                    <a:lnTo>
                      <a:pt x="4072" y="257"/>
                    </a:lnTo>
                    <a:lnTo>
                      <a:pt x="4088" y="255"/>
                    </a:lnTo>
                    <a:lnTo>
                      <a:pt x="4100" y="258"/>
                    </a:lnTo>
                    <a:lnTo>
                      <a:pt x="4109" y="266"/>
                    </a:lnTo>
                    <a:lnTo>
                      <a:pt x="4113" y="277"/>
                    </a:lnTo>
                    <a:lnTo>
                      <a:pt x="4114" y="290"/>
                    </a:lnTo>
                    <a:lnTo>
                      <a:pt x="4112" y="308"/>
                    </a:lnTo>
                    <a:lnTo>
                      <a:pt x="4105" y="326"/>
                    </a:lnTo>
                    <a:lnTo>
                      <a:pt x="4128" y="319"/>
                    </a:lnTo>
                    <a:lnTo>
                      <a:pt x="4147" y="320"/>
                    </a:lnTo>
                    <a:lnTo>
                      <a:pt x="4165" y="328"/>
                    </a:lnTo>
                    <a:lnTo>
                      <a:pt x="4179" y="341"/>
                    </a:lnTo>
                    <a:lnTo>
                      <a:pt x="4186" y="358"/>
                    </a:lnTo>
                    <a:lnTo>
                      <a:pt x="4189" y="377"/>
                    </a:lnTo>
                    <a:lnTo>
                      <a:pt x="4185" y="396"/>
                    </a:lnTo>
                    <a:lnTo>
                      <a:pt x="4173" y="415"/>
                    </a:lnTo>
                    <a:lnTo>
                      <a:pt x="4195" y="430"/>
                    </a:lnTo>
                    <a:lnTo>
                      <a:pt x="4206" y="452"/>
                    </a:lnTo>
                    <a:lnTo>
                      <a:pt x="4207" y="475"/>
                    </a:lnTo>
                    <a:lnTo>
                      <a:pt x="4199" y="500"/>
                    </a:lnTo>
                    <a:lnTo>
                      <a:pt x="4221" y="492"/>
                    </a:lnTo>
                    <a:lnTo>
                      <a:pt x="4240" y="490"/>
                    </a:lnTo>
                    <a:lnTo>
                      <a:pt x="4261" y="492"/>
                    </a:lnTo>
                    <a:lnTo>
                      <a:pt x="4281" y="500"/>
                    </a:lnTo>
                    <a:lnTo>
                      <a:pt x="4277" y="477"/>
                    </a:lnTo>
                    <a:lnTo>
                      <a:pt x="4277" y="457"/>
                    </a:lnTo>
                    <a:lnTo>
                      <a:pt x="4282" y="438"/>
                    </a:lnTo>
                    <a:lnTo>
                      <a:pt x="4292" y="422"/>
                    </a:lnTo>
                    <a:lnTo>
                      <a:pt x="4306" y="408"/>
                    </a:lnTo>
                    <a:lnTo>
                      <a:pt x="4323" y="398"/>
                    </a:lnTo>
                    <a:lnTo>
                      <a:pt x="4346" y="393"/>
                    </a:lnTo>
                    <a:lnTo>
                      <a:pt x="4372" y="392"/>
                    </a:lnTo>
                    <a:lnTo>
                      <a:pt x="4365" y="370"/>
                    </a:lnTo>
                    <a:lnTo>
                      <a:pt x="4363" y="349"/>
                    </a:lnTo>
                    <a:lnTo>
                      <a:pt x="4365" y="332"/>
                    </a:lnTo>
                    <a:lnTo>
                      <a:pt x="4373" y="318"/>
                    </a:lnTo>
                    <a:lnTo>
                      <a:pt x="4386" y="309"/>
                    </a:lnTo>
                    <a:lnTo>
                      <a:pt x="4402" y="304"/>
                    </a:lnTo>
                    <a:lnTo>
                      <a:pt x="4424" y="306"/>
                    </a:lnTo>
                    <a:lnTo>
                      <a:pt x="4450" y="315"/>
                    </a:lnTo>
                    <a:lnTo>
                      <a:pt x="4449" y="295"/>
                    </a:lnTo>
                    <a:lnTo>
                      <a:pt x="4451" y="278"/>
                    </a:lnTo>
                    <a:lnTo>
                      <a:pt x="4458" y="265"/>
                    </a:lnTo>
                    <a:lnTo>
                      <a:pt x="4468" y="255"/>
                    </a:lnTo>
                    <a:lnTo>
                      <a:pt x="4479" y="249"/>
                    </a:lnTo>
                    <a:lnTo>
                      <a:pt x="4492" y="246"/>
                    </a:lnTo>
                    <a:lnTo>
                      <a:pt x="4520" y="248"/>
                    </a:lnTo>
                    <a:lnTo>
                      <a:pt x="4546" y="259"/>
                    </a:lnTo>
                    <a:lnTo>
                      <a:pt x="4556" y="269"/>
                    </a:lnTo>
                    <a:lnTo>
                      <a:pt x="4564" y="280"/>
                    </a:lnTo>
                    <a:lnTo>
                      <a:pt x="4568" y="293"/>
                    </a:lnTo>
                    <a:lnTo>
                      <a:pt x="4567" y="308"/>
                    </a:lnTo>
                    <a:lnTo>
                      <a:pt x="4563" y="324"/>
                    </a:lnTo>
                    <a:lnTo>
                      <a:pt x="4552" y="341"/>
                    </a:lnTo>
                    <a:lnTo>
                      <a:pt x="4577" y="336"/>
                    </a:lnTo>
                    <a:lnTo>
                      <a:pt x="4597" y="341"/>
                    </a:lnTo>
                    <a:lnTo>
                      <a:pt x="4614" y="351"/>
                    </a:lnTo>
                    <a:lnTo>
                      <a:pt x="4626" y="367"/>
                    </a:lnTo>
                    <a:lnTo>
                      <a:pt x="4634" y="387"/>
                    </a:lnTo>
                    <a:lnTo>
                      <a:pt x="4635" y="407"/>
                    </a:lnTo>
                    <a:lnTo>
                      <a:pt x="4630" y="426"/>
                    </a:lnTo>
                    <a:lnTo>
                      <a:pt x="4619" y="444"/>
                    </a:lnTo>
                    <a:lnTo>
                      <a:pt x="4647" y="440"/>
                    </a:lnTo>
                    <a:lnTo>
                      <a:pt x="4668" y="444"/>
                    </a:lnTo>
                    <a:lnTo>
                      <a:pt x="4682" y="456"/>
                    </a:lnTo>
                    <a:lnTo>
                      <a:pt x="4689" y="472"/>
                    </a:lnTo>
                    <a:lnTo>
                      <a:pt x="4687" y="490"/>
                    </a:lnTo>
                    <a:lnTo>
                      <a:pt x="4676" y="508"/>
                    </a:lnTo>
                    <a:lnTo>
                      <a:pt x="4656" y="523"/>
                    </a:lnTo>
                    <a:lnTo>
                      <a:pt x="4626" y="534"/>
                    </a:lnTo>
                    <a:lnTo>
                      <a:pt x="4634" y="545"/>
                    </a:lnTo>
                    <a:lnTo>
                      <a:pt x="4637" y="557"/>
                    </a:lnTo>
                    <a:lnTo>
                      <a:pt x="4635" y="569"/>
                    </a:lnTo>
                    <a:lnTo>
                      <a:pt x="4626" y="584"/>
                    </a:lnTo>
                    <a:lnTo>
                      <a:pt x="4642" y="577"/>
                    </a:lnTo>
                    <a:lnTo>
                      <a:pt x="4660" y="574"/>
                    </a:lnTo>
                    <a:lnTo>
                      <a:pt x="4677" y="574"/>
                    </a:lnTo>
                    <a:lnTo>
                      <a:pt x="4694" y="577"/>
                    </a:lnTo>
                    <a:lnTo>
                      <a:pt x="4709" y="584"/>
                    </a:lnTo>
                    <a:lnTo>
                      <a:pt x="4721" y="595"/>
                    </a:lnTo>
                    <a:lnTo>
                      <a:pt x="4731" y="610"/>
                    </a:lnTo>
                    <a:lnTo>
                      <a:pt x="4735" y="627"/>
                    </a:lnTo>
                    <a:lnTo>
                      <a:pt x="4742" y="604"/>
                    </a:lnTo>
                    <a:lnTo>
                      <a:pt x="4754" y="585"/>
                    </a:lnTo>
                    <a:lnTo>
                      <a:pt x="4773" y="573"/>
                    </a:lnTo>
                    <a:lnTo>
                      <a:pt x="4794" y="565"/>
                    </a:lnTo>
                    <a:lnTo>
                      <a:pt x="4818" y="562"/>
                    </a:lnTo>
                    <a:lnTo>
                      <a:pt x="4842" y="565"/>
                    </a:lnTo>
                    <a:lnTo>
                      <a:pt x="4863" y="573"/>
                    </a:lnTo>
                    <a:lnTo>
                      <a:pt x="4882" y="585"/>
                    </a:lnTo>
                    <a:lnTo>
                      <a:pt x="4904" y="557"/>
                    </a:lnTo>
                    <a:lnTo>
                      <a:pt x="4928" y="541"/>
                    </a:lnTo>
                    <a:lnTo>
                      <a:pt x="4953" y="535"/>
                    </a:lnTo>
                    <a:lnTo>
                      <a:pt x="4973" y="541"/>
                    </a:lnTo>
                    <a:lnTo>
                      <a:pt x="4988" y="554"/>
                    </a:lnTo>
                    <a:lnTo>
                      <a:pt x="4993" y="565"/>
                    </a:lnTo>
                    <a:lnTo>
                      <a:pt x="4995" y="577"/>
                    </a:lnTo>
                    <a:lnTo>
                      <a:pt x="4994" y="590"/>
                    </a:lnTo>
                    <a:lnTo>
                      <a:pt x="4990" y="605"/>
                    </a:lnTo>
                    <a:lnTo>
                      <a:pt x="4971" y="638"/>
                    </a:lnTo>
                    <a:lnTo>
                      <a:pt x="4993" y="650"/>
                    </a:lnTo>
                    <a:lnTo>
                      <a:pt x="5005" y="666"/>
                    </a:lnTo>
                    <a:lnTo>
                      <a:pt x="5009" y="683"/>
                    </a:lnTo>
                    <a:lnTo>
                      <a:pt x="5006" y="700"/>
                    </a:lnTo>
                    <a:lnTo>
                      <a:pt x="4996" y="716"/>
                    </a:lnTo>
                    <a:lnTo>
                      <a:pt x="4981" y="729"/>
                    </a:lnTo>
                    <a:lnTo>
                      <a:pt x="4961" y="736"/>
                    </a:lnTo>
                    <a:lnTo>
                      <a:pt x="4938" y="738"/>
                    </a:lnTo>
                    <a:lnTo>
                      <a:pt x="4950" y="752"/>
                    </a:lnTo>
                    <a:lnTo>
                      <a:pt x="4956" y="767"/>
                    </a:lnTo>
                    <a:lnTo>
                      <a:pt x="4958" y="784"/>
                    </a:lnTo>
                    <a:lnTo>
                      <a:pt x="4955" y="800"/>
                    </a:lnTo>
                    <a:lnTo>
                      <a:pt x="4947" y="815"/>
                    </a:lnTo>
                    <a:lnTo>
                      <a:pt x="4935" y="828"/>
                    </a:lnTo>
                    <a:lnTo>
                      <a:pt x="4917" y="838"/>
                    </a:lnTo>
                    <a:lnTo>
                      <a:pt x="4896" y="843"/>
                    </a:lnTo>
                    <a:lnTo>
                      <a:pt x="4902" y="860"/>
                    </a:lnTo>
                    <a:lnTo>
                      <a:pt x="4901" y="876"/>
                    </a:lnTo>
                    <a:lnTo>
                      <a:pt x="4895" y="890"/>
                    </a:lnTo>
                    <a:lnTo>
                      <a:pt x="4884" y="901"/>
                    </a:lnTo>
                    <a:lnTo>
                      <a:pt x="4870" y="909"/>
                    </a:lnTo>
                    <a:lnTo>
                      <a:pt x="4854" y="914"/>
                    </a:lnTo>
                    <a:lnTo>
                      <a:pt x="4837" y="914"/>
                    </a:lnTo>
                    <a:lnTo>
                      <a:pt x="4821" y="909"/>
                    </a:lnTo>
                    <a:lnTo>
                      <a:pt x="4831" y="922"/>
                    </a:lnTo>
                    <a:lnTo>
                      <a:pt x="4836" y="935"/>
                    </a:lnTo>
                    <a:lnTo>
                      <a:pt x="4836" y="947"/>
                    </a:lnTo>
                    <a:lnTo>
                      <a:pt x="4832" y="957"/>
                    </a:lnTo>
                    <a:lnTo>
                      <a:pt x="4813" y="973"/>
                    </a:lnTo>
                    <a:lnTo>
                      <a:pt x="4785" y="980"/>
                    </a:lnTo>
                    <a:lnTo>
                      <a:pt x="4804" y="985"/>
                    </a:lnTo>
                    <a:lnTo>
                      <a:pt x="4817" y="999"/>
                    </a:lnTo>
                    <a:lnTo>
                      <a:pt x="4822" y="1016"/>
                    </a:lnTo>
                    <a:lnTo>
                      <a:pt x="4818" y="1035"/>
                    </a:lnTo>
                    <a:lnTo>
                      <a:pt x="4839" y="1029"/>
                    </a:lnTo>
                    <a:lnTo>
                      <a:pt x="4856" y="1030"/>
                    </a:lnTo>
                    <a:lnTo>
                      <a:pt x="4867" y="1040"/>
                    </a:lnTo>
                    <a:lnTo>
                      <a:pt x="4870" y="1055"/>
                    </a:lnTo>
                    <a:lnTo>
                      <a:pt x="4876" y="1028"/>
                    </a:lnTo>
                    <a:lnTo>
                      <a:pt x="4886" y="1008"/>
                    </a:lnTo>
                    <a:lnTo>
                      <a:pt x="4898" y="993"/>
                    </a:lnTo>
                    <a:lnTo>
                      <a:pt x="4911" y="984"/>
                    </a:lnTo>
                    <a:lnTo>
                      <a:pt x="4926" y="980"/>
                    </a:lnTo>
                    <a:lnTo>
                      <a:pt x="4942" y="981"/>
                    </a:lnTo>
                    <a:lnTo>
                      <a:pt x="4958" y="987"/>
                    </a:lnTo>
                    <a:lnTo>
                      <a:pt x="4975" y="998"/>
                    </a:lnTo>
                    <a:lnTo>
                      <a:pt x="4979" y="980"/>
                    </a:lnTo>
                    <a:lnTo>
                      <a:pt x="4985" y="964"/>
                    </a:lnTo>
                    <a:lnTo>
                      <a:pt x="5008" y="936"/>
                    </a:lnTo>
                    <a:lnTo>
                      <a:pt x="5022" y="926"/>
                    </a:lnTo>
                    <a:lnTo>
                      <a:pt x="5038" y="922"/>
                    </a:lnTo>
                    <a:lnTo>
                      <a:pt x="5055" y="922"/>
                    </a:lnTo>
                    <a:lnTo>
                      <a:pt x="5073" y="927"/>
                    </a:lnTo>
                    <a:lnTo>
                      <a:pt x="5062" y="895"/>
                    </a:lnTo>
                    <a:lnTo>
                      <a:pt x="5065" y="867"/>
                    </a:lnTo>
                    <a:lnTo>
                      <a:pt x="5071" y="855"/>
                    </a:lnTo>
                    <a:lnTo>
                      <a:pt x="5082" y="846"/>
                    </a:lnTo>
                    <a:lnTo>
                      <a:pt x="5096" y="840"/>
                    </a:lnTo>
                    <a:lnTo>
                      <a:pt x="5114" y="837"/>
                    </a:lnTo>
                    <a:lnTo>
                      <a:pt x="5118" y="817"/>
                    </a:lnTo>
                    <a:lnTo>
                      <a:pt x="5126" y="800"/>
                    </a:lnTo>
                    <a:lnTo>
                      <a:pt x="5138" y="785"/>
                    </a:lnTo>
                    <a:lnTo>
                      <a:pt x="5152" y="775"/>
                    </a:lnTo>
                    <a:lnTo>
                      <a:pt x="5140" y="758"/>
                    </a:lnTo>
                    <a:lnTo>
                      <a:pt x="5135" y="738"/>
                    </a:lnTo>
                    <a:lnTo>
                      <a:pt x="5135" y="718"/>
                    </a:lnTo>
                    <a:lnTo>
                      <a:pt x="5139" y="698"/>
                    </a:lnTo>
                    <a:lnTo>
                      <a:pt x="5150" y="678"/>
                    </a:lnTo>
                    <a:lnTo>
                      <a:pt x="5164" y="663"/>
                    </a:lnTo>
                    <a:lnTo>
                      <a:pt x="5183" y="654"/>
                    </a:lnTo>
                    <a:lnTo>
                      <a:pt x="5204" y="650"/>
                    </a:lnTo>
                    <a:lnTo>
                      <a:pt x="5193" y="612"/>
                    </a:lnTo>
                    <a:lnTo>
                      <a:pt x="5197" y="582"/>
                    </a:lnTo>
                    <a:lnTo>
                      <a:pt x="5209" y="560"/>
                    </a:lnTo>
                    <a:lnTo>
                      <a:pt x="5228" y="547"/>
                    </a:lnTo>
                    <a:lnTo>
                      <a:pt x="5239" y="546"/>
                    </a:lnTo>
                    <a:lnTo>
                      <a:pt x="5249" y="546"/>
                    </a:lnTo>
                    <a:lnTo>
                      <a:pt x="5271" y="559"/>
                    </a:lnTo>
                    <a:lnTo>
                      <a:pt x="5280" y="569"/>
                    </a:lnTo>
                    <a:lnTo>
                      <a:pt x="5287" y="584"/>
                    </a:lnTo>
                    <a:lnTo>
                      <a:pt x="5297" y="627"/>
                    </a:lnTo>
                    <a:lnTo>
                      <a:pt x="5314" y="616"/>
                    </a:lnTo>
                    <a:lnTo>
                      <a:pt x="5330" y="609"/>
                    </a:lnTo>
                    <a:lnTo>
                      <a:pt x="5345" y="606"/>
                    </a:lnTo>
                    <a:lnTo>
                      <a:pt x="5358" y="606"/>
                    </a:lnTo>
                    <a:lnTo>
                      <a:pt x="5370" y="610"/>
                    </a:lnTo>
                    <a:lnTo>
                      <a:pt x="5379" y="617"/>
                    </a:lnTo>
                    <a:lnTo>
                      <a:pt x="5392" y="641"/>
                    </a:lnTo>
                    <a:lnTo>
                      <a:pt x="5405" y="632"/>
                    </a:lnTo>
                    <a:lnTo>
                      <a:pt x="5419" y="627"/>
                    </a:lnTo>
                    <a:lnTo>
                      <a:pt x="5434" y="627"/>
                    </a:lnTo>
                    <a:lnTo>
                      <a:pt x="5448" y="630"/>
                    </a:lnTo>
                    <a:lnTo>
                      <a:pt x="5452" y="611"/>
                    </a:lnTo>
                    <a:lnTo>
                      <a:pt x="5463" y="595"/>
                    </a:lnTo>
                    <a:lnTo>
                      <a:pt x="5480" y="585"/>
                    </a:lnTo>
                    <a:lnTo>
                      <a:pt x="5500" y="582"/>
                    </a:lnTo>
                    <a:lnTo>
                      <a:pt x="5477" y="548"/>
                    </a:lnTo>
                    <a:lnTo>
                      <a:pt x="5469" y="529"/>
                    </a:lnTo>
                    <a:lnTo>
                      <a:pt x="5466" y="510"/>
                    </a:lnTo>
                    <a:lnTo>
                      <a:pt x="5468" y="490"/>
                    </a:lnTo>
                    <a:lnTo>
                      <a:pt x="5476" y="474"/>
                    </a:lnTo>
                    <a:lnTo>
                      <a:pt x="5492" y="459"/>
                    </a:lnTo>
                    <a:lnTo>
                      <a:pt x="5515" y="449"/>
                    </a:lnTo>
                    <a:lnTo>
                      <a:pt x="5502" y="424"/>
                    </a:lnTo>
                    <a:lnTo>
                      <a:pt x="5494" y="399"/>
                    </a:lnTo>
                    <a:lnTo>
                      <a:pt x="5493" y="378"/>
                    </a:lnTo>
                    <a:lnTo>
                      <a:pt x="5497" y="359"/>
                    </a:lnTo>
                    <a:lnTo>
                      <a:pt x="5508" y="343"/>
                    </a:lnTo>
                    <a:lnTo>
                      <a:pt x="5527" y="333"/>
                    </a:lnTo>
                    <a:lnTo>
                      <a:pt x="5550" y="328"/>
                    </a:lnTo>
                    <a:lnTo>
                      <a:pt x="5581" y="330"/>
                    </a:lnTo>
                    <a:lnTo>
                      <a:pt x="5574" y="306"/>
                    </a:lnTo>
                    <a:lnTo>
                      <a:pt x="5571" y="285"/>
                    </a:lnTo>
                    <a:lnTo>
                      <a:pt x="5571" y="266"/>
                    </a:lnTo>
                    <a:lnTo>
                      <a:pt x="5574" y="248"/>
                    </a:lnTo>
                    <a:lnTo>
                      <a:pt x="5579" y="232"/>
                    </a:lnTo>
                    <a:lnTo>
                      <a:pt x="5588" y="219"/>
                    </a:lnTo>
                    <a:lnTo>
                      <a:pt x="5607" y="203"/>
                    </a:lnTo>
                    <a:lnTo>
                      <a:pt x="5618" y="200"/>
                    </a:lnTo>
                    <a:lnTo>
                      <a:pt x="5630" y="201"/>
                    </a:lnTo>
                    <a:lnTo>
                      <a:pt x="5640" y="205"/>
                    </a:lnTo>
                    <a:lnTo>
                      <a:pt x="5649" y="215"/>
                    </a:lnTo>
                    <a:lnTo>
                      <a:pt x="5658" y="230"/>
                    </a:lnTo>
                    <a:lnTo>
                      <a:pt x="5663" y="249"/>
                    </a:lnTo>
                    <a:lnTo>
                      <a:pt x="5668" y="303"/>
                    </a:lnTo>
                    <a:lnTo>
                      <a:pt x="5696" y="300"/>
                    </a:lnTo>
                    <a:lnTo>
                      <a:pt x="5720" y="304"/>
                    </a:lnTo>
                    <a:lnTo>
                      <a:pt x="5739" y="317"/>
                    </a:lnTo>
                    <a:lnTo>
                      <a:pt x="5752" y="335"/>
                    </a:lnTo>
                    <a:lnTo>
                      <a:pt x="5759" y="357"/>
                    </a:lnTo>
                    <a:lnTo>
                      <a:pt x="5758" y="379"/>
                    </a:lnTo>
                    <a:lnTo>
                      <a:pt x="5748" y="403"/>
                    </a:lnTo>
                    <a:lnTo>
                      <a:pt x="5728" y="423"/>
                    </a:lnTo>
                    <a:lnTo>
                      <a:pt x="5750" y="418"/>
                    </a:lnTo>
                    <a:lnTo>
                      <a:pt x="5767" y="417"/>
                    </a:lnTo>
                    <a:lnTo>
                      <a:pt x="5780" y="420"/>
                    </a:lnTo>
                    <a:lnTo>
                      <a:pt x="5790" y="427"/>
                    </a:lnTo>
                    <a:lnTo>
                      <a:pt x="5795" y="437"/>
                    </a:lnTo>
                    <a:lnTo>
                      <a:pt x="5797" y="449"/>
                    </a:lnTo>
                    <a:lnTo>
                      <a:pt x="5795" y="461"/>
                    </a:lnTo>
                    <a:lnTo>
                      <a:pt x="5791" y="475"/>
                    </a:lnTo>
                    <a:lnTo>
                      <a:pt x="5811" y="473"/>
                    </a:lnTo>
                    <a:lnTo>
                      <a:pt x="5831" y="475"/>
                    </a:lnTo>
                    <a:lnTo>
                      <a:pt x="5846" y="483"/>
                    </a:lnTo>
                    <a:lnTo>
                      <a:pt x="5859" y="497"/>
                    </a:lnTo>
                    <a:lnTo>
                      <a:pt x="5887" y="494"/>
                    </a:lnTo>
                    <a:lnTo>
                      <a:pt x="5907" y="497"/>
                    </a:lnTo>
                    <a:lnTo>
                      <a:pt x="5921" y="506"/>
                    </a:lnTo>
                    <a:lnTo>
                      <a:pt x="5929" y="521"/>
                    </a:lnTo>
                    <a:lnTo>
                      <a:pt x="5930" y="538"/>
                    </a:lnTo>
                    <a:lnTo>
                      <a:pt x="5923" y="558"/>
                    </a:lnTo>
                    <a:lnTo>
                      <a:pt x="5910" y="578"/>
                    </a:lnTo>
                    <a:lnTo>
                      <a:pt x="5890" y="597"/>
                    </a:lnTo>
                    <a:lnTo>
                      <a:pt x="5902" y="607"/>
                    </a:lnTo>
                    <a:lnTo>
                      <a:pt x="5909" y="620"/>
                    </a:lnTo>
                    <a:lnTo>
                      <a:pt x="5913" y="648"/>
                    </a:lnTo>
                    <a:lnTo>
                      <a:pt x="5908" y="662"/>
                    </a:lnTo>
                    <a:lnTo>
                      <a:pt x="5899" y="675"/>
                    </a:lnTo>
                    <a:lnTo>
                      <a:pt x="5886" y="686"/>
                    </a:lnTo>
                    <a:lnTo>
                      <a:pt x="5867" y="693"/>
                    </a:lnTo>
                    <a:lnTo>
                      <a:pt x="5870" y="715"/>
                    </a:lnTo>
                    <a:lnTo>
                      <a:pt x="5866" y="734"/>
                    </a:lnTo>
                    <a:lnTo>
                      <a:pt x="5858" y="751"/>
                    </a:lnTo>
                    <a:lnTo>
                      <a:pt x="5845" y="765"/>
                    </a:lnTo>
                    <a:lnTo>
                      <a:pt x="5828" y="776"/>
                    </a:lnTo>
                    <a:lnTo>
                      <a:pt x="5809" y="781"/>
                    </a:lnTo>
                    <a:lnTo>
                      <a:pt x="5787" y="781"/>
                    </a:lnTo>
                    <a:lnTo>
                      <a:pt x="5766" y="775"/>
                    </a:lnTo>
                    <a:lnTo>
                      <a:pt x="5785" y="800"/>
                    </a:lnTo>
                    <a:lnTo>
                      <a:pt x="5787" y="812"/>
                    </a:lnTo>
                    <a:lnTo>
                      <a:pt x="5786" y="823"/>
                    </a:lnTo>
                    <a:lnTo>
                      <a:pt x="5782" y="832"/>
                    </a:lnTo>
                    <a:lnTo>
                      <a:pt x="5775" y="840"/>
                    </a:lnTo>
                    <a:lnTo>
                      <a:pt x="5751" y="849"/>
                    </a:lnTo>
                    <a:lnTo>
                      <a:pt x="5760" y="860"/>
                    </a:lnTo>
                    <a:lnTo>
                      <a:pt x="5767" y="873"/>
                    </a:lnTo>
                    <a:lnTo>
                      <a:pt x="5769" y="899"/>
                    </a:lnTo>
                    <a:lnTo>
                      <a:pt x="5759" y="922"/>
                    </a:lnTo>
                    <a:lnTo>
                      <a:pt x="5751" y="932"/>
                    </a:lnTo>
                    <a:lnTo>
                      <a:pt x="5739" y="939"/>
                    </a:lnTo>
                    <a:lnTo>
                      <a:pt x="5764" y="935"/>
                    </a:lnTo>
                    <a:lnTo>
                      <a:pt x="5782" y="937"/>
                    </a:lnTo>
                    <a:lnTo>
                      <a:pt x="5795" y="947"/>
                    </a:lnTo>
                    <a:lnTo>
                      <a:pt x="5801" y="960"/>
                    </a:lnTo>
                    <a:lnTo>
                      <a:pt x="5803" y="976"/>
                    </a:lnTo>
                    <a:lnTo>
                      <a:pt x="5798" y="992"/>
                    </a:lnTo>
                    <a:lnTo>
                      <a:pt x="5787" y="1005"/>
                    </a:lnTo>
                    <a:lnTo>
                      <a:pt x="5770" y="1017"/>
                    </a:lnTo>
                    <a:lnTo>
                      <a:pt x="5789" y="1023"/>
                    </a:lnTo>
                    <a:lnTo>
                      <a:pt x="5800" y="1034"/>
                    </a:lnTo>
                    <a:lnTo>
                      <a:pt x="5807" y="1048"/>
                    </a:lnTo>
                    <a:lnTo>
                      <a:pt x="5809" y="1065"/>
                    </a:lnTo>
                    <a:lnTo>
                      <a:pt x="5805" y="1082"/>
                    </a:lnTo>
                    <a:lnTo>
                      <a:pt x="5798" y="1098"/>
                    </a:lnTo>
                    <a:lnTo>
                      <a:pt x="5786" y="1111"/>
                    </a:lnTo>
                    <a:lnTo>
                      <a:pt x="5772" y="1121"/>
                    </a:lnTo>
                    <a:lnTo>
                      <a:pt x="5799" y="1143"/>
                    </a:lnTo>
                    <a:lnTo>
                      <a:pt x="5805" y="1127"/>
                    </a:lnTo>
                    <a:lnTo>
                      <a:pt x="5813" y="1113"/>
                    </a:lnTo>
                    <a:lnTo>
                      <a:pt x="5836" y="1097"/>
                    </a:lnTo>
                    <a:lnTo>
                      <a:pt x="5848" y="1095"/>
                    </a:lnTo>
                    <a:lnTo>
                      <a:pt x="5862" y="1098"/>
                    </a:lnTo>
                    <a:lnTo>
                      <a:pt x="5874" y="1108"/>
                    </a:lnTo>
                    <a:lnTo>
                      <a:pt x="5886" y="1124"/>
                    </a:lnTo>
                    <a:lnTo>
                      <a:pt x="5900" y="1112"/>
                    </a:lnTo>
                    <a:lnTo>
                      <a:pt x="5916" y="1107"/>
                    </a:lnTo>
                    <a:lnTo>
                      <a:pt x="5932" y="1107"/>
                    </a:lnTo>
                    <a:lnTo>
                      <a:pt x="5947" y="1113"/>
                    </a:lnTo>
                    <a:lnTo>
                      <a:pt x="5961" y="1123"/>
                    </a:lnTo>
                    <a:lnTo>
                      <a:pt x="5971" y="1138"/>
                    </a:lnTo>
                    <a:lnTo>
                      <a:pt x="5977" y="1155"/>
                    </a:lnTo>
                    <a:lnTo>
                      <a:pt x="5978" y="1174"/>
                    </a:lnTo>
                    <a:lnTo>
                      <a:pt x="6000" y="1181"/>
                    </a:lnTo>
                    <a:lnTo>
                      <a:pt x="6014" y="1194"/>
                    </a:lnTo>
                    <a:lnTo>
                      <a:pt x="6023" y="1210"/>
                    </a:lnTo>
                    <a:lnTo>
                      <a:pt x="6025" y="1229"/>
                    </a:lnTo>
                    <a:lnTo>
                      <a:pt x="6021" y="1248"/>
                    </a:lnTo>
                    <a:lnTo>
                      <a:pt x="6012" y="1266"/>
                    </a:lnTo>
                    <a:lnTo>
                      <a:pt x="5998" y="1281"/>
                    </a:lnTo>
                    <a:lnTo>
                      <a:pt x="5979" y="1292"/>
                    </a:lnTo>
                    <a:lnTo>
                      <a:pt x="5999" y="1303"/>
                    </a:lnTo>
                    <a:lnTo>
                      <a:pt x="6007" y="1316"/>
                    </a:lnTo>
                    <a:lnTo>
                      <a:pt x="6009" y="1333"/>
                    </a:lnTo>
                    <a:lnTo>
                      <a:pt x="6003" y="1350"/>
                    </a:lnTo>
                    <a:lnTo>
                      <a:pt x="5993" y="1365"/>
                    </a:lnTo>
                    <a:lnTo>
                      <a:pt x="5979" y="1376"/>
                    </a:lnTo>
                    <a:lnTo>
                      <a:pt x="5963" y="1385"/>
                    </a:lnTo>
                    <a:lnTo>
                      <a:pt x="5946" y="1388"/>
                    </a:lnTo>
                    <a:lnTo>
                      <a:pt x="5946" y="1409"/>
                    </a:lnTo>
                    <a:lnTo>
                      <a:pt x="5939" y="1428"/>
                    </a:lnTo>
                    <a:lnTo>
                      <a:pt x="5928" y="1444"/>
                    </a:lnTo>
                    <a:lnTo>
                      <a:pt x="5913" y="1454"/>
                    </a:lnTo>
                    <a:lnTo>
                      <a:pt x="5894" y="1460"/>
                    </a:lnTo>
                    <a:lnTo>
                      <a:pt x="5876" y="1460"/>
                    </a:lnTo>
                    <a:lnTo>
                      <a:pt x="5858" y="1452"/>
                    </a:lnTo>
                    <a:lnTo>
                      <a:pt x="5841" y="1437"/>
                    </a:lnTo>
                    <a:lnTo>
                      <a:pt x="5847" y="1452"/>
                    </a:lnTo>
                    <a:lnTo>
                      <a:pt x="5847" y="1465"/>
                    </a:lnTo>
                    <a:lnTo>
                      <a:pt x="5842" y="1476"/>
                    </a:lnTo>
                    <a:lnTo>
                      <a:pt x="5833" y="1485"/>
                    </a:lnTo>
                    <a:lnTo>
                      <a:pt x="5855" y="1491"/>
                    </a:lnTo>
                    <a:lnTo>
                      <a:pt x="5870" y="1501"/>
                    </a:lnTo>
                    <a:lnTo>
                      <a:pt x="5880" y="1515"/>
                    </a:lnTo>
                    <a:lnTo>
                      <a:pt x="5883" y="1531"/>
                    </a:lnTo>
                    <a:lnTo>
                      <a:pt x="5882" y="1548"/>
                    </a:lnTo>
                    <a:lnTo>
                      <a:pt x="5876" y="1564"/>
                    </a:lnTo>
                    <a:lnTo>
                      <a:pt x="5866" y="1578"/>
                    </a:lnTo>
                    <a:lnTo>
                      <a:pt x="5852" y="1589"/>
                    </a:lnTo>
                    <a:lnTo>
                      <a:pt x="5865" y="1602"/>
                    </a:lnTo>
                    <a:lnTo>
                      <a:pt x="5874" y="1616"/>
                    </a:lnTo>
                    <a:lnTo>
                      <a:pt x="5878" y="1631"/>
                    </a:lnTo>
                    <a:lnTo>
                      <a:pt x="5878" y="1646"/>
                    </a:lnTo>
                    <a:lnTo>
                      <a:pt x="5875" y="1661"/>
                    </a:lnTo>
                    <a:lnTo>
                      <a:pt x="5866" y="1675"/>
                    </a:lnTo>
                    <a:lnTo>
                      <a:pt x="5837" y="1701"/>
                    </a:lnTo>
                    <a:lnTo>
                      <a:pt x="5846" y="1718"/>
                    </a:lnTo>
                    <a:lnTo>
                      <a:pt x="5848" y="1737"/>
                    </a:lnTo>
                    <a:lnTo>
                      <a:pt x="5845" y="1755"/>
                    </a:lnTo>
                    <a:lnTo>
                      <a:pt x="5836" y="1772"/>
                    </a:lnTo>
                    <a:lnTo>
                      <a:pt x="5824" y="1786"/>
                    </a:lnTo>
                    <a:lnTo>
                      <a:pt x="5808" y="1794"/>
                    </a:lnTo>
                    <a:lnTo>
                      <a:pt x="5790" y="1797"/>
                    </a:lnTo>
                    <a:lnTo>
                      <a:pt x="5770" y="1793"/>
                    </a:lnTo>
                    <a:lnTo>
                      <a:pt x="5773" y="1808"/>
                    </a:lnTo>
                    <a:lnTo>
                      <a:pt x="5769" y="1822"/>
                    </a:lnTo>
                    <a:lnTo>
                      <a:pt x="5759" y="1834"/>
                    </a:lnTo>
                    <a:lnTo>
                      <a:pt x="5746" y="1842"/>
                    </a:lnTo>
                    <a:lnTo>
                      <a:pt x="5730" y="1847"/>
                    </a:lnTo>
                    <a:lnTo>
                      <a:pt x="5714" y="1847"/>
                    </a:lnTo>
                    <a:lnTo>
                      <a:pt x="5699" y="1840"/>
                    </a:lnTo>
                    <a:lnTo>
                      <a:pt x="5687" y="1826"/>
                    </a:lnTo>
                    <a:lnTo>
                      <a:pt x="5675" y="1843"/>
                    </a:lnTo>
                    <a:lnTo>
                      <a:pt x="5660" y="1857"/>
                    </a:lnTo>
                    <a:lnTo>
                      <a:pt x="5640" y="1866"/>
                    </a:lnTo>
                    <a:lnTo>
                      <a:pt x="5616" y="1868"/>
                    </a:lnTo>
                    <a:lnTo>
                      <a:pt x="5628" y="1871"/>
                    </a:lnTo>
                    <a:lnTo>
                      <a:pt x="5638" y="1878"/>
                    </a:lnTo>
                    <a:lnTo>
                      <a:pt x="5649" y="1898"/>
                    </a:lnTo>
                    <a:lnTo>
                      <a:pt x="5653" y="1921"/>
                    </a:lnTo>
                    <a:lnTo>
                      <a:pt x="5646" y="1942"/>
                    </a:lnTo>
                    <a:lnTo>
                      <a:pt x="5656" y="1951"/>
                    </a:lnTo>
                    <a:lnTo>
                      <a:pt x="5661" y="1963"/>
                    </a:lnTo>
                    <a:lnTo>
                      <a:pt x="5663" y="1989"/>
                    </a:lnTo>
                    <a:lnTo>
                      <a:pt x="5655" y="2015"/>
                    </a:lnTo>
                    <a:lnTo>
                      <a:pt x="5646" y="2026"/>
                    </a:lnTo>
                    <a:lnTo>
                      <a:pt x="5635" y="2035"/>
                    </a:lnTo>
                    <a:lnTo>
                      <a:pt x="5641" y="2056"/>
                    </a:lnTo>
                    <a:lnTo>
                      <a:pt x="5641" y="2077"/>
                    </a:lnTo>
                    <a:lnTo>
                      <a:pt x="5633" y="2098"/>
                    </a:lnTo>
                    <a:lnTo>
                      <a:pt x="5619" y="2117"/>
                    </a:lnTo>
                    <a:lnTo>
                      <a:pt x="5639" y="2110"/>
                    </a:lnTo>
                    <a:lnTo>
                      <a:pt x="5657" y="2105"/>
                    </a:lnTo>
                    <a:lnTo>
                      <a:pt x="5675" y="2106"/>
                    </a:lnTo>
                    <a:lnTo>
                      <a:pt x="5691" y="2111"/>
                    </a:lnTo>
                    <a:lnTo>
                      <a:pt x="5721" y="2129"/>
                    </a:lnTo>
                    <a:lnTo>
                      <a:pt x="5731" y="2142"/>
                    </a:lnTo>
                    <a:lnTo>
                      <a:pt x="5739" y="2158"/>
                    </a:lnTo>
                    <a:lnTo>
                      <a:pt x="5749" y="2118"/>
                    </a:lnTo>
                    <a:lnTo>
                      <a:pt x="5769" y="2087"/>
                    </a:lnTo>
                    <a:lnTo>
                      <a:pt x="5784" y="2075"/>
                    </a:lnTo>
                    <a:lnTo>
                      <a:pt x="5803" y="2068"/>
                    </a:lnTo>
                    <a:lnTo>
                      <a:pt x="5823" y="2065"/>
                    </a:lnTo>
                    <a:lnTo>
                      <a:pt x="5848" y="2065"/>
                    </a:lnTo>
                    <a:lnTo>
                      <a:pt x="5861" y="2041"/>
                    </a:lnTo>
                    <a:lnTo>
                      <a:pt x="5877" y="2026"/>
                    </a:lnTo>
                    <a:lnTo>
                      <a:pt x="5900" y="2018"/>
                    </a:lnTo>
                    <a:lnTo>
                      <a:pt x="5931" y="2015"/>
                    </a:lnTo>
                    <a:lnTo>
                      <a:pt x="5932" y="1982"/>
                    </a:lnTo>
                    <a:lnTo>
                      <a:pt x="5943" y="1958"/>
                    </a:lnTo>
                    <a:lnTo>
                      <a:pt x="5960" y="1941"/>
                    </a:lnTo>
                    <a:lnTo>
                      <a:pt x="5980" y="1934"/>
                    </a:lnTo>
                    <a:lnTo>
                      <a:pt x="6000" y="1936"/>
                    </a:lnTo>
                    <a:lnTo>
                      <a:pt x="6016" y="1949"/>
                    </a:lnTo>
                    <a:lnTo>
                      <a:pt x="6024" y="1973"/>
                    </a:lnTo>
                    <a:lnTo>
                      <a:pt x="6020" y="2009"/>
                    </a:lnTo>
                    <a:lnTo>
                      <a:pt x="6037" y="2007"/>
                    </a:lnTo>
                    <a:lnTo>
                      <a:pt x="6049" y="2009"/>
                    </a:lnTo>
                    <a:lnTo>
                      <a:pt x="6059" y="2015"/>
                    </a:lnTo>
                    <a:lnTo>
                      <a:pt x="6065" y="2023"/>
                    </a:lnTo>
                    <a:lnTo>
                      <a:pt x="6066" y="2045"/>
                    </a:lnTo>
                    <a:lnTo>
                      <a:pt x="6051" y="2069"/>
                    </a:lnTo>
                    <a:lnTo>
                      <a:pt x="6073" y="2068"/>
                    </a:lnTo>
                    <a:lnTo>
                      <a:pt x="6088" y="2073"/>
                    </a:lnTo>
                    <a:lnTo>
                      <a:pt x="6096" y="2085"/>
                    </a:lnTo>
                    <a:lnTo>
                      <a:pt x="6097" y="2101"/>
                    </a:lnTo>
                    <a:lnTo>
                      <a:pt x="6093" y="2118"/>
                    </a:lnTo>
                    <a:lnTo>
                      <a:pt x="6081" y="2135"/>
                    </a:lnTo>
                    <a:lnTo>
                      <a:pt x="6065" y="2150"/>
                    </a:lnTo>
                    <a:lnTo>
                      <a:pt x="6043" y="2161"/>
                    </a:lnTo>
                    <a:lnTo>
                      <a:pt x="6059" y="2174"/>
                    </a:lnTo>
                    <a:lnTo>
                      <a:pt x="6068" y="2192"/>
                    </a:lnTo>
                    <a:lnTo>
                      <a:pt x="6070" y="2212"/>
                    </a:lnTo>
                    <a:lnTo>
                      <a:pt x="6066" y="2236"/>
                    </a:lnTo>
                    <a:lnTo>
                      <a:pt x="6076" y="2220"/>
                    </a:lnTo>
                    <a:lnTo>
                      <a:pt x="6092" y="2209"/>
                    </a:lnTo>
                    <a:lnTo>
                      <a:pt x="6111" y="2207"/>
                    </a:lnTo>
                    <a:lnTo>
                      <a:pt x="6133" y="2216"/>
                    </a:lnTo>
                    <a:lnTo>
                      <a:pt x="6124" y="2207"/>
                    </a:lnTo>
                    <a:lnTo>
                      <a:pt x="6120" y="2197"/>
                    </a:lnTo>
                    <a:lnTo>
                      <a:pt x="6116" y="2177"/>
                    </a:lnTo>
                    <a:lnTo>
                      <a:pt x="6122" y="2158"/>
                    </a:lnTo>
                    <a:lnTo>
                      <a:pt x="6134" y="2143"/>
                    </a:lnTo>
                    <a:lnTo>
                      <a:pt x="6151" y="2132"/>
                    </a:lnTo>
                    <a:lnTo>
                      <a:pt x="6170" y="2129"/>
                    </a:lnTo>
                    <a:lnTo>
                      <a:pt x="6190" y="2134"/>
                    </a:lnTo>
                    <a:lnTo>
                      <a:pt x="6208" y="2150"/>
                    </a:lnTo>
                    <a:lnTo>
                      <a:pt x="6227" y="2116"/>
                    </a:lnTo>
                    <a:lnTo>
                      <a:pt x="6248" y="2098"/>
                    </a:lnTo>
                    <a:lnTo>
                      <a:pt x="6266" y="2094"/>
                    </a:lnTo>
                    <a:lnTo>
                      <a:pt x="6281" y="2101"/>
                    </a:lnTo>
                    <a:lnTo>
                      <a:pt x="6289" y="2117"/>
                    </a:lnTo>
                    <a:lnTo>
                      <a:pt x="6289" y="2142"/>
                    </a:lnTo>
                    <a:lnTo>
                      <a:pt x="6276" y="2170"/>
                    </a:lnTo>
                    <a:lnTo>
                      <a:pt x="6249" y="2203"/>
                    </a:lnTo>
                    <a:lnTo>
                      <a:pt x="6262" y="2215"/>
                    </a:lnTo>
                    <a:lnTo>
                      <a:pt x="6267" y="2228"/>
                    </a:lnTo>
                    <a:lnTo>
                      <a:pt x="6267" y="2241"/>
                    </a:lnTo>
                    <a:lnTo>
                      <a:pt x="6261" y="2254"/>
                    </a:lnTo>
                    <a:lnTo>
                      <a:pt x="6249" y="2266"/>
                    </a:lnTo>
                    <a:lnTo>
                      <a:pt x="6235" y="2277"/>
                    </a:lnTo>
                    <a:lnTo>
                      <a:pt x="6196" y="2299"/>
                    </a:lnTo>
                    <a:lnTo>
                      <a:pt x="6202" y="2316"/>
                    </a:lnTo>
                    <a:lnTo>
                      <a:pt x="6202" y="2332"/>
                    </a:lnTo>
                    <a:lnTo>
                      <a:pt x="6194" y="2347"/>
                    </a:lnTo>
                    <a:lnTo>
                      <a:pt x="6183" y="2361"/>
                    </a:lnTo>
                    <a:lnTo>
                      <a:pt x="6169" y="2370"/>
                    </a:lnTo>
                    <a:lnTo>
                      <a:pt x="6154" y="2378"/>
                    </a:lnTo>
                    <a:lnTo>
                      <a:pt x="6138" y="2380"/>
                    </a:lnTo>
                    <a:lnTo>
                      <a:pt x="6122" y="2377"/>
                    </a:lnTo>
                    <a:lnTo>
                      <a:pt x="6125" y="2397"/>
                    </a:lnTo>
                    <a:lnTo>
                      <a:pt x="6123" y="2414"/>
                    </a:lnTo>
                    <a:lnTo>
                      <a:pt x="6116" y="2430"/>
                    </a:lnTo>
                    <a:lnTo>
                      <a:pt x="6106" y="2443"/>
                    </a:lnTo>
                    <a:lnTo>
                      <a:pt x="6092" y="2453"/>
                    </a:lnTo>
                    <a:lnTo>
                      <a:pt x="6075" y="2460"/>
                    </a:lnTo>
                    <a:lnTo>
                      <a:pt x="6035" y="2462"/>
                    </a:lnTo>
                    <a:lnTo>
                      <a:pt x="6047" y="2469"/>
                    </a:lnTo>
                    <a:lnTo>
                      <a:pt x="6056" y="2477"/>
                    </a:lnTo>
                    <a:lnTo>
                      <a:pt x="6061" y="2487"/>
                    </a:lnTo>
                    <a:lnTo>
                      <a:pt x="6065" y="2499"/>
                    </a:lnTo>
                    <a:lnTo>
                      <a:pt x="6066" y="2522"/>
                    </a:lnTo>
                    <a:lnTo>
                      <a:pt x="6058" y="2548"/>
                    </a:lnTo>
                    <a:lnTo>
                      <a:pt x="6084" y="2520"/>
                    </a:lnTo>
                    <a:lnTo>
                      <a:pt x="6098" y="2510"/>
                    </a:lnTo>
                    <a:lnTo>
                      <a:pt x="6113" y="2506"/>
                    </a:lnTo>
                    <a:lnTo>
                      <a:pt x="6128" y="2505"/>
                    </a:lnTo>
                    <a:lnTo>
                      <a:pt x="6144" y="2508"/>
                    </a:lnTo>
                    <a:lnTo>
                      <a:pt x="6161" y="2517"/>
                    </a:lnTo>
                    <a:lnTo>
                      <a:pt x="6178" y="2529"/>
                    </a:lnTo>
                    <a:lnTo>
                      <a:pt x="6181" y="2511"/>
                    </a:lnTo>
                    <a:lnTo>
                      <a:pt x="6186" y="2493"/>
                    </a:lnTo>
                    <a:lnTo>
                      <a:pt x="6196" y="2476"/>
                    </a:lnTo>
                    <a:lnTo>
                      <a:pt x="6208" y="2462"/>
                    </a:lnTo>
                    <a:lnTo>
                      <a:pt x="6224" y="2449"/>
                    </a:lnTo>
                    <a:lnTo>
                      <a:pt x="6241" y="2442"/>
                    </a:lnTo>
                    <a:lnTo>
                      <a:pt x="6263" y="2440"/>
                    </a:lnTo>
                    <a:lnTo>
                      <a:pt x="6287" y="2443"/>
                    </a:lnTo>
                    <a:lnTo>
                      <a:pt x="6285" y="2426"/>
                    </a:lnTo>
                    <a:lnTo>
                      <a:pt x="6286" y="2410"/>
                    </a:lnTo>
                    <a:lnTo>
                      <a:pt x="6295" y="2383"/>
                    </a:lnTo>
                    <a:lnTo>
                      <a:pt x="6304" y="2374"/>
                    </a:lnTo>
                    <a:lnTo>
                      <a:pt x="6315" y="2366"/>
                    </a:lnTo>
                    <a:lnTo>
                      <a:pt x="6328" y="2361"/>
                    </a:lnTo>
                    <a:lnTo>
                      <a:pt x="6343" y="2359"/>
                    </a:lnTo>
                    <a:lnTo>
                      <a:pt x="6338" y="2337"/>
                    </a:lnTo>
                    <a:lnTo>
                      <a:pt x="6340" y="2318"/>
                    </a:lnTo>
                    <a:lnTo>
                      <a:pt x="6345" y="2299"/>
                    </a:lnTo>
                    <a:lnTo>
                      <a:pt x="6355" y="2283"/>
                    </a:lnTo>
                    <a:lnTo>
                      <a:pt x="6369" y="2269"/>
                    </a:lnTo>
                    <a:lnTo>
                      <a:pt x="6386" y="2260"/>
                    </a:lnTo>
                    <a:lnTo>
                      <a:pt x="6406" y="2256"/>
                    </a:lnTo>
                    <a:lnTo>
                      <a:pt x="6429" y="2258"/>
                    </a:lnTo>
                    <a:lnTo>
                      <a:pt x="6430" y="2240"/>
                    </a:lnTo>
                    <a:lnTo>
                      <a:pt x="6434" y="2224"/>
                    </a:lnTo>
                    <a:lnTo>
                      <a:pt x="6441" y="2210"/>
                    </a:lnTo>
                    <a:lnTo>
                      <a:pt x="6450" y="2199"/>
                    </a:lnTo>
                    <a:lnTo>
                      <a:pt x="6460" y="2191"/>
                    </a:lnTo>
                    <a:lnTo>
                      <a:pt x="6473" y="2185"/>
                    </a:lnTo>
                    <a:lnTo>
                      <a:pt x="6488" y="2184"/>
                    </a:lnTo>
                    <a:lnTo>
                      <a:pt x="6505" y="2188"/>
                    </a:lnTo>
                    <a:lnTo>
                      <a:pt x="6517" y="2173"/>
                    </a:lnTo>
                    <a:lnTo>
                      <a:pt x="6533" y="2164"/>
                    </a:lnTo>
                    <a:lnTo>
                      <a:pt x="6548" y="2161"/>
                    </a:lnTo>
                    <a:lnTo>
                      <a:pt x="6562" y="2163"/>
                    </a:lnTo>
                    <a:lnTo>
                      <a:pt x="6574" y="2169"/>
                    </a:lnTo>
                    <a:lnTo>
                      <a:pt x="6582" y="2181"/>
                    </a:lnTo>
                    <a:lnTo>
                      <a:pt x="6585" y="2197"/>
                    </a:lnTo>
                    <a:lnTo>
                      <a:pt x="6583" y="2216"/>
                    </a:lnTo>
                    <a:lnTo>
                      <a:pt x="6608" y="2219"/>
                    </a:lnTo>
                    <a:lnTo>
                      <a:pt x="6625" y="2226"/>
                    </a:lnTo>
                    <a:lnTo>
                      <a:pt x="6637" y="2238"/>
                    </a:lnTo>
                    <a:lnTo>
                      <a:pt x="6641" y="2251"/>
                    </a:lnTo>
                    <a:lnTo>
                      <a:pt x="6641" y="2267"/>
                    </a:lnTo>
                    <a:lnTo>
                      <a:pt x="6636" y="2283"/>
                    </a:lnTo>
                    <a:lnTo>
                      <a:pt x="6624" y="2298"/>
                    </a:lnTo>
                    <a:lnTo>
                      <a:pt x="6609" y="2313"/>
                    </a:lnTo>
                    <a:lnTo>
                      <a:pt x="6630" y="2320"/>
                    </a:lnTo>
                    <a:lnTo>
                      <a:pt x="6644" y="2331"/>
                    </a:lnTo>
                    <a:lnTo>
                      <a:pt x="6652" y="2344"/>
                    </a:lnTo>
                    <a:lnTo>
                      <a:pt x="6655" y="2356"/>
                    </a:lnTo>
                    <a:lnTo>
                      <a:pt x="6653" y="2371"/>
                    </a:lnTo>
                    <a:lnTo>
                      <a:pt x="6647" y="2385"/>
                    </a:lnTo>
                    <a:lnTo>
                      <a:pt x="6619" y="2412"/>
                    </a:lnTo>
                    <a:lnTo>
                      <a:pt x="6629" y="2431"/>
                    </a:lnTo>
                    <a:lnTo>
                      <a:pt x="6625" y="2453"/>
                    </a:lnTo>
                    <a:lnTo>
                      <a:pt x="6611" y="2474"/>
                    </a:lnTo>
                    <a:lnTo>
                      <a:pt x="6590" y="2495"/>
                    </a:lnTo>
                    <a:lnTo>
                      <a:pt x="6613" y="2483"/>
                    </a:lnTo>
                    <a:lnTo>
                      <a:pt x="6636" y="2483"/>
                    </a:lnTo>
                    <a:lnTo>
                      <a:pt x="6653" y="2492"/>
                    </a:lnTo>
                    <a:lnTo>
                      <a:pt x="6665" y="2510"/>
                    </a:lnTo>
                    <a:lnTo>
                      <a:pt x="6677" y="2491"/>
                    </a:lnTo>
                    <a:lnTo>
                      <a:pt x="6691" y="2477"/>
                    </a:lnTo>
                    <a:lnTo>
                      <a:pt x="6705" y="2470"/>
                    </a:lnTo>
                    <a:lnTo>
                      <a:pt x="6718" y="2467"/>
                    </a:lnTo>
                    <a:lnTo>
                      <a:pt x="6730" y="2470"/>
                    </a:lnTo>
                    <a:lnTo>
                      <a:pt x="6739" y="2477"/>
                    </a:lnTo>
                    <a:lnTo>
                      <a:pt x="6745" y="2491"/>
                    </a:lnTo>
                    <a:lnTo>
                      <a:pt x="6747" y="2510"/>
                    </a:lnTo>
                    <a:lnTo>
                      <a:pt x="6769" y="2506"/>
                    </a:lnTo>
                    <a:lnTo>
                      <a:pt x="6785" y="2508"/>
                    </a:lnTo>
                    <a:lnTo>
                      <a:pt x="6796" y="2516"/>
                    </a:lnTo>
                    <a:lnTo>
                      <a:pt x="6801" y="2529"/>
                    </a:lnTo>
                    <a:lnTo>
                      <a:pt x="6802" y="2542"/>
                    </a:lnTo>
                    <a:lnTo>
                      <a:pt x="6798" y="2558"/>
                    </a:lnTo>
                    <a:lnTo>
                      <a:pt x="6788" y="2572"/>
                    </a:lnTo>
                    <a:lnTo>
                      <a:pt x="6774" y="2585"/>
                    </a:lnTo>
                    <a:lnTo>
                      <a:pt x="6796" y="2589"/>
                    </a:lnTo>
                    <a:lnTo>
                      <a:pt x="6809" y="2599"/>
                    </a:lnTo>
                    <a:lnTo>
                      <a:pt x="6813" y="2610"/>
                    </a:lnTo>
                    <a:lnTo>
                      <a:pt x="6811" y="2624"/>
                    </a:lnTo>
                    <a:lnTo>
                      <a:pt x="6802" y="2636"/>
                    </a:lnTo>
                    <a:lnTo>
                      <a:pt x="6789" y="2648"/>
                    </a:lnTo>
                    <a:lnTo>
                      <a:pt x="6773" y="2658"/>
                    </a:lnTo>
                    <a:lnTo>
                      <a:pt x="6756" y="2663"/>
                    </a:lnTo>
                    <a:lnTo>
                      <a:pt x="6770" y="2673"/>
                    </a:lnTo>
                    <a:lnTo>
                      <a:pt x="6781" y="2686"/>
                    </a:lnTo>
                    <a:lnTo>
                      <a:pt x="6792" y="2718"/>
                    </a:lnTo>
                    <a:lnTo>
                      <a:pt x="6810" y="2719"/>
                    </a:lnTo>
                    <a:lnTo>
                      <a:pt x="6826" y="2724"/>
                    </a:lnTo>
                    <a:lnTo>
                      <a:pt x="6840" y="2734"/>
                    </a:lnTo>
                    <a:lnTo>
                      <a:pt x="6848" y="2749"/>
                    </a:lnTo>
                    <a:lnTo>
                      <a:pt x="6861" y="2733"/>
                    </a:lnTo>
                    <a:lnTo>
                      <a:pt x="6874" y="2721"/>
                    </a:lnTo>
                    <a:lnTo>
                      <a:pt x="6886" y="2714"/>
                    </a:lnTo>
                    <a:lnTo>
                      <a:pt x="6899" y="2711"/>
                    </a:lnTo>
                    <a:lnTo>
                      <a:pt x="6911" y="2712"/>
                    </a:lnTo>
                    <a:lnTo>
                      <a:pt x="6923" y="2718"/>
                    </a:lnTo>
                    <a:lnTo>
                      <a:pt x="6950" y="2737"/>
                    </a:lnTo>
                    <a:lnTo>
                      <a:pt x="6953" y="2719"/>
                    </a:lnTo>
                    <a:lnTo>
                      <a:pt x="6961" y="2703"/>
                    </a:lnTo>
                    <a:lnTo>
                      <a:pt x="6973" y="2690"/>
                    </a:lnTo>
                    <a:lnTo>
                      <a:pt x="6985" y="2680"/>
                    </a:lnTo>
                    <a:lnTo>
                      <a:pt x="7001" y="2675"/>
                    </a:lnTo>
                    <a:lnTo>
                      <a:pt x="7018" y="2673"/>
                    </a:lnTo>
                    <a:lnTo>
                      <a:pt x="7035" y="2676"/>
                    </a:lnTo>
                    <a:lnTo>
                      <a:pt x="7051" y="2685"/>
                    </a:lnTo>
                    <a:lnTo>
                      <a:pt x="7057" y="2669"/>
                    </a:lnTo>
                    <a:lnTo>
                      <a:pt x="7064" y="2654"/>
                    </a:lnTo>
                    <a:lnTo>
                      <a:pt x="7074" y="2643"/>
                    </a:lnTo>
                    <a:lnTo>
                      <a:pt x="7085" y="2634"/>
                    </a:lnTo>
                    <a:lnTo>
                      <a:pt x="7098" y="2630"/>
                    </a:lnTo>
                    <a:lnTo>
                      <a:pt x="7111" y="2630"/>
                    </a:lnTo>
                    <a:lnTo>
                      <a:pt x="7126" y="2635"/>
                    </a:lnTo>
                    <a:lnTo>
                      <a:pt x="7141" y="2647"/>
                    </a:lnTo>
                    <a:lnTo>
                      <a:pt x="7159" y="2640"/>
                    </a:lnTo>
                    <a:lnTo>
                      <a:pt x="7177" y="2636"/>
                    </a:lnTo>
                    <a:lnTo>
                      <a:pt x="7196" y="2638"/>
                    </a:lnTo>
                    <a:lnTo>
                      <a:pt x="7211" y="2642"/>
                    </a:lnTo>
                    <a:lnTo>
                      <a:pt x="7223" y="2651"/>
                    </a:lnTo>
                    <a:lnTo>
                      <a:pt x="7231" y="2664"/>
                    </a:lnTo>
                    <a:lnTo>
                      <a:pt x="7235" y="2682"/>
                    </a:lnTo>
                    <a:lnTo>
                      <a:pt x="7231" y="2704"/>
                    </a:lnTo>
                    <a:lnTo>
                      <a:pt x="7255" y="2703"/>
                    </a:lnTo>
                    <a:lnTo>
                      <a:pt x="7273" y="2709"/>
                    </a:lnTo>
                    <a:lnTo>
                      <a:pt x="7285" y="2722"/>
                    </a:lnTo>
                    <a:lnTo>
                      <a:pt x="7291" y="2739"/>
                    </a:lnTo>
                    <a:lnTo>
                      <a:pt x="7291" y="2757"/>
                    </a:lnTo>
                    <a:lnTo>
                      <a:pt x="7284" y="2776"/>
                    </a:lnTo>
                    <a:lnTo>
                      <a:pt x="7270" y="2794"/>
                    </a:lnTo>
                    <a:lnTo>
                      <a:pt x="7250" y="2807"/>
                    </a:lnTo>
                    <a:lnTo>
                      <a:pt x="7264" y="2818"/>
                    </a:lnTo>
                    <a:lnTo>
                      <a:pt x="7270" y="2829"/>
                    </a:lnTo>
                    <a:lnTo>
                      <a:pt x="7270" y="2840"/>
                    </a:lnTo>
                    <a:lnTo>
                      <a:pt x="7267" y="2849"/>
                    </a:lnTo>
                    <a:lnTo>
                      <a:pt x="7250" y="2867"/>
                    </a:lnTo>
                    <a:lnTo>
                      <a:pt x="7227" y="2882"/>
                    </a:lnTo>
                    <a:lnTo>
                      <a:pt x="7241" y="2889"/>
                    </a:lnTo>
                    <a:lnTo>
                      <a:pt x="7252" y="2898"/>
                    </a:lnTo>
                    <a:lnTo>
                      <a:pt x="7257" y="2909"/>
                    </a:lnTo>
                    <a:lnTo>
                      <a:pt x="7259" y="2921"/>
                    </a:lnTo>
                    <a:lnTo>
                      <a:pt x="7253" y="2946"/>
                    </a:lnTo>
                    <a:lnTo>
                      <a:pt x="7235" y="2971"/>
                    </a:lnTo>
                    <a:lnTo>
                      <a:pt x="7251" y="2970"/>
                    </a:lnTo>
                    <a:lnTo>
                      <a:pt x="7263" y="2975"/>
                    </a:lnTo>
                    <a:lnTo>
                      <a:pt x="7270" y="2985"/>
                    </a:lnTo>
                    <a:lnTo>
                      <a:pt x="7274" y="2997"/>
                    </a:lnTo>
                    <a:lnTo>
                      <a:pt x="7270" y="3026"/>
                    </a:lnTo>
                    <a:lnTo>
                      <a:pt x="7264" y="3040"/>
                    </a:lnTo>
                    <a:lnTo>
                      <a:pt x="7254" y="3052"/>
                    </a:lnTo>
                    <a:lnTo>
                      <a:pt x="7270" y="3050"/>
                    </a:lnTo>
                    <a:lnTo>
                      <a:pt x="7284" y="3052"/>
                    </a:lnTo>
                    <a:lnTo>
                      <a:pt x="7295" y="3057"/>
                    </a:lnTo>
                    <a:lnTo>
                      <a:pt x="7301" y="3063"/>
                    </a:lnTo>
                    <a:lnTo>
                      <a:pt x="7305" y="3071"/>
                    </a:lnTo>
                    <a:lnTo>
                      <a:pt x="7302" y="3083"/>
                    </a:lnTo>
                    <a:lnTo>
                      <a:pt x="7296" y="3095"/>
                    </a:lnTo>
                    <a:lnTo>
                      <a:pt x="7284" y="3109"/>
                    </a:lnTo>
                    <a:lnTo>
                      <a:pt x="7294" y="3125"/>
                    </a:lnTo>
                    <a:lnTo>
                      <a:pt x="7297" y="3139"/>
                    </a:lnTo>
                    <a:lnTo>
                      <a:pt x="7296" y="3153"/>
                    </a:lnTo>
                    <a:lnTo>
                      <a:pt x="7291" y="3164"/>
                    </a:lnTo>
                    <a:lnTo>
                      <a:pt x="7269" y="3182"/>
                    </a:lnTo>
                    <a:lnTo>
                      <a:pt x="7238" y="3190"/>
                    </a:lnTo>
                    <a:lnTo>
                      <a:pt x="7250" y="3213"/>
                    </a:lnTo>
                    <a:lnTo>
                      <a:pt x="7249" y="3233"/>
                    </a:lnTo>
                    <a:lnTo>
                      <a:pt x="7239" y="3248"/>
                    </a:lnTo>
                    <a:lnTo>
                      <a:pt x="7223" y="3260"/>
                    </a:lnTo>
                    <a:lnTo>
                      <a:pt x="7202" y="3265"/>
                    </a:lnTo>
                    <a:lnTo>
                      <a:pt x="7182" y="3264"/>
                    </a:lnTo>
                    <a:lnTo>
                      <a:pt x="7162" y="3256"/>
                    </a:lnTo>
                    <a:lnTo>
                      <a:pt x="7148" y="3239"/>
                    </a:lnTo>
                    <a:lnTo>
                      <a:pt x="7141" y="3253"/>
                    </a:lnTo>
                    <a:lnTo>
                      <a:pt x="7130" y="3263"/>
                    </a:lnTo>
                    <a:lnTo>
                      <a:pt x="7116" y="3268"/>
                    </a:lnTo>
                    <a:lnTo>
                      <a:pt x="7102" y="3269"/>
                    </a:lnTo>
                    <a:lnTo>
                      <a:pt x="7088" y="3265"/>
                    </a:lnTo>
                    <a:lnTo>
                      <a:pt x="7077" y="3257"/>
                    </a:lnTo>
                    <a:lnTo>
                      <a:pt x="7068" y="3245"/>
                    </a:lnTo>
                    <a:lnTo>
                      <a:pt x="7066" y="3228"/>
                    </a:lnTo>
                    <a:lnTo>
                      <a:pt x="7049" y="3237"/>
                    </a:lnTo>
                    <a:lnTo>
                      <a:pt x="7029" y="3239"/>
                    </a:lnTo>
                    <a:lnTo>
                      <a:pt x="7019" y="3237"/>
                    </a:lnTo>
                    <a:lnTo>
                      <a:pt x="7010" y="3233"/>
                    </a:lnTo>
                    <a:lnTo>
                      <a:pt x="6998" y="3217"/>
                    </a:lnTo>
                    <a:lnTo>
                      <a:pt x="6973" y="3221"/>
                    </a:lnTo>
                    <a:lnTo>
                      <a:pt x="6950" y="3215"/>
                    </a:lnTo>
                    <a:lnTo>
                      <a:pt x="6933" y="3200"/>
                    </a:lnTo>
                    <a:lnTo>
                      <a:pt x="6928" y="3188"/>
                    </a:lnTo>
                    <a:lnTo>
                      <a:pt x="6927" y="3175"/>
                    </a:lnTo>
                    <a:lnTo>
                      <a:pt x="6916" y="3200"/>
                    </a:lnTo>
                    <a:lnTo>
                      <a:pt x="6899" y="3216"/>
                    </a:lnTo>
                    <a:lnTo>
                      <a:pt x="6877" y="3222"/>
                    </a:lnTo>
                    <a:lnTo>
                      <a:pt x="6850" y="3220"/>
                    </a:lnTo>
                    <a:lnTo>
                      <a:pt x="6847" y="3234"/>
                    </a:lnTo>
                    <a:lnTo>
                      <a:pt x="6841" y="3246"/>
                    </a:lnTo>
                    <a:lnTo>
                      <a:pt x="6830" y="3257"/>
                    </a:lnTo>
                    <a:lnTo>
                      <a:pt x="6815" y="3268"/>
                    </a:lnTo>
                    <a:lnTo>
                      <a:pt x="6827" y="3266"/>
                    </a:lnTo>
                    <a:lnTo>
                      <a:pt x="6839" y="3266"/>
                    </a:lnTo>
                    <a:lnTo>
                      <a:pt x="6859" y="3276"/>
                    </a:lnTo>
                    <a:lnTo>
                      <a:pt x="6866" y="3283"/>
                    </a:lnTo>
                    <a:lnTo>
                      <a:pt x="6870" y="3294"/>
                    </a:lnTo>
                    <a:lnTo>
                      <a:pt x="6871" y="3307"/>
                    </a:lnTo>
                    <a:lnTo>
                      <a:pt x="6867" y="3321"/>
                    </a:lnTo>
                    <a:lnTo>
                      <a:pt x="6884" y="3304"/>
                    </a:lnTo>
                    <a:lnTo>
                      <a:pt x="6900" y="3295"/>
                    </a:lnTo>
                    <a:lnTo>
                      <a:pt x="6916" y="3290"/>
                    </a:lnTo>
                    <a:lnTo>
                      <a:pt x="6930" y="3291"/>
                    </a:lnTo>
                    <a:lnTo>
                      <a:pt x="6943" y="3296"/>
                    </a:lnTo>
                    <a:lnTo>
                      <a:pt x="6952" y="3307"/>
                    </a:lnTo>
                    <a:lnTo>
                      <a:pt x="6958" y="3321"/>
                    </a:lnTo>
                    <a:lnTo>
                      <a:pt x="6961" y="3339"/>
                    </a:lnTo>
                    <a:lnTo>
                      <a:pt x="6966" y="3330"/>
                    </a:lnTo>
                    <a:lnTo>
                      <a:pt x="6973" y="3323"/>
                    </a:lnTo>
                    <a:lnTo>
                      <a:pt x="6991" y="3312"/>
                    </a:lnTo>
                    <a:lnTo>
                      <a:pt x="7012" y="3308"/>
                    </a:lnTo>
                    <a:lnTo>
                      <a:pt x="7035" y="3310"/>
                    </a:lnTo>
                    <a:lnTo>
                      <a:pt x="7056" y="3316"/>
                    </a:lnTo>
                    <a:lnTo>
                      <a:pt x="7074" y="3328"/>
                    </a:lnTo>
                    <a:lnTo>
                      <a:pt x="7087" y="3344"/>
                    </a:lnTo>
                    <a:lnTo>
                      <a:pt x="7092" y="3364"/>
                    </a:lnTo>
                    <a:lnTo>
                      <a:pt x="7117" y="3369"/>
                    </a:lnTo>
                    <a:lnTo>
                      <a:pt x="7137" y="3379"/>
                    </a:lnTo>
                    <a:lnTo>
                      <a:pt x="7151" y="3394"/>
                    </a:lnTo>
                    <a:lnTo>
                      <a:pt x="7160" y="3413"/>
                    </a:lnTo>
                    <a:lnTo>
                      <a:pt x="7163" y="3435"/>
                    </a:lnTo>
                    <a:lnTo>
                      <a:pt x="7159" y="3456"/>
                    </a:lnTo>
                    <a:lnTo>
                      <a:pt x="7148" y="3475"/>
                    </a:lnTo>
                    <a:lnTo>
                      <a:pt x="7130" y="3492"/>
                    </a:lnTo>
                    <a:lnTo>
                      <a:pt x="7148" y="3501"/>
                    </a:lnTo>
                    <a:lnTo>
                      <a:pt x="7161" y="3514"/>
                    </a:lnTo>
                    <a:lnTo>
                      <a:pt x="7168" y="3530"/>
                    </a:lnTo>
                    <a:lnTo>
                      <a:pt x="7168" y="3546"/>
                    </a:lnTo>
                    <a:lnTo>
                      <a:pt x="7162" y="3562"/>
                    </a:lnTo>
                    <a:lnTo>
                      <a:pt x="7153" y="3577"/>
                    </a:lnTo>
                    <a:lnTo>
                      <a:pt x="7137" y="3588"/>
                    </a:lnTo>
                    <a:lnTo>
                      <a:pt x="7118" y="3595"/>
                    </a:lnTo>
                    <a:lnTo>
                      <a:pt x="7127" y="3604"/>
                    </a:lnTo>
                    <a:lnTo>
                      <a:pt x="7132" y="3614"/>
                    </a:lnTo>
                    <a:lnTo>
                      <a:pt x="7134" y="3627"/>
                    </a:lnTo>
                    <a:lnTo>
                      <a:pt x="7134" y="3639"/>
                    </a:lnTo>
                    <a:lnTo>
                      <a:pt x="7125" y="3660"/>
                    </a:lnTo>
                    <a:lnTo>
                      <a:pt x="7116" y="3669"/>
                    </a:lnTo>
                    <a:lnTo>
                      <a:pt x="7104" y="3673"/>
                    </a:lnTo>
                    <a:lnTo>
                      <a:pt x="7120" y="3684"/>
                    </a:lnTo>
                    <a:lnTo>
                      <a:pt x="7132" y="3699"/>
                    </a:lnTo>
                    <a:lnTo>
                      <a:pt x="7139" y="3718"/>
                    </a:lnTo>
                    <a:lnTo>
                      <a:pt x="7141" y="3739"/>
                    </a:lnTo>
                    <a:lnTo>
                      <a:pt x="7136" y="3761"/>
                    </a:lnTo>
                    <a:lnTo>
                      <a:pt x="7129" y="3781"/>
                    </a:lnTo>
                    <a:lnTo>
                      <a:pt x="7115" y="3798"/>
                    </a:lnTo>
                    <a:lnTo>
                      <a:pt x="7095" y="3811"/>
                    </a:lnTo>
                    <a:lnTo>
                      <a:pt x="7104" y="3858"/>
                    </a:lnTo>
                    <a:lnTo>
                      <a:pt x="7100" y="3894"/>
                    </a:lnTo>
                    <a:lnTo>
                      <a:pt x="7093" y="3908"/>
                    </a:lnTo>
                    <a:lnTo>
                      <a:pt x="7085" y="3919"/>
                    </a:lnTo>
                    <a:lnTo>
                      <a:pt x="7074" y="3928"/>
                    </a:lnTo>
                    <a:lnTo>
                      <a:pt x="7063" y="3933"/>
                    </a:lnTo>
                    <a:lnTo>
                      <a:pt x="7051" y="3935"/>
                    </a:lnTo>
                    <a:lnTo>
                      <a:pt x="7039" y="3934"/>
                    </a:lnTo>
                    <a:lnTo>
                      <a:pt x="7017" y="3921"/>
                    </a:lnTo>
                    <a:lnTo>
                      <a:pt x="7007" y="3909"/>
                    </a:lnTo>
                    <a:lnTo>
                      <a:pt x="6999" y="3894"/>
                    </a:lnTo>
                    <a:lnTo>
                      <a:pt x="6994" y="3875"/>
                    </a:lnTo>
                    <a:lnTo>
                      <a:pt x="6991" y="3852"/>
                    </a:lnTo>
                    <a:lnTo>
                      <a:pt x="6973" y="3850"/>
                    </a:lnTo>
                    <a:lnTo>
                      <a:pt x="6960" y="3843"/>
                    </a:lnTo>
                    <a:lnTo>
                      <a:pt x="6950" y="3832"/>
                    </a:lnTo>
                    <a:lnTo>
                      <a:pt x="6944" y="3821"/>
                    </a:lnTo>
                    <a:lnTo>
                      <a:pt x="6942" y="3807"/>
                    </a:lnTo>
                    <a:lnTo>
                      <a:pt x="6943" y="3791"/>
                    </a:lnTo>
                    <a:lnTo>
                      <a:pt x="6953" y="3762"/>
                    </a:lnTo>
                    <a:lnTo>
                      <a:pt x="6932" y="3760"/>
                    </a:lnTo>
                    <a:lnTo>
                      <a:pt x="6913" y="3750"/>
                    </a:lnTo>
                    <a:lnTo>
                      <a:pt x="6901" y="3734"/>
                    </a:lnTo>
                    <a:lnTo>
                      <a:pt x="6898" y="3714"/>
                    </a:lnTo>
                    <a:lnTo>
                      <a:pt x="6891" y="3726"/>
                    </a:lnTo>
                    <a:lnTo>
                      <a:pt x="6878" y="3735"/>
                    </a:lnTo>
                    <a:lnTo>
                      <a:pt x="6864" y="3742"/>
                    </a:lnTo>
                    <a:lnTo>
                      <a:pt x="6848" y="3744"/>
                    </a:lnTo>
                    <a:lnTo>
                      <a:pt x="6833" y="3742"/>
                    </a:lnTo>
                    <a:lnTo>
                      <a:pt x="6823" y="3734"/>
                    </a:lnTo>
                    <a:lnTo>
                      <a:pt x="6815" y="3721"/>
                    </a:lnTo>
                    <a:lnTo>
                      <a:pt x="6815" y="3703"/>
                    </a:lnTo>
                    <a:lnTo>
                      <a:pt x="6792" y="3711"/>
                    </a:lnTo>
                    <a:lnTo>
                      <a:pt x="6774" y="3712"/>
                    </a:lnTo>
                    <a:lnTo>
                      <a:pt x="6759" y="3707"/>
                    </a:lnTo>
                    <a:lnTo>
                      <a:pt x="6747" y="3699"/>
                    </a:lnTo>
                    <a:lnTo>
                      <a:pt x="6739" y="3686"/>
                    </a:lnTo>
                    <a:lnTo>
                      <a:pt x="6734" y="3670"/>
                    </a:lnTo>
                    <a:lnTo>
                      <a:pt x="6733" y="3652"/>
                    </a:lnTo>
                    <a:lnTo>
                      <a:pt x="6736" y="3633"/>
                    </a:lnTo>
                    <a:lnTo>
                      <a:pt x="6720" y="3640"/>
                    </a:lnTo>
                    <a:lnTo>
                      <a:pt x="6704" y="3643"/>
                    </a:lnTo>
                    <a:lnTo>
                      <a:pt x="6689" y="3640"/>
                    </a:lnTo>
                    <a:lnTo>
                      <a:pt x="6675" y="3635"/>
                    </a:lnTo>
                    <a:lnTo>
                      <a:pt x="6665" y="3625"/>
                    </a:lnTo>
                    <a:lnTo>
                      <a:pt x="6659" y="3612"/>
                    </a:lnTo>
                    <a:lnTo>
                      <a:pt x="6657" y="3599"/>
                    </a:lnTo>
                    <a:lnTo>
                      <a:pt x="6661" y="3585"/>
                    </a:lnTo>
                    <a:lnTo>
                      <a:pt x="6646" y="3590"/>
                    </a:lnTo>
                    <a:lnTo>
                      <a:pt x="6631" y="3587"/>
                    </a:lnTo>
                    <a:lnTo>
                      <a:pt x="6619" y="3574"/>
                    </a:lnTo>
                    <a:lnTo>
                      <a:pt x="6617" y="3555"/>
                    </a:lnTo>
                    <a:lnTo>
                      <a:pt x="6600" y="3564"/>
                    </a:lnTo>
                    <a:lnTo>
                      <a:pt x="6584" y="3566"/>
                    </a:lnTo>
                    <a:lnTo>
                      <a:pt x="6568" y="3562"/>
                    </a:lnTo>
                    <a:lnTo>
                      <a:pt x="6556" y="3551"/>
                    </a:lnTo>
                    <a:lnTo>
                      <a:pt x="6560" y="3562"/>
                    </a:lnTo>
                    <a:lnTo>
                      <a:pt x="6557" y="3573"/>
                    </a:lnTo>
                    <a:lnTo>
                      <a:pt x="6552" y="3581"/>
                    </a:lnTo>
                    <a:lnTo>
                      <a:pt x="6541" y="3588"/>
                    </a:lnTo>
                    <a:lnTo>
                      <a:pt x="6561" y="3586"/>
                    </a:lnTo>
                    <a:lnTo>
                      <a:pt x="6576" y="3594"/>
                    </a:lnTo>
                    <a:lnTo>
                      <a:pt x="6582" y="3608"/>
                    </a:lnTo>
                    <a:lnTo>
                      <a:pt x="6579" y="3625"/>
                    </a:lnTo>
                    <a:lnTo>
                      <a:pt x="6598" y="3633"/>
                    </a:lnTo>
                    <a:lnTo>
                      <a:pt x="6611" y="3644"/>
                    </a:lnTo>
                    <a:lnTo>
                      <a:pt x="6618" y="3659"/>
                    </a:lnTo>
                    <a:lnTo>
                      <a:pt x="6619" y="3676"/>
                    </a:lnTo>
                    <a:lnTo>
                      <a:pt x="6613" y="3692"/>
                    </a:lnTo>
                    <a:lnTo>
                      <a:pt x="6604" y="3706"/>
                    </a:lnTo>
                    <a:lnTo>
                      <a:pt x="6588" y="3717"/>
                    </a:lnTo>
                    <a:lnTo>
                      <a:pt x="6567" y="3721"/>
                    </a:lnTo>
                    <a:lnTo>
                      <a:pt x="6565" y="3744"/>
                    </a:lnTo>
                    <a:lnTo>
                      <a:pt x="6554" y="3762"/>
                    </a:lnTo>
                    <a:lnTo>
                      <a:pt x="6539" y="3776"/>
                    </a:lnTo>
                    <a:lnTo>
                      <a:pt x="6521" y="3783"/>
                    </a:lnTo>
                    <a:lnTo>
                      <a:pt x="6500" y="3784"/>
                    </a:lnTo>
                    <a:lnTo>
                      <a:pt x="6483" y="3779"/>
                    </a:lnTo>
                    <a:lnTo>
                      <a:pt x="6469" y="3765"/>
                    </a:lnTo>
                    <a:lnTo>
                      <a:pt x="6460" y="3744"/>
                    </a:lnTo>
                    <a:lnTo>
                      <a:pt x="6448" y="3748"/>
                    </a:lnTo>
                    <a:lnTo>
                      <a:pt x="6436" y="3749"/>
                    </a:lnTo>
                    <a:lnTo>
                      <a:pt x="6424" y="3747"/>
                    </a:lnTo>
                    <a:lnTo>
                      <a:pt x="6414" y="3741"/>
                    </a:lnTo>
                    <a:lnTo>
                      <a:pt x="6399" y="3763"/>
                    </a:lnTo>
                    <a:lnTo>
                      <a:pt x="6373" y="3775"/>
                    </a:lnTo>
                    <a:lnTo>
                      <a:pt x="6358" y="3776"/>
                    </a:lnTo>
                    <a:lnTo>
                      <a:pt x="6345" y="3773"/>
                    </a:lnTo>
                    <a:lnTo>
                      <a:pt x="6333" y="3764"/>
                    </a:lnTo>
                    <a:lnTo>
                      <a:pt x="6324" y="3751"/>
                    </a:lnTo>
                    <a:lnTo>
                      <a:pt x="6322" y="3768"/>
                    </a:lnTo>
                    <a:lnTo>
                      <a:pt x="6313" y="3782"/>
                    </a:lnTo>
                    <a:lnTo>
                      <a:pt x="6299" y="3791"/>
                    </a:lnTo>
                    <a:lnTo>
                      <a:pt x="6283" y="3796"/>
                    </a:lnTo>
                    <a:lnTo>
                      <a:pt x="6266" y="3795"/>
                    </a:lnTo>
                    <a:lnTo>
                      <a:pt x="6252" y="3790"/>
                    </a:lnTo>
                    <a:lnTo>
                      <a:pt x="6242" y="3777"/>
                    </a:lnTo>
                    <a:lnTo>
                      <a:pt x="6238" y="3759"/>
                    </a:lnTo>
                    <a:lnTo>
                      <a:pt x="6226" y="3772"/>
                    </a:lnTo>
                    <a:lnTo>
                      <a:pt x="6212" y="3778"/>
                    </a:lnTo>
                    <a:lnTo>
                      <a:pt x="6197" y="3779"/>
                    </a:lnTo>
                    <a:lnTo>
                      <a:pt x="6184" y="3774"/>
                    </a:lnTo>
                    <a:lnTo>
                      <a:pt x="6173" y="3766"/>
                    </a:lnTo>
                    <a:lnTo>
                      <a:pt x="6167" y="3754"/>
                    </a:lnTo>
                    <a:lnTo>
                      <a:pt x="6167" y="3742"/>
                    </a:lnTo>
                    <a:lnTo>
                      <a:pt x="6173" y="3728"/>
                    </a:lnTo>
                    <a:lnTo>
                      <a:pt x="6153" y="3717"/>
                    </a:lnTo>
                    <a:lnTo>
                      <a:pt x="6140" y="3702"/>
                    </a:lnTo>
                    <a:lnTo>
                      <a:pt x="6135" y="3684"/>
                    </a:lnTo>
                    <a:lnTo>
                      <a:pt x="6141" y="3659"/>
                    </a:lnTo>
                    <a:lnTo>
                      <a:pt x="6126" y="3675"/>
                    </a:lnTo>
                    <a:lnTo>
                      <a:pt x="6107" y="3685"/>
                    </a:lnTo>
                    <a:lnTo>
                      <a:pt x="6097" y="3685"/>
                    </a:lnTo>
                    <a:lnTo>
                      <a:pt x="6087" y="3683"/>
                    </a:lnTo>
                    <a:lnTo>
                      <a:pt x="6078" y="3676"/>
                    </a:lnTo>
                    <a:lnTo>
                      <a:pt x="6070" y="3666"/>
                    </a:lnTo>
                    <a:lnTo>
                      <a:pt x="6060" y="3685"/>
                    </a:lnTo>
                    <a:lnTo>
                      <a:pt x="6043" y="3695"/>
                    </a:lnTo>
                    <a:lnTo>
                      <a:pt x="6023" y="3695"/>
                    </a:lnTo>
                    <a:lnTo>
                      <a:pt x="6005" y="3684"/>
                    </a:lnTo>
                    <a:lnTo>
                      <a:pt x="6006" y="3700"/>
                    </a:lnTo>
                    <a:lnTo>
                      <a:pt x="5998" y="3713"/>
                    </a:lnTo>
                    <a:lnTo>
                      <a:pt x="5984" y="3720"/>
                    </a:lnTo>
                    <a:lnTo>
                      <a:pt x="5964" y="3718"/>
                    </a:lnTo>
                    <a:lnTo>
                      <a:pt x="5986" y="3727"/>
                    </a:lnTo>
                    <a:lnTo>
                      <a:pt x="5997" y="3738"/>
                    </a:lnTo>
                    <a:lnTo>
                      <a:pt x="5998" y="3752"/>
                    </a:lnTo>
                    <a:lnTo>
                      <a:pt x="5990" y="3766"/>
                    </a:lnTo>
                    <a:lnTo>
                      <a:pt x="6002" y="3767"/>
                    </a:lnTo>
                    <a:lnTo>
                      <a:pt x="6012" y="3772"/>
                    </a:lnTo>
                    <a:lnTo>
                      <a:pt x="6020" y="3778"/>
                    </a:lnTo>
                    <a:lnTo>
                      <a:pt x="6026" y="3787"/>
                    </a:lnTo>
                    <a:lnTo>
                      <a:pt x="6029" y="3808"/>
                    </a:lnTo>
                    <a:lnTo>
                      <a:pt x="6025" y="3819"/>
                    </a:lnTo>
                    <a:lnTo>
                      <a:pt x="6017" y="3829"/>
                    </a:lnTo>
                    <a:lnTo>
                      <a:pt x="6032" y="3832"/>
                    </a:lnTo>
                    <a:lnTo>
                      <a:pt x="6044" y="3839"/>
                    </a:lnTo>
                    <a:lnTo>
                      <a:pt x="6052" y="3850"/>
                    </a:lnTo>
                    <a:lnTo>
                      <a:pt x="6056" y="3861"/>
                    </a:lnTo>
                    <a:lnTo>
                      <a:pt x="6055" y="3874"/>
                    </a:lnTo>
                    <a:lnTo>
                      <a:pt x="6052" y="3886"/>
                    </a:lnTo>
                    <a:lnTo>
                      <a:pt x="6044" y="3897"/>
                    </a:lnTo>
                    <a:lnTo>
                      <a:pt x="6032" y="3904"/>
                    </a:lnTo>
                    <a:lnTo>
                      <a:pt x="6053" y="3931"/>
                    </a:lnTo>
                    <a:lnTo>
                      <a:pt x="6059" y="3955"/>
                    </a:lnTo>
                    <a:lnTo>
                      <a:pt x="6058" y="3966"/>
                    </a:lnTo>
                    <a:lnTo>
                      <a:pt x="6054" y="3977"/>
                    </a:lnTo>
                    <a:lnTo>
                      <a:pt x="6040" y="3993"/>
                    </a:lnTo>
                    <a:lnTo>
                      <a:pt x="6018" y="4001"/>
                    </a:lnTo>
                    <a:lnTo>
                      <a:pt x="5994" y="4001"/>
                    </a:lnTo>
                    <a:lnTo>
                      <a:pt x="5983" y="3997"/>
                    </a:lnTo>
                    <a:lnTo>
                      <a:pt x="5971" y="3991"/>
                    </a:lnTo>
                    <a:lnTo>
                      <a:pt x="5960" y="3980"/>
                    </a:lnTo>
                    <a:lnTo>
                      <a:pt x="5949" y="3967"/>
                    </a:lnTo>
                    <a:lnTo>
                      <a:pt x="5944" y="3982"/>
                    </a:lnTo>
                    <a:lnTo>
                      <a:pt x="5936" y="3994"/>
                    </a:lnTo>
                    <a:lnTo>
                      <a:pt x="5925" y="4003"/>
                    </a:lnTo>
                    <a:lnTo>
                      <a:pt x="5914" y="4008"/>
                    </a:lnTo>
                    <a:lnTo>
                      <a:pt x="5901" y="4008"/>
                    </a:lnTo>
                    <a:lnTo>
                      <a:pt x="5889" y="4002"/>
                    </a:lnTo>
                    <a:lnTo>
                      <a:pt x="5878" y="3992"/>
                    </a:lnTo>
                    <a:lnTo>
                      <a:pt x="5870" y="3975"/>
                    </a:lnTo>
                    <a:lnTo>
                      <a:pt x="5849" y="3986"/>
                    </a:lnTo>
                    <a:lnTo>
                      <a:pt x="5824" y="3990"/>
                    </a:lnTo>
                    <a:lnTo>
                      <a:pt x="5800" y="3982"/>
                    </a:lnTo>
                    <a:lnTo>
                      <a:pt x="5781" y="3963"/>
                    </a:lnTo>
                    <a:lnTo>
                      <a:pt x="5776" y="3976"/>
                    </a:lnTo>
                    <a:lnTo>
                      <a:pt x="5766" y="3985"/>
                    </a:lnTo>
                    <a:lnTo>
                      <a:pt x="5754" y="3992"/>
                    </a:lnTo>
                    <a:lnTo>
                      <a:pt x="5740" y="3995"/>
                    </a:lnTo>
                    <a:lnTo>
                      <a:pt x="5726" y="3995"/>
                    </a:lnTo>
                    <a:lnTo>
                      <a:pt x="5713" y="3993"/>
                    </a:lnTo>
                    <a:lnTo>
                      <a:pt x="5695" y="3982"/>
                    </a:lnTo>
                    <a:lnTo>
                      <a:pt x="5698" y="3998"/>
                    </a:lnTo>
                    <a:lnTo>
                      <a:pt x="5698" y="4014"/>
                    </a:lnTo>
                    <a:lnTo>
                      <a:pt x="5694" y="4028"/>
                    </a:lnTo>
                    <a:lnTo>
                      <a:pt x="5686" y="4040"/>
                    </a:lnTo>
                    <a:lnTo>
                      <a:pt x="5675" y="4049"/>
                    </a:lnTo>
                    <a:lnTo>
                      <a:pt x="5661" y="4057"/>
                    </a:lnTo>
                    <a:lnTo>
                      <a:pt x="5645" y="4062"/>
                    </a:lnTo>
                    <a:lnTo>
                      <a:pt x="5627" y="4063"/>
                    </a:lnTo>
                    <a:lnTo>
                      <a:pt x="5639" y="4074"/>
                    </a:lnTo>
                    <a:lnTo>
                      <a:pt x="5646" y="4087"/>
                    </a:lnTo>
                    <a:lnTo>
                      <a:pt x="5648" y="4099"/>
                    </a:lnTo>
                    <a:lnTo>
                      <a:pt x="5648" y="4111"/>
                    </a:lnTo>
                    <a:lnTo>
                      <a:pt x="5644" y="4123"/>
                    </a:lnTo>
                    <a:lnTo>
                      <a:pt x="5638" y="4135"/>
                    </a:lnTo>
                    <a:lnTo>
                      <a:pt x="5616" y="4152"/>
                    </a:lnTo>
                    <a:lnTo>
                      <a:pt x="5631" y="4151"/>
                    </a:lnTo>
                    <a:lnTo>
                      <a:pt x="5644" y="4155"/>
                    </a:lnTo>
                    <a:lnTo>
                      <a:pt x="5653" y="4165"/>
                    </a:lnTo>
                    <a:lnTo>
                      <a:pt x="5657" y="4178"/>
                    </a:lnTo>
                    <a:lnTo>
                      <a:pt x="5676" y="4173"/>
                    </a:lnTo>
                    <a:lnTo>
                      <a:pt x="5691" y="4176"/>
                    </a:lnTo>
                    <a:lnTo>
                      <a:pt x="5703" y="4184"/>
                    </a:lnTo>
                    <a:lnTo>
                      <a:pt x="5710" y="4197"/>
                    </a:lnTo>
                    <a:lnTo>
                      <a:pt x="5722" y="4177"/>
                    </a:lnTo>
                    <a:lnTo>
                      <a:pt x="5742" y="4161"/>
                    </a:lnTo>
                    <a:lnTo>
                      <a:pt x="5769" y="4151"/>
                    </a:lnTo>
                    <a:lnTo>
                      <a:pt x="5784" y="4150"/>
                    </a:lnTo>
                    <a:lnTo>
                      <a:pt x="5799" y="4152"/>
                    </a:lnTo>
                    <a:lnTo>
                      <a:pt x="5820" y="4130"/>
                    </a:lnTo>
                    <a:lnTo>
                      <a:pt x="5840" y="4117"/>
                    </a:lnTo>
                    <a:lnTo>
                      <a:pt x="5859" y="4113"/>
                    </a:lnTo>
                    <a:lnTo>
                      <a:pt x="5874" y="4115"/>
                    </a:lnTo>
                    <a:lnTo>
                      <a:pt x="5884" y="4125"/>
                    </a:lnTo>
                    <a:lnTo>
                      <a:pt x="5890" y="4141"/>
                    </a:lnTo>
                    <a:lnTo>
                      <a:pt x="5888" y="4165"/>
                    </a:lnTo>
                    <a:lnTo>
                      <a:pt x="5878" y="4194"/>
                    </a:lnTo>
                    <a:lnTo>
                      <a:pt x="5904" y="4202"/>
                    </a:lnTo>
                    <a:lnTo>
                      <a:pt x="5919" y="4215"/>
                    </a:lnTo>
                    <a:lnTo>
                      <a:pt x="5923" y="4231"/>
                    </a:lnTo>
                    <a:lnTo>
                      <a:pt x="5919" y="4248"/>
                    </a:lnTo>
                    <a:lnTo>
                      <a:pt x="5907" y="4265"/>
                    </a:lnTo>
                    <a:lnTo>
                      <a:pt x="5889" y="4278"/>
                    </a:lnTo>
                    <a:lnTo>
                      <a:pt x="5867" y="4288"/>
                    </a:lnTo>
                    <a:lnTo>
                      <a:pt x="5841" y="4290"/>
                    </a:lnTo>
                    <a:lnTo>
                      <a:pt x="5851" y="4298"/>
                    </a:lnTo>
                    <a:lnTo>
                      <a:pt x="5859" y="4307"/>
                    </a:lnTo>
                    <a:lnTo>
                      <a:pt x="5862" y="4318"/>
                    </a:lnTo>
                    <a:lnTo>
                      <a:pt x="5863" y="4327"/>
                    </a:lnTo>
                    <a:lnTo>
                      <a:pt x="5856" y="4347"/>
                    </a:lnTo>
                    <a:lnTo>
                      <a:pt x="5841" y="4363"/>
                    </a:lnTo>
                    <a:lnTo>
                      <a:pt x="5854" y="4367"/>
                    </a:lnTo>
                    <a:lnTo>
                      <a:pt x="5865" y="4375"/>
                    </a:lnTo>
                    <a:lnTo>
                      <a:pt x="5869" y="4388"/>
                    </a:lnTo>
                    <a:lnTo>
                      <a:pt x="5867" y="4404"/>
                    </a:lnTo>
                    <a:lnTo>
                      <a:pt x="5889" y="4409"/>
                    </a:lnTo>
                    <a:lnTo>
                      <a:pt x="5905" y="4419"/>
                    </a:lnTo>
                    <a:lnTo>
                      <a:pt x="5916" y="4436"/>
                    </a:lnTo>
                    <a:lnTo>
                      <a:pt x="5919" y="4458"/>
                    </a:lnTo>
                    <a:lnTo>
                      <a:pt x="5931" y="4446"/>
                    </a:lnTo>
                    <a:lnTo>
                      <a:pt x="5945" y="4443"/>
                    </a:lnTo>
                    <a:lnTo>
                      <a:pt x="5959" y="4445"/>
                    </a:lnTo>
                    <a:lnTo>
                      <a:pt x="5972" y="4453"/>
                    </a:lnTo>
                    <a:lnTo>
                      <a:pt x="5982" y="4429"/>
                    </a:lnTo>
                    <a:lnTo>
                      <a:pt x="5997" y="4411"/>
                    </a:lnTo>
                    <a:lnTo>
                      <a:pt x="6016" y="4398"/>
                    </a:lnTo>
                    <a:lnTo>
                      <a:pt x="6043" y="4390"/>
                    </a:lnTo>
                    <a:lnTo>
                      <a:pt x="6040" y="4376"/>
                    </a:lnTo>
                    <a:lnTo>
                      <a:pt x="6039" y="4363"/>
                    </a:lnTo>
                    <a:lnTo>
                      <a:pt x="6046" y="4339"/>
                    </a:lnTo>
                    <a:lnTo>
                      <a:pt x="6054" y="4331"/>
                    </a:lnTo>
                    <a:lnTo>
                      <a:pt x="6066" y="4324"/>
                    </a:lnTo>
                    <a:lnTo>
                      <a:pt x="6079" y="4320"/>
                    </a:lnTo>
                    <a:lnTo>
                      <a:pt x="6096" y="4320"/>
                    </a:lnTo>
                    <a:lnTo>
                      <a:pt x="6090" y="4302"/>
                    </a:lnTo>
                    <a:lnTo>
                      <a:pt x="6089" y="4286"/>
                    </a:lnTo>
                    <a:lnTo>
                      <a:pt x="6095" y="4260"/>
                    </a:lnTo>
                    <a:lnTo>
                      <a:pt x="6109" y="4243"/>
                    </a:lnTo>
                    <a:lnTo>
                      <a:pt x="6127" y="4235"/>
                    </a:lnTo>
                    <a:lnTo>
                      <a:pt x="6148" y="4235"/>
                    </a:lnTo>
                    <a:lnTo>
                      <a:pt x="6166" y="4246"/>
                    </a:lnTo>
                    <a:lnTo>
                      <a:pt x="6178" y="4266"/>
                    </a:lnTo>
                    <a:lnTo>
                      <a:pt x="6181" y="4280"/>
                    </a:lnTo>
                    <a:lnTo>
                      <a:pt x="6181" y="4297"/>
                    </a:lnTo>
                    <a:lnTo>
                      <a:pt x="6199" y="4289"/>
                    </a:lnTo>
                    <a:lnTo>
                      <a:pt x="6216" y="4288"/>
                    </a:lnTo>
                    <a:lnTo>
                      <a:pt x="6230" y="4293"/>
                    </a:lnTo>
                    <a:lnTo>
                      <a:pt x="6239" y="4302"/>
                    </a:lnTo>
                    <a:lnTo>
                      <a:pt x="6245" y="4315"/>
                    </a:lnTo>
                    <a:lnTo>
                      <a:pt x="6247" y="4329"/>
                    </a:lnTo>
                    <a:lnTo>
                      <a:pt x="6242" y="4346"/>
                    </a:lnTo>
                    <a:lnTo>
                      <a:pt x="6234" y="4360"/>
                    </a:lnTo>
                    <a:lnTo>
                      <a:pt x="6258" y="4357"/>
                    </a:lnTo>
                    <a:lnTo>
                      <a:pt x="6274" y="4363"/>
                    </a:lnTo>
                    <a:lnTo>
                      <a:pt x="6283" y="4375"/>
                    </a:lnTo>
                    <a:lnTo>
                      <a:pt x="6285" y="4393"/>
                    </a:lnTo>
                    <a:lnTo>
                      <a:pt x="6294" y="4384"/>
                    </a:lnTo>
                    <a:lnTo>
                      <a:pt x="6306" y="4380"/>
                    </a:lnTo>
                    <a:lnTo>
                      <a:pt x="6319" y="4378"/>
                    </a:lnTo>
                    <a:lnTo>
                      <a:pt x="6333" y="4380"/>
                    </a:lnTo>
                    <a:lnTo>
                      <a:pt x="6342" y="4362"/>
                    </a:lnTo>
                    <a:lnTo>
                      <a:pt x="6351" y="4348"/>
                    </a:lnTo>
                    <a:lnTo>
                      <a:pt x="6363" y="4337"/>
                    </a:lnTo>
                    <a:lnTo>
                      <a:pt x="6376" y="4329"/>
                    </a:lnTo>
                    <a:lnTo>
                      <a:pt x="6403" y="4323"/>
                    </a:lnTo>
                    <a:lnTo>
                      <a:pt x="6429" y="4327"/>
                    </a:lnTo>
                    <a:lnTo>
                      <a:pt x="6447" y="4341"/>
                    </a:lnTo>
                    <a:lnTo>
                      <a:pt x="6456" y="4360"/>
                    </a:lnTo>
                    <a:lnTo>
                      <a:pt x="6450" y="4386"/>
                    </a:lnTo>
                    <a:lnTo>
                      <a:pt x="6425" y="4416"/>
                    </a:lnTo>
                    <a:lnTo>
                      <a:pt x="6439" y="4418"/>
                    </a:lnTo>
                    <a:lnTo>
                      <a:pt x="6450" y="4424"/>
                    </a:lnTo>
                    <a:lnTo>
                      <a:pt x="6462" y="4438"/>
                    </a:lnTo>
                    <a:lnTo>
                      <a:pt x="6464" y="4459"/>
                    </a:lnTo>
                    <a:lnTo>
                      <a:pt x="6452" y="4480"/>
                    </a:lnTo>
                    <a:lnTo>
                      <a:pt x="6470" y="4472"/>
                    </a:lnTo>
                    <a:lnTo>
                      <a:pt x="6487" y="4471"/>
                    </a:lnTo>
                    <a:lnTo>
                      <a:pt x="6502" y="4474"/>
                    </a:lnTo>
                    <a:lnTo>
                      <a:pt x="6515" y="4481"/>
                    </a:lnTo>
                    <a:lnTo>
                      <a:pt x="6525" y="4493"/>
                    </a:lnTo>
                    <a:lnTo>
                      <a:pt x="6530" y="4507"/>
                    </a:lnTo>
                    <a:lnTo>
                      <a:pt x="6531" y="4523"/>
                    </a:lnTo>
                    <a:lnTo>
                      <a:pt x="6527" y="4539"/>
                    </a:lnTo>
                    <a:lnTo>
                      <a:pt x="6555" y="4542"/>
                    </a:lnTo>
                    <a:lnTo>
                      <a:pt x="6577" y="4550"/>
                    </a:lnTo>
                    <a:lnTo>
                      <a:pt x="6592" y="4560"/>
                    </a:lnTo>
                    <a:lnTo>
                      <a:pt x="6600" y="4574"/>
                    </a:lnTo>
                    <a:lnTo>
                      <a:pt x="6603" y="4589"/>
                    </a:lnTo>
                    <a:lnTo>
                      <a:pt x="6597" y="4605"/>
                    </a:lnTo>
                    <a:lnTo>
                      <a:pt x="6584" y="4622"/>
                    </a:lnTo>
                    <a:lnTo>
                      <a:pt x="6564" y="4639"/>
                    </a:lnTo>
                    <a:lnTo>
                      <a:pt x="6589" y="4649"/>
                    </a:lnTo>
                    <a:lnTo>
                      <a:pt x="6607" y="4664"/>
                    </a:lnTo>
                    <a:lnTo>
                      <a:pt x="6617" y="4683"/>
                    </a:lnTo>
                    <a:lnTo>
                      <a:pt x="6621" y="4704"/>
                    </a:lnTo>
                    <a:lnTo>
                      <a:pt x="6617" y="4724"/>
                    </a:lnTo>
                    <a:lnTo>
                      <a:pt x="6607" y="4743"/>
                    </a:lnTo>
                    <a:lnTo>
                      <a:pt x="6590" y="4759"/>
                    </a:lnTo>
                    <a:lnTo>
                      <a:pt x="6567" y="4770"/>
                    </a:lnTo>
                    <a:lnTo>
                      <a:pt x="6581" y="4792"/>
                    </a:lnTo>
                    <a:lnTo>
                      <a:pt x="6586" y="4814"/>
                    </a:lnTo>
                    <a:lnTo>
                      <a:pt x="6586" y="4833"/>
                    </a:lnTo>
                    <a:lnTo>
                      <a:pt x="6579" y="4850"/>
                    </a:lnTo>
                    <a:lnTo>
                      <a:pt x="6566" y="4863"/>
                    </a:lnTo>
                    <a:lnTo>
                      <a:pt x="6547" y="4870"/>
                    </a:lnTo>
                    <a:lnTo>
                      <a:pt x="6522" y="4871"/>
                    </a:lnTo>
                    <a:lnTo>
                      <a:pt x="6493" y="4866"/>
                    </a:lnTo>
                    <a:lnTo>
                      <a:pt x="6486" y="4888"/>
                    </a:lnTo>
                    <a:lnTo>
                      <a:pt x="6471" y="4904"/>
                    </a:lnTo>
                    <a:lnTo>
                      <a:pt x="6452" y="4915"/>
                    </a:lnTo>
                    <a:lnTo>
                      <a:pt x="6429" y="4918"/>
                    </a:lnTo>
                    <a:lnTo>
                      <a:pt x="6406" y="4914"/>
                    </a:lnTo>
                    <a:lnTo>
                      <a:pt x="6388" y="4902"/>
                    </a:lnTo>
                    <a:lnTo>
                      <a:pt x="6376" y="4883"/>
                    </a:lnTo>
                    <a:lnTo>
                      <a:pt x="6373" y="4854"/>
                    </a:lnTo>
                    <a:lnTo>
                      <a:pt x="6355" y="4865"/>
                    </a:lnTo>
                    <a:lnTo>
                      <a:pt x="6334" y="4870"/>
                    </a:lnTo>
                    <a:lnTo>
                      <a:pt x="6315" y="4868"/>
                    </a:lnTo>
                    <a:lnTo>
                      <a:pt x="6297" y="4862"/>
                    </a:lnTo>
                    <a:lnTo>
                      <a:pt x="6283" y="4850"/>
                    </a:lnTo>
                    <a:lnTo>
                      <a:pt x="6273" y="4835"/>
                    </a:lnTo>
                    <a:lnTo>
                      <a:pt x="6268" y="4818"/>
                    </a:lnTo>
                    <a:lnTo>
                      <a:pt x="6272" y="4799"/>
                    </a:lnTo>
                    <a:lnTo>
                      <a:pt x="6253" y="4814"/>
                    </a:lnTo>
                    <a:lnTo>
                      <a:pt x="6232" y="4821"/>
                    </a:lnTo>
                    <a:lnTo>
                      <a:pt x="6209" y="4822"/>
                    </a:lnTo>
                    <a:lnTo>
                      <a:pt x="6185" y="4818"/>
                    </a:lnTo>
                    <a:lnTo>
                      <a:pt x="6198" y="4823"/>
                    </a:lnTo>
                    <a:lnTo>
                      <a:pt x="6208" y="4832"/>
                    </a:lnTo>
                    <a:lnTo>
                      <a:pt x="6213" y="4840"/>
                    </a:lnTo>
                    <a:lnTo>
                      <a:pt x="6216" y="4851"/>
                    </a:lnTo>
                    <a:lnTo>
                      <a:pt x="6214" y="4862"/>
                    </a:lnTo>
                    <a:lnTo>
                      <a:pt x="6211" y="4871"/>
                    </a:lnTo>
                    <a:lnTo>
                      <a:pt x="6193" y="4888"/>
                    </a:lnTo>
                    <a:lnTo>
                      <a:pt x="6216" y="4893"/>
                    </a:lnTo>
                    <a:lnTo>
                      <a:pt x="6231" y="4906"/>
                    </a:lnTo>
                    <a:lnTo>
                      <a:pt x="6234" y="4925"/>
                    </a:lnTo>
                    <a:lnTo>
                      <a:pt x="6223" y="4944"/>
                    </a:lnTo>
                    <a:lnTo>
                      <a:pt x="6244" y="4945"/>
                    </a:lnTo>
                    <a:lnTo>
                      <a:pt x="6259" y="4953"/>
                    </a:lnTo>
                    <a:lnTo>
                      <a:pt x="6269" y="4965"/>
                    </a:lnTo>
                    <a:lnTo>
                      <a:pt x="6275" y="4980"/>
                    </a:lnTo>
                    <a:lnTo>
                      <a:pt x="6274" y="4996"/>
                    </a:lnTo>
                    <a:lnTo>
                      <a:pt x="6268" y="5011"/>
                    </a:lnTo>
                    <a:lnTo>
                      <a:pt x="6257" y="5023"/>
                    </a:lnTo>
                    <a:lnTo>
                      <a:pt x="6238" y="5030"/>
                    </a:lnTo>
                    <a:lnTo>
                      <a:pt x="6255" y="5040"/>
                    </a:lnTo>
                    <a:lnTo>
                      <a:pt x="6266" y="5053"/>
                    </a:lnTo>
                    <a:lnTo>
                      <a:pt x="6271" y="5069"/>
                    </a:lnTo>
                    <a:lnTo>
                      <a:pt x="6269" y="5084"/>
                    </a:lnTo>
                    <a:lnTo>
                      <a:pt x="6262" y="5099"/>
                    </a:lnTo>
                    <a:lnTo>
                      <a:pt x="6251" y="5111"/>
                    </a:lnTo>
                    <a:lnTo>
                      <a:pt x="6235" y="5119"/>
                    </a:lnTo>
                    <a:lnTo>
                      <a:pt x="6216" y="5123"/>
                    </a:lnTo>
                    <a:lnTo>
                      <a:pt x="6216" y="5143"/>
                    </a:lnTo>
                    <a:lnTo>
                      <a:pt x="6207" y="5159"/>
                    </a:lnTo>
                    <a:lnTo>
                      <a:pt x="6194" y="5170"/>
                    </a:lnTo>
                    <a:lnTo>
                      <a:pt x="6178" y="5176"/>
                    </a:lnTo>
                    <a:lnTo>
                      <a:pt x="6161" y="5177"/>
                    </a:lnTo>
                    <a:lnTo>
                      <a:pt x="6145" y="5171"/>
                    </a:lnTo>
                    <a:lnTo>
                      <a:pt x="6134" y="5158"/>
                    </a:lnTo>
                    <a:lnTo>
                      <a:pt x="6129" y="5137"/>
                    </a:lnTo>
                    <a:lnTo>
                      <a:pt x="6101" y="5132"/>
                    </a:lnTo>
                    <a:lnTo>
                      <a:pt x="6084" y="5117"/>
                    </a:lnTo>
                    <a:lnTo>
                      <a:pt x="6080" y="5106"/>
                    </a:lnTo>
                    <a:lnTo>
                      <a:pt x="6078" y="5094"/>
                    </a:lnTo>
                    <a:lnTo>
                      <a:pt x="6081" y="5058"/>
                    </a:lnTo>
                    <a:lnTo>
                      <a:pt x="6062" y="5077"/>
                    </a:lnTo>
                    <a:lnTo>
                      <a:pt x="6042" y="5083"/>
                    </a:lnTo>
                    <a:lnTo>
                      <a:pt x="6033" y="5082"/>
                    </a:lnTo>
                    <a:lnTo>
                      <a:pt x="6025" y="5077"/>
                    </a:lnTo>
                    <a:lnTo>
                      <a:pt x="6018" y="5068"/>
                    </a:lnTo>
                    <a:lnTo>
                      <a:pt x="6013" y="5055"/>
                    </a:lnTo>
                    <a:lnTo>
                      <a:pt x="6010" y="5069"/>
                    </a:lnTo>
                    <a:lnTo>
                      <a:pt x="6001" y="5084"/>
                    </a:lnTo>
                    <a:lnTo>
                      <a:pt x="5987" y="5099"/>
                    </a:lnTo>
                    <a:lnTo>
                      <a:pt x="5972" y="5112"/>
                    </a:lnTo>
                    <a:lnTo>
                      <a:pt x="5955" y="5119"/>
                    </a:lnTo>
                    <a:lnTo>
                      <a:pt x="5941" y="5120"/>
                    </a:lnTo>
                    <a:lnTo>
                      <a:pt x="5929" y="5112"/>
                    </a:lnTo>
                    <a:lnTo>
                      <a:pt x="5923" y="5093"/>
                    </a:lnTo>
                    <a:lnTo>
                      <a:pt x="5900" y="5117"/>
                    </a:lnTo>
                    <a:lnTo>
                      <a:pt x="5875" y="5133"/>
                    </a:lnTo>
                    <a:lnTo>
                      <a:pt x="5852" y="5141"/>
                    </a:lnTo>
                    <a:lnTo>
                      <a:pt x="5832" y="5140"/>
                    </a:lnTo>
                    <a:lnTo>
                      <a:pt x="5818" y="5131"/>
                    </a:lnTo>
                    <a:lnTo>
                      <a:pt x="5811" y="5115"/>
                    </a:lnTo>
                    <a:lnTo>
                      <a:pt x="5814" y="5090"/>
                    </a:lnTo>
                    <a:lnTo>
                      <a:pt x="5830" y="5058"/>
                    </a:lnTo>
                    <a:lnTo>
                      <a:pt x="5808" y="5069"/>
                    </a:lnTo>
                    <a:lnTo>
                      <a:pt x="5781" y="5070"/>
                    </a:lnTo>
                    <a:lnTo>
                      <a:pt x="5759" y="5059"/>
                    </a:lnTo>
                    <a:lnTo>
                      <a:pt x="5753" y="5050"/>
                    </a:lnTo>
                    <a:lnTo>
                      <a:pt x="5751" y="5037"/>
                    </a:lnTo>
                    <a:lnTo>
                      <a:pt x="5748" y="5057"/>
                    </a:lnTo>
                    <a:lnTo>
                      <a:pt x="5739" y="5074"/>
                    </a:lnTo>
                    <a:lnTo>
                      <a:pt x="5727" y="5086"/>
                    </a:lnTo>
                    <a:lnTo>
                      <a:pt x="5714" y="5094"/>
                    </a:lnTo>
                    <a:lnTo>
                      <a:pt x="5699" y="5095"/>
                    </a:lnTo>
                    <a:lnTo>
                      <a:pt x="5685" y="5089"/>
                    </a:lnTo>
                    <a:lnTo>
                      <a:pt x="5673" y="5077"/>
                    </a:lnTo>
                    <a:lnTo>
                      <a:pt x="5665" y="5055"/>
                    </a:lnTo>
                    <a:lnTo>
                      <a:pt x="5643" y="5062"/>
                    </a:lnTo>
                    <a:lnTo>
                      <a:pt x="5624" y="5063"/>
                    </a:lnTo>
                    <a:lnTo>
                      <a:pt x="5608" y="5057"/>
                    </a:lnTo>
                    <a:lnTo>
                      <a:pt x="5597" y="5049"/>
                    </a:lnTo>
                    <a:lnTo>
                      <a:pt x="5590" y="5036"/>
                    </a:lnTo>
                    <a:lnTo>
                      <a:pt x="5590" y="5020"/>
                    </a:lnTo>
                    <a:lnTo>
                      <a:pt x="5596" y="5002"/>
                    </a:lnTo>
                    <a:lnTo>
                      <a:pt x="5608" y="4981"/>
                    </a:lnTo>
                    <a:lnTo>
                      <a:pt x="5588" y="4985"/>
                    </a:lnTo>
                    <a:lnTo>
                      <a:pt x="5572" y="4981"/>
                    </a:lnTo>
                    <a:lnTo>
                      <a:pt x="5559" y="4972"/>
                    </a:lnTo>
                    <a:lnTo>
                      <a:pt x="5550" y="4959"/>
                    </a:lnTo>
                    <a:lnTo>
                      <a:pt x="5547" y="4943"/>
                    </a:lnTo>
                    <a:lnTo>
                      <a:pt x="5549" y="4925"/>
                    </a:lnTo>
                    <a:lnTo>
                      <a:pt x="5557" y="4908"/>
                    </a:lnTo>
                    <a:lnTo>
                      <a:pt x="5571" y="4892"/>
                    </a:lnTo>
                    <a:lnTo>
                      <a:pt x="5553" y="4880"/>
                    </a:lnTo>
                    <a:lnTo>
                      <a:pt x="5543" y="4867"/>
                    </a:lnTo>
                    <a:lnTo>
                      <a:pt x="5538" y="4853"/>
                    </a:lnTo>
                    <a:lnTo>
                      <a:pt x="5539" y="4838"/>
                    </a:lnTo>
                    <a:lnTo>
                      <a:pt x="5544" y="4824"/>
                    </a:lnTo>
                    <a:lnTo>
                      <a:pt x="5552" y="4809"/>
                    </a:lnTo>
                    <a:lnTo>
                      <a:pt x="5578" y="4784"/>
                    </a:lnTo>
                    <a:lnTo>
                      <a:pt x="5563" y="4770"/>
                    </a:lnTo>
                    <a:lnTo>
                      <a:pt x="5549" y="4789"/>
                    </a:lnTo>
                    <a:lnTo>
                      <a:pt x="5527" y="4802"/>
                    </a:lnTo>
                    <a:lnTo>
                      <a:pt x="5501" y="4808"/>
                    </a:lnTo>
                    <a:lnTo>
                      <a:pt x="5473" y="4806"/>
                    </a:lnTo>
                    <a:lnTo>
                      <a:pt x="5480" y="4835"/>
                    </a:lnTo>
                    <a:lnTo>
                      <a:pt x="5477" y="4869"/>
                    </a:lnTo>
                    <a:lnTo>
                      <a:pt x="5470" y="4885"/>
                    </a:lnTo>
                    <a:lnTo>
                      <a:pt x="5462" y="4897"/>
                    </a:lnTo>
                    <a:lnTo>
                      <a:pt x="5449" y="4904"/>
                    </a:lnTo>
                    <a:lnTo>
                      <a:pt x="5433" y="4907"/>
                    </a:lnTo>
                    <a:lnTo>
                      <a:pt x="5428" y="4931"/>
                    </a:lnTo>
                    <a:lnTo>
                      <a:pt x="5414" y="4950"/>
                    </a:lnTo>
                    <a:lnTo>
                      <a:pt x="5395" y="4961"/>
                    </a:lnTo>
                    <a:lnTo>
                      <a:pt x="5373" y="4965"/>
                    </a:lnTo>
                    <a:lnTo>
                      <a:pt x="5353" y="4961"/>
                    </a:lnTo>
                    <a:lnTo>
                      <a:pt x="5339" y="4948"/>
                    </a:lnTo>
                    <a:lnTo>
                      <a:pt x="5335" y="4939"/>
                    </a:lnTo>
                    <a:lnTo>
                      <a:pt x="5333" y="4927"/>
                    </a:lnTo>
                    <a:lnTo>
                      <a:pt x="5336" y="4913"/>
                    </a:lnTo>
                    <a:lnTo>
                      <a:pt x="5342" y="4896"/>
                    </a:lnTo>
                    <a:lnTo>
                      <a:pt x="5330" y="4901"/>
                    </a:lnTo>
                    <a:lnTo>
                      <a:pt x="5318" y="4901"/>
                    </a:lnTo>
                    <a:lnTo>
                      <a:pt x="5310" y="4897"/>
                    </a:lnTo>
                    <a:lnTo>
                      <a:pt x="5304" y="4887"/>
                    </a:lnTo>
                    <a:lnTo>
                      <a:pt x="5289" y="4916"/>
                    </a:lnTo>
                    <a:lnTo>
                      <a:pt x="5269" y="4933"/>
                    </a:lnTo>
                    <a:lnTo>
                      <a:pt x="5247" y="4939"/>
                    </a:lnTo>
                    <a:lnTo>
                      <a:pt x="5228" y="4937"/>
                    </a:lnTo>
                    <a:lnTo>
                      <a:pt x="5214" y="4926"/>
                    </a:lnTo>
                    <a:lnTo>
                      <a:pt x="5211" y="4918"/>
                    </a:lnTo>
                    <a:lnTo>
                      <a:pt x="5211" y="4910"/>
                    </a:lnTo>
                    <a:lnTo>
                      <a:pt x="5214" y="4901"/>
                    </a:lnTo>
                    <a:lnTo>
                      <a:pt x="5220" y="4891"/>
                    </a:lnTo>
                    <a:lnTo>
                      <a:pt x="5232" y="4880"/>
                    </a:lnTo>
                    <a:lnTo>
                      <a:pt x="5248" y="4869"/>
                    </a:lnTo>
                    <a:lnTo>
                      <a:pt x="5227" y="4856"/>
                    </a:lnTo>
                    <a:lnTo>
                      <a:pt x="5213" y="4835"/>
                    </a:lnTo>
                    <a:lnTo>
                      <a:pt x="5211" y="4823"/>
                    </a:lnTo>
                    <a:lnTo>
                      <a:pt x="5212" y="4810"/>
                    </a:lnTo>
                    <a:lnTo>
                      <a:pt x="5216" y="4799"/>
                    </a:lnTo>
                    <a:lnTo>
                      <a:pt x="5226" y="4788"/>
                    </a:lnTo>
                    <a:lnTo>
                      <a:pt x="5211" y="4794"/>
                    </a:lnTo>
                    <a:lnTo>
                      <a:pt x="5195" y="4795"/>
                    </a:lnTo>
                    <a:lnTo>
                      <a:pt x="5183" y="4791"/>
                    </a:lnTo>
                    <a:lnTo>
                      <a:pt x="5172" y="4783"/>
                    </a:lnTo>
                    <a:lnTo>
                      <a:pt x="5165" y="4772"/>
                    </a:lnTo>
                    <a:lnTo>
                      <a:pt x="5162" y="4759"/>
                    </a:lnTo>
                    <a:lnTo>
                      <a:pt x="5163" y="4746"/>
                    </a:lnTo>
                    <a:lnTo>
                      <a:pt x="5170" y="4732"/>
                    </a:lnTo>
                    <a:lnTo>
                      <a:pt x="5153" y="4739"/>
                    </a:lnTo>
                    <a:lnTo>
                      <a:pt x="5137" y="4740"/>
                    </a:lnTo>
                    <a:lnTo>
                      <a:pt x="5122" y="4737"/>
                    </a:lnTo>
                    <a:lnTo>
                      <a:pt x="5109" y="4730"/>
                    </a:lnTo>
                    <a:lnTo>
                      <a:pt x="5099" y="4720"/>
                    </a:lnTo>
                    <a:lnTo>
                      <a:pt x="5094" y="4707"/>
                    </a:lnTo>
                    <a:lnTo>
                      <a:pt x="5093" y="4692"/>
                    </a:lnTo>
                    <a:lnTo>
                      <a:pt x="5098" y="4676"/>
                    </a:lnTo>
                    <a:lnTo>
                      <a:pt x="5062" y="4679"/>
                    </a:lnTo>
                    <a:lnTo>
                      <a:pt x="5029" y="4673"/>
                    </a:lnTo>
                    <a:lnTo>
                      <a:pt x="5005" y="4658"/>
                    </a:lnTo>
                    <a:lnTo>
                      <a:pt x="4990" y="4636"/>
                    </a:lnTo>
                    <a:lnTo>
                      <a:pt x="4994" y="4664"/>
                    </a:lnTo>
                    <a:lnTo>
                      <a:pt x="4987" y="4683"/>
                    </a:lnTo>
                    <a:lnTo>
                      <a:pt x="4970" y="4697"/>
                    </a:lnTo>
                    <a:lnTo>
                      <a:pt x="4941" y="4707"/>
                    </a:lnTo>
                    <a:lnTo>
                      <a:pt x="4954" y="4715"/>
                    </a:lnTo>
                    <a:lnTo>
                      <a:pt x="4961" y="4726"/>
                    </a:lnTo>
                    <a:lnTo>
                      <a:pt x="4965" y="4738"/>
                    </a:lnTo>
                    <a:lnTo>
                      <a:pt x="4964" y="4750"/>
                    </a:lnTo>
                    <a:lnTo>
                      <a:pt x="4958" y="4760"/>
                    </a:lnTo>
                    <a:lnTo>
                      <a:pt x="4950" y="4770"/>
                    </a:lnTo>
                    <a:lnTo>
                      <a:pt x="4923" y="4781"/>
                    </a:lnTo>
                    <a:lnTo>
                      <a:pt x="4940" y="4779"/>
                    </a:lnTo>
                    <a:lnTo>
                      <a:pt x="4958" y="4782"/>
                    </a:lnTo>
                    <a:lnTo>
                      <a:pt x="4974" y="4787"/>
                    </a:lnTo>
                    <a:lnTo>
                      <a:pt x="4988" y="4795"/>
                    </a:lnTo>
                    <a:lnTo>
                      <a:pt x="4999" y="4806"/>
                    </a:lnTo>
                    <a:lnTo>
                      <a:pt x="5005" y="4820"/>
                    </a:lnTo>
                    <a:lnTo>
                      <a:pt x="5005" y="4836"/>
                    </a:lnTo>
                    <a:lnTo>
                      <a:pt x="4997" y="4854"/>
                    </a:lnTo>
                    <a:lnTo>
                      <a:pt x="5016" y="4854"/>
                    </a:lnTo>
                    <a:lnTo>
                      <a:pt x="5035" y="4859"/>
                    </a:lnTo>
                    <a:lnTo>
                      <a:pt x="5052" y="4866"/>
                    </a:lnTo>
                    <a:lnTo>
                      <a:pt x="5067" y="4878"/>
                    </a:lnTo>
                    <a:lnTo>
                      <a:pt x="5078" y="4892"/>
                    </a:lnTo>
                    <a:lnTo>
                      <a:pt x="5085" y="4908"/>
                    </a:lnTo>
                    <a:lnTo>
                      <a:pt x="5085" y="4927"/>
                    </a:lnTo>
                    <a:lnTo>
                      <a:pt x="5080" y="4948"/>
                    </a:lnTo>
                    <a:lnTo>
                      <a:pt x="5101" y="4959"/>
                    </a:lnTo>
                    <a:lnTo>
                      <a:pt x="5117" y="4972"/>
                    </a:lnTo>
                    <a:lnTo>
                      <a:pt x="5128" y="4987"/>
                    </a:lnTo>
                    <a:lnTo>
                      <a:pt x="5135" y="5004"/>
                    </a:lnTo>
                    <a:lnTo>
                      <a:pt x="5138" y="5022"/>
                    </a:lnTo>
                    <a:lnTo>
                      <a:pt x="5137" y="5040"/>
                    </a:lnTo>
                    <a:lnTo>
                      <a:pt x="5132" y="5058"/>
                    </a:lnTo>
                    <a:lnTo>
                      <a:pt x="5121" y="5074"/>
                    </a:lnTo>
                    <a:lnTo>
                      <a:pt x="5133" y="5092"/>
                    </a:lnTo>
                    <a:lnTo>
                      <a:pt x="5139" y="5109"/>
                    </a:lnTo>
                    <a:lnTo>
                      <a:pt x="5142" y="5126"/>
                    </a:lnTo>
                    <a:lnTo>
                      <a:pt x="5139" y="5142"/>
                    </a:lnTo>
                    <a:lnTo>
                      <a:pt x="5131" y="5155"/>
                    </a:lnTo>
                    <a:lnTo>
                      <a:pt x="5117" y="5165"/>
                    </a:lnTo>
                    <a:lnTo>
                      <a:pt x="5097" y="5171"/>
                    </a:lnTo>
                    <a:lnTo>
                      <a:pt x="5073" y="5171"/>
                    </a:lnTo>
                    <a:lnTo>
                      <a:pt x="5076" y="5186"/>
                    </a:lnTo>
                    <a:lnTo>
                      <a:pt x="5076" y="5202"/>
                    </a:lnTo>
                    <a:lnTo>
                      <a:pt x="5071" y="5216"/>
                    </a:lnTo>
                    <a:lnTo>
                      <a:pt x="5064" y="5227"/>
                    </a:lnTo>
                    <a:lnTo>
                      <a:pt x="5053" y="5237"/>
                    </a:lnTo>
                    <a:lnTo>
                      <a:pt x="5039" y="5242"/>
                    </a:lnTo>
                    <a:lnTo>
                      <a:pt x="5023" y="5242"/>
                    </a:lnTo>
                    <a:lnTo>
                      <a:pt x="5005" y="5237"/>
                    </a:lnTo>
                    <a:lnTo>
                      <a:pt x="4986" y="5271"/>
                    </a:lnTo>
                    <a:lnTo>
                      <a:pt x="4974" y="5283"/>
                    </a:lnTo>
                    <a:lnTo>
                      <a:pt x="4961" y="5290"/>
                    </a:lnTo>
                    <a:lnTo>
                      <a:pt x="4947" y="5295"/>
                    </a:lnTo>
                    <a:lnTo>
                      <a:pt x="4931" y="5296"/>
                    </a:lnTo>
                    <a:lnTo>
                      <a:pt x="4896" y="5286"/>
                    </a:lnTo>
                    <a:lnTo>
                      <a:pt x="4886" y="5280"/>
                    </a:lnTo>
                    <a:lnTo>
                      <a:pt x="4880" y="5269"/>
                    </a:lnTo>
                    <a:lnTo>
                      <a:pt x="4875" y="5244"/>
                    </a:lnTo>
                    <a:lnTo>
                      <a:pt x="4880" y="5232"/>
                    </a:lnTo>
                    <a:lnTo>
                      <a:pt x="4887" y="5221"/>
                    </a:lnTo>
                    <a:lnTo>
                      <a:pt x="4900" y="5214"/>
                    </a:lnTo>
                    <a:lnTo>
                      <a:pt x="4918" y="5211"/>
                    </a:lnTo>
                    <a:lnTo>
                      <a:pt x="4908" y="5206"/>
                    </a:lnTo>
                    <a:lnTo>
                      <a:pt x="4899" y="5198"/>
                    </a:lnTo>
                    <a:lnTo>
                      <a:pt x="4892" y="5188"/>
                    </a:lnTo>
                    <a:lnTo>
                      <a:pt x="4888" y="5177"/>
                    </a:lnTo>
                    <a:lnTo>
                      <a:pt x="4887" y="5164"/>
                    </a:lnTo>
                    <a:lnTo>
                      <a:pt x="4889" y="5152"/>
                    </a:lnTo>
                    <a:lnTo>
                      <a:pt x="4896" y="5142"/>
                    </a:lnTo>
                    <a:lnTo>
                      <a:pt x="4904" y="5133"/>
                    </a:lnTo>
                    <a:lnTo>
                      <a:pt x="4892" y="5133"/>
                    </a:lnTo>
                    <a:lnTo>
                      <a:pt x="4882" y="5129"/>
                    </a:lnTo>
                    <a:lnTo>
                      <a:pt x="4867" y="5114"/>
                    </a:lnTo>
                    <a:lnTo>
                      <a:pt x="4861" y="5094"/>
                    </a:lnTo>
                    <a:lnTo>
                      <a:pt x="4867" y="5072"/>
                    </a:lnTo>
                    <a:lnTo>
                      <a:pt x="4834" y="5064"/>
                    </a:lnTo>
                    <a:lnTo>
                      <a:pt x="4820" y="5055"/>
                    </a:lnTo>
                    <a:lnTo>
                      <a:pt x="4811" y="5045"/>
                    </a:lnTo>
                    <a:lnTo>
                      <a:pt x="4802" y="5054"/>
                    </a:lnTo>
                    <a:lnTo>
                      <a:pt x="4790" y="5059"/>
                    </a:lnTo>
                    <a:lnTo>
                      <a:pt x="4776" y="5059"/>
                    </a:lnTo>
                    <a:lnTo>
                      <a:pt x="4765" y="5052"/>
                    </a:lnTo>
                    <a:lnTo>
                      <a:pt x="4760" y="5067"/>
                    </a:lnTo>
                    <a:lnTo>
                      <a:pt x="4751" y="5079"/>
                    </a:lnTo>
                    <a:lnTo>
                      <a:pt x="4740" y="5087"/>
                    </a:lnTo>
                    <a:lnTo>
                      <a:pt x="4727" y="5090"/>
                    </a:lnTo>
                    <a:lnTo>
                      <a:pt x="4716" y="5089"/>
                    </a:lnTo>
                    <a:lnTo>
                      <a:pt x="4704" y="5083"/>
                    </a:lnTo>
                    <a:lnTo>
                      <a:pt x="4695" y="5071"/>
                    </a:lnTo>
                    <a:lnTo>
                      <a:pt x="4690" y="5052"/>
                    </a:lnTo>
                    <a:lnTo>
                      <a:pt x="4665" y="5059"/>
                    </a:lnTo>
                    <a:lnTo>
                      <a:pt x="4641" y="5057"/>
                    </a:lnTo>
                    <a:lnTo>
                      <a:pt x="4624" y="5046"/>
                    </a:lnTo>
                    <a:lnTo>
                      <a:pt x="4619" y="5037"/>
                    </a:lnTo>
                    <a:lnTo>
                      <a:pt x="4619" y="5025"/>
                    </a:lnTo>
                    <a:lnTo>
                      <a:pt x="4602" y="5033"/>
                    </a:lnTo>
                    <a:lnTo>
                      <a:pt x="4584" y="5035"/>
                    </a:lnTo>
                    <a:lnTo>
                      <a:pt x="4565" y="5031"/>
                    </a:lnTo>
                    <a:lnTo>
                      <a:pt x="4547" y="5022"/>
                    </a:lnTo>
                    <a:lnTo>
                      <a:pt x="4541" y="5036"/>
                    </a:lnTo>
                    <a:lnTo>
                      <a:pt x="4531" y="5048"/>
                    </a:lnTo>
                    <a:lnTo>
                      <a:pt x="4519" y="5055"/>
                    </a:lnTo>
                    <a:lnTo>
                      <a:pt x="4504" y="5059"/>
                    </a:lnTo>
                    <a:lnTo>
                      <a:pt x="4489" y="5061"/>
                    </a:lnTo>
                    <a:lnTo>
                      <a:pt x="4475" y="5058"/>
                    </a:lnTo>
                    <a:lnTo>
                      <a:pt x="4461" y="5052"/>
                    </a:lnTo>
                    <a:lnTo>
                      <a:pt x="4450" y="5041"/>
                    </a:lnTo>
                    <a:lnTo>
                      <a:pt x="4417" y="5046"/>
                    </a:lnTo>
                    <a:lnTo>
                      <a:pt x="4403" y="5042"/>
                    </a:lnTo>
                    <a:lnTo>
                      <a:pt x="4390" y="5037"/>
                    </a:lnTo>
                    <a:lnTo>
                      <a:pt x="4380" y="5028"/>
                    </a:lnTo>
                    <a:lnTo>
                      <a:pt x="4372" y="5018"/>
                    </a:lnTo>
                    <a:lnTo>
                      <a:pt x="4366" y="5003"/>
                    </a:lnTo>
                    <a:lnTo>
                      <a:pt x="4364" y="4985"/>
                    </a:lnTo>
                    <a:lnTo>
                      <a:pt x="4314" y="4992"/>
                    </a:lnTo>
                    <a:lnTo>
                      <a:pt x="4292" y="4989"/>
                    </a:lnTo>
                    <a:lnTo>
                      <a:pt x="4271" y="4984"/>
                    </a:lnTo>
                    <a:lnTo>
                      <a:pt x="4253" y="4973"/>
                    </a:lnTo>
                    <a:lnTo>
                      <a:pt x="4238" y="4960"/>
                    </a:lnTo>
                    <a:lnTo>
                      <a:pt x="4224" y="4942"/>
                    </a:lnTo>
                    <a:lnTo>
                      <a:pt x="4214" y="4922"/>
                    </a:lnTo>
                    <a:lnTo>
                      <a:pt x="4197" y="4932"/>
                    </a:lnTo>
                    <a:lnTo>
                      <a:pt x="4176" y="4937"/>
                    </a:lnTo>
                    <a:lnTo>
                      <a:pt x="4158" y="4931"/>
                    </a:lnTo>
                    <a:lnTo>
                      <a:pt x="4143" y="4914"/>
                    </a:lnTo>
                    <a:lnTo>
                      <a:pt x="4121" y="4925"/>
                    </a:lnTo>
                    <a:lnTo>
                      <a:pt x="4102" y="4927"/>
                    </a:lnTo>
                    <a:lnTo>
                      <a:pt x="4085" y="4921"/>
                    </a:lnTo>
                    <a:lnTo>
                      <a:pt x="4073" y="4909"/>
                    </a:lnTo>
                    <a:lnTo>
                      <a:pt x="4065" y="4894"/>
                    </a:lnTo>
                    <a:lnTo>
                      <a:pt x="4065" y="4876"/>
                    </a:lnTo>
                    <a:lnTo>
                      <a:pt x="4073" y="4857"/>
                    </a:lnTo>
                    <a:lnTo>
                      <a:pt x="4090" y="4840"/>
                    </a:lnTo>
                    <a:lnTo>
                      <a:pt x="4070" y="4839"/>
                    </a:lnTo>
                    <a:lnTo>
                      <a:pt x="4054" y="4835"/>
                    </a:lnTo>
                    <a:lnTo>
                      <a:pt x="4043" y="4826"/>
                    </a:lnTo>
                    <a:lnTo>
                      <a:pt x="4036" y="4815"/>
                    </a:lnTo>
                    <a:lnTo>
                      <a:pt x="4034" y="4802"/>
                    </a:lnTo>
                    <a:lnTo>
                      <a:pt x="4038" y="4787"/>
                    </a:lnTo>
                    <a:lnTo>
                      <a:pt x="4047" y="4773"/>
                    </a:lnTo>
                    <a:lnTo>
                      <a:pt x="4061" y="4758"/>
                    </a:lnTo>
                    <a:lnTo>
                      <a:pt x="4044" y="4769"/>
                    </a:lnTo>
                    <a:lnTo>
                      <a:pt x="4028" y="4774"/>
                    </a:lnTo>
                    <a:lnTo>
                      <a:pt x="4014" y="4772"/>
                    </a:lnTo>
                    <a:lnTo>
                      <a:pt x="4002" y="4767"/>
                    </a:lnTo>
                    <a:lnTo>
                      <a:pt x="3993" y="4756"/>
                    </a:lnTo>
                    <a:lnTo>
                      <a:pt x="3989" y="4742"/>
                    </a:lnTo>
                    <a:lnTo>
                      <a:pt x="3990" y="4727"/>
                    </a:lnTo>
                    <a:lnTo>
                      <a:pt x="3996" y="4710"/>
                    </a:lnTo>
                    <a:lnTo>
                      <a:pt x="3978" y="4727"/>
                    </a:lnTo>
                    <a:lnTo>
                      <a:pt x="3960" y="4736"/>
                    </a:lnTo>
                    <a:lnTo>
                      <a:pt x="3941" y="4738"/>
                    </a:lnTo>
                    <a:lnTo>
                      <a:pt x="3925" y="4733"/>
                    </a:lnTo>
                    <a:lnTo>
                      <a:pt x="3913" y="4725"/>
                    </a:lnTo>
                    <a:lnTo>
                      <a:pt x="3906" y="4711"/>
                    </a:lnTo>
                    <a:lnTo>
                      <a:pt x="3906" y="4694"/>
                    </a:lnTo>
                    <a:lnTo>
                      <a:pt x="3914" y="4674"/>
                    </a:lnTo>
                    <a:lnTo>
                      <a:pt x="3893" y="4699"/>
                    </a:lnTo>
                    <a:lnTo>
                      <a:pt x="3868" y="4713"/>
                    </a:lnTo>
                    <a:lnTo>
                      <a:pt x="3839" y="4716"/>
                    </a:lnTo>
                    <a:lnTo>
                      <a:pt x="3806" y="4710"/>
                    </a:lnTo>
                    <a:lnTo>
                      <a:pt x="3806" y="4725"/>
                    </a:lnTo>
                    <a:lnTo>
                      <a:pt x="3799" y="4739"/>
                    </a:lnTo>
                    <a:lnTo>
                      <a:pt x="3788" y="4750"/>
                    </a:lnTo>
                    <a:lnTo>
                      <a:pt x="3774" y="4758"/>
                    </a:lnTo>
                    <a:lnTo>
                      <a:pt x="3759" y="4762"/>
                    </a:lnTo>
                    <a:lnTo>
                      <a:pt x="3744" y="4761"/>
                    </a:lnTo>
                    <a:lnTo>
                      <a:pt x="3730" y="4756"/>
                    </a:lnTo>
                    <a:lnTo>
                      <a:pt x="3719" y="474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Freeform 149">
                <a:extLst>
                  <a:ext uri="{FF2B5EF4-FFF2-40B4-BE49-F238E27FC236}">
                    <a16:creationId xmlns:a16="http://schemas.microsoft.com/office/drawing/2014/main" id="{ECA51BAA-7739-4856-9BD7-85CB2098C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2276" y="2894013"/>
                <a:ext cx="28575" cy="14288"/>
              </a:xfrm>
              <a:custGeom>
                <a:avLst/>
                <a:gdLst>
                  <a:gd name="T0" fmla="*/ 0 w 124"/>
                  <a:gd name="T1" fmla="*/ 68 h 80"/>
                  <a:gd name="T2" fmla="*/ 0 w 124"/>
                  <a:gd name="T3" fmla="*/ 54 h 80"/>
                  <a:gd name="T4" fmla="*/ 11 w 124"/>
                  <a:gd name="T5" fmla="*/ 39 h 80"/>
                  <a:gd name="T6" fmla="*/ 28 w 124"/>
                  <a:gd name="T7" fmla="*/ 25 h 80"/>
                  <a:gd name="T8" fmla="*/ 50 w 124"/>
                  <a:gd name="T9" fmla="*/ 13 h 80"/>
                  <a:gd name="T10" fmla="*/ 74 w 124"/>
                  <a:gd name="T11" fmla="*/ 5 h 80"/>
                  <a:gd name="T12" fmla="*/ 96 w 124"/>
                  <a:gd name="T13" fmla="*/ 0 h 80"/>
                  <a:gd name="T14" fmla="*/ 114 w 124"/>
                  <a:gd name="T15" fmla="*/ 3 h 80"/>
                  <a:gd name="T16" fmla="*/ 120 w 124"/>
                  <a:gd name="T17" fmla="*/ 7 h 80"/>
                  <a:gd name="T18" fmla="*/ 124 w 124"/>
                  <a:gd name="T19" fmla="*/ 12 h 80"/>
                  <a:gd name="T20" fmla="*/ 124 w 124"/>
                  <a:gd name="T21" fmla="*/ 26 h 80"/>
                  <a:gd name="T22" fmla="*/ 114 w 124"/>
                  <a:gd name="T23" fmla="*/ 41 h 80"/>
                  <a:gd name="T24" fmla="*/ 96 w 124"/>
                  <a:gd name="T25" fmla="*/ 56 h 80"/>
                  <a:gd name="T26" fmla="*/ 75 w 124"/>
                  <a:gd name="T27" fmla="*/ 68 h 80"/>
                  <a:gd name="T28" fmla="*/ 51 w 124"/>
                  <a:gd name="T29" fmla="*/ 76 h 80"/>
                  <a:gd name="T30" fmla="*/ 28 w 124"/>
                  <a:gd name="T31" fmla="*/ 80 h 80"/>
                  <a:gd name="T32" fmla="*/ 11 w 124"/>
                  <a:gd name="T33" fmla="*/ 77 h 80"/>
                  <a:gd name="T34" fmla="*/ 0 w 124"/>
                  <a:gd name="T35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80">
                    <a:moveTo>
                      <a:pt x="0" y="68"/>
                    </a:moveTo>
                    <a:lnTo>
                      <a:pt x="0" y="54"/>
                    </a:lnTo>
                    <a:lnTo>
                      <a:pt x="11" y="39"/>
                    </a:lnTo>
                    <a:lnTo>
                      <a:pt x="28" y="25"/>
                    </a:lnTo>
                    <a:lnTo>
                      <a:pt x="50" y="13"/>
                    </a:lnTo>
                    <a:lnTo>
                      <a:pt x="74" y="5"/>
                    </a:lnTo>
                    <a:lnTo>
                      <a:pt x="96" y="0"/>
                    </a:lnTo>
                    <a:lnTo>
                      <a:pt x="114" y="3"/>
                    </a:lnTo>
                    <a:lnTo>
                      <a:pt x="120" y="7"/>
                    </a:lnTo>
                    <a:lnTo>
                      <a:pt x="124" y="12"/>
                    </a:lnTo>
                    <a:lnTo>
                      <a:pt x="124" y="26"/>
                    </a:lnTo>
                    <a:lnTo>
                      <a:pt x="114" y="41"/>
                    </a:lnTo>
                    <a:lnTo>
                      <a:pt x="96" y="56"/>
                    </a:lnTo>
                    <a:lnTo>
                      <a:pt x="75" y="68"/>
                    </a:lnTo>
                    <a:lnTo>
                      <a:pt x="51" y="76"/>
                    </a:lnTo>
                    <a:lnTo>
                      <a:pt x="28" y="80"/>
                    </a:lnTo>
                    <a:lnTo>
                      <a:pt x="11" y="77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Freeform 150">
                <a:extLst>
                  <a:ext uri="{FF2B5EF4-FFF2-40B4-BE49-F238E27FC236}">
                    <a16:creationId xmlns:a16="http://schemas.microsoft.com/office/drawing/2014/main" id="{AF71BB2D-0C9C-4580-BFB3-40A8AB79E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7988" y="2887663"/>
                <a:ext cx="26988" cy="9525"/>
              </a:xfrm>
              <a:custGeom>
                <a:avLst/>
                <a:gdLst>
                  <a:gd name="T0" fmla="*/ 125 w 125"/>
                  <a:gd name="T1" fmla="*/ 32 h 47"/>
                  <a:gd name="T2" fmla="*/ 118 w 125"/>
                  <a:gd name="T3" fmla="*/ 41 h 47"/>
                  <a:gd name="T4" fmla="*/ 103 w 125"/>
                  <a:gd name="T5" fmla="*/ 47 h 47"/>
                  <a:gd name="T6" fmla="*/ 59 w 125"/>
                  <a:gd name="T7" fmla="*/ 47 h 47"/>
                  <a:gd name="T8" fmla="*/ 17 w 125"/>
                  <a:gd name="T9" fmla="*/ 35 h 47"/>
                  <a:gd name="T10" fmla="*/ 4 w 125"/>
                  <a:gd name="T11" fmla="*/ 25 h 47"/>
                  <a:gd name="T12" fmla="*/ 0 w 125"/>
                  <a:gd name="T13" fmla="*/ 22 h 47"/>
                  <a:gd name="T14" fmla="*/ 0 w 125"/>
                  <a:gd name="T15" fmla="*/ 14 h 47"/>
                  <a:gd name="T16" fmla="*/ 6 w 125"/>
                  <a:gd name="T17" fmla="*/ 5 h 47"/>
                  <a:gd name="T18" fmla="*/ 21 w 125"/>
                  <a:gd name="T19" fmla="*/ 0 h 47"/>
                  <a:gd name="T20" fmla="*/ 65 w 125"/>
                  <a:gd name="T21" fmla="*/ 0 h 47"/>
                  <a:gd name="T22" fmla="*/ 108 w 125"/>
                  <a:gd name="T23" fmla="*/ 11 h 47"/>
                  <a:gd name="T24" fmla="*/ 120 w 125"/>
                  <a:gd name="T25" fmla="*/ 21 h 47"/>
                  <a:gd name="T26" fmla="*/ 124 w 125"/>
                  <a:gd name="T27" fmla="*/ 24 h 47"/>
                  <a:gd name="T28" fmla="*/ 125 w 125"/>
                  <a:gd name="T29" fmla="*/ 3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47">
                    <a:moveTo>
                      <a:pt x="125" y="32"/>
                    </a:moveTo>
                    <a:lnTo>
                      <a:pt x="118" y="41"/>
                    </a:lnTo>
                    <a:lnTo>
                      <a:pt x="103" y="47"/>
                    </a:lnTo>
                    <a:lnTo>
                      <a:pt x="59" y="47"/>
                    </a:lnTo>
                    <a:lnTo>
                      <a:pt x="17" y="35"/>
                    </a:lnTo>
                    <a:lnTo>
                      <a:pt x="4" y="25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6" y="5"/>
                    </a:lnTo>
                    <a:lnTo>
                      <a:pt x="21" y="0"/>
                    </a:lnTo>
                    <a:lnTo>
                      <a:pt x="65" y="0"/>
                    </a:lnTo>
                    <a:lnTo>
                      <a:pt x="108" y="11"/>
                    </a:lnTo>
                    <a:lnTo>
                      <a:pt x="120" y="21"/>
                    </a:lnTo>
                    <a:lnTo>
                      <a:pt x="124" y="24"/>
                    </a:lnTo>
                    <a:lnTo>
                      <a:pt x="125" y="32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Freeform 151">
                <a:extLst>
                  <a:ext uri="{FF2B5EF4-FFF2-40B4-BE49-F238E27FC236}">
                    <a16:creationId xmlns:a16="http://schemas.microsoft.com/office/drawing/2014/main" id="{587684FB-B2EB-4BDE-AED3-A4D6ADDE2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8613" y="2830513"/>
                <a:ext cx="28575" cy="9525"/>
              </a:xfrm>
              <a:custGeom>
                <a:avLst/>
                <a:gdLst>
                  <a:gd name="T0" fmla="*/ 0 w 124"/>
                  <a:gd name="T1" fmla="*/ 25 h 56"/>
                  <a:gd name="T2" fmla="*/ 7 w 124"/>
                  <a:gd name="T3" fmla="*/ 13 h 56"/>
                  <a:gd name="T4" fmla="*/ 21 w 124"/>
                  <a:gd name="T5" fmla="*/ 5 h 56"/>
                  <a:gd name="T6" fmla="*/ 41 w 124"/>
                  <a:gd name="T7" fmla="*/ 1 h 56"/>
                  <a:gd name="T8" fmla="*/ 64 w 124"/>
                  <a:gd name="T9" fmla="*/ 0 h 56"/>
                  <a:gd name="T10" fmla="*/ 87 w 124"/>
                  <a:gd name="T11" fmla="*/ 4 h 56"/>
                  <a:gd name="T12" fmla="*/ 106 w 124"/>
                  <a:gd name="T13" fmla="*/ 10 h 56"/>
                  <a:gd name="T14" fmla="*/ 120 w 124"/>
                  <a:gd name="T15" fmla="*/ 20 h 56"/>
                  <a:gd name="T16" fmla="*/ 124 w 124"/>
                  <a:gd name="T17" fmla="*/ 32 h 56"/>
                  <a:gd name="T18" fmla="*/ 118 w 124"/>
                  <a:gd name="T19" fmla="*/ 44 h 56"/>
                  <a:gd name="T20" fmla="*/ 104 w 124"/>
                  <a:gd name="T21" fmla="*/ 52 h 56"/>
                  <a:gd name="T22" fmla="*/ 83 w 124"/>
                  <a:gd name="T23" fmla="*/ 56 h 56"/>
                  <a:gd name="T24" fmla="*/ 61 w 124"/>
                  <a:gd name="T25" fmla="*/ 56 h 56"/>
                  <a:gd name="T26" fmla="*/ 38 w 124"/>
                  <a:gd name="T27" fmla="*/ 54 h 56"/>
                  <a:gd name="T28" fmla="*/ 19 w 124"/>
                  <a:gd name="T29" fmla="*/ 47 h 56"/>
                  <a:gd name="T30" fmla="*/ 5 w 124"/>
                  <a:gd name="T31" fmla="*/ 38 h 56"/>
                  <a:gd name="T32" fmla="*/ 1 w 124"/>
                  <a:gd name="T33" fmla="*/ 31 h 56"/>
                  <a:gd name="T34" fmla="*/ 0 w 124"/>
                  <a:gd name="T35" fmla="*/ 2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56">
                    <a:moveTo>
                      <a:pt x="0" y="25"/>
                    </a:moveTo>
                    <a:lnTo>
                      <a:pt x="7" y="13"/>
                    </a:lnTo>
                    <a:lnTo>
                      <a:pt x="21" y="5"/>
                    </a:lnTo>
                    <a:lnTo>
                      <a:pt x="41" y="1"/>
                    </a:lnTo>
                    <a:lnTo>
                      <a:pt x="64" y="0"/>
                    </a:lnTo>
                    <a:lnTo>
                      <a:pt x="87" y="4"/>
                    </a:lnTo>
                    <a:lnTo>
                      <a:pt x="106" y="10"/>
                    </a:lnTo>
                    <a:lnTo>
                      <a:pt x="120" y="20"/>
                    </a:lnTo>
                    <a:lnTo>
                      <a:pt x="124" y="32"/>
                    </a:lnTo>
                    <a:lnTo>
                      <a:pt x="118" y="44"/>
                    </a:lnTo>
                    <a:lnTo>
                      <a:pt x="104" y="52"/>
                    </a:lnTo>
                    <a:lnTo>
                      <a:pt x="83" y="56"/>
                    </a:lnTo>
                    <a:lnTo>
                      <a:pt x="61" y="56"/>
                    </a:lnTo>
                    <a:lnTo>
                      <a:pt x="38" y="54"/>
                    </a:lnTo>
                    <a:lnTo>
                      <a:pt x="19" y="47"/>
                    </a:lnTo>
                    <a:lnTo>
                      <a:pt x="5" y="38"/>
                    </a:lnTo>
                    <a:lnTo>
                      <a:pt x="1" y="31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Freeform 152">
                <a:extLst>
                  <a:ext uri="{FF2B5EF4-FFF2-40B4-BE49-F238E27FC236}">
                    <a16:creationId xmlns:a16="http://schemas.microsoft.com/office/drawing/2014/main" id="{39AB0FDA-7D99-48A0-8B4C-FBDF3C5F3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6588" y="3146425"/>
                <a:ext cx="14288" cy="14288"/>
              </a:xfrm>
              <a:custGeom>
                <a:avLst/>
                <a:gdLst>
                  <a:gd name="T0" fmla="*/ 0 w 65"/>
                  <a:gd name="T1" fmla="*/ 2 h 83"/>
                  <a:gd name="T2" fmla="*/ 12 w 65"/>
                  <a:gd name="T3" fmla="*/ 2 h 83"/>
                  <a:gd name="T4" fmla="*/ 23 w 65"/>
                  <a:gd name="T5" fmla="*/ 7 h 83"/>
                  <a:gd name="T6" fmla="*/ 48 w 65"/>
                  <a:gd name="T7" fmla="*/ 30 h 83"/>
                  <a:gd name="T8" fmla="*/ 58 w 65"/>
                  <a:gd name="T9" fmla="*/ 45 h 83"/>
                  <a:gd name="T10" fmla="*/ 64 w 65"/>
                  <a:gd name="T11" fmla="*/ 60 h 83"/>
                  <a:gd name="T12" fmla="*/ 65 w 65"/>
                  <a:gd name="T13" fmla="*/ 72 h 83"/>
                  <a:gd name="T14" fmla="*/ 62 w 65"/>
                  <a:gd name="T15" fmla="*/ 83 h 83"/>
                  <a:gd name="T16" fmla="*/ 48 w 65"/>
                  <a:gd name="T17" fmla="*/ 80 h 83"/>
                  <a:gd name="T18" fmla="*/ 38 w 65"/>
                  <a:gd name="T19" fmla="*/ 70 h 83"/>
                  <a:gd name="T20" fmla="*/ 31 w 65"/>
                  <a:gd name="T21" fmla="*/ 55 h 83"/>
                  <a:gd name="T22" fmla="*/ 27 w 65"/>
                  <a:gd name="T23" fmla="*/ 39 h 83"/>
                  <a:gd name="T24" fmla="*/ 16 w 65"/>
                  <a:gd name="T25" fmla="*/ 9 h 83"/>
                  <a:gd name="T26" fmla="*/ 9 w 65"/>
                  <a:gd name="T27" fmla="*/ 2 h 83"/>
                  <a:gd name="T28" fmla="*/ 6 w 65"/>
                  <a:gd name="T29" fmla="*/ 0 h 83"/>
                  <a:gd name="T30" fmla="*/ 0 w 65"/>
                  <a:gd name="T31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83">
                    <a:moveTo>
                      <a:pt x="0" y="2"/>
                    </a:moveTo>
                    <a:lnTo>
                      <a:pt x="12" y="2"/>
                    </a:lnTo>
                    <a:lnTo>
                      <a:pt x="23" y="7"/>
                    </a:lnTo>
                    <a:lnTo>
                      <a:pt x="48" y="30"/>
                    </a:lnTo>
                    <a:lnTo>
                      <a:pt x="58" y="45"/>
                    </a:lnTo>
                    <a:lnTo>
                      <a:pt x="64" y="60"/>
                    </a:lnTo>
                    <a:lnTo>
                      <a:pt x="65" y="72"/>
                    </a:lnTo>
                    <a:lnTo>
                      <a:pt x="62" y="83"/>
                    </a:lnTo>
                    <a:lnTo>
                      <a:pt x="48" y="80"/>
                    </a:lnTo>
                    <a:lnTo>
                      <a:pt x="38" y="70"/>
                    </a:lnTo>
                    <a:lnTo>
                      <a:pt x="31" y="55"/>
                    </a:lnTo>
                    <a:lnTo>
                      <a:pt x="27" y="39"/>
                    </a:lnTo>
                    <a:lnTo>
                      <a:pt x="16" y="9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Freeform 153">
                <a:extLst>
                  <a:ext uri="{FF2B5EF4-FFF2-40B4-BE49-F238E27FC236}">
                    <a16:creationId xmlns:a16="http://schemas.microsoft.com/office/drawing/2014/main" id="{958E7B38-ED44-40BB-973F-CD4540140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0876" y="3167063"/>
                <a:ext cx="19050" cy="22225"/>
              </a:xfrm>
              <a:custGeom>
                <a:avLst/>
                <a:gdLst>
                  <a:gd name="T0" fmla="*/ 10 w 87"/>
                  <a:gd name="T1" fmla="*/ 3 h 126"/>
                  <a:gd name="T2" fmla="*/ 16 w 87"/>
                  <a:gd name="T3" fmla="*/ 0 h 126"/>
                  <a:gd name="T4" fmla="*/ 24 w 87"/>
                  <a:gd name="T5" fmla="*/ 1 h 126"/>
                  <a:gd name="T6" fmla="*/ 40 w 87"/>
                  <a:gd name="T7" fmla="*/ 11 h 126"/>
                  <a:gd name="T8" fmla="*/ 56 w 87"/>
                  <a:gd name="T9" fmla="*/ 28 h 126"/>
                  <a:gd name="T10" fmla="*/ 70 w 87"/>
                  <a:gd name="T11" fmla="*/ 50 h 126"/>
                  <a:gd name="T12" fmla="*/ 81 w 87"/>
                  <a:gd name="T13" fmla="*/ 72 h 126"/>
                  <a:gd name="T14" fmla="*/ 87 w 87"/>
                  <a:gd name="T15" fmla="*/ 94 h 126"/>
                  <a:gd name="T16" fmla="*/ 86 w 87"/>
                  <a:gd name="T17" fmla="*/ 114 h 126"/>
                  <a:gd name="T18" fmla="*/ 77 w 87"/>
                  <a:gd name="T19" fmla="*/ 125 h 126"/>
                  <a:gd name="T20" fmla="*/ 62 w 87"/>
                  <a:gd name="T21" fmla="*/ 126 h 126"/>
                  <a:gd name="T22" fmla="*/ 45 w 87"/>
                  <a:gd name="T23" fmla="*/ 117 h 126"/>
                  <a:gd name="T24" fmla="*/ 29 w 87"/>
                  <a:gd name="T25" fmla="*/ 100 h 126"/>
                  <a:gd name="T26" fmla="*/ 16 w 87"/>
                  <a:gd name="T27" fmla="*/ 78 h 126"/>
                  <a:gd name="T28" fmla="*/ 6 w 87"/>
                  <a:gd name="T29" fmla="*/ 55 h 126"/>
                  <a:gd name="T30" fmla="*/ 0 w 87"/>
                  <a:gd name="T31" fmla="*/ 32 h 126"/>
                  <a:gd name="T32" fmla="*/ 1 w 87"/>
                  <a:gd name="T33" fmla="*/ 14 h 126"/>
                  <a:gd name="T34" fmla="*/ 4 w 87"/>
                  <a:gd name="T35" fmla="*/ 7 h 126"/>
                  <a:gd name="T36" fmla="*/ 10 w 87"/>
                  <a:gd name="T37" fmla="*/ 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126">
                    <a:moveTo>
                      <a:pt x="10" y="3"/>
                    </a:moveTo>
                    <a:lnTo>
                      <a:pt x="16" y="0"/>
                    </a:lnTo>
                    <a:lnTo>
                      <a:pt x="24" y="1"/>
                    </a:lnTo>
                    <a:lnTo>
                      <a:pt x="40" y="11"/>
                    </a:lnTo>
                    <a:lnTo>
                      <a:pt x="56" y="28"/>
                    </a:lnTo>
                    <a:lnTo>
                      <a:pt x="70" y="50"/>
                    </a:lnTo>
                    <a:lnTo>
                      <a:pt x="81" y="72"/>
                    </a:lnTo>
                    <a:lnTo>
                      <a:pt x="87" y="94"/>
                    </a:lnTo>
                    <a:lnTo>
                      <a:pt x="86" y="114"/>
                    </a:lnTo>
                    <a:lnTo>
                      <a:pt x="77" y="125"/>
                    </a:lnTo>
                    <a:lnTo>
                      <a:pt x="62" y="126"/>
                    </a:lnTo>
                    <a:lnTo>
                      <a:pt x="45" y="117"/>
                    </a:lnTo>
                    <a:lnTo>
                      <a:pt x="29" y="100"/>
                    </a:lnTo>
                    <a:lnTo>
                      <a:pt x="16" y="78"/>
                    </a:lnTo>
                    <a:lnTo>
                      <a:pt x="6" y="55"/>
                    </a:lnTo>
                    <a:lnTo>
                      <a:pt x="0" y="32"/>
                    </a:lnTo>
                    <a:lnTo>
                      <a:pt x="1" y="14"/>
                    </a:lnTo>
                    <a:lnTo>
                      <a:pt x="4" y="7"/>
                    </a:lnTo>
                    <a:lnTo>
                      <a:pt x="10" y="3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Freeform 154">
                <a:extLst>
                  <a:ext uri="{FF2B5EF4-FFF2-40B4-BE49-F238E27FC236}">
                    <a16:creationId xmlns:a16="http://schemas.microsoft.com/office/drawing/2014/main" id="{807AA65D-EE99-4A03-94F8-BF2987CE4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8651" y="3157538"/>
                <a:ext cx="14288" cy="20638"/>
              </a:xfrm>
              <a:custGeom>
                <a:avLst/>
                <a:gdLst>
                  <a:gd name="T0" fmla="*/ 0 w 62"/>
                  <a:gd name="T1" fmla="*/ 0 h 119"/>
                  <a:gd name="T2" fmla="*/ 25 w 62"/>
                  <a:gd name="T3" fmla="*/ 23 h 119"/>
                  <a:gd name="T4" fmla="*/ 47 w 62"/>
                  <a:gd name="T5" fmla="*/ 52 h 119"/>
                  <a:gd name="T6" fmla="*/ 59 w 62"/>
                  <a:gd name="T7" fmla="*/ 84 h 119"/>
                  <a:gd name="T8" fmla="*/ 62 w 62"/>
                  <a:gd name="T9" fmla="*/ 101 h 119"/>
                  <a:gd name="T10" fmla="*/ 61 w 62"/>
                  <a:gd name="T11" fmla="*/ 119 h 119"/>
                  <a:gd name="T12" fmla="*/ 47 w 62"/>
                  <a:gd name="T13" fmla="*/ 109 h 119"/>
                  <a:gd name="T14" fmla="*/ 35 w 62"/>
                  <a:gd name="T15" fmla="*/ 97 h 119"/>
                  <a:gd name="T16" fmla="*/ 16 w 62"/>
                  <a:gd name="T17" fmla="*/ 67 h 119"/>
                  <a:gd name="T18" fmla="*/ 4 w 62"/>
                  <a:gd name="T19" fmla="*/ 33 h 119"/>
                  <a:gd name="T20" fmla="*/ 0 w 62"/>
                  <a:gd name="T2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19">
                    <a:moveTo>
                      <a:pt x="0" y="0"/>
                    </a:moveTo>
                    <a:lnTo>
                      <a:pt x="25" y="23"/>
                    </a:lnTo>
                    <a:lnTo>
                      <a:pt x="47" y="52"/>
                    </a:lnTo>
                    <a:lnTo>
                      <a:pt x="59" y="84"/>
                    </a:lnTo>
                    <a:lnTo>
                      <a:pt x="62" y="101"/>
                    </a:lnTo>
                    <a:lnTo>
                      <a:pt x="61" y="119"/>
                    </a:lnTo>
                    <a:lnTo>
                      <a:pt x="47" y="109"/>
                    </a:lnTo>
                    <a:lnTo>
                      <a:pt x="35" y="97"/>
                    </a:lnTo>
                    <a:lnTo>
                      <a:pt x="16" y="67"/>
                    </a:lnTo>
                    <a:lnTo>
                      <a:pt x="4" y="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Freeform 155">
                <a:extLst>
                  <a:ext uri="{FF2B5EF4-FFF2-40B4-BE49-F238E27FC236}">
                    <a16:creationId xmlns:a16="http://schemas.microsoft.com/office/drawing/2014/main" id="{AC7CDAC8-E254-43B7-871F-EC08F1AF3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0713" y="3271838"/>
                <a:ext cx="12700" cy="15875"/>
              </a:xfrm>
              <a:custGeom>
                <a:avLst/>
                <a:gdLst>
                  <a:gd name="T0" fmla="*/ 33 w 58"/>
                  <a:gd name="T1" fmla="*/ 15 h 92"/>
                  <a:gd name="T2" fmla="*/ 51 w 58"/>
                  <a:gd name="T3" fmla="*/ 38 h 92"/>
                  <a:gd name="T4" fmla="*/ 58 w 58"/>
                  <a:gd name="T5" fmla="*/ 59 h 92"/>
                  <a:gd name="T6" fmla="*/ 55 w 58"/>
                  <a:gd name="T7" fmla="*/ 76 h 92"/>
                  <a:gd name="T8" fmla="*/ 45 w 58"/>
                  <a:gd name="T9" fmla="*/ 89 h 92"/>
                  <a:gd name="T10" fmla="*/ 31 w 58"/>
                  <a:gd name="T11" fmla="*/ 92 h 92"/>
                  <a:gd name="T12" fmla="*/ 17 w 58"/>
                  <a:gd name="T13" fmla="*/ 86 h 92"/>
                  <a:gd name="T14" fmla="*/ 6 w 58"/>
                  <a:gd name="T15" fmla="*/ 68 h 92"/>
                  <a:gd name="T16" fmla="*/ 0 w 58"/>
                  <a:gd name="T17" fmla="*/ 33 h 92"/>
                  <a:gd name="T18" fmla="*/ 0 w 58"/>
                  <a:gd name="T19" fmla="*/ 11 h 92"/>
                  <a:gd name="T20" fmla="*/ 5 w 58"/>
                  <a:gd name="T21" fmla="*/ 0 h 92"/>
                  <a:gd name="T22" fmla="*/ 15 w 58"/>
                  <a:gd name="T23" fmla="*/ 2 h 92"/>
                  <a:gd name="T24" fmla="*/ 33 w 58"/>
                  <a:gd name="T25" fmla="*/ 1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92">
                    <a:moveTo>
                      <a:pt x="33" y="15"/>
                    </a:moveTo>
                    <a:lnTo>
                      <a:pt x="51" y="38"/>
                    </a:lnTo>
                    <a:lnTo>
                      <a:pt x="58" y="59"/>
                    </a:lnTo>
                    <a:lnTo>
                      <a:pt x="55" y="76"/>
                    </a:lnTo>
                    <a:lnTo>
                      <a:pt x="45" y="89"/>
                    </a:lnTo>
                    <a:lnTo>
                      <a:pt x="31" y="92"/>
                    </a:lnTo>
                    <a:lnTo>
                      <a:pt x="17" y="86"/>
                    </a:lnTo>
                    <a:lnTo>
                      <a:pt x="6" y="68"/>
                    </a:lnTo>
                    <a:lnTo>
                      <a:pt x="0" y="33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15" y="2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Freeform 156">
                <a:extLst>
                  <a:ext uri="{FF2B5EF4-FFF2-40B4-BE49-F238E27FC236}">
                    <a16:creationId xmlns:a16="http://schemas.microsoft.com/office/drawing/2014/main" id="{54C0AFF6-ECB9-407E-BB94-C3BF40BE1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313" y="3259138"/>
                <a:ext cx="14288" cy="20638"/>
              </a:xfrm>
              <a:custGeom>
                <a:avLst/>
                <a:gdLst>
                  <a:gd name="T0" fmla="*/ 62 w 63"/>
                  <a:gd name="T1" fmla="*/ 27 h 117"/>
                  <a:gd name="T2" fmla="*/ 63 w 63"/>
                  <a:gd name="T3" fmla="*/ 69 h 117"/>
                  <a:gd name="T4" fmla="*/ 54 w 63"/>
                  <a:gd name="T5" fmla="*/ 97 h 117"/>
                  <a:gd name="T6" fmla="*/ 40 w 63"/>
                  <a:gd name="T7" fmla="*/ 113 h 117"/>
                  <a:gd name="T8" fmla="*/ 24 w 63"/>
                  <a:gd name="T9" fmla="*/ 117 h 117"/>
                  <a:gd name="T10" fmla="*/ 9 w 63"/>
                  <a:gd name="T11" fmla="*/ 110 h 117"/>
                  <a:gd name="T12" fmla="*/ 0 w 63"/>
                  <a:gd name="T13" fmla="*/ 92 h 117"/>
                  <a:gd name="T14" fmla="*/ 2 w 63"/>
                  <a:gd name="T15" fmla="*/ 63 h 117"/>
                  <a:gd name="T16" fmla="*/ 16 w 63"/>
                  <a:gd name="T17" fmla="*/ 24 h 117"/>
                  <a:gd name="T18" fmla="*/ 30 w 63"/>
                  <a:gd name="T19" fmla="*/ 6 h 117"/>
                  <a:gd name="T20" fmla="*/ 36 w 63"/>
                  <a:gd name="T21" fmla="*/ 1 h 117"/>
                  <a:gd name="T22" fmla="*/ 43 w 63"/>
                  <a:gd name="T23" fmla="*/ 0 h 117"/>
                  <a:gd name="T24" fmla="*/ 54 w 63"/>
                  <a:gd name="T25" fmla="*/ 7 h 117"/>
                  <a:gd name="T26" fmla="*/ 62 w 63"/>
                  <a:gd name="T2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17">
                    <a:moveTo>
                      <a:pt x="62" y="27"/>
                    </a:moveTo>
                    <a:lnTo>
                      <a:pt x="63" y="69"/>
                    </a:lnTo>
                    <a:lnTo>
                      <a:pt x="54" y="97"/>
                    </a:lnTo>
                    <a:lnTo>
                      <a:pt x="40" y="113"/>
                    </a:lnTo>
                    <a:lnTo>
                      <a:pt x="24" y="117"/>
                    </a:lnTo>
                    <a:lnTo>
                      <a:pt x="9" y="110"/>
                    </a:lnTo>
                    <a:lnTo>
                      <a:pt x="0" y="92"/>
                    </a:lnTo>
                    <a:lnTo>
                      <a:pt x="2" y="63"/>
                    </a:lnTo>
                    <a:lnTo>
                      <a:pt x="16" y="24"/>
                    </a:lnTo>
                    <a:lnTo>
                      <a:pt x="30" y="6"/>
                    </a:lnTo>
                    <a:lnTo>
                      <a:pt x="36" y="1"/>
                    </a:lnTo>
                    <a:lnTo>
                      <a:pt x="43" y="0"/>
                    </a:lnTo>
                    <a:lnTo>
                      <a:pt x="54" y="7"/>
                    </a:lnTo>
                    <a:lnTo>
                      <a:pt x="62" y="2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Freeform 157">
                <a:extLst>
                  <a:ext uri="{FF2B5EF4-FFF2-40B4-BE49-F238E27FC236}">
                    <a16:creationId xmlns:a16="http://schemas.microsoft.com/office/drawing/2014/main" id="{25866865-53E3-4E6F-9F11-11F916F77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8951" y="3452813"/>
                <a:ext cx="14288" cy="20638"/>
              </a:xfrm>
              <a:custGeom>
                <a:avLst/>
                <a:gdLst>
                  <a:gd name="T0" fmla="*/ 32 w 61"/>
                  <a:gd name="T1" fmla="*/ 0 h 120"/>
                  <a:gd name="T2" fmla="*/ 51 w 61"/>
                  <a:gd name="T3" fmla="*/ 24 h 120"/>
                  <a:gd name="T4" fmla="*/ 61 w 61"/>
                  <a:gd name="T5" fmla="*/ 52 h 120"/>
                  <a:gd name="T6" fmla="*/ 59 w 61"/>
                  <a:gd name="T7" fmla="*/ 84 h 120"/>
                  <a:gd name="T8" fmla="*/ 47 w 61"/>
                  <a:gd name="T9" fmla="*/ 115 h 120"/>
                  <a:gd name="T10" fmla="*/ 26 w 61"/>
                  <a:gd name="T11" fmla="*/ 120 h 120"/>
                  <a:gd name="T12" fmla="*/ 10 w 61"/>
                  <a:gd name="T13" fmla="*/ 113 h 120"/>
                  <a:gd name="T14" fmla="*/ 2 w 61"/>
                  <a:gd name="T15" fmla="*/ 95 h 120"/>
                  <a:gd name="T16" fmla="*/ 0 w 61"/>
                  <a:gd name="T17" fmla="*/ 72 h 120"/>
                  <a:gd name="T18" fmla="*/ 2 w 61"/>
                  <a:gd name="T19" fmla="*/ 46 h 120"/>
                  <a:gd name="T20" fmla="*/ 8 w 61"/>
                  <a:gd name="T21" fmla="*/ 24 h 120"/>
                  <a:gd name="T22" fmla="*/ 18 w 61"/>
                  <a:gd name="T23" fmla="*/ 7 h 120"/>
                  <a:gd name="T24" fmla="*/ 32 w 61"/>
                  <a:gd name="T2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120">
                    <a:moveTo>
                      <a:pt x="32" y="0"/>
                    </a:moveTo>
                    <a:lnTo>
                      <a:pt x="51" y="24"/>
                    </a:lnTo>
                    <a:lnTo>
                      <a:pt x="61" y="52"/>
                    </a:lnTo>
                    <a:lnTo>
                      <a:pt x="59" y="84"/>
                    </a:lnTo>
                    <a:lnTo>
                      <a:pt x="47" y="115"/>
                    </a:lnTo>
                    <a:lnTo>
                      <a:pt x="26" y="120"/>
                    </a:lnTo>
                    <a:lnTo>
                      <a:pt x="10" y="113"/>
                    </a:lnTo>
                    <a:lnTo>
                      <a:pt x="2" y="95"/>
                    </a:lnTo>
                    <a:lnTo>
                      <a:pt x="0" y="72"/>
                    </a:lnTo>
                    <a:lnTo>
                      <a:pt x="2" y="46"/>
                    </a:lnTo>
                    <a:lnTo>
                      <a:pt x="8" y="24"/>
                    </a:lnTo>
                    <a:lnTo>
                      <a:pt x="18" y="7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Freeform 158">
                <a:extLst>
                  <a:ext uri="{FF2B5EF4-FFF2-40B4-BE49-F238E27FC236}">
                    <a16:creationId xmlns:a16="http://schemas.microsoft.com/office/drawing/2014/main" id="{3AE56D5D-FDF6-4E31-A8C6-15C8F01FC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4188" y="3503613"/>
                <a:ext cx="15875" cy="15875"/>
              </a:xfrm>
              <a:custGeom>
                <a:avLst/>
                <a:gdLst>
                  <a:gd name="T0" fmla="*/ 0 w 68"/>
                  <a:gd name="T1" fmla="*/ 0 h 93"/>
                  <a:gd name="T2" fmla="*/ 24 w 68"/>
                  <a:gd name="T3" fmla="*/ 19 h 93"/>
                  <a:gd name="T4" fmla="*/ 44 w 68"/>
                  <a:gd name="T5" fmla="*/ 42 h 93"/>
                  <a:gd name="T6" fmla="*/ 59 w 68"/>
                  <a:gd name="T7" fmla="*/ 66 h 93"/>
                  <a:gd name="T8" fmla="*/ 68 w 68"/>
                  <a:gd name="T9" fmla="*/ 93 h 93"/>
                  <a:gd name="T10" fmla="*/ 45 w 68"/>
                  <a:gd name="T11" fmla="*/ 77 h 93"/>
                  <a:gd name="T12" fmla="*/ 26 w 68"/>
                  <a:gd name="T13" fmla="*/ 57 h 93"/>
                  <a:gd name="T14" fmla="*/ 11 w 68"/>
                  <a:gd name="T15" fmla="*/ 31 h 93"/>
                  <a:gd name="T16" fmla="*/ 0 w 68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3">
                    <a:moveTo>
                      <a:pt x="0" y="0"/>
                    </a:moveTo>
                    <a:lnTo>
                      <a:pt x="24" y="19"/>
                    </a:lnTo>
                    <a:lnTo>
                      <a:pt x="44" y="42"/>
                    </a:lnTo>
                    <a:lnTo>
                      <a:pt x="59" y="66"/>
                    </a:lnTo>
                    <a:lnTo>
                      <a:pt x="68" y="93"/>
                    </a:lnTo>
                    <a:lnTo>
                      <a:pt x="45" y="77"/>
                    </a:lnTo>
                    <a:lnTo>
                      <a:pt x="26" y="57"/>
                    </a:lnTo>
                    <a:lnTo>
                      <a:pt x="11" y="3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Freeform 159">
                <a:extLst>
                  <a:ext uri="{FF2B5EF4-FFF2-40B4-BE49-F238E27FC236}">
                    <a16:creationId xmlns:a16="http://schemas.microsoft.com/office/drawing/2014/main" id="{31F50A1F-04FE-4A31-833D-E319DE3A9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7363" y="3525838"/>
                <a:ext cx="14288" cy="19050"/>
              </a:xfrm>
              <a:custGeom>
                <a:avLst/>
                <a:gdLst>
                  <a:gd name="T0" fmla="*/ 12 w 62"/>
                  <a:gd name="T1" fmla="*/ 0 h 112"/>
                  <a:gd name="T2" fmla="*/ 29 w 62"/>
                  <a:gd name="T3" fmla="*/ 14 h 112"/>
                  <a:gd name="T4" fmla="*/ 45 w 62"/>
                  <a:gd name="T5" fmla="*/ 38 h 112"/>
                  <a:gd name="T6" fmla="*/ 56 w 62"/>
                  <a:gd name="T7" fmla="*/ 66 h 112"/>
                  <a:gd name="T8" fmla="*/ 62 w 62"/>
                  <a:gd name="T9" fmla="*/ 96 h 112"/>
                  <a:gd name="T10" fmla="*/ 60 w 62"/>
                  <a:gd name="T11" fmla="*/ 107 h 112"/>
                  <a:gd name="T12" fmla="*/ 53 w 62"/>
                  <a:gd name="T13" fmla="*/ 112 h 112"/>
                  <a:gd name="T14" fmla="*/ 42 w 62"/>
                  <a:gd name="T15" fmla="*/ 111 h 112"/>
                  <a:gd name="T16" fmla="*/ 28 w 62"/>
                  <a:gd name="T17" fmla="*/ 104 h 112"/>
                  <a:gd name="T18" fmla="*/ 11 w 62"/>
                  <a:gd name="T19" fmla="*/ 83 h 112"/>
                  <a:gd name="T20" fmla="*/ 0 w 62"/>
                  <a:gd name="T21" fmla="*/ 55 h 112"/>
                  <a:gd name="T22" fmla="*/ 0 w 62"/>
                  <a:gd name="T23" fmla="*/ 25 h 112"/>
                  <a:gd name="T24" fmla="*/ 5 w 62"/>
                  <a:gd name="T25" fmla="*/ 11 h 112"/>
                  <a:gd name="T26" fmla="*/ 12 w 62"/>
                  <a:gd name="T2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12">
                    <a:moveTo>
                      <a:pt x="12" y="0"/>
                    </a:moveTo>
                    <a:lnTo>
                      <a:pt x="29" y="14"/>
                    </a:lnTo>
                    <a:lnTo>
                      <a:pt x="45" y="38"/>
                    </a:lnTo>
                    <a:lnTo>
                      <a:pt x="56" y="66"/>
                    </a:lnTo>
                    <a:lnTo>
                      <a:pt x="62" y="96"/>
                    </a:lnTo>
                    <a:lnTo>
                      <a:pt x="60" y="107"/>
                    </a:lnTo>
                    <a:lnTo>
                      <a:pt x="53" y="112"/>
                    </a:lnTo>
                    <a:lnTo>
                      <a:pt x="42" y="111"/>
                    </a:lnTo>
                    <a:lnTo>
                      <a:pt x="28" y="104"/>
                    </a:lnTo>
                    <a:lnTo>
                      <a:pt x="11" y="83"/>
                    </a:lnTo>
                    <a:lnTo>
                      <a:pt x="0" y="55"/>
                    </a:lnTo>
                    <a:lnTo>
                      <a:pt x="0" y="25"/>
                    </a:lnTo>
                    <a:lnTo>
                      <a:pt x="5" y="11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Freeform 160">
                <a:extLst>
                  <a:ext uri="{FF2B5EF4-FFF2-40B4-BE49-F238E27FC236}">
                    <a16:creationId xmlns:a16="http://schemas.microsoft.com/office/drawing/2014/main" id="{F38135A2-7E1F-4F6C-B7FD-8F07CAD19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8626" y="3533775"/>
                <a:ext cx="14288" cy="23813"/>
              </a:xfrm>
              <a:custGeom>
                <a:avLst/>
                <a:gdLst>
                  <a:gd name="T0" fmla="*/ 57 w 62"/>
                  <a:gd name="T1" fmla="*/ 34 h 138"/>
                  <a:gd name="T2" fmla="*/ 62 w 62"/>
                  <a:gd name="T3" fmla="*/ 61 h 138"/>
                  <a:gd name="T4" fmla="*/ 61 w 62"/>
                  <a:gd name="T5" fmla="*/ 88 h 138"/>
                  <a:gd name="T6" fmla="*/ 54 w 62"/>
                  <a:gd name="T7" fmla="*/ 113 h 138"/>
                  <a:gd name="T8" fmla="*/ 42 w 62"/>
                  <a:gd name="T9" fmla="*/ 138 h 138"/>
                  <a:gd name="T10" fmla="*/ 27 w 62"/>
                  <a:gd name="T11" fmla="*/ 128 h 138"/>
                  <a:gd name="T12" fmla="*/ 16 w 62"/>
                  <a:gd name="T13" fmla="*/ 115 h 138"/>
                  <a:gd name="T14" fmla="*/ 2 w 62"/>
                  <a:gd name="T15" fmla="*/ 85 h 138"/>
                  <a:gd name="T16" fmla="*/ 0 w 62"/>
                  <a:gd name="T17" fmla="*/ 68 h 138"/>
                  <a:gd name="T18" fmla="*/ 1 w 62"/>
                  <a:gd name="T19" fmla="*/ 51 h 138"/>
                  <a:gd name="T20" fmla="*/ 6 w 62"/>
                  <a:gd name="T21" fmla="*/ 35 h 138"/>
                  <a:gd name="T22" fmla="*/ 12 w 62"/>
                  <a:gd name="T23" fmla="*/ 19 h 138"/>
                  <a:gd name="T24" fmla="*/ 25 w 62"/>
                  <a:gd name="T25" fmla="*/ 2 h 138"/>
                  <a:gd name="T26" fmla="*/ 31 w 62"/>
                  <a:gd name="T27" fmla="*/ 0 h 138"/>
                  <a:gd name="T28" fmla="*/ 38 w 62"/>
                  <a:gd name="T29" fmla="*/ 1 h 138"/>
                  <a:gd name="T30" fmla="*/ 49 w 62"/>
                  <a:gd name="T31" fmla="*/ 12 h 138"/>
                  <a:gd name="T32" fmla="*/ 57 w 62"/>
                  <a:gd name="T33" fmla="*/ 3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38">
                    <a:moveTo>
                      <a:pt x="57" y="34"/>
                    </a:moveTo>
                    <a:lnTo>
                      <a:pt x="62" y="61"/>
                    </a:lnTo>
                    <a:lnTo>
                      <a:pt x="61" y="88"/>
                    </a:lnTo>
                    <a:lnTo>
                      <a:pt x="54" y="113"/>
                    </a:lnTo>
                    <a:lnTo>
                      <a:pt x="42" y="138"/>
                    </a:lnTo>
                    <a:lnTo>
                      <a:pt x="27" y="128"/>
                    </a:lnTo>
                    <a:lnTo>
                      <a:pt x="16" y="115"/>
                    </a:lnTo>
                    <a:lnTo>
                      <a:pt x="2" y="85"/>
                    </a:lnTo>
                    <a:lnTo>
                      <a:pt x="0" y="68"/>
                    </a:lnTo>
                    <a:lnTo>
                      <a:pt x="1" y="51"/>
                    </a:lnTo>
                    <a:lnTo>
                      <a:pt x="6" y="35"/>
                    </a:lnTo>
                    <a:lnTo>
                      <a:pt x="12" y="19"/>
                    </a:lnTo>
                    <a:lnTo>
                      <a:pt x="25" y="2"/>
                    </a:lnTo>
                    <a:lnTo>
                      <a:pt x="31" y="0"/>
                    </a:lnTo>
                    <a:lnTo>
                      <a:pt x="38" y="1"/>
                    </a:lnTo>
                    <a:lnTo>
                      <a:pt x="49" y="12"/>
                    </a:lnTo>
                    <a:lnTo>
                      <a:pt x="57" y="3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Freeform 161">
                <a:extLst>
                  <a:ext uri="{FF2B5EF4-FFF2-40B4-BE49-F238E27FC236}">
                    <a16:creationId xmlns:a16="http://schemas.microsoft.com/office/drawing/2014/main" id="{668C5772-6870-4A0C-888E-888011B94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7988" y="3522663"/>
                <a:ext cx="14288" cy="19050"/>
              </a:xfrm>
              <a:custGeom>
                <a:avLst/>
                <a:gdLst>
                  <a:gd name="T0" fmla="*/ 0 w 63"/>
                  <a:gd name="T1" fmla="*/ 85 h 111"/>
                  <a:gd name="T2" fmla="*/ 3 w 63"/>
                  <a:gd name="T3" fmla="*/ 60 h 111"/>
                  <a:gd name="T4" fmla="*/ 14 w 63"/>
                  <a:gd name="T5" fmla="*/ 34 h 111"/>
                  <a:gd name="T6" fmla="*/ 30 w 63"/>
                  <a:gd name="T7" fmla="*/ 13 h 111"/>
                  <a:gd name="T8" fmla="*/ 53 w 63"/>
                  <a:gd name="T9" fmla="*/ 0 h 111"/>
                  <a:gd name="T10" fmla="*/ 63 w 63"/>
                  <a:gd name="T11" fmla="*/ 29 h 111"/>
                  <a:gd name="T12" fmla="*/ 59 w 63"/>
                  <a:gd name="T13" fmla="*/ 58 h 111"/>
                  <a:gd name="T14" fmla="*/ 47 w 63"/>
                  <a:gd name="T15" fmla="*/ 83 h 111"/>
                  <a:gd name="T16" fmla="*/ 30 w 63"/>
                  <a:gd name="T17" fmla="*/ 105 h 111"/>
                  <a:gd name="T18" fmla="*/ 19 w 63"/>
                  <a:gd name="T19" fmla="*/ 111 h 111"/>
                  <a:gd name="T20" fmla="*/ 10 w 63"/>
                  <a:gd name="T21" fmla="*/ 111 h 111"/>
                  <a:gd name="T22" fmla="*/ 3 w 63"/>
                  <a:gd name="T23" fmla="*/ 102 h 111"/>
                  <a:gd name="T24" fmla="*/ 0 w 63"/>
                  <a:gd name="T25" fmla="*/ 8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111">
                    <a:moveTo>
                      <a:pt x="0" y="85"/>
                    </a:moveTo>
                    <a:lnTo>
                      <a:pt x="3" y="60"/>
                    </a:lnTo>
                    <a:lnTo>
                      <a:pt x="14" y="34"/>
                    </a:lnTo>
                    <a:lnTo>
                      <a:pt x="30" y="13"/>
                    </a:lnTo>
                    <a:lnTo>
                      <a:pt x="53" y="0"/>
                    </a:lnTo>
                    <a:lnTo>
                      <a:pt x="63" y="29"/>
                    </a:lnTo>
                    <a:lnTo>
                      <a:pt x="59" y="58"/>
                    </a:lnTo>
                    <a:lnTo>
                      <a:pt x="47" y="83"/>
                    </a:lnTo>
                    <a:lnTo>
                      <a:pt x="30" y="105"/>
                    </a:lnTo>
                    <a:lnTo>
                      <a:pt x="19" y="111"/>
                    </a:lnTo>
                    <a:lnTo>
                      <a:pt x="10" y="111"/>
                    </a:lnTo>
                    <a:lnTo>
                      <a:pt x="3" y="102"/>
                    </a:lnTo>
                    <a:lnTo>
                      <a:pt x="0" y="8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Freeform 162">
                <a:extLst>
                  <a:ext uri="{FF2B5EF4-FFF2-40B4-BE49-F238E27FC236}">
                    <a16:creationId xmlns:a16="http://schemas.microsoft.com/office/drawing/2014/main" id="{1496D434-7C7F-42FC-A1ED-179DC2ADF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0051" y="3459163"/>
                <a:ext cx="88900" cy="68263"/>
              </a:xfrm>
              <a:custGeom>
                <a:avLst/>
                <a:gdLst>
                  <a:gd name="T0" fmla="*/ 97 w 397"/>
                  <a:gd name="T1" fmla="*/ 25 h 388"/>
                  <a:gd name="T2" fmla="*/ 129 w 397"/>
                  <a:gd name="T3" fmla="*/ 6 h 388"/>
                  <a:gd name="T4" fmla="*/ 163 w 397"/>
                  <a:gd name="T5" fmla="*/ 20 h 388"/>
                  <a:gd name="T6" fmla="*/ 182 w 397"/>
                  <a:gd name="T7" fmla="*/ 22 h 388"/>
                  <a:gd name="T8" fmla="*/ 211 w 397"/>
                  <a:gd name="T9" fmla="*/ 16 h 388"/>
                  <a:gd name="T10" fmla="*/ 234 w 397"/>
                  <a:gd name="T11" fmla="*/ 9 h 388"/>
                  <a:gd name="T12" fmla="*/ 268 w 397"/>
                  <a:gd name="T13" fmla="*/ 0 h 388"/>
                  <a:gd name="T14" fmla="*/ 289 w 397"/>
                  <a:gd name="T15" fmla="*/ 9 h 388"/>
                  <a:gd name="T16" fmla="*/ 301 w 397"/>
                  <a:gd name="T17" fmla="*/ 34 h 388"/>
                  <a:gd name="T18" fmla="*/ 341 w 397"/>
                  <a:gd name="T19" fmla="*/ 33 h 388"/>
                  <a:gd name="T20" fmla="*/ 360 w 397"/>
                  <a:gd name="T21" fmla="*/ 50 h 388"/>
                  <a:gd name="T22" fmla="*/ 360 w 397"/>
                  <a:gd name="T23" fmla="*/ 73 h 388"/>
                  <a:gd name="T24" fmla="*/ 338 w 397"/>
                  <a:gd name="T25" fmla="*/ 97 h 388"/>
                  <a:gd name="T26" fmla="*/ 374 w 397"/>
                  <a:gd name="T27" fmla="*/ 107 h 388"/>
                  <a:gd name="T28" fmla="*/ 395 w 397"/>
                  <a:gd name="T29" fmla="*/ 134 h 388"/>
                  <a:gd name="T30" fmla="*/ 390 w 397"/>
                  <a:gd name="T31" fmla="*/ 161 h 388"/>
                  <a:gd name="T32" fmla="*/ 349 w 397"/>
                  <a:gd name="T33" fmla="*/ 167 h 388"/>
                  <a:gd name="T34" fmla="*/ 357 w 397"/>
                  <a:gd name="T35" fmla="*/ 192 h 388"/>
                  <a:gd name="T36" fmla="*/ 344 w 397"/>
                  <a:gd name="T37" fmla="*/ 211 h 388"/>
                  <a:gd name="T38" fmla="*/ 308 w 397"/>
                  <a:gd name="T39" fmla="*/ 218 h 388"/>
                  <a:gd name="T40" fmla="*/ 322 w 397"/>
                  <a:gd name="T41" fmla="*/ 251 h 388"/>
                  <a:gd name="T42" fmla="*/ 334 w 397"/>
                  <a:gd name="T43" fmla="*/ 295 h 388"/>
                  <a:gd name="T44" fmla="*/ 326 w 397"/>
                  <a:gd name="T45" fmla="*/ 322 h 388"/>
                  <a:gd name="T46" fmla="*/ 287 w 397"/>
                  <a:gd name="T47" fmla="*/ 316 h 388"/>
                  <a:gd name="T48" fmla="*/ 263 w 397"/>
                  <a:gd name="T49" fmla="*/ 377 h 388"/>
                  <a:gd name="T50" fmla="*/ 221 w 397"/>
                  <a:gd name="T51" fmla="*/ 388 h 388"/>
                  <a:gd name="T52" fmla="*/ 183 w 397"/>
                  <a:gd name="T53" fmla="*/ 360 h 388"/>
                  <a:gd name="T54" fmla="*/ 173 w 397"/>
                  <a:gd name="T55" fmla="*/ 334 h 388"/>
                  <a:gd name="T56" fmla="*/ 151 w 397"/>
                  <a:gd name="T57" fmla="*/ 310 h 388"/>
                  <a:gd name="T58" fmla="*/ 114 w 397"/>
                  <a:gd name="T59" fmla="*/ 308 h 388"/>
                  <a:gd name="T60" fmla="*/ 95 w 397"/>
                  <a:gd name="T61" fmla="*/ 289 h 388"/>
                  <a:gd name="T62" fmla="*/ 97 w 397"/>
                  <a:gd name="T63" fmla="*/ 257 h 388"/>
                  <a:gd name="T64" fmla="*/ 86 w 397"/>
                  <a:gd name="T65" fmla="*/ 252 h 388"/>
                  <a:gd name="T66" fmla="*/ 46 w 397"/>
                  <a:gd name="T67" fmla="*/ 264 h 388"/>
                  <a:gd name="T68" fmla="*/ 10 w 397"/>
                  <a:gd name="T69" fmla="*/ 252 h 388"/>
                  <a:gd name="T70" fmla="*/ 0 w 397"/>
                  <a:gd name="T71" fmla="*/ 233 h 388"/>
                  <a:gd name="T72" fmla="*/ 19 w 397"/>
                  <a:gd name="T73" fmla="*/ 190 h 388"/>
                  <a:gd name="T74" fmla="*/ 48 w 397"/>
                  <a:gd name="T75" fmla="*/ 177 h 388"/>
                  <a:gd name="T76" fmla="*/ 92 w 397"/>
                  <a:gd name="T77" fmla="*/ 178 h 388"/>
                  <a:gd name="T78" fmla="*/ 81 w 397"/>
                  <a:gd name="T79" fmla="*/ 148 h 388"/>
                  <a:gd name="T80" fmla="*/ 107 w 397"/>
                  <a:gd name="T81" fmla="*/ 133 h 388"/>
                  <a:gd name="T82" fmla="*/ 75 w 397"/>
                  <a:gd name="T83" fmla="*/ 119 h 388"/>
                  <a:gd name="T84" fmla="*/ 61 w 397"/>
                  <a:gd name="T85" fmla="*/ 89 h 388"/>
                  <a:gd name="T86" fmla="*/ 67 w 397"/>
                  <a:gd name="T87" fmla="*/ 58 h 388"/>
                  <a:gd name="T88" fmla="*/ 92 w 397"/>
                  <a:gd name="T89" fmla="*/ 4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7" h="388">
                    <a:moveTo>
                      <a:pt x="92" y="40"/>
                    </a:moveTo>
                    <a:lnTo>
                      <a:pt x="97" y="25"/>
                    </a:lnTo>
                    <a:lnTo>
                      <a:pt x="106" y="16"/>
                    </a:lnTo>
                    <a:lnTo>
                      <a:pt x="129" y="6"/>
                    </a:lnTo>
                    <a:lnTo>
                      <a:pt x="153" y="11"/>
                    </a:lnTo>
                    <a:lnTo>
                      <a:pt x="163" y="20"/>
                    </a:lnTo>
                    <a:lnTo>
                      <a:pt x="169" y="32"/>
                    </a:lnTo>
                    <a:lnTo>
                      <a:pt x="182" y="22"/>
                    </a:lnTo>
                    <a:lnTo>
                      <a:pt x="196" y="17"/>
                    </a:lnTo>
                    <a:lnTo>
                      <a:pt x="211" y="16"/>
                    </a:lnTo>
                    <a:lnTo>
                      <a:pt x="226" y="19"/>
                    </a:lnTo>
                    <a:lnTo>
                      <a:pt x="234" y="9"/>
                    </a:lnTo>
                    <a:lnTo>
                      <a:pt x="245" y="2"/>
                    </a:lnTo>
                    <a:lnTo>
                      <a:pt x="268" y="0"/>
                    </a:lnTo>
                    <a:lnTo>
                      <a:pt x="279" y="3"/>
                    </a:lnTo>
                    <a:lnTo>
                      <a:pt x="289" y="9"/>
                    </a:lnTo>
                    <a:lnTo>
                      <a:pt x="296" y="20"/>
                    </a:lnTo>
                    <a:lnTo>
                      <a:pt x="301" y="34"/>
                    </a:lnTo>
                    <a:lnTo>
                      <a:pt x="323" y="31"/>
                    </a:lnTo>
                    <a:lnTo>
                      <a:pt x="341" y="33"/>
                    </a:lnTo>
                    <a:lnTo>
                      <a:pt x="354" y="39"/>
                    </a:lnTo>
                    <a:lnTo>
                      <a:pt x="360" y="50"/>
                    </a:lnTo>
                    <a:lnTo>
                      <a:pt x="362" y="62"/>
                    </a:lnTo>
                    <a:lnTo>
                      <a:pt x="360" y="73"/>
                    </a:lnTo>
                    <a:lnTo>
                      <a:pt x="351" y="86"/>
                    </a:lnTo>
                    <a:lnTo>
                      <a:pt x="338" y="97"/>
                    </a:lnTo>
                    <a:lnTo>
                      <a:pt x="358" y="98"/>
                    </a:lnTo>
                    <a:lnTo>
                      <a:pt x="374" y="107"/>
                    </a:lnTo>
                    <a:lnTo>
                      <a:pt x="387" y="119"/>
                    </a:lnTo>
                    <a:lnTo>
                      <a:pt x="395" y="134"/>
                    </a:lnTo>
                    <a:lnTo>
                      <a:pt x="397" y="149"/>
                    </a:lnTo>
                    <a:lnTo>
                      <a:pt x="390" y="161"/>
                    </a:lnTo>
                    <a:lnTo>
                      <a:pt x="375" y="169"/>
                    </a:lnTo>
                    <a:lnTo>
                      <a:pt x="349" y="167"/>
                    </a:lnTo>
                    <a:lnTo>
                      <a:pt x="357" y="180"/>
                    </a:lnTo>
                    <a:lnTo>
                      <a:pt x="357" y="192"/>
                    </a:lnTo>
                    <a:lnTo>
                      <a:pt x="352" y="203"/>
                    </a:lnTo>
                    <a:lnTo>
                      <a:pt x="344" y="211"/>
                    </a:lnTo>
                    <a:lnTo>
                      <a:pt x="320" y="220"/>
                    </a:lnTo>
                    <a:lnTo>
                      <a:pt x="308" y="218"/>
                    </a:lnTo>
                    <a:lnTo>
                      <a:pt x="297" y="211"/>
                    </a:lnTo>
                    <a:lnTo>
                      <a:pt x="322" y="251"/>
                    </a:lnTo>
                    <a:lnTo>
                      <a:pt x="330" y="273"/>
                    </a:lnTo>
                    <a:lnTo>
                      <a:pt x="334" y="295"/>
                    </a:lnTo>
                    <a:lnTo>
                      <a:pt x="333" y="312"/>
                    </a:lnTo>
                    <a:lnTo>
                      <a:pt x="326" y="322"/>
                    </a:lnTo>
                    <a:lnTo>
                      <a:pt x="310" y="325"/>
                    </a:lnTo>
                    <a:lnTo>
                      <a:pt x="287" y="316"/>
                    </a:lnTo>
                    <a:lnTo>
                      <a:pt x="279" y="353"/>
                    </a:lnTo>
                    <a:lnTo>
                      <a:pt x="263" y="377"/>
                    </a:lnTo>
                    <a:lnTo>
                      <a:pt x="244" y="388"/>
                    </a:lnTo>
                    <a:lnTo>
                      <a:pt x="221" y="388"/>
                    </a:lnTo>
                    <a:lnTo>
                      <a:pt x="200" y="378"/>
                    </a:lnTo>
                    <a:lnTo>
                      <a:pt x="183" y="360"/>
                    </a:lnTo>
                    <a:lnTo>
                      <a:pt x="178" y="348"/>
                    </a:lnTo>
                    <a:lnTo>
                      <a:pt x="173" y="334"/>
                    </a:lnTo>
                    <a:lnTo>
                      <a:pt x="173" y="304"/>
                    </a:lnTo>
                    <a:lnTo>
                      <a:pt x="151" y="310"/>
                    </a:lnTo>
                    <a:lnTo>
                      <a:pt x="131" y="311"/>
                    </a:lnTo>
                    <a:lnTo>
                      <a:pt x="114" y="308"/>
                    </a:lnTo>
                    <a:lnTo>
                      <a:pt x="102" y="300"/>
                    </a:lnTo>
                    <a:lnTo>
                      <a:pt x="95" y="289"/>
                    </a:lnTo>
                    <a:lnTo>
                      <a:pt x="93" y="274"/>
                    </a:lnTo>
                    <a:lnTo>
                      <a:pt x="97" y="257"/>
                    </a:lnTo>
                    <a:lnTo>
                      <a:pt x="110" y="238"/>
                    </a:lnTo>
                    <a:lnTo>
                      <a:pt x="86" y="252"/>
                    </a:lnTo>
                    <a:lnTo>
                      <a:pt x="65" y="260"/>
                    </a:lnTo>
                    <a:lnTo>
                      <a:pt x="46" y="264"/>
                    </a:lnTo>
                    <a:lnTo>
                      <a:pt x="31" y="263"/>
                    </a:lnTo>
                    <a:lnTo>
                      <a:pt x="10" y="252"/>
                    </a:lnTo>
                    <a:lnTo>
                      <a:pt x="3" y="243"/>
                    </a:lnTo>
                    <a:lnTo>
                      <a:pt x="0" y="233"/>
                    </a:lnTo>
                    <a:lnTo>
                      <a:pt x="3" y="210"/>
                    </a:lnTo>
                    <a:lnTo>
                      <a:pt x="19" y="190"/>
                    </a:lnTo>
                    <a:lnTo>
                      <a:pt x="32" y="182"/>
                    </a:lnTo>
                    <a:lnTo>
                      <a:pt x="48" y="177"/>
                    </a:lnTo>
                    <a:lnTo>
                      <a:pt x="69" y="176"/>
                    </a:lnTo>
                    <a:lnTo>
                      <a:pt x="92" y="178"/>
                    </a:lnTo>
                    <a:lnTo>
                      <a:pt x="81" y="163"/>
                    </a:lnTo>
                    <a:lnTo>
                      <a:pt x="81" y="148"/>
                    </a:lnTo>
                    <a:lnTo>
                      <a:pt x="90" y="138"/>
                    </a:lnTo>
                    <a:lnTo>
                      <a:pt x="107" y="133"/>
                    </a:lnTo>
                    <a:lnTo>
                      <a:pt x="89" y="129"/>
                    </a:lnTo>
                    <a:lnTo>
                      <a:pt x="75" y="119"/>
                    </a:lnTo>
                    <a:lnTo>
                      <a:pt x="66" y="105"/>
                    </a:lnTo>
                    <a:lnTo>
                      <a:pt x="61" y="89"/>
                    </a:lnTo>
                    <a:lnTo>
                      <a:pt x="61" y="73"/>
                    </a:lnTo>
                    <a:lnTo>
                      <a:pt x="67" y="58"/>
                    </a:lnTo>
                    <a:lnTo>
                      <a:pt x="76" y="47"/>
                    </a:lnTo>
                    <a:lnTo>
                      <a:pt x="92" y="4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Freeform 163">
                <a:extLst>
                  <a:ext uri="{FF2B5EF4-FFF2-40B4-BE49-F238E27FC236}">
                    <a16:creationId xmlns:a16="http://schemas.microsoft.com/office/drawing/2014/main" id="{0437215B-AB44-45A8-B698-EB14706222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40513" y="2720975"/>
                <a:ext cx="1458913" cy="1230313"/>
              </a:xfrm>
              <a:custGeom>
                <a:avLst/>
                <a:gdLst>
                  <a:gd name="T0" fmla="*/ 3109 w 6438"/>
                  <a:gd name="T1" fmla="*/ 6711 h 6970"/>
                  <a:gd name="T2" fmla="*/ 3562 w 6438"/>
                  <a:gd name="T3" fmla="*/ 6310 h 6970"/>
                  <a:gd name="T4" fmla="*/ 3528 w 6438"/>
                  <a:gd name="T5" fmla="*/ 5447 h 6970"/>
                  <a:gd name="T6" fmla="*/ 3271 w 6438"/>
                  <a:gd name="T7" fmla="*/ 5041 h 6970"/>
                  <a:gd name="T8" fmla="*/ 3247 w 6438"/>
                  <a:gd name="T9" fmla="*/ 4986 h 6970"/>
                  <a:gd name="T10" fmla="*/ 2818 w 6438"/>
                  <a:gd name="T11" fmla="*/ 4737 h 6970"/>
                  <a:gd name="T12" fmla="*/ 3248 w 6438"/>
                  <a:gd name="T13" fmla="*/ 4933 h 6970"/>
                  <a:gd name="T14" fmla="*/ 3572 w 6438"/>
                  <a:gd name="T15" fmla="*/ 5001 h 6970"/>
                  <a:gd name="T16" fmla="*/ 3497 w 6438"/>
                  <a:gd name="T17" fmla="*/ 4117 h 6970"/>
                  <a:gd name="T18" fmla="*/ 3092 w 6438"/>
                  <a:gd name="T19" fmla="*/ 3158 h 6970"/>
                  <a:gd name="T20" fmla="*/ 3658 w 6438"/>
                  <a:gd name="T21" fmla="*/ 4178 h 6970"/>
                  <a:gd name="T22" fmla="*/ 4027 w 6438"/>
                  <a:gd name="T23" fmla="*/ 4061 h 6970"/>
                  <a:gd name="T24" fmla="*/ 4054 w 6438"/>
                  <a:gd name="T25" fmla="*/ 3445 h 6970"/>
                  <a:gd name="T26" fmla="*/ 4187 w 6438"/>
                  <a:gd name="T27" fmla="*/ 2876 h 6970"/>
                  <a:gd name="T28" fmla="*/ 3854 w 6438"/>
                  <a:gd name="T29" fmla="*/ 2118 h 6970"/>
                  <a:gd name="T30" fmla="*/ 3895 w 6438"/>
                  <a:gd name="T31" fmla="*/ 2112 h 6970"/>
                  <a:gd name="T32" fmla="*/ 4014 w 6438"/>
                  <a:gd name="T33" fmla="*/ 2292 h 6970"/>
                  <a:gd name="T34" fmla="*/ 4251 w 6438"/>
                  <a:gd name="T35" fmla="*/ 2436 h 6970"/>
                  <a:gd name="T36" fmla="*/ 4348 w 6438"/>
                  <a:gd name="T37" fmla="*/ 2793 h 6970"/>
                  <a:gd name="T38" fmla="*/ 4795 w 6438"/>
                  <a:gd name="T39" fmla="*/ 2475 h 6970"/>
                  <a:gd name="T40" fmla="*/ 4836 w 6438"/>
                  <a:gd name="T41" fmla="*/ 2372 h 6970"/>
                  <a:gd name="T42" fmla="*/ 4882 w 6438"/>
                  <a:gd name="T43" fmla="*/ 2472 h 6970"/>
                  <a:gd name="T44" fmla="*/ 4387 w 6438"/>
                  <a:gd name="T45" fmla="*/ 2881 h 6970"/>
                  <a:gd name="T46" fmla="*/ 4372 w 6438"/>
                  <a:gd name="T47" fmla="*/ 3734 h 6970"/>
                  <a:gd name="T48" fmla="*/ 5007 w 6438"/>
                  <a:gd name="T49" fmla="*/ 3326 h 6970"/>
                  <a:gd name="T50" fmla="*/ 4964 w 6438"/>
                  <a:gd name="T51" fmla="*/ 3414 h 6970"/>
                  <a:gd name="T52" fmla="*/ 5309 w 6438"/>
                  <a:gd name="T53" fmla="*/ 3522 h 6970"/>
                  <a:gd name="T54" fmla="*/ 5030 w 6438"/>
                  <a:gd name="T55" fmla="*/ 3422 h 6970"/>
                  <a:gd name="T56" fmla="*/ 4413 w 6438"/>
                  <a:gd name="T57" fmla="*/ 3778 h 6970"/>
                  <a:gd name="T58" fmla="*/ 3883 w 6438"/>
                  <a:gd name="T59" fmla="*/ 5030 h 6970"/>
                  <a:gd name="T60" fmla="*/ 3859 w 6438"/>
                  <a:gd name="T61" fmla="*/ 5813 h 6970"/>
                  <a:gd name="T62" fmla="*/ 4397 w 6438"/>
                  <a:gd name="T63" fmla="*/ 6834 h 6970"/>
                  <a:gd name="T64" fmla="*/ 4051 w 6438"/>
                  <a:gd name="T65" fmla="*/ 6684 h 6970"/>
                  <a:gd name="T66" fmla="*/ 3741 w 6438"/>
                  <a:gd name="T67" fmla="*/ 6707 h 6970"/>
                  <a:gd name="T68" fmla="*/ 3411 w 6438"/>
                  <a:gd name="T69" fmla="*/ 6849 h 6970"/>
                  <a:gd name="T70" fmla="*/ 2821 w 6438"/>
                  <a:gd name="T71" fmla="*/ 6855 h 6970"/>
                  <a:gd name="T72" fmla="*/ 3113 w 6438"/>
                  <a:gd name="T73" fmla="*/ 3950 h 6970"/>
                  <a:gd name="T74" fmla="*/ 815 w 6438"/>
                  <a:gd name="T75" fmla="*/ 3391 h 6970"/>
                  <a:gd name="T76" fmla="*/ 584 w 6438"/>
                  <a:gd name="T77" fmla="*/ 3477 h 6970"/>
                  <a:gd name="T78" fmla="*/ 274 w 6438"/>
                  <a:gd name="T79" fmla="*/ 3239 h 6970"/>
                  <a:gd name="T80" fmla="*/ 559 w 6438"/>
                  <a:gd name="T81" fmla="*/ 3347 h 6970"/>
                  <a:gd name="T82" fmla="*/ 1099 w 6438"/>
                  <a:gd name="T83" fmla="*/ 3314 h 6970"/>
                  <a:gd name="T84" fmla="*/ 6062 w 6438"/>
                  <a:gd name="T85" fmla="*/ 4195 h 6970"/>
                  <a:gd name="T86" fmla="*/ 6396 w 6438"/>
                  <a:gd name="T87" fmla="*/ 4583 h 6970"/>
                  <a:gd name="T88" fmla="*/ 2367 w 6438"/>
                  <a:gd name="T89" fmla="*/ 2190 h 6970"/>
                  <a:gd name="T90" fmla="*/ 3444 w 6438"/>
                  <a:gd name="T91" fmla="*/ 2860 h 6970"/>
                  <a:gd name="T92" fmla="*/ 3205 w 6438"/>
                  <a:gd name="T93" fmla="*/ 2402 h 6970"/>
                  <a:gd name="T94" fmla="*/ 3344 w 6438"/>
                  <a:gd name="T95" fmla="*/ 2625 h 6970"/>
                  <a:gd name="T96" fmla="*/ 3280 w 6438"/>
                  <a:gd name="T97" fmla="*/ 1820 h 6970"/>
                  <a:gd name="T98" fmla="*/ 3520 w 6438"/>
                  <a:gd name="T99" fmla="*/ 2208 h 6970"/>
                  <a:gd name="T100" fmla="*/ 3414 w 6438"/>
                  <a:gd name="T101" fmla="*/ 2765 h 6970"/>
                  <a:gd name="T102" fmla="*/ 3581 w 6438"/>
                  <a:gd name="T103" fmla="*/ 3053 h 6970"/>
                  <a:gd name="T104" fmla="*/ 3849 w 6438"/>
                  <a:gd name="T105" fmla="*/ 721 h 6970"/>
                  <a:gd name="T106" fmla="*/ 3546 w 6438"/>
                  <a:gd name="T107" fmla="*/ 293 h 6970"/>
                  <a:gd name="T108" fmla="*/ 3633 w 6438"/>
                  <a:gd name="T109" fmla="*/ 140 h 6970"/>
                  <a:gd name="T110" fmla="*/ 3864 w 6438"/>
                  <a:gd name="T111" fmla="*/ 671 h 6970"/>
                  <a:gd name="T112" fmla="*/ 3934 w 6438"/>
                  <a:gd name="T113" fmla="*/ 963 h 6970"/>
                  <a:gd name="T114" fmla="*/ 4658 w 6438"/>
                  <a:gd name="T115" fmla="*/ 924 h 6970"/>
                  <a:gd name="T116" fmla="*/ 4977 w 6438"/>
                  <a:gd name="T117" fmla="*/ 625 h 6970"/>
                  <a:gd name="T118" fmla="*/ 5271 w 6438"/>
                  <a:gd name="T119" fmla="*/ 455 h 6970"/>
                  <a:gd name="T120" fmla="*/ 5154 w 6438"/>
                  <a:gd name="T121" fmla="*/ 709 h 6970"/>
                  <a:gd name="T122" fmla="*/ 4576 w 6438"/>
                  <a:gd name="T123" fmla="*/ 1080 h 6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38" h="6970">
                    <a:moveTo>
                      <a:pt x="2776" y="6840"/>
                    </a:moveTo>
                    <a:lnTo>
                      <a:pt x="2796" y="6827"/>
                    </a:lnTo>
                    <a:lnTo>
                      <a:pt x="2818" y="6821"/>
                    </a:lnTo>
                    <a:lnTo>
                      <a:pt x="2859" y="6816"/>
                    </a:lnTo>
                    <a:lnTo>
                      <a:pt x="2901" y="6819"/>
                    </a:lnTo>
                    <a:lnTo>
                      <a:pt x="2944" y="6814"/>
                    </a:lnTo>
                    <a:lnTo>
                      <a:pt x="2978" y="6803"/>
                    </a:lnTo>
                    <a:lnTo>
                      <a:pt x="3005" y="6787"/>
                    </a:lnTo>
                    <a:lnTo>
                      <a:pt x="3043" y="6749"/>
                    </a:lnTo>
                    <a:lnTo>
                      <a:pt x="3073" y="6719"/>
                    </a:lnTo>
                    <a:lnTo>
                      <a:pt x="3090" y="6711"/>
                    </a:lnTo>
                    <a:lnTo>
                      <a:pt x="3096" y="6710"/>
                    </a:lnTo>
                    <a:lnTo>
                      <a:pt x="3109" y="6711"/>
                    </a:lnTo>
                    <a:lnTo>
                      <a:pt x="3141" y="6710"/>
                    </a:lnTo>
                    <a:lnTo>
                      <a:pt x="3191" y="6701"/>
                    </a:lnTo>
                    <a:lnTo>
                      <a:pt x="3292" y="6677"/>
                    </a:lnTo>
                    <a:lnTo>
                      <a:pt x="3349" y="6658"/>
                    </a:lnTo>
                    <a:lnTo>
                      <a:pt x="3391" y="6635"/>
                    </a:lnTo>
                    <a:lnTo>
                      <a:pt x="3423" y="6608"/>
                    </a:lnTo>
                    <a:lnTo>
                      <a:pt x="3445" y="6577"/>
                    </a:lnTo>
                    <a:lnTo>
                      <a:pt x="3464" y="6543"/>
                    </a:lnTo>
                    <a:lnTo>
                      <a:pt x="3481" y="6505"/>
                    </a:lnTo>
                    <a:lnTo>
                      <a:pt x="3499" y="6465"/>
                    </a:lnTo>
                    <a:lnTo>
                      <a:pt x="3523" y="6421"/>
                    </a:lnTo>
                    <a:lnTo>
                      <a:pt x="3548" y="6368"/>
                    </a:lnTo>
                    <a:lnTo>
                      <a:pt x="3562" y="6310"/>
                    </a:lnTo>
                    <a:lnTo>
                      <a:pt x="3568" y="6251"/>
                    </a:lnTo>
                    <a:lnTo>
                      <a:pt x="3570" y="6189"/>
                    </a:lnTo>
                    <a:lnTo>
                      <a:pt x="3568" y="6064"/>
                    </a:lnTo>
                    <a:lnTo>
                      <a:pt x="3569" y="6002"/>
                    </a:lnTo>
                    <a:lnTo>
                      <a:pt x="3576" y="5942"/>
                    </a:lnTo>
                    <a:lnTo>
                      <a:pt x="3567" y="5928"/>
                    </a:lnTo>
                    <a:lnTo>
                      <a:pt x="3564" y="5913"/>
                    </a:lnTo>
                    <a:lnTo>
                      <a:pt x="3566" y="5882"/>
                    </a:lnTo>
                    <a:lnTo>
                      <a:pt x="3574" y="5851"/>
                    </a:lnTo>
                    <a:lnTo>
                      <a:pt x="3576" y="5820"/>
                    </a:lnTo>
                    <a:lnTo>
                      <a:pt x="3563" y="5685"/>
                    </a:lnTo>
                    <a:lnTo>
                      <a:pt x="3547" y="5560"/>
                    </a:lnTo>
                    <a:lnTo>
                      <a:pt x="3528" y="5447"/>
                    </a:lnTo>
                    <a:lnTo>
                      <a:pt x="3508" y="5350"/>
                    </a:lnTo>
                    <a:lnTo>
                      <a:pt x="3484" y="5270"/>
                    </a:lnTo>
                    <a:lnTo>
                      <a:pt x="3458" y="5208"/>
                    </a:lnTo>
                    <a:lnTo>
                      <a:pt x="3430" y="5165"/>
                    </a:lnTo>
                    <a:lnTo>
                      <a:pt x="3415" y="5153"/>
                    </a:lnTo>
                    <a:lnTo>
                      <a:pt x="3400" y="5146"/>
                    </a:lnTo>
                    <a:lnTo>
                      <a:pt x="3384" y="5132"/>
                    </a:lnTo>
                    <a:lnTo>
                      <a:pt x="3366" y="5121"/>
                    </a:lnTo>
                    <a:lnTo>
                      <a:pt x="3325" y="5102"/>
                    </a:lnTo>
                    <a:lnTo>
                      <a:pt x="3305" y="5092"/>
                    </a:lnTo>
                    <a:lnTo>
                      <a:pt x="3289" y="5080"/>
                    </a:lnTo>
                    <a:lnTo>
                      <a:pt x="3277" y="5063"/>
                    </a:lnTo>
                    <a:lnTo>
                      <a:pt x="3271" y="5041"/>
                    </a:lnTo>
                    <a:lnTo>
                      <a:pt x="3262" y="5012"/>
                    </a:lnTo>
                    <a:lnTo>
                      <a:pt x="3219" y="5004"/>
                    </a:lnTo>
                    <a:lnTo>
                      <a:pt x="3175" y="5005"/>
                    </a:lnTo>
                    <a:lnTo>
                      <a:pt x="3132" y="5014"/>
                    </a:lnTo>
                    <a:lnTo>
                      <a:pt x="3112" y="5023"/>
                    </a:lnTo>
                    <a:lnTo>
                      <a:pt x="3094" y="5035"/>
                    </a:lnTo>
                    <a:lnTo>
                      <a:pt x="3056" y="5050"/>
                    </a:lnTo>
                    <a:lnTo>
                      <a:pt x="3075" y="5030"/>
                    </a:lnTo>
                    <a:lnTo>
                      <a:pt x="3097" y="5015"/>
                    </a:lnTo>
                    <a:lnTo>
                      <a:pt x="3120" y="5004"/>
                    </a:lnTo>
                    <a:lnTo>
                      <a:pt x="3143" y="4995"/>
                    </a:lnTo>
                    <a:lnTo>
                      <a:pt x="3194" y="4987"/>
                    </a:lnTo>
                    <a:lnTo>
                      <a:pt x="3247" y="4986"/>
                    </a:lnTo>
                    <a:lnTo>
                      <a:pt x="3225" y="4960"/>
                    </a:lnTo>
                    <a:lnTo>
                      <a:pt x="3198" y="4935"/>
                    </a:lnTo>
                    <a:lnTo>
                      <a:pt x="3168" y="4912"/>
                    </a:lnTo>
                    <a:lnTo>
                      <a:pt x="3135" y="4892"/>
                    </a:lnTo>
                    <a:lnTo>
                      <a:pt x="3066" y="4859"/>
                    </a:lnTo>
                    <a:lnTo>
                      <a:pt x="3031" y="4849"/>
                    </a:lnTo>
                    <a:lnTo>
                      <a:pt x="3000" y="4841"/>
                    </a:lnTo>
                    <a:lnTo>
                      <a:pt x="2962" y="4830"/>
                    </a:lnTo>
                    <a:lnTo>
                      <a:pt x="2945" y="4819"/>
                    </a:lnTo>
                    <a:lnTo>
                      <a:pt x="2930" y="4804"/>
                    </a:lnTo>
                    <a:lnTo>
                      <a:pt x="2887" y="4788"/>
                    </a:lnTo>
                    <a:lnTo>
                      <a:pt x="2849" y="4765"/>
                    </a:lnTo>
                    <a:lnTo>
                      <a:pt x="2818" y="4737"/>
                    </a:lnTo>
                    <a:lnTo>
                      <a:pt x="2794" y="4701"/>
                    </a:lnTo>
                    <a:lnTo>
                      <a:pt x="2791" y="4686"/>
                    </a:lnTo>
                    <a:lnTo>
                      <a:pt x="2798" y="4680"/>
                    </a:lnTo>
                    <a:lnTo>
                      <a:pt x="2810" y="4682"/>
                    </a:lnTo>
                    <a:lnTo>
                      <a:pt x="2824" y="4693"/>
                    </a:lnTo>
                    <a:lnTo>
                      <a:pt x="2856" y="4723"/>
                    </a:lnTo>
                    <a:lnTo>
                      <a:pt x="2891" y="4750"/>
                    </a:lnTo>
                    <a:lnTo>
                      <a:pt x="2973" y="4795"/>
                    </a:lnTo>
                    <a:lnTo>
                      <a:pt x="3061" y="4831"/>
                    </a:lnTo>
                    <a:lnTo>
                      <a:pt x="3149" y="4856"/>
                    </a:lnTo>
                    <a:lnTo>
                      <a:pt x="3180" y="4868"/>
                    </a:lnTo>
                    <a:lnTo>
                      <a:pt x="3206" y="4886"/>
                    </a:lnTo>
                    <a:lnTo>
                      <a:pt x="3248" y="4933"/>
                    </a:lnTo>
                    <a:lnTo>
                      <a:pt x="3285" y="4979"/>
                    </a:lnTo>
                    <a:lnTo>
                      <a:pt x="3304" y="4996"/>
                    </a:lnTo>
                    <a:lnTo>
                      <a:pt x="3312" y="5003"/>
                    </a:lnTo>
                    <a:lnTo>
                      <a:pt x="3326" y="5008"/>
                    </a:lnTo>
                    <a:lnTo>
                      <a:pt x="3353" y="5021"/>
                    </a:lnTo>
                    <a:lnTo>
                      <a:pt x="3375" y="5037"/>
                    </a:lnTo>
                    <a:lnTo>
                      <a:pt x="3416" y="5072"/>
                    </a:lnTo>
                    <a:lnTo>
                      <a:pt x="3437" y="5088"/>
                    </a:lnTo>
                    <a:lnTo>
                      <a:pt x="3459" y="5101"/>
                    </a:lnTo>
                    <a:lnTo>
                      <a:pt x="3485" y="5110"/>
                    </a:lnTo>
                    <a:lnTo>
                      <a:pt x="3517" y="5113"/>
                    </a:lnTo>
                    <a:lnTo>
                      <a:pt x="3546" y="5057"/>
                    </a:lnTo>
                    <a:lnTo>
                      <a:pt x="3572" y="5001"/>
                    </a:lnTo>
                    <a:lnTo>
                      <a:pt x="3594" y="4942"/>
                    </a:lnTo>
                    <a:lnTo>
                      <a:pt x="3612" y="4882"/>
                    </a:lnTo>
                    <a:lnTo>
                      <a:pt x="3638" y="4760"/>
                    </a:lnTo>
                    <a:lnTo>
                      <a:pt x="3646" y="4698"/>
                    </a:lnTo>
                    <a:lnTo>
                      <a:pt x="3649" y="4636"/>
                    </a:lnTo>
                    <a:lnTo>
                      <a:pt x="3643" y="4512"/>
                    </a:lnTo>
                    <a:lnTo>
                      <a:pt x="3634" y="4450"/>
                    </a:lnTo>
                    <a:lnTo>
                      <a:pt x="3620" y="4390"/>
                    </a:lnTo>
                    <a:lnTo>
                      <a:pt x="3602" y="4330"/>
                    </a:lnTo>
                    <a:lnTo>
                      <a:pt x="3579" y="4272"/>
                    </a:lnTo>
                    <a:lnTo>
                      <a:pt x="3552" y="4215"/>
                    </a:lnTo>
                    <a:lnTo>
                      <a:pt x="3520" y="4159"/>
                    </a:lnTo>
                    <a:lnTo>
                      <a:pt x="3497" y="4117"/>
                    </a:lnTo>
                    <a:lnTo>
                      <a:pt x="3481" y="4075"/>
                    </a:lnTo>
                    <a:lnTo>
                      <a:pt x="3464" y="4033"/>
                    </a:lnTo>
                    <a:lnTo>
                      <a:pt x="3438" y="3993"/>
                    </a:lnTo>
                    <a:lnTo>
                      <a:pt x="3410" y="3954"/>
                    </a:lnTo>
                    <a:lnTo>
                      <a:pt x="3386" y="3914"/>
                    </a:lnTo>
                    <a:lnTo>
                      <a:pt x="3345" y="3829"/>
                    </a:lnTo>
                    <a:lnTo>
                      <a:pt x="3305" y="3743"/>
                    </a:lnTo>
                    <a:lnTo>
                      <a:pt x="3284" y="3701"/>
                    </a:lnTo>
                    <a:lnTo>
                      <a:pt x="3258" y="3659"/>
                    </a:lnTo>
                    <a:lnTo>
                      <a:pt x="3223" y="3601"/>
                    </a:lnTo>
                    <a:lnTo>
                      <a:pt x="3196" y="3541"/>
                    </a:lnTo>
                    <a:lnTo>
                      <a:pt x="3154" y="3415"/>
                    </a:lnTo>
                    <a:lnTo>
                      <a:pt x="3092" y="3158"/>
                    </a:lnTo>
                    <a:lnTo>
                      <a:pt x="3122" y="3157"/>
                    </a:lnTo>
                    <a:lnTo>
                      <a:pt x="3148" y="3146"/>
                    </a:lnTo>
                    <a:lnTo>
                      <a:pt x="3160" y="3222"/>
                    </a:lnTo>
                    <a:lnTo>
                      <a:pt x="3176" y="3297"/>
                    </a:lnTo>
                    <a:lnTo>
                      <a:pt x="3191" y="3372"/>
                    </a:lnTo>
                    <a:lnTo>
                      <a:pt x="3202" y="3448"/>
                    </a:lnTo>
                    <a:lnTo>
                      <a:pt x="3243" y="3526"/>
                    </a:lnTo>
                    <a:lnTo>
                      <a:pt x="3287" y="3600"/>
                    </a:lnTo>
                    <a:lnTo>
                      <a:pt x="3385" y="3748"/>
                    </a:lnTo>
                    <a:lnTo>
                      <a:pt x="3453" y="3854"/>
                    </a:lnTo>
                    <a:lnTo>
                      <a:pt x="3517" y="3962"/>
                    </a:lnTo>
                    <a:lnTo>
                      <a:pt x="3582" y="4070"/>
                    </a:lnTo>
                    <a:lnTo>
                      <a:pt x="3658" y="4178"/>
                    </a:lnTo>
                    <a:lnTo>
                      <a:pt x="3681" y="4212"/>
                    </a:lnTo>
                    <a:lnTo>
                      <a:pt x="3703" y="4248"/>
                    </a:lnTo>
                    <a:lnTo>
                      <a:pt x="3740" y="4324"/>
                    </a:lnTo>
                    <a:lnTo>
                      <a:pt x="3776" y="4399"/>
                    </a:lnTo>
                    <a:lnTo>
                      <a:pt x="3798" y="4434"/>
                    </a:lnTo>
                    <a:lnTo>
                      <a:pt x="3823" y="4467"/>
                    </a:lnTo>
                    <a:lnTo>
                      <a:pt x="3853" y="4467"/>
                    </a:lnTo>
                    <a:lnTo>
                      <a:pt x="3880" y="4427"/>
                    </a:lnTo>
                    <a:lnTo>
                      <a:pt x="3903" y="4384"/>
                    </a:lnTo>
                    <a:lnTo>
                      <a:pt x="3938" y="4296"/>
                    </a:lnTo>
                    <a:lnTo>
                      <a:pt x="3970" y="4205"/>
                    </a:lnTo>
                    <a:lnTo>
                      <a:pt x="4006" y="4116"/>
                    </a:lnTo>
                    <a:lnTo>
                      <a:pt x="4027" y="4061"/>
                    </a:lnTo>
                    <a:lnTo>
                      <a:pt x="4039" y="4004"/>
                    </a:lnTo>
                    <a:lnTo>
                      <a:pt x="4047" y="3948"/>
                    </a:lnTo>
                    <a:lnTo>
                      <a:pt x="4050" y="3891"/>
                    </a:lnTo>
                    <a:lnTo>
                      <a:pt x="4048" y="3775"/>
                    </a:lnTo>
                    <a:lnTo>
                      <a:pt x="4043" y="3659"/>
                    </a:lnTo>
                    <a:lnTo>
                      <a:pt x="3989" y="3559"/>
                    </a:lnTo>
                    <a:lnTo>
                      <a:pt x="4010" y="3531"/>
                    </a:lnTo>
                    <a:lnTo>
                      <a:pt x="4024" y="3497"/>
                    </a:lnTo>
                    <a:lnTo>
                      <a:pt x="4028" y="3459"/>
                    </a:lnTo>
                    <a:lnTo>
                      <a:pt x="4021" y="3421"/>
                    </a:lnTo>
                    <a:lnTo>
                      <a:pt x="4031" y="3433"/>
                    </a:lnTo>
                    <a:lnTo>
                      <a:pt x="4042" y="3441"/>
                    </a:lnTo>
                    <a:lnTo>
                      <a:pt x="4054" y="3445"/>
                    </a:lnTo>
                    <a:lnTo>
                      <a:pt x="4065" y="3444"/>
                    </a:lnTo>
                    <a:lnTo>
                      <a:pt x="4075" y="3441"/>
                    </a:lnTo>
                    <a:lnTo>
                      <a:pt x="4084" y="3433"/>
                    </a:lnTo>
                    <a:lnTo>
                      <a:pt x="4089" y="3422"/>
                    </a:lnTo>
                    <a:lnTo>
                      <a:pt x="4092" y="3407"/>
                    </a:lnTo>
                    <a:lnTo>
                      <a:pt x="4101" y="3328"/>
                    </a:lnTo>
                    <a:lnTo>
                      <a:pt x="4117" y="3248"/>
                    </a:lnTo>
                    <a:lnTo>
                      <a:pt x="4139" y="3169"/>
                    </a:lnTo>
                    <a:lnTo>
                      <a:pt x="4163" y="3092"/>
                    </a:lnTo>
                    <a:lnTo>
                      <a:pt x="4181" y="3024"/>
                    </a:lnTo>
                    <a:lnTo>
                      <a:pt x="4189" y="2952"/>
                    </a:lnTo>
                    <a:lnTo>
                      <a:pt x="4189" y="2914"/>
                    </a:lnTo>
                    <a:lnTo>
                      <a:pt x="4187" y="2876"/>
                    </a:lnTo>
                    <a:lnTo>
                      <a:pt x="4183" y="2836"/>
                    </a:lnTo>
                    <a:lnTo>
                      <a:pt x="4175" y="2796"/>
                    </a:lnTo>
                    <a:lnTo>
                      <a:pt x="4153" y="2711"/>
                    </a:lnTo>
                    <a:lnTo>
                      <a:pt x="4120" y="2625"/>
                    </a:lnTo>
                    <a:lnTo>
                      <a:pt x="4076" y="2535"/>
                    </a:lnTo>
                    <a:lnTo>
                      <a:pt x="4021" y="2443"/>
                    </a:lnTo>
                    <a:lnTo>
                      <a:pt x="3965" y="2243"/>
                    </a:lnTo>
                    <a:lnTo>
                      <a:pt x="3944" y="2231"/>
                    </a:lnTo>
                    <a:lnTo>
                      <a:pt x="3930" y="2214"/>
                    </a:lnTo>
                    <a:lnTo>
                      <a:pt x="3922" y="2195"/>
                    </a:lnTo>
                    <a:lnTo>
                      <a:pt x="3920" y="2172"/>
                    </a:lnTo>
                    <a:lnTo>
                      <a:pt x="3890" y="2143"/>
                    </a:lnTo>
                    <a:lnTo>
                      <a:pt x="3854" y="2118"/>
                    </a:lnTo>
                    <a:lnTo>
                      <a:pt x="3773" y="2073"/>
                    </a:lnTo>
                    <a:lnTo>
                      <a:pt x="3734" y="2048"/>
                    </a:lnTo>
                    <a:lnTo>
                      <a:pt x="3701" y="2019"/>
                    </a:lnTo>
                    <a:lnTo>
                      <a:pt x="3686" y="2001"/>
                    </a:lnTo>
                    <a:lnTo>
                      <a:pt x="3674" y="1981"/>
                    </a:lnTo>
                    <a:lnTo>
                      <a:pt x="3664" y="1960"/>
                    </a:lnTo>
                    <a:lnTo>
                      <a:pt x="3658" y="1934"/>
                    </a:lnTo>
                    <a:lnTo>
                      <a:pt x="3688" y="1981"/>
                    </a:lnTo>
                    <a:lnTo>
                      <a:pt x="3727" y="2020"/>
                    </a:lnTo>
                    <a:lnTo>
                      <a:pt x="3773" y="2050"/>
                    </a:lnTo>
                    <a:lnTo>
                      <a:pt x="3826" y="2072"/>
                    </a:lnTo>
                    <a:lnTo>
                      <a:pt x="3870" y="2091"/>
                    </a:lnTo>
                    <a:lnTo>
                      <a:pt x="3895" y="2112"/>
                    </a:lnTo>
                    <a:lnTo>
                      <a:pt x="3914" y="2131"/>
                    </a:lnTo>
                    <a:lnTo>
                      <a:pt x="3942" y="2149"/>
                    </a:lnTo>
                    <a:lnTo>
                      <a:pt x="3983" y="2060"/>
                    </a:lnTo>
                    <a:lnTo>
                      <a:pt x="4017" y="1938"/>
                    </a:lnTo>
                    <a:lnTo>
                      <a:pt x="4062" y="1868"/>
                    </a:lnTo>
                    <a:lnTo>
                      <a:pt x="4080" y="1793"/>
                    </a:lnTo>
                    <a:lnTo>
                      <a:pt x="4090" y="1853"/>
                    </a:lnTo>
                    <a:lnTo>
                      <a:pt x="4058" y="1921"/>
                    </a:lnTo>
                    <a:lnTo>
                      <a:pt x="4032" y="1993"/>
                    </a:lnTo>
                    <a:lnTo>
                      <a:pt x="4015" y="2067"/>
                    </a:lnTo>
                    <a:lnTo>
                      <a:pt x="4005" y="2143"/>
                    </a:lnTo>
                    <a:lnTo>
                      <a:pt x="4005" y="2217"/>
                    </a:lnTo>
                    <a:lnTo>
                      <a:pt x="4014" y="2292"/>
                    </a:lnTo>
                    <a:lnTo>
                      <a:pt x="4034" y="2366"/>
                    </a:lnTo>
                    <a:lnTo>
                      <a:pt x="4065" y="2435"/>
                    </a:lnTo>
                    <a:lnTo>
                      <a:pt x="4100" y="2480"/>
                    </a:lnTo>
                    <a:lnTo>
                      <a:pt x="4131" y="2528"/>
                    </a:lnTo>
                    <a:lnTo>
                      <a:pt x="4159" y="2579"/>
                    </a:lnTo>
                    <a:lnTo>
                      <a:pt x="4186" y="2631"/>
                    </a:lnTo>
                    <a:lnTo>
                      <a:pt x="4189" y="2529"/>
                    </a:lnTo>
                    <a:lnTo>
                      <a:pt x="4200" y="2429"/>
                    </a:lnTo>
                    <a:lnTo>
                      <a:pt x="4235" y="2228"/>
                    </a:lnTo>
                    <a:lnTo>
                      <a:pt x="4253" y="2239"/>
                    </a:lnTo>
                    <a:lnTo>
                      <a:pt x="4273" y="2243"/>
                    </a:lnTo>
                    <a:lnTo>
                      <a:pt x="4253" y="2398"/>
                    </a:lnTo>
                    <a:lnTo>
                      <a:pt x="4251" y="2436"/>
                    </a:lnTo>
                    <a:lnTo>
                      <a:pt x="4252" y="2475"/>
                    </a:lnTo>
                    <a:lnTo>
                      <a:pt x="4259" y="2553"/>
                    </a:lnTo>
                    <a:lnTo>
                      <a:pt x="4263" y="2632"/>
                    </a:lnTo>
                    <a:lnTo>
                      <a:pt x="4258" y="2672"/>
                    </a:lnTo>
                    <a:lnTo>
                      <a:pt x="4249" y="2713"/>
                    </a:lnTo>
                    <a:lnTo>
                      <a:pt x="4259" y="2729"/>
                    </a:lnTo>
                    <a:lnTo>
                      <a:pt x="4266" y="2746"/>
                    </a:lnTo>
                    <a:lnTo>
                      <a:pt x="4268" y="2784"/>
                    </a:lnTo>
                    <a:lnTo>
                      <a:pt x="4281" y="2807"/>
                    </a:lnTo>
                    <a:lnTo>
                      <a:pt x="4284" y="2835"/>
                    </a:lnTo>
                    <a:lnTo>
                      <a:pt x="4311" y="2826"/>
                    </a:lnTo>
                    <a:lnTo>
                      <a:pt x="4332" y="2812"/>
                    </a:lnTo>
                    <a:lnTo>
                      <a:pt x="4348" y="2793"/>
                    </a:lnTo>
                    <a:lnTo>
                      <a:pt x="4362" y="2773"/>
                    </a:lnTo>
                    <a:lnTo>
                      <a:pt x="4390" y="2733"/>
                    </a:lnTo>
                    <a:lnTo>
                      <a:pt x="4407" y="2713"/>
                    </a:lnTo>
                    <a:lnTo>
                      <a:pt x="4429" y="2698"/>
                    </a:lnTo>
                    <a:lnTo>
                      <a:pt x="4537" y="2634"/>
                    </a:lnTo>
                    <a:lnTo>
                      <a:pt x="4642" y="2569"/>
                    </a:lnTo>
                    <a:lnTo>
                      <a:pt x="4676" y="2556"/>
                    </a:lnTo>
                    <a:lnTo>
                      <a:pt x="4710" y="2549"/>
                    </a:lnTo>
                    <a:lnTo>
                      <a:pt x="4744" y="2537"/>
                    </a:lnTo>
                    <a:lnTo>
                      <a:pt x="4761" y="2525"/>
                    </a:lnTo>
                    <a:lnTo>
                      <a:pt x="4777" y="2509"/>
                    </a:lnTo>
                    <a:lnTo>
                      <a:pt x="4788" y="2493"/>
                    </a:lnTo>
                    <a:lnTo>
                      <a:pt x="4795" y="2475"/>
                    </a:lnTo>
                    <a:lnTo>
                      <a:pt x="4804" y="2429"/>
                    </a:lnTo>
                    <a:lnTo>
                      <a:pt x="4807" y="2376"/>
                    </a:lnTo>
                    <a:lnTo>
                      <a:pt x="4805" y="2316"/>
                    </a:lnTo>
                    <a:lnTo>
                      <a:pt x="4802" y="2194"/>
                    </a:lnTo>
                    <a:lnTo>
                      <a:pt x="4804" y="2137"/>
                    </a:lnTo>
                    <a:lnTo>
                      <a:pt x="4806" y="2117"/>
                    </a:lnTo>
                    <a:lnTo>
                      <a:pt x="4814" y="2087"/>
                    </a:lnTo>
                    <a:lnTo>
                      <a:pt x="4795" y="2050"/>
                    </a:lnTo>
                    <a:lnTo>
                      <a:pt x="4829" y="2083"/>
                    </a:lnTo>
                    <a:lnTo>
                      <a:pt x="4823" y="2118"/>
                    </a:lnTo>
                    <a:lnTo>
                      <a:pt x="4822" y="2154"/>
                    </a:lnTo>
                    <a:lnTo>
                      <a:pt x="4824" y="2228"/>
                    </a:lnTo>
                    <a:lnTo>
                      <a:pt x="4836" y="2372"/>
                    </a:lnTo>
                    <a:lnTo>
                      <a:pt x="4829" y="2454"/>
                    </a:lnTo>
                    <a:lnTo>
                      <a:pt x="4875" y="2410"/>
                    </a:lnTo>
                    <a:lnTo>
                      <a:pt x="4926" y="2369"/>
                    </a:lnTo>
                    <a:lnTo>
                      <a:pt x="4974" y="2329"/>
                    </a:lnTo>
                    <a:lnTo>
                      <a:pt x="5019" y="2281"/>
                    </a:lnTo>
                    <a:lnTo>
                      <a:pt x="5024" y="2301"/>
                    </a:lnTo>
                    <a:lnTo>
                      <a:pt x="5036" y="2317"/>
                    </a:lnTo>
                    <a:lnTo>
                      <a:pt x="5010" y="2347"/>
                    </a:lnTo>
                    <a:lnTo>
                      <a:pt x="4985" y="2370"/>
                    </a:lnTo>
                    <a:lnTo>
                      <a:pt x="4939" y="2408"/>
                    </a:lnTo>
                    <a:lnTo>
                      <a:pt x="4917" y="2425"/>
                    </a:lnTo>
                    <a:lnTo>
                      <a:pt x="4899" y="2446"/>
                    </a:lnTo>
                    <a:lnTo>
                      <a:pt x="4882" y="2472"/>
                    </a:lnTo>
                    <a:lnTo>
                      <a:pt x="4867" y="2506"/>
                    </a:lnTo>
                    <a:lnTo>
                      <a:pt x="4777" y="2580"/>
                    </a:lnTo>
                    <a:lnTo>
                      <a:pt x="4755" y="2595"/>
                    </a:lnTo>
                    <a:lnTo>
                      <a:pt x="4733" y="2604"/>
                    </a:lnTo>
                    <a:lnTo>
                      <a:pt x="4686" y="2616"/>
                    </a:lnTo>
                    <a:lnTo>
                      <a:pt x="4663" y="2621"/>
                    </a:lnTo>
                    <a:lnTo>
                      <a:pt x="4639" y="2630"/>
                    </a:lnTo>
                    <a:lnTo>
                      <a:pt x="4614" y="2643"/>
                    </a:lnTo>
                    <a:lnTo>
                      <a:pt x="4589" y="2662"/>
                    </a:lnTo>
                    <a:lnTo>
                      <a:pt x="4451" y="2787"/>
                    </a:lnTo>
                    <a:lnTo>
                      <a:pt x="4436" y="2784"/>
                    </a:lnTo>
                    <a:lnTo>
                      <a:pt x="4426" y="2832"/>
                    </a:lnTo>
                    <a:lnTo>
                      <a:pt x="4387" y="2881"/>
                    </a:lnTo>
                    <a:lnTo>
                      <a:pt x="4355" y="2933"/>
                    </a:lnTo>
                    <a:lnTo>
                      <a:pt x="4334" y="2990"/>
                    </a:lnTo>
                    <a:lnTo>
                      <a:pt x="4320" y="3050"/>
                    </a:lnTo>
                    <a:lnTo>
                      <a:pt x="4305" y="3139"/>
                    </a:lnTo>
                    <a:lnTo>
                      <a:pt x="4284" y="3228"/>
                    </a:lnTo>
                    <a:lnTo>
                      <a:pt x="4243" y="3406"/>
                    </a:lnTo>
                    <a:lnTo>
                      <a:pt x="4229" y="3495"/>
                    </a:lnTo>
                    <a:lnTo>
                      <a:pt x="4223" y="3583"/>
                    </a:lnTo>
                    <a:lnTo>
                      <a:pt x="4228" y="3673"/>
                    </a:lnTo>
                    <a:lnTo>
                      <a:pt x="4237" y="3718"/>
                    </a:lnTo>
                    <a:lnTo>
                      <a:pt x="4249" y="3763"/>
                    </a:lnTo>
                    <a:lnTo>
                      <a:pt x="4321" y="3749"/>
                    </a:lnTo>
                    <a:lnTo>
                      <a:pt x="4372" y="3734"/>
                    </a:lnTo>
                    <a:lnTo>
                      <a:pt x="4424" y="3708"/>
                    </a:lnTo>
                    <a:lnTo>
                      <a:pt x="4503" y="3662"/>
                    </a:lnTo>
                    <a:lnTo>
                      <a:pt x="4557" y="3624"/>
                    </a:lnTo>
                    <a:lnTo>
                      <a:pt x="4607" y="3584"/>
                    </a:lnTo>
                    <a:lnTo>
                      <a:pt x="4660" y="3548"/>
                    </a:lnTo>
                    <a:lnTo>
                      <a:pt x="4692" y="3533"/>
                    </a:lnTo>
                    <a:lnTo>
                      <a:pt x="4729" y="3521"/>
                    </a:lnTo>
                    <a:lnTo>
                      <a:pt x="4777" y="3504"/>
                    </a:lnTo>
                    <a:lnTo>
                      <a:pt x="4820" y="3480"/>
                    </a:lnTo>
                    <a:lnTo>
                      <a:pt x="4859" y="3451"/>
                    </a:lnTo>
                    <a:lnTo>
                      <a:pt x="4896" y="3419"/>
                    </a:lnTo>
                    <a:lnTo>
                      <a:pt x="4968" y="3353"/>
                    </a:lnTo>
                    <a:lnTo>
                      <a:pt x="5007" y="3326"/>
                    </a:lnTo>
                    <a:lnTo>
                      <a:pt x="5022" y="3316"/>
                    </a:lnTo>
                    <a:lnTo>
                      <a:pt x="5050" y="3302"/>
                    </a:lnTo>
                    <a:lnTo>
                      <a:pt x="5097" y="3279"/>
                    </a:lnTo>
                    <a:lnTo>
                      <a:pt x="5140" y="3252"/>
                    </a:lnTo>
                    <a:lnTo>
                      <a:pt x="5229" y="3195"/>
                    </a:lnTo>
                    <a:lnTo>
                      <a:pt x="5202" y="3230"/>
                    </a:lnTo>
                    <a:lnTo>
                      <a:pt x="5171" y="3258"/>
                    </a:lnTo>
                    <a:lnTo>
                      <a:pt x="5135" y="3283"/>
                    </a:lnTo>
                    <a:lnTo>
                      <a:pt x="5098" y="3306"/>
                    </a:lnTo>
                    <a:lnTo>
                      <a:pt x="5026" y="3353"/>
                    </a:lnTo>
                    <a:lnTo>
                      <a:pt x="4993" y="3381"/>
                    </a:lnTo>
                    <a:lnTo>
                      <a:pt x="4981" y="3393"/>
                    </a:lnTo>
                    <a:lnTo>
                      <a:pt x="4964" y="3414"/>
                    </a:lnTo>
                    <a:lnTo>
                      <a:pt x="5014" y="3394"/>
                    </a:lnTo>
                    <a:lnTo>
                      <a:pt x="5050" y="3388"/>
                    </a:lnTo>
                    <a:lnTo>
                      <a:pt x="5076" y="3392"/>
                    </a:lnTo>
                    <a:lnTo>
                      <a:pt x="5096" y="3403"/>
                    </a:lnTo>
                    <a:lnTo>
                      <a:pt x="5115" y="3417"/>
                    </a:lnTo>
                    <a:lnTo>
                      <a:pt x="5135" y="3430"/>
                    </a:lnTo>
                    <a:lnTo>
                      <a:pt x="5162" y="3439"/>
                    </a:lnTo>
                    <a:lnTo>
                      <a:pt x="5200" y="3440"/>
                    </a:lnTo>
                    <a:lnTo>
                      <a:pt x="5222" y="3441"/>
                    </a:lnTo>
                    <a:lnTo>
                      <a:pt x="5240" y="3449"/>
                    </a:lnTo>
                    <a:lnTo>
                      <a:pt x="5269" y="3476"/>
                    </a:lnTo>
                    <a:lnTo>
                      <a:pt x="5294" y="3508"/>
                    </a:lnTo>
                    <a:lnTo>
                      <a:pt x="5309" y="3522"/>
                    </a:lnTo>
                    <a:lnTo>
                      <a:pt x="5326" y="3532"/>
                    </a:lnTo>
                    <a:lnTo>
                      <a:pt x="5302" y="3529"/>
                    </a:lnTo>
                    <a:lnTo>
                      <a:pt x="5284" y="3518"/>
                    </a:lnTo>
                    <a:lnTo>
                      <a:pt x="5253" y="3485"/>
                    </a:lnTo>
                    <a:lnTo>
                      <a:pt x="5237" y="3469"/>
                    </a:lnTo>
                    <a:lnTo>
                      <a:pt x="5220" y="3458"/>
                    </a:lnTo>
                    <a:lnTo>
                      <a:pt x="5200" y="3455"/>
                    </a:lnTo>
                    <a:lnTo>
                      <a:pt x="5174" y="3463"/>
                    </a:lnTo>
                    <a:lnTo>
                      <a:pt x="5150" y="3469"/>
                    </a:lnTo>
                    <a:lnTo>
                      <a:pt x="5131" y="3464"/>
                    </a:lnTo>
                    <a:lnTo>
                      <a:pt x="5092" y="3438"/>
                    </a:lnTo>
                    <a:lnTo>
                      <a:pt x="5065" y="3427"/>
                    </a:lnTo>
                    <a:lnTo>
                      <a:pt x="5030" y="3422"/>
                    </a:lnTo>
                    <a:lnTo>
                      <a:pt x="4983" y="3428"/>
                    </a:lnTo>
                    <a:lnTo>
                      <a:pt x="4919" y="3451"/>
                    </a:lnTo>
                    <a:lnTo>
                      <a:pt x="4883" y="3487"/>
                    </a:lnTo>
                    <a:lnTo>
                      <a:pt x="4841" y="3517"/>
                    </a:lnTo>
                    <a:lnTo>
                      <a:pt x="4749" y="3565"/>
                    </a:lnTo>
                    <a:lnTo>
                      <a:pt x="4703" y="3589"/>
                    </a:lnTo>
                    <a:lnTo>
                      <a:pt x="4657" y="3614"/>
                    </a:lnTo>
                    <a:lnTo>
                      <a:pt x="4615" y="3644"/>
                    </a:lnTo>
                    <a:lnTo>
                      <a:pt x="4579" y="3682"/>
                    </a:lnTo>
                    <a:lnTo>
                      <a:pt x="4555" y="3705"/>
                    </a:lnTo>
                    <a:lnTo>
                      <a:pt x="4529" y="3723"/>
                    </a:lnTo>
                    <a:lnTo>
                      <a:pt x="4472" y="3752"/>
                    </a:lnTo>
                    <a:lnTo>
                      <a:pt x="4413" y="3778"/>
                    </a:lnTo>
                    <a:lnTo>
                      <a:pt x="4385" y="3793"/>
                    </a:lnTo>
                    <a:lnTo>
                      <a:pt x="4358" y="3811"/>
                    </a:lnTo>
                    <a:lnTo>
                      <a:pt x="4338" y="3827"/>
                    </a:lnTo>
                    <a:lnTo>
                      <a:pt x="4321" y="3846"/>
                    </a:lnTo>
                    <a:lnTo>
                      <a:pt x="4290" y="3890"/>
                    </a:lnTo>
                    <a:lnTo>
                      <a:pt x="4263" y="3940"/>
                    </a:lnTo>
                    <a:lnTo>
                      <a:pt x="4240" y="3995"/>
                    </a:lnTo>
                    <a:lnTo>
                      <a:pt x="4201" y="4104"/>
                    </a:lnTo>
                    <a:lnTo>
                      <a:pt x="4167" y="4200"/>
                    </a:lnTo>
                    <a:lnTo>
                      <a:pt x="4086" y="4404"/>
                    </a:lnTo>
                    <a:lnTo>
                      <a:pt x="4010" y="4610"/>
                    </a:lnTo>
                    <a:lnTo>
                      <a:pt x="3944" y="4819"/>
                    </a:lnTo>
                    <a:lnTo>
                      <a:pt x="3883" y="5030"/>
                    </a:lnTo>
                    <a:lnTo>
                      <a:pt x="3867" y="5090"/>
                    </a:lnTo>
                    <a:lnTo>
                      <a:pt x="3854" y="5152"/>
                    </a:lnTo>
                    <a:lnTo>
                      <a:pt x="3851" y="5214"/>
                    </a:lnTo>
                    <a:lnTo>
                      <a:pt x="3853" y="5244"/>
                    </a:lnTo>
                    <a:lnTo>
                      <a:pt x="3860" y="5275"/>
                    </a:lnTo>
                    <a:lnTo>
                      <a:pt x="3869" y="5284"/>
                    </a:lnTo>
                    <a:lnTo>
                      <a:pt x="3873" y="5293"/>
                    </a:lnTo>
                    <a:lnTo>
                      <a:pt x="3870" y="5314"/>
                    </a:lnTo>
                    <a:lnTo>
                      <a:pt x="3863" y="5335"/>
                    </a:lnTo>
                    <a:lnTo>
                      <a:pt x="3857" y="5361"/>
                    </a:lnTo>
                    <a:lnTo>
                      <a:pt x="3853" y="5520"/>
                    </a:lnTo>
                    <a:lnTo>
                      <a:pt x="3854" y="5671"/>
                    </a:lnTo>
                    <a:lnTo>
                      <a:pt x="3859" y="5813"/>
                    </a:lnTo>
                    <a:lnTo>
                      <a:pt x="3871" y="5948"/>
                    </a:lnTo>
                    <a:lnTo>
                      <a:pt x="3889" y="6075"/>
                    </a:lnTo>
                    <a:lnTo>
                      <a:pt x="3911" y="6194"/>
                    </a:lnTo>
                    <a:lnTo>
                      <a:pt x="3939" y="6307"/>
                    </a:lnTo>
                    <a:lnTo>
                      <a:pt x="3973" y="6414"/>
                    </a:lnTo>
                    <a:lnTo>
                      <a:pt x="3990" y="6454"/>
                    </a:lnTo>
                    <a:lnTo>
                      <a:pt x="4010" y="6492"/>
                    </a:lnTo>
                    <a:lnTo>
                      <a:pt x="4060" y="6557"/>
                    </a:lnTo>
                    <a:lnTo>
                      <a:pt x="4118" y="6612"/>
                    </a:lnTo>
                    <a:lnTo>
                      <a:pt x="4183" y="6663"/>
                    </a:lnTo>
                    <a:lnTo>
                      <a:pt x="4314" y="6759"/>
                    </a:lnTo>
                    <a:lnTo>
                      <a:pt x="4375" y="6812"/>
                    </a:lnTo>
                    <a:lnTo>
                      <a:pt x="4397" y="6834"/>
                    </a:lnTo>
                    <a:lnTo>
                      <a:pt x="4429" y="6874"/>
                    </a:lnTo>
                    <a:lnTo>
                      <a:pt x="4444" y="6929"/>
                    </a:lnTo>
                    <a:lnTo>
                      <a:pt x="4444" y="6970"/>
                    </a:lnTo>
                    <a:lnTo>
                      <a:pt x="4417" y="6966"/>
                    </a:lnTo>
                    <a:lnTo>
                      <a:pt x="4410" y="6914"/>
                    </a:lnTo>
                    <a:lnTo>
                      <a:pt x="4391" y="6888"/>
                    </a:lnTo>
                    <a:lnTo>
                      <a:pt x="4328" y="6840"/>
                    </a:lnTo>
                    <a:lnTo>
                      <a:pt x="4262" y="6796"/>
                    </a:lnTo>
                    <a:lnTo>
                      <a:pt x="4190" y="6761"/>
                    </a:lnTo>
                    <a:lnTo>
                      <a:pt x="4153" y="6748"/>
                    </a:lnTo>
                    <a:lnTo>
                      <a:pt x="4114" y="6738"/>
                    </a:lnTo>
                    <a:lnTo>
                      <a:pt x="4083" y="6711"/>
                    </a:lnTo>
                    <a:lnTo>
                      <a:pt x="4051" y="6684"/>
                    </a:lnTo>
                    <a:lnTo>
                      <a:pt x="4035" y="6674"/>
                    </a:lnTo>
                    <a:lnTo>
                      <a:pt x="4018" y="6668"/>
                    </a:lnTo>
                    <a:lnTo>
                      <a:pt x="4000" y="6667"/>
                    </a:lnTo>
                    <a:lnTo>
                      <a:pt x="3980" y="6670"/>
                    </a:lnTo>
                    <a:lnTo>
                      <a:pt x="3947" y="6673"/>
                    </a:lnTo>
                    <a:lnTo>
                      <a:pt x="3913" y="6670"/>
                    </a:lnTo>
                    <a:lnTo>
                      <a:pt x="3849" y="6656"/>
                    </a:lnTo>
                    <a:lnTo>
                      <a:pt x="3818" y="6654"/>
                    </a:lnTo>
                    <a:lnTo>
                      <a:pt x="3789" y="6658"/>
                    </a:lnTo>
                    <a:lnTo>
                      <a:pt x="3776" y="6666"/>
                    </a:lnTo>
                    <a:lnTo>
                      <a:pt x="3763" y="6675"/>
                    </a:lnTo>
                    <a:lnTo>
                      <a:pt x="3752" y="6689"/>
                    </a:lnTo>
                    <a:lnTo>
                      <a:pt x="3741" y="6707"/>
                    </a:lnTo>
                    <a:lnTo>
                      <a:pt x="3678" y="6721"/>
                    </a:lnTo>
                    <a:lnTo>
                      <a:pt x="3617" y="6741"/>
                    </a:lnTo>
                    <a:lnTo>
                      <a:pt x="3556" y="6767"/>
                    </a:lnTo>
                    <a:lnTo>
                      <a:pt x="3501" y="6799"/>
                    </a:lnTo>
                    <a:lnTo>
                      <a:pt x="3483" y="6838"/>
                    </a:lnTo>
                    <a:lnTo>
                      <a:pt x="3456" y="6872"/>
                    </a:lnTo>
                    <a:lnTo>
                      <a:pt x="3423" y="6900"/>
                    </a:lnTo>
                    <a:lnTo>
                      <a:pt x="3385" y="6918"/>
                    </a:lnTo>
                    <a:lnTo>
                      <a:pt x="3359" y="6955"/>
                    </a:lnTo>
                    <a:lnTo>
                      <a:pt x="3318" y="6955"/>
                    </a:lnTo>
                    <a:lnTo>
                      <a:pt x="3338" y="6925"/>
                    </a:lnTo>
                    <a:lnTo>
                      <a:pt x="3360" y="6899"/>
                    </a:lnTo>
                    <a:lnTo>
                      <a:pt x="3411" y="6849"/>
                    </a:lnTo>
                    <a:lnTo>
                      <a:pt x="3435" y="6823"/>
                    </a:lnTo>
                    <a:lnTo>
                      <a:pt x="3455" y="6794"/>
                    </a:lnTo>
                    <a:lnTo>
                      <a:pt x="3472" y="6762"/>
                    </a:lnTo>
                    <a:lnTo>
                      <a:pt x="3483" y="6726"/>
                    </a:lnTo>
                    <a:lnTo>
                      <a:pt x="3415" y="6738"/>
                    </a:lnTo>
                    <a:lnTo>
                      <a:pt x="3346" y="6745"/>
                    </a:lnTo>
                    <a:lnTo>
                      <a:pt x="3278" y="6750"/>
                    </a:lnTo>
                    <a:lnTo>
                      <a:pt x="3214" y="6759"/>
                    </a:lnTo>
                    <a:lnTo>
                      <a:pt x="3159" y="6775"/>
                    </a:lnTo>
                    <a:lnTo>
                      <a:pt x="3108" y="6798"/>
                    </a:lnTo>
                    <a:lnTo>
                      <a:pt x="3012" y="6852"/>
                    </a:lnTo>
                    <a:lnTo>
                      <a:pt x="2873" y="6844"/>
                    </a:lnTo>
                    <a:lnTo>
                      <a:pt x="2821" y="6855"/>
                    </a:lnTo>
                    <a:lnTo>
                      <a:pt x="2776" y="6840"/>
                    </a:lnTo>
                    <a:close/>
                    <a:moveTo>
                      <a:pt x="3126" y="3957"/>
                    </a:moveTo>
                    <a:lnTo>
                      <a:pt x="3075" y="3985"/>
                    </a:lnTo>
                    <a:lnTo>
                      <a:pt x="3038" y="4044"/>
                    </a:lnTo>
                    <a:lnTo>
                      <a:pt x="2932" y="4081"/>
                    </a:lnTo>
                    <a:lnTo>
                      <a:pt x="2847" y="4182"/>
                    </a:lnTo>
                    <a:lnTo>
                      <a:pt x="2629" y="4185"/>
                    </a:lnTo>
                    <a:lnTo>
                      <a:pt x="2844" y="4167"/>
                    </a:lnTo>
                    <a:lnTo>
                      <a:pt x="2918" y="4067"/>
                    </a:lnTo>
                    <a:lnTo>
                      <a:pt x="3018" y="4026"/>
                    </a:lnTo>
                    <a:lnTo>
                      <a:pt x="3038" y="3978"/>
                    </a:lnTo>
                    <a:lnTo>
                      <a:pt x="3104" y="3938"/>
                    </a:lnTo>
                    <a:lnTo>
                      <a:pt x="3113" y="3950"/>
                    </a:lnTo>
                    <a:lnTo>
                      <a:pt x="3126" y="3957"/>
                    </a:lnTo>
                    <a:close/>
                    <a:moveTo>
                      <a:pt x="1218" y="3287"/>
                    </a:moveTo>
                    <a:lnTo>
                      <a:pt x="1195" y="3315"/>
                    </a:lnTo>
                    <a:lnTo>
                      <a:pt x="1169" y="3335"/>
                    </a:lnTo>
                    <a:lnTo>
                      <a:pt x="1141" y="3348"/>
                    </a:lnTo>
                    <a:lnTo>
                      <a:pt x="1112" y="3357"/>
                    </a:lnTo>
                    <a:lnTo>
                      <a:pt x="1049" y="3361"/>
                    </a:lnTo>
                    <a:lnTo>
                      <a:pt x="985" y="3358"/>
                    </a:lnTo>
                    <a:lnTo>
                      <a:pt x="922" y="3356"/>
                    </a:lnTo>
                    <a:lnTo>
                      <a:pt x="892" y="3358"/>
                    </a:lnTo>
                    <a:lnTo>
                      <a:pt x="864" y="3363"/>
                    </a:lnTo>
                    <a:lnTo>
                      <a:pt x="839" y="3375"/>
                    </a:lnTo>
                    <a:lnTo>
                      <a:pt x="815" y="3391"/>
                    </a:lnTo>
                    <a:lnTo>
                      <a:pt x="795" y="3415"/>
                    </a:lnTo>
                    <a:lnTo>
                      <a:pt x="779" y="3448"/>
                    </a:lnTo>
                    <a:lnTo>
                      <a:pt x="729" y="3451"/>
                    </a:lnTo>
                    <a:lnTo>
                      <a:pt x="681" y="3463"/>
                    </a:lnTo>
                    <a:lnTo>
                      <a:pt x="634" y="3479"/>
                    </a:lnTo>
                    <a:lnTo>
                      <a:pt x="589" y="3498"/>
                    </a:lnTo>
                    <a:lnTo>
                      <a:pt x="544" y="3518"/>
                    </a:lnTo>
                    <a:lnTo>
                      <a:pt x="497" y="3534"/>
                    </a:lnTo>
                    <a:lnTo>
                      <a:pt x="450" y="3547"/>
                    </a:lnTo>
                    <a:lnTo>
                      <a:pt x="400" y="3551"/>
                    </a:lnTo>
                    <a:lnTo>
                      <a:pt x="455" y="3539"/>
                    </a:lnTo>
                    <a:lnTo>
                      <a:pt x="503" y="3522"/>
                    </a:lnTo>
                    <a:lnTo>
                      <a:pt x="584" y="3477"/>
                    </a:lnTo>
                    <a:lnTo>
                      <a:pt x="621" y="3455"/>
                    </a:lnTo>
                    <a:lnTo>
                      <a:pt x="661" y="3438"/>
                    </a:lnTo>
                    <a:lnTo>
                      <a:pt x="703" y="3426"/>
                    </a:lnTo>
                    <a:lnTo>
                      <a:pt x="727" y="3424"/>
                    </a:lnTo>
                    <a:lnTo>
                      <a:pt x="752" y="3425"/>
                    </a:lnTo>
                    <a:lnTo>
                      <a:pt x="773" y="3388"/>
                    </a:lnTo>
                    <a:lnTo>
                      <a:pt x="568" y="3365"/>
                    </a:lnTo>
                    <a:lnTo>
                      <a:pt x="521" y="3355"/>
                    </a:lnTo>
                    <a:lnTo>
                      <a:pt x="478" y="3335"/>
                    </a:lnTo>
                    <a:lnTo>
                      <a:pt x="398" y="3287"/>
                    </a:lnTo>
                    <a:lnTo>
                      <a:pt x="359" y="3265"/>
                    </a:lnTo>
                    <a:lnTo>
                      <a:pt x="318" y="3248"/>
                    </a:lnTo>
                    <a:lnTo>
                      <a:pt x="274" y="3239"/>
                    </a:lnTo>
                    <a:lnTo>
                      <a:pt x="250" y="3239"/>
                    </a:lnTo>
                    <a:lnTo>
                      <a:pt x="226" y="3243"/>
                    </a:lnTo>
                    <a:lnTo>
                      <a:pt x="0" y="3162"/>
                    </a:lnTo>
                    <a:lnTo>
                      <a:pt x="221" y="3232"/>
                    </a:lnTo>
                    <a:lnTo>
                      <a:pt x="248" y="3225"/>
                    </a:lnTo>
                    <a:lnTo>
                      <a:pt x="274" y="3223"/>
                    </a:lnTo>
                    <a:lnTo>
                      <a:pt x="322" y="3230"/>
                    </a:lnTo>
                    <a:lnTo>
                      <a:pt x="366" y="3246"/>
                    </a:lnTo>
                    <a:lnTo>
                      <a:pt x="409" y="3269"/>
                    </a:lnTo>
                    <a:lnTo>
                      <a:pt x="493" y="3320"/>
                    </a:lnTo>
                    <a:lnTo>
                      <a:pt x="537" y="3340"/>
                    </a:lnTo>
                    <a:lnTo>
                      <a:pt x="553" y="3346"/>
                    </a:lnTo>
                    <a:lnTo>
                      <a:pt x="559" y="3347"/>
                    </a:lnTo>
                    <a:lnTo>
                      <a:pt x="584" y="3350"/>
                    </a:lnTo>
                    <a:lnTo>
                      <a:pt x="788" y="3367"/>
                    </a:lnTo>
                    <a:lnTo>
                      <a:pt x="805" y="3351"/>
                    </a:lnTo>
                    <a:lnTo>
                      <a:pt x="821" y="3340"/>
                    </a:lnTo>
                    <a:lnTo>
                      <a:pt x="838" y="3331"/>
                    </a:lnTo>
                    <a:lnTo>
                      <a:pt x="855" y="3326"/>
                    </a:lnTo>
                    <a:lnTo>
                      <a:pt x="891" y="3323"/>
                    </a:lnTo>
                    <a:lnTo>
                      <a:pt x="928" y="3324"/>
                    </a:lnTo>
                    <a:lnTo>
                      <a:pt x="965" y="3327"/>
                    </a:lnTo>
                    <a:lnTo>
                      <a:pt x="1005" y="3327"/>
                    </a:lnTo>
                    <a:lnTo>
                      <a:pt x="1045" y="3318"/>
                    </a:lnTo>
                    <a:lnTo>
                      <a:pt x="1087" y="3299"/>
                    </a:lnTo>
                    <a:lnTo>
                      <a:pt x="1099" y="3314"/>
                    </a:lnTo>
                    <a:lnTo>
                      <a:pt x="1114" y="3324"/>
                    </a:lnTo>
                    <a:lnTo>
                      <a:pt x="1131" y="3328"/>
                    </a:lnTo>
                    <a:lnTo>
                      <a:pt x="1147" y="3326"/>
                    </a:lnTo>
                    <a:lnTo>
                      <a:pt x="1164" y="3319"/>
                    </a:lnTo>
                    <a:lnTo>
                      <a:pt x="1179" y="3306"/>
                    </a:lnTo>
                    <a:lnTo>
                      <a:pt x="1190" y="3287"/>
                    </a:lnTo>
                    <a:lnTo>
                      <a:pt x="1197" y="3263"/>
                    </a:lnTo>
                    <a:lnTo>
                      <a:pt x="1218" y="3287"/>
                    </a:lnTo>
                    <a:close/>
                    <a:moveTo>
                      <a:pt x="6021" y="4120"/>
                    </a:moveTo>
                    <a:lnTo>
                      <a:pt x="6168" y="4212"/>
                    </a:lnTo>
                    <a:lnTo>
                      <a:pt x="6151" y="4219"/>
                    </a:lnTo>
                    <a:lnTo>
                      <a:pt x="6140" y="4234"/>
                    </a:lnTo>
                    <a:lnTo>
                      <a:pt x="6062" y="4195"/>
                    </a:lnTo>
                    <a:lnTo>
                      <a:pt x="6061" y="4175"/>
                    </a:lnTo>
                    <a:lnTo>
                      <a:pt x="6052" y="4158"/>
                    </a:lnTo>
                    <a:lnTo>
                      <a:pt x="6034" y="4147"/>
                    </a:lnTo>
                    <a:lnTo>
                      <a:pt x="6024" y="4144"/>
                    </a:lnTo>
                    <a:lnTo>
                      <a:pt x="6011" y="4144"/>
                    </a:lnTo>
                    <a:lnTo>
                      <a:pt x="6019" y="4133"/>
                    </a:lnTo>
                    <a:lnTo>
                      <a:pt x="6021" y="4120"/>
                    </a:lnTo>
                    <a:close/>
                    <a:moveTo>
                      <a:pt x="6361" y="4498"/>
                    </a:moveTo>
                    <a:lnTo>
                      <a:pt x="6415" y="4583"/>
                    </a:lnTo>
                    <a:lnTo>
                      <a:pt x="6407" y="4719"/>
                    </a:lnTo>
                    <a:lnTo>
                      <a:pt x="6438" y="4771"/>
                    </a:lnTo>
                    <a:lnTo>
                      <a:pt x="6392" y="4734"/>
                    </a:lnTo>
                    <a:lnTo>
                      <a:pt x="6396" y="4583"/>
                    </a:lnTo>
                    <a:lnTo>
                      <a:pt x="6354" y="4524"/>
                    </a:lnTo>
                    <a:lnTo>
                      <a:pt x="6361" y="4498"/>
                    </a:lnTo>
                    <a:close/>
                    <a:moveTo>
                      <a:pt x="2490" y="2358"/>
                    </a:moveTo>
                    <a:lnTo>
                      <a:pt x="2445" y="2321"/>
                    </a:lnTo>
                    <a:lnTo>
                      <a:pt x="2402" y="2279"/>
                    </a:lnTo>
                    <a:lnTo>
                      <a:pt x="2322" y="2192"/>
                    </a:lnTo>
                    <a:lnTo>
                      <a:pt x="2241" y="2104"/>
                    </a:lnTo>
                    <a:lnTo>
                      <a:pt x="2198" y="2063"/>
                    </a:lnTo>
                    <a:lnTo>
                      <a:pt x="2151" y="2027"/>
                    </a:lnTo>
                    <a:lnTo>
                      <a:pt x="2211" y="2039"/>
                    </a:lnTo>
                    <a:lnTo>
                      <a:pt x="2252" y="2073"/>
                    </a:lnTo>
                    <a:lnTo>
                      <a:pt x="2290" y="2110"/>
                    </a:lnTo>
                    <a:lnTo>
                      <a:pt x="2367" y="2190"/>
                    </a:lnTo>
                    <a:lnTo>
                      <a:pt x="2407" y="2229"/>
                    </a:lnTo>
                    <a:lnTo>
                      <a:pt x="2449" y="2268"/>
                    </a:lnTo>
                    <a:lnTo>
                      <a:pt x="2495" y="2303"/>
                    </a:lnTo>
                    <a:lnTo>
                      <a:pt x="2547" y="2335"/>
                    </a:lnTo>
                    <a:lnTo>
                      <a:pt x="2516" y="2341"/>
                    </a:lnTo>
                    <a:lnTo>
                      <a:pt x="2490" y="2358"/>
                    </a:lnTo>
                    <a:close/>
                    <a:moveTo>
                      <a:pt x="3583" y="3080"/>
                    </a:moveTo>
                    <a:lnTo>
                      <a:pt x="3556" y="3028"/>
                    </a:lnTo>
                    <a:lnTo>
                      <a:pt x="3534" y="2972"/>
                    </a:lnTo>
                    <a:lnTo>
                      <a:pt x="3510" y="2922"/>
                    </a:lnTo>
                    <a:lnTo>
                      <a:pt x="3495" y="2902"/>
                    </a:lnTo>
                    <a:lnTo>
                      <a:pt x="3479" y="2887"/>
                    </a:lnTo>
                    <a:lnTo>
                      <a:pt x="3444" y="2860"/>
                    </a:lnTo>
                    <a:lnTo>
                      <a:pt x="3417" y="2828"/>
                    </a:lnTo>
                    <a:lnTo>
                      <a:pt x="3396" y="2792"/>
                    </a:lnTo>
                    <a:lnTo>
                      <a:pt x="3377" y="2756"/>
                    </a:lnTo>
                    <a:lnTo>
                      <a:pt x="3342" y="2682"/>
                    </a:lnTo>
                    <a:lnTo>
                      <a:pt x="3319" y="2648"/>
                    </a:lnTo>
                    <a:lnTo>
                      <a:pt x="3311" y="2635"/>
                    </a:lnTo>
                    <a:lnTo>
                      <a:pt x="3307" y="2632"/>
                    </a:lnTo>
                    <a:lnTo>
                      <a:pt x="3292" y="2617"/>
                    </a:lnTo>
                    <a:lnTo>
                      <a:pt x="3262" y="2582"/>
                    </a:lnTo>
                    <a:lnTo>
                      <a:pt x="3242" y="2540"/>
                    </a:lnTo>
                    <a:lnTo>
                      <a:pt x="3228" y="2495"/>
                    </a:lnTo>
                    <a:lnTo>
                      <a:pt x="3216" y="2448"/>
                    </a:lnTo>
                    <a:lnTo>
                      <a:pt x="3205" y="2402"/>
                    </a:lnTo>
                    <a:lnTo>
                      <a:pt x="3191" y="2357"/>
                    </a:lnTo>
                    <a:lnTo>
                      <a:pt x="3170" y="2316"/>
                    </a:lnTo>
                    <a:lnTo>
                      <a:pt x="3142" y="2279"/>
                    </a:lnTo>
                    <a:lnTo>
                      <a:pt x="3162" y="2296"/>
                    </a:lnTo>
                    <a:lnTo>
                      <a:pt x="3178" y="2316"/>
                    </a:lnTo>
                    <a:lnTo>
                      <a:pt x="3204" y="2358"/>
                    </a:lnTo>
                    <a:lnTo>
                      <a:pt x="3222" y="2405"/>
                    </a:lnTo>
                    <a:lnTo>
                      <a:pt x="3238" y="2454"/>
                    </a:lnTo>
                    <a:lnTo>
                      <a:pt x="3256" y="2503"/>
                    </a:lnTo>
                    <a:lnTo>
                      <a:pt x="3276" y="2549"/>
                    </a:lnTo>
                    <a:lnTo>
                      <a:pt x="3304" y="2590"/>
                    </a:lnTo>
                    <a:lnTo>
                      <a:pt x="3322" y="2609"/>
                    </a:lnTo>
                    <a:lnTo>
                      <a:pt x="3344" y="2625"/>
                    </a:lnTo>
                    <a:lnTo>
                      <a:pt x="3350" y="2578"/>
                    </a:lnTo>
                    <a:lnTo>
                      <a:pt x="3360" y="2532"/>
                    </a:lnTo>
                    <a:lnTo>
                      <a:pt x="3387" y="2440"/>
                    </a:lnTo>
                    <a:lnTo>
                      <a:pt x="3412" y="2347"/>
                    </a:lnTo>
                    <a:lnTo>
                      <a:pt x="3421" y="2299"/>
                    </a:lnTo>
                    <a:lnTo>
                      <a:pt x="3423" y="2249"/>
                    </a:lnTo>
                    <a:lnTo>
                      <a:pt x="3419" y="2222"/>
                    </a:lnTo>
                    <a:lnTo>
                      <a:pt x="3412" y="2198"/>
                    </a:lnTo>
                    <a:lnTo>
                      <a:pt x="3389" y="2153"/>
                    </a:lnTo>
                    <a:lnTo>
                      <a:pt x="3354" y="2072"/>
                    </a:lnTo>
                    <a:lnTo>
                      <a:pt x="3329" y="1989"/>
                    </a:lnTo>
                    <a:lnTo>
                      <a:pt x="3306" y="1903"/>
                    </a:lnTo>
                    <a:lnTo>
                      <a:pt x="3280" y="1820"/>
                    </a:lnTo>
                    <a:lnTo>
                      <a:pt x="3315" y="1849"/>
                    </a:lnTo>
                    <a:lnTo>
                      <a:pt x="3335" y="1927"/>
                    </a:lnTo>
                    <a:lnTo>
                      <a:pt x="3361" y="2009"/>
                    </a:lnTo>
                    <a:lnTo>
                      <a:pt x="3395" y="2091"/>
                    </a:lnTo>
                    <a:lnTo>
                      <a:pt x="3435" y="2172"/>
                    </a:lnTo>
                    <a:lnTo>
                      <a:pt x="3464" y="2276"/>
                    </a:lnTo>
                    <a:lnTo>
                      <a:pt x="3500" y="2213"/>
                    </a:lnTo>
                    <a:lnTo>
                      <a:pt x="3528" y="2147"/>
                    </a:lnTo>
                    <a:lnTo>
                      <a:pt x="3551" y="2078"/>
                    </a:lnTo>
                    <a:lnTo>
                      <a:pt x="3569" y="2009"/>
                    </a:lnTo>
                    <a:lnTo>
                      <a:pt x="3555" y="2089"/>
                    </a:lnTo>
                    <a:lnTo>
                      <a:pt x="3535" y="2169"/>
                    </a:lnTo>
                    <a:lnTo>
                      <a:pt x="3520" y="2208"/>
                    </a:lnTo>
                    <a:lnTo>
                      <a:pt x="3504" y="2246"/>
                    </a:lnTo>
                    <a:lnTo>
                      <a:pt x="3483" y="2283"/>
                    </a:lnTo>
                    <a:lnTo>
                      <a:pt x="3460" y="2317"/>
                    </a:lnTo>
                    <a:lnTo>
                      <a:pt x="3446" y="2340"/>
                    </a:lnTo>
                    <a:lnTo>
                      <a:pt x="3432" y="2370"/>
                    </a:lnTo>
                    <a:lnTo>
                      <a:pt x="3408" y="2443"/>
                    </a:lnTo>
                    <a:lnTo>
                      <a:pt x="3388" y="2526"/>
                    </a:lnTo>
                    <a:lnTo>
                      <a:pt x="3374" y="2613"/>
                    </a:lnTo>
                    <a:lnTo>
                      <a:pt x="3376" y="2635"/>
                    </a:lnTo>
                    <a:lnTo>
                      <a:pt x="3386" y="2666"/>
                    </a:lnTo>
                    <a:lnTo>
                      <a:pt x="3398" y="2703"/>
                    </a:lnTo>
                    <a:lnTo>
                      <a:pt x="3408" y="2743"/>
                    </a:lnTo>
                    <a:lnTo>
                      <a:pt x="3414" y="2765"/>
                    </a:lnTo>
                    <a:lnTo>
                      <a:pt x="3423" y="2783"/>
                    </a:lnTo>
                    <a:lnTo>
                      <a:pt x="3448" y="2815"/>
                    </a:lnTo>
                    <a:lnTo>
                      <a:pt x="3478" y="2842"/>
                    </a:lnTo>
                    <a:lnTo>
                      <a:pt x="3512" y="2866"/>
                    </a:lnTo>
                    <a:lnTo>
                      <a:pt x="3547" y="2890"/>
                    </a:lnTo>
                    <a:lnTo>
                      <a:pt x="3578" y="2917"/>
                    </a:lnTo>
                    <a:lnTo>
                      <a:pt x="3591" y="2932"/>
                    </a:lnTo>
                    <a:lnTo>
                      <a:pt x="3603" y="2949"/>
                    </a:lnTo>
                    <a:lnTo>
                      <a:pt x="3611" y="2970"/>
                    </a:lnTo>
                    <a:lnTo>
                      <a:pt x="3618" y="2991"/>
                    </a:lnTo>
                    <a:lnTo>
                      <a:pt x="3601" y="3006"/>
                    </a:lnTo>
                    <a:lnTo>
                      <a:pt x="3588" y="3028"/>
                    </a:lnTo>
                    <a:lnTo>
                      <a:pt x="3581" y="3053"/>
                    </a:lnTo>
                    <a:lnTo>
                      <a:pt x="3583" y="3080"/>
                    </a:lnTo>
                    <a:close/>
                    <a:moveTo>
                      <a:pt x="3976" y="1290"/>
                    </a:moveTo>
                    <a:lnTo>
                      <a:pt x="3950" y="1104"/>
                    </a:lnTo>
                    <a:lnTo>
                      <a:pt x="3939" y="1062"/>
                    </a:lnTo>
                    <a:lnTo>
                      <a:pt x="3924" y="1029"/>
                    </a:lnTo>
                    <a:lnTo>
                      <a:pt x="3885" y="974"/>
                    </a:lnTo>
                    <a:lnTo>
                      <a:pt x="3868" y="947"/>
                    </a:lnTo>
                    <a:lnTo>
                      <a:pt x="3855" y="914"/>
                    </a:lnTo>
                    <a:lnTo>
                      <a:pt x="3850" y="873"/>
                    </a:lnTo>
                    <a:lnTo>
                      <a:pt x="3853" y="818"/>
                    </a:lnTo>
                    <a:lnTo>
                      <a:pt x="3856" y="782"/>
                    </a:lnTo>
                    <a:lnTo>
                      <a:pt x="3854" y="750"/>
                    </a:lnTo>
                    <a:lnTo>
                      <a:pt x="3849" y="721"/>
                    </a:lnTo>
                    <a:lnTo>
                      <a:pt x="3839" y="695"/>
                    </a:lnTo>
                    <a:lnTo>
                      <a:pt x="3811" y="649"/>
                    </a:lnTo>
                    <a:lnTo>
                      <a:pt x="3772" y="611"/>
                    </a:lnTo>
                    <a:lnTo>
                      <a:pt x="3726" y="576"/>
                    </a:lnTo>
                    <a:lnTo>
                      <a:pt x="3676" y="541"/>
                    </a:lnTo>
                    <a:lnTo>
                      <a:pt x="3626" y="503"/>
                    </a:lnTo>
                    <a:lnTo>
                      <a:pt x="3580" y="458"/>
                    </a:lnTo>
                    <a:lnTo>
                      <a:pt x="3563" y="436"/>
                    </a:lnTo>
                    <a:lnTo>
                      <a:pt x="3550" y="414"/>
                    </a:lnTo>
                    <a:lnTo>
                      <a:pt x="3540" y="394"/>
                    </a:lnTo>
                    <a:lnTo>
                      <a:pt x="3536" y="374"/>
                    </a:lnTo>
                    <a:lnTo>
                      <a:pt x="3536" y="333"/>
                    </a:lnTo>
                    <a:lnTo>
                      <a:pt x="3546" y="293"/>
                    </a:lnTo>
                    <a:lnTo>
                      <a:pt x="3581" y="212"/>
                    </a:lnTo>
                    <a:lnTo>
                      <a:pt x="3600" y="170"/>
                    </a:lnTo>
                    <a:lnTo>
                      <a:pt x="3606" y="153"/>
                    </a:lnTo>
                    <a:lnTo>
                      <a:pt x="3614" y="125"/>
                    </a:lnTo>
                    <a:lnTo>
                      <a:pt x="3614" y="89"/>
                    </a:lnTo>
                    <a:lnTo>
                      <a:pt x="3604" y="58"/>
                    </a:lnTo>
                    <a:lnTo>
                      <a:pt x="3592" y="29"/>
                    </a:lnTo>
                    <a:lnTo>
                      <a:pt x="3589" y="0"/>
                    </a:lnTo>
                    <a:lnTo>
                      <a:pt x="3629" y="54"/>
                    </a:lnTo>
                    <a:lnTo>
                      <a:pt x="3637" y="72"/>
                    </a:lnTo>
                    <a:lnTo>
                      <a:pt x="3641" y="93"/>
                    </a:lnTo>
                    <a:lnTo>
                      <a:pt x="3638" y="115"/>
                    </a:lnTo>
                    <a:lnTo>
                      <a:pt x="3633" y="140"/>
                    </a:lnTo>
                    <a:lnTo>
                      <a:pt x="3594" y="250"/>
                    </a:lnTo>
                    <a:lnTo>
                      <a:pt x="3577" y="307"/>
                    </a:lnTo>
                    <a:lnTo>
                      <a:pt x="3573" y="336"/>
                    </a:lnTo>
                    <a:lnTo>
                      <a:pt x="3573" y="364"/>
                    </a:lnTo>
                    <a:lnTo>
                      <a:pt x="3577" y="391"/>
                    </a:lnTo>
                    <a:lnTo>
                      <a:pt x="3587" y="416"/>
                    </a:lnTo>
                    <a:lnTo>
                      <a:pt x="3604" y="440"/>
                    </a:lnTo>
                    <a:lnTo>
                      <a:pt x="3629" y="462"/>
                    </a:lnTo>
                    <a:lnTo>
                      <a:pt x="3758" y="555"/>
                    </a:lnTo>
                    <a:lnTo>
                      <a:pt x="3788" y="581"/>
                    </a:lnTo>
                    <a:lnTo>
                      <a:pt x="3817" y="609"/>
                    </a:lnTo>
                    <a:lnTo>
                      <a:pt x="3838" y="630"/>
                    </a:lnTo>
                    <a:lnTo>
                      <a:pt x="3864" y="671"/>
                    </a:lnTo>
                    <a:lnTo>
                      <a:pt x="3887" y="646"/>
                    </a:lnTo>
                    <a:lnTo>
                      <a:pt x="3904" y="616"/>
                    </a:lnTo>
                    <a:lnTo>
                      <a:pt x="3917" y="585"/>
                    </a:lnTo>
                    <a:lnTo>
                      <a:pt x="3932" y="554"/>
                    </a:lnTo>
                    <a:lnTo>
                      <a:pt x="3919" y="617"/>
                    </a:lnTo>
                    <a:lnTo>
                      <a:pt x="3900" y="677"/>
                    </a:lnTo>
                    <a:lnTo>
                      <a:pt x="3886" y="738"/>
                    </a:lnTo>
                    <a:lnTo>
                      <a:pt x="3884" y="770"/>
                    </a:lnTo>
                    <a:lnTo>
                      <a:pt x="3886" y="803"/>
                    </a:lnTo>
                    <a:lnTo>
                      <a:pt x="3897" y="869"/>
                    </a:lnTo>
                    <a:lnTo>
                      <a:pt x="3909" y="912"/>
                    </a:lnTo>
                    <a:lnTo>
                      <a:pt x="3921" y="941"/>
                    </a:lnTo>
                    <a:lnTo>
                      <a:pt x="3934" y="963"/>
                    </a:lnTo>
                    <a:lnTo>
                      <a:pt x="3963" y="1002"/>
                    </a:lnTo>
                    <a:lnTo>
                      <a:pt x="3980" y="1034"/>
                    </a:lnTo>
                    <a:lnTo>
                      <a:pt x="3999" y="1081"/>
                    </a:lnTo>
                    <a:lnTo>
                      <a:pt x="4047" y="1248"/>
                    </a:lnTo>
                    <a:lnTo>
                      <a:pt x="4025" y="1248"/>
                    </a:lnTo>
                    <a:lnTo>
                      <a:pt x="4005" y="1256"/>
                    </a:lnTo>
                    <a:lnTo>
                      <a:pt x="3988" y="1270"/>
                    </a:lnTo>
                    <a:lnTo>
                      <a:pt x="3976" y="1290"/>
                    </a:lnTo>
                    <a:close/>
                    <a:moveTo>
                      <a:pt x="4489" y="1111"/>
                    </a:moveTo>
                    <a:lnTo>
                      <a:pt x="4526" y="1060"/>
                    </a:lnTo>
                    <a:lnTo>
                      <a:pt x="4567" y="1011"/>
                    </a:lnTo>
                    <a:lnTo>
                      <a:pt x="4611" y="966"/>
                    </a:lnTo>
                    <a:lnTo>
                      <a:pt x="4658" y="924"/>
                    </a:lnTo>
                    <a:lnTo>
                      <a:pt x="4759" y="848"/>
                    </a:lnTo>
                    <a:lnTo>
                      <a:pt x="4862" y="781"/>
                    </a:lnTo>
                    <a:lnTo>
                      <a:pt x="4875" y="727"/>
                    </a:lnTo>
                    <a:lnTo>
                      <a:pt x="4892" y="681"/>
                    </a:lnTo>
                    <a:lnTo>
                      <a:pt x="4919" y="639"/>
                    </a:lnTo>
                    <a:lnTo>
                      <a:pt x="4938" y="619"/>
                    </a:lnTo>
                    <a:lnTo>
                      <a:pt x="4959" y="600"/>
                    </a:lnTo>
                    <a:lnTo>
                      <a:pt x="4978" y="503"/>
                    </a:lnTo>
                    <a:lnTo>
                      <a:pt x="4989" y="455"/>
                    </a:lnTo>
                    <a:lnTo>
                      <a:pt x="5006" y="410"/>
                    </a:lnTo>
                    <a:lnTo>
                      <a:pt x="5016" y="410"/>
                    </a:lnTo>
                    <a:lnTo>
                      <a:pt x="4982" y="607"/>
                    </a:lnTo>
                    <a:lnTo>
                      <a:pt x="4977" y="625"/>
                    </a:lnTo>
                    <a:lnTo>
                      <a:pt x="4968" y="639"/>
                    </a:lnTo>
                    <a:lnTo>
                      <a:pt x="4945" y="662"/>
                    </a:lnTo>
                    <a:lnTo>
                      <a:pt x="4919" y="696"/>
                    </a:lnTo>
                    <a:lnTo>
                      <a:pt x="4908" y="722"/>
                    </a:lnTo>
                    <a:lnTo>
                      <a:pt x="4897" y="758"/>
                    </a:lnTo>
                    <a:lnTo>
                      <a:pt x="4911" y="770"/>
                    </a:lnTo>
                    <a:lnTo>
                      <a:pt x="4956" y="731"/>
                    </a:lnTo>
                    <a:lnTo>
                      <a:pt x="5003" y="694"/>
                    </a:lnTo>
                    <a:lnTo>
                      <a:pt x="5101" y="623"/>
                    </a:lnTo>
                    <a:lnTo>
                      <a:pt x="5148" y="586"/>
                    </a:lnTo>
                    <a:lnTo>
                      <a:pt x="5192" y="547"/>
                    </a:lnTo>
                    <a:lnTo>
                      <a:pt x="5234" y="503"/>
                    </a:lnTo>
                    <a:lnTo>
                      <a:pt x="5271" y="455"/>
                    </a:lnTo>
                    <a:lnTo>
                      <a:pt x="5250" y="490"/>
                    </a:lnTo>
                    <a:lnTo>
                      <a:pt x="5227" y="523"/>
                    </a:lnTo>
                    <a:lnTo>
                      <a:pt x="5174" y="583"/>
                    </a:lnTo>
                    <a:lnTo>
                      <a:pt x="5054" y="692"/>
                    </a:lnTo>
                    <a:lnTo>
                      <a:pt x="5077" y="685"/>
                    </a:lnTo>
                    <a:lnTo>
                      <a:pt x="5096" y="683"/>
                    </a:lnTo>
                    <a:lnTo>
                      <a:pt x="5115" y="686"/>
                    </a:lnTo>
                    <a:lnTo>
                      <a:pt x="5133" y="690"/>
                    </a:lnTo>
                    <a:lnTo>
                      <a:pt x="5171" y="699"/>
                    </a:lnTo>
                    <a:lnTo>
                      <a:pt x="5191" y="698"/>
                    </a:lnTo>
                    <a:lnTo>
                      <a:pt x="5214" y="692"/>
                    </a:lnTo>
                    <a:lnTo>
                      <a:pt x="5185" y="704"/>
                    </a:lnTo>
                    <a:lnTo>
                      <a:pt x="5154" y="709"/>
                    </a:lnTo>
                    <a:lnTo>
                      <a:pt x="5093" y="710"/>
                    </a:lnTo>
                    <a:lnTo>
                      <a:pt x="5061" y="711"/>
                    </a:lnTo>
                    <a:lnTo>
                      <a:pt x="5030" y="716"/>
                    </a:lnTo>
                    <a:lnTo>
                      <a:pt x="5000" y="727"/>
                    </a:lnTo>
                    <a:lnTo>
                      <a:pt x="4985" y="736"/>
                    </a:lnTo>
                    <a:lnTo>
                      <a:pt x="4971" y="748"/>
                    </a:lnTo>
                    <a:lnTo>
                      <a:pt x="4924" y="782"/>
                    </a:lnTo>
                    <a:lnTo>
                      <a:pt x="4872" y="813"/>
                    </a:lnTo>
                    <a:lnTo>
                      <a:pt x="4762" y="891"/>
                    </a:lnTo>
                    <a:lnTo>
                      <a:pt x="4710" y="933"/>
                    </a:lnTo>
                    <a:lnTo>
                      <a:pt x="4661" y="979"/>
                    </a:lnTo>
                    <a:lnTo>
                      <a:pt x="4616" y="1027"/>
                    </a:lnTo>
                    <a:lnTo>
                      <a:pt x="4576" y="1080"/>
                    </a:lnTo>
                    <a:lnTo>
                      <a:pt x="4544" y="1139"/>
                    </a:lnTo>
                    <a:lnTo>
                      <a:pt x="4518" y="1204"/>
                    </a:lnTo>
                    <a:lnTo>
                      <a:pt x="4524" y="1177"/>
                    </a:lnTo>
                    <a:lnTo>
                      <a:pt x="4519" y="1153"/>
                    </a:lnTo>
                    <a:lnTo>
                      <a:pt x="4507" y="1129"/>
                    </a:lnTo>
                    <a:lnTo>
                      <a:pt x="4489" y="1111"/>
                    </a:lnTo>
                    <a:close/>
                  </a:path>
                </a:pathLst>
              </a:custGeom>
              <a:solidFill>
                <a:srgbClr val="CC9954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Freeform 164">
                <a:extLst>
                  <a:ext uri="{FF2B5EF4-FFF2-40B4-BE49-F238E27FC236}">
                    <a16:creationId xmlns:a16="http://schemas.microsoft.com/office/drawing/2014/main" id="{03C84D0C-C488-435F-A073-212AB7261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9163" y="3036888"/>
                <a:ext cx="579438" cy="914400"/>
              </a:xfrm>
              <a:custGeom>
                <a:avLst/>
                <a:gdLst>
                  <a:gd name="T0" fmla="*/ 229 w 2550"/>
                  <a:gd name="T1" fmla="*/ 4994 h 5177"/>
                  <a:gd name="T2" fmla="*/ 516 w 2550"/>
                  <a:gd name="T3" fmla="*/ 4884 h 5177"/>
                  <a:gd name="T4" fmla="*/ 747 w 2550"/>
                  <a:gd name="T5" fmla="*/ 4628 h 5177"/>
                  <a:gd name="T6" fmla="*/ 791 w 2550"/>
                  <a:gd name="T7" fmla="*/ 4135 h 5177"/>
                  <a:gd name="T8" fmla="*/ 732 w 2550"/>
                  <a:gd name="T9" fmla="*/ 3557 h 5177"/>
                  <a:gd name="T10" fmla="*/ 549 w 2550"/>
                  <a:gd name="T11" fmla="*/ 3309 h 5177"/>
                  <a:gd name="T12" fmla="*/ 356 w 2550"/>
                  <a:gd name="T13" fmla="*/ 3221 h 5177"/>
                  <a:gd name="T14" fmla="*/ 418 w 2550"/>
                  <a:gd name="T15" fmla="*/ 3194 h 5177"/>
                  <a:gd name="T16" fmla="*/ 224 w 2550"/>
                  <a:gd name="T17" fmla="*/ 3048 h 5177"/>
                  <a:gd name="T18" fmla="*/ 15 w 2550"/>
                  <a:gd name="T19" fmla="*/ 2893 h 5177"/>
                  <a:gd name="T20" fmla="*/ 373 w 2550"/>
                  <a:gd name="T21" fmla="*/ 3063 h 5177"/>
                  <a:gd name="T22" fmla="*/ 577 w 2550"/>
                  <a:gd name="T23" fmla="*/ 3228 h 5177"/>
                  <a:gd name="T24" fmla="*/ 796 w 2550"/>
                  <a:gd name="T25" fmla="*/ 3208 h 5177"/>
                  <a:gd name="T26" fmla="*/ 844 w 2550"/>
                  <a:gd name="T27" fmla="*/ 2597 h 5177"/>
                  <a:gd name="T28" fmla="*/ 662 w 2550"/>
                  <a:gd name="T29" fmla="*/ 2200 h 5177"/>
                  <a:gd name="T30" fmla="*/ 420 w 2550"/>
                  <a:gd name="T31" fmla="*/ 1748 h 5177"/>
                  <a:gd name="T32" fmla="*/ 426 w 2550"/>
                  <a:gd name="T33" fmla="*/ 1655 h 5177"/>
                  <a:gd name="T34" fmla="*/ 905 w 2550"/>
                  <a:gd name="T35" fmla="*/ 2419 h 5177"/>
                  <a:gd name="T36" fmla="*/ 1127 w 2550"/>
                  <a:gd name="T37" fmla="*/ 2591 h 5177"/>
                  <a:gd name="T38" fmla="*/ 1272 w 2550"/>
                  <a:gd name="T39" fmla="*/ 1982 h 5177"/>
                  <a:gd name="T40" fmla="*/ 1266 w 2550"/>
                  <a:gd name="T41" fmla="*/ 1648 h 5177"/>
                  <a:gd name="T42" fmla="*/ 1341 w 2550"/>
                  <a:gd name="T43" fmla="*/ 1455 h 5177"/>
                  <a:gd name="T44" fmla="*/ 1399 w 2550"/>
                  <a:gd name="T45" fmla="*/ 1003 h 5177"/>
                  <a:gd name="T46" fmla="*/ 1146 w 2550"/>
                  <a:gd name="T47" fmla="*/ 402 h 5177"/>
                  <a:gd name="T48" fmla="*/ 898 w 2550"/>
                  <a:gd name="T49" fmla="*/ 188 h 5177"/>
                  <a:gd name="T50" fmla="*/ 1119 w 2550"/>
                  <a:gd name="T51" fmla="*/ 319 h 5177"/>
                  <a:gd name="T52" fmla="*/ 1282 w 2550"/>
                  <a:gd name="T53" fmla="*/ 128 h 5177"/>
                  <a:gd name="T54" fmla="*/ 1324 w 2550"/>
                  <a:gd name="T55" fmla="*/ 687 h 5177"/>
                  <a:gd name="T56" fmla="*/ 1497 w 2550"/>
                  <a:gd name="T57" fmla="*/ 450 h 5177"/>
                  <a:gd name="T58" fmla="*/ 1483 w 2550"/>
                  <a:gd name="T59" fmla="*/ 936 h 5177"/>
                  <a:gd name="T60" fmla="*/ 1586 w 2550"/>
                  <a:gd name="T61" fmla="*/ 980 h 5177"/>
                  <a:gd name="T62" fmla="*/ 1968 w 2550"/>
                  <a:gd name="T63" fmla="*/ 744 h 5177"/>
                  <a:gd name="T64" fmla="*/ 2026 w 2550"/>
                  <a:gd name="T65" fmla="*/ 401 h 5177"/>
                  <a:gd name="T66" fmla="*/ 2048 w 2550"/>
                  <a:gd name="T67" fmla="*/ 435 h 5177"/>
                  <a:gd name="T68" fmla="*/ 2260 w 2550"/>
                  <a:gd name="T69" fmla="*/ 524 h 5177"/>
                  <a:gd name="T70" fmla="*/ 2001 w 2550"/>
                  <a:gd name="T71" fmla="*/ 787 h 5177"/>
                  <a:gd name="T72" fmla="*/ 1675 w 2550"/>
                  <a:gd name="T73" fmla="*/ 994 h 5177"/>
                  <a:gd name="T74" fmla="*/ 1508 w 2550"/>
                  <a:gd name="T75" fmla="*/ 1435 h 5177"/>
                  <a:gd name="T76" fmla="*/ 1596 w 2550"/>
                  <a:gd name="T77" fmla="*/ 1941 h 5177"/>
                  <a:gd name="T78" fmla="*/ 2001 w 2550"/>
                  <a:gd name="T79" fmla="*/ 1711 h 5177"/>
                  <a:gd name="T80" fmla="*/ 2321 w 2550"/>
                  <a:gd name="T81" fmla="*/ 1486 h 5177"/>
                  <a:gd name="T82" fmla="*/ 2217 w 2550"/>
                  <a:gd name="T83" fmla="*/ 1588 h 5177"/>
                  <a:gd name="T84" fmla="*/ 2359 w 2550"/>
                  <a:gd name="T85" fmla="*/ 1637 h 5177"/>
                  <a:gd name="T86" fmla="*/ 2550 w 2550"/>
                  <a:gd name="T87" fmla="*/ 1739 h 5177"/>
                  <a:gd name="T88" fmla="*/ 2374 w 2550"/>
                  <a:gd name="T89" fmla="*/ 1676 h 5177"/>
                  <a:gd name="T90" fmla="*/ 2065 w 2550"/>
                  <a:gd name="T91" fmla="*/ 1724 h 5177"/>
                  <a:gd name="T92" fmla="*/ 1696 w 2550"/>
                  <a:gd name="T93" fmla="*/ 1959 h 5177"/>
                  <a:gd name="T94" fmla="*/ 1464 w 2550"/>
                  <a:gd name="T95" fmla="*/ 2202 h 5177"/>
                  <a:gd name="T96" fmla="*/ 1078 w 2550"/>
                  <a:gd name="T97" fmla="*/ 3359 h 5177"/>
                  <a:gd name="T98" fmla="*/ 1081 w 2550"/>
                  <a:gd name="T99" fmla="*/ 3568 h 5177"/>
                  <a:gd name="T100" fmla="*/ 1197 w 2550"/>
                  <a:gd name="T101" fmla="*/ 4621 h 5177"/>
                  <a:gd name="T102" fmla="*/ 1621 w 2550"/>
                  <a:gd name="T103" fmla="*/ 5041 h 5177"/>
                  <a:gd name="T104" fmla="*/ 1486 w 2550"/>
                  <a:gd name="T105" fmla="*/ 5003 h 5177"/>
                  <a:gd name="T106" fmla="*/ 1224 w 2550"/>
                  <a:gd name="T107" fmla="*/ 4874 h 5177"/>
                  <a:gd name="T108" fmla="*/ 987 w 2550"/>
                  <a:gd name="T109" fmla="*/ 4882 h 5177"/>
                  <a:gd name="T110" fmla="*/ 680 w 2550"/>
                  <a:gd name="T111" fmla="*/ 5079 h 5177"/>
                  <a:gd name="T112" fmla="*/ 659 w 2550"/>
                  <a:gd name="T113" fmla="*/ 5030 h 5177"/>
                  <a:gd name="T114" fmla="*/ 383 w 2550"/>
                  <a:gd name="T115" fmla="*/ 4982 h 5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50" h="5177">
                    <a:moveTo>
                      <a:pt x="0" y="5047"/>
                    </a:moveTo>
                    <a:lnTo>
                      <a:pt x="20" y="5034"/>
                    </a:lnTo>
                    <a:lnTo>
                      <a:pt x="42" y="5028"/>
                    </a:lnTo>
                    <a:lnTo>
                      <a:pt x="83" y="5023"/>
                    </a:lnTo>
                    <a:lnTo>
                      <a:pt x="125" y="5026"/>
                    </a:lnTo>
                    <a:lnTo>
                      <a:pt x="168" y="5021"/>
                    </a:lnTo>
                    <a:lnTo>
                      <a:pt x="202" y="5010"/>
                    </a:lnTo>
                    <a:lnTo>
                      <a:pt x="229" y="4994"/>
                    </a:lnTo>
                    <a:lnTo>
                      <a:pt x="267" y="4956"/>
                    </a:lnTo>
                    <a:lnTo>
                      <a:pt x="297" y="4926"/>
                    </a:lnTo>
                    <a:lnTo>
                      <a:pt x="314" y="4918"/>
                    </a:lnTo>
                    <a:lnTo>
                      <a:pt x="320" y="4917"/>
                    </a:lnTo>
                    <a:lnTo>
                      <a:pt x="333" y="4918"/>
                    </a:lnTo>
                    <a:lnTo>
                      <a:pt x="365" y="4917"/>
                    </a:lnTo>
                    <a:lnTo>
                      <a:pt x="415" y="4908"/>
                    </a:lnTo>
                    <a:lnTo>
                      <a:pt x="516" y="4884"/>
                    </a:lnTo>
                    <a:lnTo>
                      <a:pt x="573" y="4865"/>
                    </a:lnTo>
                    <a:lnTo>
                      <a:pt x="615" y="4842"/>
                    </a:lnTo>
                    <a:lnTo>
                      <a:pt x="647" y="4815"/>
                    </a:lnTo>
                    <a:lnTo>
                      <a:pt x="669" y="4784"/>
                    </a:lnTo>
                    <a:lnTo>
                      <a:pt x="688" y="4750"/>
                    </a:lnTo>
                    <a:lnTo>
                      <a:pt x="705" y="4712"/>
                    </a:lnTo>
                    <a:lnTo>
                      <a:pt x="723" y="4672"/>
                    </a:lnTo>
                    <a:lnTo>
                      <a:pt x="747" y="4628"/>
                    </a:lnTo>
                    <a:lnTo>
                      <a:pt x="772" y="4575"/>
                    </a:lnTo>
                    <a:lnTo>
                      <a:pt x="786" y="4517"/>
                    </a:lnTo>
                    <a:lnTo>
                      <a:pt x="792" y="4458"/>
                    </a:lnTo>
                    <a:lnTo>
                      <a:pt x="794" y="4396"/>
                    </a:lnTo>
                    <a:lnTo>
                      <a:pt x="792" y="4271"/>
                    </a:lnTo>
                    <a:lnTo>
                      <a:pt x="793" y="4209"/>
                    </a:lnTo>
                    <a:lnTo>
                      <a:pt x="800" y="4149"/>
                    </a:lnTo>
                    <a:lnTo>
                      <a:pt x="791" y="4135"/>
                    </a:lnTo>
                    <a:lnTo>
                      <a:pt x="788" y="4120"/>
                    </a:lnTo>
                    <a:lnTo>
                      <a:pt x="790" y="4089"/>
                    </a:lnTo>
                    <a:lnTo>
                      <a:pt x="798" y="4058"/>
                    </a:lnTo>
                    <a:lnTo>
                      <a:pt x="800" y="4027"/>
                    </a:lnTo>
                    <a:lnTo>
                      <a:pt x="787" y="3892"/>
                    </a:lnTo>
                    <a:lnTo>
                      <a:pt x="771" y="3767"/>
                    </a:lnTo>
                    <a:lnTo>
                      <a:pt x="752" y="3654"/>
                    </a:lnTo>
                    <a:lnTo>
                      <a:pt x="732" y="3557"/>
                    </a:lnTo>
                    <a:lnTo>
                      <a:pt x="708" y="3477"/>
                    </a:lnTo>
                    <a:lnTo>
                      <a:pt x="682" y="3415"/>
                    </a:lnTo>
                    <a:lnTo>
                      <a:pt x="654" y="3372"/>
                    </a:lnTo>
                    <a:lnTo>
                      <a:pt x="639" y="3360"/>
                    </a:lnTo>
                    <a:lnTo>
                      <a:pt x="624" y="3353"/>
                    </a:lnTo>
                    <a:lnTo>
                      <a:pt x="608" y="3339"/>
                    </a:lnTo>
                    <a:lnTo>
                      <a:pt x="590" y="3328"/>
                    </a:lnTo>
                    <a:lnTo>
                      <a:pt x="549" y="3309"/>
                    </a:lnTo>
                    <a:lnTo>
                      <a:pt x="529" y="3299"/>
                    </a:lnTo>
                    <a:lnTo>
                      <a:pt x="513" y="3287"/>
                    </a:lnTo>
                    <a:lnTo>
                      <a:pt x="501" y="3270"/>
                    </a:lnTo>
                    <a:lnTo>
                      <a:pt x="495" y="3248"/>
                    </a:lnTo>
                    <a:lnTo>
                      <a:pt x="486" y="3219"/>
                    </a:lnTo>
                    <a:lnTo>
                      <a:pt x="443" y="3211"/>
                    </a:lnTo>
                    <a:lnTo>
                      <a:pt x="399" y="3212"/>
                    </a:lnTo>
                    <a:lnTo>
                      <a:pt x="356" y="3221"/>
                    </a:lnTo>
                    <a:lnTo>
                      <a:pt x="336" y="3230"/>
                    </a:lnTo>
                    <a:lnTo>
                      <a:pt x="318" y="3242"/>
                    </a:lnTo>
                    <a:lnTo>
                      <a:pt x="280" y="3257"/>
                    </a:lnTo>
                    <a:lnTo>
                      <a:pt x="299" y="3237"/>
                    </a:lnTo>
                    <a:lnTo>
                      <a:pt x="321" y="3222"/>
                    </a:lnTo>
                    <a:lnTo>
                      <a:pt x="344" y="3211"/>
                    </a:lnTo>
                    <a:lnTo>
                      <a:pt x="367" y="3202"/>
                    </a:lnTo>
                    <a:lnTo>
                      <a:pt x="418" y="3194"/>
                    </a:lnTo>
                    <a:lnTo>
                      <a:pt x="471" y="3193"/>
                    </a:lnTo>
                    <a:lnTo>
                      <a:pt x="449" y="3167"/>
                    </a:lnTo>
                    <a:lnTo>
                      <a:pt x="422" y="3142"/>
                    </a:lnTo>
                    <a:lnTo>
                      <a:pt x="392" y="3119"/>
                    </a:lnTo>
                    <a:lnTo>
                      <a:pt x="359" y="3099"/>
                    </a:lnTo>
                    <a:lnTo>
                      <a:pt x="290" y="3066"/>
                    </a:lnTo>
                    <a:lnTo>
                      <a:pt x="255" y="3056"/>
                    </a:lnTo>
                    <a:lnTo>
                      <a:pt x="224" y="3048"/>
                    </a:lnTo>
                    <a:lnTo>
                      <a:pt x="186" y="3037"/>
                    </a:lnTo>
                    <a:lnTo>
                      <a:pt x="169" y="3026"/>
                    </a:lnTo>
                    <a:lnTo>
                      <a:pt x="154" y="3011"/>
                    </a:lnTo>
                    <a:lnTo>
                      <a:pt x="111" y="2995"/>
                    </a:lnTo>
                    <a:lnTo>
                      <a:pt x="73" y="2972"/>
                    </a:lnTo>
                    <a:lnTo>
                      <a:pt x="42" y="2944"/>
                    </a:lnTo>
                    <a:lnTo>
                      <a:pt x="18" y="2908"/>
                    </a:lnTo>
                    <a:lnTo>
                      <a:pt x="15" y="2893"/>
                    </a:lnTo>
                    <a:lnTo>
                      <a:pt x="22" y="2887"/>
                    </a:lnTo>
                    <a:lnTo>
                      <a:pt x="34" y="2889"/>
                    </a:lnTo>
                    <a:lnTo>
                      <a:pt x="48" y="2900"/>
                    </a:lnTo>
                    <a:lnTo>
                      <a:pt x="80" y="2930"/>
                    </a:lnTo>
                    <a:lnTo>
                      <a:pt x="115" y="2957"/>
                    </a:lnTo>
                    <a:lnTo>
                      <a:pt x="197" y="3002"/>
                    </a:lnTo>
                    <a:lnTo>
                      <a:pt x="285" y="3038"/>
                    </a:lnTo>
                    <a:lnTo>
                      <a:pt x="373" y="3063"/>
                    </a:lnTo>
                    <a:lnTo>
                      <a:pt x="404" y="3075"/>
                    </a:lnTo>
                    <a:lnTo>
                      <a:pt x="430" y="3093"/>
                    </a:lnTo>
                    <a:lnTo>
                      <a:pt x="472" y="3140"/>
                    </a:lnTo>
                    <a:lnTo>
                      <a:pt x="509" y="3186"/>
                    </a:lnTo>
                    <a:lnTo>
                      <a:pt x="528" y="3203"/>
                    </a:lnTo>
                    <a:lnTo>
                      <a:pt x="536" y="3210"/>
                    </a:lnTo>
                    <a:lnTo>
                      <a:pt x="550" y="3215"/>
                    </a:lnTo>
                    <a:lnTo>
                      <a:pt x="577" y="3228"/>
                    </a:lnTo>
                    <a:lnTo>
                      <a:pt x="599" y="3244"/>
                    </a:lnTo>
                    <a:lnTo>
                      <a:pt x="640" y="3279"/>
                    </a:lnTo>
                    <a:lnTo>
                      <a:pt x="661" y="3295"/>
                    </a:lnTo>
                    <a:lnTo>
                      <a:pt x="683" y="3308"/>
                    </a:lnTo>
                    <a:lnTo>
                      <a:pt x="709" y="3317"/>
                    </a:lnTo>
                    <a:lnTo>
                      <a:pt x="741" y="3320"/>
                    </a:lnTo>
                    <a:lnTo>
                      <a:pt x="770" y="3264"/>
                    </a:lnTo>
                    <a:lnTo>
                      <a:pt x="796" y="3208"/>
                    </a:lnTo>
                    <a:lnTo>
                      <a:pt x="818" y="3149"/>
                    </a:lnTo>
                    <a:lnTo>
                      <a:pt x="836" y="3089"/>
                    </a:lnTo>
                    <a:lnTo>
                      <a:pt x="862" y="2967"/>
                    </a:lnTo>
                    <a:lnTo>
                      <a:pt x="870" y="2905"/>
                    </a:lnTo>
                    <a:lnTo>
                      <a:pt x="873" y="2843"/>
                    </a:lnTo>
                    <a:lnTo>
                      <a:pt x="867" y="2719"/>
                    </a:lnTo>
                    <a:lnTo>
                      <a:pt x="858" y="2657"/>
                    </a:lnTo>
                    <a:lnTo>
                      <a:pt x="844" y="2597"/>
                    </a:lnTo>
                    <a:lnTo>
                      <a:pt x="826" y="2537"/>
                    </a:lnTo>
                    <a:lnTo>
                      <a:pt x="803" y="2479"/>
                    </a:lnTo>
                    <a:lnTo>
                      <a:pt x="776" y="2422"/>
                    </a:lnTo>
                    <a:lnTo>
                      <a:pt x="744" y="2366"/>
                    </a:lnTo>
                    <a:lnTo>
                      <a:pt x="721" y="2324"/>
                    </a:lnTo>
                    <a:lnTo>
                      <a:pt x="705" y="2282"/>
                    </a:lnTo>
                    <a:lnTo>
                      <a:pt x="688" y="2240"/>
                    </a:lnTo>
                    <a:lnTo>
                      <a:pt x="662" y="2200"/>
                    </a:lnTo>
                    <a:lnTo>
                      <a:pt x="634" y="2161"/>
                    </a:lnTo>
                    <a:lnTo>
                      <a:pt x="610" y="2121"/>
                    </a:lnTo>
                    <a:lnTo>
                      <a:pt x="569" y="2036"/>
                    </a:lnTo>
                    <a:lnTo>
                      <a:pt x="529" y="1950"/>
                    </a:lnTo>
                    <a:lnTo>
                      <a:pt x="508" y="1908"/>
                    </a:lnTo>
                    <a:lnTo>
                      <a:pt x="482" y="1866"/>
                    </a:lnTo>
                    <a:lnTo>
                      <a:pt x="447" y="1808"/>
                    </a:lnTo>
                    <a:lnTo>
                      <a:pt x="420" y="1748"/>
                    </a:lnTo>
                    <a:lnTo>
                      <a:pt x="378" y="1622"/>
                    </a:lnTo>
                    <a:lnTo>
                      <a:pt x="316" y="1365"/>
                    </a:lnTo>
                    <a:lnTo>
                      <a:pt x="346" y="1364"/>
                    </a:lnTo>
                    <a:lnTo>
                      <a:pt x="372" y="1353"/>
                    </a:lnTo>
                    <a:lnTo>
                      <a:pt x="384" y="1429"/>
                    </a:lnTo>
                    <a:lnTo>
                      <a:pt x="400" y="1504"/>
                    </a:lnTo>
                    <a:lnTo>
                      <a:pt x="415" y="1579"/>
                    </a:lnTo>
                    <a:lnTo>
                      <a:pt x="426" y="1655"/>
                    </a:lnTo>
                    <a:lnTo>
                      <a:pt x="467" y="1733"/>
                    </a:lnTo>
                    <a:lnTo>
                      <a:pt x="511" y="1807"/>
                    </a:lnTo>
                    <a:lnTo>
                      <a:pt x="609" y="1955"/>
                    </a:lnTo>
                    <a:lnTo>
                      <a:pt x="677" y="2061"/>
                    </a:lnTo>
                    <a:lnTo>
                      <a:pt x="741" y="2169"/>
                    </a:lnTo>
                    <a:lnTo>
                      <a:pt x="806" y="2277"/>
                    </a:lnTo>
                    <a:lnTo>
                      <a:pt x="882" y="2385"/>
                    </a:lnTo>
                    <a:lnTo>
                      <a:pt x="905" y="2419"/>
                    </a:lnTo>
                    <a:lnTo>
                      <a:pt x="927" y="2455"/>
                    </a:lnTo>
                    <a:lnTo>
                      <a:pt x="964" y="2531"/>
                    </a:lnTo>
                    <a:lnTo>
                      <a:pt x="1000" y="2606"/>
                    </a:lnTo>
                    <a:lnTo>
                      <a:pt x="1022" y="2641"/>
                    </a:lnTo>
                    <a:lnTo>
                      <a:pt x="1047" y="2674"/>
                    </a:lnTo>
                    <a:lnTo>
                      <a:pt x="1077" y="2674"/>
                    </a:lnTo>
                    <a:lnTo>
                      <a:pt x="1104" y="2634"/>
                    </a:lnTo>
                    <a:lnTo>
                      <a:pt x="1127" y="2591"/>
                    </a:lnTo>
                    <a:lnTo>
                      <a:pt x="1162" y="2503"/>
                    </a:lnTo>
                    <a:lnTo>
                      <a:pt x="1194" y="2412"/>
                    </a:lnTo>
                    <a:lnTo>
                      <a:pt x="1230" y="2323"/>
                    </a:lnTo>
                    <a:lnTo>
                      <a:pt x="1251" y="2268"/>
                    </a:lnTo>
                    <a:lnTo>
                      <a:pt x="1263" y="2211"/>
                    </a:lnTo>
                    <a:lnTo>
                      <a:pt x="1271" y="2155"/>
                    </a:lnTo>
                    <a:lnTo>
                      <a:pt x="1274" y="2098"/>
                    </a:lnTo>
                    <a:lnTo>
                      <a:pt x="1272" y="1982"/>
                    </a:lnTo>
                    <a:lnTo>
                      <a:pt x="1267" y="1866"/>
                    </a:lnTo>
                    <a:lnTo>
                      <a:pt x="1213" y="1766"/>
                    </a:lnTo>
                    <a:lnTo>
                      <a:pt x="1234" y="1738"/>
                    </a:lnTo>
                    <a:lnTo>
                      <a:pt x="1248" y="1704"/>
                    </a:lnTo>
                    <a:lnTo>
                      <a:pt x="1252" y="1666"/>
                    </a:lnTo>
                    <a:lnTo>
                      <a:pt x="1245" y="1628"/>
                    </a:lnTo>
                    <a:lnTo>
                      <a:pt x="1255" y="1640"/>
                    </a:lnTo>
                    <a:lnTo>
                      <a:pt x="1266" y="1648"/>
                    </a:lnTo>
                    <a:lnTo>
                      <a:pt x="1278" y="1652"/>
                    </a:lnTo>
                    <a:lnTo>
                      <a:pt x="1289" y="1651"/>
                    </a:lnTo>
                    <a:lnTo>
                      <a:pt x="1299" y="1648"/>
                    </a:lnTo>
                    <a:lnTo>
                      <a:pt x="1308" y="1640"/>
                    </a:lnTo>
                    <a:lnTo>
                      <a:pt x="1313" y="1629"/>
                    </a:lnTo>
                    <a:lnTo>
                      <a:pt x="1316" y="1614"/>
                    </a:lnTo>
                    <a:lnTo>
                      <a:pt x="1325" y="1535"/>
                    </a:lnTo>
                    <a:lnTo>
                      <a:pt x="1341" y="1455"/>
                    </a:lnTo>
                    <a:lnTo>
                      <a:pt x="1363" y="1376"/>
                    </a:lnTo>
                    <a:lnTo>
                      <a:pt x="1387" y="1299"/>
                    </a:lnTo>
                    <a:lnTo>
                      <a:pt x="1405" y="1231"/>
                    </a:lnTo>
                    <a:lnTo>
                      <a:pt x="1413" y="1159"/>
                    </a:lnTo>
                    <a:lnTo>
                      <a:pt x="1413" y="1121"/>
                    </a:lnTo>
                    <a:lnTo>
                      <a:pt x="1411" y="1083"/>
                    </a:lnTo>
                    <a:lnTo>
                      <a:pt x="1407" y="1043"/>
                    </a:lnTo>
                    <a:lnTo>
                      <a:pt x="1399" y="1003"/>
                    </a:lnTo>
                    <a:lnTo>
                      <a:pt x="1377" y="918"/>
                    </a:lnTo>
                    <a:lnTo>
                      <a:pt x="1344" y="832"/>
                    </a:lnTo>
                    <a:lnTo>
                      <a:pt x="1300" y="742"/>
                    </a:lnTo>
                    <a:lnTo>
                      <a:pt x="1245" y="650"/>
                    </a:lnTo>
                    <a:lnTo>
                      <a:pt x="1189" y="450"/>
                    </a:lnTo>
                    <a:lnTo>
                      <a:pt x="1168" y="438"/>
                    </a:lnTo>
                    <a:lnTo>
                      <a:pt x="1154" y="421"/>
                    </a:lnTo>
                    <a:lnTo>
                      <a:pt x="1146" y="402"/>
                    </a:lnTo>
                    <a:lnTo>
                      <a:pt x="1144" y="379"/>
                    </a:lnTo>
                    <a:lnTo>
                      <a:pt x="1114" y="350"/>
                    </a:lnTo>
                    <a:lnTo>
                      <a:pt x="1078" y="325"/>
                    </a:lnTo>
                    <a:lnTo>
                      <a:pt x="997" y="280"/>
                    </a:lnTo>
                    <a:lnTo>
                      <a:pt x="958" y="255"/>
                    </a:lnTo>
                    <a:lnTo>
                      <a:pt x="925" y="226"/>
                    </a:lnTo>
                    <a:lnTo>
                      <a:pt x="910" y="208"/>
                    </a:lnTo>
                    <a:lnTo>
                      <a:pt x="898" y="188"/>
                    </a:lnTo>
                    <a:lnTo>
                      <a:pt x="888" y="167"/>
                    </a:lnTo>
                    <a:lnTo>
                      <a:pt x="882" y="141"/>
                    </a:lnTo>
                    <a:lnTo>
                      <a:pt x="912" y="188"/>
                    </a:lnTo>
                    <a:lnTo>
                      <a:pt x="951" y="227"/>
                    </a:lnTo>
                    <a:lnTo>
                      <a:pt x="997" y="257"/>
                    </a:lnTo>
                    <a:lnTo>
                      <a:pt x="1050" y="279"/>
                    </a:lnTo>
                    <a:lnTo>
                      <a:pt x="1094" y="298"/>
                    </a:lnTo>
                    <a:lnTo>
                      <a:pt x="1119" y="319"/>
                    </a:lnTo>
                    <a:lnTo>
                      <a:pt x="1138" y="338"/>
                    </a:lnTo>
                    <a:lnTo>
                      <a:pt x="1166" y="356"/>
                    </a:lnTo>
                    <a:lnTo>
                      <a:pt x="1207" y="267"/>
                    </a:lnTo>
                    <a:lnTo>
                      <a:pt x="1241" y="145"/>
                    </a:lnTo>
                    <a:lnTo>
                      <a:pt x="1286" y="75"/>
                    </a:lnTo>
                    <a:lnTo>
                      <a:pt x="1304" y="0"/>
                    </a:lnTo>
                    <a:lnTo>
                      <a:pt x="1314" y="60"/>
                    </a:lnTo>
                    <a:lnTo>
                      <a:pt x="1282" y="128"/>
                    </a:lnTo>
                    <a:lnTo>
                      <a:pt x="1256" y="200"/>
                    </a:lnTo>
                    <a:lnTo>
                      <a:pt x="1239" y="274"/>
                    </a:lnTo>
                    <a:lnTo>
                      <a:pt x="1229" y="350"/>
                    </a:lnTo>
                    <a:lnTo>
                      <a:pt x="1229" y="424"/>
                    </a:lnTo>
                    <a:lnTo>
                      <a:pt x="1238" y="499"/>
                    </a:lnTo>
                    <a:lnTo>
                      <a:pt x="1258" y="573"/>
                    </a:lnTo>
                    <a:lnTo>
                      <a:pt x="1289" y="642"/>
                    </a:lnTo>
                    <a:lnTo>
                      <a:pt x="1324" y="687"/>
                    </a:lnTo>
                    <a:lnTo>
                      <a:pt x="1355" y="735"/>
                    </a:lnTo>
                    <a:lnTo>
                      <a:pt x="1383" y="786"/>
                    </a:lnTo>
                    <a:lnTo>
                      <a:pt x="1410" y="838"/>
                    </a:lnTo>
                    <a:lnTo>
                      <a:pt x="1413" y="736"/>
                    </a:lnTo>
                    <a:lnTo>
                      <a:pt x="1424" y="636"/>
                    </a:lnTo>
                    <a:lnTo>
                      <a:pt x="1459" y="435"/>
                    </a:lnTo>
                    <a:lnTo>
                      <a:pt x="1477" y="446"/>
                    </a:lnTo>
                    <a:lnTo>
                      <a:pt x="1497" y="450"/>
                    </a:lnTo>
                    <a:lnTo>
                      <a:pt x="1477" y="605"/>
                    </a:lnTo>
                    <a:lnTo>
                      <a:pt x="1475" y="643"/>
                    </a:lnTo>
                    <a:lnTo>
                      <a:pt x="1476" y="682"/>
                    </a:lnTo>
                    <a:lnTo>
                      <a:pt x="1483" y="760"/>
                    </a:lnTo>
                    <a:lnTo>
                      <a:pt x="1487" y="839"/>
                    </a:lnTo>
                    <a:lnTo>
                      <a:pt x="1482" y="879"/>
                    </a:lnTo>
                    <a:lnTo>
                      <a:pt x="1473" y="920"/>
                    </a:lnTo>
                    <a:lnTo>
                      <a:pt x="1483" y="936"/>
                    </a:lnTo>
                    <a:lnTo>
                      <a:pt x="1490" y="953"/>
                    </a:lnTo>
                    <a:lnTo>
                      <a:pt x="1492" y="991"/>
                    </a:lnTo>
                    <a:lnTo>
                      <a:pt x="1505" y="1014"/>
                    </a:lnTo>
                    <a:lnTo>
                      <a:pt x="1508" y="1042"/>
                    </a:lnTo>
                    <a:lnTo>
                      <a:pt x="1535" y="1033"/>
                    </a:lnTo>
                    <a:lnTo>
                      <a:pt x="1556" y="1019"/>
                    </a:lnTo>
                    <a:lnTo>
                      <a:pt x="1572" y="1000"/>
                    </a:lnTo>
                    <a:lnTo>
                      <a:pt x="1586" y="980"/>
                    </a:lnTo>
                    <a:lnTo>
                      <a:pt x="1614" y="940"/>
                    </a:lnTo>
                    <a:lnTo>
                      <a:pt x="1631" y="920"/>
                    </a:lnTo>
                    <a:lnTo>
                      <a:pt x="1653" y="905"/>
                    </a:lnTo>
                    <a:lnTo>
                      <a:pt x="1761" y="841"/>
                    </a:lnTo>
                    <a:lnTo>
                      <a:pt x="1866" y="776"/>
                    </a:lnTo>
                    <a:lnTo>
                      <a:pt x="1900" y="763"/>
                    </a:lnTo>
                    <a:lnTo>
                      <a:pt x="1934" y="756"/>
                    </a:lnTo>
                    <a:lnTo>
                      <a:pt x="1968" y="744"/>
                    </a:lnTo>
                    <a:lnTo>
                      <a:pt x="1985" y="732"/>
                    </a:lnTo>
                    <a:lnTo>
                      <a:pt x="2001" y="716"/>
                    </a:lnTo>
                    <a:lnTo>
                      <a:pt x="2012" y="700"/>
                    </a:lnTo>
                    <a:lnTo>
                      <a:pt x="2019" y="682"/>
                    </a:lnTo>
                    <a:lnTo>
                      <a:pt x="2028" y="636"/>
                    </a:lnTo>
                    <a:lnTo>
                      <a:pt x="2031" y="583"/>
                    </a:lnTo>
                    <a:lnTo>
                      <a:pt x="2029" y="523"/>
                    </a:lnTo>
                    <a:lnTo>
                      <a:pt x="2026" y="401"/>
                    </a:lnTo>
                    <a:lnTo>
                      <a:pt x="2028" y="344"/>
                    </a:lnTo>
                    <a:lnTo>
                      <a:pt x="2030" y="324"/>
                    </a:lnTo>
                    <a:lnTo>
                      <a:pt x="2038" y="294"/>
                    </a:lnTo>
                    <a:lnTo>
                      <a:pt x="2019" y="257"/>
                    </a:lnTo>
                    <a:lnTo>
                      <a:pt x="2053" y="290"/>
                    </a:lnTo>
                    <a:lnTo>
                      <a:pt x="2047" y="325"/>
                    </a:lnTo>
                    <a:lnTo>
                      <a:pt x="2046" y="361"/>
                    </a:lnTo>
                    <a:lnTo>
                      <a:pt x="2048" y="435"/>
                    </a:lnTo>
                    <a:lnTo>
                      <a:pt x="2060" y="579"/>
                    </a:lnTo>
                    <a:lnTo>
                      <a:pt x="2053" y="661"/>
                    </a:lnTo>
                    <a:lnTo>
                      <a:pt x="2099" y="617"/>
                    </a:lnTo>
                    <a:lnTo>
                      <a:pt x="2150" y="576"/>
                    </a:lnTo>
                    <a:lnTo>
                      <a:pt x="2198" y="536"/>
                    </a:lnTo>
                    <a:lnTo>
                      <a:pt x="2243" y="488"/>
                    </a:lnTo>
                    <a:lnTo>
                      <a:pt x="2248" y="508"/>
                    </a:lnTo>
                    <a:lnTo>
                      <a:pt x="2260" y="524"/>
                    </a:lnTo>
                    <a:lnTo>
                      <a:pt x="2234" y="554"/>
                    </a:lnTo>
                    <a:lnTo>
                      <a:pt x="2209" y="577"/>
                    </a:lnTo>
                    <a:lnTo>
                      <a:pt x="2163" y="615"/>
                    </a:lnTo>
                    <a:lnTo>
                      <a:pt x="2141" y="632"/>
                    </a:lnTo>
                    <a:lnTo>
                      <a:pt x="2123" y="653"/>
                    </a:lnTo>
                    <a:lnTo>
                      <a:pt x="2106" y="679"/>
                    </a:lnTo>
                    <a:lnTo>
                      <a:pt x="2091" y="713"/>
                    </a:lnTo>
                    <a:lnTo>
                      <a:pt x="2001" y="787"/>
                    </a:lnTo>
                    <a:lnTo>
                      <a:pt x="1979" y="802"/>
                    </a:lnTo>
                    <a:lnTo>
                      <a:pt x="1957" y="811"/>
                    </a:lnTo>
                    <a:lnTo>
                      <a:pt x="1910" y="823"/>
                    </a:lnTo>
                    <a:lnTo>
                      <a:pt x="1887" y="828"/>
                    </a:lnTo>
                    <a:lnTo>
                      <a:pt x="1863" y="837"/>
                    </a:lnTo>
                    <a:lnTo>
                      <a:pt x="1838" y="850"/>
                    </a:lnTo>
                    <a:lnTo>
                      <a:pt x="1813" y="869"/>
                    </a:lnTo>
                    <a:lnTo>
                      <a:pt x="1675" y="994"/>
                    </a:lnTo>
                    <a:lnTo>
                      <a:pt x="1660" y="991"/>
                    </a:lnTo>
                    <a:lnTo>
                      <a:pt x="1650" y="1039"/>
                    </a:lnTo>
                    <a:lnTo>
                      <a:pt x="1611" y="1088"/>
                    </a:lnTo>
                    <a:lnTo>
                      <a:pt x="1579" y="1140"/>
                    </a:lnTo>
                    <a:lnTo>
                      <a:pt x="1558" y="1197"/>
                    </a:lnTo>
                    <a:lnTo>
                      <a:pt x="1544" y="1257"/>
                    </a:lnTo>
                    <a:lnTo>
                      <a:pt x="1529" y="1346"/>
                    </a:lnTo>
                    <a:lnTo>
                      <a:pt x="1508" y="1435"/>
                    </a:lnTo>
                    <a:lnTo>
                      <a:pt x="1467" y="1613"/>
                    </a:lnTo>
                    <a:lnTo>
                      <a:pt x="1453" y="1702"/>
                    </a:lnTo>
                    <a:lnTo>
                      <a:pt x="1447" y="1790"/>
                    </a:lnTo>
                    <a:lnTo>
                      <a:pt x="1452" y="1880"/>
                    </a:lnTo>
                    <a:lnTo>
                      <a:pt x="1461" y="1925"/>
                    </a:lnTo>
                    <a:lnTo>
                      <a:pt x="1473" y="1970"/>
                    </a:lnTo>
                    <a:lnTo>
                      <a:pt x="1545" y="1956"/>
                    </a:lnTo>
                    <a:lnTo>
                      <a:pt x="1596" y="1941"/>
                    </a:lnTo>
                    <a:lnTo>
                      <a:pt x="1648" y="1915"/>
                    </a:lnTo>
                    <a:lnTo>
                      <a:pt x="1727" y="1869"/>
                    </a:lnTo>
                    <a:lnTo>
                      <a:pt x="1781" y="1831"/>
                    </a:lnTo>
                    <a:lnTo>
                      <a:pt x="1831" y="1791"/>
                    </a:lnTo>
                    <a:lnTo>
                      <a:pt x="1884" y="1755"/>
                    </a:lnTo>
                    <a:lnTo>
                      <a:pt x="1916" y="1740"/>
                    </a:lnTo>
                    <a:lnTo>
                      <a:pt x="1953" y="1728"/>
                    </a:lnTo>
                    <a:lnTo>
                      <a:pt x="2001" y="1711"/>
                    </a:lnTo>
                    <a:lnTo>
                      <a:pt x="2044" y="1687"/>
                    </a:lnTo>
                    <a:lnTo>
                      <a:pt x="2083" y="1658"/>
                    </a:lnTo>
                    <a:lnTo>
                      <a:pt x="2120" y="1626"/>
                    </a:lnTo>
                    <a:lnTo>
                      <a:pt x="2192" y="1560"/>
                    </a:lnTo>
                    <a:lnTo>
                      <a:pt x="2231" y="1533"/>
                    </a:lnTo>
                    <a:lnTo>
                      <a:pt x="2246" y="1523"/>
                    </a:lnTo>
                    <a:lnTo>
                      <a:pt x="2274" y="1509"/>
                    </a:lnTo>
                    <a:lnTo>
                      <a:pt x="2321" y="1486"/>
                    </a:lnTo>
                    <a:lnTo>
                      <a:pt x="2364" y="1459"/>
                    </a:lnTo>
                    <a:lnTo>
                      <a:pt x="2453" y="1402"/>
                    </a:lnTo>
                    <a:lnTo>
                      <a:pt x="2426" y="1437"/>
                    </a:lnTo>
                    <a:lnTo>
                      <a:pt x="2395" y="1465"/>
                    </a:lnTo>
                    <a:lnTo>
                      <a:pt x="2359" y="1490"/>
                    </a:lnTo>
                    <a:lnTo>
                      <a:pt x="2322" y="1513"/>
                    </a:lnTo>
                    <a:lnTo>
                      <a:pt x="2250" y="1560"/>
                    </a:lnTo>
                    <a:lnTo>
                      <a:pt x="2217" y="1588"/>
                    </a:lnTo>
                    <a:lnTo>
                      <a:pt x="2205" y="1600"/>
                    </a:lnTo>
                    <a:lnTo>
                      <a:pt x="2188" y="1621"/>
                    </a:lnTo>
                    <a:lnTo>
                      <a:pt x="2238" y="1601"/>
                    </a:lnTo>
                    <a:lnTo>
                      <a:pt x="2274" y="1595"/>
                    </a:lnTo>
                    <a:lnTo>
                      <a:pt x="2300" y="1599"/>
                    </a:lnTo>
                    <a:lnTo>
                      <a:pt x="2320" y="1610"/>
                    </a:lnTo>
                    <a:lnTo>
                      <a:pt x="2339" y="1624"/>
                    </a:lnTo>
                    <a:lnTo>
                      <a:pt x="2359" y="1637"/>
                    </a:lnTo>
                    <a:lnTo>
                      <a:pt x="2386" y="1646"/>
                    </a:lnTo>
                    <a:lnTo>
                      <a:pt x="2424" y="1647"/>
                    </a:lnTo>
                    <a:lnTo>
                      <a:pt x="2446" y="1648"/>
                    </a:lnTo>
                    <a:lnTo>
                      <a:pt x="2464" y="1656"/>
                    </a:lnTo>
                    <a:lnTo>
                      <a:pt x="2493" y="1683"/>
                    </a:lnTo>
                    <a:lnTo>
                      <a:pt x="2518" y="1715"/>
                    </a:lnTo>
                    <a:lnTo>
                      <a:pt x="2533" y="1729"/>
                    </a:lnTo>
                    <a:lnTo>
                      <a:pt x="2550" y="1739"/>
                    </a:lnTo>
                    <a:lnTo>
                      <a:pt x="2526" y="1736"/>
                    </a:lnTo>
                    <a:lnTo>
                      <a:pt x="2508" y="1725"/>
                    </a:lnTo>
                    <a:lnTo>
                      <a:pt x="2477" y="1692"/>
                    </a:lnTo>
                    <a:lnTo>
                      <a:pt x="2461" y="1676"/>
                    </a:lnTo>
                    <a:lnTo>
                      <a:pt x="2444" y="1665"/>
                    </a:lnTo>
                    <a:lnTo>
                      <a:pt x="2424" y="1662"/>
                    </a:lnTo>
                    <a:lnTo>
                      <a:pt x="2398" y="1670"/>
                    </a:lnTo>
                    <a:lnTo>
                      <a:pt x="2374" y="1676"/>
                    </a:lnTo>
                    <a:lnTo>
                      <a:pt x="2355" y="1671"/>
                    </a:lnTo>
                    <a:lnTo>
                      <a:pt x="2316" y="1645"/>
                    </a:lnTo>
                    <a:lnTo>
                      <a:pt x="2289" y="1634"/>
                    </a:lnTo>
                    <a:lnTo>
                      <a:pt x="2254" y="1629"/>
                    </a:lnTo>
                    <a:lnTo>
                      <a:pt x="2207" y="1635"/>
                    </a:lnTo>
                    <a:lnTo>
                      <a:pt x="2143" y="1658"/>
                    </a:lnTo>
                    <a:lnTo>
                      <a:pt x="2107" y="1694"/>
                    </a:lnTo>
                    <a:lnTo>
                      <a:pt x="2065" y="1724"/>
                    </a:lnTo>
                    <a:lnTo>
                      <a:pt x="1973" y="1772"/>
                    </a:lnTo>
                    <a:lnTo>
                      <a:pt x="1927" y="1796"/>
                    </a:lnTo>
                    <a:lnTo>
                      <a:pt x="1881" y="1821"/>
                    </a:lnTo>
                    <a:lnTo>
                      <a:pt x="1839" y="1851"/>
                    </a:lnTo>
                    <a:lnTo>
                      <a:pt x="1803" y="1889"/>
                    </a:lnTo>
                    <a:lnTo>
                      <a:pt x="1779" y="1912"/>
                    </a:lnTo>
                    <a:lnTo>
                      <a:pt x="1753" y="1930"/>
                    </a:lnTo>
                    <a:lnTo>
                      <a:pt x="1696" y="1959"/>
                    </a:lnTo>
                    <a:lnTo>
                      <a:pt x="1637" y="1985"/>
                    </a:lnTo>
                    <a:lnTo>
                      <a:pt x="1609" y="2000"/>
                    </a:lnTo>
                    <a:lnTo>
                      <a:pt x="1582" y="2018"/>
                    </a:lnTo>
                    <a:lnTo>
                      <a:pt x="1562" y="2034"/>
                    </a:lnTo>
                    <a:lnTo>
                      <a:pt x="1545" y="2053"/>
                    </a:lnTo>
                    <a:lnTo>
                      <a:pt x="1514" y="2097"/>
                    </a:lnTo>
                    <a:lnTo>
                      <a:pt x="1487" y="2147"/>
                    </a:lnTo>
                    <a:lnTo>
                      <a:pt x="1464" y="2202"/>
                    </a:lnTo>
                    <a:lnTo>
                      <a:pt x="1425" y="2311"/>
                    </a:lnTo>
                    <a:lnTo>
                      <a:pt x="1391" y="2407"/>
                    </a:lnTo>
                    <a:lnTo>
                      <a:pt x="1310" y="2611"/>
                    </a:lnTo>
                    <a:lnTo>
                      <a:pt x="1234" y="2817"/>
                    </a:lnTo>
                    <a:lnTo>
                      <a:pt x="1168" y="3026"/>
                    </a:lnTo>
                    <a:lnTo>
                      <a:pt x="1107" y="3237"/>
                    </a:lnTo>
                    <a:lnTo>
                      <a:pt x="1091" y="3297"/>
                    </a:lnTo>
                    <a:lnTo>
                      <a:pt x="1078" y="3359"/>
                    </a:lnTo>
                    <a:lnTo>
                      <a:pt x="1075" y="3421"/>
                    </a:lnTo>
                    <a:lnTo>
                      <a:pt x="1077" y="3451"/>
                    </a:lnTo>
                    <a:lnTo>
                      <a:pt x="1084" y="3482"/>
                    </a:lnTo>
                    <a:lnTo>
                      <a:pt x="1093" y="3491"/>
                    </a:lnTo>
                    <a:lnTo>
                      <a:pt x="1097" y="3500"/>
                    </a:lnTo>
                    <a:lnTo>
                      <a:pt x="1094" y="3521"/>
                    </a:lnTo>
                    <a:lnTo>
                      <a:pt x="1087" y="3542"/>
                    </a:lnTo>
                    <a:lnTo>
                      <a:pt x="1081" y="3568"/>
                    </a:lnTo>
                    <a:lnTo>
                      <a:pt x="1077" y="3727"/>
                    </a:lnTo>
                    <a:lnTo>
                      <a:pt x="1078" y="3878"/>
                    </a:lnTo>
                    <a:lnTo>
                      <a:pt x="1083" y="4020"/>
                    </a:lnTo>
                    <a:lnTo>
                      <a:pt x="1095" y="4155"/>
                    </a:lnTo>
                    <a:lnTo>
                      <a:pt x="1113" y="4282"/>
                    </a:lnTo>
                    <a:lnTo>
                      <a:pt x="1135" y="4401"/>
                    </a:lnTo>
                    <a:lnTo>
                      <a:pt x="1163" y="4514"/>
                    </a:lnTo>
                    <a:lnTo>
                      <a:pt x="1197" y="4621"/>
                    </a:lnTo>
                    <a:lnTo>
                      <a:pt x="1214" y="4661"/>
                    </a:lnTo>
                    <a:lnTo>
                      <a:pt x="1234" y="4699"/>
                    </a:lnTo>
                    <a:lnTo>
                      <a:pt x="1284" y="4764"/>
                    </a:lnTo>
                    <a:lnTo>
                      <a:pt x="1342" y="4819"/>
                    </a:lnTo>
                    <a:lnTo>
                      <a:pt x="1407" y="4870"/>
                    </a:lnTo>
                    <a:lnTo>
                      <a:pt x="1538" y="4966"/>
                    </a:lnTo>
                    <a:lnTo>
                      <a:pt x="1599" y="5019"/>
                    </a:lnTo>
                    <a:lnTo>
                      <a:pt x="1621" y="5041"/>
                    </a:lnTo>
                    <a:lnTo>
                      <a:pt x="1653" y="5081"/>
                    </a:lnTo>
                    <a:lnTo>
                      <a:pt x="1668" y="5136"/>
                    </a:lnTo>
                    <a:lnTo>
                      <a:pt x="1668" y="5177"/>
                    </a:lnTo>
                    <a:lnTo>
                      <a:pt x="1641" y="5173"/>
                    </a:lnTo>
                    <a:lnTo>
                      <a:pt x="1634" y="5121"/>
                    </a:lnTo>
                    <a:lnTo>
                      <a:pt x="1615" y="5095"/>
                    </a:lnTo>
                    <a:lnTo>
                      <a:pt x="1552" y="5047"/>
                    </a:lnTo>
                    <a:lnTo>
                      <a:pt x="1486" y="5003"/>
                    </a:lnTo>
                    <a:lnTo>
                      <a:pt x="1414" y="4968"/>
                    </a:lnTo>
                    <a:lnTo>
                      <a:pt x="1377" y="4955"/>
                    </a:lnTo>
                    <a:lnTo>
                      <a:pt x="1338" y="4945"/>
                    </a:lnTo>
                    <a:lnTo>
                      <a:pt x="1307" y="4918"/>
                    </a:lnTo>
                    <a:lnTo>
                      <a:pt x="1275" y="4891"/>
                    </a:lnTo>
                    <a:lnTo>
                      <a:pt x="1259" y="4881"/>
                    </a:lnTo>
                    <a:lnTo>
                      <a:pt x="1242" y="4875"/>
                    </a:lnTo>
                    <a:lnTo>
                      <a:pt x="1224" y="4874"/>
                    </a:lnTo>
                    <a:lnTo>
                      <a:pt x="1204" y="4877"/>
                    </a:lnTo>
                    <a:lnTo>
                      <a:pt x="1171" y="4880"/>
                    </a:lnTo>
                    <a:lnTo>
                      <a:pt x="1137" y="4877"/>
                    </a:lnTo>
                    <a:lnTo>
                      <a:pt x="1073" y="4863"/>
                    </a:lnTo>
                    <a:lnTo>
                      <a:pt x="1042" y="4861"/>
                    </a:lnTo>
                    <a:lnTo>
                      <a:pt x="1013" y="4865"/>
                    </a:lnTo>
                    <a:lnTo>
                      <a:pt x="1000" y="4873"/>
                    </a:lnTo>
                    <a:lnTo>
                      <a:pt x="987" y="4882"/>
                    </a:lnTo>
                    <a:lnTo>
                      <a:pt x="976" y="4896"/>
                    </a:lnTo>
                    <a:lnTo>
                      <a:pt x="965" y="4914"/>
                    </a:lnTo>
                    <a:lnTo>
                      <a:pt x="902" y="4928"/>
                    </a:lnTo>
                    <a:lnTo>
                      <a:pt x="841" y="4948"/>
                    </a:lnTo>
                    <a:lnTo>
                      <a:pt x="780" y="4974"/>
                    </a:lnTo>
                    <a:lnTo>
                      <a:pt x="725" y="5006"/>
                    </a:lnTo>
                    <a:lnTo>
                      <a:pt x="707" y="5045"/>
                    </a:lnTo>
                    <a:lnTo>
                      <a:pt x="680" y="5079"/>
                    </a:lnTo>
                    <a:lnTo>
                      <a:pt x="647" y="5107"/>
                    </a:lnTo>
                    <a:lnTo>
                      <a:pt x="609" y="5125"/>
                    </a:lnTo>
                    <a:lnTo>
                      <a:pt x="583" y="5162"/>
                    </a:lnTo>
                    <a:lnTo>
                      <a:pt x="542" y="5162"/>
                    </a:lnTo>
                    <a:lnTo>
                      <a:pt x="562" y="5132"/>
                    </a:lnTo>
                    <a:lnTo>
                      <a:pt x="584" y="5106"/>
                    </a:lnTo>
                    <a:lnTo>
                      <a:pt x="635" y="5056"/>
                    </a:lnTo>
                    <a:lnTo>
                      <a:pt x="659" y="5030"/>
                    </a:lnTo>
                    <a:lnTo>
                      <a:pt x="679" y="5001"/>
                    </a:lnTo>
                    <a:lnTo>
                      <a:pt x="696" y="4969"/>
                    </a:lnTo>
                    <a:lnTo>
                      <a:pt x="707" y="4933"/>
                    </a:lnTo>
                    <a:lnTo>
                      <a:pt x="639" y="4945"/>
                    </a:lnTo>
                    <a:lnTo>
                      <a:pt x="570" y="4952"/>
                    </a:lnTo>
                    <a:lnTo>
                      <a:pt x="502" y="4957"/>
                    </a:lnTo>
                    <a:lnTo>
                      <a:pt x="438" y="4966"/>
                    </a:lnTo>
                    <a:lnTo>
                      <a:pt x="383" y="4982"/>
                    </a:lnTo>
                    <a:lnTo>
                      <a:pt x="332" y="5005"/>
                    </a:lnTo>
                    <a:lnTo>
                      <a:pt x="236" y="5059"/>
                    </a:lnTo>
                    <a:lnTo>
                      <a:pt x="97" y="5051"/>
                    </a:lnTo>
                    <a:lnTo>
                      <a:pt x="45" y="5062"/>
                    </a:lnTo>
                    <a:lnTo>
                      <a:pt x="0" y="504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Freeform 165">
                <a:extLst>
                  <a:ext uri="{FF2B5EF4-FFF2-40B4-BE49-F238E27FC236}">
                    <a16:creationId xmlns:a16="http://schemas.microsoft.com/office/drawing/2014/main" id="{0EAFDAB7-809C-4C3A-884E-C837B5DEC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826" y="3416300"/>
                <a:ext cx="112713" cy="42863"/>
              </a:xfrm>
              <a:custGeom>
                <a:avLst/>
                <a:gdLst>
                  <a:gd name="T0" fmla="*/ 497 w 497"/>
                  <a:gd name="T1" fmla="*/ 19 h 247"/>
                  <a:gd name="T2" fmla="*/ 446 w 497"/>
                  <a:gd name="T3" fmla="*/ 47 h 247"/>
                  <a:gd name="T4" fmla="*/ 409 w 497"/>
                  <a:gd name="T5" fmla="*/ 106 h 247"/>
                  <a:gd name="T6" fmla="*/ 303 w 497"/>
                  <a:gd name="T7" fmla="*/ 143 h 247"/>
                  <a:gd name="T8" fmla="*/ 218 w 497"/>
                  <a:gd name="T9" fmla="*/ 244 h 247"/>
                  <a:gd name="T10" fmla="*/ 0 w 497"/>
                  <a:gd name="T11" fmla="*/ 247 h 247"/>
                  <a:gd name="T12" fmla="*/ 215 w 497"/>
                  <a:gd name="T13" fmla="*/ 229 h 247"/>
                  <a:gd name="T14" fmla="*/ 289 w 497"/>
                  <a:gd name="T15" fmla="*/ 129 h 247"/>
                  <a:gd name="T16" fmla="*/ 389 w 497"/>
                  <a:gd name="T17" fmla="*/ 88 h 247"/>
                  <a:gd name="T18" fmla="*/ 409 w 497"/>
                  <a:gd name="T19" fmla="*/ 40 h 247"/>
                  <a:gd name="T20" fmla="*/ 475 w 497"/>
                  <a:gd name="T21" fmla="*/ 0 h 247"/>
                  <a:gd name="T22" fmla="*/ 484 w 497"/>
                  <a:gd name="T23" fmla="*/ 12 h 247"/>
                  <a:gd name="T24" fmla="*/ 497 w 497"/>
                  <a:gd name="T25" fmla="*/ 1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7" h="247">
                    <a:moveTo>
                      <a:pt x="497" y="19"/>
                    </a:moveTo>
                    <a:lnTo>
                      <a:pt x="446" y="47"/>
                    </a:lnTo>
                    <a:lnTo>
                      <a:pt x="409" y="106"/>
                    </a:lnTo>
                    <a:lnTo>
                      <a:pt x="303" y="143"/>
                    </a:lnTo>
                    <a:lnTo>
                      <a:pt x="218" y="244"/>
                    </a:lnTo>
                    <a:lnTo>
                      <a:pt x="0" y="247"/>
                    </a:lnTo>
                    <a:lnTo>
                      <a:pt x="215" y="229"/>
                    </a:lnTo>
                    <a:lnTo>
                      <a:pt x="289" y="129"/>
                    </a:lnTo>
                    <a:lnTo>
                      <a:pt x="389" y="88"/>
                    </a:lnTo>
                    <a:lnTo>
                      <a:pt x="409" y="40"/>
                    </a:lnTo>
                    <a:lnTo>
                      <a:pt x="475" y="0"/>
                    </a:lnTo>
                    <a:lnTo>
                      <a:pt x="484" y="12"/>
                    </a:lnTo>
                    <a:lnTo>
                      <a:pt x="497" y="19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Freeform 166">
                <a:extLst>
                  <a:ext uri="{FF2B5EF4-FFF2-40B4-BE49-F238E27FC236}">
                    <a16:creationId xmlns:a16="http://schemas.microsoft.com/office/drawing/2014/main" id="{0A68A85E-7194-4540-8250-5172E0681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513" y="3279775"/>
                <a:ext cx="276225" cy="68263"/>
              </a:xfrm>
              <a:custGeom>
                <a:avLst/>
                <a:gdLst>
                  <a:gd name="T0" fmla="*/ 1195 w 1218"/>
                  <a:gd name="T1" fmla="*/ 153 h 389"/>
                  <a:gd name="T2" fmla="*/ 1141 w 1218"/>
                  <a:gd name="T3" fmla="*/ 186 h 389"/>
                  <a:gd name="T4" fmla="*/ 1049 w 1218"/>
                  <a:gd name="T5" fmla="*/ 199 h 389"/>
                  <a:gd name="T6" fmla="*/ 922 w 1218"/>
                  <a:gd name="T7" fmla="*/ 194 h 389"/>
                  <a:gd name="T8" fmla="*/ 864 w 1218"/>
                  <a:gd name="T9" fmla="*/ 201 h 389"/>
                  <a:gd name="T10" fmla="*/ 815 w 1218"/>
                  <a:gd name="T11" fmla="*/ 229 h 389"/>
                  <a:gd name="T12" fmla="*/ 779 w 1218"/>
                  <a:gd name="T13" fmla="*/ 286 h 389"/>
                  <a:gd name="T14" fmla="*/ 681 w 1218"/>
                  <a:gd name="T15" fmla="*/ 301 h 389"/>
                  <a:gd name="T16" fmla="*/ 589 w 1218"/>
                  <a:gd name="T17" fmla="*/ 336 h 389"/>
                  <a:gd name="T18" fmla="*/ 497 w 1218"/>
                  <a:gd name="T19" fmla="*/ 372 h 389"/>
                  <a:gd name="T20" fmla="*/ 400 w 1218"/>
                  <a:gd name="T21" fmla="*/ 389 h 389"/>
                  <a:gd name="T22" fmla="*/ 503 w 1218"/>
                  <a:gd name="T23" fmla="*/ 360 h 389"/>
                  <a:gd name="T24" fmla="*/ 621 w 1218"/>
                  <a:gd name="T25" fmla="*/ 293 h 389"/>
                  <a:gd name="T26" fmla="*/ 703 w 1218"/>
                  <a:gd name="T27" fmla="*/ 264 h 389"/>
                  <a:gd name="T28" fmla="*/ 752 w 1218"/>
                  <a:gd name="T29" fmla="*/ 263 h 389"/>
                  <a:gd name="T30" fmla="*/ 568 w 1218"/>
                  <a:gd name="T31" fmla="*/ 203 h 389"/>
                  <a:gd name="T32" fmla="*/ 478 w 1218"/>
                  <a:gd name="T33" fmla="*/ 173 h 389"/>
                  <a:gd name="T34" fmla="*/ 359 w 1218"/>
                  <a:gd name="T35" fmla="*/ 103 h 389"/>
                  <a:gd name="T36" fmla="*/ 274 w 1218"/>
                  <a:gd name="T37" fmla="*/ 77 h 389"/>
                  <a:gd name="T38" fmla="*/ 226 w 1218"/>
                  <a:gd name="T39" fmla="*/ 81 h 389"/>
                  <a:gd name="T40" fmla="*/ 221 w 1218"/>
                  <a:gd name="T41" fmla="*/ 70 h 389"/>
                  <a:gd name="T42" fmla="*/ 274 w 1218"/>
                  <a:gd name="T43" fmla="*/ 61 h 389"/>
                  <a:gd name="T44" fmla="*/ 366 w 1218"/>
                  <a:gd name="T45" fmla="*/ 84 h 389"/>
                  <a:gd name="T46" fmla="*/ 493 w 1218"/>
                  <a:gd name="T47" fmla="*/ 158 h 389"/>
                  <a:gd name="T48" fmla="*/ 553 w 1218"/>
                  <a:gd name="T49" fmla="*/ 184 h 389"/>
                  <a:gd name="T50" fmla="*/ 584 w 1218"/>
                  <a:gd name="T51" fmla="*/ 188 h 389"/>
                  <a:gd name="T52" fmla="*/ 805 w 1218"/>
                  <a:gd name="T53" fmla="*/ 189 h 389"/>
                  <a:gd name="T54" fmla="*/ 838 w 1218"/>
                  <a:gd name="T55" fmla="*/ 169 h 389"/>
                  <a:gd name="T56" fmla="*/ 891 w 1218"/>
                  <a:gd name="T57" fmla="*/ 161 h 389"/>
                  <a:gd name="T58" fmla="*/ 965 w 1218"/>
                  <a:gd name="T59" fmla="*/ 165 h 389"/>
                  <a:gd name="T60" fmla="*/ 1045 w 1218"/>
                  <a:gd name="T61" fmla="*/ 156 h 389"/>
                  <a:gd name="T62" fmla="*/ 1099 w 1218"/>
                  <a:gd name="T63" fmla="*/ 152 h 389"/>
                  <a:gd name="T64" fmla="*/ 1131 w 1218"/>
                  <a:gd name="T65" fmla="*/ 166 h 389"/>
                  <a:gd name="T66" fmla="*/ 1164 w 1218"/>
                  <a:gd name="T67" fmla="*/ 157 h 389"/>
                  <a:gd name="T68" fmla="*/ 1190 w 1218"/>
                  <a:gd name="T69" fmla="*/ 125 h 389"/>
                  <a:gd name="T70" fmla="*/ 1218 w 1218"/>
                  <a:gd name="T71" fmla="*/ 125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18" h="389">
                    <a:moveTo>
                      <a:pt x="1218" y="125"/>
                    </a:moveTo>
                    <a:lnTo>
                      <a:pt x="1195" y="153"/>
                    </a:lnTo>
                    <a:lnTo>
                      <a:pt x="1169" y="173"/>
                    </a:lnTo>
                    <a:lnTo>
                      <a:pt x="1141" y="186"/>
                    </a:lnTo>
                    <a:lnTo>
                      <a:pt x="1112" y="195"/>
                    </a:lnTo>
                    <a:lnTo>
                      <a:pt x="1049" y="199"/>
                    </a:lnTo>
                    <a:lnTo>
                      <a:pt x="985" y="196"/>
                    </a:lnTo>
                    <a:lnTo>
                      <a:pt x="922" y="194"/>
                    </a:lnTo>
                    <a:lnTo>
                      <a:pt x="892" y="196"/>
                    </a:lnTo>
                    <a:lnTo>
                      <a:pt x="864" y="201"/>
                    </a:lnTo>
                    <a:lnTo>
                      <a:pt x="839" y="213"/>
                    </a:lnTo>
                    <a:lnTo>
                      <a:pt x="815" y="229"/>
                    </a:lnTo>
                    <a:lnTo>
                      <a:pt x="795" y="253"/>
                    </a:lnTo>
                    <a:lnTo>
                      <a:pt x="779" y="286"/>
                    </a:lnTo>
                    <a:lnTo>
                      <a:pt x="729" y="289"/>
                    </a:lnTo>
                    <a:lnTo>
                      <a:pt x="681" y="301"/>
                    </a:lnTo>
                    <a:lnTo>
                      <a:pt x="634" y="317"/>
                    </a:lnTo>
                    <a:lnTo>
                      <a:pt x="589" y="336"/>
                    </a:lnTo>
                    <a:lnTo>
                      <a:pt x="544" y="356"/>
                    </a:lnTo>
                    <a:lnTo>
                      <a:pt x="497" y="372"/>
                    </a:lnTo>
                    <a:lnTo>
                      <a:pt x="450" y="385"/>
                    </a:lnTo>
                    <a:lnTo>
                      <a:pt x="400" y="389"/>
                    </a:lnTo>
                    <a:lnTo>
                      <a:pt x="455" y="377"/>
                    </a:lnTo>
                    <a:lnTo>
                      <a:pt x="503" y="360"/>
                    </a:lnTo>
                    <a:lnTo>
                      <a:pt x="584" y="315"/>
                    </a:lnTo>
                    <a:lnTo>
                      <a:pt x="621" y="293"/>
                    </a:lnTo>
                    <a:lnTo>
                      <a:pt x="661" y="276"/>
                    </a:lnTo>
                    <a:lnTo>
                      <a:pt x="703" y="264"/>
                    </a:lnTo>
                    <a:lnTo>
                      <a:pt x="727" y="262"/>
                    </a:lnTo>
                    <a:lnTo>
                      <a:pt x="752" y="263"/>
                    </a:lnTo>
                    <a:lnTo>
                      <a:pt x="773" y="226"/>
                    </a:lnTo>
                    <a:lnTo>
                      <a:pt x="568" y="203"/>
                    </a:lnTo>
                    <a:lnTo>
                      <a:pt x="521" y="193"/>
                    </a:lnTo>
                    <a:lnTo>
                      <a:pt x="478" y="173"/>
                    </a:lnTo>
                    <a:lnTo>
                      <a:pt x="398" y="125"/>
                    </a:lnTo>
                    <a:lnTo>
                      <a:pt x="359" y="103"/>
                    </a:lnTo>
                    <a:lnTo>
                      <a:pt x="318" y="86"/>
                    </a:lnTo>
                    <a:lnTo>
                      <a:pt x="274" y="77"/>
                    </a:lnTo>
                    <a:lnTo>
                      <a:pt x="250" y="77"/>
                    </a:lnTo>
                    <a:lnTo>
                      <a:pt x="226" y="81"/>
                    </a:lnTo>
                    <a:lnTo>
                      <a:pt x="0" y="0"/>
                    </a:lnTo>
                    <a:lnTo>
                      <a:pt x="221" y="70"/>
                    </a:lnTo>
                    <a:lnTo>
                      <a:pt x="248" y="63"/>
                    </a:lnTo>
                    <a:lnTo>
                      <a:pt x="274" y="61"/>
                    </a:lnTo>
                    <a:lnTo>
                      <a:pt x="322" y="68"/>
                    </a:lnTo>
                    <a:lnTo>
                      <a:pt x="366" y="84"/>
                    </a:lnTo>
                    <a:lnTo>
                      <a:pt x="409" y="107"/>
                    </a:lnTo>
                    <a:lnTo>
                      <a:pt x="493" y="158"/>
                    </a:lnTo>
                    <a:lnTo>
                      <a:pt x="537" y="178"/>
                    </a:lnTo>
                    <a:lnTo>
                      <a:pt x="553" y="184"/>
                    </a:lnTo>
                    <a:lnTo>
                      <a:pt x="559" y="185"/>
                    </a:lnTo>
                    <a:lnTo>
                      <a:pt x="584" y="188"/>
                    </a:lnTo>
                    <a:lnTo>
                      <a:pt x="788" y="205"/>
                    </a:lnTo>
                    <a:lnTo>
                      <a:pt x="805" y="189"/>
                    </a:lnTo>
                    <a:lnTo>
                      <a:pt x="821" y="178"/>
                    </a:lnTo>
                    <a:lnTo>
                      <a:pt x="838" y="169"/>
                    </a:lnTo>
                    <a:lnTo>
                      <a:pt x="855" y="164"/>
                    </a:lnTo>
                    <a:lnTo>
                      <a:pt x="891" y="161"/>
                    </a:lnTo>
                    <a:lnTo>
                      <a:pt x="928" y="162"/>
                    </a:lnTo>
                    <a:lnTo>
                      <a:pt x="965" y="165"/>
                    </a:lnTo>
                    <a:lnTo>
                      <a:pt x="1005" y="165"/>
                    </a:lnTo>
                    <a:lnTo>
                      <a:pt x="1045" y="156"/>
                    </a:lnTo>
                    <a:lnTo>
                      <a:pt x="1087" y="137"/>
                    </a:lnTo>
                    <a:lnTo>
                      <a:pt x="1099" y="152"/>
                    </a:lnTo>
                    <a:lnTo>
                      <a:pt x="1114" y="162"/>
                    </a:lnTo>
                    <a:lnTo>
                      <a:pt x="1131" y="166"/>
                    </a:lnTo>
                    <a:lnTo>
                      <a:pt x="1147" y="164"/>
                    </a:lnTo>
                    <a:lnTo>
                      <a:pt x="1164" y="157"/>
                    </a:lnTo>
                    <a:lnTo>
                      <a:pt x="1179" y="144"/>
                    </a:lnTo>
                    <a:lnTo>
                      <a:pt x="1190" y="125"/>
                    </a:lnTo>
                    <a:lnTo>
                      <a:pt x="1197" y="101"/>
                    </a:lnTo>
                    <a:lnTo>
                      <a:pt x="1218" y="12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Freeform 167">
                <a:extLst>
                  <a:ext uri="{FF2B5EF4-FFF2-40B4-BE49-F238E27FC236}">
                    <a16:creationId xmlns:a16="http://schemas.microsoft.com/office/drawing/2014/main" id="{AC09B669-27F8-4298-B991-60983E75E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2588" y="3448050"/>
                <a:ext cx="36513" cy="20638"/>
              </a:xfrm>
              <a:custGeom>
                <a:avLst/>
                <a:gdLst>
                  <a:gd name="T0" fmla="*/ 10 w 157"/>
                  <a:gd name="T1" fmla="*/ 0 h 114"/>
                  <a:gd name="T2" fmla="*/ 157 w 157"/>
                  <a:gd name="T3" fmla="*/ 92 h 114"/>
                  <a:gd name="T4" fmla="*/ 140 w 157"/>
                  <a:gd name="T5" fmla="*/ 99 h 114"/>
                  <a:gd name="T6" fmla="*/ 129 w 157"/>
                  <a:gd name="T7" fmla="*/ 114 h 114"/>
                  <a:gd name="T8" fmla="*/ 51 w 157"/>
                  <a:gd name="T9" fmla="*/ 75 h 114"/>
                  <a:gd name="T10" fmla="*/ 50 w 157"/>
                  <a:gd name="T11" fmla="*/ 55 h 114"/>
                  <a:gd name="T12" fmla="*/ 41 w 157"/>
                  <a:gd name="T13" fmla="*/ 38 h 114"/>
                  <a:gd name="T14" fmla="*/ 23 w 157"/>
                  <a:gd name="T15" fmla="*/ 27 h 114"/>
                  <a:gd name="T16" fmla="*/ 13 w 157"/>
                  <a:gd name="T17" fmla="*/ 24 h 114"/>
                  <a:gd name="T18" fmla="*/ 0 w 157"/>
                  <a:gd name="T19" fmla="*/ 24 h 114"/>
                  <a:gd name="T20" fmla="*/ 8 w 157"/>
                  <a:gd name="T21" fmla="*/ 13 h 114"/>
                  <a:gd name="T22" fmla="*/ 10 w 157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14">
                    <a:moveTo>
                      <a:pt x="10" y="0"/>
                    </a:moveTo>
                    <a:lnTo>
                      <a:pt x="157" y="92"/>
                    </a:lnTo>
                    <a:lnTo>
                      <a:pt x="140" y="99"/>
                    </a:lnTo>
                    <a:lnTo>
                      <a:pt x="129" y="114"/>
                    </a:lnTo>
                    <a:lnTo>
                      <a:pt x="51" y="75"/>
                    </a:lnTo>
                    <a:lnTo>
                      <a:pt x="50" y="55"/>
                    </a:lnTo>
                    <a:lnTo>
                      <a:pt x="41" y="38"/>
                    </a:lnTo>
                    <a:lnTo>
                      <a:pt x="23" y="27"/>
                    </a:lnTo>
                    <a:lnTo>
                      <a:pt x="13" y="24"/>
                    </a:lnTo>
                    <a:lnTo>
                      <a:pt x="0" y="24"/>
                    </a:lnTo>
                    <a:lnTo>
                      <a:pt x="8" y="13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Freeform 168">
                <a:extLst>
                  <a:ext uri="{FF2B5EF4-FFF2-40B4-BE49-F238E27FC236}">
                    <a16:creationId xmlns:a16="http://schemas.microsoft.com/office/drawing/2014/main" id="{FF3F6505-7BFB-4F10-9704-32C927CC7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376" y="3514725"/>
                <a:ext cx="19050" cy="47625"/>
              </a:xfrm>
              <a:custGeom>
                <a:avLst/>
                <a:gdLst>
                  <a:gd name="T0" fmla="*/ 7 w 84"/>
                  <a:gd name="T1" fmla="*/ 0 h 273"/>
                  <a:gd name="T2" fmla="*/ 61 w 84"/>
                  <a:gd name="T3" fmla="*/ 85 h 273"/>
                  <a:gd name="T4" fmla="*/ 53 w 84"/>
                  <a:gd name="T5" fmla="*/ 221 h 273"/>
                  <a:gd name="T6" fmla="*/ 84 w 84"/>
                  <a:gd name="T7" fmla="*/ 273 h 273"/>
                  <a:gd name="T8" fmla="*/ 38 w 84"/>
                  <a:gd name="T9" fmla="*/ 236 h 273"/>
                  <a:gd name="T10" fmla="*/ 42 w 84"/>
                  <a:gd name="T11" fmla="*/ 85 h 273"/>
                  <a:gd name="T12" fmla="*/ 0 w 84"/>
                  <a:gd name="T13" fmla="*/ 26 h 273"/>
                  <a:gd name="T14" fmla="*/ 7 w 84"/>
                  <a:gd name="T15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273">
                    <a:moveTo>
                      <a:pt x="7" y="0"/>
                    </a:moveTo>
                    <a:lnTo>
                      <a:pt x="61" y="85"/>
                    </a:lnTo>
                    <a:lnTo>
                      <a:pt x="53" y="221"/>
                    </a:lnTo>
                    <a:lnTo>
                      <a:pt x="84" y="273"/>
                    </a:lnTo>
                    <a:lnTo>
                      <a:pt x="38" y="236"/>
                    </a:lnTo>
                    <a:lnTo>
                      <a:pt x="42" y="85"/>
                    </a:lnTo>
                    <a:lnTo>
                      <a:pt x="0" y="26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Freeform 169">
                <a:extLst>
                  <a:ext uri="{FF2B5EF4-FFF2-40B4-BE49-F238E27FC236}">
                    <a16:creationId xmlns:a16="http://schemas.microsoft.com/office/drawing/2014/main" id="{999A54B1-9353-4DB5-B231-0CEC3F53D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76" y="3078163"/>
                <a:ext cx="90488" cy="58738"/>
              </a:xfrm>
              <a:custGeom>
                <a:avLst/>
                <a:gdLst>
                  <a:gd name="T0" fmla="*/ 339 w 396"/>
                  <a:gd name="T1" fmla="*/ 331 h 331"/>
                  <a:gd name="T2" fmla="*/ 294 w 396"/>
                  <a:gd name="T3" fmla="*/ 294 h 331"/>
                  <a:gd name="T4" fmla="*/ 251 w 396"/>
                  <a:gd name="T5" fmla="*/ 252 h 331"/>
                  <a:gd name="T6" fmla="*/ 171 w 396"/>
                  <a:gd name="T7" fmla="*/ 165 h 331"/>
                  <a:gd name="T8" fmla="*/ 90 w 396"/>
                  <a:gd name="T9" fmla="*/ 77 h 331"/>
                  <a:gd name="T10" fmla="*/ 47 w 396"/>
                  <a:gd name="T11" fmla="*/ 36 h 331"/>
                  <a:gd name="T12" fmla="*/ 0 w 396"/>
                  <a:gd name="T13" fmla="*/ 0 h 331"/>
                  <a:gd name="T14" fmla="*/ 60 w 396"/>
                  <a:gd name="T15" fmla="*/ 12 h 331"/>
                  <a:gd name="T16" fmla="*/ 101 w 396"/>
                  <a:gd name="T17" fmla="*/ 46 h 331"/>
                  <a:gd name="T18" fmla="*/ 139 w 396"/>
                  <a:gd name="T19" fmla="*/ 83 h 331"/>
                  <a:gd name="T20" fmla="*/ 216 w 396"/>
                  <a:gd name="T21" fmla="*/ 163 h 331"/>
                  <a:gd name="T22" fmla="*/ 256 w 396"/>
                  <a:gd name="T23" fmla="*/ 202 h 331"/>
                  <a:gd name="T24" fmla="*/ 298 w 396"/>
                  <a:gd name="T25" fmla="*/ 241 h 331"/>
                  <a:gd name="T26" fmla="*/ 344 w 396"/>
                  <a:gd name="T27" fmla="*/ 276 h 331"/>
                  <a:gd name="T28" fmla="*/ 396 w 396"/>
                  <a:gd name="T29" fmla="*/ 308 h 331"/>
                  <a:gd name="T30" fmla="*/ 365 w 396"/>
                  <a:gd name="T31" fmla="*/ 314 h 331"/>
                  <a:gd name="T32" fmla="*/ 339 w 396"/>
                  <a:gd name="T33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31">
                    <a:moveTo>
                      <a:pt x="339" y="331"/>
                    </a:moveTo>
                    <a:lnTo>
                      <a:pt x="294" y="294"/>
                    </a:lnTo>
                    <a:lnTo>
                      <a:pt x="251" y="252"/>
                    </a:lnTo>
                    <a:lnTo>
                      <a:pt x="171" y="165"/>
                    </a:lnTo>
                    <a:lnTo>
                      <a:pt x="90" y="77"/>
                    </a:lnTo>
                    <a:lnTo>
                      <a:pt x="47" y="36"/>
                    </a:lnTo>
                    <a:lnTo>
                      <a:pt x="0" y="0"/>
                    </a:lnTo>
                    <a:lnTo>
                      <a:pt x="60" y="12"/>
                    </a:lnTo>
                    <a:lnTo>
                      <a:pt x="101" y="46"/>
                    </a:lnTo>
                    <a:lnTo>
                      <a:pt x="139" y="83"/>
                    </a:lnTo>
                    <a:lnTo>
                      <a:pt x="216" y="163"/>
                    </a:lnTo>
                    <a:lnTo>
                      <a:pt x="256" y="202"/>
                    </a:lnTo>
                    <a:lnTo>
                      <a:pt x="298" y="241"/>
                    </a:lnTo>
                    <a:lnTo>
                      <a:pt x="344" y="276"/>
                    </a:lnTo>
                    <a:lnTo>
                      <a:pt x="396" y="308"/>
                    </a:lnTo>
                    <a:lnTo>
                      <a:pt x="365" y="314"/>
                    </a:lnTo>
                    <a:lnTo>
                      <a:pt x="339" y="331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Freeform 170">
                <a:extLst>
                  <a:ext uri="{FF2B5EF4-FFF2-40B4-BE49-F238E27FC236}">
                    <a16:creationId xmlns:a16="http://schemas.microsoft.com/office/drawing/2014/main" id="{636A62E8-6843-4186-8009-6E8D19513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3301" y="3041650"/>
                <a:ext cx="107950" cy="222250"/>
              </a:xfrm>
              <a:custGeom>
                <a:avLst/>
                <a:gdLst>
                  <a:gd name="T0" fmla="*/ 414 w 476"/>
                  <a:gd name="T1" fmla="*/ 1208 h 1260"/>
                  <a:gd name="T2" fmla="*/ 368 w 476"/>
                  <a:gd name="T3" fmla="*/ 1102 h 1260"/>
                  <a:gd name="T4" fmla="*/ 337 w 476"/>
                  <a:gd name="T5" fmla="*/ 1067 h 1260"/>
                  <a:gd name="T6" fmla="*/ 275 w 476"/>
                  <a:gd name="T7" fmla="*/ 1008 h 1260"/>
                  <a:gd name="T8" fmla="*/ 235 w 476"/>
                  <a:gd name="T9" fmla="*/ 936 h 1260"/>
                  <a:gd name="T10" fmla="*/ 177 w 476"/>
                  <a:gd name="T11" fmla="*/ 828 h 1260"/>
                  <a:gd name="T12" fmla="*/ 165 w 476"/>
                  <a:gd name="T13" fmla="*/ 812 h 1260"/>
                  <a:gd name="T14" fmla="*/ 120 w 476"/>
                  <a:gd name="T15" fmla="*/ 762 h 1260"/>
                  <a:gd name="T16" fmla="*/ 86 w 476"/>
                  <a:gd name="T17" fmla="*/ 675 h 1260"/>
                  <a:gd name="T18" fmla="*/ 63 w 476"/>
                  <a:gd name="T19" fmla="*/ 582 h 1260"/>
                  <a:gd name="T20" fmla="*/ 28 w 476"/>
                  <a:gd name="T21" fmla="*/ 496 h 1260"/>
                  <a:gd name="T22" fmla="*/ 20 w 476"/>
                  <a:gd name="T23" fmla="*/ 476 h 1260"/>
                  <a:gd name="T24" fmla="*/ 62 w 476"/>
                  <a:gd name="T25" fmla="*/ 538 h 1260"/>
                  <a:gd name="T26" fmla="*/ 96 w 476"/>
                  <a:gd name="T27" fmla="*/ 634 h 1260"/>
                  <a:gd name="T28" fmla="*/ 134 w 476"/>
                  <a:gd name="T29" fmla="*/ 729 h 1260"/>
                  <a:gd name="T30" fmla="*/ 180 w 476"/>
                  <a:gd name="T31" fmla="*/ 789 h 1260"/>
                  <a:gd name="T32" fmla="*/ 208 w 476"/>
                  <a:gd name="T33" fmla="*/ 758 h 1260"/>
                  <a:gd name="T34" fmla="*/ 245 w 476"/>
                  <a:gd name="T35" fmla="*/ 620 h 1260"/>
                  <a:gd name="T36" fmla="*/ 279 w 476"/>
                  <a:gd name="T37" fmla="*/ 479 h 1260"/>
                  <a:gd name="T38" fmla="*/ 277 w 476"/>
                  <a:gd name="T39" fmla="*/ 402 h 1260"/>
                  <a:gd name="T40" fmla="*/ 247 w 476"/>
                  <a:gd name="T41" fmla="*/ 333 h 1260"/>
                  <a:gd name="T42" fmla="*/ 187 w 476"/>
                  <a:gd name="T43" fmla="*/ 169 h 1260"/>
                  <a:gd name="T44" fmla="*/ 138 w 476"/>
                  <a:gd name="T45" fmla="*/ 0 h 1260"/>
                  <a:gd name="T46" fmla="*/ 193 w 476"/>
                  <a:gd name="T47" fmla="*/ 107 h 1260"/>
                  <a:gd name="T48" fmla="*/ 253 w 476"/>
                  <a:gd name="T49" fmla="*/ 271 h 1260"/>
                  <a:gd name="T50" fmla="*/ 322 w 476"/>
                  <a:gd name="T51" fmla="*/ 456 h 1260"/>
                  <a:gd name="T52" fmla="*/ 386 w 476"/>
                  <a:gd name="T53" fmla="*/ 327 h 1260"/>
                  <a:gd name="T54" fmla="*/ 427 w 476"/>
                  <a:gd name="T55" fmla="*/ 189 h 1260"/>
                  <a:gd name="T56" fmla="*/ 393 w 476"/>
                  <a:gd name="T57" fmla="*/ 349 h 1260"/>
                  <a:gd name="T58" fmla="*/ 362 w 476"/>
                  <a:gd name="T59" fmla="*/ 426 h 1260"/>
                  <a:gd name="T60" fmla="*/ 318 w 476"/>
                  <a:gd name="T61" fmla="*/ 497 h 1260"/>
                  <a:gd name="T62" fmla="*/ 290 w 476"/>
                  <a:gd name="T63" fmla="*/ 550 h 1260"/>
                  <a:gd name="T64" fmla="*/ 246 w 476"/>
                  <a:gd name="T65" fmla="*/ 706 h 1260"/>
                  <a:gd name="T66" fmla="*/ 234 w 476"/>
                  <a:gd name="T67" fmla="*/ 815 h 1260"/>
                  <a:gd name="T68" fmla="*/ 256 w 476"/>
                  <a:gd name="T69" fmla="*/ 883 h 1260"/>
                  <a:gd name="T70" fmla="*/ 272 w 476"/>
                  <a:gd name="T71" fmla="*/ 945 h 1260"/>
                  <a:gd name="T72" fmla="*/ 306 w 476"/>
                  <a:gd name="T73" fmla="*/ 995 h 1260"/>
                  <a:gd name="T74" fmla="*/ 370 w 476"/>
                  <a:gd name="T75" fmla="*/ 1046 h 1260"/>
                  <a:gd name="T76" fmla="*/ 436 w 476"/>
                  <a:gd name="T77" fmla="*/ 1097 h 1260"/>
                  <a:gd name="T78" fmla="*/ 461 w 476"/>
                  <a:gd name="T79" fmla="*/ 1129 h 1260"/>
                  <a:gd name="T80" fmla="*/ 476 w 476"/>
                  <a:gd name="T81" fmla="*/ 1171 h 1260"/>
                  <a:gd name="T82" fmla="*/ 446 w 476"/>
                  <a:gd name="T83" fmla="*/ 1208 h 1260"/>
                  <a:gd name="T84" fmla="*/ 441 w 476"/>
                  <a:gd name="T85" fmla="*/ 126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6" h="1260">
                    <a:moveTo>
                      <a:pt x="441" y="1260"/>
                    </a:moveTo>
                    <a:lnTo>
                      <a:pt x="414" y="1208"/>
                    </a:lnTo>
                    <a:lnTo>
                      <a:pt x="392" y="1152"/>
                    </a:lnTo>
                    <a:lnTo>
                      <a:pt x="368" y="1102"/>
                    </a:lnTo>
                    <a:lnTo>
                      <a:pt x="353" y="1082"/>
                    </a:lnTo>
                    <a:lnTo>
                      <a:pt x="337" y="1067"/>
                    </a:lnTo>
                    <a:lnTo>
                      <a:pt x="302" y="1040"/>
                    </a:lnTo>
                    <a:lnTo>
                      <a:pt x="275" y="1008"/>
                    </a:lnTo>
                    <a:lnTo>
                      <a:pt x="254" y="972"/>
                    </a:lnTo>
                    <a:lnTo>
                      <a:pt x="235" y="936"/>
                    </a:lnTo>
                    <a:lnTo>
                      <a:pt x="200" y="862"/>
                    </a:lnTo>
                    <a:lnTo>
                      <a:pt x="177" y="828"/>
                    </a:lnTo>
                    <a:lnTo>
                      <a:pt x="169" y="815"/>
                    </a:lnTo>
                    <a:lnTo>
                      <a:pt x="165" y="812"/>
                    </a:lnTo>
                    <a:lnTo>
                      <a:pt x="150" y="797"/>
                    </a:lnTo>
                    <a:lnTo>
                      <a:pt x="120" y="762"/>
                    </a:lnTo>
                    <a:lnTo>
                      <a:pt x="100" y="720"/>
                    </a:lnTo>
                    <a:lnTo>
                      <a:pt x="86" y="675"/>
                    </a:lnTo>
                    <a:lnTo>
                      <a:pt x="74" y="628"/>
                    </a:lnTo>
                    <a:lnTo>
                      <a:pt x="63" y="582"/>
                    </a:lnTo>
                    <a:lnTo>
                      <a:pt x="49" y="537"/>
                    </a:lnTo>
                    <a:lnTo>
                      <a:pt x="28" y="496"/>
                    </a:lnTo>
                    <a:lnTo>
                      <a:pt x="0" y="459"/>
                    </a:lnTo>
                    <a:lnTo>
                      <a:pt x="20" y="476"/>
                    </a:lnTo>
                    <a:lnTo>
                      <a:pt x="36" y="496"/>
                    </a:lnTo>
                    <a:lnTo>
                      <a:pt x="62" y="538"/>
                    </a:lnTo>
                    <a:lnTo>
                      <a:pt x="80" y="585"/>
                    </a:lnTo>
                    <a:lnTo>
                      <a:pt x="96" y="634"/>
                    </a:lnTo>
                    <a:lnTo>
                      <a:pt x="114" y="683"/>
                    </a:lnTo>
                    <a:lnTo>
                      <a:pt x="134" y="729"/>
                    </a:lnTo>
                    <a:lnTo>
                      <a:pt x="162" y="770"/>
                    </a:lnTo>
                    <a:lnTo>
                      <a:pt x="180" y="789"/>
                    </a:lnTo>
                    <a:lnTo>
                      <a:pt x="202" y="805"/>
                    </a:lnTo>
                    <a:lnTo>
                      <a:pt x="208" y="758"/>
                    </a:lnTo>
                    <a:lnTo>
                      <a:pt x="218" y="712"/>
                    </a:lnTo>
                    <a:lnTo>
                      <a:pt x="245" y="620"/>
                    </a:lnTo>
                    <a:lnTo>
                      <a:pt x="270" y="527"/>
                    </a:lnTo>
                    <a:lnTo>
                      <a:pt x="279" y="479"/>
                    </a:lnTo>
                    <a:lnTo>
                      <a:pt x="281" y="429"/>
                    </a:lnTo>
                    <a:lnTo>
                      <a:pt x="277" y="402"/>
                    </a:lnTo>
                    <a:lnTo>
                      <a:pt x="270" y="378"/>
                    </a:lnTo>
                    <a:lnTo>
                      <a:pt x="247" y="333"/>
                    </a:lnTo>
                    <a:lnTo>
                      <a:pt x="212" y="252"/>
                    </a:lnTo>
                    <a:lnTo>
                      <a:pt x="187" y="169"/>
                    </a:lnTo>
                    <a:lnTo>
                      <a:pt x="164" y="83"/>
                    </a:lnTo>
                    <a:lnTo>
                      <a:pt x="138" y="0"/>
                    </a:lnTo>
                    <a:lnTo>
                      <a:pt x="173" y="29"/>
                    </a:lnTo>
                    <a:lnTo>
                      <a:pt x="193" y="107"/>
                    </a:lnTo>
                    <a:lnTo>
                      <a:pt x="219" y="189"/>
                    </a:lnTo>
                    <a:lnTo>
                      <a:pt x="253" y="271"/>
                    </a:lnTo>
                    <a:lnTo>
                      <a:pt x="293" y="352"/>
                    </a:lnTo>
                    <a:lnTo>
                      <a:pt x="322" y="456"/>
                    </a:lnTo>
                    <a:lnTo>
                      <a:pt x="358" y="393"/>
                    </a:lnTo>
                    <a:lnTo>
                      <a:pt x="386" y="327"/>
                    </a:lnTo>
                    <a:lnTo>
                      <a:pt x="409" y="258"/>
                    </a:lnTo>
                    <a:lnTo>
                      <a:pt x="427" y="189"/>
                    </a:lnTo>
                    <a:lnTo>
                      <a:pt x="413" y="269"/>
                    </a:lnTo>
                    <a:lnTo>
                      <a:pt x="393" y="349"/>
                    </a:lnTo>
                    <a:lnTo>
                      <a:pt x="378" y="388"/>
                    </a:lnTo>
                    <a:lnTo>
                      <a:pt x="362" y="426"/>
                    </a:lnTo>
                    <a:lnTo>
                      <a:pt x="341" y="463"/>
                    </a:lnTo>
                    <a:lnTo>
                      <a:pt x="318" y="497"/>
                    </a:lnTo>
                    <a:lnTo>
                      <a:pt x="304" y="520"/>
                    </a:lnTo>
                    <a:lnTo>
                      <a:pt x="290" y="550"/>
                    </a:lnTo>
                    <a:lnTo>
                      <a:pt x="266" y="623"/>
                    </a:lnTo>
                    <a:lnTo>
                      <a:pt x="246" y="706"/>
                    </a:lnTo>
                    <a:lnTo>
                      <a:pt x="232" y="793"/>
                    </a:lnTo>
                    <a:lnTo>
                      <a:pt x="234" y="815"/>
                    </a:lnTo>
                    <a:lnTo>
                      <a:pt x="244" y="846"/>
                    </a:lnTo>
                    <a:lnTo>
                      <a:pt x="256" y="883"/>
                    </a:lnTo>
                    <a:lnTo>
                      <a:pt x="266" y="923"/>
                    </a:lnTo>
                    <a:lnTo>
                      <a:pt x="272" y="945"/>
                    </a:lnTo>
                    <a:lnTo>
                      <a:pt x="281" y="963"/>
                    </a:lnTo>
                    <a:lnTo>
                      <a:pt x="306" y="995"/>
                    </a:lnTo>
                    <a:lnTo>
                      <a:pt x="336" y="1022"/>
                    </a:lnTo>
                    <a:lnTo>
                      <a:pt x="370" y="1046"/>
                    </a:lnTo>
                    <a:lnTo>
                      <a:pt x="405" y="1070"/>
                    </a:lnTo>
                    <a:lnTo>
                      <a:pt x="436" y="1097"/>
                    </a:lnTo>
                    <a:lnTo>
                      <a:pt x="449" y="1112"/>
                    </a:lnTo>
                    <a:lnTo>
                      <a:pt x="461" y="1129"/>
                    </a:lnTo>
                    <a:lnTo>
                      <a:pt x="469" y="1150"/>
                    </a:lnTo>
                    <a:lnTo>
                      <a:pt x="476" y="1171"/>
                    </a:lnTo>
                    <a:lnTo>
                      <a:pt x="459" y="1186"/>
                    </a:lnTo>
                    <a:lnTo>
                      <a:pt x="446" y="1208"/>
                    </a:lnTo>
                    <a:lnTo>
                      <a:pt x="439" y="1233"/>
                    </a:lnTo>
                    <a:lnTo>
                      <a:pt x="441" y="126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Freeform 171">
                <a:extLst>
                  <a:ext uri="{FF2B5EF4-FFF2-40B4-BE49-F238E27FC236}">
                    <a16:creationId xmlns:a16="http://schemas.microsoft.com/office/drawing/2014/main" id="{7BF49FC9-1F7B-43E8-AE1F-F99D7082F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201" y="2720975"/>
                <a:ext cx="115888" cy="228600"/>
              </a:xfrm>
              <a:custGeom>
                <a:avLst/>
                <a:gdLst>
                  <a:gd name="T0" fmla="*/ 414 w 511"/>
                  <a:gd name="T1" fmla="*/ 1104 h 1290"/>
                  <a:gd name="T2" fmla="*/ 388 w 511"/>
                  <a:gd name="T3" fmla="*/ 1029 h 1290"/>
                  <a:gd name="T4" fmla="*/ 332 w 511"/>
                  <a:gd name="T5" fmla="*/ 947 h 1290"/>
                  <a:gd name="T6" fmla="*/ 314 w 511"/>
                  <a:gd name="T7" fmla="*/ 873 h 1290"/>
                  <a:gd name="T8" fmla="*/ 320 w 511"/>
                  <a:gd name="T9" fmla="*/ 782 h 1290"/>
                  <a:gd name="T10" fmla="*/ 313 w 511"/>
                  <a:gd name="T11" fmla="*/ 721 h 1290"/>
                  <a:gd name="T12" fmla="*/ 275 w 511"/>
                  <a:gd name="T13" fmla="*/ 649 h 1290"/>
                  <a:gd name="T14" fmla="*/ 190 w 511"/>
                  <a:gd name="T15" fmla="*/ 576 h 1290"/>
                  <a:gd name="T16" fmla="*/ 90 w 511"/>
                  <a:gd name="T17" fmla="*/ 503 h 1290"/>
                  <a:gd name="T18" fmla="*/ 27 w 511"/>
                  <a:gd name="T19" fmla="*/ 436 h 1290"/>
                  <a:gd name="T20" fmla="*/ 4 w 511"/>
                  <a:gd name="T21" fmla="*/ 394 h 1290"/>
                  <a:gd name="T22" fmla="*/ 0 w 511"/>
                  <a:gd name="T23" fmla="*/ 333 h 1290"/>
                  <a:gd name="T24" fmla="*/ 45 w 511"/>
                  <a:gd name="T25" fmla="*/ 212 h 1290"/>
                  <a:gd name="T26" fmla="*/ 70 w 511"/>
                  <a:gd name="T27" fmla="*/ 153 h 1290"/>
                  <a:gd name="T28" fmla="*/ 78 w 511"/>
                  <a:gd name="T29" fmla="*/ 89 h 1290"/>
                  <a:gd name="T30" fmla="*/ 56 w 511"/>
                  <a:gd name="T31" fmla="*/ 29 h 1290"/>
                  <a:gd name="T32" fmla="*/ 93 w 511"/>
                  <a:gd name="T33" fmla="*/ 54 h 1290"/>
                  <a:gd name="T34" fmla="*/ 105 w 511"/>
                  <a:gd name="T35" fmla="*/ 93 h 1290"/>
                  <a:gd name="T36" fmla="*/ 97 w 511"/>
                  <a:gd name="T37" fmla="*/ 140 h 1290"/>
                  <a:gd name="T38" fmla="*/ 41 w 511"/>
                  <a:gd name="T39" fmla="*/ 307 h 1290"/>
                  <a:gd name="T40" fmla="*/ 37 w 511"/>
                  <a:gd name="T41" fmla="*/ 364 h 1290"/>
                  <a:gd name="T42" fmla="*/ 51 w 511"/>
                  <a:gd name="T43" fmla="*/ 416 h 1290"/>
                  <a:gd name="T44" fmla="*/ 93 w 511"/>
                  <a:gd name="T45" fmla="*/ 462 h 1290"/>
                  <a:gd name="T46" fmla="*/ 252 w 511"/>
                  <a:gd name="T47" fmla="*/ 581 h 1290"/>
                  <a:gd name="T48" fmla="*/ 302 w 511"/>
                  <a:gd name="T49" fmla="*/ 630 h 1290"/>
                  <a:gd name="T50" fmla="*/ 351 w 511"/>
                  <a:gd name="T51" fmla="*/ 646 h 1290"/>
                  <a:gd name="T52" fmla="*/ 381 w 511"/>
                  <a:gd name="T53" fmla="*/ 585 h 1290"/>
                  <a:gd name="T54" fmla="*/ 383 w 511"/>
                  <a:gd name="T55" fmla="*/ 617 h 1290"/>
                  <a:gd name="T56" fmla="*/ 350 w 511"/>
                  <a:gd name="T57" fmla="*/ 738 h 1290"/>
                  <a:gd name="T58" fmla="*/ 350 w 511"/>
                  <a:gd name="T59" fmla="*/ 803 h 1290"/>
                  <a:gd name="T60" fmla="*/ 373 w 511"/>
                  <a:gd name="T61" fmla="*/ 912 h 1290"/>
                  <a:gd name="T62" fmla="*/ 398 w 511"/>
                  <a:gd name="T63" fmla="*/ 963 h 1290"/>
                  <a:gd name="T64" fmla="*/ 444 w 511"/>
                  <a:gd name="T65" fmla="*/ 1034 h 1290"/>
                  <a:gd name="T66" fmla="*/ 511 w 511"/>
                  <a:gd name="T67" fmla="*/ 1248 h 1290"/>
                  <a:gd name="T68" fmla="*/ 469 w 511"/>
                  <a:gd name="T69" fmla="*/ 1256 h 1290"/>
                  <a:gd name="T70" fmla="*/ 440 w 511"/>
                  <a:gd name="T71" fmla="*/ 1290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1" h="1290">
                    <a:moveTo>
                      <a:pt x="440" y="1290"/>
                    </a:moveTo>
                    <a:lnTo>
                      <a:pt x="414" y="1104"/>
                    </a:lnTo>
                    <a:lnTo>
                      <a:pt x="403" y="1062"/>
                    </a:lnTo>
                    <a:lnTo>
                      <a:pt x="388" y="1029"/>
                    </a:lnTo>
                    <a:lnTo>
                      <a:pt x="349" y="974"/>
                    </a:lnTo>
                    <a:lnTo>
                      <a:pt x="332" y="947"/>
                    </a:lnTo>
                    <a:lnTo>
                      <a:pt x="319" y="914"/>
                    </a:lnTo>
                    <a:lnTo>
                      <a:pt x="314" y="873"/>
                    </a:lnTo>
                    <a:lnTo>
                      <a:pt x="317" y="818"/>
                    </a:lnTo>
                    <a:lnTo>
                      <a:pt x="320" y="782"/>
                    </a:lnTo>
                    <a:lnTo>
                      <a:pt x="318" y="750"/>
                    </a:lnTo>
                    <a:lnTo>
                      <a:pt x="313" y="721"/>
                    </a:lnTo>
                    <a:lnTo>
                      <a:pt x="303" y="695"/>
                    </a:lnTo>
                    <a:lnTo>
                      <a:pt x="275" y="649"/>
                    </a:lnTo>
                    <a:lnTo>
                      <a:pt x="236" y="611"/>
                    </a:lnTo>
                    <a:lnTo>
                      <a:pt x="190" y="576"/>
                    </a:lnTo>
                    <a:lnTo>
                      <a:pt x="140" y="541"/>
                    </a:lnTo>
                    <a:lnTo>
                      <a:pt x="90" y="503"/>
                    </a:lnTo>
                    <a:lnTo>
                      <a:pt x="44" y="458"/>
                    </a:lnTo>
                    <a:lnTo>
                      <a:pt x="27" y="436"/>
                    </a:lnTo>
                    <a:lnTo>
                      <a:pt x="14" y="414"/>
                    </a:lnTo>
                    <a:lnTo>
                      <a:pt x="4" y="394"/>
                    </a:lnTo>
                    <a:lnTo>
                      <a:pt x="0" y="374"/>
                    </a:lnTo>
                    <a:lnTo>
                      <a:pt x="0" y="333"/>
                    </a:lnTo>
                    <a:lnTo>
                      <a:pt x="10" y="293"/>
                    </a:lnTo>
                    <a:lnTo>
                      <a:pt x="45" y="212"/>
                    </a:lnTo>
                    <a:lnTo>
                      <a:pt x="64" y="170"/>
                    </a:lnTo>
                    <a:lnTo>
                      <a:pt x="70" y="153"/>
                    </a:lnTo>
                    <a:lnTo>
                      <a:pt x="78" y="125"/>
                    </a:lnTo>
                    <a:lnTo>
                      <a:pt x="78" y="89"/>
                    </a:lnTo>
                    <a:lnTo>
                      <a:pt x="68" y="58"/>
                    </a:lnTo>
                    <a:lnTo>
                      <a:pt x="56" y="29"/>
                    </a:lnTo>
                    <a:lnTo>
                      <a:pt x="53" y="0"/>
                    </a:lnTo>
                    <a:lnTo>
                      <a:pt x="93" y="54"/>
                    </a:lnTo>
                    <a:lnTo>
                      <a:pt x="101" y="72"/>
                    </a:lnTo>
                    <a:lnTo>
                      <a:pt x="105" y="93"/>
                    </a:lnTo>
                    <a:lnTo>
                      <a:pt x="102" y="115"/>
                    </a:lnTo>
                    <a:lnTo>
                      <a:pt x="97" y="140"/>
                    </a:lnTo>
                    <a:lnTo>
                      <a:pt x="58" y="250"/>
                    </a:lnTo>
                    <a:lnTo>
                      <a:pt x="41" y="307"/>
                    </a:lnTo>
                    <a:lnTo>
                      <a:pt x="37" y="336"/>
                    </a:lnTo>
                    <a:lnTo>
                      <a:pt x="37" y="364"/>
                    </a:lnTo>
                    <a:lnTo>
                      <a:pt x="41" y="391"/>
                    </a:lnTo>
                    <a:lnTo>
                      <a:pt x="51" y="416"/>
                    </a:lnTo>
                    <a:lnTo>
                      <a:pt x="68" y="440"/>
                    </a:lnTo>
                    <a:lnTo>
                      <a:pt x="93" y="462"/>
                    </a:lnTo>
                    <a:lnTo>
                      <a:pt x="222" y="555"/>
                    </a:lnTo>
                    <a:lnTo>
                      <a:pt x="252" y="581"/>
                    </a:lnTo>
                    <a:lnTo>
                      <a:pt x="281" y="609"/>
                    </a:lnTo>
                    <a:lnTo>
                      <a:pt x="302" y="630"/>
                    </a:lnTo>
                    <a:lnTo>
                      <a:pt x="328" y="671"/>
                    </a:lnTo>
                    <a:lnTo>
                      <a:pt x="351" y="646"/>
                    </a:lnTo>
                    <a:lnTo>
                      <a:pt x="368" y="616"/>
                    </a:lnTo>
                    <a:lnTo>
                      <a:pt x="381" y="585"/>
                    </a:lnTo>
                    <a:lnTo>
                      <a:pt x="396" y="554"/>
                    </a:lnTo>
                    <a:lnTo>
                      <a:pt x="383" y="617"/>
                    </a:lnTo>
                    <a:lnTo>
                      <a:pt x="364" y="677"/>
                    </a:lnTo>
                    <a:lnTo>
                      <a:pt x="350" y="738"/>
                    </a:lnTo>
                    <a:lnTo>
                      <a:pt x="348" y="770"/>
                    </a:lnTo>
                    <a:lnTo>
                      <a:pt x="350" y="803"/>
                    </a:lnTo>
                    <a:lnTo>
                      <a:pt x="361" y="869"/>
                    </a:lnTo>
                    <a:lnTo>
                      <a:pt x="373" y="912"/>
                    </a:lnTo>
                    <a:lnTo>
                      <a:pt x="385" y="941"/>
                    </a:lnTo>
                    <a:lnTo>
                      <a:pt x="398" y="963"/>
                    </a:lnTo>
                    <a:lnTo>
                      <a:pt x="427" y="1002"/>
                    </a:lnTo>
                    <a:lnTo>
                      <a:pt x="444" y="1034"/>
                    </a:lnTo>
                    <a:lnTo>
                      <a:pt x="463" y="1081"/>
                    </a:lnTo>
                    <a:lnTo>
                      <a:pt x="511" y="1248"/>
                    </a:lnTo>
                    <a:lnTo>
                      <a:pt x="489" y="1248"/>
                    </a:lnTo>
                    <a:lnTo>
                      <a:pt x="469" y="1256"/>
                    </a:lnTo>
                    <a:lnTo>
                      <a:pt x="452" y="1270"/>
                    </a:lnTo>
                    <a:lnTo>
                      <a:pt x="440" y="129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Freeform 172">
                <a:extLst>
                  <a:ext uri="{FF2B5EF4-FFF2-40B4-BE49-F238E27FC236}">
                    <a16:creationId xmlns:a16="http://schemas.microsoft.com/office/drawing/2014/main" id="{FC0A08BD-68AF-43A2-A571-512280256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8101" y="2794000"/>
                <a:ext cx="177800" cy="139700"/>
              </a:xfrm>
              <a:custGeom>
                <a:avLst/>
                <a:gdLst>
                  <a:gd name="T0" fmla="*/ 0 w 782"/>
                  <a:gd name="T1" fmla="*/ 701 h 794"/>
                  <a:gd name="T2" fmla="*/ 37 w 782"/>
                  <a:gd name="T3" fmla="*/ 650 h 794"/>
                  <a:gd name="T4" fmla="*/ 78 w 782"/>
                  <a:gd name="T5" fmla="*/ 601 h 794"/>
                  <a:gd name="T6" fmla="*/ 122 w 782"/>
                  <a:gd name="T7" fmla="*/ 556 h 794"/>
                  <a:gd name="T8" fmla="*/ 169 w 782"/>
                  <a:gd name="T9" fmla="*/ 514 h 794"/>
                  <a:gd name="T10" fmla="*/ 270 w 782"/>
                  <a:gd name="T11" fmla="*/ 438 h 794"/>
                  <a:gd name="T12" fmla="*/ 373 w 782"/>
                  <a:gd name="T13" fmla="*/ 371 h 794"/>
                  <a:gd name="T14" fmla="*/ 386 w 782"/>
                  <a:gd name="T15" fmla="*/ 317 h 794"/>
                  <a:gd name="T16" fmla="*/ 403 w 782"/>
                  <a:gd name="T17" fmla="*/ 271 h 794"/>
                  <a:gd name="T18" fmla="*/ 430 w 782"/>
                  <a:gd name="T19" fmla="*/ 229 h 794"/>
                  <a:gd name="T20" fmla="*/ 449 w 782"/>
                  <a:gd name="T21" fmla="*/ 209 h 794"/>
                  <a:gd name="T22" fmla="*/ 470 w 782"/>
                  <a:gd name="T23" fmla="*/ 190 h 794"/>
                  <a:gd name="T24" fmla="*/ 489 w 782"/>
                  <a:gd name="T25" fmla="*/ 93 h 794"/>
                  <a:gd name="T26" fmla="*/ 500 w 782"/>
                  <a:gd name="T27" fmla="*/ 45 h 794"/>
                  <a:gd name="T28" fmla="*/ 517 w 782"/>
                  <a:gd name="T29" fmla="*/ 0 h 794"/>
                  <a:gd name="T30" fmla="*/ 527 w 782"/>
                  <a:gd name="T31" fmla="*/ 0 h 794"/>
                  <a:gd name="T32" fmla="*/ 493 w 782"/>
                  <a:gd name="T33" fmla="*/ 197 h 794"/>
                  <a:gd name="T34" fmla="*/ 488 w 782"/>
                  <a:gd name="T35" fmla="*/ 215 h 794"/>
                  <a:gd name="T36" fmla="*/ 479 w 782"/>
                  <a:gd name="T37" fmla="*/ 229 h 794"/>
                  <a:gd name="T38" fmla="*/ 456 w 782"/>
                  <a:gd name="T39" fmla="*/ 252 h 794"/>
                  <a:gd name="T40" fmla="*/ 430 w 782"/>
                  <a:gd name="T41" fmla="*/ 286 h 794"/>
                  <a:gd name="T42" fmla="*/ 419 w 782"/>
                  <a:gd name="T43" fmla="*/ 312 h 794"/>
                  <a:gd name="T44" fmla="*/ 408 w 782"/>
                  <a:gd name="T45" fmla="*/ 348 h 794"/>
                  <a:gd name="T46" fmla="*/ 422 w 782"/>
                  <a:gd name="T47" fmla="*/ 360 h 794"/>
                  <a:gd name="T48" fmla="*/ 467 w 782"/>
                  <a:gd name="T49" fmla="*/ 321 h 794"/>
                  <a:gd name="T50" fmla="*/ 514 w 782"/>
                  <a:gd name="T51" fmla="*/ 284 h 794"/>
                  <a:gd name="T52" fmla="*/ 612 w 782"/>
                  <a:gd name="T53" fmla="*/ 213 h 794"/>
                  <a:gd name="T54" fmla="*/ 659 w 782"/>
                  <a:gd name="T55" fmla="*/ 176 h 794"/>
                  <a:gd name="T56" fmla="*/ 703 w 782"/>
                  <a:gd name="T57" fmla="*/ 137 h 794"/>
                  <a:gd name="T58" fmla="*/ 745 w 782"/>
                  <a:gd name="T59" fmla="*/ 93 h 794"/>
                  <a:gd name="T60" fmla="*/ 782 w 782"/>
                  <a:gd name="T61" fmla="*/ 45 h 794"/>
                  <a:gd name="T62" fmla="*/ 761 w 782"/>
                  <a:gd name="T63" fmla="*/ 80 h 794"/>
                  <a:gd name="T64" fmla="*/ 738 w 782"/>
                  <a:gd name="T65" fmla="*/ 113 h 794"/>
                  <a:gd name="T66" fmla="*/ 685 w 782"/>
                  <a:gd name="T67" fmla="*/ 173 h 794"/>
                  <a:gd name="T68" fmla="*/ 565 w 782"/>
                  <a:gd name="T69" fmla="*/ 282 h 794"/>
                  <a:gd name="T70" fmla="*/ 588 w 782"/>
                  <a:gd name="T71" fmla="*/ 275 h 794"/>
                  <a:gd name="T72" fmla="*/ 607 w 782"/>
                  <a:gd name="T73" fmla="*/ 273 h 794"/>
                  <a:gd name="T74" fmla="*/ 626 w 782"/>
                  <a:gd name="T75" fmla="*/ 276 h 794"/>
                  <a:gd name="T76" fmla="*/ 644 w 782"/>
                  <a:gd name="T77" fmla="*/ 280 h 794"/>
                  <a:gd name="T78" fmla="*/ 682 w 782"/>
                  <a:gd name="T79" fmla="*/ 289 h 794"/>
                  <a:gd name="T80" fmla="*/ 702 w 782"/>
                  <a:gd name="T81" fmla="*/ 288 h 794"/>
                  <a:gd name="T82" fmla="*/ 725 w 782"/>
                  <a:gd name="T83" fmla="*/ 282 h 794"/>
                  <a:gd name="T84" fmla="*/ 696 w 782"/>
                  <a:gd name="T85" fmla="*/ 294 h 794"/>
                  <a:gd name="T86" fmla="*/ 665 w 782"/>
                  <a:gd name="T87" fmla="*/ 299 h 794"/>
                  <a:gd name="T88" fmla="*/ 604 w 782"/>
                  <a:gd name="T89" fmla="*/ 300 h 794"/>
                  <a:gd name="T90" fmla="*/ 572 w 782"/>
                  <a:gd name="T91" fmla="*/ 301 h 794"/>
                  <a:gd name="T92" fmla="*/ 541 w 782"/>
                  <a:gd name="T93" fmla="*/ 306 h 794"/>
                  <a:gd name="T94" fmla="*/ 511 w 782"/>
                  <a:gd name="T95" fmla="*/ 317 h 794"/>
                  <a:gd name="T96" fmla="*/ 496 w 782"/>
                  <a:gd name="T97" fmla="*/ 326 h 794"/>
                  <a:gd name="T98" fmla="*/ 482 w 782"/>
                  <a:gd name="T99" fmla="*/ 338 h 794"/>
                  <a:gd name="T100" fmla="*/ 435 w 782"/>
                  <a:gd name="T101" fmla="*/ 372 h 794"/>
                  <a:gd name="T102" fmla="*/ 383 w 782"/>
                  <a:gd name="T103" fmla="*/ 403 h 794"/>
                  <a:gd name="T104" fmla="*/ 273 w 782"/>
                  <a:gd name="T105" fmla="*/ 481 h 794"/>
                  <a:gd name="T106" fmla="*/ 221 w 782"/>
                  <a:gd name="T107" fmla="*/ 523 h 794"/>
                  <a:gd name="T108" fmla="*/ 172 w 782"/>
                  <a:gd name="T109" fmla="*/ 569 h 794"/>
                  <a:gd name="T110" fmla="*/ 127 w 782"/>
                  <a:gd name="T111" fmla="*/ 617 h 794"/>
                  <a:gd name="T112" fmla="*/ 87 w 782"/>
                  <a:gd name="T113" fmla="*/ 670 h 794"/>
                  <a:gd name="T114" fmla="*/ 55 w 782"/>
                  <a:gd name="T115" fmla="*/ 729 h 794"/>
                  <a:gd name="T116" fmla="*/ 29 w 782"/>
                  <a:gd name="T117" fmla="*/ 794 h 794"/>
                  <a:gd name="T118" fmla="*/ 35 w 782"/>
                  <a:gd name="T119" fmla="*/ 767 h 794"/>
                  <a:gd name="T120" fmla="*/ 30 w 782"/>
                  <a:gd name="T121" fmla="*/ 743 h 794"/>
                  <a:gd name="T122" fmla="*/ 18 w 782"/>
                  <a:gd name="T123" fmla="*/ 719 h 794"/>
                  <a:gd name="T124" fmla="*/ 0 w 782"/>
                  <a:gd name="T125" fmla="*/ 701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2" h="794">
                    <a:moveTo>
                      <a:pt x="0" y="701"/>
                    </a:moveTo>
                    <a:lnTo>
                      <a:pt x="37" y="650"/>
                    </a:lnTo>
                    <a:lnTo>
                      <a:pt x="78" y="601"/>
                    </a:lnTo>
                    <a:lnTo>
                      <a:pt x="122" y="556"/>
                    </a:lnTo>
                    <a:lnTo>
                      <a:pt x="169" y="514"/>
                    </a:lnTo>
                    <a:lnTo>
                      <a:pt x="270" y="438"/>
                    </a:lnTo>
                    <a:lnTo>
                      <a:pt x="373" y="371"/>
                    </a:lnTo>
                    <a:lnTo>
                      <a:pt x="386" y="317"/>
                    </a:lnTo>
                    <a:lnTo>
                      <a:pt x="403" y="271"/>
                    </a:lnTo>
                    <a:lnTo>
                      <a:pt x="430" y="229"/>
                    </a:lnTo>
                    <a:lnTo>
                      <a:pt x="449" y="209"/>
                    </a:lnTo>
                    <a:lnTo>
                      <a:pt x="470" y="190"/>
                    </a:lnTo>
                    <a:lnTo>
                      <a:pt x="489" y="93"/>
                    </a:lnTo>
                    <a:lnTo>
                      <a:pt x="500" y="45"/>
                    </a:lnTo>
                    <a:lnTo>
                      <a:pt x="517" y="0"/>
                    </a:lnTo>
                    <a:lnTo>
                      <a:pt x="527" y="0"/>
                    </a:lnTo>
                    <a:lnTo>
                      <a:pt x="493" y="197"/>
                    </a:lnTo>
                    <a:lnTo>
                      <a:pt x="488" y="215"/>
                    </a:lnTo>
                    <a:lnTo>
                      <a:pt x="479" y="229"/>
                    </a:lnTo>
                    <a:lnTo>
                      <a:pt x="456" y="252"/>
                    </a:lnTo>
                    <a:lnTo>
                      <a:pt x="430" y="286"/>
                    </a:lnTo>
                    <a:lnTo>
                      <a:pt x="419" y="312"/>
                    </a:lnTo>
                    <a:lnTo>
                      <a:pt x="408" y="348"/>
                    </a:lnTo>
                    <a:lnTo>
                      <a:pt x="422" y="360"/>
                    </a:lnTo>
                    <a:lnTo>
                      <a:pt x="467" y="321"/>
                    </a:lnTo>
                    <a:lnTo>
                      <a:pt x="514" y="284"/>
                    </a:lnTo>
                    <a:lnTo>
                      <a:pt x="612" y="213"/>
                    </a:lnTo>
                    <a:lnTo>
                      <a:pt x="659" y="176"/>
                    </a:lnTo>
                    <a:lnTo>
                      <a:pt x="703" y="137"/>
                    </a:lnTo>
                    <a:lnTo>
                      <a:pt x="745" y="93"/>
                    </a:lnTo>
                    <a:lnTo>
                      <a:pt x="782" y="45"/>
                    </a:lnTo>
                    <a:lnTo>
                      <a:pt x="761" y="80"/>
                    </a:lnTo>
                    <a:lnTo>
                      <a:pt x="738" y="113"/>
                    </a:lnTo>
                    <a:lnTo>
                      <a:pt x="685" y="173"/>
                    </a:lnTo>
                    <a:lnTo>
                      <a:pt x="565" y="282"/>
                    </a:lnTo>
                    <a:lnTo>
                      <a:pt x="588" y="275"/>
                    </a:lnTo>
                    <a:lnTo>
                      <a:pt x="607" y="273"/>
                    </a:lnTo>
                    <a:lnTo>
                      <a:pt x="626" y="276"/>
                    </a:lnTo>
                    <a:lnTo>
                      <a:pt x="644" y="280"/>
                    </a:lnTo>
                    <a:lnTo>
                      <a:pt x="682" y="289"/>
                    </a:lnTo>
                    <a:lnTo>
                      <a:pt x="702" y="288"/>
                    </a:lnTo>
                    <a:lnTo>
                      <a:pt x="725" y="282"/>
                    </a:lnTo>
                    <a:lnTo>
                      <a:pt x="696" y="294"/>
                    </a:lnTo>
                    <a:lnTo>
                      <a:pt x="665" y="299"/>
                    </a:lnTo>
                    <a:lnTo>
                      <a:pt x="604" y="300"/>
                    </a:lnTo>
                    <a:lnTo>
                      <a:pt x="572" y="301"/>
                    </a:lnTo>
                    <a:lnTo>
                      <a:pt x="541" y="306"/>
                    </a:lnTo>
                    <a:lnTo>
                      <a:pt x="511" y="317"/>
                    </a:lnTo>
                    <a:lnTo>
                      <a:pt x="496" y="326"/>
                    </a:lnTo>
                    <a:lnTo>
                      <a:pt x="482" y="338"/>
                    </a:lnTo>
                    <a:lnTo>
                      <a:pt x="435" y="372"/>
                    </a:lnTo>
                    <a:lnTo>
                      <a:pt x="383" y="403"/>
                    </a:lnTo>
                    <a:lnTo>
                      <a:pt x="273" y="481"/>
                    </a:lnTo>
                    <a:lnTo>
                      <a:pt x="221" y="523"/>
                    </a:lnTo>
                    <a:lnTo>
                      <a:pt x="172" y="569"/>
                    </a:lnTo>
                    <a:lnTo>
                      <a:pt x="127" y="617"/>
                    </a:lnTo>
                    <a:lnTo>
                      <a:pt x="87" y="670"/>
                    </a:lnTo>
                    <a:lnTo>
                      <a:pt x="55" y="729"/>
                    </a:lnTo>
                    <a:lnTo>
                      <a:pt x="29" y="794"/>
                    </a:lnTo>
                    <a:lnTo>
                      <a:pt x="35" y="767"/>
                    </a:lnTo>
                    <a:lnTo>
                      <a:pt x="30" y="743"/>
                    </a:lnTo>
                    <a:lnTo>
                      <a:pt x="18" y="719"/>
                    </a:lnTo>
                    <a:lnTo>
                      <a:pt x="0" y="701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Line 173">
                <a:extLst>
                  <a:ext uri="{FF2B5EF4-FFF2-40B4-BE49-F238E27FC236}">
                    <a16:creationId xmlns:a16="http://schemas.microsoft.com/office/drawing/2014/main" id="{F9C2FBE4-AECE-43E1-9B46-A5EEBA412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77113" y="3600450"/>
                <a:ext cx="317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Freeform 174">
                <a:extLst>
                  <a:ext uri="{FF2B5EF4-FFF2-40B4-BE49-F238E27FC236}">
                    <a16:creationId xmlns:a16="http://schemas.microsoft.com/office/drawing/2014/main" id="{54D32CF3-4D89-496F-9337-E7D992452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8963" y="3235325"/>
                <a:ext cx="50800" cy="23813"/>
              </a:xfrm>
              <a:custGeom>
                <a:avLst/>
                <a:gdLst>
                  <a:gd name="T0" fmla="*/ 0 w 224"/>
                  <a:gd name="T1" fmla="*/ 65 h 136"/>
                  <a:gd name="T2" fmla="*/ 9 w 224"/>
                  <a:gd name="T3" fmla="*/ 32 h 136"/>
                  <a:gd name="T4" fmla="*/ 6 w 224"/>
                  <a:gd name="T5" fmla="*/ 0 h 136"/>
                  <a:gd name="T6" fmla="*/ 16 w 224"/>
                  <a:gd name="T7" fmla="*/ 26 h 136"/>
                  <a:gd name="T8" fmla="*/ 30 w 224"/>
                  <a:gd name="T9" fmla="*/ 45 h 136"/>
                  <a:gd name="T10" fmla="*/ 47 w 224"/>
                  <a:gd name="T11" fmla="*/ 60 h 136"/>
                  <a:gd name="T12" fmla="*/ 66 w 224"/>
                  <a:gd name="T13" fmla="*/ 70 h 136"/>
                  <a:gd name="T14" fmla="*/ 108 w 224"/>
                  <a:gd name="T15" fmla="*/ 87 h 136"/>
                  <a:gd name="T16" fmla="*/ 128 w 224"/>
                  <a:gd name="T17" fmla="*/ 97 h 136"/>
                  <a:gd name="T18" fmla="*/ 145 w 224"/>
                  <a:gd name="T19" fmla="*/ 110 h 136"/>
                  <a:gd name="T20" fmla="*/ 162 w 224"/>
                  <a:gd name="T21" fmla="*/ 121 h 136"/>
                  <a:gd name="T22" fmla="*/ 183 w 224"/>
                  <a:gd name="T23" fmla="*/ 126 h 136"/>
                  <a:gd name="T24" fmla="*/ 204 w 224"/>
                  <a:gd name="T25" fmla="*/ 125 h 136"/>
                  <a:gd name="T26" fmla="*/ 224 w 224"/>
                  <a:gd name="T27" fmla="*/ 118 h 136"/>
                  <a:gd name="T28" fmla="*/ 203 w 224"/>
                  <a:gd name="T29" fmla="*/ 131 h 136"/>
                  <a:gd name="T30" fmla="*/ 178 w 224"/>
                  <a:gd name="T31" fmla="*/ 136 h 136"/>
                  <a:gd name="T32" fmla="*/ 154 w 224"/>
                  <a:gd name="T33" fmla="*/ 134 h 136"/>
                  <a:gd name="T34" fmla="*/ 130 w 224"/>
                  <a:gd name="T35" fmla="*/ 122 h 136"/>
                  <a:gd name="T36" fmla="*/ 99 w 224"/>
                  <a:gd name="T37" fmla="*/ 105 h 136"/>
                  <a:gd name="T38" fmla="*/ 64 w 224"/>
                  <a:gd name="T39" fmla="*/ 92 h 136"/>
                  <a:gd name="T40" fmla="*/ 31 w 224"/>
                  <a:gd name="T41" fmla="*/ 80 h 136"/>
                  <a:gd name="T42" fmla="*/ 0 w 224"/>
                  <a:gd name="T43" fmla="*/ 6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136">
                    <a:moveTo>
                      <a:pt x="0" y="65"/>
                    </a:moveTo>
                    <a:lnTo>
                      <a:pt x="9" y="32"/>
                    </a:lnTo>
                    <a:lnTo>
                      <a:pt x="6" y="0"/>
                    </a:lnTo>
                    <a:lnTo>
                      <a:pt x="16" y="26"/>
                    </a:lnTo>
                    <a:lnTo>
                      <a:pt x="30" y="45"/>
                    </a:lnTo>
                    <a:lnTo>
                      <a:pt x="47" y="60"/>
                    </a:lnTo>
                    <a:lnTo>
                      <a:pt x="66" y="70"/>
                    </a:lnTo>
                    <a:lnTo>
                      <a:pt x="108" y="87"/>
                    </a:lnTo>
                    <a:lnTo>
                      <a:pt x="128" y="97"/>
                    </a:lnTo>
                    <a:lnTo>
                      <a:pt x="145" y="110"/>
                    </a:lnTo>
                    <a:lnTo>
                      <a:pt x="162" y="121"/>
                    </a:lnTo>
                    <a:lnTo>
                      <a:pt x="183" y="126"/>
                    </a:lnTo>
                    <a:lnTo>
                      <a:pt x="204" y="125"/>
                    </a:lnTo>
                    <a:lnTo>
                      <a:pt x="224" y="118"/>
                    </a:lnTo>
                    <a:lnTo>
                      <a:pt x="203" y="131"/>
                    </a:lnTo>
                    <a:lnTo>
                      <a:pt x="178" y="136"/>
                    </a:lnTo>
                    <a:lnTo>
                      <a:pt x="154" y="134"/>
                    </a:lnTo>
                    <a:lnTo>
                      <a:pt x="130" y="122"/>
                    </a:lnTo>
                    <a:lnTo>
                      <a:pt x="99" y="105"/>
                    </a:lnTo>
                    <a:lnTo>
                      <a:pt x="64" y="92"/>
                    </a:lnTo>
                    <a:lnTo>
                      <a:pt x="31" y="80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Freeform 175">
                <a:extLst>
                  <a:ext uri="{FF2B5EF4-FFF2-40B4-BE49-F238E27FC236}">
                    <a16:creationId xmlns:a16="http://schemas.microsoft.com/office/drawing/2014/main" id="{0BDBF983-8571-4713-AA9D-F8705BAC0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2976" y="3609975"/>
                <a:ext cx="39688" cy="7938"/>
              </a:xfrm>
              <a:custGeom>
                <a:avLst/>
                <a:gdLst>
                  <a:gd name="T0" fmla="*/ 179 w 179"/>
                  <a:gd name="T1" fmla="*/ 9 h 42"/>
                  <a:gd name="T2" fmla="*/ 135 w 179"/>
                  <a:gd name="T3" fmla="*/ 0 h 42"/>
                  <a:gd name="T4" fmla="*/ 70 w 179"/>
                  <a:gd name="T5" fmla="*/ 24 h 42"/>
                  <a:gd name="T6" fmla="*/ 0 w 17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42">
                    <a:moveTo>
                      <a:pt x="179" y="9"/>
                    </a:moveTo>
                    <a:lnTo>
                      <a:pt x="135" y="0"/>
                    </a:lnTo>
                    <a:lnTo>
                      <a:pt x="70" y="24"/>
                    </a:lnTo>
                    <a:lnTo>
                      <a:pt x="0" y="4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Line 176">
                <a:extLst>
                  <a:ext uri="{FF2B5EF4-FFF2-40B4-BE49-F238E27FC236}">
                    <a16:creationId xmlns:a16="http://schemas.microsoft.com/office/drawing/2014/main" id="{7209C982-A101-43BC-A96A-33A8273BE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80276" y="3606800"/>
                <a:ext cx="28575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Line 177">
                <a:extLst>
                  <a:ext uri="{FF2B5EF4-FFF2-40B4-BE49-F238E27FC236}">
                    <a16:creationId xmlns:a16="http://schemas.microsoft.com/office/drawing/2014/main" id="{6B8EFD12-FDA7-4B30-B151-C637030A24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89801" y="3603625"/>
                <a:ext cx="0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Freeform 178">
                <a:extLst>
                  <a:ext uri="{FF2B5EF4-FFF2-40B4-BE49-F238E27FC236}">
                    <a16:creationId xmlns:a16="http://schemas.microsoft.com/office/drawing/2014/main" id="{5A3F035C-0A0D-4E77-ACC7-0AE61CB38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1063" y="3459163"/>
                <a:ext cx="15875" cy="6350"/>
              </a:xfrm>
              <a:custGeom>
                <a:avLst/>
                <a:gdLst>
                  <a:gd name="T0" fmla="*/ 71 w 71"/>
                  <a:gd name="T1" fmla="*/ 0 h 38"/>
                  <a:gd name="T2" fmla="*/ 40 w 71"/>
                  <a:gd name="T3" fmla="*/ 31 h 38"/>
                  <a:gd name="T4" fmla="*/ 0 w 71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38">
                    <a:moveTo>
                      <a:pt x="71" y="0"/>
                    </a:moveTo>
                    <a:lnTo>
                      <a:pt x="40" y="31"/>
                    </a:lnTo>
                    <a:lnTo>
                      <a:pt x="0" y="3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Freeform 179">
                <a:extLst>
                  <a:ext uri="{FF2B5EF4-FFF2-40B4-BE49-F238E27FC236}">
                    <a16:creationId xmlns:a16="http://schemas.microsoft.com/office/drawing/2014/main" id="{E1B44C28-3742-48DB-B6F7-A4971F1E5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7888" y="3440113"/>
                <a:ext cx="28575" cy="17463"/>
              </a:xfrm>
              <a:custGeom>
                <a:avLst/>
                <a:gdLst>
                  <a:gd name="T0" fmla="*/ 131 w 131"/>
                  <a:gd name="T1" fmla="*/ 100 h 100"/>
                  <a:gd name="T2" fmla="*/ 108 w 131"/>
                  <a:gd name="T3" fmla="*/ 71 h 100"/>
                  <a:gd name="T4" fmla="*/ 52 w 131"/>
                  <a:gd name="T5" fmla="*/ 56 h 100"/>
                  <a:gd name="T6" fmla="*/ 0 w 131"/>
                  <a:gd name="T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00">
                    <a:moveTo>
                      <a:pt x="131" y="100"/>
                    </a:moveTo>
                    <a:lnTo>
                      <a:pt x="108" y="71"/>
                    </a:lnTo>
                    <a:lnTo>
                      <a:pt x="52" y="5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Freeform 180">
                <a:extLst>
                  <a:ext uri="{FF2B5EF4-FFF2-40B4-BE49-F238E27FC236}">
                    <a16:creationId xmlns:a16="http://schemas.microsoft.com/office/drawing/2014/main" id="{D7A195F5-DDFD-4802-8E89-43C35D6F6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5663" y="3443288"/>
                <a:ext cx="26988" cy="4763"/>
              </a:xfrm>
              <a:custGeom>
                <a:avLst/>
                <a:gdLst>
                  <a:gd name="T0" fmla="*/ 122 w 122"/>
                  <a:gd name="T1" fmla="*/ 7 h 22"/>
                  <a:gd name="T2" fmla="*/ 71 w 122"/>
                  <a:gd name="T3" fmla="*/ 0 h 22"/>
                  <a:gd name="T4" fmla="*/ 30 w 122"/>
                  <a:gd name="T5" fmla="*/ 22 h 22"/>
                  <a:gd name="T6" fmla="*/ 0 w 122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22">
                    <a:moveTo>
                      <a:pt x="122" y="7"/>
                    </a:moveTo>
                    <a:lnTo>
                      <a:pt x="71" y="0"/>
                    </a:lnTo>
                    <a:lnTo>
                      <a:pt x="30" y="22"/>
                    </a:lnTo>
                    <a:lnTo>
                      <a:pt x="0" y="2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Freeform 181">
                <a:extLst>
                  <a:ext uri="{FF2B5EF4-FFF2-40B4-BE49-F238E27FC236}">
                    <a16:creationId xmlns:a16="http://schemas.microsoft.com/office/drawing/2014/main" id="{0DA76E31-7AC9-4EBB-9D0C-6E4F39BC7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6226" y="3324225"/>
                <a:ext cx="104775" cy="23813"/>
              </a:xfrm>
              <a:custGeom>
                <a:avLst/>
                <a:gdLst>
                  <a:gd name="T0" fmla="*/ 459 w 459"/>
                  <a:gd name="T1" fmla="*/ 133 h 133"/>
                  <a:gd name="T2" fmla="*/ 430 w 459"/>
                  <a:gd name="T3" fmla="*/ 133 h 133"/>
                  <a:gd name="T4" fmla="*/ 333 w 459"/>
                  <a:gd name="T5" fmla="*/ 99 h 133"/>
                  <a:gd name="T6" fmla="*/ 310 w 459"/>
                  <a:gd name="T7" fmla="*/ 45 h 133"/>
                  <a:gd name="T8" fmla="*/ 205 w 459"/>
                  <a:gd name="T9" fmla="*/ 0 h 133"/>
                  <a:gd name="T10" fmla="*/ 130 w 459"/>
                  <a:gd name="T11" fmla="*/ 30 h 133"/>
                  <a:gd name="T12" fmla="*/ 26 w 459"/>
                  <a:gd name="T13" fmla="*/ 11 h 133"/>
                  <a:gd name="T14" fmla="*/ 0 w 459"/>
                  <a:gd name="T15" fmla="*/ 1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9" h="133">
                    <a:moveTo>
                      <a:pt x="459" y="133"/>
                    </a:moveTo>
                    <a:lnTo>
                      <a:pt x="430" y="133"/>
                    </a:lnTo>
                    <a:lnTo>
                      <a:pt x="333" y="99"/>
                    </a:lnTo>
                    <a:lnTo>
                      <a:pt x="310" y="45"/>
                    </a:lnTo>
                    <a:lnTo>
                      <a:pt x="205" y="0"/>
                    </a:lnTo>
                    <a:lnTo>
                      <a:pt x="130" y="30"/>
                    </a:lnTo>
                    <a:lnTo>
                      <a:pt x="26" y="11"/>
                    </a:lnTo>
                    <a:lnTo>
                      <a:pt x="0" y="1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Line 182">
                <a:extLst>
                  <a:ext uri="{FF2B5EF4-FFF2-40B4-BE49-F238E27FC236}">
                    <a16:creationId xmlns:a16="http://schemas.microsoft.com/office/drawing/2014/main" id="{F90023AC-1318-47FC-9D2E-6838DB9708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91313" y="3313113"/>
                <a:ext cx="1588" cy="174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Line 183">
                <a:extLst>
                  <a:ext uri="{FF2B5EF4-FFF2-40B4-BE49-F238E27FC236}">
                    <a16:creationId xmlns:a16="http://schemas.microsoft.com/office/drawing/2014/main" id="{4C04A372-D403-450D-BB9B-3201A2138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61151" y="3321050"/>
                <a:ext cx="1270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Line 184">
                <a:extLst>
                  <a:ext uri="{FF2B5EF4-FFF2-40B4-BE49-F238E27FC236}">
                    <a16:creationId xmlns:a16="http://schemas.microsoft.com/office/drawing/2014/main" id="{803B666F-B652-4F6E-B668-A83842E123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27813" y="3322638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Line 185">
                <a:extLst>
                  <a:ext uri="{FF2B5EF4-FFF2-40B4-BE49-F238E27FC236}">
                    <a16:creationId xmlns:a16="http://schemas.microsoft.com/office/drawing/2014/main" id="{AA76DA02-0834-419A-89F7-6DD75B9CDB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10351" y="3257550"/>
                <a:ext cx="30163" cy="2222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Freeform 186">
                <a:extLst>
                  <a:ext uri="{FF2B5EF4-FFF2-40B4-BE49-F238E27FC236}">
                    <a16:creationId xmlns:a16="http://schemas.microsoft.com/office/drawing/2014/main" id="{15035DA7-FF4D-4D51-A42D-4C6F0CE69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101" y="3243263"/>
                <a:ext cx="11113" cy="39688"/>
              </a:xfrm>
              <a:custGeom>
                <a:avLst/>
                <a:gdLst>
                  <a:gd name="T0" fmla="*/ 48 w 48"/>
                  <a:gd name="T1" fmla="*/ 218 h 218"/>
                  <a:gd name="T2" fmla="*/ 0 w 48"/>
                  <a:gd name="T3" fmla="*/ 148 h 218"/>
                  <a:gd name="T4" fmla="*/ 4 w 48"/>
                  <a:gd name="T5" fmla="*/ 100 h 218"/>
                  <a:gd name="T6" fmla="*/ 0 w 48"/>
                  <a:gd name="T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18">
                    <a:moveTo>
                      <a:pt x="48" y="218"/>
                    </a:moveTo>
                    <a:lnTo>
                      <a:pt x="0" y="148"/>
                    </a:lnTo>
                    <a:lnTo>
                      <a:pt x="4" y="10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Freeform 187">
                <a:extLst>
                  <a:ext uri="{FF2B5EF4-FFF2-40B4-BE49-F238E27FC236}">
                    <a16:creationId xmlns:a16="http://schemas.microsoft.com/office/drawing/2014/main" id="{9B545089-F4D9-4F75-B6E9-6C74DA48D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3688" y="3235325"/>
                <a:ext cx="17463" cy="25400"/>
              </a:xfrm>
              <a:custGeom>
                <a:avLst/>
                <a:gdLst>
                  <a:gd name="T0" fmla="*/ 0 w 76"/>
                  <a:gd name="T1" fmla="*/ 152 h 152"/>
                  <a:gd name="T2" fmla="*/ 71 w 76"/>
                  <a:gd name="T3" fmla="*/ 30 h 152"/>
                  <a:gd name="T4" fmla="*/ 76 w 76"/>
                  <a:gd name="T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52">
                    <a:moveTo>
                      <a:pt x="0" y="152"/>
                    </a:moveTo>
                    <a:lnTo>
                      <a:pt x="71" y="30"/>
                    </a:lnTo>
                    <a:lnTo>
                      <a:pt x="7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Freeform 188">
                <a:extLst>
                  <a:ext uri="{FF2B5EF4-FFF2-40B4-BE49-F238E27FC236}">
                    <a16:creationId xmlns:a16="http://schemas.microsoft.com/office/drawing/2014/main" id="{D76BFEFE-A172-44F6-A724-EBE79C674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6426" y="3071813"/>
                <a:ext cx="171450" cy="58738"/>
              </a:xfrm>
              <a:custGeom>
                <a:avLst/>
                <a:gdLst>
                  <a:gd name="T0" fmla="*/ 755 w 755"/>
                  <a:gd name="T1" fmla="*/ 43 h 340"/>
                  <a:gd name="T2" fmla="*/ 686 w 755"/>
                  <a:gd name="T3" fmla="*/ 17 h 340"/>
                  <a:gd name="T4" fmla="*/ 651 w 755"/>
                  <a:gd name="T5" fmla="*/ 9 h 340"/>
                  <a:gd name="T6" fmla="*/ 614 w 755"/>
                  <a:gd name="T7" fmla="*/ 4 h 340"/>
                  <a:gd name="T8" fmla="*/ 541 w 755"/>
                  <a:gd name="T9" fmla="*/ 0 h 340"/>
                  <a:gd name="T10" fmla="*/ 467 w 755"/>
                  <a:gd name="T11" fmla="*/ 8 h 340"/>
                  <a:gd name="T12" fmla="*/ 397 w 755"/>
                  <a:gd name="T13" fmla="*/ 27 h 340"/>
                  <a:gd name="T14" fmla="*/ 332 w 755"/>
                  <a:gd name="T15" fmla="*/ 58 h 340"/>
                  <a:gd name="T16" fmla="*/ 271 w 755"/>
                  <a:gd name="T17" fmla="*/ 100 h 340"/>
                  <a:gd name="T18" fmla="*/ 244 w 755"/>
                  <a:gd name="T19" fmla="*/ 125 h 340"/>
                  <a:gd name="T20" fmla="*/ 219 w 755"/>
                  <a:gd name="T21" fmla="*/ 154 h 340"/>
                  <a:gd name="T22" fmla="*/ 195 w 755"/>
                  <a:gd name="T23" fmla="*/ 169 h 340"/>
                  <a:gd name="T24" fmla="*/ 209 w 755"/>
                  <a:gd name="T25" fmla="*/ 184 h 340"/>
                  <a:gd name="T26" fmla="*/ 180 w 755"/>
                  <a:gd name="T27" fmla="*/ 270 h 340"/>
                  <a:gd name="T28" fmla="*/ 89 w 755"/>
                  <a:gd name="T29" fmla="*/ 303 h 340"/>
                  <a:gd name="T30" fmla="*/ 0 w 755"/>
                  <a:gd name="T3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5" h="340">
                    <a:moveTo>
                      <a:pt x="755" y="43"/>
                    </a:moveTo>
                    <a:lnTo>
                      <a:pt x="686" y="17"/>
                    </a:lnTo>
                    <a:lnTo>
                      <a:pt x="651" y="9"/>
                    </a:lnTo>
                    <a:lnTo>
                      <a:pt x="614" y="4"/>
                    </a:lnTo>
                    <a:lnTo>
                      <a:pt x="541" y="0"/>
                    </a:lnTo>
                    <a:lnTo>
                      <a:pt x="467" y="8"/>
                    </a:lnTo>
                    <a:lnTo>
                      <a:pt x="397" y="27"/>
                    </a:lnTo>
                    <a:lnTo>
                      <a:pt x="332" y="58"/>
                    </a:lnTo>
                    <a:lnTo>
                      <a:pt x="271" y="100"/>
                    </a:lnTo>
                    <a:lnTo>
                      <a:pt x="244" y="125"/>
                    </a:lnTo>
                    <a:lnTo>
                      <a:pt x="219" y="154"/>
                    </a:lnTo>
                    <a:lnTo>
                      <a:pt x="195" y="169"/>
                    </a:lnTo>
                    <a:lnTo>
                      <a:pt x="209" y="184"/>
                    </a:lnTo>
                    <a:lnTo>
                      <a:pt x="180" y="270"/>
                    </a:lnTo>
                    <a:lnTo>
                      <a:pt x="89" y="303"/>
                    </a:lnTo>
                    <a:lnTo>
                      <a:pt x="0" y="34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Freeform 189">
                <a:extLst>
                  <a:ext uri="{FF2B5EF4-FFF2-40B4-BE49-F238E27FC236}">
                    <a16:creationId xmlns:a16="http://schemas.microsoft.com/office/drawing/2014/main" id="{44BD1BEC-73F2-4498-AAEC-6FF1B78CB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1663" y="3097213"/>
                <a:ext cx="53975" cy="15875"/>
              </a:xfrm>
              <a:custGeom>
                <a:avLst/>
                <a:gdLst>
                  <a:gd name="T0" fmla="*/ 242 w 242"/>
                  <a:gd name="T1" fmla="*/ 7 h 93"/>
                  <a:gd name="T2" fmla="*/ 176 w 242"/>
                  <a:gd name="T3" fmla="*/ 0 h 93"/>
                  <a:gd name="T4" fmla="*/ 109 w 242"/>
                  <a:gd name="T5" fmla="*/ 55 h 93"/>
                  <a:gd name="T6" fmla="*/ 106 w 242"/>
                  <a:gd name="T7" fmla="*/ 78 h 93"/>
                  <a:gd name="T8" fmla="*/ 0 w 242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93">
                    <a:moveTo>
                      <a:pt x="242" y="7"/>
                    </a:moveTo>
                    <a:lnTo>
                      <a:pt x="176" y="0"/>
                    </a:lnTo>
                    <a:lnTo>
                      <a:pt x="109" y="55"/>
                    </a:lnTo>
                    <a:lnTo>
                      <a:pt x="106" y="78"/>
                    </a:lnTo>
                    <a:lnTo>
                      <a:pt x="0" y="9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Freeform 190">
                <a:extLst>
                  <a:ext uri="{FF2B5EF4-FFF2-40B4-BE49-F238E27FC236}">
                    <a16:creationId xmlns:a16="http://schemas.microsoft.com/office/drawing/2014/main" id="{DF02DB81-CCAB-4D07-8759-2A4FB43C4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1513" y="2955925"/>
                <a:ext cx="90488" cy="119063"/>
              </a:xfrm>
              <a:custGeom>
                <a:avLst/>
                <a:gdLst>
                  <a:gd name="T0" fmla="*/ 399 w 399"/>
                  <a:gd name="T1" fmla="*/ 668 h 668"/>
                  <a:gd name="T2" fmla="*/ 357 w 399"/>
                  <a:gd name="T3" fmla="*/ 625 h 668"/>
                  <a:gd name="T4" fmla="*/ 320 w 399"/>
                  <a:gd name="T5" fmla="*/ 578 h 668"/>
                  <a:gd name="T6" fmla="*/ 285 w 399"/>
                  <a:gd name="T7" fmla="*/ 526 h 668"/>
                  <a:gd name="T8" fmla="*/ 255 w 399"/>
                  <a:gd name="T9" fmla="*/ 472 h 668"/>
                  <a:gd name="T10" fmla="*/ 230 w 399"/>
                  <a:gd name="T11" fmla="*/ 415 h 668"/>
                  <a:gd name="T12" fmla="*/ 209 w 399"/>
                  <a:gd name="T13" fmla="*/ 357 h 668"/>
                  <a:gd name="T14" fmla="*/ 192 w 399"/>
                  <a:gd name="T15" fmla="*/ 299 h 668"/>
                  <a:gd name="T16" fmla="*/ 180 w 399"/>
                  <a:gd name="T17" fmla="*/ 239 h 668"/>
                  <a:gd name="T18" fmla="*/ 116 w 399"/>
                  <a:gd name="T19" fmla="*/ 182 h 668"/>
                  <a:gd name="T20" fmla="*/ 94 w 399"/>
                  <a:gd name="T21" fmla="*/ 131 h 668"/>
                  <a:gd name="T22" fmla="*/ 68 w 399"/>
                  <a:gd name="T23" fmla="*/ 83 h 668"/>
                  <a:gd name="T24" fmla="*/ 37 w 399"/>
                  <a:gd name="T25" fmla="*/ 39 h 668"/>
                  <a:gd name="T26" fmla="*/ 0 w 399"/>
                  <a:gd name="T27" fmla="*/ 0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9" h="668">
                    <a:moveTo>
                      <a:pt x="399" y="668"/>
                    </a:moveTo>
                    <a:lnTo>
                      <a:pt x="357" y="625"/>
                    </a:lnTo>
                    <a:lnTo>
                      <a:pt x="320" y="578"/>
                    </a:lnTo>
                    <a:lnTo>
                      <a:pt x="285" y="526"/>
                    </a:lnTo>
                    <a:lnTo>
                      <a:pt x="255" y="472"/>
                    </a:lnTo>
                    <a:lnTo>
                      <a:pt x="230" y="415"/>
                    </a:lnTo>
                    <a:lnTo>
                      <a:pt x="209" y="357"/>
                    </a:lnTo>
                    <a:lnTo>
                      <a:pt x="192" y="299"/>
                    </a:lnTo>
                    <a:lnTo>
                      <a:pt x="180" y="239"/>
                    </a:lnTo>
                    <a:lnTo>
                      <a:pt x="116" y="182"/>
                    </a:lnTo>
                    <a:lnTo>
                      <a:pt x="94" y="131"/>
                    </a:lnTo>
                    <a:lnTo>
                      <a:pt x="68" y="83"/>
                    </a:lnTo>
                    <a:lnTo>
                      <a:pt x="37" y="3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Line 191">
                <a:extLst>
                  <a:ext uri="{FF2B5EF4-FFF2-40B4-BE49-F238E27FC236}">
                    <a16:creationId xmlns:a16="http://schemas.microsoft.com/office/drawing/2014/main" id="{D5F84227-5E18-483B-AA32-A5D5B51414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31038" y="2982913"/>
                <a:ext cx="17463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2" name="Line 192">
                <a:extLst>
                  <a:ext uri="{FF2B5EF4-FFF2-40B4-BE49-F238E27FC236}">
                    <a16:creationId xmlns:a16="http://schemas.microsoft.com/office/drawing/2014/main" id="{8BD0E14E-11AC-4C5C-A4AE-A5CE610EA2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45326" y="3014663"/>
                <a:ext cx="31750" cy="190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Freeform 193">
                <a:extLst>
                  <a:ext uri="{FF2B5EF4-FFF2-40B4-BE49-F238E27FC236}">
                    <a16:creationId xmlns:a16="http://schemas.microsoft.com/office/drawing/2014/main" id="{DE6CF042-4F25-4FF4-9B38-FC853376E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6913" y="3005138"/>
                <a:ext cx="12700" cy="17463"/>
              </a:xfrm>
              <a:custGeom>
                <a:avLst/>
                <a:gdLst>
                  <a:gd name="T0" fmla="*/ 56 w 56"/>
                  <a:gd name="T1" fmla="*/ 100 h 100"/>
                  <a:gd name="T2" fmla="*/ 26 w 56"/>
                  <a:gd name="T3" fmla="*/ 23 h 100"/>
                  <a:gd name="T4" fmla="*/ 0 w 56"/>
                  <a:gd name="T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00">
                    <a:moveTo>
                      <a:pt x="56" y="100"/>
                    </a:moveTo>
                    <a:lnTo>
                      <a:pt x="26" y="2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4" name="Line 194">
                <a:extLst>
                  <a:ext uri="{FF2B5EF4-FFF2-40B4-BE49-F238E27FC236}">
                    <a16:creationId xmlns:a16="http://schemas.microsoft.com/office/drawing/2014/main" id="{29E3DC30-42C7-4701-B74A-F84AE63CDC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34251" y="3108325"/>
                <a:ext cx="19050" cy="142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5" name="Freeform 195">
                <a:extLst>
                  <a:ext uri="{FF2B5EF4-FFF2-40B4-BE49-F238E27FC236}">
                    <a16:creationId xmlns:a16="http://schemas.microsoft.com/office/drawing/2014/main" id="{151DBCD3-C53F-4E1C-A80A-EB889DFAB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3074988"/>
                <a:ext cx="12700" cy="46038"/>
              </a:xfrm>
              <a:custGeom>
                <a:avLst/>
                <a:gdLst>
                  <a:gd name="T0" fmla="*/ 47 w 53"/>
                  <a:gd name="T1" fmla="*/ 260 h 260"/>
                  <a:gd name="T2" fmla="*/ 53 w 53"/>
                  <a:gd name="T3" fmla="*/ 96 h 260"/>
                  <a:gd name="T4" fmla="*/ 0 w 53"/>
                  <a:gd name="T5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260">
                    <a:moveTo>
                      <a:pt x="47" y="260"/>
                    </a:moveTo>
                    <a:lnTo>
                      <a:pt x="53" y="9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6" name="Line 196">
                <a:extLst>
                  <a:ext uri="{FF2B5EF4-FFF2-40B4-BE49-F238E27FC236}">
                    <a16:creationId xmlns:a16="http://schemas.microsoft.com/office/drawing/2014/main" id="{494691AD-4672-4F60-A48A-3B4994334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2188" y="3049588"/>
                <a:ext cx="4763" cy="301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7" name="Freeform 197">
                <a:extLst>
                  <a:ext uri="{FF2B5EF4-FFF2-40B4-BE49-F238E27FC236}">
                    <a16:creationId xmlns:a16="http://schemas.microsoft.com/office/drawing/2014/main" id="{B72BFC35-318D-4806-82AD-345555F34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3938" y="2963863"/>
                <a:ext cx="9525" cy="77788"/>
              </a:xfrm>
              <a:custGeom>
                <a:avLst/>
                <a:gdLst>
                  <a:gd name="T0" fmla="*/ 47 w 47"/>
                  <a:gd name="T1" fmla="*/ 446 h 446"/>
                  <a:gd name="T2" fmla="*/ 28 w 47"/>
                  <a:gd name="T3" fmla="*/ 418 h 446"/>
                  <a:gd name="T4" fmla="*/ 14 w 47"/>
                  <a:gd name="T5" fmla="*/ 386 h 446"/>
                  <a:gd name="T6" fmla="*/ 4 w 47"/>
                  <a:gd name="T7" fmla="*/ 351 h 446"/>
                  <a:gd name="T8" fmla="*/ 0 w 47"/>
                  <a:gd name="T9" fmla="*/ 314 h 446"/>
                  <a:gd name="T10" fmla="*/ 1 w 47"/>
                  <a:gd name="T11" fmla="*/ 277 h 446"/>
                  <a:gd name="T12" fmla="*/ 6 w 47"/>
                  <a:gd name="T13" fmla="*/ 239 h 446"/>
                  <a:gd name="T14" fmla="*/ 17 w 47"/>
                  <a:gd name="T15" fmla="*/ 204 h 446"/>
                  <a:gd name="T16" fmla="*/ 33 w 47"/>
                  <a:gd name="T17" fmla="*/ 171 h 446"/>
                  <a:gd name="T18" fmla="*/ 6 w 47"/>
                  <a:gd name="T1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46">
                    <a:moveTo>
                      <a:pt x="47" y="446"/>
                    </a:moveTo>
                    <a:lnTo>
                      <a:pt x="28" y="418"/>
                    </a:lnTo>
                    <a:lnTo>
                      <a:pt x="14" y="386"/>
                    </a:lnTo>
                    <a:lnTo>
                      <a:pt x="4" y="351"/>
                    </a:lnTo>
                    <a:lnTo>
                      <a:pt x="0" y="314"/>
                    </a:lnTo>
                    <a:lnTo>
                      <a:pt x="1" y="277"/>
                    </a:lnTo>
                    <a:lnTo>
                      <a:pt x="6" y="239"/>
                    </a:lnTo>
                    <a:lnTo>
                      <a:pt x="17" y="204"/>
                    </a:lnTo>
                    <a:lnTo>
                      <a:pt x="33" y="171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8" name="Freeform 198">
                <a:extLst>
                  <a:ext uri="{FF2B5EF4-FFF2-40B4-BE49-F238E27FC236}">
                    <a16:creationId xmlns:a16="http://schemas.microsoft.com/office/drawing/2014/main" id="{AE42212D-D22E-4187-82E4-0FC6979EA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8701" y="2941638"/>
                <a:ext cx="9525" cy="39688"/>
              </a:xfrm>
              <a:custGeom>
                <a:avLst/>
                <a:gdLst>
                  <a:gd name="T0" fmla="*/ 0 w 46"/>
                  <a:gd name="T1" fmla="*/ 226 h 226"/>
                  <a:gd name="T2" fmla="*/ 46 w 46"/>
                  <a:gd name="T3" fmla="*/ 66 h 226"/>
                  <a:gd name="T4" fmla="*/ 30 w 46"/>
                  <a:gd name="T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26">
                    <a:moveTo>
                      <a:pt x="0" y="226"/>
                    </a:moveTo>
                    <a:lnTo>
                      <a:pt x="46" y="66"/>
                    </a:lnTo>
                    <a:lnTo>
                      <a:pt x="3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Freeform 199">
                <a:extLst>
                  <a:ext uri="{FF2B5EF4-FFF2-40B4-BE49-F238E27FC236}">
                    <a16:creationId xmlns:a16="http://schemas.microsoft.com/office/drawing/2014/main" id="{C05F8514-B3D7-48F6-88DD-25F27757F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401" y="2998788"/>
                <a:ext cx="6350" cy="49213"/>
              </a:xfrm>
              <a:custGeom>
                <a:avLst/>
                <a:gdLst>
                  <a:gd name="T0" fmla="*/ 0 w 26"/>
                  <a:gd name="T1" fmla="*/ 275 h 275"/>
                  <a:gd name="T2" fmla="*/ 26 w 26"/>
                  <a:gd name="T3" fmla="*/ 105 h 275"/>
                  <a:gd name="T4" fmla="*/ 11 w 26"/>
                  <a:gd name="T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75">
                    <a:moveTo>
                      <a:pt x="0" y="275"/>
                    </a:moveTo>
                    <a:lnTo>
                      <a:pt x="26" y="105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0" name="Freeform 200">
                <a:extLst>
                  <a:ext uri="{FF2B5EF4-FFF2-40B4-BE49-F238E27FC236}">
                    <a16:creationId xmlns:a16="http://schemas.microsoft.com/office/drawing/2014/main" id="{9F93D6BD-698E-4287-BA1E-BB6A3C6BF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6163" y="2979738"/>
                <a:ext cx="14288" cy="31750"/>
              </a:xfrm>
              <a:custGeom>
                <a:avLst/>
                <a:gdLst>
                  <a:gd name="T0" fmla="*/ 0 w 61"/>
                  <a:gd name="T1" fmla="*/ 182 h 182"/>
                  <a:gd name="T2" fmla="*/ 57 w 61"/>
                  <a:gd name="T3" fmla="*/ 101 h 182"/>
                  <a:gd name="T4" fmla="*/ 61 w 61"/>
                  <a:gd name="T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82">
                    <a:moveTo>
                      <a:pt x="0" y="182"/>
                    </a:moveTo>
                    <a:lnTo>
                      <a:pt x="57" y="101"/>
                    </a:lnTo>
                    <a:lnTo>
                      <a:pt x="6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1" name="Freeform 201">
                <a:extLst>
                  <a:ext uri="{FF2B5EF4-FFF2-40B4-BE49-F238E27FC236}">
                    <a16:creationId xmlns:a16="http://schemas.microsoft.com/office/drawing/2014/main" id="{FA065045-67F9-4310-9AAD-809F8E4C8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8551" y="3019425"/>
                <a:ext cx="20638" cy="42863"/>
              </a:xfrm>
              <a:custGeom>
                <a:avLst/>
                <a:gdLst>
                  <a:gd name="T0" fmla="*/ 93 w 93"/>
                  <a:gd name="T1" fmla="*/ 248 h 248"/>
                  <a:gd name="T2" fmla="*/ 67 w 93"/>
                  <a:gd name="T3" fmla="*/ 152 h 248"/>
                  <a:gd name="T4" fmla="*/ 0 w 93"/>
                  <a:gd name="T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248">
                    <a:moveTo>
                      <a:pt x="93" y="248"/>
                    </a:moveTo>
                    <a:lnTo>
                      <a:pt x="67" y="15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2" name="Freeform 202">
                <a:extLst>
                  <a:ext uri="{FF2B5EF4-FFF2-40B4-BE49-F238E27FC236}">
                    <a16:creationId xmlns:a16="http://schemas.microsoft.com/office/drawing/2014/main" id="{01F9C82D-D571-4B84-A794-E5A662201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663" y="2997200"/>
                <a:ext cx="9525" cy="41275"/>
              </a:xfrm>
              <a:custGeom>
                <a:avLst/>
                <a:gdLst>
                  <a:gd name="T0" fmla="*/ 0 w 43"/>
                  <a:gd name="T1" fmla="*/ 233 h 233"/>
                  <a:gd name="T2" fmla="*/ 43 w 43"/>
                  <a:gd name="T3" fmla="*/ 78 h 233"/>
                  <a:gd name="T4" fmla="*/ 24 w 43"/>
                  <a:gd name="T5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233">
                    <a:moveTo>
                      <a:pt x="0" y="233"/>
                    </a:moveTo>
                    <a:lnTo>
                      <a:pt x="43" y="78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3" name="Freeform 203">
                <a:extLst>
                  <a:ext uri="{FF2B5EF4-FFF2-40B4-BE49-F238E27FC236}">
                    <a16:creationId xmlns:a16="http://schemas.microsoft.com/office/drawing/2014/main" id="{F023BF75-0652-486A-B696-5A630377B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026" y="2992438"/>
                <a:ext cx="31750" cy="44450"/>
              </a:xfrm>
              <a:custGeom>
                <a:avLst/>
                <a:gdLst>
                  <a:gd name="T0" fmla="*/ 0 w 143"/>
                  <a:gd name="T1" fmla="*/ 252 h 252"/>
                  <a:gd name="T2" fmla="*/ 27 w 143"/>
                  <a:gd name="T3" fmla="*/ 189 h 252"/>
                  <a:gd name="T4" fmla="*/ 60 w 143"/>
                  <a:gd name="T5" fmla="*/ 125 h 252"/>
                  <a:gd name="T6" fmla="*/ 98 w 143"/>
                  <a:gd name="T7" fmla="*/ 61 h 252"/>
                  <a:gd name="T8" fmla="*/ 143 w 143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52">
                    <a:moveTo>
                      <a:pt x="0" y="252"/>
                    </a:moveTo>
                    <a:lnTo>
                      <a:pt x="27" y="189"/>
                    </a:lnTo>
                    <a:lnTo>
                      <a:pt x="60" y="125"/>
                    </a:lnTo>
                    <a:lnTo>
                      <a:pt x="98" y="61"/>
                    </a:lnTo>
                    <a:lnTo>
                      <a:pt x="14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4" name="Freeform 204">
                <a:extLst>
                  <a:ext uri="{FF2B5EF4-FFF2-40B4-BE49-F238E27FC236}">
                    <a16:creationId xmlns:a16="http://schemas.microsoft.com/office/drawing/2014/main" id="{1A427467-CDC2-4F9A-A69B-B0804986E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2376" y="3000375"/>
                <a:ext cx="120650" cy="25400"/>
              </a:xfrm>
              <a:custGeom>
                <a:avLst/>
                <a:gdLst>
                  <a:gd name="T0" fmla="*/ 0 w 534"/>
                  <a:gd name="T1" fmla="*/ 144 h 144"/>
                  <a:gd name="T2" fmla="*/ 55 w 534"/>
                  <a:gd name="T3" fmla="*/ 126 h 144"/>
                  <a:gd name="T4" fmla="*/ 153 w 534"/>
                  <a:gd name="T5" fmla="*/ 108 h 144"/>
                  <a:gd name="T6" fmla="*/ 231 w 534"/>
                  <a:gd name="T7" fmla="*/ 34 h 144"/>
                  <a:gd name="T8" fmla="*/ 369 w 534"/>
                  <a:gd name="T9" fmla="*/ 25 h 144"/>
                  <a:gd name="T10" fmla="*/ 475 w 534"/>
                  <a:gd name="T11" fmla="*/ 55 h 144"/>
                  <a:gd name="T12" fmla="*/ 534 w 534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4" h="144">
                    <a:moveTo>
                      <a:pt x="0" y="144"/>
                    </a:moveTo>
                    <a:lnTo>
                      <a:pt x="55" y="126"/>
                    </a:lnTo>
                    <a:lnTo>
                      <a:pt x="153" y="108"/>
                    </a:lnTo>
                    <a:lnTo>
                      <a:pt x="231" y="34"/>
                    </a:lnTo>
                    <a:lnTo>
                      <a:pt x="369" y="25"/>
                    </a:lnTo>
                    <a:lnTo>
                      <a:pt x="475" y="55"/>
                    </a:lnTo>
                    <a:lnTo>
                      <a:pt x="53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5" name="Freeform 205">
                <a:extLst>
                  <a:ext uri="{FF2B5EF4-FFF2-40B4-BE49-F238E27FC236}">
                    <a16:creationId xmlns:a16="http://schemas.microsoft.com/office/drawing/2014/main" id="{990A757B-A929-4125-8F20-5445E4CD7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8738" y="3006725"/>
                <a:ext cx="26988" cy="4763"/>
              </a:xfrm>
              <a:custGeom>
                <a:avLst/>
                <a:gdLst>
                  <a:gd name="T0" fmla="*/ 0 w 119"/>
                  <a:gd name="T1" fmla="*/ 25 h 30"/>
                  <a:gd name="T2" fmla="*/ 62 w 119"/>
                  <a:gd name="T3" fmla="*/ 30 h 30"/>
                  <a:gd name="T4" fmla="*/ 119 w 119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30">
                    <a:moveTo>
                      <a:pt x="0" y="25"/>
                    </a:moveTo>
                    <a:lnTo>
                      <a:pt x="62" y="30"/>
                    </a:lnTo>
                    <a:lnTo>
                      <a:pt x="11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Freeform 206">
                <a:extLst>
                  <a:ext uri="{FF2B5EF4-FFF2-40B4-BE49-F238E27FC236}">
                    <a16:creationId xmlns:a16="http://schemas.microsoft.com/office/drawing/2014/main" id="{5C359E9B-A419-4AE7-945F-6086339E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876" y="2973388"/>
                <a:ext cx="34925" cy="33338"/>
              </a:xfrm>
              <a:custGeom>
                <a:avLst/>
                <a:gdLst>
                  <a:gd name="T0" fmla="*/ 0 w 157"/>
                  <a:gd name="T1" fmla="*/ 187 h 187"/>
                  <a:gd name="T2" fmla="*/ 89 w 157"/>
                  <a:gd name="T3" fmla="*/ 111 h 187"/>
                  <a:gd name="T4" fmla="*/ 119 w 157"/>
                  <a:gd name="T5" fmla="*/ 34 h 187"/>
                  <a:gd name="T6" fmla="*/ 157 w 157"/>
                  <a:gd name="T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87">
                    <a:moveTo>
                      <a:pt x="0" y="187"/>
                    </a:moveTo>
                    <a:lnTo>
                      <a:pt x="89" y="111"/>
                    </a:lnTo>
                    <a:lnTo>
                      <a:pt x="119" y="34"/>
                    </a:lnTo>
                    <a:lnTo>
                      <a:pt x="157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7" name="Freeform 207">
                <a:extLst>
                  <a:ext uri="{FF2B5EF4-FFF2-40B4-BE49-F238E27FC236}">
                    <a16:creationId xmlns:a16="http://schemas.microsoft.com/office/drawing/2014/main" id="{309FE5BF-AC7C-4A18-8F6C-5A69E6658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9688" y="2974975"/>
                <a:ext cx="41275" cy="9525"/>
              </a:xfrm>
              <a:custGeom>
                <a:avLst/>
                <a:gdLst>
                  <a:gd name="T0" fmla="*/ 0 w 182"/>
                  <a:gd name="T1" fmla="*/ 47 h 47"/>
                  <a:gd name="T2" fmla="*/ 133 w 182"/>
                  <a:gd name="T3" fmla="*/ 0 h 47"/>
                  <a:gd name="T4" fmla="*/ 182 w 182"/>
                  <a:gd name="T5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" h="47">
                    <a:moveTo>
                      <a:pt x="0" y="47"/>
                    </a:moveTo>
                    <a:lnTo>
                      <a:pt x="133" y="0"/>
                    </a:lnTo>
                    <a:lnTo>
                      <a:pt x="182" y="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8" name="Freeform 208">
                <a:extLst>
                  <a:ext uri="{FF2B5EF4-FFF2-40B4-BE49-F238E27FC236}">
                    <a16:creationId xmlns:a16="http://schemas.microsoft.com/office/drawing/2014/main" id="{7C29260E-7712-4FCA-A14B-80A81CF23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5888" y="3041650"/>
                <a:ext cx="12700" cy="47625"/>
              </a:xfrm>
              <a:custGeom>
                <a:avLst/>
                <a:gdLst>
                  <a:gd name="T0" fmla="*/ 0 w 59"/>
                  <a:gd name="T1" fmla="*/ 268 h 268"/>
                  <a:gd name="T2" fmla="*/ 22 w 59"/>
                  <a:gd name="T3" fmla="*/ 220 h 268"/>
                  <a:gd name="T4" fmla="*/ 48 w 59"/>
                  <a:gd name="T5" fmla="*/ 179 h 268"/>
                  <a:gd name="T6" fmla="*/ 48 w 59"/>
                  <a:gd name="T7" fmla="*/ 145 h 268"/>
                  <a:gd name="T8" fmla="*/ 33 w 59"/>
                  <a:gd name="T9" fmla="*/ 119 h 268"/>
                  <a:gd name="T10" fmla="*/ 30 w 59"/>
                  <a:gd name="T11" fmla="*/ 64 h 268"/>
                  <a:gd name="T12" fmla="*/ 59 w 59"/>
                  <a:gd name="T13" fmla="*/ 38 h 268"/>
                  <a:gd name="T14" fmla="*/ 45 w 59"/>
                  <a:gd name="T15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268">
                    <a:moveTo>
                      <a:pt x="0" y="268"/>
                    </a:moveTo>
                    <a:lnTo>
                      <a:pt x="22" y="220"/>
                    </a:lnTo>
                    <a:lnTo>
                      <a:pt x="48" y="179"/>
                    </a:lnTo>
                    <a:lnTo>
                      <a:pt x="48" y="145"/>
                    </a:lnTo>
                    <a:lnTo>
                      <a:pt x="33" y="119"/>
                    </a:lnTo>
                    <a:lnTo>
                      <a:pt x="30" y="64"/>
                    </a:lnTo>
                    <a:lnTo>
                      <a:pt x="59" y="38"/>
                    </a:lnTo>
                    <a:lnTo>
                      <a:pt x="4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9" name="Freeform 209">
                <a:extLst>
                  <a:ext uri="{FF2B5EF4-FFF2-40B4-BE49-F238E27FC236}">
                    <a16:creationId xmlns:a16="http://schemas.microsoft.com/office/drawing/2014/main" id="{3998BCED-50A4-41B3-A03E-23BBAA910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3025775"/>
                <a:ext cx="19050" cy="22225"/>
              </a:xfrm>
              <a:custGeom>
                <a:avLst/>
                <a:gdLst>
                  <a:gd name="T0" fmla="*/ 0 w 86"/>
                  <a:gd name="T1" fmla="*/ 123 h 123"/>
                  <a:gd name="T2" fmla="*/ 83 w 86"/>
                  <a:gd name="T3" fmla="*/ 57 h 123"/>
                  <a:gd name="T4" fmla="*/ 86 w 86"/>
                  <a:gd name="T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123">
                    <a:moveTo>
                      <a:pt x="0" y="123"/>
                    </a:moveTo>
                    <a:lnTo>
                      <a:pt x="83" y="57"/>
                    </a:lnTo>
                    <a:lnTo>
                      <a:pt x="8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0" name="Freeform 210">
                <a:extLst>
                  <a:ext uri="{FF2B5EF4-FFF2-40B4-BE49-F238E27FC236}">
                    <a16:creationId xmlns:a16="http://schemas.microsoft.com/office/drawing/2014/main" id="{E52B58AF-DBDA-4201-826C-143E1E877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6376" y="3201988"/>
                <a:ext cx="76200" cy="82550"/>
              </a:xfrm>
              <a:custGeom>
                <a:avLst/>
                <a:gdLst>
                  <a:gd name="T0" fmla="*/ 0 w 336"/>
                  <a:gd name="T1" fmla="*/ 467 h 467"/>
                  <a:gd name="T2" fmla="*/ 101 w 336"/>
                  <a:gd name="T3" fmla="*/ 316 h 467"/>
                  <a:gd name="T4" fmla="*/ 94 w 336"/>
                  <a:gd name="T5" fmla="*/ 263 h 467"/>
                  <a:gd name="T6" fmla="*/ 172 w 336"/>
                  <a:gd name="T7" fmla="*/ 215 h 467"/>
                  <a:gd name="T8" fmla="*/ 228 w 336"/>
                  <a:gd name="T9" fmla="*/ 173 h 467"/>
                  <a:gd name="T10" fmla="*/ 254 w 336"/>
                  <a:gd name="T11" fmla="*/ 150 h 467"/>
                  <a:gd name="T12" fmla="*/ 277 w 336"/>
                  <a:gd name="T13" fmla="*/ 123 h 467"/>
                  <a:gd name="T14" fmla="*/ 297 w 336"/>
                  <a:gd name="T15" fmla="*/ 95 h 467"/>
                  <a:gd name="T16" fmla="*/ 315 w 336"/>
                  <a:gd name="T17" fmla="*/ 65 h 467"/>
                  <a:gd name="T18" fmla="*/ 328 w 336"/>
                  <a:gd name="T19" fmla="*/ 33 h 467"/>
                  <a:gd name="T20" fmla="*/ 336 w 336"/>
                  <a:gd name="T21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6" h="467">
                    <a:moveTo>
                      <a:pt x="0" y="467"/>
                    </a:moveTo>
                    <a:lnTo>
                      <a:pt x="101" y="316"/>
                    </a:lnTo>
                    <a:lnTo>
                      <a:pt x="94" y="263"/>
                    </a:lnTo>
                    <a:lnTo>
                      <a:pt x="172" y="215"/>
                    </a:lnTo>
                    <a:lnTo>
                      <a:pt x="228" y="173"/>
                    </a:lnTo>
                    <a:lnTo>
                      <a:pt x="254" y="150"/>
                    </a:lnTo>
                    <a:lnTo>
                      <a:pt x="277" y="123"/>
                    </a:lnTo>
                    <a:lnTo>
                      <a:pt x="297" y="95"/>
                    </a:lnTo>
                    <a:lnTo>
                      <a:pt x="315" y="65"/>
                    </a:lnTo>
                    <a:lnTo>
                      <a:pt x="328" y="33"/>
                    </a:lnTo>
                    <a:lnTo>
                      <a:pt x="33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Line 211">
                <a:extLst>
                  <a:ext uri="{FF2B5EF4-FFF2-40B4-BE49-F238E27FC236}">
                    <a16:creationId xmlns:a16="http://schemas.microsoft.com/office/drawing/2014/main" id="{AE14FC9E-CC00-4FB2-AED3-A6C27A5D13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8601" y="3344863"/>
                <a:ext cx="1587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Freeform 212">
                <a:extLst>
                  <a:ext uri="{FF2B5EF4-FFF2-40B4-BE49-F238E27FC236}">
                    <a16:creationId xmlns:a16="http://schemas.microsoft.com/office/drawing/2014/main" id="{21FF9B37-5479-4306-A776-A32713BD9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8601" y="3344863"/>
                <a:ext cx="36513" cy="30163"/>
              </a:xfrm>
              <a:custGeom>
                <a:avLst/>
                <a:gdLst>
                  <a:gd name="T0" fmla="*/ 0 w 165"/>
                  <a:gd name="T1" fmla="*/ 0 h 171"/>
                  <a:gd name="T2" fmla="*/ 38 w 165"/>
                  <a:gd name="T3" fmla="*/ 138 h 171"/>
                  <a:gd name="T4" fmla="*/ 165 w 165"/>
                  <a:gd name="T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171">
                    <a:moveTo>
                      <a:pt x="0" y="0"/>
                    </a:moveTo>
                    <a:lnTo>
                      <a:pt x="38" y="138"/>
                    </a:lnTo>
                    <a:lnTo>
                      <a:pt x="165" y="17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3" name="Line 213">
                <a:extLst>
                  <a:ext uri="{FF2B5EF4-FFF2-40B4-BE49-F238E27FC236}">
                    <a16:creationId xmlns:a16="http://schemas.microsoft.com/office/drawing/2014/main" id="{CFC827E0-954E-426E-9994-A50664967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2413" y="3363913"/>
                <a:ext cx="19050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Freeform 214">
                <a:extLst>
                  <a:ext uri="{FF2B5EF4-FFF2-40B4-BE49-F238E27FC236}">
                    <a16:creationId xmlns:a16="http://schemas.microsoft.com/office/drawing/2014/main" id="{877B8FAE-0FB3-4E97-AD40-7A9A373CA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4976" y="2889250"/>
                <a:ext cx="33338" cy="1588"/>
              </a:xfrm>
              <a:custGeom>
                <a:avLst/>
                <a:gdLst>
                  <a:gd name="T0" fmla="*/ 143 w 143"/>
                  <a:gd name="T1" fmla="*/ 0 h 13"/>
                  <a:gd name="T2" fmla="*/ 72 w 143"/>
                  <a:gd name="T3" fmla="*/ 5 h 13"/>
                  <a:gd name="T4" fmla="*/ 0 w 143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3" h="13">
                    <a:moveTo>
                      <a:pt x="143" y="0"/>
                    </a:moveTo>
                    <a:lnTo>
                      <a:pt x="72" y="5"/>
                    </a:lnTo>
                    <a:lnTo>
                      <a:pt x="0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Freeform 215">
                <a:extLst>
                  <a:ext uri="{FF2B5EF4-FFF2-40B4-BE49-F238E27FC236}">
                    <a16:creationId xmlns:a16="http://schemas.microsoft.com/office/drawing/2014/main" id="{E76FBDD8-0010-46E0-99E9-8B28D3428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4176" y="2894013"/>
                <a:ext cx="28575" cy="6350"/>
              </a:xfrm>
              <a:custGeom>
                <a:avLst/>
                <a:gdLst>
                  <a:gd name="T0" fmla="*/ 128 w 128"/>
                  <a:gd name="T1" fmla="*/ 0 h 35"/>
                  <a:gd name="T2" fmla="*/ 64 w 128"/>
                  <a:gd name="T3" fmla="*/ 15 h 35"/>
                  <a:gd name="T4" fmla="*/ 0 w 128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" h="35">
                    <a:moveTo>
                      <a:pt x="128" y="0"/>
                    </a:moveTo>
                    <a:lnTo>
                      <a:pt x="64" y="15"/>
                    </a:lnTo>
                    <a:lnTo>
                      <a:pt x="0" y="3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6" name="Freeform 216">
                <a:extLst>
                  <a:ext uri="{FF2B5EF4-FFF2-40B4-BE49-F238E27FC236}">
                    <a16:creationId xmlns:a16="http://schemas.microsoft.com/office/drawing/2014/main" id="{A4F5EE44-EE56-4F2F-B2EA-0B339BFF8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301" y="2816225"/>
                <a:ext cx="90488" cy="6350"/>
              </a:xfrm>
              <a:custGeom>
                <a:avLst/>
                <a:gdLst>
                  <a:gd name="T0" fmla="*/ 400 w 400"/>
                  <a:gd name="T1" fmla="*/ 23 h 37"/>
                  <a:gd name="T2" fmla="*/ 240 w 400"/>
                  <a:gd name="T3" fmla="*/ 0 h 37"/>
                  <a:gd name="T4" fmla="*/ 165 w 400"/>
                  <a:gd name="T5" fmla="*/ 37 h 37"/>
                  <a:gd name="T6" fmla="*/ 124 w 400"/>
                  <a:gd name="T7" fmla="*/ 11 h 37"/>
                  <a:gd name="T8" fmla="*/ 0 w 40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37">
                    <a:moveTo>
                      <a:pt x="400" y="23"/>
                    </a:moveTo>
                    <a:lnTo>
                      <a:pt x="240" y="0"/>
                    </a:lnTo>
                    <a:lnTo>
                      <a:pt x="165" y="37"/>
                    </a:lnTo>
                    <a:lnTo>
                      <a:pt x="124" y="1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Freeform 217">
                <a:extLst>
                  <a:ext uri="{FF2B5EF4-FFF2-40B4-BE49-F238E27FC236}">
                    <a16:creationId xmlns:a16="http://schemas.microsoft.com/office/drawing/2014/main" id="{DAF2076D-C806-40F7-80C6-D12671B70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9651" y="2754313"/>
                <a:ext cx="88900" cy="46038"/>
              </a:xfrm>
              <a:custGeom>
                <a:avLst/>
                <a:gdLst>
                  <a:gd name="T0" fmla="*/ 392 w 392"/>
                  <a:gd name="T1" fmla="*/ 256 h 256"/>
                  <a:gd name="T2" fmla="*/ 310 w 392"/>
                  <a:gd name="T3" fmla="*/ 231 h 256"/>
                  <a:gd name="T4" fmla="*/ 221 w 392"/>
                  <a:gd name="T5" fmla="*/ 100 h 256"/>
                  <a:gd name="T6" fmla="*/ 160 w 392"/>
                  <a:gd name="T7" fmla="*/ 60 h 256"/>
                  <a:gd name="T8" fmla="*/ 127 w 392"/>
                  <a:gd name="T9" fmla="*/ 64 h 256"/>
                  <a:gd name="T10" fmla="*/ 0 w 392"/>
                  <a:gd name="T11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2" h="256">
                    <a:moveTo>
                      <a:pt x="392" y="256"/>
                    </a:moveTo>
                    <a:lnTo>
                      <a:pt x="310" y="231"/>
                    </a:lnTo>
                    <a:lnTo>
                      <a:pt x="221" y="100"/>
                    </a:lnTo>
                    <a:lnTo>
                      <a:pt x="160" y="60"/>
                    </a:lnTo>
                    <a:lnTo>
                      <a:pt x="127" y="6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Line 218">
                <a:extLst>
                  <a:ext uri="{FF2B5EF4-FFF2-40B4-BE49-F238E27FC236}">
                    <a16:creationId xmlns:a16="http://schemas.microsoft.com/office/drawing/2014/main" id="{C13848C2-7C73-4624-A843-DC6AE57AC1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97751" y="2735263"/>
                <a:ext cx="12700" cy="365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Freeform 219">
                <a:extLst>
                  <a:ext uri="{FF2B5EF4-FFF2-40B4-BE49-F238E27FC236}">
                    <a16:creationId xmlns:a16="http://schemas.microsoft.com/office/drawing/2014/main" id="{BA28419B-BCCC-4849-AC17-AA1839EB8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6" y="2673350"/>
                <a:ext cx="23813" cy="47625"/>
              </a:xfrm>
              <a:custGeom>
                <a:avLst/>
                <a:gdLst>
                  <a:gd name="T0" fmla="*/ 92 w 101"/>
                  <a:gd name="T1" fmla="*/ 272 h 272"/>
                  <a:gd name="T2" fmla="*/ 101 w 101"/>
                  <a:gd name="T3" fmla="*/ 200 h 272"/>
                  <a:gd name="T4" fmla="*/ 23 w 101"/>
                  <a:gd name="T5" fmla="*/ 78 h 272"/>
                  <a:gd name="T6" fmla="*/ 0 w 101"/>
                  <a:gd name="T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272">
                    <a:moveTo>
                      <a:pt x="92" y="272"/>
                    </a:moveTo>
                    <a:lnTo>
                      <a:pt x="101" y="200"/>
                    </a:lnTo>
                    <a:lnTo>
                      <a:pt x="23" y="7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Freeform 220">
                <a:extLst>
                  <a:ext uri="{FF2B5EF4-FFF2-40B4-BE49-F238E27FC236}">
                    <a16:creationId xmlns:a16="http://schemas.microsoft.com/office/drawing/2014/main" id="{D92608AD-20B8-4E21-BD10-6FBC66609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963" y="2651125"/>
                <a:ext cx="9525" cy="47625"/>
              </a:xfrm>
              <a:custGeom>
                <a:avLst/>
                <a:gdLst>
                  <a:gd name="T0" fmla="*/ 0 w 37"/>
                  <a:gd name="T1" fmla="*/ 267 h 267"/>
                  <a:gd name="T2" fmla="*/ 37 w 37"/>
                  <a:gd name="T3" fmla="*/ 197 h 267"/>
                  <a:gd name="T4" fmla="*/ 37 w 37"/>
                  <a:gd name="T5" fmla="*/ 126 h 267"/>
                  <a:gd name="T6" fmla="*/ 15 w 37"/>
                  <a:gd name="T7" fmla="*/ 60 h 267"/>
                  <a:gd name="T8" fmla="*/ 22 w 37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67">
                    <a:moveTo>
                      <a:pt x="0" y="267"/>
                    </a:moveTo>
                    <a:lnTo>
                      <a:pt x="37" y="197"/>
                    </a:lnTo>
                    <a:lnTo>
                      <a:pt x="37" y="126"/>
                    </a:lnTo>
                    <a:lnTo>
                      <a:pt x="15" y="60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Freeform 221">
                <a:extLst>
                  <a:ext uri="{FF2B5EF4-FFF2-40B4-BE49-F238E27FC236}">
                    <a16:creationId xmlns:a16="http://schemas.microsoft.com/office/drawing/2014/main" id="{88A2E7EC-B832-4138-B5A8-778188FB0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488" y="2647950"/>
                <a:ext cx="9525" cy="25400"/>
              </a:xfrm>
              <a:custGeom>
                <a:avLst/>
                <a:gdLst>
                  <a:gd name="T0" fmla="*/ 0 w 41"/>
                  <a:gd name="T1" fmla="*/ 141 h 141"/>
                  <a:gd name="T2" fmla="*/ 16 w 41"/>
                  <a:gd name="T3" fmla="*/ 56 h 141"/>
                  <a:gd name="T4" fmla="*/ 41 w 41"/>
                  <a:gd name="T5" fmla="*/ 27 h 141"/>
                  <a:gd name="T6" fmla="*/ 41 w 41"/>
                  <a:gd name="T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41">
                    <a:moveTo>
                      <a:pt x="0" y="141"/>
                    </a:moveTo>
                    <a:lnTo>
                      <a:pt x="16" y="56"/>
                    </a:lnTo>
                    <a:lnTo>
                      <a:pt x="41" y="27"/>
                    </a:lnTo>
                    <a:lnTo>
                      <a:pt x="4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2" name="Freeform 222">
                <a:extLst>
                  <a:ext uri="{FF2B5EF4-FFF2-40B4-BE49-F238E27FC236}">
                    <a16:creationId xmlns:a16="http://schemas.microsoft.com/office/drawing/2014/main" id="{86E368A5-FD32-4AA6-973C-34D0B93BF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1101" y="2725738"/>
                <a:ext cx="44450" cy="93663"/>
              </a:xfrm>
              <a:custGeom>
                <a:avLst/>
                <a:gdLst>
                  <a:gd name="T0" fmla="*/ 0 w 194"/>
                  <a:gd name="T1" fmla="*/ 526 h 526"/>
                  <a:gd name="T2" fmla="*/ 36 w 194"/>
                  <a:gd name="T3" fmla="*/ 408 h 526"/>
                  <a:gd name="T4" fmla="*/ 36 w 194"/>
                  <a:gd name="T5" fmla="*/ 283 h 526"/>
                  <a:gd name="T6" fmla="*/ 127 w 194"/>
                  <a:gd name="T7" fmla="*/ 175 h 526"/>
                  <a:gd name="T8" fmla="*/ 194 w 194"/>
                  <a:gd name="T9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526">
                    <a:moveTo>
                      <a:pt x="0" y="526"/>
                    </a:moveTo>
                    <a:lnTo>
                      <a:pt x="36" y="408"/>
                    </a:lnTo>
                    <a:lnTo>
                      <a:pt x="36" y="283"/>
                    </a:lnTo>
                    <a:lnTo>
                      <a:pt x="127" y="175"/>
                    </a:lnTo>
                    <a:lnTo>
                      <a:pt x="19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Freeform 223">
                <a:extLst>
                  <a:ext uri="{FF2B5EF4-FFF2-40B4-BE49-F238E27FC236}">
                    <a16:creationId xmlns:a16="http://schemas.microsoft.com/office/drawing/2014/main" id="{6B61A1E4-961A-4517-8571-6A199E3EC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9038" y="2732088"/>
                <a:ext cx="9525" cy="44450"/>
              </a:xfrm>
              <a:custGeom>
                <a:avLst/>
                <a:gdLst>
                  <a:gd name="T0" fmla="*/ 7 w 42"/>
                  <a:gd name="T1" fmla="*/ 249 h 249"/>
                  <a:gd name="T2" fmla="*/ 0 w 42"/>
                  <a:gd name="T3" fmla="*/ 174 h 249"/>
                  <a:gd name="T4" fmla="*/ 42 w 42"/>
                  <a:gd name="T5" fmla="*/ 67 h 249"/>
                  <a:gd name="T6" fmla="*/ 38 w 42"/>
                  <a:gd name="T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49">
                    <a:moveTo>
                      <a:pt x="7" y="249"/>
                    </a:moveTo>
                    <a:lnTo>
                      <a:pt x="0" y="174"/>
                    </a:lnTo>
                    <a:lnTo>
                      <a:pt x="42" y="67"/>
                    </a:lnTo>
                    <a:lnTo>
                      <a:pt x="3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Freeform 224">
                <a:extLst>
                  <a:ext uri="{FF2B5EF4-FFF2-40B4-BE49-F238E27FC236}">
                    <a16:creationId xmlns:a16="http://schemas.microsoft.com/office/drawing/2014/main" id="{6DDF458C-1AF0-4EC2-AEDF-BB01C923F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5576" y="2774950"/>
                <a:ext cx="11113" cy="19050"/>
              </a:xfrm>
              <a:custGeom>
                <a:avLst/>
                <a:gdLst>
                  <a:gd name="T0" fmla="*/ 0 w 48"/>
                  <a:gd name="T1" fmla="*/ 108 h 108"/>
                  <a:gd name="T2" fmla="*/ 6 w 48"/>
                  <a:gd name="T3" fmla="*/ 64 h 108"/>
                  <a:gd name="T4" fmla="*/ 48 w 48"/>
                  <a:gd name="T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108">
                    <a:moveTo>
                      <a:pt x="0" y="108"/>
                    </a:moveTo>
                    <a:lnTo>
                      <a:pt x="6" y="64"/>
                    </a:lnTo>
                    <a:lnTo>
                      <a:pt x="4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Freeform 225">
                <a:extLst>
                  <a:ext uri="{FF2B5EF4-FFF2-40B4-BE49-F238E27FC236}">
                    <a16:creationId xmlns:a16="http://schemas.microsoft.com/office/drawing/2014/main" id="{71D29E82-7F12-444D-9AFB-E73BA2A6B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7163" y="2698750"/>
                <a:ext cx="73025" cy="95250"/>
              </a:xfrm>
              <a:custGeom>
                <a:avLst/>
                <a:gdLst>
                  <a:gd name="T0" fmla="*/ 0 w 322"/>
                  <a:gd name="T1" fmla="*/ 541 h 541"/>
                  <a:gd name="T2" fmla="*/ 49 w 322"/>
                  <a:gd name="T3" fmla="*/ 508 h 541"/>
                  <a:gd name="T4" fmla="*/ 154 w 322"/>
                  <a:gd name="T5" fmla="*/ 427 h 541"/>
                  <a:gd name="T6" fmla="*/ 187 w 322"/>
                  <a:gd name="T7" fmla="*/ 323 h 541"/>
                  <a:gd name="T8" fmla="*/ 266 w 322"/>
                  <a:gd name="T9" fmla="*/ 170 h 541"/>
                  <a:gd name="T10" fmla="*/ 258 w 322"/>
                  <a:gd name="T11" fmla="*/ 96 h 541"/>
                  <a:gd name="T12" fmla="*/ 322 w 322"/>
                  <a:gd name="T13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541">
                    <a:moveTo>
                      <a:pt x="0" y="541"/>
                    </a:moveTo>
                    <a:lnTo>
                      <a:pt x="49" y="508"/>
                    </a:lnTo>
                    <a:lnTo>
                      <a:pt x="154" y="427"/>
                    </a:lnTo>
                    <a:lnTo>
                      <a:pt x="187" y="323"/>
                    </a:lnTo>
                    <a:lnTo>
                      <a:pt x="266" y="170"/>
                    </a:lnTo>
                    <a:lnTo>
                      <a:pt x="258" y="96"/>
                    </a:lnTo>
                    <a:lnTo>
                      <a:pt x="3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6" name="Freeform 226">
                <a:extLst>
                  <a:ext uri="{FF2B5EF4-FFF2-40B4-BE49-F238E27FC236}">
                    <a16:creationId xmlns:a16="http://schemas.microsoft.com/office/drawing/2014/main" id="{50C3618F-7DAD-4D5A-8FE7-EE740AC61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9551" y="2724150"/>
                <a:ext cx="25400" cy="17463"/>
              </a:xfrm>
              <a:custGeom>
                <a:avLst/>
                <a:gdLst>
                  <a:gd name="T0" fmla="*/ 0 w 114"/>
                  <a:gd name="T1" fmla="*/ 98 h 98"/>
                  <a:gd name="T2" fmla="*/ 55 w 114"/>
                  <a:gd name="T3" fmla="*/ 49 h 98"/>
                  <a:gd name="T4" fmla="*/ 108 w 114"/>
                  <a:gd name="T5" fmla="*/ 35 h 98"/>
                  <a:gd name="T6" fmla="*/ 114 w 114"/>
                  <a:gd name="T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98">
                    <a:moveTo>
                      <a:pt x="0" y="98"/>
                    </a:moveTo>
                    <a:lnTo>
                      <a:pt x="55" y="49"/>
                    </a:lnTo>
                    <a:lnTo>
                      <a:pt x="108" y="35"/>
                    </a:lnTo>
                    <a:lnTo>
                      <a:pt x="11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7" name="Freeform 227">
                <a:extLst>
                  <a:ext uri="{FF2B5EF4-FFF2-40B4-BE49-F238E27FC236}">
                    <a16:creationId xmlns:a16="http://schemas.microsoft.com/office/drawing/2014/main" id="{D62FDD68-3CEA-4B05-A64C-2D0963A53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5901" y="2768600"/>
                <a:ext cx="22225" cy="33338"/>
              </a:xfrm>
              <a:custGeom>
                <a:avLst/>
                <a:gdLst>
                  <a:gd name="T0" fmla="*/ 0 w 100"/>
                  <a:gd name="T1" fmla="*/ 186 h 186"/>
                  <a:gd name="T2" fmla="*/ 45 w 100"/>
                  <a:gd name="T3" fmla="*/ 92 h 186"/>
                  <a:gd name="T4" fmla="*/ 70 w 100"/>
                  <a:gd name="T5" fmla="*/ 45 h 186"/>
                  <a:gd name="T6" fmla="*/ 81 w 100"/>
                  <a:gd name="T7" fmla="*/ 27 h 186"/>
                  <a:gd name="T8" fmla="*/ 100 w 100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86">
                    <a:moveTo>
                      <a:pt x="0" y="186"/>
                    </a:moveTo>
                    <a:lnTo>
                      <a:pt x="45" y="92"/>
                    </a:lnTo>
                    <a:lnTo>
                      <a:pt x="70" y="45"/>
                    </a:lnTo>
                    <a:lnTo>
                      <a:pt x="81" y="27"/>
                    </a:lnTo>
                    <a:lnTo>
                      <a:pt x="10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Freeform 228">
                <a:extLst>
                  <a:ext uri="{FF2B5EF4-FFF2-40B4-BE49-F238E27FC236}">
                    <a16:creationId xmlns:a16="http://schemas.microsoft.com/office/drawing/2014/main" id="{91B3A140-E54D-45AF-9D54-D834CF57B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3201" y="2830513"/>
                <a:ext cx="63500" cy="12700"/>
              </a:xfrm>
              <a:custGeom>
                <a:avLst/>
                <a:gdLst>
                  <a:gd name="T0" fmla="*/ 0 w 284"/>
                  <a:gd name="T1" fmla="*/ 74 h 74"/>
                  <a:gd name="T2" fmla="*/ 20 w 284"/>
                  <a:gd name="T3" fmla="*/ 67 h 74"/>
                  <a:gd name="T4" fmla="*/ 49 w 284"/>
                  <a:gd name="T5" fmla="*/ 60 h 74"/>
                  <a:gd name="T6" fmla="*/ 124 w 284"/>
                  <a:gd name="T7" fmla="*/ 51 h 74"/>
                  <a:gd name="T8" fmla="*/ 166 w 284"/>
                  <a:gd name="T9" fmla="*/ 43 h 74"/>
                  <a:gd name="T10" fmla="*/ 208 w 284"/>
                  <a:gd name="T11" fmla="*/ 34 h 74"/>
                  <a:gd name="T12" fmla="*/ 248 w 284"/>
                  <a:gd name="T13" fmla="*/ 20 h 74"/>
                  <a:gd name="T14" fmla="*/ 284 w 284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4" h="74">
                    <a:moveTo>
                      <a:pt x="0" y="74"/>
                    </a:moveTo>
                    <a:lnTo>
                      <a:pt x="20" y="67"/>
                    </a:lnTo>
                    <a:lnTo>
                      <a:pt x="49" y="60"/>
                    </a:lnTo>
                    <a:lnTo>
                      <a:pt x="124" y="51"/>
                    </a:lnTo>
                    <a:lnTo>
                      <a:pt x="166" y="43"/>
                    </a:lnTo>
                    <a:lnTo>
                      <a:pt x="208" y="34"/>
                    </a:lnTo>
                    <a:lnTo>
                      <a:pt x="248" y="20"/>
                    </a:lnTo>
                    <a:lnTo>
                      <a:pt x="28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Freeform 229">
                <a:extLst>
                  <a:ext uri="{FF2B5EF4-FFF2-40B4-BE49-F238E27FC236}">
                    <a16:creationId xmlns:a16="http://schemas.microsoft.com/office/drawing/2014/main" id="{A64F010E-FC69-41D7-BA2D-D06A5FB83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7013" y="2803525"/>
                <a:ext cx="52388" cy="36513"/>
              </a:xfrm>
              <a:custGeom>
                <a:avLst/>
                <a:gdLst>
                  <a:gd name="T0" fmla="*/ 0 w 230"/>
                  <a:gd name="T1" fmla="*/ 209 h 209"/>
                  <a:gd name="T2" fmla="*/ 22 w 230"/>
                  <a:gd name="T3" fmla="*/ 172 h 209"/>
                  <a:gd name="T4" fmla="*/ 49 w 230"/>
                  <a:gd name="T5" fmla="*/ 143 h 209"/>
                  <a:gd name="T6" fmla="*/ 80 w 230"/>
                  <a:gd name="T7" fmla="*/ 118 h 209"/>
                  <a:gd name="T8" fmla="*/ 111 w 230"/>
                  <a:gd name="T9" fmla="*/ 97 h 209"/>
                  <a:gd name="T10" fmla="*/ 176 w 230"/>
                  <a:gd name="T11" fmla="*/ 54 h 209"/>
                  <a:gd name="T12" fmla="*/ 205 w 230"/>
                  <a:gd name="T13" fmla="*/ 29 h 209"/>
                  <a:gd name="T14" fmla="*/ 230 w 230"/>
                  <a:gd name="T1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" h="209">
                    <a:moveTo>
                      <a:pt x="0" y="209"/>
                    </a:moveTo>
                    <a:lnTo>
                      <a:pt x="22" y="172"/>
                    </a:lnTo>
                    <a:lnTo>
                      <a:pt x="49" y="143"/>
                    </a:lnTo>
                    <a:lnTo>
                      <a:pt x="80" y="118"/>
                    </a:lnTo>
                    <a:lnTo>
                      <a:pt x="111" y="97"/>
                    </a:lnTo>
                    <a:lnTo>
                      <a:pt x="176" y="54"/>
                    </a:lnTo>
                    <a:lnTo>
                      <a:pt x="205" y="29"/>
                    </a:lnTo>
                    <a:lnTo>
                      <a:pt x="23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Freeform 230">
                <a:extLst>
                  <a:ext uri="{FF2B5EF4-FFF2-40B4-BE49-F238E27FC236}">
                    <a16:creationId xmlns:a16="http://schemas.microsoft.com/office/drawing/2014/main" id="{6B2AFBDE-7D64-4728-9571-C46673DF7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0201" y="2741613"/>
                <a:ext cx="109538" cy="47625"/>
              </a:xfrm>
              <a:custGeom>
                <a:avLst/>
                <a:gdLst>
                  <a:gd name="T0" fmla="*/ 0 w 479"/>
                  <a:gd name="T1" fmla="*/ 270 h 270"/>
                  <a:gd name="T2" fmla="*/ 86 w 479"/>
                  <a:gd name="T3" fmla="*/ 215 h 270"/>
                  <a:gd name="T4" fmla="*/ 203 w 479"/>
                  <a:gd name="T5" fmla="*/ 177 h 270"/>
                  <a:gd name="T6" fmla="*/ 310 w 479"/>
                  <a:gd name="T7" fmla="*/ 59 h 270"/>
                  <a:gd name="T8" fmla="*/ 397 w 479"/>
                  <a:gd name="T9" fmla="*/ 15 h 270"/>
                  <a:gd name="T10" fmla="*/ 422 w 479"/>
                  <a:gd name="T11" fmla="*/ 30 h 270"/>
                  <a:gd name="T12" fmla="*/ 479 w 479"/>
                  <a:gd name="T13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9" h="270">
                    <a:moveTo>
                      <a:pt x="0" y="270"/>
                    </a:moveTo>
                    <a:lnTo>
                      <a:pt x="86" y="215"/>
                    </a:lnTo>
                    <a:lnTo>
                      <a:pt x="203" y="177"/>
                    </a:lnTo>
                    <a:lnTo>
                      <a:pt x="310" y="59"/>
                    </a:lnTo>
                    <a:lnTo>
                      <a:pt x="397" y="15"/>
                    </a:lnTo>
                    <a:lnTo>
                      <a:pt x="422" y="30"/>
                    </a:lnTo>
                    <a:lnTo>
                      <a:pt x="47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Freeform 231">
                <a:extLst>
                  <a:ext uri="{FF2B5EF4-FFF2-40B4-BE49-F238E27FC236}">
                    <a16:creationId xmlns:a16="http://schemas.microsoft.com/office/drawing/2014/main" id="{CAB1085F-2659-492E-AF0A-680F3A3BC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6238" y="2773363"/>
                <a:ext cx="46038" cy="4763"/>
              </a:xfrm>
              <a:custGeom>
                <a:avLst/>
                <a:gdLst>
                  <a:gd name="T0" fmla="*/ 0 w 201"/>
                  <a:gd name="T1" fmla="*/ 0 h 27"/>
                  <a:gd name="T2" fmla="*/ 112 w 201"/>
                  <a:gd name="T3" fmla="*/ 27 h 27"/>
                  <a:gd name="T4" fmla="*/ 201 w 201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1" h="27">
                    <a:moveTo>
                      <a:pt x="0" y="0"/>
                    </a:moveTo>
                    <a:lnTo>
                      <a:pt x="112" y="27"/>
                    </a:lnTo>
                    <a:lnTo>
                      <a:pt x="201" y="2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2" name="Line 232">
                <a:extLst>
                  <a:ext uri="{FF2B5EF4-FFF2-40B4-BE49-F238E27FC236}">
                    <a16:creationId xmlns:a16="http://schemas.microsoft.com/office/drawing/2014/main" id="{DB0DBFD1-665D-4F9E-978E-F482631A77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1638" y="2778125"/>
                <a:ext cx="20638" cy="111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3" name="Line 233">
                <a:extLst>
                  <a:ext uri="{FF2B5EF4-FFF2-40B4-BE49-F238E27FC236}">
                    <a16:creationId xmlns:a16="http://schemas.microsoft.com/office/drawing/2014/main" id="{35ABF9D6-330E-40B7-A713-E16FDDE85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0676" y="2825750"/>
                <a:ext cx="11113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4" name="Freeform 234">
                <a:extLst>
                  <a:ext uri="{FF2B5EF4-FFF2-40B4-BE49-F238E27FC236}">
                    <a16:creationId xmlns:a16="http://schemas.microsoft.com/office/drawing/2014/main" id="{4FB58E93-FAB7-438E-AC20-A13E61C91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426" y="2825750"/>
                <a:ext cx="23813" cy="6350"/>
              </a:xfrm>
              <a:custGeom>
                <a:avLst/>
                <a:gdLst>
                  <a:gd name="T0" fmla="*/ 0 w 101"/>
                  <a:gd name="T1" fmla="*/ 35 h 35"/>
                  <a:gd name="T2" fmla="*/ 57 w 101"/>
                  <a:gd name="T3" fmla="*/ 0 h 35"/>
                  <a:gd name="T4" fmla="*/ 101 w 101"/>
                  <a:gd name="T5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" h="35">
                    <a:moveTo>
                      <a:pt x="0" y="35"/>
                    </a:moveTo>
                    <a:lnTo>
                      <a:pt x="57" y="0"/>
                    </a:lnTo>
                    <a:lnTo>
                      <a:pt x="101" y="1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5" name="Freeform 235">
                <a:extLst>
                  <a:ext uri="{FF2B5EF4-FFF2-40B4-BE49-F238E27FC236}">
                    <a16:creationId xmlns:a16="http://schemas.microsoft.com/office/drawing/2014/main" id="{10D135F0-B65D-4EDC-8A1A-6B1C12C41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2776" y="3143250"/>
                <a:ext cx="38100" cy="23813"/>
              </a:xfrm>
              <a:custGeom>
                <a:avLst/>
                <a:gdLst>
                  <a:gd name="T0" fmla="*/ 94 w 165"/>
                  <a:gd name="T1" fmla="*/ 11 h 130"/>
                  <a:gd name="T2" fmla="*/ 0 w 165"/>
                  <a:gd name="T3" fmla="*/ 0 h 130"/>
                  <a:gd name="T4" fmla="*/ 46 w 165"/>
                  <a:gd name="T5" fmla="*/ 27 h 130"/>
                  <a:gd name="T6" fmla="*/ 84 w 165"/>
                  <a:gd name="T7" fmla="*/ 64 h 130"/>
                  <a:gd name="T8" fmla="*/ 122 w 165"/>
                  <a:gd name="T9" fmla="*/ 99 h 130"/>
                  <a:gd name="T10" fmla="*/ 165 w 165"/>
                  <a:gd name="T11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130">
                    <a:moveTo>
                      <a:pt x="94" y="11"/>
                    </a:moveTo>
                    <a:lnTo>
                      <a:pt x="0" y="0"/>
                    </a:lnTo>
                    <a:lnTo>
                      <a:pt x="46" y="27"/>
                    </a:lnTo>
                    <a:lnTo>
                      <a:pt x="84" y="64"/>
                    </a:lnTo>
                    <a:lnTo>
                      <a:pt x="122" y="99"/>
                    </a:lnTo>
                    <a:lnTo>
                      <a:pt x="165" y="1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6" name="Line 236">
                <a:extLst>
                  <a:ext uri="{FF2B5EF4-FFF2-40B4-BE49-F238E27FC236}">
                    <a16:creationId xmlns:a16="http://schemas.microsoft.com/office/drawing/2014/main" id="{C44FFC6D-B923-4C62-9DFF-AE3F564BE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45476" y="3149600"/>
                <a:ext cx="1588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7" name="Line 237">
                <a:extLst>
                  <a:ext uri="{FF2B5EF4-FFF2-40B4-BE49-F238E27FC236}">
                    <a16:creationId xmlns:a16="http://schemas.microsoft.com/office/drawing/2014/main" id="{417D3BE4-987C-4B22-9C69-954E66393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6113" y="3163888"/>
                <a:ext cx="2540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8" name="Line 238">
                <a:extLst>
                  <a:ext uri="{FF2B5EF4-FFF2-40B4-BE49-F238E27FC236}">
                    <a16:creationId xmlns:a16="http://schemas.microsoft.com/office/drawing/2014/main" id="{5BB7F2F2-5951-4822-87AD-DBED38229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23251" y="3251200"/>
                <a:ext cx="0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9" name="Line 239">
                <a:extLst>
                  <a:ext uri="{FF2B5EF4-FFF2-40B4-BE49-F238E27FC236}">
                    <a16:creationId xmlns:a16="http://schemas.microsoft.com/office/drawing/2014/main" id="{B6A05B55-3375-4E71-9513-705396823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37538" y="3257550"/>
                <a:ext cx="3175" cy="1270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0" name="Freeform 240">
                <a:extLst>
                  <a:ext uri="{FF2B5EF4-FFF2-40B4-BE49-F238E27FC236}">
                    <a16:creationId xmlns:a16="http://schemas.microsoft.com/office/drawing/2014/main" id="{880C8920-DC91-44A7-8B97-5C3D357D3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4663" y="3435350"/>
                <a:ext cx="23813" cy="26988"/>
              </a:xfrm>
              <a:custGeom>
                <a:avLst/>
                <a:gdLst>
                  <a:gd name="T0" fmla="*/ 0 w 105"/>
                  <a:gd name="T1" fmla="*/ 155 h 155"/>
                  <a:gd name="T2" fmla="*/ 38 w 105"/>
                  <a:gd name="T3" fmla="*/ 119 h 155"/>
                  <a:gd name="T4" fmla="*/ 38 w 105"/>
                  <a:gd name="T5" fmla="*/ 78 h 155"/>
                  <a:gd name="T6" fmla="*/ 78 w 105"/>
                  <a:gd name="T7" fmla="*/ 41 h 155"/>
                  <a:gd name="T8" fmla="*/ 78 w 105"/>
                  <a:gd name="T9" fmla="*/ 15 h 155"/>
                  <a:gd name="T10" fmla="*/ 105 w 105"/>
                  <a:gd name="T11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155">
                    <a:moveTo>
                      <a:pt x="0" y="155"/>
                    </a:moveTo>
                    <a:lnTo>
                      <a:pt x="38" y="119"/>
                    </a:lnTo>
                    <a:lnTo>
                      <a:pt x="38" y="78"/>
                    </a:lnTo>
                    <a:lnTo>
                      <a:pt x="78" y="41"/>
                    </a:lnTo>
                    <a:lnTo>
                      <a:pt x="78" y="15"/>
                    </a:lnTo>
                    <a:lnTo>
                      <a:pt x="10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1" name="Line 241">
                <a:extLst>
                  <a:ext uri="{FF2B5EF4-FFF2-40B4-BE49-F238E27FC236}">
                    <a16:creationId xmlns:a16="http://schemas.microsoft.com/office/drawing/2014/main" id="{524C5B80-5667-4FE0-B78A-1386374C8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4188" y="3449638"/>
                <a:ext cx="1111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2" name="Line 242">
                <a:extLst>
                  <a:ext uri="{FF2B5EF4-FFF2-40B4-BE49-F238E27FC236}">
                    <a16:creationId xmlns:a16="http://schemas.microsoft.com/office/drawing/2014/main" id="{F3BBAC91-EADD-48BD-9FA4-C16A4F26D8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99426" y="3490913"/>
                <a:ext cx="3175" cy="111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3" name="Line 243">
                <a:extLst>
                  <a:ext uri="{FF2B5EF4-FFF2-40B4-BE49-F238E27FC236}">
                    <a16:creationId xmlns:a16="http://schemas.microsoft.com/office/drawing/2014/main" id="{6570AD30-6EA8-4D39-8380-8F2BAE242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6726" y="3519488"/>
                <a:ext cx="2222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4" name="Freeform 244">
                <a:extLst>
                  <a:ext uri="{FF2B5EF4-FFF2-40B4-BE49-F238E27FC236}">
                    <a16:creationId xmlns:a16="http://schemas.microsoft.com/office/drawing/2014/main" id="{D05836AF-5276-4809-8F92-FADBEA291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276" y="3509963"/>
                <a:ext cx="12700" cy="20638"/>
              </a:xfrm>
              <a:custGeom>
                <a:avLst/>
                <a:gdLst>
                  <a:gd name="T0" fmla="*/ 54 w 54"/>
                  <a:gd name="T1" fmla="*/ 119 h 119"/>
                  <a:gd name="T2" fmla="*/ 54 w 54"/>
                  <a:gd name="T3" fmla="*/ 79 h 119"/>
                  <a:gd name="T4" fmla="*/ 31 w 54"/>
                  <a:gd name="T5" fmla="*/ 75 h 119"/>
                  <a:gd name="T6" fmla="*/ 0 w 54"/>
                  <a:gd name="T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19">
                    <a:moveTo>
                      <a:pt x="54" y="119"/>
                    </a:moveTo>
                    <a:lnTo>
                      <a:pt x="54" y="79"/>
                    </a:lnTo>
                    <a:lnTo>
                      <a:pt x="31" y="7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5" name="Line 245">
                <a:extLst>
                  <a:ext uri="{FF2B5EF4-FFF2-40B4-BE49-F238E27FC236}">
                    <a16:creationId xmlns:a16="http://schemas.microsoft.com/office/drawing/2014/main" id="{AA1632DF-E222-4D87-8DF2-ECA8A7B2A3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573963" y="3910013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6" name="Freeform 246">
                <a:extLst>
                  <a:ext uri="{FF2B5EF4-FFF2-40B4-BE49-F238E27FC236}">
                    <a16:creationId xmlns:a16="http://schemas.microsoft.com/office/drawing/2014/main" id="{3B14B05E-9C7C-47CF-AE03-CD33E62F2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4426" y="3759200"/>
                <a:ext cx="11113" cy="14288"/>
              </a:xfrm>
              <a:custGeom>
                <a:avLst/>
                <a:gdLst>
                  <a:gd name="T0" fmla="*/ 11 w 53"/>
                  <a:gd name="T1" fmla="*/ 0 h 82"/>
                  <a:gd name="T2" fmla="*/ 5 w 53"/>
                  <a:gd name="T3" fmla="*/ 7 h 82"/>
                  <a:gd name="T4" fmla="*/ 2 w 53"/>
                  <a:gd name="T5" fmla="*/ 17 h 82"/>
                  <a:gd name="T6" fmla="*/ 0 w 53"/>
                  <a:gd name="T7" fmla="*/ 41 h 82"/>
                  <a:gd name="T8" fmla="*/ 8 w 53"/>
                  <a:gd name="T9" fmla="*/ 64 h 82"/>
                  <a:gd name="T10" fmla="*/ 15 w 53"/>
                  <a:gd name="T11" fmla="*/ 75 h 82"/>
                  <a:gd name="T12" fmla="*/ 25 w 53"/>
                  <a:gd name="T13" fmla="*/ 81 h 82"/>
                  <a:gd name="T14" fmla="*/ 38 w 53"/>
                  <a:gd name="T15" fmla="*/ 82 h 82"/>
                  <a:gd name="T16" fmla="*/ 47 w 53"/>
                  <a:gd name="T17" fmla="*/ 74 h 82"/>
                  <a:gd name="T18" fmla="*/ 53 w 53"/>
                  <a:gd name="T19" fmla="*/ 59 h 82"/>
                  <a:gd name="T20" fmla="*/ 53 w 53"/>
                  <a:gd name="T21" fmla="*/ 44 h 82"/>
                  <a:gd name="T22" fmla="*/ 50 w 53"/>
                  <a:gd name="T23" fmla="*/ 31 h 82"/>
                  <a:gd name="T24" fmla="*/ 43 w 53"/>
                  <a:gd name="T25" fmla="*/ 22 h 82"/>
                  <a:gd name="T26" fmla="*/ 36 w 53"/>
                  <a:gd name="T27" fmla="*/ 16 h 82"/>
                  <a:gd name="T28" fmla="*/ 28 w 53"/>
                  <a:gd name="T29" fmla="*/ 15 h 82"/>
                  <a:gd name="T30" fmla="*/ 22 w 53"/>
                  <a:gd name="T31" fmla="*/ 22 h 82"/>
                  <a:gd name="T32" fmla="*/ 18 w 53"/>
                  <a:gd name="T33" fmla="*/ 37 h 82"/>
                  <a:gd name="T34" fmla="*/ 19 w 53"/>
                  <a:gd name="T35" fmla="*/ 46 h 82"/>
                  <a:gd name="T36" fmla="*/ 23 w 53"/>
                  <a:gd name="T37" fmla="*/ 54 h 82"/>
                  <a:gd name="T38" fmla="*/ 37 w 53"/>
                  <a:gd name="T39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82">
                    <a:moveTo>
                      <a:pt x="11" y="0"/>
                    </a:moveTo>
                    <a:lnTo>
                      <a:pt x="5" y="7"/>
                    </a:lnTo>
                    <a:lnTo>
                      <a:pt x="2" y="17"/>
                    </a:lnTo>
                    <a:lnTo>
                      <a:pt x="0" y="41"/>
                    </a:lnTo>
                    <a:lnTo>
                      <a:pt x="8" y="64"/>
                    </a:lnTo>
                    <a:lnTo>
                      <a:pt x="15" y="75"/>
                    </a:lnTo>
                    <a:lnTo>
                      <a:pt x="25" y="81"/>
                    </a:lnTo>
                    <a:lnTo>
                      <a:pt x="38" y="82"/>
                    </a:lnTo>
                    <a:lnTo>
                      <a:pt x="47" y="74"/>
                    </a:lnTo>
                    <a:lnTo>
                      <a:pt x="53" y="59"/>
                    </a:lnTo>
                    <a:lnTo>
                      <a:pt x="53" y="44"/>
                    </a:lnTo>
                    <a:lnTo>
                      <a:pt x="50" y="31"/>
                    </a:lnTo>
                    <a:lnTo>
                      <a:pt x="43" y="22"/>
                    </a:lnTo>
                    <a:lnTo>
                      <a:pt x="36" y="16"/>
                    </a:lnTo>
                    <a:lnTo>
                      <a:pt x="28" y="15"/>
                    </a:lnTo>
                    <a:lnTo>
                      <a:pt x="22" y="22"/>
                    </a:lnTo>
                    <a:lnTo>
                      <a:pt x="18" y="37"/>
                    </a:lnTo>
                    <a:lnTo>
                      <a:pt x="19" y="46"/>
                    </a:lnTo>
                    <a:lnTo>
                      <a:pt x="23" y="54"/>
                    </a:lnTo>
                    <a:lnTo>
                      <a:pt x="37" y="6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7" name="Freeform 247">
                <a:extLst>
                  <a:ext uri="{FF2B5EF4-FFF2-40B4-BE49-F238E27FC236}">
                    <a16:creationId xmlns:a16="http://schemas.microsoft.com/office/drawing/2014/main" id="{4759108D-9068-4CCF-B639-10CFD8438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076" y="3752850"/>
                <a:ext cx="14288" cy="12700"/>
              </a:xfrm>
              <a:custGeom>
                <a:avLst/>
                <a:gdLst>
                  <a:gd name="T0" fmla="*/ 62 w 62"/>
                  <a:gd name="T1" fmla="*/ 13 h 69"/>
                  <a:gd name="T2" fmla="*/ 51 w 62"/>
                  <a:gd name="T3" fmla="*/ 4 h 69"/>
                  <a:gd name="T4" fmla="*/ 39 w 62"/>
                  <a:gd name="T5" fmla="*/ 0 h 69"/>
                  <a:gd name="T6" fmla="*/ 26 w 62"/>
                  <a:gd name="T7" fmla="*/ 1 h 69"/>
                  <a:gd name="T8" fmla="*/ 15 w 62"/>
                  <a:gd name="T9" fmla="*/ 8 h 69"/>
                  <a:gd name="T10" fmla="*/ 7 w 62"/>
                  <a:gd name="T11" fmla="*/ 19 h 69"/>
                  <a:gd name="T12" fmla="*/ 1 w 62"/>
                  <a:gd name="T13" fmla="*/ 32 h 69"/>
                  <a:gd name="T14" fmla="*/ 0 w 62"/>
                  <a:gd name="T15" fmla="*/ 50 h 69"/>
                  <a:gd name="T16" fmla="*/ 6 w 62"/>
                  <a:gd name="T1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9">
                    <a:moveTo>
                      <a:pt x="62" y="13"/>
                    </a:moveTo>
                    <a:lnTo>
                      <a:pt x="51" y="4"/>
                    </a:lnTo>
                    <a:lnTo>
                      <a:pt x="39" y="0"/>
                    </a:lnTo>
                    <a:lnTo>
                      <a:pt x="26" y="1"/>
                    </a:lnTo>
                    <a:lnTo>
                      <a:pt x="15" y="8"/>
                    </a:lnTo>
                    <a:lnTo>
                      <a:pt x="7" y="19"/>
                    </a:lnTo>
                    <a:lnTo>
                      <a:pt x="1" y="32"/>
                    </a:lnTo>
                    <a:lnTo>
                      <a:pt x="0" y="50"/>
                    </a:lnTo>
                    <a:lnTo>
                      <a:pt x="6" y="6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8" name="Freeform 248">
                <a:extLst>
                  <a:ext uri="{FF2B5EF4-FFF2-40B4-BE49-F238E27FC236}">
                    <a16:creationId xmlns:a16="http://schemas.microsoft.com/office/drawing/2014/main" id="{BDE262ED-84FD-483F-8E70-D7D92B4E1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601" y="3767138"/>
                <a:ext cx="12700" cy="11113"/>
              </a:xfrm>
              <a:custGeom>
                <a:avLst/>
                <a:gdLst>
                  <a:gd name="T0" fmla="*/ 54 w 54"/>
                  <a:gd name="T1" fmla="*/ 0 h 67"/>
                  <a:gd name="T2" fmla="*/ 54 w 54"/>
                  <a:gd name="T3" fmla="*/ 39 h 67"/>
                  <a:gd name="T4" fmla="*/ 50 w 54"/>
                  <a:gd name="T5" fmla="*/ 53 h 67"/>
                  <a:gd name="T6" fmla="*/ 42 w 54"/>
                  <a:gd name="T7" fmla="*/ 61 h 67"/>
                  <a:gd name="T8" fmla="*/ 33 w 54"/>
                  <a:gd name="T9" fmla="*/ 67 h 67"/>
                  <a:gd name="T10" fmla="*/ 23 w 54"/>
                  <a:gd name="T11" fmla="*/ 67 h 67"/>
                  <a:gd name="T12" fmla="*/ 11 w 54"/>
                  <a:gd name="T13" fmla="*/ 61 h 67"/>
                  <a:gd name="T14" fmla="*/ 0 w 54"/>
                  <a:gd name="T15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67">
                    <a:moveTo>
                      <a:pt x="54" y="0"/>
                    </a:moveTo>
                    <a:lnTo>
                      <a:pt x="54" y="39"/>
                    </a:lnTo>
                    <a:lnTo>
                      <a:pt x="50" y="53"/>
                    </a:lnTo>
                    <a:lnTo>
                      <a:pt x="42" y="61"/>
                    </a:lnTo>
                    <a:lnTo>
                      <a:pt x="33" y="67"/>
                    </a:lnTo>
                    <a:lnTo>
                      <a:pt x="23" y="67"/>
                    </a:lnTo>
                    <a:lnTo>
                      <a:pt x="11" y="61"/>
                    </a:lnTo>
                    <a:lnTo>
                      <a:pt x="0" y="5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9" name="Freeform 249">
                <a:extLst>
                  <a:ext uri="{FF2B5EF4-FFF2-40B4-BE49-F238E27FC236}">
                    <a16:creationId xmlns:a16="http://schemas.microsoft.com/office/drawing/2014/main" id="{EA9F9476-F4AB-45D2-AA09-728687B35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588" y="3546475"/>
                <a:ext cx="11113" cy="15875"/>
              </a:xfrm>
              <a:custGeom>
                <a:avLst/>
                <a:gdLst>
                  <a:gd name="T0" fmla="*/ 34 w 52"/>
                  <a:gd name="T1" fmla="*/ 0 h 85"/>
                  <a:gd name="T2" fmla="*/ 18 w 52"/>
                  <a:gd name="T3" fmla="*/ 11 h 85"/>
                  <a:gd name="T4" fmla="*/ 5 w 52"/>
                  <a:gd name="T5" fmla="*/ 31 h 85"/>
                  <a:gd name="T6" fmla="*/ 0 w 52"/>
                  <a:gd name="T7" fmla="*/ 54 h 85"/>
                  <a:gd name="T8" fmla="*/ 1 w 52"/>
                  <a:gd name="T9" fmla="*/ 67 h 85"/>
                  <a:gd name="T10" fmla="*/ 6 w 52"/>
                  <a:gd name="T11" fmla="*/ 78 h 85"/>
                  <a:gd name="T12" fmla="*/ 17 w 52"/>
                  <a:gd name="T13" fmla="*/ 85 h 85"/>
                  <a:gd name="T14" fmla="*/ 30 w 52"/>
                  <a:gd name="T15" fmla="*/ 82 h 85"/>
                  <a:gd name="T16" fmla="*/ 42 w 52"/>
                  <a:gd name="T17" fmla="*/ 73 h 85"/>
                  <a:gd name="T18" fmla="*/ 49 w 52"/>
                  <a:gd name="T19" fmla="*/ 60 h 85"/>
                  <a:gd name="T20" fmla="*/ 52 w 52"/>
                  <a:gd name="T21" fmla="*/ 47 h 85"/>
                  <a:gd name="T22" fmla="*/ 52 w 52"/>
                  <a:gd name="T23" fmla="*/ 35 h 85"/>
                  <a:gd name="T24" fmla="*/ 48 w 52"/>
                  <a:gd name="T25" fmla="*/ 27 h 85"/>
                  <a:gd name="T26" fmla="*/ 42 w 52"/>
                  <a:gd name="T27" fmla="*/ 22 h 85"/>
                  <a:gd name="T28" fmla="*/ 33 w 52"/>
                  <a:gd name="T29" fmla="*/ 25 h 85"/>
                  <a:gd name="T30" fmla="*/ 22 w 52"/>
                  <a:gd name="T31" fmla="*/ 36 h 85"/>
                  <a:gd name="T32" fmla="*/ 19 w 52"/>
                  <a:gd name="T33" fmla="*/ 45 h 85"/>
                  <a:gd name="T34" fmla="*/ 18 w 52"/>
                  <a:gd name="T35" fmla="*/ 52 h 85"/>
                  <a:gd name="T36" fmla="*/ 26 w 52"/>
                  <a:gd name="T37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85">
                    <a:moveTo>
                      <a:pt x="34" y="0"/>
                    </a:moveTo>
                    <a:lnTo>
                      <a:pt x="18" y="11"/>
                    </a:lnTo>
                    <a:lnTo>
                      <a:pt x="5" y="31"/>
                    </a:lnTo>
                    <a:lnTo>
                      <a:pt x="0" y="54"/>
                    </a:lnTo>
                    <a:lnTo>
                      <a:pt x="1" y="67"/>
                    </a:lnTo>
                    <a:lnTo>
                      <a:pt x="6" y="78"/>
                    </a:lnTo>
                    <a:lnTo>
                      <a:pt x="17" y="85"/>
                    </a:lnTo>
                    <a:lnTo>
                      <a:pt x="30" y="82"/>
                    </a:lnTo>
                    <a:lnTo>
                      <a:pt x="42" y="73"/>
                    </a:lnTo>
                    <a:lnTo>
                      <a:pt x="49" y="60"/>
                    </a:lnTo>
                    <a:lnTo>
                      <a:pt x="52" y="47"/>
                    </a:lnTo>
                    <a:lnTo>
                      <a:pt x="52" y="35"/>
                    </a:lnTo>
                    <a:lnTo>
                      <a:pt x="48" y="27"/>
                    </a:lnTo>
                    <a:lnTo>
                      <a:pt x="42" y="22"/>
                    </a:lnTo>
                    <a:lnTo>
                      <a:pt x="33" y="25"/>
                    </a:lnTo>
                    <a:lnTo>
                      <a:pt x="22" y="36"/>
                    </a:lnTo>
                    <a:lnTo>
                      <a:pt x="19" y="45"/>
                    </a:lnTo>
                    <a:lnTo>
                      <a:pt x="18" y="52"/>
                    </a:lnTo>
                    <a:lnTo>
                      <a:pt x="26" y="6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0" name="Freeform 250">
                <a:extLst>
                  <a:ext uri="{FF2B5EF4-FFF2-40B4-BE49-F238E27FC236}">
                    <a16:creationId xmlns:a16="http://schemas.microsoft.com/office/drawing/2014/main" id="{90E0AAC6-059D-4438-AA3E-6C824C122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541713"/>
                <a:ext cx="17463" cy="7938"/>
              </a:xfrm>
              <a:custGeom>
                <a:avLst/>
                <a:gdLst>
                  <a:gd name="T0" fmla="*/ 76 w 76"/>
                  <a:gd name="T1" fmla="*/ 28 h 48"/>
                  <a:gd name="T2" fmla="*/ 72 w 76"/>
                  <a:gd name="T3" fmla="*/ 14 h 48"/>
                  <a:gd name="T4" fmla="*/ 62 w 76"/>
                  <a:gd name="T5" fmla="*/ 5 h 48"/>
                  <a:gd name="T6" fmla="*/ 51 w 76"/>
                  <a:gd name="T7" fmla="*/ 0 h 48"/>
                  <a:gd name="T8" fmla="*/ 38 w 76"/>
                  <a:gd name="T9" fmla="*/ 0 h 48"/>
                  <a:gd name="T10" fmla="*/ 26 w 76"/>
                  <a:gd name="T11" fmla="*/ 5 h 48"/>
                  <a:gd name="T12" fmla="*/ 14 w 76"/>
                  <a:gd name="T13" fmla="*/ 14 h 48"/>
                  <a:gd name="T14" fmla="*/ 5 w 76"/>
                  <a:gd name="T15" fmla="*/ 29 h 48"/>
                  <a:gd name="T16" fmla="*/ 0 w 76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28"/>
                    </a:moveTo>
                    <a:lnTo>
                      <a:pt x="72" y="14"/>
                    </a:lnTo>
                    <a:lnTo>
                      <a:pt x="62" y="5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14" y="14"/>
                    </a:lnTo>
                    <a:lnTo>
                      <a:pt x="5" y="29"/>
                    </a:lnTo>
                    <a:lnTo>
                      <a:pt x="0" y="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1" name="Freeform 251">
                <a:extLst>
                  <a:ext uri="{FF2B5EF4-FFF2-40B4-BE49-F238E27FC236}">
                    <a16:creationId xmlns:a16="http://schemas.microsoft.com/office/drawing/2014/main" id="{A7B331C3-BC83-4ADA-981C-1DA263C88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559175"/>
                <a:ext cx="17463" cy="9525"/>
              </a:xfrm>
              <a:custGeom>
                <a:avLst/>
                <a:gdLst>
                  <a:gd name="T0" fmla="*/ 74 w 74"/>
                  <a:gd name="T1" fmla="*/ 0 h 47"/>
                  <a:gd name="T2" fmla="*/ 65 w 74"/>
                  <a:gd name="T3" fmla="*/ 19 h 47"/>
                  <a:gd name="T4" fmla="*/ 55 w 74"/>
                  <a:gd name="T5" fmla="*/ 33 h 47"/>
                  <a:gd name="T6" fmla="*/ 43 w 74"/>
                  <a:gd name="T7" fmla="*/ 42 h 47"/>
                  <a:gd name="T8" fmla="*/ 32 w 74"/>
                  <a:gd name="T9" fmla="*/ 47 h 47"/>
                  <a:gd name="T10" fmla="*/ 21 w 74"/>
                  <a:gd name="T11" fmla="*/ 46 h 47"/>
                  <a:gd name="T12" fmla="*/ 13 w 74"/>
                  <a:gd name="T13" fmla="*/ 40 h 47"/>
                  <a:gd name="T14" fmla="*/ 5 w 74"/>
                  <a:gd name="T15" fmla="*/ 31 h 47"/>
                  <a:gd name="T16" fmla="*/ 0 w 74"/>
                  <a:gd name="T17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47">
                    <a:moveTo>
                      <a:pt x="74" y="0"/>
                    </a:moveTo>
                    <a:lnTo>
                      <a:pt x="65" y="19"/>
                    </a:lnTo>
                    <a:lnTo>
                      <a:pt x="55" y="33"/>
                    </a:lnTo>
                    <a:lnTo>
                      <a:pt x="43" y="42"/>
                    </a:lnTo>
                    <a:lnTo>
                      <a:pt x="32" y="47"/>
                    </a:lnTo>
                    <a:lnTo>
                      <a:pt x="21" y="46"/>
                    </a:lnTo>
                    <a:lnTo>
                      <a:pt x="13" y="40"/>
                    </a:lnTo>
                    <a:lnTo>
                      <a:pt x="5" y="31"/>
                    </a:lnTo>
                    <a:lnTo>
                      <a:pt x="0" y="1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2" name="Freeform 252">
                <a:extLst>
                  <a:ext uri="{FF2B5EF4-FFF2-40B4-BE49-F238E27FC236}">
                    <a16:creationId xmlns:a16="http://schemas.microsoft.com/office/drawing/2014/main" id="{3F6E7104-1C19-4B6D-BAF2-0B0108781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1013" y="3246438"/>
                <a:ext cx="20638" cy="6350"/>
              </a:xfrm>
              <a:custGeom>
                <a:avLst/>
                <a:gdLst>
                  <a:gd name="T0" fmla="*/ 0 w 91"/>
                  <a:gd name="T1" fmla="*/ 31 h 31"/>
                  <a:gd name="T2" fmla="*/ 6 w 91"/>
                  <a:gd name="T3" fmla="*/ 15 h 31"/>
                  <a:gd name="T4" fmla="*/ 14 w 91"/>
                  <a:gd name="T5" fmla="*/ 6 h 31"/>
                  <a:gd name="T6" fmla="*/ 26 w 91"/>
                  <a:gd name="T7" fmla="*/ 0 h 31"/>
                  <a:gd name="T8" fmla="*/ 40 w 91"/>
                  <a:gd name="T9" fmla="*/ 0 h 31"/>
                  <a:gd name="T10" fmla="*/ 54 w 91"/>
                  <a:gd name="T11" fmla="*/ 4 h 31"/>
                  <a:gd name="T12" fmla="*/ 68 w 91"/>
                  <a:gd name="T13" fmla="*/ 9 h 31"/>
                  <a:gd name="T14" fmla="*/ 91 w 91"/>
                  <a:gd name="T15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31">
                    <a:moveTo>
                      <a:pt x="0" y="31"/>
                    </a:moveTo>
                    <a:lnTo>
                      <a:pt x="6" y="15"/>
                    </a:lnTo>
                    <a:lnTo>
                      <a:pt x="14" y="6"/>
                    </a:lnTo>
                    <a:lnTo>
                      <a:pt x="26" y="0"/>
                    </a:lnTo>
                    <a:lnTo>
                      <a:pt x="40" y="0"/>
                    </a:lnTo>
                    <a:lnTo>
                      <a:pt x="54" y="4"/>
                    </a:lnTo>
                    <a:lnTo>
                      <a:pt x="68" y="9"/>
                    </a:lnTo>
                    <a:lnTo>
                      <a:pt x="91" y="2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3" name="Freeform 253">
                <a:extLst>
                  <a:ext uri="{FF2B5EF4-FFF2-40B4-BE49-F238E27FC236}">
                    <a16:creationId xmlns:a16="http://schemas.microsoft.com/office/drawing/2014/main" id="{55BFD70D-D5F4-4A31-ABF0-C72E16FE4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713" y="3222625"/>
                <a:ext cx="47625" cy="25400"/>
              </a:xfrm>
              <a:custGeom>
                <a:avLst/>
                <a:gdLst>
                  <a:gd name="T0" fmla="*/ 8 w 211"/>
                  <a:gd name="T1" fmla="*/ 148 h 148"/>
                  <a:gd name="T2" fmla="*/ 0 w 211"/>
                  <a:gd name="T3" fmla="*/ 131 h 148"/>
                  <a:gd name="T4" fmla="*/ 0 w 211"/>
                  <a:gd name="T5" fmla="*/ 115 h 148"/>
                  <a:gd name="T6" fmla="*/ 8 w 211"/>
                  <a:gd name="T7" fmla="*/ 103 h 148"/>
                  <a:gd name="T8" fmla="*/ 27 w 211"/>
                  <a:gd name="T9" fmla="*/ 101 h 148"/>
                  <a:gd name="T10" fmla="*/ 13 w 211"/>
                  <a:gd name="T11" fmla="*/ 92 h 148"/>
                  <a:gd name="T12" fmla="*/ 5 w 211"/>
                  <a:gd name="T13" fmla="*/ 82 h 148"/>
                  <a:gd name="T14" fmla="*/ 3 w 211"/>
                  <a:gd name="T15" fmla="*/ 70 h 148"/>
                  <a:gd name="T16" fmla="*/ 5 w 211"/>
                  <a:gd name="T17" fmla="*/ 59 h 148"/>
                  <a:gd name="T18" fmla="*/ 11 w 211"/>
                  <a:gd name="T19" fmla="*/ 50 h 148"/>
                  <a:gd name="T20" fmla="*/ 22 w 211"/>
                  <a:gd name="T21" fmla="*/ 43 h 148"/>
                  <a:gd name="T22" fmla="*/ 36 w 211"/>
                  <a:gd name="T23" fmla="*/ 41 h 148"/>
                  <a:gd name="T24" fmla="*/ 54 w 211"/>
                  <a:gd name="T25" fmla="*/ 44 h 148"/>
                  <a:gd name="T26" fmla="*/ 48 w 211"/>
                  <a:gd name="T27" fmla="*/ 29 h 148"/>
                  <a:gd name="T28" fmla="*/ 48 w 211"/>
                  <a:gd name="T29" fmla="*/ 16 h 148"/>
                  <a:gd name="T30" fmla="*/ 54 w 211"/>
                  <a:gd name="T31" fmla="*/ 8 h 148"/>
                  <a:gd name="T32" fmla="*/ 64 w 211"/>
                  <a:gd name="T33" fmla="*/ 3 h 148"/>
                  <a:gd name="T34" fmla="*/ 78 w 211"/>
                  <a:gd name="T35" fmla="*/ 3 h 148"/>
                  <a:gd name="T36" fmla="*/ 94 w 211"/>
                  <a:gd name="T37" fmla="*/ 8 h 148"/>
                  <a:gd name="T38" fmla="*/ 112 w 211"/>
                  <a:gd name="T39" fmla="*/ 20 h 148"/>
                  <a:gd name="T40" fmla="*/ 129 w 211"/>
                  <a:gd name="T41" fmla="*/ 37 h 148"/>
                  <a:gd name="T42" fmla="*/ 130 w 211"/>
                  <a:gd name="T43" fmla="*/ 21 h 148"/>
                  <a:gd name="T44" fmla="*/ 139 w 211"/>
                  <a:gd name="T45" fmla="*/ 9 h 148"/>
                  <a:gd name="T46" fmla="*/ 151 w 211"/>
                  <a:gd name="T47" fmla="*/ 1 h 148"/>
                  <a:gd name="T48" fmla="*/ 167 w 211"/>
                  <a:gd name="T49" fmla="*/ 0 h 148"/>
                  <a:gd name="T50" fmla="*/ 182 w 211"/>
                  <a:gd name="T51" fmla="*/ 3 h 148"/>
                  <a:gd name="T52" fmla="*/ 196 w 211"/>
                  <a:gd name="T53" fmla="*/ 9 h 148"/>
                  <a:gd name="T54" fmla="*/ 206 w 211"/>
                  <a:gd name="T55" fmla="*/ 21 h 148"/>
                  <a:gd name="T56" fmla="*/ 211 w 211"/>
                  <a:gd name="T57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1" h="148">
                    <a:moveTo>
                      <a:pt x="8" y="148"/>
                    </a:moveTo>
                    <a:lnTo>
                      <a:pt x="0" y="131"/>
                    </a:lnTo>
                    <a:lnTo>
                      <a:pt x="0" y="115"/>
                    </a:lnTo>
                    <a:lnTo>
                      <a:pt x="8" y="103"/>
                    </a:lnTo>
                    <a:lnTo>
                      <a:pt x="27" y="101"/>
                    </a:lnTo>
                    <a:lnTo>
                      <a:pt x="13" y="92"/>
                    </a:lnTo>
                    <a:lnTo>
                      <a:pt x="5" y="82"/>
                    </a:lnTo>
                    <a:lnTo>
                      <a:pt x="3" y="70"/>
                    </a:lnTo>
                    <a:lnTo>
                      <a:pt x="5" y="59"/>
                    </a:lnTo>
                    <a:lnTo>
                      <a:pt x="11" y="50"/>
                    </a:lnTo>
                    <a:lnTo>
                      <a:pt x="22" y="43"/>
                    </a:lnTo>
                    <a:lnTo>
                      <a:pt x="36" y="41"/>
                    </a:lnTo>
                    <a:lnTo>
                      <a:pt x="54" y="44"/>
                    </a:lnTo>
                    <a:lnTo>
                      <a:pt x="48" y="29"/>
                    </a:lnTo>
                    <a:lnTo>
                      <a:pt x="48" y="16"/>
                    </a:lnTo>
                    <a:lnTo>
                      <a:pt x="54" y="8"/>
                    </a:lnTo>
                    <a:lnTo>
                      <a:pt x="64" y="3"/>
                    </a:lnTo>
                    <a:lnTo>
                      <a:pt x="78" y="3"/>
                    </a:lnTo>
                    <a:lnTo>
                      <a:pt x="94" y="8"/>
                    </a:lnTo>
                    <a:lnTo>
                      <a:pt x="112" y="20"/>
                    </a:lnTo>
                    <a:lnTo>
                      <a:pt x="129" y="37"/>
                    </a:lnTo>
                    <a:lnTo>
                      <a:pt x="130" y="21"/>
                    </a:lnTo>
                    <a:lnTo>
                      <a:pt x="139" y="9"/>
                    </a:lnTo>
                    <a:lnTo>
                      <a:pt x="151" y="1"/>
                    </a:lnTo>
                    <a:lnTo>
                      <a:pt x="167" y="0"/>
                    </a:lnTo>
                    <a:lnTo>
                      <a:pt x="182" y="3"/>
                    </a:lnTo>
                    <a:lnTo>
                      <a:pt x="196" y="9"/>
                    </a:lnTo>
                    <a:lnTo>
                      <a:pt x="206" y="21"/>
                    </a:lnTo>
                    <a:lnTo>
                      <a:pt x="211" y="3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4" name="Freeform 254">
                <a:extLst>
                  <a:ext uri="{FF2B5EF4-FFF2-40B4-BE49-F238E27FC236}">
                    <a16:creationId xmlns:a16="http://schemas.microsoft.com/office/drawing/2014/main" id="{1C4D8408-B915-48B0-A43B-AFD90644F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313" y="3157538"/>
                <a:ext cx="96838" cy="46038"/>
              </a:xfrm>
              <a:custGeom>
                <a:avLst/>
                <a:gdLst>
                  <a:gd name="T0" fmla="*/ 420 w 427"/>
                  <a:gd name="T1" fmla="*/ 145 h 269"/>
                  <a:gd name="T2" fmla="*/ 398 w 427"/>
                  <a:gd name="T3" fmla="*/ 154 h 269"/>
                  <a:gd name="T4" fmla="*/ 378 w 427"/>
                  <a:gd name="T5" fmla="*/ 147 h 269"/>
                  <a:gd name="T6" fmla="*/ 369 w 427"/>
                  <a:gd name="T7" fmla="*/ 127 h 269"/>
                  <a:gd name="T8" fmla="*/ 357 w 427"/>
                  <a:gd name="T9" fmla="*/ 133 h 269"/>
                  <a:gd name="T10" fmla="*/ 314 w 427"/>
                  <a:gd name="T11" fmla="*/ 153 h 269"/>
                  <a:gd name="T12" fmla="*/ 292 w 427"/>
                  <a:gd name="T13" fmla="*/ 147 h 269"/>
                  <a:gd name="T14" fmla="*/ 271 w 427"/>
                  <a:gd name="T15" fmla="*/ 184 h 269"/>
                  <a:gd name="T16" fmla="*/ 248 w 427"/>
                  <a:gd name="T17" fmla="*/ 194 h 269"/>
                  <a:gd name="T18" fmla="*/ 223 w 427"/>
                  <a:gd name="T19" fmla="*/ 189 h 269"/>
                  <a:gd name="T20" fmla="*/ 210 w 427"/>
                  <a:gd name="T21" fmla="*/ 202 h 269"/>
                  <a:gd name="T22" fmla="*/ 197 w 427"/>
                  <a:gd name="T23" fmla="*/ 234 h 269"/>
                  <a:gd name="T24" fmla="*/ 174 w 427"/>
                  <a:gd name="T25" fmla="*/ 245 h 269"/>
                  <a:gd name="T26" fmla="*/ 147 w 427"/>
                  <a:gd name="T27" fmla="*/ 236 h 269"/>
                  <a:gd name="T28" fmla="*/ 108 w 427"/>
                  <a:gd name="T29" fmla="*/ 244 h 269"/>
                  <a:gd name="T30" fmla="*/ 66 w 427"/>
                  <a:gd name="T31" fmla="*/ 268 h 269"/>
                  <a:gd name="T32" fmla="*/ 42 w 427"/>
                  <a:gd name="T33" fmla="*/ 265 h 269"/>
                  <a:gd name="T34" fmla="*/ 42 w 427"/>
                  <a:gd name="T35" fmla="*/ 240 h 269"/>
                  <a:gd name="T36" fmla="*/ 26 w 427"/>
                  <a:gd name="T37" fmla="*/ 221 h 269"/>
                  <a:gd name="T38" fmla="*/ 0 w 427"/>
                  <a:gd name="T39" fmla="*/ 202 h 269"/>
                  <a:gd name="T40" fmla="*/ 7 w 427"/>
                  <a:gd name="T41" fmla="*/ 171 h 269"/>
                  <a:gd name="T42" fmla="*/ 39 w 427"/>
                  <a:gd name="T43" fmla="*/ 147 h 269"/>
                  <a:gd name="T44" fmla="*/ 40 w 427"/>
                  <a:gd name="T45" fmla="*/ 122 h 269"/>
                  <a:gd name="T46" fmla="*/ 35 w 427"/>
                  <a:gd name="T47" fmla="*/ 91 h 269"/>
                  <a:gd name="T48" fmla="*/ 69 w 427"/>
                  <a:gd name="T49" fmla="*/ 76 h 269"/>
                  <a:gd name="T50" fmla="*/ 124 w 427"/>
                  <a:gd name="T51" fmla="*/ 79 h 269"/>
                  <a:gd name="T52" fmla="*/ 141 w 427"/>
                  <a:gd name="T53" fmla="*/ 70 h 269"/>
                  <a:gd name="T54" fmla="*/ 144 w 427"/>
                  <a:gd name="T55" fmla="*/ 47 h 269"/>
                  <a:gd name="T56" fmla="*/ 170 w 427"/>
                  <a:gd name="T57" fmla="*/ 36 h 269"/>
                  <a:gd name="T58" fmla="*/ 204 w 427"/>
                  <a:gd name="T59" fmla="*/ 41 h 269"/>
                  <a:gd name="T60" fmla="*/ 213 w 427"/>
                  <a:gd name="T61" fmla="*/ 38 h 269"/>
                  <a:gd name="T62" fmla="*/ 213 w 427"/>
                  <a:gd name="T63" fmla="*/ 14 h 269"/>
                  <a:gd name="T64" fmla="*/ 224 w 427"/>
                  <a:gd name="T65" fmla="*/ 1 h 269"/>
                  <a:gd name="T66" fmla="*/ 242 w 427"/>
                  <a:gd name="T67" fmla="*/ 3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7" h="269">
                    <a:moveTo>
                      <a:pt x="427" y="132"/>
                    </a:moveTo>
                    <a:lnTo>
                      <a:pt x="420" y="145"/>
                    </a:lnTo>
                    <a:lnTo>
                      <a:pt x="409" y="152"/>
                    </a:lnTo>
                    <a:lnTo>
                      <a:pt x="398" y="154"/>
                    </a:lnTo>
                    <a:lnTo>
                      <a:pt x="387" y="152"/>
                    </a:lnTo>
                    <a:lnTo>
                      <a:pt x="378" y="147"/>
                    </a:lnTo>
                    <a:lnTo>
                      <a:pt x="371" y="138"/>
                    </a:lnTo>
                    <a:lnTo>
                      <a:pt x="369" y="127"/>
                    </a:lnTo>
                    <a:lnTo>
                      <a:pt x="372" y="114"/>
                    </a:lnTo>
                    <a:lnTo>
                      <a:pt x="357" y="133"/>
                    </a:lnTo>
                    <a:lnTo>
                      <a:pt x="337" y="148"/>
                    </a:lnTo>
                    <a:lnTo>
                      <a:pt x="314" y="153"/>
                    </a:lnTo>
                    <a:lnTo>
                      <a:pt x="303" y="152"/>
                    </a:lnTo>
                    <a:lnTo>
                      <a:pt x="292" y="147"/>
                    </a:lnTo>
                    <a:lnTo>
                      <a:pt x="279" y="175"/>
                    </a:lnTo>
                    <a:lnTo>
                      <a:pt x="271" y="184"/>
                    </a:lnTo>
                    <a:lnTo>
                      <a:pt x="260" y="191"/>
                    </a:lnTo>
                    <a:lnTo>
                      <a:pt x="248" y="194"/>
                    </a:lnTo>
                    <a:lnTo>
                      <a:pt x="236" y="194"/>
                    </a:lnTo>
                    <a:lnTo>
                      <a:pt x="223" y="189"/>
                    </a:lnTo>
                    <a:lnTo>
                      <a:pt x="210" y="180"/>
                    </a:lnTo>
                    <a:lnTo>
                      <a:pt x="210" y="202"/>
                    </a:lnTo>
                    <a:lnTo>
                      <a:pt x="206" y="220"/>
                    </a:lnTo>
                    <a:lnTo>
                      <a:pt x="197" y="234"/>
                    </a:lnTo>
                    <a:lnTo>
                      <a:pt x="187" y="242"/>
                    </a:lnTo>
                    <a:lnTo>
                      <a:pt x="174" y="245"/>
                    </a:lnTo>
                    <a:lnTo>
                      <a:pt x="161" y="243"/>
                    </a:lnTo>
                    <a:lnTo>
                      <a:pt x="147" y="236"/>
                    </a:lnTo>
                    <a:lnTo>
                      <a:pt x="135" y="221"/>
                    </a:lnTo>
                    <a:lnTo>
                      <a:pt x="108" y="244"/>
                    </a:lnTo>
                    <a:lnTo>
                      <a:pt x="85" y="259"/>
                    </a:lnTo>
                    <a:lnTo>
                      <a:pt x="66" y="268"/>
                    </a:lnTo>
                    <a:lnTo>
                      <a:pt x="52" y="269"/>
                    </a:lnTo>
                    <a:lnTo>
                      <a:pt x="42" y="265"/>
                    </a:lnTo>
                    <a:lnTo>
                      <a:pt x="39" y="255"/>
                    </a:lnTo>
                    <a:lnTo>
                      <a:pt x="42" y="240"/>
                    </a:lnTo>
                    <a:lnTo>
                      <a:pt x="53" y="221"/>
                    </a:lnTo>
                    <a:lnTo>
                      <a:pt x="26" y="221"/>
                    </a:lnTo>
                    <a:lnTo>
                      <a:pt x="9" y="214"/>
                    </a:lnTo>
                    <a:lnTo>
                      <a:pt x="0" y="202"/>
                    </a:lnTo>
                    <a:lnTo>
                      <a:pt x="0" y="187"/>
                    </a:lnTo>
                    <a:lnTo>
                      <a:pt x="7" y="171"/>
                    </a:lnTo>
                    <a:lnTo>
                      <a:pt x="21" y="157"/>
                    </a:lnTo>
                    <a:lnTo>
                      <a:pt x="39" y="147"/>
                    </a:lnTo>
                    <a:lnTo>
                      <a:pt x="64" y="143"/>
                    </a:lnTo>
                    <a:lnTo>
                      <a:pt x="40" y="122"/>
                    </a:lnTo>
                    <a:lnTo>
                      <a:pt x="31" y="105"/>
                    </a:lnTo>
                    <a:lnTo>
                      <a:pt x="35" y="91"/>
                    </a:lnTo>
                    <a:lnTo>
                      <a:pt x="48" y="82"/>
                    </a:lnTo>
                    <a:lnTo>
                      <a:pt x="69" y="76"/>
                    </a:lnTo>
                    <a:lnTo>
                      <a:pt x="95" y="75"/>
                    </a:lnTo>
                    <a:lnTo>
                      <a:pt x="124" y="79"/>
                    </a:lnTo>
                    <a:lnTo>
                      <a:pt x="154" y="87"/>
                    </a:lnTo>
                    <a:lnTo>
                      <a:pt x="141" y="70"/>
                    </a:lnTo>
                    <a:lnTo>
                      <a:pt x="138" y="56"/>
                    </a:lnTo>
                    <a:lnTo>
                      <a:pt x="144" y="47"/>
                    </a:lnTo>
                    <a:lnTo>
                      <a:pt x="155" y="39"/>
                    </a:lnTo>
                    <a:lnTo>
                      <a:pt x="170" y="36"/>
                    </a:lnTo>
                    <a:lnTo>
                      <a:pt x="188" y="36"/>
                    </a:lnTo>
                    <a:lnTo>
                      <a:pt x="204" y="41"/>
                    </a:lnTo>
                    <a:lnTo>
                      <a:pt x="218" y="51"/>
                    </a:lnTo>
                    <a:lnTo>
                      <a:pt x="213" y="38"/>
                    </a:lnTo>
                    <a:lnTo>
                      <a:pt x="210" y="26"/>
                    </a:lnTo>
                    <a:lnTo>
                      <a:pt x="213" y="14"/>
                    </a:lnTo>
                    <a:lnTo>
                      <a:pt x="217" y="6"/>
                    </a:lnTo>
                    <a:lnTo>
                      <a:pt x="224" y="1"/>
                    </a:lnTo>
                    <a:lnTo>
                      <a:pt x="233" y="0"/>
                    </a:lnTo>
                    <a:lnTo>
                      <a:pt x="242" y="3"/>
                    </a:lnTo>
                    <a:lnTo>
                      <a:pt x="251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5" name="Freeform 255">
                <a:extLst>
                  <a:ext uri="{FF2B5EF4-FFF2-40B4-BE49-F238E27FC236}">
                    <a16:creationId xmlns:a16="http://schemas.microsoft.com/office/drawing/2014/main" id="{ED09692A-1117-4C1B-82A2-3D594C7F5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9113" y="3138488"/>
                <a:ext cx="26988" cy="19050"/>
              </a:xfrm>
              <a:custGeom>
                <a:avLst/>
                <a:gdLst>
                  <a:gd name="T0" fmla="*/ 16 w 120"/>
                  <a:gd name="T1" fmla="*/ 106 h 106"/>
                  <a:gd name="T2" fmla="*/ 5 w 120"/>
                  <a:gd name="T3" fmla="*/ 84 h 106"/>
                  <a:gd name="T4" fmla="*/ 0 w 120"/>
                  <a:gd name="T5" fmla="*/ 65 h 106"/>
                  <a:gd name="T6" fmla="*/ 2 w 120"/>
                  <a:gd name="T7" fmla="*/ 48 h 106"/>
                  <a:gd name="T8" fmla="*/ 9 w 120"/>
                  <a:gd name="T9" fmla="*/ 34 h 106"/>
                  <a:gd name="T10" fmla="*/ 21 w 120"/>
                  <a:gd name="T11" fmla="*/ 26 h 106"/>
                  <a:gd name="T12" fmla="*/ 37 w 120"/>
                  <a:gd name="T13" fmla="*/ 22 h 106"/>
                  <a:gd name="T14" fmla="*/ 55 w 120"/>
                  <a:gd name="T15" fmla="*/ 26 h 106"/>
                  <a:gd name="T16" fmla="*/ 76 w 120"/>
                  <a:gd name="T17" fmla="*/ 38 h 106"/>
                  <a:gd name="T18" fmla="*/ 73 w 120"/>
                  <a:gd name="T19" fmla="*/ 24 h 106"/>
                  <a:gd name="T20" fmla="*/ 74 w 120"/>
                  <a:gd name="T21" fmla="*/ 14 h 106"/>
                  <a:gd name="T22" fmla="*/ 77 w 120"/>
                  <a:gd name="T23" fmla="*/ 6 h 106"/>
                  <a:gd name="T24" fmla="*/ 83 w 120"/>
                  <a:gd name="T25" fmla="*/ 2 h 106"/>
                  <a:gd name="T26" fmla="*/ 91 w 120"/>
                  <a:gd name="T27" fmla="*/ 0 h 106"/>
                  <a:gd name="T28" fmla="*/ 101 w 120"/>
                  <a:gd name="T29" fmla="*/ 3 h 106"/>
                  <a:gd name="T30" fmla="*/ 120 w 120"/>
                  <a:gd name="T31" fmla="*/ 1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6">
                    <a:moveTo>
                      <a:pt x="16" y="106"/>
                    </a:moveTo>
                    <a:lnTo>
                      <a:pt x="5" y="84"/>
                    </a:lnTo>
                    <a:lnTo>
                      <a:pt x="0" y="65"/>
                    </a:lnTo>
                    <a:lnTo>
                      <a:pt x="2" y="48"/>
                    </a:lnTo>
                    <a:lnTo>
                      <a:pt x="9" y="34"/>
                    </a:lnTo>
                    <a:lnTo>
                      <a:pt x="21" y="26"/>
                    </a:lnTo>
                    <a:lnTo>
                      <a:pt x="37" y="22"/>
                    </a:lnTo>
                    <a:lnTo>
                      <a:pt x="55" y="26"/>
                    </a:lnTo>
                    <a:lnTo>
                      <a:pt x="76" y="38"/>
                    </a:lnTo>
                    <a:lnTo>
                      <a:pt x="73" y="24"/>
                    </a:lnTo>
                    <a:lnTo>
                      <a:pt x="74" y="14"/>
                    </a:lnTo>
                    <a:lnTo>
                      <a:pt x="77" y="6"/>
                    </a:lnTo>
                    <a:lnTo>
                      <a:pt x="83" y="2"/>
                    </a:lnTo>
                    <a:lnTo>
                      <a:pt x="91" y="0"/>
                    </a:lnTo>
                    <a:lnTo>
                      <a:pt x="101" y="3"/>
                    </a:lnTo>
                    <a:lnTo>
                      <a:pt x="120" y="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6" name="Freeform 256">
                <a:extLst>
                  <a:ext uri="{FF2B5EF4-FFF2-40B4-BE49-F238E27FC236}">
                    <a16:creationId xmlns:a16="http://schemas.microsoft.com/office/drawing/2014/main" id="{E05CE573-30D2-4BAD-9590-9EA396F42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5413" y="3344863"/>
                <a:ext cx="71438" cy="28575"/>
              </a:xfrm>
              <a:custGeom>
                <a:avLst/>
                <a:gdLst>
                  <a:gd name="T0" fmla="*/ 8 w 314"/>
                  <a:gd name="T1" fmla="*/ 59 h 162"/>
                  <a:gd name="T2" fmla="*/ 2 w 314"/>
                  <a:gd name="T3" fmla="*/ 80 h 162"/>
                  <a:gd name="T4" fmla="*/ 0 w 314"/>
                  <a:gd name="T5" fmla="*/ 101 h 162"/>
                  <a:gd name="T6" fmla="*/ 1 w 314"/>
                  <a:gd name="T7" fmla="*/ 117 h 162"/>
                  <a:gd name="T8" fmla="*/ 5 w 314"/>
                  <a:gd name="T9" fmla="*/ 132 h 162"/>
                  <a:gd name="T10" fmla="*/ 19 w 314"/>
                  <a:gd name="T11" fmla="*/ 152 h 162"/>
                  <a:gd name="T12" fmla="*/ 37 w 314"/>
                  <a:gd name="T13" fmla="*/ 162 h 162"/>
                  <a:gd name="T14" fmla="*/ 48 w 314"/>
                  <a:gd name="T15" fmla="*/ 162 h 162"/>
                  <a:gd name="T16" fmla="*/ 59 w 314"/>
                  <a:gd name="T17" fmla="*/ 159 h 162"/>
                  <a:gd name="T18" fmla="*/ 79 w 314"/>
                  <a:gd name="T19" fmla="*/ 144 h 162"/>
                  <a:gd name="T20" fmla="*/ 89 w 314"/>
                  <a:gd name="T21" fmla="*/ 133 h 162"/>
                  <a:gd name="T22" fmla="*/ 97 w 314"/>
                  <a:gd name="T23" fmla="*/ 118 h 162"/>
                  <a:gd name="T24" fmla="*/ 108 w 314"/>
                  <a:gd name="T25" fmla="*/ 77 h 162"/>
                  <a:gd name="T26" fmla="*/ 110 w 314"/>
                  <a:gd name="T27" fmla="*/ 101 h 162"/>
                  <a:gd name="T28" fmla="*/ 116 w 314"/>
                  <a:gd name="T29" fmla="*/ 118 h 162"/>
                  <a:gd name="T30" fmla="*/ 124 w 314"/>
                  <a:gd name="T31" fmla="*/ 128 h 162"/>
                  <a:gd name="T32" fmla="*/ 136 w 314"/>
                  <a:gd name="T33" fmla="*/ 133 h 162"/>
                  <a:gd name="T34" fmla="*/ 149 w 314"/>
                  <a:gd name="T35" fmla="*/ 132 h 162"/>
                  <a:gd name="T36" fmla="*/ 163 w 314"/>
                  <a:gd name="T37" fmla="*/ 125 h 162"/>
                  <a:gd name="T38" fmla="*/ 191 w 314"/>
                  <a:gd name="T39" fmla="*/ 100 h 162"/>
                  <a:gd name="T40" fmla="*/ 210 w 314"/>
                  <a:gd name="T41" fmla="*/ 106 h 162"/>
                  <a:gd name="T42" fmla="*/ 226 w 314"/>
                  <a:gd name="T43" fmla="*/ 107 h 162"/>
                  <a:gd name="T44" fmla="*/ 240 w 314"/>
                  <a:gd name="T45" fmla="*/ 104 h 162"/>
                  <a:gd name="T46" fmla="*/ 250 w 314"/>
                  <a:gd name="T47" fmla="*/ 96 h 162"/>
                  <a:gd name="T48" fmla="*/ 257 w 314"/>
                  <a:gd name="T49" fmla="*/ 87 h 162"/>
                  <a:gd name="T50" fmla="*/ 258 w 314"/>
                  <a:gd name="T51" fmla="*/ 74 h 162"/>
                  <a:gd name="T52" fmla="*/ 256 w 314"/>
                  <a:gd name="T53" fmla="*/ 59 h 162"/>
                  <a:gd name="T54" fmla="*/ 247 w 314"/>
                  <a:gd name="T55" fmla="*/ 44 h 162"/>
                  <a:gd name="T56" fmla="*/ 259 w 314"/>
                  <a:gd name="T57" fmla="*/ 55 h 162"/>
                  <a:gd name="T58" fmla="*/ 273 w 314"/>
                  <a:gd name="T59" fmla="*/ 59 h 162"/>
                  <a:gd name="T60" fmla="*/ 288 w 314"/>
                  <a:gd name="T61" fmla="*/ 58 h 162"/>
                  <a:gd name="T62" fmla="*/ 301 w 314"/>
                  <a:gd name="T63" fmla="*/ 51 h 162"/>
                  <a:gd name="T64" fmla="*/ 310 w 314"/>
                  <a:gd name="T65" fmla="*/ 41 h 162"/>
                  <a:gd name="T66" fmla="*/ 314 w 314"/>
                  <a:gd name="T67" fmla="*/ 28 h 162"/>
                  <a:gd name="T68" fmla="*/ 310 w 314"/>
                  <a:gd name="T69" fmla="*/ 14 h 162"/>
                  <a:gd name="T70" fmla="*/ 296 w 314"/>
                  <a:gd name="T7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4" h="162">
                    <a:moveTo>
                      <a:pt x="8" y="59"/>
                    </a:moveTo>
                    <a:lnTo>
                      <a:pt x="2" y="80"/>
                    </a:lnTo>
                    <a:lnTo>
                      <a:pt x="0" y="101"/>
                    </a:lnTo>
                    <a:lnTo>
                      <a:pt x="1" y="117"/>
                    </a:lnTo>
                    <a:lnTo>
                      <a:pt x="5" y="132"/>
                    </a:lnTo>
                    <a:lnTo>
                      <a:pt x="19" y="152"/>
                    </a:lnTo>
                    <a:lnTo>
                      <a:pt x="37" y="162"/>
                    </a:lnTo>
                    <a:lnTo>
                      <a:pt x="48" y="162"/>
                    </a:lnTo>
                    <a:lnTo>
                      <a:pt x="59" y="159"/>
                    </a:lnTo>
                    <a:lnTo>
                      <a:pt x="79" y="144"/>
                    </a:lnTo>
                    <a:lnTo>
                      <a:pt x="89" y="133"/>
                    </a:lnTo>
                    <a:lnTo>
                      <a:pt x="97" y="118"/>
                    </a:lnTo>
                    <a:lnTo>
                      <a:pt x="108" y="77"/>
                    </a:lnTo>
                    <a:lnTo>
                      <a:pt x="110" y="101"/>
                    </a:lnTo>
                    <a:lnTo>
                      <a:pt x="116" y="118"/>
                    </a:lnTo>
                    <a:lnTo>
                      <a:pt x="124" y="128"/>
                    </a:lnTo>
                    <a:lnTo>
                      <a:pt x="136" y="133"/>
                    </a:lnTo>
                    <a:lnTo>
                      <a:pt x="149" y="132"/>
                    </a:lnTo>
                    <a:lnTo>
                      <a:pt x="163" y="125"/>
                    </a:lnTo>
                    <a:lnTo>
                      <a:pt x="191" y="100"/>
                    </a:lnTo>
                    <a:lnTo>
                      <a:pt x="210" y="106"/>
                    </a:lnTo>
                    <a:lnTo>
                      <a:pt x="226" y="107"/>
                    </a:lnTo>
                    <a:lnTo>
                      <a:pt x="240" y="104"/>
                    </a:lnTo>
                    <a:lnTo>
                      <a:pt x="250" y="96"/>
                    </a:lnTo>
                    <a:lnTo>
                      <a:pt x="257" y="87"/>
                    </a:lnTo>
                    <a:lnTo>
                      <a:pt x="258" y="74"/>
                    </a:lnTo>
                    <a:lnTo>
                      <a:pt x="256" y="59"/>
                    </a:lnTo>
                    <a:lnTo>
                      <a:pt x="247" y="44"/>
                    </a:lnTo>
                    <a:lnTo>
                      <a:pt x="259" y="55"/>
                    </a:lnTo>
                    <a:lnTo>
                      <a:pt x="273" y="59"/>
                    </a:lnTo>
                    <a:lnTo>
                      <a:pt x="288" y="58"/>
                    </a:lnTo>
                    <a:lnTo>
                      <a:pt x="301" y="51"/>
                    </a:lnTo>
                    <a:lnTo>
                      <a:pt x="310" y="41"/>
                    </a:lnTo>
                    <a:lnTo>
                      <a:pt x="314" y="28"/>
                    </a:lnTo>
                    <a:lnTo>
                      <a:pt x="310" y="14"/>
                    </a:lnTo>
                    <a:lnTo>
                      <a:pt x="29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7" name="Freeform 257">
                <a:extLst>
                  <a:ext uri="{FF2B5EF4-FFF2-40B4-BE49-F238E27FC236}">
                    <a16:creationId xmlns:a16="http://schemas.microsoft.com/office/drawing/2014/main" id="{22B97E77-5DFF-4D95-A317-CC49B43F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601" y="3186113"/>
                <a:ext cx="150813" cy="74613"/>
              </a:xfrm>
              <a:custGeom>
                <a:avLst/>
                <a:gdLst>
                  <a:gd name="T0" fmla="*/ 123 w 666"/>
                  <a:gd name="T1" fmla="*/ 414 h 424"/>
                  <a:gd name="T2" fmla="*/ 80 w 666"/>
                  <a:gd name="T3" fmla="*/ 424 h 424"/>
                  <a:gd name="T4" fmla="*/ 17 w 666"/>
                  <a:gd name="T5" fmla="*/ 407 h 424"/>
                  <a:gd name="T6" fmla="*/ 1 w 666"/>
                  <a:gd name="T7" fmla="*/ 386 h 424"/>
                  <a:gd name="T8" fmla="*/ 4 w 666"/>
                  <a:gd name="T9" fmla="*/ 363 h 424"/>
                  <a:gd name="T10" fmla="*/ 25 w 666"/>
                  <a:gd name="T11" fmla="*/ 337 h 424"/>
                  <a:gd name="T12" fmla="*/ 70 w 666"/>
                  <a:gd name="T13" fmla="*/ 314 h 424"/>
                  <a:gd name="T14" fmla="*/ 43 w 666"/>
                  <a:gd name="T15" fmla="*/ 298 h 424"/>
                  <a:gd name="T16" fmla="*/ 41 w 666"/>
                  <a:gd name="T17" fmla="*/ 274 h 424"/>
                  <a:gd name="T18" fmla="*/ 59 w 666"/>
                  <a:gd name="T19" fmla="*/ 255 h 424"/>
                  <a:gd name="T20" fmla="*/ 93 w 666"/>
                  <a:gd name="T21" fmla="*/ 257 h 424"/>
                  <a:gd name="T22" fmla="*/ 78 w 666"/>
                  <a:gd name="T23" fmla="*/ 237 h 424"/>
                  <a:gd name="T24" fmla="*/ 89 w 666"/>
                  <a:gd name="T25" fmla="*/ 193 h 424"/>
                  <a:gd name="T26" fmla="*/ 132 w 666"/>
                  <a:gd name="T27" fmla="*/ 160 h 424"/>
                  <a:gd name="T28" fmla="*/ 170 w 666"/>
                  <a:gd name="T29" fmla="*/ 156 h 424"/>
                  <a:gd name="T30" fmla="*/ 190 w 666"/>
                  <a:gd name="T31" fmla="*/ 168 h 424"/>
                  <a:gd name="T32" fmla="*/ 218 w 666"/>
                  <a:gd name="T33" fmla="*/ 162 h 424"/>
                  <a:gd name="T34" fmla="*/ 258 w 666"/>
                  <a:gd name="T35" fmla="*/ 146 h 424"/>
                  <a:gd name="T36" fmla="*/ 290 w 666"/>
                  <a:gd name="T37" fmla="*/ 155 h 424"/>
                  <a:gd name="T38" fmla="*/ 306 w 666"/>
                  <a:gd name="T39" fmla="*/ 192 h 424"/>
                  <a:gd name="T40" fmla="*/ 311 w 666"/>
                  <a:gd name="T41" fmla="*/ 207 h 424"/>
                  <a:gd name="T42" fmla="*/ 349 w 666"/>
                  <a:gd name="T43" fmla="*/ 183 h 424"/>
                  <a:gd name="T44" fmla="*/ 408 w 666"/>
                  <a:gd name="T45" fmla="*/ 186 h 424"/>
                  <a:gd name="T46" fmla="*/ 392 w 666"/>
                  <a:gd name="T47" fmla="*/ 135 h 424"/>
                  <a:gd name="T48" fmla="*/ 405 w 666"/>
                  <a:gd name="T49" fmla="*/ 86 h 424"/>
                  <a:gd name="T50" fmla="*/ 431 w 666"/>
                  <a:gd name="T51" fmla="*/ 67 h 424"/>
                  <a:gd name="T52" fmla="*/ 453 w 666"/>
                  <a:gd name="T53" fmla="*/ 68 h 424"/>
                  <a:gd name="T54" fmla="*/ 494 w 666"/>
                  <a:gd name="T55" fmla="*/ 98 h 424"/>
                  <a:gd name="T56" fmla="*/ 516 w 666"/>
                  <a:gd name="T57" fmla="*/ 61 h 424"/>
                  <a:gd name="T58" fmla="*/ 549 w 666"/>
                  <a:gd name="T59" fmla="*/ 40 h 424"/>
                  <a:gd name="T60" fmla="*/ 587 w 666"/>
                  <a:gd name="T61" fmla="*/ 39 h 424"/>
                  <a:gd name="T62" fmla="*/ 626 w 666"/>
                  <a:gd name="T63" fmla="*/ 68 h 424"/>
                  <a:gd name="T64" fmla="*/ 637 w 666"/>
                  <a:gd name="T65" fmla="*/ 23 h 424"/>
                  <a:gd name="T66" fmla="*/ 666 w 666"/>
                  <a:gd name="T67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6" h="424">
                    <a:moveTo>
                      <a:pt x="170" y="389"/>
                    </a:moveTo>
                    <a:lnTo>
                      <a:pt x="123" y="414"/>
                    </a:lnTo>
                    <a:lnTo>
                      <a:pt x="102" y="420"/>
                    </a:lnTo>
                    <a:lnTo>
                      <a:pt x="80" y="424"/>
                    </a:lnTo>
                    <a:lnTo>
                      <a:pt x="43" y="419"/>
                    </a:lnTo>
                    <a:lnTo>
                      <a:pt x="17" y="407"/>
                    </a:lnTo>
                    <a:lnTo>
                      <a:pt x="7" y="397"/>
                    </a:lnTo>
                    <a:lnTo>
                      <a:pt x="1" y="386"/>
                    </a:lnTo>
                    <a:lnTo>
                      <a:pt x="0" y="374"/>
                    </a:lnTo>
                    <a:lnTo>
                      <a:pt x="4" y="363"/>
                    </a:lnTo>
                    <a:lnTo>
                      <a:pt x="12" y="350"/>
                    </a:lnTo>
                    <a:lnTo>
                      <a:pt x="25" y="337"/>
                    </a:lnTo>
                    <a:lnTo>
                      <a:pt x="45" y="325"/>
                    </a:lnTo>
                    <a:lnTo>
                      <a:pt x="70" y="314"/>
                    </a:lnTo>
                    <a:lnTo>
                      <a:pt x="54" y="308"/>
                    </a:lnTo>
                    <a:lnTo>
                      <a:pt x="43" y="298"/>
                    </a:lnTo>
                    <a:lnTo>
                      <a:pt x="39" y="286"/>
                    </a:lnTo>
                    <a:lnTo>
                      <a:pt x="41" y="274"/>
                    </a:lnTo>
                    <a:lnTo>
                      <a:pt x="48" y="262"/>
                    </a:lnTo>
                    <a:lnTo>
                      <a:pt x="59" y="255"/>
                    </a:lnTo>
                    <a:lnTo>
                      <a:pt x="74" y="253"/>
                    </a:lnTo>
                    <a:lnTo>
                      <a:pt x="93" y="257"/>
                    </a:lnTo>
                    <a:lnTo>
                      <a:pt x="83" y="247"/>
                    </a:lnTo>
                    <a:lnTo>
                      <a:pt x="78" y="237"/>
                    </a:lnTo>
                    <a:lnTo>
                      <a:pt x="77" y="214"/>
                    </a:lnTo>
                    <a:lnTo>
                      <a:pt x="89" y="193"/>
                    </a:lnTo>
                    <a:lnTo>
                      <a:pt x="108" y="174"/>
                    </a:lnTo>
                    <a:lnTo>
                      <a:pt x="132" y="160"/>
                    </a:lnTo>
                    <a:lnTo>
                      <a:pt x="158" y="154"/>
                    </a:lnTo>
                    <a:lnTo>
                      <a:pt x="170" y="156"/>
                    </a:lnTo>
                    <a:lnTo>
                      <a:pt x="180" y="161"/>
                    </a:lnTo>
                    <a:lnTo>
                      <a:pt x="190" y="168"/>
                    </a:lnTo>
                    <a:lnTo>
                      <a:pt x="198" y="180"/>
                    </a:lnTo>
                    <a:lnTo>
                      <a:pt x="218" y="162"/>
                    </a:lnTo>
                    <a:lnTo>
                      <a:pt x="239" y="151"/>
                    </a:lnTo>
                    <a:lnTo>
                      <a:pt x="258" y="146"/>
                    </a:lnTo>
                    <a:lnTo>
                      <a:pt x="275" y="148"/>
                    </a:lnTo>
                    <a:lnTo>
                      <a:pt x="290" y="155"/>
                    </a:lnTo>
                    <a:lnTo>
                      <a:pt x="300" y="170"/>
                    </a:lnTo>
                    <a:lnTo>
                      <a:pt x="306" y="192"/>
                    </a:lnTo>
                    <a:lnTo>
                      <a:pt x="303" y="221"/>
                    </a:lnTo>
                    <a:lnTo>
                      <a:pt x="311" y="207"/>
                    </a:lnTo>
                    <a:lnTo>
                      <a:pt x="322" y="196"/>
                    </a:lnTo>
                    <a:lnTo>
                      <a:pt x="349" y="183"/>
                    </a:lnTo>
                    <a:lnTo>
                      <a:pt x="379" y="179"/>
                    </a:lnTo>
                    <a:lnTo>
                      <a:pt x="408" y="186"/>
                    </a:lnTo>
                    <a:lnTo>
                      <a:pt x="396" y="162"/>
                    </a:lnTo>
                    <a:lnTo>
                      <a:pt x="392" y="135"/>
                    </a:lnTo>
                    <a:lnTo>
                      <a:pt x="395" y="108"/>
                    </a:lnTo>
                    <a:lnTo>
                      <a:pt x="405" y="86"/>
                    </a:lnTo>
                    <a:lnTo>
                      <a:pt x="421" y="71"/>
                    </a:lnTo>
                    <a:lnTo>
                      <a:pt x="431" y="67"/>
                    </a:lnTo>
                    <a:lnTo>
                      <a:pt x="441" y="66"/>
                    </a:lnTo>
                    <a:lnTo>
                      <a:pt x="453" y="68"/>
                    </a:lnTo>
                    <a:lnTo>
                      <a:pt x="466" y="73"/>
                    </a:lnTo>
                    <a:lnTo>
                      <a:pt x="494" y="98"/>
                    </a:lnTo>
                    <a:lnTo>
                      <a:pt x="503" y="78"/>
                    </a:lnTo>
                    <a:lnTo>
                      <a:pt x="516" y="61"/>
                    </a:lnTo>
                    <a:lnTo>
                      <a:pt x="531" y="48"/>
                    </a:lnTo>
                    <a:lnTo>
                      <a:pt x="549" y="40"/>
                    </a:lnTo>
                    <a:lnTo>
                      <a:pt x="568" y="37"/>
                    </a:lnTo>
                    <a:lnTo>
                      <a:pt x="587" y="39"/>
                    </a:lnTo>
                    <a:lnTo>
                      <a:pt x="607" y="50"/>
                    </a:lnTo>
                    <a:lnTo>
                      <a:pt x="626" y="68"/>
                    </a:lnTo>
                    <a:lnTo>
                      <a:pt x="629" y="44"/>
                    </a:lnTo>
                    <a:lnTo>
                      <a:pt x="637" y="23"/>
                    </a:lnTo>
                    <a:lnTo>
                      <a:pt x="649" y="8"/>
                    </a:lnTo>
                    <a:lnTo>
                      <a:pt x="66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8" name="Freeform 258">
                <a:extLst>
                  <a:ext uri="{FF2B5EF4-FFF2-40B4-BE49-F238E27FC236}">
                    <a16:creationId xmlns:a16="http://schemas.microsoft.com/office/drawing/2014/main" id="{FC71B12B-6696-4808-8A4C-9E5841239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826" y="3178175"/>
                <a:ext cx="7938" cy="9525"/>
              </a:xfrm>
              <a:custGeom>
                <a:avLst/>
                <a:gdLst>
                  <a:gd name="T0" fmla="*/ 40 w 40"/>
                  <a:gd name="T1" fmla="*/ 51 h 51"/>
                  <a:gd name="T2" fmla="*/ 13 w 40"/>
                  <a:gd name="T3" fmla="*/ 47 h 51"/>
                  <a:gd name="T4" fmla="*/ 0 w 40"/>
                  <a:gd name="T5" fmla="*/ 34 h 51"/>
                  <a:gd name="T6" fmla="*/ 0 w 40"/>
                  <a:gd name="T7" fmla="*/ 18 h 51"/>
                  <a:gd name="T8" fmla="*/ 5 w 40"/>
                  <a:gd name="T9" fmla="*/ 8 h 51"/>
                  <a:gd name="T10" fmla="*/ 15 w 40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1">
                    <a:moveTo>
                      <a:pt x="40" y="51"/>
                    </a:moveTo>
                    <a:lnTo>
                      <a:pt x="13" y="47"/>
                    </a:lnTo>
                    <a:lnTo>
                      <a:pt x="0" y="34"/>
                    </a:lnTo>
                    <a:lnTo>
                      <a:pt x="0" y="18"/>
                    </a:lnTo>
                    <a:lnTo>
                      <a:pt x="5" y="8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9" name="Freeform 259">
                <a:extLst>
                  <a:ext uri="{FF2B5EF4-FFF2-40B4-BE49-F238E27FC236}">
                    <a16:creationId xmlns:a16="http://schemas.microsoft.com/office/drawing/2014/main" id="{FBE1A43E-7EBD-4FB3-8E33-75F52B7A8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7026" y="3157538"/>
                <a:ext cx="92075" cy="38100"/>
              </a:xfrm>
              <a:custGeom>
                <a:avLst/>
                <a:gdLst>
                  <a:gd name="T0" fmla="*/ 407 w 408"/>
                  <a:gd name="T1" fmla="*/ 153 h 215"/>
                  <a:gd name="T2" fmla="*/ 408 w 408"/>
                  <a:gd name="T3" fmla="*/ 176 h 215"/>
                  <a:gd name="T4" fmla="*/ 402 w 408"/>
                  <a:gd name="T5" fmla="*/ 194 h 215"/>
                  <a:gd name="T6" fmla="*/ 391 w 408"/>
                  <a:gd name="T7" fmla="*/ 207 h 215"/>
                  <a:gd name="T8" fmla="*/ 377 w 408"/>
                  <a:gd name="T9" fmla="*/ 214 h 215"/>
                  <a:gd name="T10" fmla="*/ 362 w 408"/>
                  <a:gd name="T11" fmla="*/ 215 h 215"/>
                  <a:gd name="T12" fmla="*/ 347 w 408"/>
                  <a:gd name="T13" fmla="*/ 209 h 215"/>
                  <a:gd name="T14" fmla="*/ 335 w 408"/>
                  <a:gd name="T15" fmla="*/ 196 h 215"/>
                  <a:gd name="T16" fmla="*/ 328 w 408"/>
                  <a:gd name="T17" fmla="*/ 175 h 215"/>
                  <a:gd name="T18" fmla="*/ 324 w 408"/>
                  <a:gd name="T19" fmla="*/ 189 h 215"/>
                  <a:gd name="T20" fmla="*/ 315 w 408"/>
                  <a:gd name="T21" fmla="*/ 201 h 215"/>
                  <a:gd name="T22" fmla="*/ 301 w 408"/>
                  <a:gd name="T23" fmla="*/ 207 h 215"/>
                  <a:gd name="T24" fmla="*/ 287 w 408"/>
                  <a:gd name="T25" fmla="*/ 209 h 215"/>
                  <a:gd name="T26" fmla="*/ 273 w 408"/>
                  <a:gd name="T27" fmla="*/ 207 h 215"/>
                  <a:gd name="T28" fmla="*/ 262 w 408"/>
                  <a:gd name="T29" fmla="*/ 199 h 215"/>
                  <a:gd name="T30" fmla="*/ 257 w 408"/>
                  <a:gd name="T31" fmla="*/ 187 h 215"/>
                  <a:gd name="T32" fmla="*/ 261 w 408"/>
                  <a:gd name="T33" fmla="*/ 168 h 215"/>
                  <a:gd name="T34" fmla="*/ 242 w 408"/>
                  <a:gd name="T35" fmla="*/ 187 h 215"/>
                  <a:gd name="T36" fmla="*/ 233 w 408"/>
                  <a:gd name="T37" fmla="*/ 190 h 215"/>
                  <a:gd name="T38" fmla="*/ 225 w 408"/>
                  <a:gd name="T39" fmla="*/ 190 h 215"/>
                  <a:gd name="T40" fmla="*/ 211 w 408"/>
                  <a:gd name="T41" fmla="*/ 177 h 215"/>
                  <a:gd name="T42" fmla="*/ 208 w 408"/>
                  <a:gd name="T43" fmla="*/ 164 h 215"/>
                  <a:gd name="T44" fmla="*/ 208 w 408"/>
                  <a:gd name="T45" fmla="*/ 149 h 215"/>
                  <a:gd name="T46" fmla="*/ 190 w 408"/>
                  <a:gd name="T47" fmla="*/ 168 h 215"/>
                  <a:gd name="T48" fmla="*/ 167 w 408"/>
                  <a:gd name="T49" fmla="*/ 182 h 215"/>
                  <a:gd name="T50" fmla="*/ 144 w 408"/>
                  <a:gd name="T51" fmla="*/ 192 h 215"/>
                  <a:gd name="T52" fmla="*/ 124 w 408"/>
                  <a:gd name="T53" fmla="*/ 195 h 215"/>
                  <a:gd name="T54" fmla="*/ 109 w 408"/>
                  <a:gd name="T55" fmla="*/ 190 h 215"/>
                  <a:gd name="T56" fmla="*/ 99 w 408"/>
                  <a:gd name="T57" fmla="*/ 177 h 215"/>
                  <a:gd name="T58" fmla="*/ 100 w 408"/>
                  <a:gd name="T59" fmla="*/ 155 h 215"/>
                  <a:gd name="T60" fmla="*/ 114 w 408"/>
                  <a:gd name="T61" fmla="*/ 120 h 215"/>
                  <a:gd name="T62" fmla="*/ 85 w 408"/>
                  <a:gd name="T63" fmla="*/ 133 h 215"/>
                  <a:gd name="T64" fmla="*/ 56 w 408"/>
                  <a:gd name="T65" fmla="*/ 135 h 215"/>
                  <a:gd name="T66" fmla="*/ 30 w 408"/>
                  <a:gd name="T67" fmla="*/ 129 h 215"/>
                  <a:gd name="T68" fmla="*/ 9 w 408"/>
                  <a:gd name="T69" fmla="*/ 117 h 215"/>
                  <a:gd name="T70" fmla="*/ 0 w 408"/>
                  <a:gd name="T71" fmla="*/ 100 h 215"/>
                  <a:gd name="T72" fmla="*/ 0 w 408"/>
                  <a:gd name="T73" fmla="*/ 92 h 215"/>
                  <a:gd name="T74" fmla="*/ 3 w 408"/>
                  <a:gd name="T75" fmla="*/ 83 h 215"/>
                  <a:gd name="T76" fmla="*/ 25 w 408"/>
                  <a:gd name="T77" fmla="*/ 66 h 215"/>
                  <a:gd name="T78" fmla="*/ 66 w 408"/>
                  <a:gd name="T79" fmla="*/ 53 h 215"/>
                  <a:gd name="T80" fmla="*/ 55 w 408"/>
                  <a:gd name="T81" fmla="*/ 31 h 215"/>
                  <a:gd name="T82" fmla="*/ 55 w 408"/>
                  <a:gd name="T83" fmla="*/ 15 h 215"/>
                  <a:gd name="T84" fmla="*/ 64 w 408"/>
                  <a:gd name="T85" fmla="*/ 4 h 215"/>
                  <a:gd name="T86" fmla="*/ 81 w 408"/>
                  <a:gd name="T87" fmla="*/ 0 h 215"/>
                  <a:gd name="T88" fmla="*/ 98 w 408"/>
                  <a:gd name="T89" fmla="*/ 2 h 215"/>
                  <a:gd name="T90" fmla="*/ 115 w 408"/>
                  <a:gd name="T91" fmla="*/ 11 h 215"/>
                  <a:gd name="T92" fmla="*/ 128 w 408"/>
                  <a:gd name="T93" fmla="*/ 27 h 215"/>
                  <a:gd name="T94" fmla="*/ 133 w 408"/>
                  <a:gd name="T95" fmla="*/ 50 h 215"/>
                  <a:gd name="T96" fmla="*/ 139 w 408"/>
                  <a:gd name="T97" fmla="*/ 33 h 215"/>
                  <a:gd name="T98" fmla="*/ 147 w 408"/>
                  <a:gd name="T99" fmla="*/ 20 h 215"/>
                  <a:gd name="T100" fmla="*/ 157 w 408"/>
                  <a:gd name="T101" fmla="*/ 11 h 215"/>
                  <a:gd name="T102" fmla="*/ 168 w 408"/>
                  <a:gd name="T103" fmla="*/ 7 h 215"/>
                  <a:gd name="T104" fmla="*/ 179 w 408"/>
                  <a:gd name="T105" fmla="*/ 7 h 215"/>
                  <a:gd name="T106" fmla="*/ 188 w 408"/>
                  <a:gd name="T107" fmla="*/ 11 h 215"/>
                  <a:gd name="T108" fmla="*/ 198 w 408"/>
                  <a:gd name="T109" fmla="*/ 21 h 215"/>
                  <a:gd name="T110" fmla="*/ 205 w 408"/>
                  <a:gd name="T111" fmla="*/ 3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8" h="215">
                    <a:moveTo>
                      <a:pt x="407" y="153"/>
                    </a:moveTo>
                    <a:lnTo>
                      <a:pt x="408" y="176"/>
                    </a:lnTo>
                    <a:lnTo>
                      <a:pt x="402" y="194"/>
                    </a:lnTo>
                    <a:lnTo>
                      <a:pt x="391" y="207"/>
                    </a:lnTo>
                    <a:lnTo>
                      <a:pt x="377" y="214"/>
                    </a:lnTo>
                    <a:lnTo>
                      <a:pt x="362" y="215"/>
                    </a:lnTo>
                    <a:lnTo>
                      <a:pt x="347" y="209"/>
                    </a:lnTo>
                    <a:lnTo>
                      <a:pt x="335" y="196"/>
                    </a:lnTo>
                    <a:lnTo>
                      <a:pt x="328" y="175"/>
                    </a:lnTo>
                    <a:lnTo>
                      <a:pt x="324" y="189"/>
                    </a:lnTo>
                    <a:lnTo>
                      <a:pt x="315" y="201"/>
                    </a:lnTo>
                    <a:lnTo>
                      <a:pt x="301" y="207"/>
                    </a:lnTo>
                    <a:lnTo>
                      <a:pt x="287" y="209"/>
                    </a:lnTo>
                    <a:lnTo>
                      <a:pt x="273" y="207"/>
                    </a:lnTo>
                    <a:lnTo>
                      <a:pt x="262" y="199"/>
                    </a:lnTo>
                    <a:lnTo>
                      <a:pt x="257" y="187"/>
                    </a:lnTo>
                    <a:lnTo>
                      <a:pt x="261" y="168"/>
                    </a:lnTo>
                    <a:lnTo>
                      <a:pt x="242" y="187"/>
                    </a:lnTo>
                    <a:lnTo>
                      <a:pt x="233" y="190"/>
                    </a:lnTo>
                    <a:lnTo>
                      <a:pt x="225" y="190"/>
                    </a:lnTo>
                    <a:lnTo>
                      <a:pt x="211" y="177"/>
                    </a:lnTo>
                    <a:lnTo>
                      <a:pt x="208" y="164"/>
                    </a:lnTo>
                    <a:lnTo>
                      <a:pt x="208" y="149"/>
                    </a:lnTo>
                    <a:lnTo>
                      <a:pt x="190" y="168"/>
                    </a:lnTo>
                    <a:lnTo>
                      <a:pt x="167" y="182"/>
                    </a:lnTo>
                    <a:lnTo>
                      <a:pt x="144" y="192"/>
                    </a:lnTo>
                    <a:lnTo>
                      <a:pt x="124" y="195"/>
                    </a:lnTo>
                    <a:lnTo>
                      <a:pt x="109" y="190"/>
                    </a:lnTo>
                    <a:lnTo>
                      <a:pt x="99" y="177"/>
                    </a:lnTo>
                    <a:lnTo>
                      <a:pt x="100" y="155"/>
                    </a:lnTo>
                    <a:lnTo>
                      <a:pt x="114" y="120"/>
                    </a:lnTo>
                    <a:lnTo>
                      <a:pt x="85" y="133"/>
                    </a:lnTo>
                    <a:lnTo>
                      <a:pt x="56" y="135"/>
                    </a:lnTo>
                    <a:lnTo>
                      <a:pt x="30" y="129"/>
                    </a:lnTo>
                    <a:lnTo>
                      <a:pt x="9" y="117"/>
                    </a:lnTo>
                    <a:lnTo>
                      <a:pt x="0" y="100"/>
                    </a:lnTo>
                    <a:lnTo>
                      <a:pt x="0" y="92"/>
                    </a:lnTo>
                    <a:lnTo>
                      <a:pt x="3" y="83"/>
                    </a:lnTo>
                    <a:lnTo>
                      <a:pt x="25" y="66"/>
                    </a:lnTo>
                    <a:lnTo>
                      <a:pt x="66" y="53"/>
                    </a:lnTo>
                    <a:lnTo>
                      <a:pt x="55" y="31"/>
                    </a:lnTo>
                    <a:lnTo>
                      <a:pt x="55" y="15"/>
                    </a:lnTo>
                    <a:lnTo>
                      <a:pt x="64" y="4"/>
                    </a:lnTo>
                    <a:lnTo>
                      <a:pt x="81" y="0"/>
                    </a:lnTo>
                    <a:lnTo>
                      <a:pt x="98" y="2"/>
                    </a:lnTo>
                    <a:lnTo>
                      <a:pt x="115" y="11"/>
                    </a:lnTo>
                    <a:lnTo>
                      <a:pt x="128" y="27"/>
                    </a:lnTo>
                    <a:lnTo>
                      <a:pt x="133" y="50"/>
                    </a:lnTo>
                    <a:lnTo>
                      <a:pt x="139" y="33"/>
                    </a:lnTo>
                    <a:lnTo>
                      <a:pt x="147" y="20"/>
                    </a:lnTo>
                    <a:lnTo>
                      <a:pt x="157" y="11"/>
                    </a:lnTo>
                    <a:lnTo>
                      <a:pt x="168" y="7"/>
                    </a:lnTo>
                    <a:lnTo>
                      <a:pt x="179" y="7"/>
                    </a:lnTo>
                    <a:lnTo>
                      <a:pt x="188" y="11"/>
                    </a:lnTo>
                    <a:lnTo>
                      <a:pt x="198" y="21"/>
                    </a:lnTo>
                    <a:lnTo>
                      <a:pt x="205" y="3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0" name="Freeform 260">
                <a:extLst>
                  <a:ext uri="{FF2B5EF4-FFF2-40B4-BE49-F238E27FC236}">
                    <a16:creationId xmlns:a16="http://schemas.microsoft.com/office/drawing/2014/main" id="{B04D6249-BDA3-463C-A43C-BF4B0BCC2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451" y="3111500"/>
                <a:ext cx="31750" cy="23813"/>
              </a:xfrm>
              <a:custGeom>
                <a:avLst/>
                <a:gdLst>
                  <a:gd name="T0" fmla="*/ 11 w 142"/>
                  <a:gd name="T1" fmla="*/ 136 h 136"/>
                  <a:gd name="T2" fmla="*/ 3 w 142"/>
                  <a:gd name="T3" fmla="*/ 130 h 136"/>
                  <a:gd name="T4" fmla="*/ 0 w 142"/>
                  <a:gd name="T5" fmla="*/ 122 h 136"/>
                  <a:gd name="T6" fmla="*/ 3 w 142"/>
                  <a:gd name="T7" fmla="*/ 105 h 136"/>
                  <a:gd name="T8" fmla="*/ 15 w 142"/>
                  <a:gd name="T9" fmla="*/ 93 h 136"/>
                  <a:gd name="T10" fmla="*/ 24 w 142"/>
                  <a:gd name="T11" fmla="*/ 92 h 136"/>
                  <a:gd name="T12" fmla="*/ 33 w 142"/>
                  <a:gd name="T13" fmla="*/ 95 h 136"/>
                  <a:gd name="T14" fmla="*/ 19 w 142"/>
                  <a:gd name="T15" fmla="*/ 83 h 136"/>
                  <a:gd name="T16" fmla="*/ 12 w 142"/>
                  <a:gd name="T17" fmla="*/ 69 h 136"/>
                  <a:gd name="T18" fmla="*/ 11 w 142"/>
                  <a:gd name="T19" fmla="*/ 56 h 136"/>
                  <a:gd name="T20" fmla="*/ 15 w 142"/>
                  <a:gd name="T21" fmla="*/ 46 h 136"/>
                  <a:gd name="T22" fmla="*/ 23 w 142"/>
                  <a:gd name="T23" fmla="*/ 38 h 136"/>
                  <a:gd name="T24" fmla="*/ 34 w 142"/>
                  <a:gd name="T25" fmla="*/ 36 h 136"/>
                  <a:gd name="T26" fmla="*/ 48 w 142"/>
                  <a:gd name="T27" fmla="*/ 40 h 136"/>
                  <a:gd name="T28" fmla="*/ 64 w 142"/>
                  <a:gd name="T29" fmla="*/ 53 h 136"/>
                  <a:gd name="T30" fmla="*/ 62 w 142"/>
                  <a:gd name="T31" fmla="*/ 35 h 136"/>
                  <a:gd name="T32" fmla="*/ 67 w 142"/>
                  <a:gd name="T33" fmla="*/ 20 h 136"/>
                  <a:gd name="T34" fmla="*/ 76 w 142"/>
                  <a:gd name="T35" fmla="*/ 8 h 136"/>
                  <a:gd name="T36" fmla="*/ 89 w 142"/>
                  <a:gd name="T37" fmla="*/ 2 h 136"/>
                  <a:gd name="T38" fmla="*/ 105 w 142"/>
                  <a:gd name="T39" fmla="*/ 0 h 136"/>
                  <a:gd name="T40" fmla="*/ 119 w 142"/>
                  <a:gd name="T41" fmla="*/ 3 h 136"/>
                  <a:gd name="T42" fmla="*/ 133 w 142"/>
                  <a:gd name="T43" fmla="*/ 14 h 136"/>
                  <a:gd name="T44" fmla="*/ 142 w 142"/>
                  <a:gd name="T45" fmla="*/ 3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36">
                    <a:moveTo>
                      <a:pt x="11" y="136"/>
                    </a:moveTo>
                    <a:lnTo>
                      <a:pt x="3" y="130"/>
                    </a:lnTo>
                    <a:lnTo>
                      <a:pt x="0" y="122"/>
                    </a:lnTo>
                    <a:lnTo>
                      <a:pt x="3" y="105"/>
                    </a:lnTo>
                    <a:lnTo>
                      <a:pt x="15" y="93"/>
                    </a:lnTo>
                    <a:lnTo>
                      <a:pt x="24" y="92"/>
                    </a:lnTo>
                    <a:lnTo>
                      <a:pt x="33" y="95"/>
                    </a:lnTo>
                    <a:lnTo>
                      <a:pt x="19" y="83"/>
                    </a:lnTo>
                    <a:lnTo>
                      <a:pt x="12" y="69"/>
                    </a:lnTo>
                    <a:lnTo>
                      <a:pt x="11" y="56"/>
                    </a:lnTo>
                    <a:lnTo>
                      <a:pt x="15" y="46"/>
                    </a:lnTo>
                    <a:lnTo>
                      <a:pt x="23" y="38"/>
                    </a:lnTo>
                    <a:lnTo>
                      <a:pt x="34" y="36"/>
                    </a:lnTo>
                    <a:lnTo>
                      <a:pt x="48" y="40"/>
                    </a:lnTo>
                    <a:lnTo>
                      <a:pt x="64" y="53"/>
                    </a:lnTo>
                    <a:lnTo>
                      <a:pt x="62" y="35"/>
                    </a:lnTo>
                    <a:lnTo>
                      <a:pt x="67" y="20"/>
                    </a:lnTo>
                    <a:lnTo>
                      <a:pt x="76" y="8"/>
                    </a:lnTo>
                    <a:lnTo>
                      <a:pt x="89" y="2"/>
                    </a:lnTo>
                    <a:lnTo>
                      <a:pt x="105" y="0"/>
                    </a:lnTo>
                    <a:lnTo>
                      <a:pt x="119" y="3"/>
                    </a:lnTo>
                    <a:lnTo>
                      <a:pt x="133" y="14"/>
                    </a:lnTo>
                    <a:lnTo>
                      <a:pt x="142" y="3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Freeform 261">
                <a:extLst>
                  <a:ext uri="{FF2B5EF4-FFF2-40B4-BE49-F238E27FC236}">
                    <a16:creationId xmlns:a16="http://schemas.microsoft.com/office/drawing/2014/main" id="{0A2733BF-91A6-4DB2-9C62-E4051025A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5813" y="3305175"/>
                <a:ext cx="119063" cy="52388"/>
              </a:xfrm>
              <a:custGeom>
                <a:avLst/>
                <a:gdLst>
                  <a:gd name="T0" fmla="*/ 523 w 523"/>
                  <a:gd name="T1" fmla="*/ 235 h 291"/>
                  <a:gd name="T2" fmla="*/ 512 w 523"/>
                  <a:gd name="T3" fmla="*/ 261 h 291"/>
                  <a:gd name="T4" fmla="*/ 500 w 523"/>
                  <a:gd name="T5" fmla="*/ 279 h 291"/>
                  <a:gd name="T6" fmla="*/ 486 w 523"/>
                  <a:gd name="T7" fmla="*/ 289 h 291"/>
                  <a:gd name="T8" fmla="*/ 473 w 523"/>
                  <a:gd name="T9" fmla="*/ 291 h 291"/>
                  <a:gd name="T10" fmla="*/ 461 w 523"/>
                  <a:gd name="T11" fmla="*/ 284 h 291"/>
                  <a:gd name="T12" fmla="*/ 455 w 523"/>
                  <a:gd name="T13" fmla="*/ 270 h 291"/>
                  <a:gd name="T14" fmla="*/ 453 w 523"/>
                  <a:gd name="T15" fmla="*/ 250 h 291"/>
                  <a:gd name="T16" fmla="*/ 458 w 523"/>
                  <a:gd name="T17" fmla="*/ 223 h 291"/>
                  <a:gd name="T18" fmla="*/ 433 w 523"/>
                  <a:gd name="T19" fmla="*/ 233 h 291"/>
                  <a:gd name="T20" fmla="*/ 413 w 523"/>
                  <a:gd name="T21" fmla="*/ 233 h 291"/>
                  <a:gd name="T22" fmla="*/ 397 w 523"/>
                  <a:gd name="T23" fmla="*/ 225 h 291"/>
                  <a:gd name="T24" fmla="*/ 388 w 523"/>
                  <a:gd name="T25" fmla="*/ 211 h 291"/>
                  <a:gd name="T26" fmla="*/ 385 w 523"/>
                  <a:gd name="T27" fmla="*/ 190 h 291"/>
                  <a:gd name="T28" fmla="*/ 389 w 523"/>
                  <a:gd name="T29" fmla="*/ 167 h 291"/>
                  <a:gd name="T30" fmla="*/ 401 w 523"/>
                  <a:gd name="T31" fmla="*/ 140 h 291"/>
                  <a:gd name="T32" fmla="*/ 420 w 523"/>
                  <a:gd name="T33" fmla="*/ 112 h 291"/>
                  <a:gd name="T34" fmla="*/ 375 w 523"/>
                  <a:gd name="T35" fmla="*/ 141 h 291"/>
                  <a:gd name="T36" fmla="*/ 356 w 523"/>
                  <a:gd name="T37" fmla="*/ 147 h 291"/>
                  <a:gd name="T38" fmla="*/ 341 w 523"/>
                  <a:gd name="T39" fmla="*/ 149 h 291"/>
                  <a:gd name="T40" fmla="*/ 330 w 523"/>
                  <a:gd name="T41" fmla="*/ 144 h 291"/>
                  <a:gd name="T42" fmla="*/ 325 w 523"/>
                  <a:gd name="T43" fmla="*/ 136 h 291"/>
                  <a:gd name="T44" fmla="*/ 328 w 523"/>
                  <a:gd name="T45" fmla="*/ 122 h 291"/>
                  <a:gd name="T46" fmla="*/ 338 w 523"/>
                  <a:gd name="T47" fmla="*/ 105 h 291"/>
                  <a:gd name="T48" fmla="*/ 318 w 523"/>
                  <a:gd name="T49" fmla="*/ 123 h 291"/>
                  <a:gd name="T50" fmla="*/ 291 w 523"/>
                  <a:gd name="T51" fmla="*/ 131 h 291"/>
                  <a:gd name="T52" fmla="*/ 261 w 523"/>
                  <a:gd name="T53" fmla="*/ 129 h 291"/>
                  <a:gd name="T54" fmla="*/ 229 w 523"/>
                  <a:gd name="T55" fmla="*/ 112 h 291"/>
                  <a:gd name="T56" fmla="*/ 197 w 523"/>
                  <a:gd name="T57" fmla="*/ 140 h 291"/>
                  <a:gd name="T58" fmla="*/ 172 w 523"/>
                  <a:gd name="T59" fmla="*/ 156 h 291"/>
                  <a:gd name="T60" fmla="*/ 145 w 523"/>
                  <a:gd name="T61" fmla="*/ 168 h 291"/>
                  <a:gd name="T62" fmla="*/ 121 w 523"/>
                  <a:gd name="T63" fmla="*/ 174 h 291"/>
                  <a:gd name="T64" fmla="*/ 101 w 523"/>
                  <a:gd name="T65" fmla="*/ 172 h 291"/>
                  <a:gd name="T66" fmla="*/ 96 w 523"/>
                  <a:gd name="T67" fmla="*/ 166 h 291"/>
                  <a:gd name="T68" fmla="*/ 91 w 523"/>
                  <a:gd name="T69" fmla="*/ 157 h 291"/>
                  <a:gd name="T70" fmla="*/ 91 w 523"/>
                  <a:gd name="T71" fmla="*/ 144 h 291"/>
                  <a:gd name="T72" fmla="*/ 95 w 523"/>
                  <a:gd name="T73" fmla="*/ 127 h 291"/>
                  <a:gd name="T74" fmla="*/ 61 w 523"/>
                  <a:gd name="T75" fmla="*/ 142 h 291"/>
                  <a:gd name="T76" fmla="*/ 46 w 523"/>
                  <a:gd name="T77" fmla="*/ 144 h 291"/>
                  <a:gd name="T78" fmla="*/ 33 w 523"/>
                  <a:gd name="T79" fmla="*/ 142 h 291"/>
                  <a:gd name="T80" fmla="*/ 14 w 523"/>
                  <a:gd name="T81" fmla="*/ 129 h 291"/>
                  <a:gd name="T82" fmla="*/ 2 w 523"/>
                  <a:gd name="T83" fmla="*/ 111 h 291"/>
                  <a:gd name="T84" fmla="*/ 0 w 523"/>
                  <a:gd name="T85" fmla="*/ 100 h 291"/>
                  <a:gd name="T86" fmla="*/ 1 w 523"/>
                  <a:gd name="T87" fmla="*/ 90 h 291"/>
                  <a:gd name="T88" fmla="*/ 11 w 523"/>
                  <a:gd name="T89" fmla="*/ 70 h 291"/>
                  <a:gd name="T90" fmla="*/ 32 w 523"/>
                  <a:gd name="T91" fmla="*/ 58 h 291"/>
                  <a:gd name="T92" fmla="*/ 48 w 523"/>
                  <a:gd name="T93" fmla="*/ 56 h 291"/>
                  <a:gd name="T94" fmla="*/ 68 w 523"/>
                  <a:gd name="T95" fmla="*/ 57 h 291"/>
                  <a:gd name="T96" fmla="*/ 60 w 523"/>
                  <a:gd name="T97" fmla="*/ 36 h 291"/>
                  <a:gd name="T98" fmla="*/ 60 w 523"/>
                  <a:gd name="T99" fmla="*/ 19 h 291"/>
                  <a:gd name="T100" fmla="*/ 68 w 523"/>
                  <a:gd name="T101" fmla="*/ 7 h 291"/>
                  <a:gd name="T102" fmla="*/ 80 w 523"/>
                  <a:gd name="T103" fmla="*/ 1 h 291"/>
                  <a:gd name="T104" fmla="*/ 94 w 523"/>
                  <a:gd name="T105" fmla="*/ 0 h 291"/>
                  <a:gd name="T106" fmla="*/ 108 w 523"/>
                  <a:gd name="T107" fmla="*/ 5 h 291"/>
                  <a:gd name="T108" fmla="*/ 122 w 523"/>
                  <a:gd name="T109" fmla="*/ 18 h 291"/>
                  <a:gd name="T110" fmla="*/ 132 w 523"/>
                  <a:gd name="T111" fmla="*/ 3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3" h="291">
                    <a:moveTo>
                      <a:pt x="523" y="235"/>
                    </a:moveTo>
                    <a:lnTo>
                      <a:pt x="512" y="261"/>
                    </a:lnTo>
                    <a:lnTo>
                      <a:pt x="500" y="279"/>
                    </a:lnTo>
                    <a:lnTo>
                      <a:pt x="486" y="289"/>
                    </a:lnTo>
                    <a:lnTo>
                      <a:pt x="473" y="291"/>
                    </a:lnTo>
                    <a:lnTo>
                      <a:pt x="461" y="284"/>
                    </a:lnTo>
                    <a:lnTo>
                      <a:pt x="455" y="270"/>
                    </a:lnTo>
                    <a:lnTo>
                      <a:pt x="453" y="250"/>
                    </a:lnTo>
                    <a:lnTo>
                      <a:pt x="458" y="223"/>
                    </a:lnTo>
                    <a:lnTo>
                      <a:pt x="433" y="233"/>
                    </a:lnTo>
                    <a:lnTo>
                      <a:pt x="413" y="233"/>
                    </a:lnTo>
                    <a:lnTo>
                      <a:pt x="397" y="225"/>
                    </a:lnTo>
                    <a:lnTo>
                      <a:pt x="388" y="211"/>
                    </a:lnTo>
                    <a:lnTo>
                      <a:pt x="385" y="190"/>
                    </a:lnTo>
                    <a:lnTo>
                      <a:pt x="389" y="167"/>
                    </a:lnTo>
                    <a:lnTo>
                      <a:pt x="401" y="140"/>
                    </a:lnTo>
                    <a:lnTo>
                      <a:pt x="420" y="112"/>
                    </a:lnTo>
                    <a:lnTo>
                      <a:pt x="375" y="141"/>
                    </a:lnTo>
                    <a:lnTo>
                      <a:pt x="356" y="147"/>
                    </a:lnTo>
                    <a:lnTo>
                      <a:pt x="341" y="149"/>
                    </a:lnTo>
                    <a:lnTo>
                      <a:pt x="330" y="144"/>
                    </a:lnTo>
                    <a:lnTo>
                      <a:pt x="325" y="136"/>
                    </a:lnTo>
                    <a:lnTo>
                      <a:pt x="328" y="122"/>
                    </a:lnTo>
                    <a:lnTo>
                      <a:pt x="338" y="105"/>
                    </a:lnTo>
                    <a:lnTo>
                      <a:pt x="318" y="123"/>
                    </a:lnTo>
                    <a:lnTo>
                      <a:pt x="291" y="131"/>
                    </a:lnTo>
                    <a:lnTo>
                      <a:pt x="261" y="129"/>
                    </a:lnTo>
                    <a:lnTo>
                      <a:pt x="229" y="112"/>
                    </a:lnTo>
                    <a:lnTo>
                      <a:pt x="197" y="140"/>
                    </a:lnTo>
                    <a:lnTo>
                      <a:pt x="172" y="156"/>
                    </a:lnTo>
                    <a:lnTo>
                      <a:pt x="145" y="168"/>
                    </a:lnTo>
                    <a:lnTo>
                      <a:pt x="121" y="174"/>
                    </a:lnTo>
                    <a:lnTo>
                      <a:pt x="101" y="172"/>
                    </a:lnTo>
                    <a:lnTo>
                      <a:pt x="96" y="166"/>
                    </a:lnTo>
                    <a:lnTo>
                      <a:pt x="91" y="157"/>
                    </a:lnTo>
                    <a:lnTo>
                      <a:pt x="91" y="144"/>
                    </a:lnTo>
                    <a:lnTo>
                      <a:pt x="95" y="127"/>
                    </a:lnTo>
                    <a:lnTo>
                      <a:pt x="61" y="142"/>
                    </a:lnTo>
                    <a:lnTo>
                      <a:pt x="46" y="144"/>
                    </a:lnTo>
                    <a:lnTo>
                      <a:pt x="33" y="142"/>
                    </a:lnTo>
                    <a:lnTo>
                      <a:pt x="14" y="129"/>
                    </a:lnTo>
                    <a:lnTo>
                      <a:pt x="2" y="111"/>
                    </a:lnTo>
                    <a:lnTo>
                      <a:pt x="0" y="100"/>
                    </a:lnTo>
                    <a:lnTo>
                      <a:pt x="1" y="90"/>
                    </a:lnTo>
                    <a:lnTo>
                      <a:pt x="11" y="70"/>
                    </a:lnTo>
                    <a:lnTo>
                      <a:pt x="32" y="58"/>
                    </a:lnTo>
                    <a:lnTo>
                      <a:pt x="48" y="56"/>
                    </a:lnTo>
                    <a:lnTo>
                      <a:pt x="68" y="57"/>
                    </a:lnTo>
                    <a:lnTo>
                      <a:pt x="60" y="36"/>
                    </a:lnTo>
                    <a:lnTo>
                      <a:pt x="60" y="19"/>
                    </a:lnTo>
                    <a:lnTo>
                      <a:pt x="68" y="7"/>
                    </a:lnTo>
                    <a:lnTo>
                      <a:pt x="80" y="1"/>
                    </a:lnTo>
                    <a:lnTo>
                      <a:pt x="94" y="0"/>
                    </a:lnTo>
                    <a:lnTo>
                      <a:pt x="108" y="5"/>
                    </a:lnTo>
                    <a:lnTo>
                      <a:pt x="122" y="18"/>
                    </a:lnTo>
                    <a:lnTo>
                      <a:pt x="132" y="3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2" name="Freeform 262">
                <a:extLst>
                  <a:ext uri="{FF2B5EF4-FFF2-40B4-BE49-F238E27FC236}">
                    <a16:creationId xmlns:a16="http://schemas.microsoft.com/office/drawing/2014/main" id="{395B676A-3672-4D69-A8E4-17057D7D5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6763" y="3235325"/>
                <a:ext cx="79375" cy="63500"/>
              </a:xfrm>
              <a:custGeom>
                <a:avLst/>
                <a:gdLst>
                  <a:gd name="T0" fmla="*/ 191 w 348"/>
                  <a:gd name="T1" fmla="*/ 340 h 359"/>
                  <a:gd name="T2" fmla="*/ 168 w 348"/>
                  <a:gd name="T3" fmla="*/ 353 h 359"/>
                  <a:gd name="T4" fmla="*/ 148 w 348"/>
                  <a:gd name="T5" fmla="*/ 359 h 359"/>
                  <a:gd name="T6" fmla="*/ 131 w 348"/>
                  <a:gd name="T7" fmla="*/ 359 h 359"/>
                  <a:gd name="T8" fmla="*/ 119 w 348"/>
                  <a:gd name="T9" fmla="*/ 354 h 359"/>
                  <a:gd name="T10" fmla="*/ 110 w 348"/>
                  <a:gd name="T11" fmla="*/ 345 h 359"/>
                  <a:gd name="T12" fmla="*/ 106 w 348"/>
                  <a:gd name="T13" fmla="*/ 333 h 359"/>
                  <a:gd name="T14" fmla="*/ 108 w 348"/>
                  <a:gd name="T15" fmla="*/ 319 h 359"/>
                  <a:gd name="T16" fmla="*/ 115 w 348"/>
                  <a:gd name="T17" fmla="*/ 304 h 359"/>
                  <a:gd name="T18" fmla="*/ 85 w 348"/>
                  <a:gd name="T19" fmla="*/ 324 h 359"/>
                  <a:gd name="T20" fmla="*/ 55 w 348"/>
                  <a:gd name="T21" fmla="*/ 335 h 359"/>
                  <a:gd name="T22" fmla="*/ 29 w 348"/>
                  <a:gd name="T23" fmla="*/ 335 h 359"/>
                  <a:gd name="T24" fmla="*/ 10 w 348"/>
                  <a:gd name="T25" fmla="*/ 328 h 359"/>
                  <a:gd name="T26" fmla="*/ 4 w 348"/>
                  <a:gd name="T27" fmla="*/ 322 h 359"/>
                  <a:gd name="T28" fmla="*/ 0 w 348"/>
                  <a:gd name="T29" fmla="*/ 313 h 359"/>
                  <a:gd name="T30" fmla="*/ 0 w 348"/>
                  <a:gd name="T31" fmla="*/ 305 h 359"/>
                  <a:gd name="T32" fmla="*/ 3 w 348"/>
                  <a:gd name="T33" fmla="*/ 294 h 359"/>
                  <a:gd name="T34" fmla="*/ 20 w 348"/>
                  <a:gd name="T35" fmla="*/ 271 h 359"/>
                  <a:gd name="T36" fmla="*/ 56 w 348"/>
                  <a:gd name="T37" fmla="*/ 244 h 359"/>
                  <a:gd name="T38" fmla="*/ 30 w 348"/>
                  <a:gd name="T39" fmla="*/ 240 h 359"/>
                  <a:gd name="T40" fmla="*/ 14 w 348"/>
                  <a:gd name="T41" fmla="*/ 229 h 359"/>
                  <a:gd name="T42" fmla="*/ 6 w 348"/>
                  <a:gd name="T43" fmla="*/ 215 h 359"/>
                  <a:gd name="T44" fmla="*/ 7 w 348"/>
                  <a:gd name="T45" fmla="*/ 200 h 359"/>
                  <a:gd name="T46" fmla="*/ 17 w 348"/>
                  <a:gd name="T47" fmla="*/ 187 h 359"/>
                  <a:gd name="T48" fmla="*/ 32 w 348"/>
                  <a:gd name="T49" fmla="*/ 178 h 359"/>
                  <a:gd name="T50" fmla="*/ 55 w 348"/>
                  <a:gd name="T51" fmla="*/ 176 h 359"/>
                  <a:gd name="T52" fmla="*/ 82 w 348"/>
                  <a:gd name="T53" fmla="*/ 182 h 359"/>
                  <a:gd name="T54" fmla="*/ 82 w 348"/>
                  <a:gd name="T55" fmla="*/ 157 h 359"/>
                  <a:gd name="T56" fmla="*/ 91 w 348"/>
                  <a:gd name="T57" fmla="*/ 139 h 359"/>
                  <a:gd name="T58" fmla="*/ 107 w 348"/>
                  <a:gd name="T59" fmla="*/ 127 h 359"/>
                  <a:gd name="T60" fmla="*/ 126 w 348"/>
                  <a:gd name="T61" fmla="*/ 124 h 359"/>
                  <a:gd name="T62" fmla="*/ 146 w 348"/>
                  <a:gd name="T63" fmla="*/ 127 h 359"/>
                  <a:gd name="T64" fmla="*/ 163 w 348"/>
                  <a:gd name="T65" fmla="*/ 139 h 359"/>
                  <a:gd name="T66" fmla="*/ 176 w 348"/>
                  <a:gd name="T67" fmla="*/ 159 h 359"/>
                  <a:gd name="T68" fmla="*/ 180 w 348"/>
                  <a:gd name="T69" fmla="*/ 188 h 359"/>
                  <a:gd name="T70" fmla="*/ 185 w 348"/>
                  <a:gd name="T71" fmla="*/ 158 h 359"/>
                  <a:gd name="T72" fmla="*/ 199 w 348"/>
                  <a:gd name="T73" fmla="*/ 132 h 359"/>
                  <a:gd name="T74" fmla="*/ 222 w 348"/>
                  <a:gd name="T75" fmla="*/ 115 h 359"/>
                  <a:gd name="T76" fmla="*/ 236 w 348"/>
                  <a:gd name="T77" fmla="*/ 110 h 359"/>
                  <a:gd name="T78" fmla="*/ 251 w 348"/>
                  <a:gd name="T79" fmla="*/ 110 h 359"/>
                  <a:gd name="T80" fmla="*/ 240 w 348"/>
                  <a:gd name="T81" fmla="*/ 88 h 359"/>
                  <a:gd name="T82" fmla="*/ 234 w 348"/>
                  <a:gd name="T83" fmla="*/ 68 h 359"/>
                  <a:gd name="T84" fmla="*/ 231 w 348"/>
                  <a:gd name="T85" fmla="*/ 49 h 359"/>
                  <a:gd name="T86" fmla="*/ 232 w 348"/>
                  <a:gd name="T87" fmla="*/ 34 h 359"/>
                  <a:gd name="T88" fmla="*/ 236 w 348"/>
                  <a:gd name="T89" fmla="*/ 22 h 359"/>
                  <a:gd name="T90" fmla="*/ 243 w 348"/>
                  <a:gd name="T91" fmla="*/ 12 h 359"/>
                  <a:gd name="T92" fmla="*/ 262 w 348"/>
                  <a:gd name="T93" fmla="*/ 0 h 359"/>
                  <a:gd name="T94" fmla="*/ 286 w 348"/>
                  <a:gd name="T95" fmla="*/ 1 h 359"/>
                  <a:gd name="T96" fmla="*/ 310 w 348"/>
                  <a:gd name="T97" fmla="*/ 14 h 359"/>
                  <a:gd name="T98" fmla="*/ 322 w 348"/>
                  <a:gd name="T99" fmla="*/ 27 h 359"/>
                  <a:gd name="T100" fmla="*/ 332 w 348"/>
                  <a:gd name="T101" fmla="*/ 42 h 359"/>
                  <a:gd name="T102" fmla="*/ 348 w 348"/>
                  <a:gd name="T103" fmla="*/ 85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8" h="359">
                    <a:moveTo>
                      <a:pt x="191" y="340"/>
                    </a:moveTo>
                    <a:lnTo>
                      <a:pt x="168" y="353"/>
                    </a:lnTo>
                    <a:lnTo>
                      <a:pt x="148" y="359"/>
                    </a:lnTo>
                    <a:lnTo>
                      <a:pt x="131" y="359"/>
                    </a:lnTo>
                    <a:lnTo>
                      <a:pt x="119" y="354"/>
                    </a:lnTo>
                    <a:lnTo>
                      <a:pt x="110" y="345"/>
                    </a:lnTo>
                    <a:lnTo>
                      <a:pt x="106" y="333"/>
                    </a:lnTo>
                    <a:lnTo>
                      <a:pt x="108" y="319"/>
                    </a:lnTo>
                    <a:lnTo>
                      <a:pt x="115" y="304"/>
                    </a:lnTo>
                    <a:lnTo>
                      <a:pt x="85" y="324"/>
                    </a:lnTo>
                    <a:lnTo>
                      <a:pt x="55" y="335"/>
                    </a:lnTo>
                    <a:lnTo>
                      <a:pt x="29" y="335"/>
                    </a:lnTo>
                    <a:lnTo>
                      <a:pt x="10" y="328"/>
                    </a:lnTo>
                    <a:lnTo>
                      <a:pt x="4" y="322"/>
                    </a:lnTo>
                    <a:lnTo>
                      <a:pt x="0" y="313"/>
                    </a:lnTo>
                    <a:lnTo>
                      <a:pt x="0" y="305"/>
                    </a:lnTo>
                    <a:lnTo>
                      <a:pt x="3" y="294"/>
                    </a:lnTo>
                    <a:lnTo>
                      <a:pt x="20" y="271"/>
                    </a:lnTo>
                    <a:lnTo>
                      <a:pt x="56" y="244"/>
                    </a:lnTo>
                    <a:lnTo>
                      <a:pt x="30" y="240"/>
                    </a:lnTo>
                    <a:lnTo>
                      <a:pt x="14" y="229"/>
                    </a:lnTo>
                    <a:lnTo>
                      <a:pt x="6" y="215"/>
                    </a:lnTo>
                    <a:lnTo>
                      <a:pt x="7" y="200"/>
                    </a:lnTo>
                    <a:lnTo>
                      <a:pt x="17" y="187"/>
                    </a:lnTo>
                    <a:lnTo>
                      <a:pt x="32" y="178"/>
                    </a:lnTo>
                    <a:lnTo>
                      <a:pt x="55" y="176"/>
                    </a:lnTo>
                    <a:lnTo>
                      <a:pt x="82" y="182"/>
                    </a:lnTo>
                    <a:lnTo>
                      <a:pt x="82" y="157"/>
                    </a:lnTo>
                    <a:lnTo>
                      <a:pt x="91" y="139"/>
                    </a:lnTo>
                    <a:lnTo>
                      <a:pt x="107" y="127"/>
                    </a:lnTo>
                    <a:lnTo>
                      <a:pt x="126" y="124"/>
                    </a:lnTo>
                    <a:lnTo>
                      <a:pt x="146" y="127"/>
                    </a:lnTo>
                    <a:lnTo>
                      <a:pt x="163" y="139"/>
                    </a:lnTo>
                    <a:lnTo>
                      <a:pt x="176" y="159"/>
                    </a:lnTo>
                    <a:lnTo>
                      <a:pt x="180" y="188"/>
                    </a:lnTo>
                    <a:lnTo>
                      <a:pt x="185" y="158"/>
                    </a:lnTo>
                    <a:lnTo>
                      <a:pt x="199" y="132"/>
                    </a:lnTo>
                    <a:lnTo>
                      <a:pt x="222" y="115"/>
                    </a:lnTo>
                    <a:lnTo>
                      <a:pt x="236" y="110"/>
                    </a:lnTo>
                    <a:lnTo>
                      <a:pt x="251" y="110"/>
                    </a:lnTo>
                    <a:lnTo>
                      <a:pt x="240" y="88"/>
                    </a:lnTo>
                    <a:lnTo>
                      <a:pt x="234" y="68"/>
                    </a:lnTo>
                    <a:lnTo>
                      <a:pt x="231" y="49"/>
                    </a:lnTo>
                    <a:lnTo>
                      <a:pt x="232" y="34"/>
                    </a:lnTo>
                    <a:lnTo>
                      <a:pt x="236" y="22"/>
                    </a:lnTo>
                    <a:lnTo>
                      <a:pt x="243" y="12"/>
                    </a:lnTo>
                    <a:lnTo>
                      <a:pt x="262" y="0"/>
                    </a:lnTo>
                    <a:lnTo>
                      <a:pt x="286" y="1"/>
                    </a:lnTo>
                    <a:lnTo>
                      <a:pt x="310" y="14"/>
                    </a:lnTo>
                    <a:lnTo>
                      <a:pt x="322" y="27"/>
                    </a:lnTo>
                    <a:lnTo>
                      <a:pt x="332" y="42"/>
                    </a:lnTo>
                    <a:lnTo>
                      <a:pt x="348" y="8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3" name="Freeform 263">
                <a:extLst>
                  <a:ext uri="{FF2B5EF4-FFF2-40B4-BE49-F238E27FC236}">
                    <a16:creationId xmlns:a16="http://schemas.microsoft.com/office/drawing/2014/main" id="{29466F8F-45F9-49A0-9887-B4CD4251F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8838" y="3181350"/>
                <a:ext cx="74613" cy="53975"/>
              </a:xfrm>
              <a:custGeom>
                <a:avLst/>
                <a:gdLst>
                  <a:gd name="T0" fmla="*/ 85 w 324"/>
                  <a:gd name="T1" fmla="*/ 307 h 307"/>
                  <a:gd name="T2" fmla="*/ 50 w 324"/>
                  <a:gd name="T3" fmla="*/ 306 h 307"/>
                  <a:gd name="T4" fmla="*/ 24 w 324"/>
                  <a:gd name="T5" fmla="*/ 299 h 307"/>
                  <a:gd name="T6" fmla="*/ 8 w 324"/>
                  <a:gd name="T7" fmla="*/ 286 h 307"/>
                  <a:gd name="T8" fmla="*/ 0 w 324"/>
                  <a:gd name="T9" fmla="*/ 272 h 307"/>
                  <a:gd name="T10" fmla="*/ 3 w 324"/>
                  <a:gd name="T11" fmla="*/ 259 h 307"/>
                  <a:gd name="T12" fmla="*/ 12 w 324"/>
                  <a:gd name="T13" fmla="*/ 248 h 307"/>
                  <a:gd name="T14" fmla="*/ 31 w 324"/>
                  <a:gd name="T15" fmla="*/ 242 h 307"/>
                  <a:gd name="T16" fmla="*/ 58 w 324"/>
                  <a:gd name="T17" fmla="*/ 243 h 307"/>
                  <a:gd name="T18" fmla="*/ 47 w 324"/>
                  <a:gd name="T19" fmla="*/ 233 h 307"/>
                  <a:gd name="T20" fmla="*/ 41 w 324"/>
                  <a:gd name="T21" fmla="*/ 222 h 307"/>
                  <a:gd name="T22" fmla="*/ 40 w 324"/>
                  <a:gd name="T23" fmla="*/ 211 h 307"/>
                  <a:gd name="T24" fmla="*/ 44 w 324"/>
                  <a:gd name="T25" fmla="*/ 202 h 307"/>
                  <a:gd name="T26" fmla="*/ 50 w 324"/>
                  <a:gd name="T27" fmla="*/ 195 h 307"/>
                  <a:gd name="T28" fmla="*/ 58 w 324"/>
                  <a:gd name="T29" fmla="*/ 191 h 307"/>
                  <a:gd name="T30" fmla="*/ 67 w 324"/>
                  <a:gd name="T31" fmla="*/ 193 h 307"/>
                  <a:gd name="T32" fmla="*/ 77 w 324"/>
                  <a:gd name="T33" fmla="*/ 199 h 307"/>
                  <a:gd name="T34" fmla="*/ 75 w 324"/>
                  <a:gd name="T35" fmla="*/ 182 h 307"/>
                  <a:gd name="T36" fmla="*/ 78 w 324"/>
                  <a:gd name="T37" fmla="*/ 168 h 307"/>
                  <a:gd name="T38" fmla="*/ 83 w 324"/>
                  <a:gd name="T39" fmla="*/ 158 h 307"/>
                  <a:gd name="T40" fmla="*/ 92 w 324"/>
                  <a:gd name="T41" fmla="*/ 151 h 307"/>
                  <a:gd name="T42" fmla="*/ 101 w 324"/>
                  <a:gd name="T43" fmla="*/ 150 h 307"/>
                  <a:gd name="T44" fmla="*/ 110 w 324"/>
                  <a:gd name="T45" fmla="*/ 154 h 307"/>
                  <a:gd name="T46" fmla="*/ 119 w 324"/>
                  <a:gd name="T47" fmla="*/ 162 h 307"/>
                  <a:gd name="T48" fmla="*/ 126 w 324"/>
                  <a:gd name="T49" fmla="*/ 177 h 307"/>
                  <a:gd name="T50" fmla="*/ 127 w 324"/>
                  <a:gd name="T51" fmla="*/ 152 h 307"/>
                  <a:gd name="T52" fmla="*/ 133 w 324"/>
                  <a:gd name="T53" fmla="*/ 132 h 307"/>
                  <a:gd name="T54" fmla="*/ 146 w 324"/>
                  <a:gd name="T55" fmla="*/ 115 h 307"/>
                  <a:gd name="T56" fmla="*/ 163 w 324"/>
                  <a:gd name="T57" fmla="*/ 105 h 307"/>
                  <a:gd name="T58" fmla="*/ 154 w 324"/>
                  <a:gd name="T59" fmla="*/ 73 h 307"/>
                  <a:gd name="T60" fmla="*/ 150 w 324"/>
                  <a:gd name="T61" fmla="*/ 47 h 307"/>
                  <a:gd name="T62" fmla="*/ 151 w 324"/>
                  <a:gd name="T63" fmla="*/ 24 h 307"/>
                  <a:gd name="T64" fmla="*/ 158 w 324"/>
                  <a:gd name="T65" fmla="*/ 8 h 307"/>
                  <a:gd name="T66" fmla="*/ 168 w 324"/>
                  <a:gd name="T67" fmla="*/ 0 h 307"/>
                  <a:gd name="T68" fmla="*/ 181 w 324"/>
                  <a:gd name="T69" fmla="*/ 0 h 307"/>
                  <a:gd name="T70" fmla="*/ 196 w 324"/>
                  <a:gd name="T71" fmla="*/ 9 h 307"/>
                  <a:gd name="T72" fmla="*/ 212 w 324"/>
                  <a:gd name="T73" fmla="*/ 28 h 307"/>
                  <a:gd name="T74" fmla="*/ 227 w 324"/>
                  <a:gd name="T75" fmla="*/ 19 h 307"/>
                  <a:gd name="T76" fmla="*/ 240 w 324"/>
                  <a:gd name="T77" fmla="*/ 20 h 307"/>
                  <a:gd name="T78" fmla="*/ 250 w 324"/>
                  <a:gd name="T79" fmla="*/ 28 h 307"/>
                  <a:gd name="T80" fmla="*/ 258 w 324"/>
                  <a:gd name="T81" fmla="*/ 44 h 307"/>
                  <a:gd name="T82" fmla="*/ 267 w 324"/>
                  <a:gd name="T83" fmla="*/ 92 h 307"/>
                  <a:gd name="T84" fmla="*/ 269 w 324"/>
                  <a:gd name="T85" fmla="*/ 147 h 307"/>
                  <a:gd name="T86" fmla="*/ 288 w 324"/>
                  <a:gd name="T87" fmla="*/ 134 h 307"/>
                  <a:gd name="T88" fmla="*/ 303 w 324"/>
                  <a:gd name="T89" fmla="*/ 132 h 307"/>
                  <a:gd name="T90" fmla="*/ 314 w 324"/>
                  <a:gd name="T91" fmla="*/ 139 h 307"/>
                  <a:gd name="T92" fmla="*/ 322 w 324"/>
                  <a:gd name="T93" fmla="*/ 152 h 307"/>
                  <a:gd name="T94" fmla="*/ 324 w 324"/>
                  <a:gd name="T95" fmla="*/ 171 h 307"/>
                  <a:gd name="T96" fmla="*/ 322 w 324"/>
                  <a:gd name="T97" fmla="*/ 190 h 307"/>
                  <a:gd name="T98" fmla="*/ 315 w 324"/>
                  <a:gd name="T99" fmla="*/ 209 h 307"/>
                  <a:gd name="T100" fmla="*/ 302 w 324"/>
                  <a:gd name="T101" fmla="*/ 22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4" h="307">
                    <a:moveTo>
                      <a:pt x="85" y="307"/>
                    </a:moveTo>
                    <a:lnTo>
                      <a:pt x="50" y="306"/>
                    </a:lnTo>
                    <a:lnTo>
                      <a:pt x="24" y="299"/>
                    </a:lnTo>
                    <a:lnTo>
                      <a:pt x="8" y="286"/>
                    </a:lnTo>
                    <a:lnTo>
                      <a:pt x="0" y="272"/>
                    </a:lnTo>
                    <a:lnTo>
                      <a:pt x="3" y="259"/>
                    </a:lnTo>
                    <a:lnTo>
                      <a:pt x="12" y="248"/>
                    </a:lnTo>
                    <a:lnTo>
                      <a:pt x="31" y="242"/>
                    </a:lnTo>
                    <a:lnTo>
                      <a:pt x="58" y="243"/>
                    </a:lnTo>
                    <a:lnTo>
                      <a:pt x="47" y="233"/>
                    </a:lnTo>
                    <a:lnTo>
                      <a:pt x="41" y="222"/>
                    </a:lnTo>
                    <a:lnTo>
                      <a:pt x="40" y="211"/>
                    </a:lnTo>
                    <a:lnTo>
                      <a:pt x="44" y="202"/>
                    </a:lnTo>
                    <a:lnTo>
                      <a:pt x="50" y="195"/>
                    </a:lnTo>
                    <a:lnTo>
                      <a:pt x="58" y="191"/>
                    </a:lnTo>
                    <a:lnTo>
                      <a:pt x="67" y="193"/>
                    </a:lnTo>
                    <a:lnTo>
                      <a:pt x="77" y="199"/>
                    </a:lnTo>
                    <a:lnTo>
                      <a:pt x="75" y="182"/>
                    </a:lnTo>
                    <a:lnTo>
                      <a:pt x="78" y="168"/>
                    </a:lnTo>
                    <a:lnTo>
                      <a:pt x="83" y="158"/>
                    </a:lnTo>
                    <a:lnTo>
                      <a:pt x="92" y="151"/>
                    </a:lnTo>
                    <a:lnTo>
                      <a:pt x="101" y="150"/>
                    </a:lnTo>
                    <a:lnTo>
                      <a:pt x="110" y="154"/>
                    </a:lnTo>
                    <a:lnTo>
                      <a:pt x="119" y="162"/>
                    </a:lnTo>
                    <a:lnTo>
                      <a:pt x="126" y="177"/>
                    </a:lnTo>
                    <a:lnTo>
                      <a:pt x="127" y="152"/>
                    </a:lnTo>
                    <a:lnTo>
                      <a:pt x="133" y="132"/>
                    </a:lnTo>
                    <a:lnTo>
                      <a:pt x="146" y="115"/>
                    </a:lnTo>
                    <a:lnTo>
                      <a:pt x="163" y="105"/>
                    </a:lnTo>
                    <a:lnTo>
                      <a:pt x="154" y="73"/>
                    </a:lnTo>
                    <a:lnTo>
                      <a:pt x="150" y="47"/>
                    </a:lnTo>
                    <a:lnTo>
                      <a:pt x="151" y="24"/>
                    </a:lnTo>
                    <a:lnTo>
                      <a:pt x="158" y="8"/>
                    </a:lnTo>
                    <a:lnTo>
                      <a:pt x="168" y="0"/>
                    </a:lnTo>
                    <a:lnTo>
                      <a:pt x="181" y="0"/>
                    </a:lnTo>
                    <a:lnTo>
                      <a:pt x="196" y="9"/>
                    </a:lnTo>
                    <a:lnTo>
                      <a:pt x="212" y="28"/>
                    </a:lnTo>
                    <a:lnTo>
                      <a:pt x="227" y="19"/>
                    </a:lnTo>
                    <a:lnTo>
                      <a:pt x="240" y="20"/>
                    </a:lnTo>
                    <a:lnTo>
                      <a:pt x="250" y="28"/>
                    </a:lnTo>
                    <a:lnTo>
                      <a:pt x="258" y="44"/>
                    </a:lnTo>
                    <a:lnTo>
                      <a:pt x="267" y="92"/>
                    </a:lnTo>
                    <a:lnTo>
                      <a:pt x="269" y="147"/>
                    </a:lnTo>
                    <a:lnTo>
                      <a:pt x="288" y="134"/>
                    </a:lnTo>
                    <a:lnTo>
                      <a:pt x="303" y="132"/>
                    </a:lnTo>
                    <a:lnTo>
                      <a:pt x="314" y="139"/>
                    </a:lnTo>
                    <a:lnTo>
                      <a:pt x="322" y="152"/>
                    </a:lnTo>
                    <a:lnTo>
                      <a:pt x="324" y="171"/>
                    </a:lnTo>
                    <a:lnTo>
                      <a:pt x="322" y="190"/>
                    </a:lnTo>
                    <a:lnTo>
                      <a:pt x="315" y="209"/>
                    </a:lnTo>
                    <a:lnTo>
                      <a:pt x="302" y="22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Freeform 264">
                <a:extLst>
                  <a:ext uri="{FF2B5EF4-FFF2-40B4-BE49-F238E27FC236}">
                    <a16:creationId xmlns:a16="http://schemas.microsoft.com/office/drawing/2014/main" id="{DF0D4D8C-C31F-4EA2-A5A4-98667902B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6" y="3335338"/>
                <a:ext cx="58738" cy="26988"/>
              </a:xfrm>
              <a:custGeom>
                <a:avLst/>
                <a:gdLst>
                  <a:gd name="T0" fmla="*/ 52 w 261"/>
                  <a:gd name="T1" fmla="*/ 0 h 160"/>
                  <a:gd name="T2" fmla="*/ 34 w 261"/>
                  <a:gd name="T3" fmla="*/ 2 h 160"/>
                  <a:gd name="T4" fmla="*/ 20 w 261"/>
                  <a:gd name="T5" fmla="*/ 8 h 160"/>
                  <a:gd name="T6" fmla="*/ 10 w 261"/>
                  <a:gd name="T7" fmla="*/ 18 h 160"/>
                  <a:gd name="T8" fmla="*/ 2 w 261"/>
                  <a:gd name="T9" fmla="*/ 29 h 160"/>
                  <a:gd name="T10" fmla="*/ 0 w 261"/>
                  <a:gd name="T11" fmla="*/ 43 h 160"/>
                  <a:gd name="T12" fmla="*/ 3 w 261"/>
                  <a:gd name="T13" fmla="*/ 57 h 160"/>
                  <a:gd name="T14" fmla="*/ 13 w 261"/>
                  <a:gd name="T15" fmla="*/ 71 h 160"/>
                  <a:gd name="T16" fmla="*/ 29 w 261"/>
                  <a:gd name="T17" fmla="*/ 83 h 160"/>
                  <a:gd name="T18" fmla="*/ 22 w 261"/>
                  <a:gd name="T19" fmla="*/ 101 h 160"/>
                  <a:gd name="T20" fmla="*/ 18 w 261"/>
                  <a:gd name="T21" fmla="*/ 117 h 160"/>
                  <a:gd name="T22" fmla="*/ 22 w 261"/>
                  <a:gd name="T23" fmla="*/ 130 h 160"/>
                  <a:gd name="T24" fmla="*/ 29 w 261"/>
                  <a:gd name="T25" fmla="*/ 140 h 160"/>
                  <a:gd name="T26" fmla="*/ 52 w 261"/>
                  <a:gd name="T27" fmla="*/ 149 h 160"/>
                  <a:gd name="T28" fmla="*/ 66 w 261"/>
                  <a:gd name="T29" fmla="*/ 148 h 160"/>
                  <a:gd name="T30" fmla="*/ 81 w 261"/>
                  <a:gd name="T31" fmla="*/ 143 h 160"/>
                  <a:gd name="T32" fmla="*/ 100 w 261"/>
                  <a:gd name="T33" fmla="*/ 154 h 160"/>
                  <a:gd name="T34" fmla="*/ 121 w 261"/>
                  <a:gd name="T35" fmla="*/ 160 h 160"/>
                  <a:gd name="T36" fmla="*/ 141 w 261"/>
                  <a:gd name="T37" fmla="*/ 160 h 160"/>
                  <a:gd name="T38" fmla="*/ 160 w 261"/>
                  <a:gd name="T39" fmla="*/ 154 h 160"/>
                  <a:gd name="T40" fmla="*/ 175 w 261"/>
                  <a:gd name="T41" fmla="*/ 143 h 160"/>
                  <a:gd name="T42" fmla="*/ 186 w 261"/>
                  <a:gd name="T43" fmla="*/ 128 h 160"/>
                  <a:gd name="T44" fmla="*/ 192 w 261"/>
                  <a:gd name="T45" fmla="*/ 107 h 160"/>
                  <a:gd name="T46" fmla="*/ 190 w 261"/>
                  <a:gd name="T47" fmla="*/ 83 h 160"/>
                  <a:gd name="T48" fmla="*/ 210 w 261"/>
                  <a:gd name="T49" fmla="*/ 99 h 160"/>
                  <a:gd name="T50" fmla="*/ 230 w 261"/>
                  <a:gd name="T51" fmla="*/ 103 h 160"/>
                  <a:gd name="T52" fmla="*/ 247 w 261"/>
                  <a:gd name="T53" fmla="*/ 97 h 160"/>
                  <a:gd name="T54" fmla="*/ 261 w 261"/>
                  <a:gd name="T55" fmla="*/ 8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1" h="160">
                    <a:moveTo>
                      <a:pt x="52" y="0"/>
                    </a:moveTo>
                    <a:lnTo>
                      <a:pt x="34" y="2"/>
                    </a:lnTo>
                    <a:lnTo>
                      <a:pt x="20" y="8"/>
                    </a:lnTo>
                    <a:lnTo>
                      <a:pt x="10" y="18"/>
                    </a:lnTo>
                    <a:lnTo>
                      <a:pt x="2" y="29"/>
                    </a:lnTo>
                    <a:lnTo>
                      <a:pt x="0" y="43"/>
                    </a:lnTo>
                    <a:lnTo>
                      <a:pt x="3" y="57"/>
                    </a:lnTo>
                    <a:lnTo>
                      <a:pt x="13" y="71"/>
                    </a:lnTo>
                    <a:lnTo>
                      <a:pt x="29" y="83"/>
                    </a:lnTo>
                    <a:lnTo>
                      <a:pt x="22" y="101"/>
                    </a:lnTo>
                    <a:lnTo>
                      <a:pt x="18" y="117"/>
                    </a:lnTo>
                    <a:lnTo>
                      <a:pt x="22" y="130"/>
                    </a:lnTo>
                    <a:lnTo>
                      <a:pt x="29" y="140"/>
                    </a:lnTo>
                    <a:lnTo>
                      <a:pt x="52" y="149"/>
                    </a:lnTo>
                    <a:lnTo>
                      <a:pt x="66" y="148"/>
                    </a:lnTo>
                    <a:lnTo>
                      <a:pt x="81" y="143"/>
                    </a:lnTo>
                    <a:lnTo>
                      <a:pt x="100" y="154"/>
                    </a:lnTo>
                    <a:lnTo>
                      <a:pt x="121" y="160"/>
                    </a:lnTo>
                    <a:lnTo>
                      <a:pt x="141" y="160"/>
                    </a:lnTo>
                    <a:lnTo>
                      <a:pt x="160" y="154"/>
                    </a:lnTo>
                    <a:lnTo>
                      <a:pt x="175" y="143"/>
                    </a:lnTo>
                    <a:lnTo>
                      <a:pt x="186" y="128"/>
                    </a:lnTo>
                    <a:lnTo>
                      <a:pt x="192" y="107"/>
                    </a:lnTo>
                    <a:lnTo>
                      <a:pt x="190" y="83"/>
                    </a:lnTo>
                    <a:lnTo>
                      <a:pt x="210" y="99"/>
                    </a:lnTo>
                    <a:lnTo>
                      <a:pt x="230" y="103"/>
                    </a:lnTo>
                    <a:lnTo>
                      <a:pt x="247" y="97"/>
                    </a:lnTo>
                    <a:lnTo>
                      <a:pt x="261" y="8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5" name="Freeform 265">
                <a:extLst>
                  <a:ext uri="{FF2B5EF4-FFF2-40B4-BE49-F238E27FC236}">
                    <a16:creationId xmlns:a16="http://schemas.microsoft.com/office/drawing/2014/main" id="{44E0788D-9612-4488-A84C-3D08184AF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314700"/>
                <a:ext cx="77788" cy="57150"/>
              </a:xfrm>
              <a:custGeom>
                <a:avLst/>
                <a:gdLst>
                  <a:gd name="T0" fmla="*/ 14 w 341"/>
                  <a:gd name="T1" fmla="*/ 133 h 323"/>
                  <a:gd name="T2" fmla="*/ 3 w 341"/>
                  <a:gd name="T3" fmla="*/ 160 h 323"/>
                  <a:gd name="T4" fmla="*/ 0 w 341"/>
                  <a:gd name="T5" fmla="*/ 184 h 323"/>
                  <a:gd name="T6" fmla="*/ 1 w 341"/>
                  <a:gd name="T7" fmla="*/ 205 h 323"/>
                  <a:gd name="T8" fmla="*/ 6 w 341"/>
                  <a:gd name="T9" fmla="*/ 221 h 323"/>
                  <a:gd name="T10" fmla="*/ 15 w 341"/>
                  <a:gd name="T11" fmla="*/ 232 h 323"/>
                  <a:gd name="T12" fmla="*/ 27 w 341"/>
                  <a:gd name="T13" fmla="*/ 238 h 323"/>
                  <a:gd name="T14" fmla="*/ 39 w 341"/>
                  <a:gd name="T15" fmla="*/ 238 h 323"/>
                  <a:gd name="T16" fmla="*/ 52 w 341"/>
                  <a:gd name="T17" fmla="*/ 230 h 323"/>
                  <a:gd name="T18" fmla="*/ 52 w 341"/>
                  <a:gd name="T19" fmla="*/ 252 h 323"/>
                  <a:gd name="T20" fmla="*/ 55 w 341"/>
                  <a:gd name="T21" fmla="*/ 271 h 323"/>
                  <a:gd name="T22" fmla="*/ 60 w 341"/>
                  <a:gd name="T23" fmla="*/ 287 h 323"/>
                  <a:gd name="T24" fmla="*/ 68 w 341"/>
                  <a:gd name="T25" fmla="*/ 300 h 323"/>
                  <a:gd name="T26" fmla="*/ 78 w 341"/>
                  <a:gd name="T27" fmla="*/ 310 h 323"/>
                  <a:gd name="T28" fmla="*/ 88 w 341"/>
                  <a:gd name="T29" fmla="*/ 318 h 323"/>
                  <a:gd name="T30" fmla="*/ 112 w 341"/>
                  <a:gd name="T31" fmla="*/ 323 h 323"/>
                  <a:gd name="T32" fmla="*/ 136 w 341"/>
                  <a:gd name="T33" fmla="*/ 318 h 323"/>
                  <a:gd name="T34" fmla="*/ 156 w 341"/>
                  <a:gd name="T35" fmla="*/ 301 h 323"/>
                  <a:gd name="T36" fmla="*/ 171 w 341"/>
                  <a:gd name="T37" fmla="*/ 271 h 323"/>
                  <a:gd name="T38" fmla="*/ 176 w 341"/>
                  <a:gd name="T39" fmla="*/ 230 h 323"/>
                  <a:gd name="T40" fmla="*/ 202 w 341"/>
                  <a:gd name="T41" fmla="*/ 222 h 323"/>
                  <a:gd name="T42" fmla="*/ 224 w 341"/>
                  <a:gd name="T43" fmla="*/ 208 h 323"/>
                  <a:gd name="T44" fmla="*/ 243 w 341"/>
                  <a:gd name="T45" fmla="*/ 190 h 323"/>
                  <a:gd name="T46" fmla="*/ 257 w 341"/>
                  <a:gd name="T47" fmla="*/ 168 h 323"/>
                  <a:gd name="T48" fmla="*/ 266 w 341"/>
                  <a:gd name="T49" fmla="*/ 144 h 323"/>
                  <a:gd name="T50" fmla="*/ 272 w 341"/>
                  <a:gd name="T51" fmla="*/ 118 h 323"/>
                  <a:gd name="T52" fmla="*/ 271 w 341"/>
                  <a:gd name="T53" fmla="*/ 90 h 323"/>
                  <a:gd name="T54" fmla="*/ 265 w 341"/>
                  <a:gd name="T55" fmla="*/ 62 h 323"/>
                  <a:gd name="T56" fmla="*/ 288 w 341"/>
                  <a:gd name="T57" fmla="*/ 56 h 323"/>
                  <a:gd name="T58" fmla="*/ 308 w 341"/>
                  <a:gd name="T59" fmla="*/ 42 h 323"/>
                  <a:gd name="T60" fmla="*/ 327 w 341"/>
                  <a:gd name="T61" fmla="*/ 23 h 323"/>
                  <a:gd name="T62" fmla="*/ 341 w 341"/>
                  <a:gd name="T63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23">
                    <a:moveTo>
                      <a:pt x="14" y="133"/>
                    </a:moveTo>
                    <a:lnTo>
                      <a:pt x="3" y="160"/>
                    </a:lnTo>
                    <a:lnTo>
                      <a:pt x="0" y="184"/>
                    </a:lnTo>
                    <a:lnTo>
                      <a:pt x="1" y="205"/>
                    </a:lnTo>
                    <a:lnTo>
                      <a:pt x="6" y="221"/>
                    </a:lnTo>
                    <a:lnTo>
                      <a:pt x="15" y="232"/>
                    </a:lnTo>
                    <a:lnTo>
                      <a:pt x="27" y="238"/>
                    </a:lnTo>
                    <a:lnTo>
                      <a:pt x="39" y="238"/>
                    </a:lnTo>
                    <a:lnTo>
                      <a:pt x="52" y="230"/>
                    </a:lnTo>
                    <a:lnTo>
                      <a:pt x="52" y="252"/>
                    </a:lnTo>
                    <a:lnTo>
                      <a:pt x="55" y="271"/>
                    </a:lnTo>
                    <a:lnTo>
                      <a:pt x="60" y="287"/>
                    </a:lnTo>
                    <a:lnTo>
                      <a:pt x="68" y="300"/>
                    </a:lnTo>
                    <a:lnTo>
                      <a:pt x="78" y="310"/>
                    </a:lnTo>
                    <a:lnTo>
                      <a:pt x="88" y="318"/>
                    </a:lnTo>
                    <a:lnTo>
                      <a:pt x="112" y="323"/>
                    </a:lnTo>
                    <a:lnTo>
                      <a:pt x="136" y="318"/>
                    </a:lnTo>
                    <a:lnTo>
                      <a:pt x="156" y="301"/>
                    </a:lnTo>
                    <a:lnTo>
                      <a:pt x="171" y="271"/>
                    </a:lnTo>
                    <a:lnTo>
                      <a:pt x="176" y="230"/>
                    </a:lnTo>
                    <a:lnTo>
                      <a:pt x="202" y="222"/>
                    </a:lnTo>
                    <a:lnTo>
                      <a:pt x="224" y="208"/>
                    </a:lnTo>
                    <a:lnTo>
                      <a:pt x="243" y="190"/>
                    </a:lnTo>
                    <a:lnTo>
                      <a:pt x="257" y="168"/>
                    </a:lnTo>
                    <a:lnTo>
                      <a:pt x="266" y="144"/>
                    </a:lnTo>
                    <a:lnTo>
                      <a:pt x="272" y="118"/>
                    </a:lnTo>
                    <a:lnTo>
                      <a:pt x="271" y="90"/>
                    </a:lnTo>
                    <a:lnTo>
                      <a:pt x="265" y="62"/>
                    </a:lnTo>
                    <a:lnTo>
                      <a:pt x="288" y="56"/>
                    </a:lnTo>
                    <a:lnTo>
                      <a:pt x="308" y="42"/>
                    </a:lnTo>
                    <a:lnTo>
                      <a:pt x="327" y="23"/>
                    </a:lnTo>
                    <a:lnTo>
                      <a:pt x="34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6" name="Freeform 266">
                <a:extLst>
                  <a:ext uri="{FF2B5EF4-FFF2-40B4-BE49-F238E27FC236}">
                    <a16:creationId xmlns:a16="http://schemas.microsoft.com/office/drawing/2014/main" id="{9A83C0EE-5806-44A7-A1C7-582BF4372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763" y="3324225"/>
                <a:ext cx="17463" cy="9525"/>
              </a:xfrm>
              <a:custGeom>
                <a:avLst/>
                <a:gdLst>
                  <a:gd name="T0" fmla="*/ 0 w 78"/>
                  <a:gd name="T1" fmla="*/ 26 h 49"/>
                  <a:gd name="T2" fmla="*/ 12 w 78"/>
                  <a:gd name="T3" fmla="*/ 39 h 49"/>
                  <a:gd name="T4" fmla="*/ 27 w 78"/>
                  <a:gd name="T5" fmla="*/ 47 h 49"/>
                  <a:gd name="T6" fmla="*/ 41 w 78"/>
                  <a:gd name="T7" fmla="*/ 49 h 49"/>
                  <a:gd name="T8" fmla="*/ 55 w 78"/>
                  <a:gd name="T9" fmla="*/ 47 h 49"/>
                  <a:gd name="T10" fmla="*/ 67 w 78"/>
                  <a:gd name="T11" fmla="*/ 39 h 49"/>
                  <a:gd name="T12" fmla="*/ 76 w 78"/>
                  <a:gd name="T13" fmla="*/ 29 h 49"/>
                  <a:gd name="T14" fmla="*/ 78 w 78"/>
                  <a:gd name="T15" fmla="*/ 16 h 49"/>
                  <a:gd name="T16" fmla="*/ 75 w 78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49">
                    <a:moveTo>
                      <a:pt x="0" y="26"/>
                    </a:moveTo>
                    <a:lnTo>
                      <a:pt x="12" y="39"/>
                    </a:lnTo>
                    <a:lnTo>
                      <a:pt x="27" y="47"/>
                    </a:lnTo>
                    <a:lnTo>
                      <a:pt x="41" y="49"/>
                    </a:lnTo>
                    <a:lnTo>
                      <a:pt x="55" y="47"/>
                    </a:lnTo>
                    <a:lnTo>
                      <a:pt x="67" y="39"/>
                    </a:lnTo>
                    <a:lnTo>
                      <a:pt x="76" y="29"/>
                    </a:lnTo>
                    <a:lnTo>
                      <a:pt x="78" y="16"/>
                    </a:lnTo>
                    <a:lnTo>
                      <a:pt x="7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7" name="Freeform 267">
                <a:extLst>
                  <a:ext uri="{FF2B5EF4-FFF2-40B4-BE49-F238E27FC236}">
                    <a16:creationId xmlns:a16="http://schemas.microsoft.com/office/drawing/2014/main" id="{584E387D-BE42-4309-9EC1-937C48634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051" y="3321050"/>
                <a:ext cx="79375" cy="22225"/>
              </a:xfrm>
              <a:custGeom>
                <a:avLst/>
                <a:gdLst>
                  <a:gd name="T0" fmla="*/ 0 w 346"/>
                  <a:gd name="T1" fmla="*/ 62 h 127"/>
                  <a:gd name="T2" fmla="*/ 12 w 346"/>
                  <a:gd name="T3" fmla="*/ 78 h 127"/>
                  <a:gd name="T4" fmla="*/ 26 w 346"/>
                  <a:gd name="T5" fmla="*/ 90 h 127"/>
                  <a:gd name="T6" fmla="*/ 40 w 346"/>
                  <a:gd name="T7" fmla="*/ 97 h 127"/>
                  <a:gd name="T8" fmla="*/ 55 w 346"/>
                  <a:gd name="T9" fmla="*/ 99 h 127"/>
                  <a:gd name="T10" fmla="*/ 70 w 346"/>
                  <a:gd name="T11" fmla="*/ 96 h 127"/>
                  <a:gd name="T12" fmla="*/ 85 w 346"/>
                  <a:gd name="T13" fmla="*/ 88 h 127"/>
                  <a:gd name="T14" fmla="*/ 99 w 346"/>
                  <a:gd name="T15" fmla="*/ 76 h 127"/>
                  <a:gd name="T16" fmla="*/ 113 w 346"/>
                  <a:gd name="T17" fmla="*/ 60 h 127"/>
                  <a:gd name="T18" fmla="*/ 116 w 346"/>
                  <a:gd name="T19" fmla="*/ 82 h 127"/>
                  <a:gd name="T20" fmla="*/ 120 w 346"/>
                  <a:gd name="T21" fmla="*/ 98 h 127"/>
                  <a:gd name="T22" fmla="*/ 128 w 346"/>
                  <a:gd name="T23" fmla="*/ 108 h 127"/>
                  <a:gd name="T24" fmla="*/ 136 w 346"/>
                  <a:gd name="T25" fmla="*/ 114 h 127"/>
                  <a:gd name="T26" fmla="*/ 148 w 346"/>
                  <a:gd name="T27" fmla="*/ 115 h 127"/>
                  <a:gd name="T28" fmla="*/ 160 w 346"/>
                  <a:gd name="T29" fmla="*/ 111 h 127"/>
                  <a:gd name="T30" fmla="*/ 188 w 346"/>
                  <a:gd name="T31" fmla="*/ 90 h 127"/>
                  <a:gd name="T32" fmla="*/ 194 w 346"/>
                  <a:gd name="T33" fmla="*/ 109 h 127"/>
                  <a:gd name="T34" fmla="*/ 205 w 346"/>
                  <a:gd name="T35" fmla="*/ 121 h 127"/>
                  <a:gd name="T36" fmla="*/ 218 w 346"/>
                  <a:gd name="T37" fmla="*/ 127 h 127"/>
                  <a:gd name="T38" fmla="*/ 233 w 346"/>
                  <a:gd name="T39" fmla="*/ 126 h 127"/>
                  <a:gd name="T40" fmla="*/ 246 w 346"/>
                  <a:gd name="T41" fmla="*/ 117 h 127"/>
                  <a:gd name="T42" fmla="*/ 256 w 346"/>
                  <a:gd name="T43" fmla="*/ 103 h 127"/>
                  <a:gd name="T44" fmla="*/ 259 w 346"/>
                  <a:gd name="T45" fmla="*/ 85 h 127"/>
                  <a:gd name="T46" fmla="*/ 256 w 346"/>
                  <a:gd name="T47" fmla="*/ 60 h 127"/>
                  <a:gd name="T48" fmla="*/ 275 w 346"/>
                  <a:gd name="T49" fmla="*/ 74 h 127"/>
                  <a:gd name="T50" fmla="*/ 295 w 346"/>
                  <a:gd name="T51" fmla="*/ 80 h 127"/>
                  <a:gd name="T52" fmla="*/ 312 w 346"/>
                  <a:gd name="T53" fmla="*/ 77 h 127"/>
                  <a:gd name="T54" fmla="*/ 327 w 346"/>
                  <a:gd name="T55" fmla="*/ 69 h 127"/>
                  <a:gd name="T56" fmla="*/ 338 w 346"/>
                  <a:gd name="T57" fmla="*/ 56 h 127"/>
                  <a:gd name="T58" fmla="*/ 345 w 346"/>
                  <a:gd name="T59" fmla="*/ 40 h 127"/>
                  <a:gd name="T60" fmla="*/ 346 w 346"/>
                  <a:gd name="T61" fmla="*/ 21 h 127"/>
                  <a:gd name="T62" fmla="*/ 342 w 346"/>
                  <a:gd name="T6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6" h="127">
                    <a:moveTo>
                      <a:pt x="0" y="62"/>
                    </a:moveTo>
                    <a:lnTo>
                      <a:pt x="12" y="78"/>
                    </a:lnTo>
                    <a:lnTo>
                      <a:pt x="26" y="90"/>
                    </a:lnTo>
                    <a:lnTo>
                      <a:pt x="40" y="97"/>
                    </a:lnTo>
                    <a:lnTo>
                      <a:pt x="55" y="99"/>
                    </a:lnTo>
                    <a:lnTo>
                      <a:pt x="70" y="96"/>
                    </a:lnTo>
                    <a:lnTo>
                      <a:pt x="85" y="88"/>
                    </a:lnTo>
                    <a:lnTo>
                      <a:pt x="99" y="76"/>
                    </a:lnTo>
                    <a:lnTo>
                      <a:pt x="113" y="60"/>
                    </a:lnTo>
                    <a:lnTo>
                      <a:pt x="116" y="82"/>
                    </a:lnTo>
                    <a:lnTo>
                      <a:pt x="120" y="98"/>
                    </a:lnTo>
                    <a:lnTo>
                      <a:pt x="128" y="108"/>
                    </a:lnTo>
                    <a:lnTo>
                      <a:pt x="136" y="114"/>
                    </a:lnTo>
                    <a:lnTo>
                      <a:pt x="148" y="115"/>
                    </a:lnTo>
                    <a:lnTo>
                      <a:pt x="160" y="111"/>
                    </a:lnTo>
                    <a:lnTo>
                      <a:pt x="188" y="90"/>
                    </a:lnTo>
                    <a:lnTo>
                      <a:pt x="194" y="109"/>
                    </a:lnTo>
                    <a:lnTo>
                      <a:pt x="205" y="121"/>
                    </a:lnTo>
                    <a:lnTo>
                      <a:pt x="218" y="127"/>
                    </a:lnTo>
                    <a:lnTo>
                      <a:pt x="233" y="126"/>
                    </a:lnTo>
                    <a:lnTo>
                      <a:pt x="246" y="117"/>
                    </a:lnTo>
                    <a:lnTo>
                      <a:pt x="256" y="103"/>
                    </a:lnTo>
                    <a:lnTo>
                      <a:pt x="259" y="85"/>
                    </a:lnTo>
                    <a:lnTo>
                      <a:pt x="256" y="60"/>
                    </a:lnTo>
                    <a:lnTo>
                      <a:pt x="275" y="74"/>
                    </a:lnTo>
                    <a:lnTo>
                      <a:pt x="295" y="80"/>
                    </a:lnTo>
                    <a:lnTo>
                      <a:pt x="312" y="77"/>
                    </a:lnTo>
                    <a:lnTo>
                      <a:pt x="327" y="69"/>
                    </a:lnTo>
                    <a:lnTo>
                      <a:pt x="338" y="56"/>
                    </a:lnTo>
                    <a:lnTo>
                      <a:pt x="345" y="40"/>
                    </a:lnTo>
                    <a:lnTo>
                      <a:pt x="346" y="21"/>
                    </a:lnTo>
                    <a:lnTo>
                      <a:pt x="34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Freeform 268">
                <a:extLst>
                  <a:ext uri="{FF2B5EF4-FFF2-40B4-BE49-F238E27FC236}">
                    <a16:creationId xmlns:a16="http://schemas.microsoft.com/office/drawing/2014/main" id="{FD24C4A5-1DD9-48B4-9634-6AD73BE73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5676" y="3270250"/>
                <a:ext cx="122238" cy="55563"/>
              </a:xfrm>
              <a:custGeom>
                <a:avLst/>
                <a:gdLst>
                  <a:gd name="T0" fmla="*/ 0 w 544"/>
                  <a:gd name="T1" fmla="*/ 312 h 313"/>
                  <a:gd name="T2" fmla="*/ 17 w 544"/>
                  <a:gd name="T3" fmla="*/ 313 h 313"/>
                  <a:gd name="T4" fmla="*/ 32 w 544"/>
                  <a:gd name="T5" fmla="*/ 310 h 313"/>
                  <a:gd name="T6" fmla="*/ 46 w 544"/>
                  <a:gd name="T7" fmla="*/ 304 h 313"/>
                  <a:gd name="T8" fmla="*/ 57 w 544"/>
                  <a:gd name="T9" fmla="*/ 294 h 313"/>
                  <a:gd name="T10" fmla="*/ 64 w 544"/>
                  <a:gd name="T11" fmla="*/ 281 h 313"/>
                  <a:gd name="T12" fmla="*/ 67 w 544"/>
                  <a:gd name="T13" fmla="*/ 266 h 313"/>
                  <a:gd name="T14" fmla="*/ 65 w 544"/>
                  <a:gd name="T15" fmla="*/ 250 h 313"/>
                  <a:gd name="T16" fmla="*/ 56 w 544"/>
                  <a:gd name="T17" fmla="*/ 233 h 313"/>
                  <a:gd name="T18" fmla="*/ 74 w 544"/>
                  <a:gd name="T19" fmla="*/ 239 h 313"/>
                  <a:gd name="T20" fmla="*/ 90 w 544"/>
                  <a:gd name="T21" fmla="*/ 241 h 313"/>
                  <a:gd name="T22" fmla="*/ 101 w 544"/>
                  <a:gd name="T23" fmla="*/ 237 h 313"/>
                  <a:gd name="T24" fmla="*/ 109 w 544"/>
                  <a:gd name="T25" fmla="*/ 231 h 313"/>
                  <a:gd name="T26" fmla="*/ 111 w 544"/>
                  <a:gd name="T27" fmla="*/ 221 h 313"/>
                  <a:gd name="T28" fmla="*/ 109 w 544"/>
                  <a:gd name="T29" fmla="*/ 210 h 313"/>
                  <a:gd name="T30" fmla="*/ 100 w 544"/>
                  <a:gd name="T31" fmla="*/ 198 h 313"/>
                  <a:gd name="T32" fmla="*/ 86 w 544"/>
                  <a:gd name="T33" fmla="*/ 185 h 313"/>
                  <a:gd name="T34" fmla="*/ 107 w 544"/>
                  <a:gd name="T35" fmla="*/ 179 h 313"/>
                  <a:gd name="T36" fmla="*/ 122 w 544"/>
                  <a:gd name="T37" fmla="*/ 170 h 313"/>
                  <a:gd name="T38" fmla="*/ 132 w 544"/>
                  <a:gd name="T39" fmla="*/ 159 h 313"/>
                  <a:gd name="T40" fmla="*/ 137 w 544"/>
                  <a:gd name="T41" fmla="*/ 148 h 313"/>
                  <a:gd name="T42" fmla="*/ 138 w 544"/>
                  <a:gd name="T43" fmla="*/ 135 h 313"/>
                  <a:gd name="T44" fmla="*/ 135 w 544"/>
                  <a:gd name="T45" fmla="*/ 121 h 313"/>
                  <a:gd name="T46" fmla="*/ 115 w 544"/>
                  <a:gd name="T47" fmla="*/ 96 h 313"/>
                  <a:gd name="T48" fmla="*/ 128 w 544"/>
                  <a:gd name="T49" fmla="*/ 83 h 313"/>
                  <a:gd name="T50" fmla="*/ 135 w 544"/>
                  <a:gd name="T51" fmla="*/ 66 h 313"/>
                  <a:gd name="T52" fmla="*/ 132 w 544"/>
                  <a:gd name="T53" fmla="*/ 48 h 313"/>
                  <a:gd name="T54" fmla="*/ 120 w 544"/>
                  <a:gd name="T55" fmla="*/ 33 h 313"/>
                  <a:gd name="T56" fmla="*/ 139 w 544"/>
                  <a:gd name="T57" fmla="*/ 46 h 313"/>
                  <a:gd name="T58" fmla="*/ 159 w 544"/>
                  <a:gd name="T59" fmla="*/ 51 h 313"/>
                  <a:gd name="T60" fmla="*/ 175 w 544"/>
                  <a:gd name="T61" fmla="*/ 52 h 313"/>
                  <a:gd name="T62" fmla="*/ 190 w 544"/>
                  <a:gd name="T63" fmla="*/ 50 h 313"/>
                  <a:gd name="T64" fmla="*/ 216 w 544"/>
                  <a:gd name="T65" fmla="*/ 39 h 313"/>
                  <a:gd name="T66" fmla="*/ 233 w 544"/>
                  <a:gd name="T67" fmla="*/ 21 h 313"/>
                  <a:gd name="T68" fmla="*/ 244 w 544"/>
                  <a:gd name="T69" fmla="*/ 0 h 313"/>
                  <a:gd name="T70" fmla="*/ 253 w 544"/>
                  <a:gd name="T71" fmla="*/ 21 h 313"/>
                  <a:gd name="T72" fmla="*/ 266 w 544"/>
                  <a:gd name="T73" fmla="*/ 37 h 313"/>
                  <a:gd name="T74" fmla="*/ 286 w 544"/>
                  <a:gd name="T75" fmla="*/ 50 h 313"/>
                  <a:gd name="T76" fmla="*/ 311 w 544"/>
                  <a:gd name="T77" fmla="*/ 59 h 313"/>
                  <a:gd name="T78" fmla="*/ 297 w 544"/>
                  <a:gd name="T79" fmla="*/ 79 h 313"/>
                  <a:gd name="T80" fmla="*/ 292 w 544"/>
                  <a:gd name="T81" fmla="*/ 97 h 313"/>
                  <a:gd name="T82" fmla="*/ 294 w 544"/>
                  <a:gd name="T83" fmla="*/ 114 h 313"/>
                  <a:gd name="T84" fmla="*/ 303 w 544"/>
                  <a:gd name="T85" fmla="*/ 128 h 313"/>
                  <a:gd name="T86" fmla="*/ 316 w 544"/>
                  <a:gd name="T87" fmla="*/ 139 h 313"/>
                  <a:gd name="T88" fmla="*/ 333 w 544"/>
                  <a:gd name="T89" fmla="*/ 147 h 313"/>
                  <a:gd name="T90" fmla="*/ 354 w 544"/>
                  <a:gd name="T91" fmla="*/ 150 h 313"/>
                  <a:gd name="T92" fmla="*/ 375 w 544"/>
                  <a:gd name="T93" fmla="*/ 149 h 313"/>
                  <a:gd name="T94" fmla="*/ 363 w 544"/>
                  <a:gd name="T95" fmla="*/ 161 h 313"/>
                  <a:gd name="T96" fmla="*/ 358 w 544"/>
                  <a:gd name="T97" fmla="*/ 175 h 313"/>
                  <a:gd name="T98" fmla="*/ 357 w 544"/>
                  <a:gd name="T99" fmla="*/ 187 h 313"/>
                  <a:gd name="T100" fmla="*/ 360 w 544"/>
                  <a:gd name="T101" fmla="*/ 198 h 313"/>
                  <a:gd name="T102" fmla="*/ 368 w 544"/>
                  <a:gd name="T103" fmla="*/ 204 h 313"/>
                  <a:gd name="T104" fmla="*/ 379 w 544"/>
                  <a:gd name="T105" fmla="*/ 206 h 313"/>
                  <a:gd name="T106" fmla="*/ 393 w 544"/>
                  <a:gd name="T107" fmla="*/ 203 h 313"/>
                  <a:gd name="T108" fmla="*/ 409 w 544"/>
                  <a:gd name="T109" fmla="*/ 192 h 313"/>
                  <a:gd name="T110" fmla="*/ 416 w 544"/>
                  <a:gd name="T111" fmla="*/ 213 h 313"/>
                  <a:gd name="T112" fmla="*/ 431 w 544"/>
                  <a:gd name="T113" fmla="*/ 228 h 313"/>
                  <a:gd name="T114" fmla="*/ 451 w 544"/>
                  <a:gd name="T115" fmla="*/ 237 h 313"/>
                  <a:gd name="T116" fmla="*/ 473 w 544"/>
                  <a:gd name="T117" fmla="*/ 241 h 313"/>
                  <a:gd name="T118" fmla="*/ 497 w 544"/>
                  <a:gd name="T119" fmla="*/ 238 h 313"/>
                  <a:gd name="T120" fmla="*/ 518 w 544"/>
                  <a:gd name="T121" fmla="*/ 229 h 313"/>
                  <a:gd name="T122" fmla="*/ 534 w 544"/>
                  <a:gd name="T123" fmla="*/ 213 h 313"/>
                  <a:gd name="T124" fmla="*/ 544 w 544"/>
                  <a:gd name="T125" fmla="*/ 189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4" h="313">
                    <a:moveTo>
                      <a:pt x="0" y="312"/>
                    </a:moveTo>
                    <a:lnTo>
                      <a:pt x="17" y="313"/>
                    </a:lnTo>
                    <a:lnTo>
                      <a:pt x="32" y="310"/>
                    </a:lnTo>
                    <a:lnTo>
                      <a:pt x="46" y="304"/>
                    </a:lnTo>
                    <a:lnTo>
                      <a:pt x="57" y="294"/>
                    </a:lnTo>
                    <a:lnTo>
                      <a:pt x="64" y="281"/>
                    </a:lnTo>
                    <a:lnTo>
                      <a:pt x="67" y="266"/>
                    </a:lnTo>
                    <a:lnTo>
                      <a:pt x="65" y="250"/>
                    </a:lnTo>
                    <a:lnTo>
                      <a:pt x="56" y="233"/>
                    </a:lnTo>
                    <a:lnTo>
                      <a:pt x="74" y="239"/>
                    </a:lnTo>
                    <a:lnTo>
                      <a:pt x="90" y="241"/>
                    </a:lnTo>
                    <a:lnTo>
                      <a:pt x="101" y="237"/>
                    </a:lnTo>
                    <a:lnTo>
                      <a:pt x="109" y="231"/>
                    </a:lnTo>
                    <a:lnTo>
                      <a:pt x="111" y="221"/>
                    </a:lnTo>
                    <a:lnTo>
                      <a:pt x="109" y="210"/>
                    </a:lnTo>
                    <a:lnTo>
                      <a:pt x="100" y="198"/>
                    </a:lnTo>
                    <a:lnTo>
                      <a:pt x="86" y="185"/>
                    </a:lnTo>
                    <a:lnTo>
                      <a:pt x="107" y="179"/>
                    </a:lnTo>
                    <a:lnTo>
                      <a:pt x="122" y="170"/>
                    </a:lnTo>
                    <a:lnTo>
                      <a:pt x="132" y="159"/>
                    </a:lnTo>
                    <a:lnTo>
                      <a:pt x="137" y="148"/>
                    </a:lnTo>
                    <a:lnTo>
                      <a:pt x="138" y="135"/>
                    </a:lnTo>
                    <a:lnTo>
                      <a:pt x="135" y="121"/>
                    </a:lnTo>
                    <a:lnTo>
                      <a:pt x="115" y="96"/>
                    </a:lnTo>
                    <a:lnTo>
                      <a:pt x="128" y="83"/>
                    </a:lnTo>
                    <a:lnTo>
                      <a:pt x="135" y="66"/>
                    </a:lnTo>
                    <a:lnTo>
                      <a:pt x="132" y="48"/>
                    </a:lnTo>
                    <a:lnTo>
                      <a:pt x="120" y="33"/>
                    </a:lnTo>
                    <a:lnTo>
                      <a:pt x="139" y="46"/>
                    </a:lnTo>
                    <a:lnTo>
                      <a:pt x="159" y="51"/>
                    </a:lnTo>
                    <a:lnTo>
                      <a:pt x="175" y="52"/>
                    </a:lnTo>
                    <a:lnTo>
                      <a:pt x="190" y="50"/>
                    </a:lnTo>
                    <a:lnTo>
                      <a:pt x="216" y="39"/>
                    </a:lnTo>
                    <a:lnTo>
                      <a:pt x="233" y="21"/>
                    </a:lnTo>
                    <a:lnTo>
                      <a:pt x="244" y="0"/>
                    </a:lnTo>
                    <a:lnTo>
                      <a:pt x="253" y="21"/>
                    </a:lnTo>
                    <a:lnTo>
                      <a:pt x="266" y="37"/>
                    </a:lnTo>
                    <a:lnTo>
                      <a:pt x="286" y="50"/>
                    </a:lnTo>
                    <a:lnTo>
                      <a:pt x="311" y="59"/>
                    </a:lnTo>
                    <a:lnTo>
                      <a:pt x="297" y="79"/>
                    </a:lnTo>
                    <a:lnTo>
                      <a:pt x="292" y="97"/>
                    </a:lnTo>
                    <a:lnTo>
                      <a:pt x="294" y="114"/>
                    </a:lnTo>
                    <a:lnTo>
                      <a:pt x="303" y="128"/>
                    </a:lnTo>
                    <a:lnTo>
                      <a:pt x="316" y="139"/>
                    </a:lnTo>
                    <a:lnTo>
                      <a:pt x="333" y="147"/>
                    </a:lnTo>
                    <a:lnTo>
                      <a:pt x="354" y="150"/>
                    </a:lnTo>
                    <a:lnTo>
                      <a:pt x="375" y="149"/>
                    </a:lnTo>
                    <a:lnTo>
                      <a:pt x="363" y="161"/>
                    </a:lnTo>
                    <a:lnTo>
                      <a:pt x="358" y="175"/>
                    </a:lnTo>
                    <a:lnTo>
                      <a:pt x="357" y="187"/>
                    </a:lnTo>
                    <a:lnTo>
                      <a:pt x="360" y="198"/>
                    </a:lnTo>
                    <a:lnTo>
                      <a:pt x="368" y="204"/>
                    </a:lnTo>
                    <a:lnTo>
                      <a:pt x="379" y="206"/>
                    </a:lnTo>
                    <a:lnTo>
                      <a:pt x="393" y="203"/>
                    </a:lnTo>
                    <a:lnTo>
                      <a:pt x="409" y="192"/>
                    </a:lnTo>
                    <a:lnTo>
                      <a:pt x="416" y="213"/>
                    </a:lnTo>
                    <a:lnTo>
                      <a:pt x="431" y="228"/>
                    </a:lnTo>
                    <a:lnTo>
                      <a:pt x="451" y="237"/>
                    </a:lnTo>
                    <a:lnTo>
                      <a:pt x="473" y="241"/>
                    </a:lnTo>
                    <a:lnTo>
                      <a:pt x="497" y="238"/>
                    </a:lnTo>
                    <a:lnTo>
                      <a:pt x="518" y="229"/>
                    </a:lnTo>
                    <a:lnTo>
                      <a:pt x="534" y="213"/>
                    </a:lnTo>
                    <a:lnTo>
                      <a:pt x="544" y="18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Freeform 269">
                <a:extLst>
                  <a:ext uri="{FF2B5EF4-FFF2-40B4-BE49-F238E27FC236}">
                    <a16:creationId xmlns:a16="http://schemas.microsoft.com/office/drawing/2014/main" id="{2223E16E-1F83-404D-8B86-3C162F883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351" y="3243263"/>
                <a:ext cx="49213" cy="60325"/>
              </a:xfrm>
              <a:custGeom>
                <a:avLst/>
                <a:gdLst>
                  <a:gd name="T0" fmla="*/ 67 w 217"/>
                  <a:gd name="T1" fmla="*/ 339 h 339"/>
                  <a:gd name="T2" fmla="*/ 50 w 217"/>
                  <a:gd name="T3" fmla="*/ 337 h 339"/>
                  <a:gd name="T4" fmla="*/ 37 w 217"/>
                  <a:gd name="T5" fmla="*/ 332 h 339"/>
                  <a:gd name="T6" fmla="*/ 28 w 217"/>
                  <a:gd name="T7" fmla="*/ 323 h 339"/>
                  <a:gd name="T8" fmla="*/ 25 w 217"/>
                  <a:gd name="T9" fmla="*/ 313 h 339"/>
                  <a:gd name="T10" fmla="*/ 32 w 217"/>
                  <a:gd name="T11" fmla="*/ 290 h 339"/>
                  <a:gd name="T12" fmla="*/ 41 w 217"/>
                  <a:gd name="T13" fmla="*/ 278 h 339"/>
                  <a:gd name="T14" fmla="*/ 56 w 217"/>
                  <a:gd name="T15" fmla="*/ 268 h 339"/>
                  <a:gd name="T16" fmla="*/ 32 w 217"/>
                  <a:gd name="T17" fmla="*/ 261 h 339"/>
                  <a:gd name="T18" fmla="*/ 13 w 217"/>
                  <a:gd name="T19" fmla="*/ 247 h 339"/>
                  <a:gd name="T20" fmla="*/ 4 w 217"/>
                  <a:gd name="T21" fmla="*/ 229 h 339"/>
                  <a:gd name="T22" fmla="*/ 0 w 217"/>
                  <a:gd name="T23" fmla="*/ 210 h 339"/>
                  <a:gd name="T24" fmla="*/ 5 w 217"/>
                  <a:gd name="T25" fmla="*/ 190 h 339"/>
                  <a:gd name="T26" fmla="*/ 18 w 217"/>
                  <a:gd name="T27" fmla="*/ 174 h 339"/>
                  <a:gd name="T28" fmla="*/ 38 w 217"/>
                  <a:gd name="T29" fmla="*/ 164 h 339"/>
                  <a:gd name="T30" fmla="*/ 51 w 217"/>
                  <a:gd name="T31" fmla="*/ 162 h 339"/>
                  <a:gd name="T32" fmla="*/ 67 w 217"/>
                  <a:gd name="T33" fmla="*/ 160 h 339"/>
                  <a:gd name="T34" fmla="*/ 49 w 217"/>
                  <a:gd name="T35" fmla="*/ 142 h 339"/>
                  <a:gd name="T36" fmla="*/ 42 w 217"/>
                  <a:gd name="T37" fmla="*/ 125 h 339"/>
                  <a:gd name="T38" fmla="*/ 44 w 217"/>
                  <a:gd name="T39" fmla="*/ 110 h 339"/>
                  <a:gd name="T40" fmla="*/ 53 w 217"/>
                  <a:gd name="T41" fmla="*/ 99 h 339"/>
                  <a:gd name="T42" fmla="*/ 68 w 217"/>
                  <a:gd name="T43" fmla="*/ 89 h 339"/>
                  <a:gd name="T44" fmla="*/ 88 w 217"/>
                  <a:gd name="T45" fmla="*/ 86 h 339"/>
                  <a:gd name="T46" fmla="*/ 109 w 217"/>
                  <a:gd name="T47" fmla="*/ 87 h 339"/>
                  <a:gd name="T48" fmla="*/ 132 w 217"/>
                  <a:gd name="T49" fmla="*/ 94 h 339"/>
                  <a:gd name="T50" fmla="*/ 128 w 217"/>
                  <a:gd name="T51" fmla="*/ 74 h 339"/>
                  <a:gd name="T52" fmla="*/ 128 w 217"/>
                  <a:gd name="T53" fmla="*/ 55 h 339"/>
                  <a:gd name="T54" fmla="*/ 134 w 217"/>
                  <a:gd name="T55" fmla="*/ 37 h 339"/>
                  <a:gd name="T56" fmla="*/ 144 w 217"/>
                  <a:gd name="T57" fmla="*/ 20 h 339"/>
                  <a:gd name="T58" fmla="*/ 157 w 217"/>
                  <a:gd name="T59" fmla="*/ 9 h 339"/>
                  <a:gd name="T60" fmla="*/ 174 w 217"/>
                  <a:gd name="T61" fmla="*/ 1 h 339"/>
                  <a:gd name="T62" fmla="*/ 194 w 217"/>
                  <a:gd name="T63" fmla="*/ 0 h 339"/>
                  <a:gd name="T64" fmla="*/ 217 w 217"/>
                  <a:gd name="T65" fmla="*/ 6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7" h="339">
                    <a:moveTo>
                      <a:pt x="67" y="339"/>
                    </a:moveTo>
                    <a:lnTo>
                      <a:pt x="50" y="337"/>
                    </a:lnTo>
                    <a:lnTo>
                      <a:pt x="37" y="332"/>
                    </a:lnTo>
                    <a:lnTo>
                      <a:pt x="28" y="323"/>
                    </a:lnTo>
                    <a:lnTo>
                      <a:pt x="25" y="313"/>
                    </a:lnTo>
                    <a:lnTo>
                      <a:pt x="32" y="290"/>
                    </a:lnTo>
                    <a:lnTo>
                      <a:pt x="41" y="278"/>
                    </a:lnTo>
                    <a:lnTo>
                      <a:pt x="56" y="268"/>
                    </a:lnTo>
                    <a:lnTo>
                      <a:pt x="32" y="261"/>
                    </a:lnTo>
                    <a:lnTo>
                      <a:pt x="13" y="247"/>
                    </a:lnTo>
                    <a:lnTo>
                      <a:pt x="4" y="229"/>
                    </a:lnTo>
                    <a:lnTo>
                      <a:pt x="0" y="210"/>
                    </a:lnTo>
                    <a:lnTo>
                      <a:pt x="5" y="190"/>
                    </a:lnTo>
                    <a:lnTo>
                      <a:pt x="18" y="174"/>
                    </a:lnTo>
                    <a:lnTo>
                      <a:pt x="38" y="164"/>
                    </a:lnTo>
                    <a:lnTo>
                      <a:pt x="51" y="162"/>
                    </a:lnTo>
                    <a:lnTo>
                      <a:pt x="67" y="160"/>
                    </a:lnTo>
                    <a:lnTo>
                      <a:pt x="49" y="142"/>
                    </a:lnTo>
                    <a:lnTo>
                      <a:pt x="42" y="125"/>
                    </a:lnTo>
                    <a:lnTo>
                      <a:pt x="44" y="110"/>
                    </a:lnTo>
                    <a:lnTo>
                      <a:pt x="53" y="99"/>
                    </a:lnTo>
                    <a:lnTo>
                      <a:pt x="68" y="89"/>
                    </a:lnTo>
                    <a:lnTo>
                      <a:pt x="88" y="86"/>
                    </a:lnTo>
                    <a:lnTo>
                      <a:pt x="109" y="87"/>
                    </a:lnTo>
                    <a:lnTo>
                      <a:pt x="132" y="94"/>
                    </a:lnTo>
                    <a:lnTo>
                      <a:pt x="128" y="74"/>
                    </a:lnTo>
                    <a:lnTo>
                      <a:pt x="128" y="55"/>
                    </a:lnTo>
                    <a:lnTo>
                      <a:pt x="134" y="37"/>
                    </a:lnTo>
                    <a:lnTo>
                      <a:pt x="144" y="20"/>
                    </a:lnTo>
                    <a:lnTo>
                      <a:pt x="157" y="9"/>
                    </a:lnTo>
                    <a:lnTo>
                      <a:pt x="174" y="1"/>
                    </a:lnTo>
                    <a:lnTo>
                      <a:pt x="194" y="0"/>
                    </a:lnTo>
                    <a:lnTo>
                      <a:pt x="217" y="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0" name="Freeform 270">
                <a:extLst>
                  <a:ext uri="{FF2B5EF4-FFF2-40B4-BE49-F238E27FC236}">
                    <a16:creationId xmlns:a16="http://schemas.microsoft.com/office/drawing/2014/main" id="{29140E68-96D0-40D8-A65B-E5E27B28F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2863" y="3213100"/>
                <a:ext cx="14288" cy="33338"/>
              </a:xfrm>
              <a:custGeom>
                <a:avLst/>
                <a:gdLst>
                  <a:gd name="T0" fmla="*/ 61 w 61"/>
                  <a:gd name="T1" fmla="*/ 0 h 189"/>
                  <a:gd name="T2" fmla="*/ 38 w 61"/>
                  <a:gd name="T3" fmla="*/ 12 h 189"/>
                  <a:gd name="T4" fmla="*/ 19 w 61"/>
                  <a:gd name="T5" fmla="*/ 28 h 189"/>
                  <a:gd name="T6" fmla="*/ 6 w 61"/>
                  <a:gd name="T7" fmla="*/ 45 h 189"/>
                  <a:gd name="T8" fmla="*/ 0 w 61"/>
                  <a:gd name="T9" fmla="*/ 64 h 189"/>
                  <a:gd name="T10" fmla="*/ 0 w 61"/>
                  <a:gd name="T11" fmla="*/ 81 h 189"/>
                  <a:gd name="T12" fmla="*/ 5 w 61"/>
                  <a:gd name="T13" fmla="*/ 97 h 189"/>
                  <a:gd name="T14" fmla="*/ 17 w 61"/>
                  <a:gd name="T15" fmla="*/ 110 h 189"/>
                  <a:gd name="T16" fmla="*/ 35 w 61"/>
                  <a:gd name="T17" fmla="*/ 119 h 189"/>
                  <a:gd name="T18" fmla="*/ 21 w 61"/>
                  <a:gd name="T19" fmla="*/ 133 h 189"/>
                  <a:gd name="T20" fmla="*/ 12 w 61"/>
                  <a:gd name="T21" fmla="*/ 148 h 189"/>
                  <a:gd name="T22" fmla="*/ 6 w 61"/>
                  <a:gd name="T23" fmla="*/ 161 h 189"/>
                  <a:gd name="T24" fmla="*/ 6 w 61"/>
                  <a:gd name="T25" fmla="*/ 172 h 189"/>
                  <a:gd name="T26" fmla="*/ 11 w 61"/>
                  <a:gd name="T27" fmla="*/ 181 h 189"/>
                  <a:gd name="T28" fmla="*/ 18 w 61"/>
                  <a:gd name="T29" fmla="*/ 187 h 189"/>
                  <a:gd name="T30" fmla="*/ 29 w 61"/>
                  <a:gd name="T31" fmla="*/ 189 h 189"/>
                  <a:gd name="T32" fmla="*/ 43 w 61"/>
                  <a:gd name="T33" fmla="*/ 186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89">
                    <a:moveTo>
                      <a:pt x="61" y="0"/>
                    </a:moveTo>
                    <a:lnTo>
                      <a:pt x="38" y="12"/>
                    </a:lnTo>
                    <a:lnTo>
                      <a:pt x="19" y="28"/>
                    </a:lnTo>
                    <a:lnTo>
                      <a:pt x="6" y="45"/>
                    </a:lnTo>
                    <a:lnTo>
                      <a:pt x="0" y="64"/>
                    </a:lnTo>
                    <a:lnTo>
                      <a:pt x="0" y="81"/>
                    </a:lnTo>
                    <a:lnTo>
                      <a:pt x="5" y="97"/>
                    </a:lnTo>
                    <a:lnTo>
                      <a:pt x="17" y="110"/>
                    </a:lnTo>
                    <a:lnTo>
                      <a:pt x="35" y="119"/>
                    </a:lnTo>
                    <a:lnTo>
                      <a:pt x="21" y="133"/>
                    </a:lnTo>
                    <a:lnTo>
                      <a:pt x="12" y="148"/>
                    </a:lnTo>
                    <a:lnTo>
                      <a:pt x="6" y="161"/>
                    </a:lnTo>
                    <a:lnTo>
                      <a:pt x="6" y="172"/>
                    </a:lnTo>
                    <a:lnTo>
                      <a:pt x="11" y="181"/>
                    </a:lnTo>
                    <a:lnTo>
                      <a:pt x="18" y="187"/>
                    </a:lnTo>
                    <a:lnTo>
                      <a:pt x="29" y="189"/>
                    </a:lnTo>
                    <a:lnTo>
                      <a:pt x="43" y="18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1" name="Freeform 271">
                <a:extLst>
                  <a:ext uri="{FF2B5EF4-FFF2-40B4-BE49-F238E27FC236}">
                    <a16:creationId xmlns:a16="http://schemas.microsoft.com/office/drawing/2014/main" id="{746D5291-DFDD-4E58-B79A-4CD1E3543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4301" y="3211513"/>
                <a:ext cx="69850" cy="28575"/>
              </a:xfrm>
              <a:custGeom>
                <a:avLst/>
                <a:gdLst>
                  <a:gd name="T0" fmla="*/ 4 w 308"/>
                  <a:gd name="T1" fmla="*/ 58 h 167"/>
                  <a:gd name="T2" fmla="*/ 0 w 308"/>
                  <a:gd name="T3" fmla="*/ 85 h 167"/>
                  <a:gd name="T4" fmla="*/ 2 w 308"/>
                  <a:gd name="T5" fmla="*/ 106 h 167"/>
                  <a:gd name="T6" fmla="*/ 9 w 308"/>
                  <a:gd name="T7" fmla="*/ 121 h 167"/>
                  <a:gd name="T8" fmla="*/ 20 w 308"/>
                  <a:gd name="T9" fmla="*/ 130 h 167"/>
                  <a:gd name="T10" fmla="*/ 33 w 308"/>
                  <a:gd name="T11" fmla="*/ 131 h 167"/>
                  <a:gd name="T12" fmla="*/ 47 w 308"/>
                  <a:gd name="T13" fmla="*/ 125 h 167"/>
                  <a:gd name="T14" fmla="*/ 62 w 308"/>
                  <a:gd name="T15" fmla="*/ 113 h 167"/>
                  <a:gd name="T16" fmla="*/ 75 w 308"/>
                  <a:gd name="T17" fmla="*/ 91 h 167"/>
                  <a:gd name="T18" fmla="*/ 74 w 308"/>
                  <a:gd name="T19" fmla="*/ 115 h 167"/>
                  <a:gd name="T20" fmla="*/ 78 w 308"/>
                  <a:gd name="T21" fmla="*/ 133 h 167"/>
                  <a:gd name="T22" fmla="*/ 85 w 308"/>
                  <a:gd name="T23" fmla="*/ 146 h 167"/>
                  <a:gd name="T24" fmla="*/ 95 w 308"/>
                  <a:gd name="T25" fmla="*/ 151 h 167"/>
                  <a:gd name="T26" fmla="*/ 106 w 308"/>
                  <a:gd name="T27" fmla="*/ 151 h 167"/>
                  <a:gd name="T28" fmla="*/ 119 w 308"/>
                  <a:gd name="T29" fmla="*/ 145 h 167"/>
                  <a:gd name="T30" fmla="*/ 132 w 308"/>
                  <a:gd name="T31" fmla="*/ 131 h 167"/>
                  <a:gd name="T32" fmla="*/ 146 w 308"/>
                  <a:gd name="T33" fmla="*/ 110 h 167"/>
                  <a:gd name="T34" fmla="*/ 152 w 308"/>
                  <a:gd name="T35" fmla="*/ 132 h 167"/>
                  <a:gd name="T36" fmla="*/ 160 w 308"/>
                  <a:gd name="T37" fmla="*/ 148 h 167"/>
                  <a:gd name="T38" fmla="*/ 172 w 308"/>
                  <a:gd name="T39" fmla="*/ 160 h 167"/>
                  <a:gd name="T40" fmla="*/ 186 w 308"/>
                  <a:gd name="T41" fmla="*/ 166 h 167"/>
                  <a:gd name="T42" fmla="*/ 201 w 308"/>
                  <a:gd name="T43" fmla="*/ 167 h 167"/>
                  <a:gd name="T44" fmla="*/ 218 w 308"/>
                  <a:gd name="T45" fmla="*/ 162 h 167"/>
                  <a:gd name="T46" fmla="*/ 233 w 308"/>
                  <a:gd name="T47" fmla="*/ 150 h 167"/>
                  <a:gd name="T48" fmla="*/ 248 w 308"/>
                  <a:gd name="T49" fmla="*/ 132 h 167"/>
                  <a:gd name="T50" fmla="*/ 268 w 308"/>
                  <a:gd name="T51" fmla="*/ 143 h 167"/>
                  <a:gd name="T52" fmla="*/ 285 w 308"/>
                  <a:gd name="T53" fmla="*/ 143 h 167"/>
                  <a:gd name="T54" fmla="*/ 298 w 308"/>
                  <a:gd name="T55" fmla="*/ 135 h 167"/>
                  <a:gd name="T56" fmla="*/ 307 w 308"/>
                  <a:gd name="T57" fmla="*/ 121 h 167"/>
                  <a:gd name="T58" fmla="*/ 308 w 308"/>
                  <a:gd name="T59" fmla="*/ 105 h 167"/>
                  <a:gd name="T60" fmla="*/ 302 w 308"/>
                  <a:gd name="T61" fmla="*/ 89 h 167"/>
                  <a:gd name="T62" fmla="*/ 285 w 308"/>
                  <a:gd name="T63" fmla="*/ 74 h 167"/>
                  <a:gd name="T64" fmla="*/ 260 w 308"/>
                  <a:gd name="T65" fmla="*/ 66 h 167"/>
                  <a:gd name="T66" fmla="*/ 264 w 308"/>
                  <a:gd name="T67" fmla="*/ 47 h 167"/>
                  <a:gd name="T68" fmla="*/ 260 w 308"/>
                  <a:gd name="T69" fmla="*/ 31 h 167"/>
                  <a:gd name="T70" fmla="*/ 248 w 308"/>
                  <a:gd name="T71" fmla="*/ 20 h 167"/>
                  <a:gd name="T72" fmla="*/ 233 w 308"/>
                  <a:gd name="T73" fmla="*/ 10 h 167"/>
                  <a:gd name="T74" fmla="*/ 214 w 308"/>
                  <a:gd name="T75" fmla="*/ 5 h 167"/>
                  <a:gd name="T76" fmla="*/ 195 w 308"/>
                  <a:gd name="T77" fmla="*/ 0 h 167"/>
                  <a:gd name="T78" fmla="*/ 177 w 308"/>
                  <a:gd name="T79" fmla="*/ 0 h 167"/>
                  <a:gd name="T80" fmla="*/ 161 w 308"/>
                  <a:gd name="T81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8" h="167">
                    <a:moveTo>
                      <a:pt x="4" y="58"/>
                    </a:moveTo>
                    <a:lnTo>
                      <a:pt x="0" y="85"/>
                    </a:lnTo>
                    <a:lnTo>
                      <a:pt x="2" y="106"/>
                    </a:lnTo>
                    <a:lnTo>
                      <a:pt x="9" y="121"/>
                    </a:lnTo>
                    <a:lnTo>
                      <a:pt x="20" y="130"/>
                    </a:lnTo>
                    <a:lnTo>
                      <a:pt x="33" y="131"/>
                    </a:lnTo>
                    <a:lnTo>
                      <a:pt x="47" y="125"/>
                    </a:lnTo>
                    <a:lnTo>
                      <a:pt x="62" y="113"/>
                    </a:lnTo>
                    <a:lnTo>
                      <a:pt x="75" y="91"/>
                    </a:lnTo>
                    <a:lnTo>
                      <a:pt x="74" y="115"/>
                    </a:lnTo>
                    <a:lnTo>
                      <a:pt x="78" y="133"/>
                    </a:lnTo>
                    <a:lnTo>
                      <a:pt x="85" y="146"/>
                    </a:lnTo>
                    <a:lnTo>
                      <a:pt x="95" y="151"/>
                    </a:lnTo>
                    <a:lnTo>
                      <a:pt x="106" y="151"/>
                    </a:lnTo>
                    <a:lnTo>
                      <a:pt x="119" y="145"/>
                    </a:lnTo>
                    <a:lnTo>
                      <a:pt x="132" y="131"/>
                    </a:lnTo>
                    <a:lnTo>
                      <a:pt x="146" y="110"/>
                    </a:lnTo>
                    <a:lnTo>
                      <a:pt x="152" y="132"/>
                    </a:lnTo>
                    <a:lnTo>
                      <a:pt x="160" y="148"/>
                    </a:lnTo>
                    <a:lnTo>
                      <a:pt x="172" y="160"/>
                    </a:lnTo>
                    <a:lnTo>
                      <a:pt x="186" y="166"/>
                    </a:lnTo>
                    <a:lnTo>
                      <a:pt x="201" y="167"/>
                    </a:lnTo>
                    <a:lnTo>
                      <a:pt x="218" y="162"/>
                    </a:lnTo>
                    <a:lnTo>
                      <a:pt x="233" y="150"/>
                    </a:lnTo>
                    <a:lnTo>
                      <a:pt x="248" y="132"/>
                    </a:lnTo>
                    <a:lnTo>
                      <a:pt x="268" y="143"/>
                    </a:lnTo>
                    <a:lnTo>
                      <a:pt x="285" y="143"/>
                    </a:lnTo>
                    <a:lnTo>
                      <a:pt x="298" y="135"/>
                    </a:lnTo>
                    <a:lnTo>
                      <a:pt x="307" y="121"/>
                    </a:lnTo>
                    <a:lnTo>
                      <a:pt x="308" y="105"/>
                    </a:lnTo>
                    <a:lnTo>
                      <a:pt x="302" y="89"/>
                    </a:lnTo>
                    <a:lnTo>
                      <a:pt x="285" y="74"/>
                    </a:lnTo>
                    <a:lnTo>
                      <a:pt x="260" y="66"/>
                    </a:lnTo>
                    <a:lnTo>
                      <a:pt x="264" y="47"/>
                    </a:lnTo>
                    <a:lnTo>
                      <a:pt x="260" y="31"/>
                    </a:lnTo>
                    <a:lnTo>
                      <a:pt x="248" y="20"/>
                    </a:lnTo>
                    <a:lnTo>
                      <a:pt x="233" y="10"/>
                    </a:lnTo>
                    <a:lnTo>
                      <a:pt x="214" y="5"/>
                    </a:lnTo>
                    <a:lnTo>
                      <a:pt x="195" y="0"/>
                    </a:lnTo>
                    <a:lnTo>
                      <a:pt x="177" y="0"/>
                    </a:lnTo>
                    <a:lnTo>
                      <a:pt x="161" y="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Freeform 272">
                <a:extLst>
                  <a:ext uri="{FF2B5EF4-FFF2-40B4-BE49-F238E27FC236}">
                    <a16:creationId xmlns:a16="http://schemas.microsoft.com/office/drawing/2014/main" id="{C46249B6-3D19-40BF-AE7F-990F3C8FD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3988" y="3167063"/>
                <a:ext cx="47625" cy="44450"/>
              </a:xfrm>
              <a:custGeom>
                <a:avLst/>
                <a:gdLst>
                  <a:gd name="T0" fmla="*/ 46 w 215"/>
                  <a:gd name="T1" fmla="*/ 257 h 257"/>
                  <a:gd name="T2" fmla="*/ 58 w 215"/>
                  <a:gd name="T3" fmla="*/ 238 h 257"/>
                  <a:gd name="T4" fmla="*/ 64 w 215"/>
                  <a:gd name="T5" fmla="*/ 217 h 257"/>
                  <a:gd name="T6" fmla="*/ 63 w 215"/>
                  <a:gd name="T7" fmla="*/ 195 h 257"/>
                  <a:gd name="T8" fmla="*/ 56 w 215"/>
                  <a:gd name="T9" fmla="*/ 170 h 257"/>
                  <a:gd name="T10" fmla="*/ 65 w 215"/>
                  <a:gd name="T11" fmla="*/ 185 h 257"/>
                  <a:gd name="T12" fmla="*/ 75 w 215"/>
                  <a:gd name="T13" fmla="*/ 196 h 257"/>
                  <a:gd name="T14" fmla="*/ 86 w 215"/>
                  <a:gd name="T15" fmla="*/ 200 h 257"/>
                  <a:gd name="T16" fmla="*/ 97 w 215"/>
                  <a:gd name="T17" fmla="*/ 201 h 257"/>
                  <a:gd name="T18" fmla="*/ 107 w 215"/>
                  <a:gd name="T19" fmla="*/ 197 h 257"/>
                  <a:gd name="T20" fmla="*/ 112 w 215"/>
                  <a:gd name="T21" fmla="*/ 189 h 257"/>
                  <a:gd name="T22" fmla="*/ 113 w 215"/>
                  <a:gd name="T23" fmla="*/ 178 h 257"/>
                  <a:gd name="T24" fmla="*/ 109 w 215"/>
                  <a:gd name="T25" fmla="*/ 163 h 257"/>
                  <a:gd name="T26" fmla="*/ 142 w 215"/>
                  <a:gd name="T27" fmla="*/ 174 h 257"/>
                  <a:gd name="T28" fmla="*/ 171 w 215"/>
                  <a:gd name="T29" fmla="*/ 179 h 257"/>
                  <a:gd name="T30" fmla="*/ 193 w 215"/>
                  <a:gd name="T31" fmla="*/ 175 h 257"/>
                  <a:gd name="T32" fmla="*/ 208 w 215"/>
                  <a:gd name="T33" fmla="*/ 168 h 257"/>
                  <a:gd name="T34" fmla="*/ 215 w 215"/>
                  <a:gd name="T35" fmla="*/ 154 h 257"/>
                  <a:gd name="T36" fmla="*/ 210 w 215"/>
                  <a:gd name="T37" fmla="*/ 137 h 257"/>
                  <a:gd name="T38" fmla="*/ 195 w 215"/>
                  <a:gd name="T39" fmla="*/ 116 h 257"/>
                  <a:gd name="T40" fmla="*/ 168 w 215"/>
                  <a:gd name="T41" fmla="*/ 92 h 257"/>
                  <a:gd name="T42" fmla="*/ 174 w 215"/>
                  <a:gd name="T43" fmla="*/ 79 h 257"/>
                  <a:gd name="T44" fmla="*/ 174 w 215"/>
                  <a:gd name="T45" fmla="*/ 66 h 257"/>
                  <a:gd name="T46" fmla="*/ 169 w 215"/>
                  <a:gd name="T47" fmla="*/ 54 h 257"/>
                  <a:gd name="T48" fmla="*/ 162 w 215"/>
                  <a:gd name="T49" fmla="*/ 43 h 257"/>
                  <a:gd name="T50" fmla="*/ 151 w 215"/>
                  <a:gd name="T51" fmla="*/ 34 h 257"/>
                  <a:gd name="T52" fmla="*/ 139 w 215"/>
                  <a:gd name="T53" fmla="*/ 29 h 257"/>
                  <a:gd name="T54" fmla="*/ 127 w 215"/>
                  <a:gd name="T55" fmla="*/ 28 h 257"/>
                  <a:gd name="T56" fmla="*/ 115 w 215"/>
                  <a:gd name="T57" fmla="*/ 32 h 257"/>
                  <a:gd name="T58" fmla="*/ 105 w 215"/>
                  <a:gd name="T59" fmla="*/ 18 h 257"/>
                  <a:gd name="T60" fmla="*/ 92 w 215"/>
                  <a:gd name="T61" fmla="*/ 9 h 257"/>
                  <a:gd name="T62" fmla="*/ 77 w 215"/>
                  <a:gd name="T63" fmla="*/ 2 h 257"/>
                  <a:gd name="T64" fmla="*/ 60 w 215"/>
                  <a:gd name="T65" fmla="*/ 0 h 257"/>
                  <a:gd name="T66" fmla="*/ 44 w 215"/>
                  <a:gd name="T67" fmla="*/ 1 h 257"/>
                  <a:gd name="T68" fmla="*/ 28 w 215"/>
                  <a:gd name="T69" fmla="*/ 5 h 257"/>
                  <a:gd name="T70" fmla="*/ 13 w 215"/>
                  <a:gd name="T71" fmla="*/ 12 h 257"/>
                  <a:gd name="T72" fmla="*/ 0 w 215"/>
                  <a:gd name="T73" fmla="*/ 2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5" h="257">
                    <a:moveTo>
                      <a:pt x="46" y="257"/>
                    </a:moveTo>
                    <a:lnTo>
                      <a:pt x="58" y="238"/>
                    </a:lnTo>
                    <a:lnTo>
                      <a:pt x="64" y="217"/>
                    </a:lnTo>
                    <a:lnTo>
                      <a:pt x="63" y="195"/>
                    </a:lnTo>
                    <a:lnTo>
                      <a:pt x="56" y="170"/>
                    </a:lnTo>
                    <a:lnTo>
                      <a:pt x="65" y="185"/>
                    </a:lnTo>
                    <a:lnTo>
                      <a:pt x="75" y="196"/>
                    </a:lnTo>
                    <a:lnTo>
                      <a:pt x="86" y="200"/>
                    </a:lnTo>
                    <a:lnTo>
                      <a:pt x="97" y="201"/>
                    </a:lnTo>
                    <a:lnTo>
                      <a:pt x="107" y="197"/>
                    </a:lnTo>
                    <a:lnTo>
                      <a:pt x="112" y="189"/>
                    </a:lnTo>
                    <a:lnTo>
                      <a:pt x="113" y="178"/>
                    </a:lnTo>
                    <a:lnTo>
                      <a:pt x="109" y="163"/>
                    </a:lnTo>
                    <a:lnTo>
                      <a:pt x="142" y="174"/>
                    </a:lnTo>
                    <a:lnTo>
                      <a:pt x="171" y="179"/>
                    </a:lnTo>
                    <a:lnTo>
                      <a:pt x="193" y="175"/>
                    </a:lnTo>
                    <a:lnTo>
                      <a:pt x="208" y="168"/>
                    </a:lnTo>
                    <a:lnTo>
                      <a:pt x="215" y="154"/>
                    </a:lnTo>
                    <a:lnTo>
                      <a:pt x="210" y="137"/>
                    </a:lnTo>
                    <a:lnTo>
                      <a:pt x="195" y="116"/>
                    </a:lnTo>
                    <a:lnTo>
                      <a:pt x="168" y="92"/>
                    </a:lnTo>
                    <a:lnTo>
                      <a:pt x="174" y="79"/>
                    </a:lnTo>
                    <a:lnTo>
                      <a:pt x="174" y="66"/>
                    </a:lnTo>
                    <a:lnTo>
                      <a:pt x="169" y="54"/>
                    </a:lnTo>
                    <a:lnTo>
                      <a:pt x="162" y="43"/>
                    </a:lnTo>
                    <a:lnTo>
                      <a:pt x="151" y="34"/>
                    </a:lnTo>
                    <a:lnTo>
                      <a:pt x="139" y="29"/>
                    </a:lnTo>
                    <a:lnTo>
                      <a:pt x="127" y="28"/>
                    </a:lnTo>
                    <a:lnTo>
                      <a:pt x="115" y="32"/>
                    </a:lnTo>
                    <a:lnTo>
                      <a:pt x="105" y="18"/>
                    </a:lnTo>
                    <a:lnTo>
                      <a:pt x="92" y="9"/>
                    </a:lnTo>
                    <a:lnTo>
                      <a:pt x="77" y="2"/>
                    </a:lnTo>
                    <a:lnTo>
                      <a:pt x="60" y="0"/>
                    </a:lnTo>
                    <a:lnTo>
                      <a:pt x="44" y="1"/>
                    </a:lnTo>
                    <a:lnTo>
                      <a:pt x="28" y="5"/>
                    </a:lnTo>
                    <a:lnTo>
                      <a:pt x="13" y="12"/>
                    </a:lnTo>
                    <a:lnTo>
                      <a:pt x="0" y="2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Freeform 273">
                <a:extLst>
                  <a:ext uri="{FF2B5EF4-FFF2-40B4-BE49-F238E27FC236}">
                    <a16:creationId xmlns:a16="http://schemas.microsoft.com/office/drawing/2014/main" id="{5CD96D0D-F59D-449E-81C0-31212C10F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7438" y="3222625"/>
                <a:ext cx="46038" cy="53975"/>
              </a:xfrm>
              <a:custGeom>
                <a:avLst/>
                <a:gdLst>
                  <a:gd name="T0" fmla="*/ 0 w 209"/>
                  <a:gd name="T1" fmla="*/ 308 h 308"/>
                  <a:gd name="T2" fmla="*/ 8 w 209"/>
                  <a:gd name="T3" fmla="*/ 281 h 308"/>
                  <a:gd name="T4" fmla="*/ 22 w 209"/>
                  <a:gd name="T5" fmla="*/ 259 h 308"/>
                  <a:gd name="T6" fmla="*/ 42 w 209"/>
                  <a:gd name="T7" fmla="*/ 246 h 308"/>
                  <a:gd name="T8" fmla="*/ 71 w 209"/>
                  <a:gd name="T9" fmla="*/ 245 h 308"/>
                  <a:gd name="T10" fmla="*/ 69 w 209"/>
                  <a:gd name="T11" fmla="*/ 219 h 308"/>
                  <a:gd name="T12" fmla="*/ 76 w 209"/>
                  <a:gd name="T13" fmla="*/ 193 h 308"/>
                  <a:gd name="T14" fmla="*/ 88 w 209"/>
                  <a:gd name="T15" fmla="*/ 172 h 308"/>
                  <a:gd name="T16" fmla="*/ 105 w 209"/>
                  <a:gd name="T17" fmla="*/ 157 h 308"/>
                  <a:gd name="T18" fmla="*/ 106 w 209"/>
                  <a:gd name="T19" fmla="*/ 135 h 308"/>
                  <a:gd name="T20" fmla="*/ 111 w 209"/>
                  <a:gd name="T21" fmla="*/ 113 h 308"/>
                  <a:gd name="T22" fmla="*/ 123 w 209"/>
                  <a:gd name="T23" fmla="*/ 95 h 308"/>
                  <a:gd name="T24" fmla="*/ 143 w 209"/>
                  <a:gd name="T25" fmla="*/ 82 h 308"/>
                  <a:gd name="T26" fmla="*/ 128 w 209"/>
                  <a:gd name="T27" fmla="*/ 56 h 308"/>
                  <a:gd name="T28" fmla="*/ 122 w 209"/>
                  <a:gd name="T29" fmla="*/ 34 h 308"/>
                  <a:gd name="T30" fmla="*/ 124 w 209"/>
                  <a:gd name="T31" fmla="*/ 17 h 308"/>
                  <a:gd name="T32" fmla="*/ 133 w 209"/>
                  <a:gd name="T33" fmla="*/ 5 h 308"/>
                  <a:gd name="T34" fmla="*/ 147 w 209"/>
                  <a:gd name="T35" fmla="*/ 0 h 308"/>
                  <a:gd name="T36" fmla="*/ 165 w 209"/>
                  <a:gd name="T37" fmla="*/ 0 h 308"/>
                  <a:gd name="T38" fmla="*/ 186 w 209"/>
                  <a:gd name="T39" fmla="*/ 7 h 308"/>
                  <a:gd name="T40" fmla="*/ 209 w 209"/>
                  <a:gd name="T41" fmla="*/ 2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9" h="308">
                    <a:moveTo>
                      <a:pt x="0" y="308"/>
                    </a:moveTo>
                    <a:lnTo>
                      <a:pt x="8" y="281"/>
                    </a:lnTo>
                    <a:lnTo>
                      <a:pt x="22" y="259"/>
                    </a:lnTo>
                    <a:lnTo>
                      <a:pt x="42" y="246"/>
                    </a:lnTo>
                    <a:lnTo>
                      <a:pt x="71" y="245"/>
                    </a:lnTo>
                    <a:lnTo>
                      <a:pt x="69" y="219"/>
                    </a:lnTo>
                    <a:lnTo>
                      <a:pt x="76" y="193"/>
                    </a:lnTo>
                    <a:lnTo>
                      <a:pt x="88" y="172"/>
                    </a:lnTo>
                    <a:lnTo>
                      <a:pt x="105" y="157"/>
                    </a:lnTo>
                    <a:lnTo>
                      <a:pt x="106" y="135"/>
                    </a:lnTo>
                    <a:lnTo>
                      <a:pt x="111" y="113"/>
                    </a:lnTo>
                    <a:lnTo>
                      <a:pt x="123" y="95"/>
                    </a:lnTo>
                    <a:lnTo>
                      <a:pt x="143" y="82"/>
                    </a:lnTo>
                    <a:lnTo>
                      <a:pt x="128" y="56"/>
                    </a:lnTo>
                    <a:lnTo>
                      <a:pt x="122" y="34"/>
                    </a:lnTo>
                    <a:lnTo>
                      <a:pt x="124" y="17"/>
                    </a:lnTo>
                    <a:lnTo>
                      <a:pt x="133" y="5"/>
                    </a:lnTo>
                    <a:lnTo>
                      <a:pt x="147" y="0"/>
                    </a:lnTo>
                    <a:lnTo>
                      <a:pt x="165" y="0"/>
                    </a:lnTo>
                    <a:lnTo>
                      <a:pt x="186" y="7"/>
                    </a:lnTo>
                    <a:lnTo>
                      <a:pt x="209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4" name="Freeform 274">
                <a:extLst>
                  <a:ext uri="{FF2B5EF4-FFF2-40B4-BE49-F238E27FC236}">
                    <a16:creationId xmlns:a16="http://schemas.microsoft.com/office/drawing/2014/main" id="{7C6DE361-6E96-4D42-865D-E3EB4F60E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488" y="3141663"/>
                <a:ext cx="74613" cy="39688"/>
              </a:xfrm>
              <a:custGeom>
                <a:avLst/>
                <a:gdLst>
                  <a:gd name="T0" fmla="*/ 36 w 330"/>
                  <a:gd name="T1" fmla="*/ 0 h 231"/>
                  <a:gd name="T2" fmla="*/ 20 w 330"/>
                  <a:gd name="T3" fmla="*/ 7 h 231"/>
                  <a:gd name="T4" fmla="*/ 8 w 330"/>
                  <a:gd name="T5" fmla="*/ 19 h 231"/>
                  <a:gd name="T6" fmla="*/ 1 w 330"/>
                  <a:gd name="T7" fmla="*/ 33 h 231"/>
                  <a:gd name="T8" fmla="*/ 0 w 330"/>
                  <a:gd name="T9" fmla="*/ 49 h 231"/>
                  <a:gd name="T10" fmla="*/ 5 w 330"/>
                  <a:gd name="T11" fmla="*/ 64 h 231"/>
                  <a:gd name="T12" fmla="*/ 13 w 330"/>
                  <a:gd name="T13" fmla="*/ 77 h 231"/>
                  <a:gd name="T14" fmla="*/ 27 w 330"/>
                  <a:gd name="T15" fmla="*/ 86 h 231"/>
                  <a:gd name="T16" fmla="*/ 47 w 330"/>
                  <a:gd name="T17" fmla="*/ 90 h 231"/>
                  <a:gd name="T18" fmla="*/ 25 w 330"/>
                  <a:gd name="T19" fmla="*/ 104 h 231"/>
                  <a:gd name="T20" fmla="*/ 12 w 330"/>
                  <a:gd name="T21" fmla="*/ 119 h 231"/>
                  <a:gd name="T22" fmla="*/ 7 w 330"/>
                  <a:gd name="T23" fmla="*/ 131 h 231"/>
                  <a:gd name="T24" fmla="*/ 8 w 330"/>
                  <a:gd name="T25" fmla="*/ 143 h 231"/>
                  <a:gd name="T26" fmla="*/ 14 w 330"/>
                  <a:gd name="T27" fmla="*/ 152 h 231"/>
                  <a:gd name="T28" fmla="*/ 26 w 330"/>
                  <a:gd name="T29" fmla="*/ 156 h 231"/>
                  <a:gd name="T30" fmla="*/ 42 w 330"/>
                  <a:gd name="T31" fmla="*/ 156 h 231"/>
                  <a:gd name="T32" fmla="*/ 62 w 330"/>
                  <a:gd name="T33" fmla="*/ 150 h 231"/>
                  <a:gd name="T34" fmla="*/ 54 w 330"/>
                  <a:gd name="T35" fmla="*/ 172 h 231"/>
                  <a:gd name="T36" fmla="*/ 53 w 330"/>
                  <a:gd name="T37" fmla="*/ 189 h 231"/>
                  <a:gd name="T38" fmla="*/ 59 w 330"/>
                  <a:gd name="T39" fmla="*/ 202 h 231"/>
                  <a:gd name="T40" fmla="*/ 67 w 330"/>
                  <a:gd name="T41" fmla="*/ 208 h 231"/>
                  <a:gd name="T42" fmla="*/ 79 w 330"/>
                  <a:gd name="T43" fmla="*/ 209 h 231"/>
                  <a:gd name="T44" fmla="*/ 93 w 330"/>
                  <a:gd name="T45" fmla="*/ 205 h 231"/>
                  <a:gd name="T46" fmla="*/ 107 w 330"/>
                  <a:gd name="T47" fmla="*/ 194 h 231"/>
                  <a:gd name="T48" fmla="*/ 122 w 330"/>
                  <a:gd name="T49" fmla="*/ 178 h 231"/>
                  <a:gd name="T50" fmla="*/ 122 w 330"/>
                  <a:gd name="T51" fmla="*/ 202 h 231"/>
                  <a:gd name="T52" fmla="*/ 129 w 330"/>
                  <a:gd name="T53" fmla="*/ 218 h 231"/>
                  <a:gd name="T54" fmla="*/ 139 w 330"/>
                  <a:gd name="T55" fmla="*/ 228 h 231"/>
                  <a:gd name="T56" fmla="*/ 154 w 330"/>
                  <a:gd name="T57" fmla="*/ 231 h 231"/>
                  <a:gd name="T58" fmla="*/ 168 w 330"/>
                  <a:gd name="T59" fmla="*/ 228 h 231"/>
                  <a:gd name="T60" fmla="*/ 180 w 330"/>
                  <a:gd name="T61" fmla="*/ 217 h 231"/>
                  <a:gd name="T62" fmla="*/ 190 w 330"/>
                  <a:gd name="T63" fmla="*/ 201 h 231"/>
                  <a:gd name="T64" fmla="*/ 193 w 330"/>
                  <a:gd name="T65" fmla="*/ 178 h 231"/>
                  <a:gd name="T66" fmla="*/ 207 w 330"/>
                  <a:gd name="T67" fmla="*/ 189 h 231"/>
                  <a:gd name="T68" fmla="*/ 220 w 330"/>
                  <a:gd name="T69" fmla="*/ 194 h 231"/>
                  <a:gd name="T70" fmla="*/ 233 w 330"/>
                  <a:gd name="T71" fmla="*/ 195 h 231"/>
                  <a:gd name="T72" fmla="*/ 245 w 330"/>
                  <a:gd name="T73" fmla="*/ 192 h 231"/>
                  <a:gd name="T74" fmla="*/ 254 w 330"/>
                  <a:gd name="T75" fmla="*/ 185 h 231"/>
                  <a:gd name="T76" fmla="*/ 258 w 330"/>
                  <a:gd name="T77" fmla="*/ 174 h 231"/>
                  <a:gd name="T78" fmla="*/ 258 w 330"/>
                  <a:gd name="T79" fmla="*/ 160 h 231"/>
                  <a:gd name="T80" fmla="*/ 253 w 330"/>
                  <a:gd name="T81" fmla="*/ 142 h 231"/>
                  <a:gd name="T82" fmla="*/ 270 w 330"/>
                  <a:gd name="T83" fmla="*/ 154 h 231"/>
                  <a:gd name="T84" fmla="*/ 286 w 330"/>
                  <a:gd name="T85" fmla="*/ 159 h 231"/>
                  <a:gd name="T86" fmla="*/ 301 w 330"/>
                  <a:gd name="T87" fmla="*/ 159 h 231"/>
                  <a:gd name="T88" fmla="*/ 314 w 330"/>
                  <a:gd name="T89" fmla="*/ 154 h 231"/>
                  <a:gd name="T90" fmla="*/ 324 w 330"/>
                  <a:gd name="T91" fmla="*/ 146 h 231"/>
                  <a:gd name="T92" fmla="*/ 329 w 330"/>
                  <a:gd name="T93" fmla="*/ 135 h 231"/>
                  <a:gd name="T94" fmla="*/ 330 w 330"/>
                  <a:gd name="T95" fmla="*/ 122 h 231"/>
                  <a:gd name="T96" fmla="*/ 325 w 330"/>
                  <a:gd name="T97" fmla="*/ 108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0" h="231">
                    <a:moveTo>
                      <a:pt x="36" y="0"/>
                    </a:moveTo>
                    <a:lnTo>
                      <a:pt x="20" y="7"/>
                    </a:lnTo>
                    <a:lnTo>
                      <a:pt x="8" y="19"/>
                    </a:lnTo>
                    <a:lnTo>
                      <a:pt x="1" y="33"/>
                    </a:lnTo>
                    <a:lnTo>
                      <a:pt x="0" y="49"/>
                    </a:lnTo>
                    <a:lnTo>
                      <a:pt x="5" y="64"/>
                    </a:lnTo>
                    <a:lnTo>
                      <a:pt x="13" y="77"/>
                    </a:lnTo>
                    <a:lnTo>
                      <a:pt x="27" y="86"/>
                    </a:lnTo>
                    <a:lnTo>
                      <a:pt x="47" y="90"/>
                    </a:lnTo>
                    <a:lnTo>
                      <a:pt x="25" y="104"/>
                    </a:lnTo>
                    <a:lnTo>
                      <a:pt x="12" y="119"/>
                    </a:lnTo>
                    <a:lnTo>
                      <a:pt x="7" y="131"/>
                    </a:lnTo>
                    <a:lnTo>
                      <a:pt x="8" y="143"/>
                    </a:lnTo>
                    <a:lnTo>
                      <a:pt x="14" y="152"/>
                    </a:lnTo>
                    <a:lnTo>
                      <a:pt x="26" y="156"/>
                    </a:lnTo>
                    <a:lnTo>
                      <a:pt x="42" y="156"/>
                    </a:lnTo>
                    <a:lnTo>
                      <a:pt x="62" y="150"/>
                    </a:lnTo>
                    <a:lnTo>
                      <a:pt x="54" y="172"/>
                    </a:lnTo>
                    <a:lnTo>
                      <a:pt x="53" y="189"/>
                    </a:lnTo>
                    <a:lnTo>
                      <a:pt x="59" y="202"/>
                    </a:lnTo>
                    <a:lnTo>
                      <a:pt x="67" y="208"/>
                    </a:lnTo>
                    <a:lnTo>
                      <a:pt x="79" y="209"/>
                    </a:lnTo>
                    <a:lnTo>
                      <a:pt x="93" y="205"/>
                    </a:lnTo>
                    <a:lnTo>
                      <a:pt x="107" y="194"/>
                    </a:lnTo>
                    <a:lnTo>
                      <a:pt x="122" y="178"/>
                    </a:lnTo>
                    <a:lnTo>
                      <a:pt x="122" y="202"/>
                    </a:lnTo>
                    <a:lnTo>
                      <a:pt x="129" y="218"/>
                    </a:lnTo>
                    <a:lnTo>
                      <a:pt x="139" y="228"/>
                    </a:lnTo>
                    <a:lnTo>
                      <a:pt x="154" y="231"/>
                    </a:lnTo>
                    <a:lnTo>
                      <a:pt x="168" y="228"/>
                    </a:lnTo>
                    <a:lnTo>
                      <a:pt x="180" y="217"/>
                    </a:lnTo>
                    <a:lnTo>
                      <a:pt x="190" y="201"/>
                    </a:lnTo>
                    <a:lnTo>
                      <a:pt x="193" y="178"/>
                    </a:lnTo>
                    <a:lnTo>
                      <a:pt x="207" y="189"/>
                    </a:lnTo>
                    <a:lnTo>
                      <a:pt x="220" y="194"/>
                    </a:lnTo>
                    <a:lnTo>
                      <a:pt x="233" y="195"/>
                    </a:lnTo>
                    <a:lnTo>
                      <a:pt x="245" y="192"/>
                    </a:lnTo>
                    <a:lnTo>
                      <a:pt x="254" y="185"/>
                    </a:lnTo>
                    <a:lnTo>
                      <a:pt x="258" y="174"/>
                    </a:lnTo>
                    <a:lnTo>
                      <a:pt x="258" y="160"/>
                    </a:lnTo>
                    <a:lnTo>
                      <a:pt x="253" y="142"/>
                    </a:lnTo>
                    <a:lnTo>
                      <a:pt x="270" y="154"/>
                    </a:lnTo>
                    <a:lnTo>
                      <a:pt x="286" y="159"/>
                    </a:lnTo>
                    <a:lnTo>
                      <a:pt x="301" y="159"/>
                    </a:lnTo>
                    <a:lnTo>
                      <a:pt x="314" y="154"/>
                    </a:lnTo>
                    <a:lnTo>
                      <a:pt x="324" y="146"/>
                    </a:lnTo>
                    <a:lnTo>
                      <a:pt x="329" y="135"/>
                    </a:lnTo>
                    <a:lnTo>
                      <a:pt x="330" y="122"/>
                    </a:lnTo>
                    <a:lnTo>
                      <a:pt x="325" y="10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5" name="Freeform 275">
                <a:extLst>
                  <a:ext uri="{FF2B5EF4-FFF2-40B4-BE49-F238E27FC236}">
                    <a16:creationId xmlns:a16="http://schemas.microsoft.com/office/drawing/2014/main" id="{1C83F99B-1475-4FB2-9B03-CFC41A7A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4226" y="3098800"/>
                <a:ext cx="130175" cy="60325"/>
              </a:xfrm>
              <a:custGeom>
                <a:avLst/>
                <a:gdLst>
                  <a:gd name="T0" fmla="*/ 23 w 575"/>
                  <a:gd name="T1" fmla="*/ 334 h 334"/>
                  <a:gd name="T2" fmla="*/ 7 w 575"/>
                  <a:gd name="T3" fmla="*/ 315 h 334"/>
                  <a:gd name="T4" fmla="*/ 0 w 575"/>
                  <a:gd name="T5" fmla="*/ 296 h 334"/>
                  <a:gd name="T6" fmla="*/ 0 w 575"/>
                  <a:gd name="T7" fmla="*/ 275 h 334"/>
                  <a:gd name="T8" fmla="*/ 7 w 575"/>
                  <a:gd name="T9" fmla="*/ 258 h 334"/>
                  <a:gd name="T10" fmla="*/ 20 w 575"/>
                  <a:gd name="T11" fmla="*/ 243 h 334"/>
                  <a:gd name="T12" fmla="*/ 37 w 575"/>
                  <a:gd name="T13" fmla="*/ 234 h 334"/>
                  <a:gd name="T14" fmla="*/ 59 w 575"/>
                  <a:gd name="T15" fmla="*/ 230 h 334"/>
                  <a:gd name="T16" fmla="*/ 84 w 575"/>
                  <a:gd name="T17" fmla="*/ 235 h 334"/>
                  <a:gd name="T18" fmla="*/ 86 w 575"/>
                  <a:gd name="T19" fmla="*/ 220 h 334"/>
                  <a:gd name="T20" fmla="*/ 90 w 575"/>
                  <a:gd name="T21" fmla="*/ 208 h 334"/>
                  <a:gd name="T22" fmla="*/ 103 w 575"/>
                  <a:gd name="T23" fmla="*/ 189 h 334"/>
                  <a:gd name="T24" fmla="*/ 121 w 575"/>
                  <a:gd name="T25" fmla="*/ 176 h 334"/>
                  <a:gd name="T26" fmla="*/ 141 w 575"/>
                  <a:gd name="T27" fmla="*/ 172 h 334"/>
                  <a:gd name="T28" fmla="*/ 161 w 575"/>
                  <a:gd name="T29" fmla="*/ 174 h 334"/>
                  <a:gd name="T30" fmla="*/ 180 w 575"/>
                  <a:gd name="T31" fmla="*/ 183 h 334"/>
                  <a:gd name="T32" fmla="*/ 195 w 575"/>
                  <a:gd name="T33" fmla="*/ 199 h 334"/>
                  <a:gd name="T34" fmla="*/ 203 w 575"/>
                  <a:gd name="T35" fmla="*/ 223 h 334"/>
                  <a:gd name="T36" fmla="*/ 227 w 575"/>
                  <a:gd name="T37" fmla="*/ 229 h 334"/>
                  <a:gd name="T38" fmla="*/ 245 w 575"/>
                  <a:gd name="T39" fmla="*/ 239 h 334"/>
                  <a:gd name="T40" fmla="*/ 260 w 575"/>
                  <a:gd name="T41" fmla="*/ 254 h 334"/>
                  <a:gd name="T42" fmla="*/ 271 w 575"/>
                  <a:gd name="T43" fmla="*/ 274 h 334"/>
                  <a:gd name="T44" fmla="*/ 285 w 575"/>
                  <a:gd name="T45" fmla="*/ 245 h 334"/>
                  <a:gd name="T46" fmla="*/ 306 w 575"/>
                  <a:gd name="T47" fmla="*/ 221 h 334"/>
                  <a:gd name="T48" fmla="*/ 319 w 575"/>
                  <a:gd name="T49" fmla="*/ 211 h 334"/>
                  <a:gd name="T50" fmla="*/ 333 w 575"/>
                  <a:gd name="T51" fmla="*/ 204 h 334"/>
                  <a:gd name="T52" fmla="*/ 365 w 575"/>
                  <a:gd name="T53" fmla="*/ 197 h 334"/>
                  <a:gd name="T54" fmla="*/ 366 w 575"/>
                  <a:gd name="T55" fmla="*/ 186 h 334"/>
                  <a:gd name="T56" fmla="*/ 370 w 575"/>
                  <a:gd name="T57" fmla="*/ 175 h 334"/>
                  <a:gd name="T58" fmla="*/ 386 w 575"/>
                  <a:gd name="T59" fmla="*/ 158 h 334"/>
                  <a:gd name="T60" fmla="*/ 395 w 575"/>
                  <a:gd name="T61" fmla="*/ 154 h 334"/>
                  <a:gd name="T62" fmla="*/ 407 w 575"/>
                  <a:gd name="T63" fmla="*/ 151 h 334"/>
                  <a:gd name="T64" fmla="*/ 419 w 575"/>
                  <a:gd name="T65" fmla="*/ 154 h 334"/>
                  <a:gd name="T66" fmla="*/ 432 w 575"/>
                  <a:gd name="T67" fmla="*/ 160 h 334"/>
                  <a:gd name="T68" fmla="*/ 433 w 575"/>
                  <a:gd name="T69" fmla="*/ 143 h 334"/>
                  <a:gd name="T70" fmla="*/ 443 w 575"/>
                  <a:gd name="T71" fmla="*/ 127 h 334"/>
                  <a:gd name="T72" fmla="*/ 459 w 575"/>
                  <a:gd name="T73" fmla="*/ 117 h 334"/>
                  <a:gd name="T74" fmla="*/ 470 w 575"/>
                  <a:gd name="T75" fmla="*/ 118 h 334"/>
                  <a:gd name="T76" fmla="*/ 480 w 575"/>
                  <a:gd name="T77" fmla="*/ 123 h 334"/>
                  <a:gd name="T78" fmla="*/ 475 w 575"/>
                  <a:gd name="T79" fmla="*/ 113 h 334"/>
                  <a:gd name="T80" fmla="*/ 472 w 575"/>
                  <a:gd name="T81" fmla="*/ 102 h 334"/>
                  <a:gd name="T82" fmla="*/ 473 w 575"/>
                  <a:gd name="T83" fmla="*/ 93 h 334"/>
                  <a:gd name="T84" fmla="*/ 476 w 575"/>
                  <a:gd name="T85" fmla="*/ 84 h 334"/>
                  <a:gd name="T86" fmla="*/ 483 w 575"/>
                  <a:gd name="T87" fmla="*/ 78 h 334"/>
                  <a:gd name="T88" fmla="*/ 491 w 575"/>
                  <a:gd name="T89" fmla="*/ 73 h 334"/>
                  <a:gd name="T90" fmla="*/ 502 w 575"/>
                  <a:gd name="T91" fmla="*/ 72 h 334"/>
                  <a:gd name="T92" fmla="*/ 515 w 575"/>
                  <a:gd name="T93" fmla="*/ 74 h 334"/>
                  <a:gd name="T94" fmla="*/ 518 w 575"/>
                  <a:gd name="T95" fmla="*/ 43 h 334"/>
                  <a:gd name="T96" fmla="*/ 529 w 575"/>
                  <a:gd name="T97" fmla="*/ 20 h 334"/>
                  <a:gd name="T98" fmla="*/ 548 w 575"/>
                  <a:gd name="T99" fmla="*/ 5 h 334"/>
                  <a:gd name="T100" fmla="*/ 560 w 575"/>
                  <a:gd name="T101" fmla="*/ 1 h 334"/>
                  <a:gd name="T102" fmla="*/ 575 w 575"/>
                  <a:gd name="T103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5" h="334">
                    <a:moveTo>
                      <a:pt x="23" y="334"/>
                    </a:moveTo>
                    <a:lnTo>
                      <a:pt x="7" y="315"/>
                    </a:lnTo>
                    <a:lnTo>
                      <a:pt x="0" y="296"/>
                    </a:lnTo>
                    <a:lnTo>
                      <a:pt x="0" y="275"/>
                    </a:lnTo>
                    <a:lnTo>
                      <a:pt x="7" y="258"/>
                    </a:lnTo>
                    <a:lnTo>
                      <a:pt x="20" y="243"/>
                    </a:lnTo>
                    <a:lnTo>
                      <a:pt x="37" y="234"/>
                    </a:lnTo>
                    <a:lnTo>
                      <a:pt x="59" y="230"/>
                    </a:lnTo>
                    <a:lnTo>
                      <a:pt x="84" y="235"/>
                    </a:lnTo>
                    <a:lnTo>
                      <a:pt x="86" y="220"/>
                    </a:lnTo>
                    <a:lnTo>
                      <a:pt x="90" y="208"/>
                    </a:lnTo>
                    <a:lnTo>
                      <a:pt x="103" y="189"/>
                    </a:lnTo>
                    <a:lnTo>
                      <a:pt x="121" y="176"/>
                    </a:lnTo>
                    <a:lnTo>
                      <a:pt x="141" y="172"/>
                    </a:lnTo>
                    <a:lnTo>
                      <a:pt x="161" y="174"/>
                    </a:lnTo>
                    <a:lnTo>
                      <a:pt x="180" y="183"/>
                    </a:lnTo>
                    <a:lnTo>
                      <a:pt x="195" y="199"/>
                    </a:lnTo>
                    <a:lnTo>
                      <a:pt x="203" y="223"/>
                    </a:lnTo>
                    <a:lnTo>
                      <a:pt x="227" y="229"/>
                    </a:lnTo>
                    <a:lnTo>
                      <a:pt x="245" y="239"/>
                    </a:lnTo>
                    <a:lnTo>
                      <a:pt x="260" y="254"/>
                    </a:lnTo>
                    <a:lnTo>
                      <a:pt x="271" y="274"/>
                    </a:lnTo>
                    <a:lnTo>
                      <a:pt x="285" y="245"/>
                    </a:lnTo>
                    <a:lnTo>
                      <a:pt x="306" y="221"/>
                    </a:lnTo>
                    <a:lnTo>
                      <a:pt x="319" y="211"/>
                    </a:lnTo>
                    <a:lnTo>
                      <a:pt x="333" y="204"/>
                    </a:lnTo>
                    <a:lnTo>
                      <a:pt x="365" y="197"/>
                    </a:lnTo>
                    <a:lnTo>
                      <a:pt x="366" y="186"/>
                    </a:lnTo>
                    <a:lnTo>
                      <a:pt x="370" y="175"/>
                    </a:lnTo>
                    <a:lnTo>
                      <a:pt x="386" y="158"/>
                    </a:lnTo>
                    <a:lnTo>
                      <a:pt x="395" y="154"/>
                    </a:lnTo>
                    <a:lnTo>
                      <a:pt x="407" y="151"/>
                    </a:lnTo>
                    <a:lnTo>
                      <a:pt x="419" y="154"/>
                    </a:lnTo>
                    <a:lnTo>
                      <a:pt x="432" y="160"/>
                    </a:lnTo>
                    <a:lnTo>
                      <a:pt x="433" y="143"/>
                    </a:lnTo>
                    <a:lnTo>
                      <a:pt x="443" y="127"/>
                    </a:lnTo>
                    <a:lnTo>
                      <a:pt x="459" y="117"/>
                    </a:lnTo>
                    <a:lnTo>
                      <a:pt x="470" y="118"/>
                    </a:lnTo>
                    <a:lnTo>
                      <a:pt x="480" y="123"/>
                    </a:lnTo>
                    <a:lnTo>
                      <a:pt x="475" y="113"/>
                    </a:lnTo>
                    <a:lnTo>
                      <a:pt x="472" y="102"/>
                    </a:lnTo>
                    <a:lnTo>
                      <a:pt x="473" y="93"/>
                    </a:lnTo>
                    <a:lnTo>
                      <a:pt x="476" y="84"/>
                    </a:lnTo>
                    <a:lnTo>
                      <a:pt x="483" y="78"/>
                    </a:lnTo>
                    <a:lnTo>
                      <a:pt x="491" y="73"/>
                    </a:lnTo>
                    <a:lnTo>
                      <a:pt x="502" y="72"/>
                    </a:lnTo>
                    <a:lnTo>
                      <a:pt x="515" y="74"/>
                    </a:lnTo>
                    <a:lnTo>
                      <a:pt x="518" y="43"/>
                    </a:lnTo>
                    <a:lnTo>
                      <a:pt x="529" y="20"/>
                    </a:lnTo>
                    <a:lnTo>
                      <a:pt x="548" y="5"/>
                    </a:lnTo>
                    <a:lnTo>
                      <a:pt x="560" y="1"/>
                    </a:lnTo>
                    <a:lnTo>
                      <a:pt x="57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Freeform 276">
                <a:extLst>
                  <a:ext uri="{FF2B5EF4-FFF2-40B4-BE49-F238E27FC236}">
                    <a16:creationId xmlns:a16="http://schemas.microsoft.com/office/drawing/2014/main" id="{6BC716B5-6459-441A-BF1D-3AC19B67A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926" y="2909888"/>
                <a:ext cx="219075" cy="136525"/>
              </a:xfrm>
              <a:custGeom>
                <a:avLst/>
                <a:gdLst>
                  <a:gd name="T0" fmla="*/ 432 w 966"/>
                  <a:gd name="T1" fmla="*/ 753 h 771"/>
                  <a:gd name="T2" fmla="*/ 441 w 966"/>
                  <a:gd name="T3" fmla="*/ 721 h 771"/>
                  <a:gd name="T4" fmla="*/ 487 w 966"/>
                  <a:gd name="T5" fmla="*/ 730 h 771"/>
                  <a:gd name="T6" fmla="*/ 438 w 966"/>
                  <a:gd name="T7" fmla="*/ 659 h 771"/>
                  <a:gd name="T8" fmla="*/ 456 w 966"/>
                  <a:gd name="T9" fmla="*/ 612 h 771"/>
                  <a:gd name="T10" fmla="*/ 399 w 966"/>
                  <a:gd name="T11" fmla="*/ 636 h 771"/>
                  <a:gd name="T12" fmla="*/ 370 w 966"/>
                  <a:gd name="T13" fmla="*/ 612 h 771"/>
                  <a:gd name="T14" fmla="*/ 328 w 966"/>
                  <a:gd name="T15" fmla="*/ 610 h 771"/>
                  <a:gd name="T16" fmla="*/ 321 w 966"/>
                  <a:gd name="T17" fmla="*/ 578 h 771"/>
                  <a:gd name="T18" fmla="*/ 304 w 966"/>
                  <a:gd name="T19" fmla="*/ 556 h 771"/>
                  <a:gd name="T20" fmla="*/ 261 w 966"/>
                  <a:gd name="T21" fmla="*/ 527 h 771"/>
                  <a:gd name="T22" fmla="*/ 226 w 966"/>
                  <a:gd name="T23" fmla="*/ 521 h 771"/>
                  <a:gd name="T24" fmla="*/ 189 w 966"/>
                  <a:gd name="T25" fmla="*/ 519 h 771"/>
                  <a:gd name="T26" fmla="*/ 175 w 966"/>
                  <a:gd name="T27" fmla="*/ 486 h 771"/>
                  <a:gd name="T28" fmla="*/ 129 w 966"/>
                  <a:gd name="T29" fmla="*/ 512 h 771"/>
                  <a:gd name="T30" fmla="*/ 92 w 966"/>
                  <a:gd name="T31" fmla="*/ 496 h 771"/>
                  <a:gd name="T32" fmla="*/ 47 w 966"/>
                  <a:gd name="T33" fmla="*/ 456 h 771"/>
                  <a:gd name="T34" fmla="*/ 0 w 966"/>
                  <a:gd name="T35" fmla="*/ 412 h 771"/>
                  <a:gd name="T36" fmla="*/ 27 w 966"/>
                  <a:gd name="T37" fmla="*/ 382 h 771"/>
                  <a:gd name="T38" fmla="*/ 77 w 966"/>
                  <a:gd name="T39" fmla="*/ 352 h 771"/>
                  <a:gd name="T40" fmla="*/ 74 w 966"/>
                  <a:gd name="T41" fmla="*/ 312 h 771"/>
                  <a:gd name="T42" fmla="*/ 136 w 966"/>
                  <a:gd name="T43" fmla="*/ 309 h 771"/>
                  <a:gd name="T44" fmla="*/ 171 w 966"/>
                  <a:gd name="T45" fmla="*/ 277 h 771"/>
                  <a:gd name="T46" fmla="*/ 208 w 966"/>
                  <a:gd name="T47" fmla="*/ 255 h 771"/>
                  <a:gd name="T48" fmla="*/ 254 w 966"/>
                  <a:gd name="T49" fmla="*/ 303 h 771"/>
                  <a:gd name="T50" fmla="*/ 269 w 966"/>
                  <a:gd name="T51" fmla="*/ 270 h 771"/>
                  <a:gd name="T52" fmla="*/ 310 w 966"/>
                  <a:gd name="T53" fmla="*/ 292 h 771"/>
                  <a:gd name="T54" fmla="*/ 312 w 966"/>
                  <a:gd name="T55" fmla="*/ 247 h 771"/>
                  <a:gd name="T56" fmla="*/ 336 w 966"/>
                  <a:gd name="T57" fmla="*/ 237 h 771"/>
                  <a:gd name="T58" fmla="*/ 344 w 966"/>
                  <a:gd name="T59" fmla="*/ 201 h 771"/>
                  <a:gd name="T60" fmla="*/ 369 w 966"/>
                  <a:gd name="T61" fmla="*/ 162 h 771"/>
                  <a:gd name="T62" fmla="*/ 413 w 966"/>
                  <a:gd name="T63" fmla="*/ 169 h 771"/>
                  <a:gd name="T64" fmla="*/ 460 w 966"/>
                  <a:gd name="T65" fmla="*/ 265 h 771"/>
                  <a:gd name="T66" fmla="*/ 495 w 966"/>
                  <a:gd name="T67" fmla="*/ 226 h 771"/>
                  <a:gd name="T68" fmla="*/ 535 w 966"/>
                  <a:gd name="T69" fmla="*/ 245 h 771"/>
                  <a:gd name="T70" fmla="*/ 556 w 966"/>
                  <a:gd name="T71" fmla="*/ 264 h 771"/>
                  <a:gd name="T72" fmla="*/ 587 w 966"/>
                  <a:gd name="T73" fmla="*/ 227 h 771"/>
                  <a:gd name="T74" fmla="*/ 629 w 966"/>
                  <a:gd name="T75" fmla="*/ 228 h 771"/>
                  <a:gd name="T76" fmla="*/ 639 w 966"/>
                  <a:gd name="T77" fmla="*/ 184 h 771"/>
                  <a:gd name="T78" fmla="*/ 645 w 966"/>
                  <a:gd name="T79" fmla="*/ 141 h 771"/>
                  <a:gd name="T80" fmla="*/ 592 w 966"/>
                  <a:gd name="T81" fmla="*/ 98 h 771"/>
                  <a:gd name="T82" fmla="*/ 609 w 966"/>
                  <a:gd name="T83" fmla="*/ 60 h 771"/>
                  <a:gd name="T84" fmla="*/ 628 w 966"/>
                  <a:gd name="T85" fmla="*/ 14 h 771"/>
                  <a:gd name="T86" fmla="*/ 679 w 966"/>
                  <a:gd name="T87" fmla="*/ 9 h 771"/>
                  <a:gd name="T88" fmla="*/ 726 w 966"/>
                  <a:gd name="T89" fmla="*/ 43 h 771"/>
                  <a:gd name="T90" fmla="*/ 772 w 966"/>
                  <a:gd name="T91" fmla="*/ 0 h 771"/>
                  <a:gd name="T92" fmla="*/ 818 w 966"/>
                  <a:gd name="T93" fmla="*/ 40 h 771"/>
                  <a:gd name="T94" fmla="*/ 832 w 966"/>
                  <a:gd name="T95" fmla="*/ 73 h 771"/>
                  <a:gd name="T96" fmla="*/ 863 w 966"/>
                  <a:gd name="T97" fmla="*/ 42 h 771"/>
                  <a:gd name="T98" fmla="*/ 894 w 966"/>
                  <a:gd name="T99" fmla="*/ 58 h 771"/>
                  <a:gd name="T100" fmla="*/ 908 w 966"/>
                  <a:gd name="T101" fmla="*/ 36 h 771"/>
                  <a:gd name="T102" fmla="*/ 941 w 966"/>
                  <a:gd name="T103" fmla="*/ 19 h 771"/>
                  <a:gd name="T104" fmla="*/ 966 w 966"/>
                  <a:gd name="T105" fmla="*/ 66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66" h="771">
                    <a:moveTo>
                      <a:pt x="449" y="771"/>
                    </a:moveTo>
                    <a:lnTo>
                      <a:pt x="437" y="764"/>
                    </a:lnTo>
                    <a:lnTo>
                      <a:pt x="432" y="753"/>
                    </a:lnTo>
                    <a:lnTo>
                      <a:pt x="431" y="741"/>
                    </a:lnTo>
                    <a:lnTo>
                      <a:pt x="434" y="729"/>
                    </a:lnTo>
                    <a:lnTo>
                      <a:pt x="441" y="721"/>
                    </a:lnTo>
                    <a:lnTo>
                      <a:pt x="453" y="716"/>
                    </a:lnTo>
                    <a:lnTo>
                      <a:pt x="468" y="719"/>
                    </a:lnTo>
                    <a:lnTo>
                      <a:pt x="487" y="730"/>
                    </a:lnTo>
                    <a:lnTo>
                      <a:pt x="461" y="704"/>
                    </a:lnTo>
                    <a:lnTo>
                      <a:pt x="442" y="674"/>
                    </a:lnTo>
                    <a:lnTo>
                      <a:pt x="438" y="659"/>
                    </a:lnTo>
                    <a:lnTo>
                      <a:pt x="438" y="643"/>
                    </a:lnTo>
                    <a:lnTo>
                      <a:pt x="445" y="627"/>
                    </a:lnTo>
                    <a:lnTo>
                      <a:pt x="456" y="612"/>
                    </a:lnTo>
                    <a:lnTo>
                      <a:pt x="437" y="629"/>
                    </a:lnTo>
                    <a:lnTo>
                      <a:pt x="412" y="636"/>
                    </a:lnTo>
                    <a:lnTo>
                      <a:pt x="399" y="636"/>
                    </a:lnTo>
                    <a:lnTo>
                      <a:pt x="387" y="632"/>
                    </a:lnTo>
                    <a:lnTo>
                      <a:pt x="378" y="623"/>
                    </a:lnTo>
                    <a:lnTo>
                      <a:pt x="370" y="612"/>
                    </a:lnTo>
                    <a:lnTo>
                      <a:pt x="353" y="616"/>
                    </a:lnTo>
                    <a:lnTo>
                      <a:pt x="339" y="615"/>
                    </a:lnTo>
                    <a:lnTo>
                      <a:pt x="328" y="610"/>
                    </a:lnTo>
                    <a:lnTo>
                      <a:pt x="323" y="601"/>
                    </a:lnTo>
                    <a:lnTo>
                      <a:pt x="319" y="590"/>
                    </a:lnTo>
                    <a:lnTo>
                      <a:pt x="321" y="578"/>
                    </a:lnTo>
                    <a:lnTo>
                      <a:pt x="326" y="565"/>
                    </a:lnTo>
                    <a:lnTo>
                      <a:pt x="336" y="552"/>
                    </a:lnTo>
                    <a:lnTo>
                      <a:pt x="304" y="556"/>
                    </a:lnTo>
                    <a:lnTo>
                      <a:pt x="277" y="548"/>
                    </a:lnTo>
                    <a:lnTo>
                      <a:pt x="268" y="538"/>
                    </a:lnTo>
                    <a:lnTo>
                      <a:pt x="261" y="527"/>
                    </a:lnTo>
                    <a:lnTo>
                      <a:pt x="257" y="514"/>
                    </a:lnTo>
                    <a:lnTo>
                      <a:pt x="258" y="501"/>
                    </a:lnTo>
                    <a:lnTo>
                      <a:pt x="226" y="521"/>
                    </a:lnTo>
                    <a:lnTo>
                      <a:pt x="212" y="524"/>
                    </a:lnTo>
                    <a:lnTo>
                      <a:pt x="200" y="523"/>
                    </a:lnTo>
                    <a:lnTo>
                      <a:pt x="189" y="519"/>
                    </a:lnTo>
                    <a:lnTo>
                      <a:pt x="181" y="510"/>
                    </a:lnTo>
                    <a:lnTo>
                      <a:pt x="177" y="500"/>
                    </a:lnTo>
                    <a:lnTo>
                      <a:pt x="175" y="486"/>
                    </a:lnTo>
                    <a:lnTo>
                      <a:pt x="160" y="500"/>
                    </a:lnTo>
                    <a:lnTo>
                      <a:pt x="144" y="508"/>
                    </a:lnTo>
                    <a:lnTo>
                      <a:pt x="129" y="512"/>
                    </a:lnTo>
                    <a:lnTo>
                      <a:pt x="115" y="512"/>
                    </a:lnTo>
                    <a:lnTo>
                      <a:pt x="102" y="507"/>
                    </a:lnTo>
                    <a:lnTo>
                      <a:pt x="92" y="496"/>
                    </a:lnTo>
                    <a:lnTo>
                      <a:pt x="87" y="482"/>
                    </a:lnTo>
                    <a:lnTo>
                      <a:pt x="85" y="463"/>
                    </a:lnTo>
                    <a:lnTo>
                      <a:pt x="47" y="456"/>
                    </a:lnTo>
                    <a:lnTo>
                      <a:pt x="20" y="443"/>
                    </a:lnTo>
                    <a:lnTo>
                      <a:pt x="3" y="428"/>
                    </a:lnTo>
                    <a:lnTo>
                      <a:pt x="0" y="412"/>
                    </a:lnTo>
                    <a:lnTo>
                      <a:pt x="2" y="403"/>
                    </a:lnTo>
                    <a:lnTo>
                      <a:pt x="8" y="396"/>
                    </a:lnTo>
                    <a:lnTo>
                      <a:pt x="27" y="382"/>
                    </a:lnTo>
                    <a:lnTo>
                      <a:pt x="58" y="372"/>
                    </a:lnTo>
                    <a:lnTo>
                      <a:pt x="101" y="367"/>
                    </a:lnTo>
                    <a:lnTo>
                      <a:pt x="77" y="352"/>
                    </a:lnTo>
                    <a:lnTo>
                      <a:pt x="66" y="337"/>
                    </a:lnTo>
                    <a:lnTo>
                      <a:pt x="65" y="323"/>
                    </a:lnTo>
                    <a:lnTo>
                      <a:pt x="74" y="312"/>
                    </a:lnTo>
                    <a:lnTo>
                      <a:pt x="90" y="306"/>
                    </a:lnTo>
                    <a:lnTo>
                      <a:pt x="111" y="305"/>
                    </a:lnTo>
                    <a:lnTo>
                      <a:pt x="136" y="309"/>
                    </a:lnTo>
                    <a:lnTo>
                      <a:pt x="164" y="322"/>
                    </a:lnTo>
                    <a:lnTo>
                      <a:pt x="164" y="296"/>
                    </a:lnTo>
                    <a:lnTo>
                      <a:pt x="171" y="277"/>
                    </a:lnTo>
                    <a:lnTo>
                      <a:pt x="180" y="263"/>
                    </a:lnTo>
                    <a:lnTo>
                      <a:pt x="193" y="256"/>
                    </a:lnTo>
                    <a:lnTo>
                      <a:pt x="208" y="255"/>
                    </a:lnTo>
                    <a:lnTo>
                      <a:pt x="223" y="262"/>
                    </a:lnTo>
                    <a:lnTo>
                      <a:pt x="240" y="278"/>
                    </a:lnTo>
                    <a:lnTo>
                      <a:pt x="254" y="303"/>
                    </a:lnTo>
                    <a:lnTo>
                      <a:pt x="255" y="285"/>
                    </a:lnTo>
                    <a:lnTo>
                      <a:pt x="260" y="274"/>
                    </a:lnTo>
                    <a:lnTo>
                      <a:pt x="269" y="270"/>
                    </a:lnTo>
                    <a:lnTo>
                      <a:pt x="280" y="271"/>
                    </a:lnTo>
                    <a:lnTo>
                      <a:pt x="302" y="283"/>
                    </a:lnTo>
                    <a:lnTo>
                      <a:pt x="310" y="292"/>
                    </a:lnTo>
                    <a:lnTo>
                      <a:pt x="314" y="303"/>
                    </a:lnTo>
                    <a:lnTo>
                      <a:pt x="308" y="271"/>
                    </a:lnTo>
                    <a:lnTo>
                      <a:pt x="312" y="247"/>
                    </a:lnTo>
                    <a:lnTo>
                      <a:pt x="317" y="241"/>
                    </a:lnTo>
                    <a:lnTo>
                      <a:pt x="326" y="237"/>
                    </a:lnTo>
                    <a:lnTo>
                      <a:pt x="336" y="237"/>
                    </a:lnTo>
                    <a:lnTo>
                      <a:pt x="347" y="240"/>
                    </a:lnTo>
                    <a:lnTo>
                      <a:pt x="344" y="219"/>
                    </a:lnTo>
                    <a:lnTo>
                      <a:pt x="344" y="201"/>
                    </a:lnTo>
                    <a:lnTo>
                      <a:pt x="352" y="176"/>
                    </a:lnTo>
                    <a:lnTo>
                      <a:pt x="359" y="167"/>
                    </a:lnTo>
                    <a:lnTo>
                      <a:pt x="369" y="162"/>
                    </a:lnTo>
                    <a:lnTo>
                      <a:pt x="379" y="160"/>
                    </a:lnTo>
                    <a:lnTo>
                      <a:pt x="391" y="160"/>
                    </a:lnTo>
                    <a:lnTo>
                      <a:pt x="413" y="169"/>
                    </a:lnTo>
                    <a:lnTo>
                      <a:pt x="435" y="191"/>
                    </a:lnTo>
                    <a:lnTo>
                      <a:pt x="451" y="223"/>
                    </a:lnTo>
                    <a:lnTo>
                      <a:pt x="460" y="265"/>
                    </a:lnTo>
                    <a:lnTo>
                      <a:pt x="469" y="245"/>
                    </a:lnTo>
                    <a:lnTo>
                      <a:pt x="481" y="231"/>
                    </a:lnTo>
                    <a:lnTo>
                      <a:pt x="495" y="226"/>
                    </a:lnTo>
                    <a:lnTo>
                      <a:pt x="509" y="226"/>
                    </a:lnTo>
                    <a:lnTo>
                      <a:pt x="523" y="233"/>
                    </a:lnTo>
                    <a:lnTo>
                      <a:pt x="535" y="245"/>
                    </a:lnTo>
                    <a:lnTo>
                      <a:pt x="544" y="262"/>
                    </a:lnTo>
                    <a:lnTo>
                      <a:pt x="549" y="285"/>
                    </a:lnTo>
                    <a:lnTo>
                      <a:pt x="556" y="264"/>
                    </a:lnTo>
                    <a:lnTo>
                      <a:pt x="564" y="247"/>
                    </a:lnTo>
                    <a:lnTo>
                      <a:pt x="575" y="236"/>
                    </a:lnTo>
                    <a:lnTo>
                      <a:pt x="587" y="227"/>
                    </a:lnTo>
                    <a:lnTo>
                      <a:pt x="600" y="223"/>
                    </a:lnTo>
                    <a:lnTo>
                      <a:pt x="614" y="223"/>
                    </a:lnTo>
                    <a:lnTo>
                      <a:pt x="629" y="228"/>
                    </a:lnTo>
                    <a:lnTo>
                      <a:pt x="644" y="237"/>
                    </a:lnTo>
                    <a:lnTo>
                      <a:pt x="635" y="209"/>
                    </a:lnTo>
                    <a:lnTo>
                      <a:pt x="639" y="184"/>
                    </a:lnTo>
                    <a:lnTo>
                      <a:pt x="654" y="165"/>
                    </a:lnTo>
                    <a:lnTo>
                      <a:pt x="681" y="154"/>
                    </a:lnTo>
                    <a:lnTo>
                      <a:pt x="645" y="141"/>
                    </a:lnTo>
                    <a:lnTo>
                      <a:pt x="618" y="128"/>
                    </a:lnTo>
                    <a:lnTo>
                      <a:pt x="601" y="113"/>
                    </a:lnTo>
                    <a:lnTo>
                      <a:pt x="592" y="98"/>
                    </a:lnTo>
                    <a:lnTo>
                      <a:pt x="590" y="83"/>
                    </a:lnTo>
                    <a:lnTo>
                      <a:pt x="597" y="70"/>
                    </a:lnTo>
                    <a:lnTo>
                      <a:pt x="609" y="60"/>
                    </a:lnTo>
                    <a:lnTo>
                      <a:pt x="629" y="54"/>
                    </a:lnTo>
                    <a:lnTo>
                      <a:pt x="624" y="30"/>
                    </a:lnTo>
                    <a:lnTo>
                      <a:pt x="628" y="14"/>
                    </a:lnTo>
                    <a:lnTo>
                      <a:pt x="641" y="7"/>
                    </a:lnTo>
                    <a:lnTo>
                      <a:pt x="659" y="5"/>
                    </a:lnTo>
                    <a:lnTo>
                      <a:pt x="679" y="9"/>
                    </a:lnTo>
                    <a:lnTo>
                      <a:pt x="699" y="17"/>
                    </a:lnTo>
                    <a:lnTo>
                      <a:pt x="715" y="29"/>
                    </a:lnTo>
                    <a:lnTo>
                      <a:pt x="726" y="43"/>
                    </a:lnTo>
                    <a:lnTo>
                      <a:pt x="739" y="17"/>
                    </a:lnTo>
                    <a:lnTo>
                      <a:pt x="755" y="4"/>
                    </a:lnTo>
                    <a:lnTo>
                      <a:pt x="772" y="0"/>
                    </a:lnTo>
                    <a:lnTo>
                      <a:pt x="790" y="7"/>
                    </a:lnTo>
                    <a:lnTo>
                      <a:pt x="806" y="21"/>
                    </a:lnTo>
                    <a:lnTo>
                      <a:pt x="818" y="40"/>
                    </a:lnTo>
                    <a:lnTo>
                      <a:pt x="826" y="65"/>
                    </a:lnTo>
                    <a:lnTo>
                      <a:pt x="827" y="91"/>
                    </a:lnTo>
                    <a:lnTo>
                      <a:pt x="832" y="73"/>
                    </a:lnTo>
                    <a:lnTo>
                      <a:pt x="840" y="58"/>
                    </a:lnTo>
                    <a:lnTo>
                      <a:pt x="851" y="48"/>
                    </a:lnTo>
                    <a:lnTo>
                      <a:pt x="863" y="42"/>
                    </a:lnTo>
                    <a:lnTo>
                      <a:pt x="876" y="42"/>
                    </a:lnTo>
                    <a:lnTo>
                      <a:pt x="887" y="47"/>
                    </a:lnTo>
                    <a:lnTo>
                      <a:pt x="894" y="58"/>
                    </a:lnTo>
                    <a:lnTo>
                      <a:pt x="898" y="76"/>
                    </a:lnTo>
                    <a:lnTo>
                      <a:pt x="901" y="53"/>
                    </a:lnTo>
                    <a:lnTo>
                      <a:pt x="908" y="36"/>
                    </a:lnTo>
                    <a:lnTo>
                      <a:pt x="918" y="24"/>
                    </a:lnTo>
                    <a:lnTo>
                      <a:pt x="929" y="19"/>
                    </a:lnTo>
                    <a:lnTo>
                      <a:pt x="941" y="19"/>
                    </a:lnTo>
                    <a:lnTo>
                      <a:pt x="951" y="27"/>
                    </a:lnTo>
                    <a:lnTo>
                      <a:pt x="961" y="42"/>
                    </a:lnTo>
                    <a:lnTo>
                      <a:pt x="966" y="6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Freeform 277">
                <a:extLst>
                  <a:ext uri="{FF2B5EF4-FFF2-40B4-BE49-F238E27FC236}">
                    <a16:creationId xmlns:a16="http://schemas.microsoft.com/office/drawing/2014/main" id="{846F8904-FD83-41C8-8E43-C19CFF4AB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2638" y="2925763"/>
                <a:ext cx="92075" cy="34925"/>
              </a:xfrm>
              <a:custGeom>
                <a:avLst/>
                <a:gdLst>
                  <a:gd name="T0" fmla="*/ 238 w 410"/>
                  <a:gd name="T1" fmla="*/ 176 h 193"/>
                  <a:gd name="T2" fmla="*/ 205 w 410"/>
                  <a:gd name="T3" fmla="*/ 191 h 193"/>
                  <a:gd name="T4" fmla="*/ 190 w 410"/>
                  <a:gd name="T5" fmla="*/ 193 h 193"/>
                  <a:gd name="T6" fmla="*/ 179 w 410"/>
                  <a:gd name="T7" fmla="*/ 191 h 193"/>
                  <a:gd name="T8" fmla="*/ 168 w 410"/>
                  <a:gd name="T9" fmla="*/ 184 h 193"/>
                  <a:gd name="T10" fmla="*/ 160 w 410"/>
                  <a:gd name="T11" fmla="*/ 175 h 193"/>
                  <a:gd name="T12" fmla="*/ 148 w 410"/>
                  <a:gd name="T13" fmla="*/ 145 h 193"/>
                  <a:gd name="T14" fmla="*/ 136 w 410"/>
                  <a:gd name="T15" fmla="*/ 155 h 193"/>
                  <a:gd name="T16" fmla="*/ 123 w 410"/>
                  <a:gd name="T17" fmla="*/ 161 h 193"/>
                  <a:gd name="T18" fmla="*/ 110 w 410"/>
                  <a:gd name="T19" fmla="*/ 161 h 193"/>
                  <a:gd name="T20" fmla="*/ 100 w 410"/>
                  <a:gd name="T21" fmla="*/ 157 h 193"/>
                  <a:gd name="T22" fmla="*/ 91 w 410"/>
                  <a:gd name="T23" fmla="*/ 150 h 193"/>
                  <a:gd name="T24" fmla="*/ 88 w 410"/>
                  <a:gd name="T25" fmla="*/ 139 h 193"/>
                  <a:gd name="T26" fmla="*/ 90 w 410"/>
                  <a:gd name="T27" fmla="*/ 126 h 193"/>
                  <a:gd name="T28" fmla="*/ 99 w 410"/>
                  <a:gd name="T29" fmla="*/ 110 h 193"/>
                  <a:gd name="T30" fmla="*/ 54 w 410"/>
                  <a:gd name="T31" fmla="*/ 103 h 193"/>
                  <a:gd name="T32" fmla="*/ 22 w 410"/>
                  <a:gd name="T33" fmla="*/ 90 h 193"/>
                  <a:gd name="T34" fmla="*/ 4 w 410"/>
                  <a:gd name="T35" fmla="*/ 74 h 193"/>
                  <a:gd name="T36" fmla="*/ 1 w 410"/>
                  <a:gd name="T37" fmla="*/ 65 h 193"/>
                  <a:gd name="T38" fmla="*/ 0 w 410"/>
                  <a:gd name="T39" fmla="*/ 57 h 193"/>
                  <a:gd name="T40" fmla="*/ 3 w 410"/>
                  <a:gd name="T41" fmla="*/ 49 h 193"/>
                  <a:gd name="T42" fmla="*/ 8 w 410"/>
                  <a:gd name="T43" fmla="*/ 42 h 193"/>
                  <a:gd name="T44" fmla="*/ 29 w 410"/>
                  <a:gd name="T45" fmla="*/ 31 h 193"/>
                  <a:gd name="T46" fmla="*/ 60 w 410"/>
                  <a:gd name="T47" fmla="*/ 27 h 193"/>
                  <a:gd name="T48" fmla="*/ 103 w 410"/>
                  <a:gd name="T49" fmla="*/ 32 h 193"/>
                  <a:gd name="T50" fmla="*/ 104 w 410"/>
                  <a:gd name="T51" fmla="*/ 25 h 193"/>
                  <a:gd name="T52" fmla="*/ 109 w 410"/>
                  <a:gd name="T53" fmla="*/ 20 h 193"/>
                  <a:gd name="T54" fmla="*/ 125 w 410"/>
                  <a:gd name="T55" fmla="*/ 13 h 193"/>
                  <a:gd name="T56" fmla="*/ 144 w 410"/>
                  <a:gd name="T57" fmla="*/ 16 h 193"/>
                  <a:gd name="T58" fmla="*/ 152 w 410"/>
                  <a:gd name="T59" fmla="*/ 23 h 193"/>
                  <a:gd name="T60" fmla="*/ 156 w 410"/>
                  <a:gd name="T61" fmla="*/ 32 h 193"/>
                  <a:gd name="T62" fmla="*/ 165 w 410"/>
                  <a:gd name="T63" fmla="*/ 14 h 193"/>
                  <a:gd name="T64" fmla="*/ 178 w 410"/>
                  <a:gd name="T65" fmla="*/ 4 h 193"/>
                  <a:gd name="T66" fmla="*/ 193 w 410"/>
                  <a:gd name="T67" fmla="*/ 0 h 193"/>
                  <a:gd name="T68" fmla="*/ 209 w 410"/>
                  <a:gd name="T69" fmla="*/ 2 h 193"/>
                  <a:gd name="T70" fmla="*/ 227 w 410"/>
                  <a:gd name="T71" fmla="*/ 9 h 193"/>
                  <a:gd name="T72" fmla="*/ 245 w 410"/>
                  <a:gd name="T73" fmla="*/ 21 h 193"/>
                  <a:gd name="T74" fmla="*/ 279 w 410"/>
                  <a:gd name="T75" fmla="*/ 55 h 193"/>
                  <a:gd name="T76" fmla="*/ 286 w 410"/>
                  <a:gd name="T77" fmla="*/ 44 h 193"/>
                  <a:gd name="T78" fmla="*/ 295 w 410"/>
                  <a:gd name="T79" fmla="*/ 38 h 193"/>
                  <a:gd name="T80" fmla="*/ 313 w 410"/>
                  <a:gd name="T81" fmla="*/ 30 h 193"/>
                  <a:gd name="T82" fmla="*/ 331 w 410"/>
                  <a:gd name="T83" fmla="*/ 34 h 193"/>
                  <a:gd name="T84" fmla="*/ 349 w 410"/>
                  <a:gd name="T85" fmla="*/ 45 h 193"/>
                  <a:gd name="T86" fmla="*/ 366 w 410"/>
                  <a:gd name="T87" fmla="*/ 64 h 193"/>
                  <a:gd name="T88" fmla="*/ 384 w 410"/>
                  <a:gd name="T89" fmla="*/ 88 h 193"/>
                  <a:gd name="T90" fmla="*/ 398 w 410"/>
                  <a:gd name="T91" fmla="*/ 117 h 193"/>
                  <a:gd name="T92" fmla="*/ 410 w 410"/>
                  <a:gd name="T93" fmla="*/ 14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0" h="193">
                    <a:moveTo>
                      <a:pt x="238" y="176"/>
                    </a:moveTo>
                    <a:lnTo>
                      <a:pt x="205" y="191"/>
                    </a:lnTo>
                    <a:lnTo>
                      <a:pt x="190" y="193"/>
                    </a:lnTo>
                    <a:lnTo>
                      <a:pt x="179" y="191"/>
                    </a:lnTo>
                    <a:lnTo>
                      <a:pt x="168" y="184"/>
                    </a:lnTo>
                    <a:lnTo>
                      <a:pt x="160" y="175"/>
                    </a:lnTo>
                    <a:lnTo>
                      <a:pt x="148" y="145"/>
                    </a:lnTo>
                    <a:lnTo>
                      <a:pt x="136" y="155"/>
                    </a:lnTo>
                    <a:lnTo>
                      <a:pt x="123" y="161"/>
                    </a:lnTo>
                    <a:lnTo>
                      <a:pt x="110" y="161"/>
                    </a:lnTo>
                    <a:lnTo>
                      <a:pt x="100" y="157"/>
                    </a:lnTo>
                    <a:lnTo>
                      <a:pt x="91" y="150"/>
                    </a:lnTo>
                    <a:lnTo>
                      <a:pt x="88" y="139"/>
                    </a:lnTo>
                    <a:lnTo>
                      <a:pt x="90" y="126"/>
                    </a:lnTo>
                    <a:lnTo>
                      <a:pt x="99" y="110"/>
                    </a:lnTo>
                    <a:lnTo>
                      <a:pt x="54" y="103"/>
                    </a:lnTo>
                    <a:lnTo>
                      <a:pt x="22" y="90"/>
                    </a:lnTo>
                    <a:lnTo>
                      <a:pt x="4" y="74"/>
                    </a:lnTo>
                    <a:lnTo>
                      <a:pt x="1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8" y="42"/>
                    </a:lnTo>
                    <a:lnTo>
                      <a:pt x="29" y="31"/>
                    </a:lnTo>
                    <a:lnTo>
                      <a:pt x="60" y="27"/>
                    </a:lnTo>
                    <a:lnTo>
                      <a:pt x="103" y="32"/>
                    </a:lnTo>
                    <a:lnTo>
                      <a:pt x="104" y="25"/>
                    </a:lnTo>
                    <a:lnTo>
                      <a:pt x="109" y="20"/>
                    </a:lnTo>
                    <a:lnTo>
                      <a:pt x="125" y="13"/>
                    </a:lnTo>
                    <a:lnTo>
                      <a:pt x="144" y="16"/>
                    </a:lnTo>
                    <a:lnTo>
                      <a:pt x="152" y="23"/>
                    </a:lnTo>
                    <a:lnTo>
                      <a:pt x="156" y="32"/>
                    </a:lnTo>
                    <a:lnTo>
                      <a:pt x="165" y="14"/>
                    </a:lnTo>
                    <a:lnTo>
                      <a:pt x="178" y="4"/>
                    </a:lnTo>
                    <a:lnTo>
                      <a:pt x="193" y="0"/>
                    </a:lnTo>
                    <a:lnTo>
                      <a:pt x="209" y="2"/>
                    </a:lnTo>
                    <a:lnTo>
                      <a:pt x="227" y="9"/>
                    </a:lnTo>
                    <a:lnTo>
                      <a:pt x="245" y="21"/>
                    </a:lnTo>
                    <a:lnTo>
                      <a:pt x="279" y="55"/>
                    </a:lnTo>
                    <a:lnTo>
                      <a:pt x="286" y="44"/>
                    </a:lnTo>
                    <a:lnTo>
                      <a:pt x="295" y="38"/>
                    </a:lnTo>
                    <a:lnTo>
                      <a:pt x="313" y="30"/>
                    </a:lnTo>
                    <a:lnTo>
                      <a:pt x="331" y="34"/>
                    </a:lnTo>
                    <a:lnTo>
                      <a:pt x="349" y="45"/>
                    </a:lnTo>
                    <a:lnTo>
                      <a:pt x="366" y="64"/>
                    </a:lnTo>
                    <a:lnTo>
                      <a:pt x="384" y="88"/>
                    </a:lnTo>
                    <a:lnTo>
                      <a:pt x="398" y="117"/>
                    </a:lnTo>
                    <a:lnTo>
                      <a:pt x="410" y="1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8" name="Freeform 278">
                <a:extLst>
                  <a:ext uri="{FF2B5EF4-FFF2-40B4-BE49-F238E27FC236}">
                    <a16:creationId xmlns:a16="http://schemas.microsoft.com/office/drawing/2014/main" id="{59F3C439-6BA2-4B0C-9BB6-248ACC7B3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538" y="3000375"/>
                <a:ext cx="65088" cy="42863"/>
              </a:xfrm>
              <a:custGeom>
                <a:avLst/>
                <a:gdLst>
                  <a:gd name="T0" fmla="*/ 287 w 287"/>
                  <a:gd name="T1" fmla="*/ 190 h 247"/>
                  <a:gd name="T2" fmla="*/ 281 w 287"/>
                  <a:gd name="T3" fmla="*/ 219 h 247"/>
                  <a:gd name="T4" fmla="*/ 265 w 287"/>
                  <a:gd name="T5" fmla="*/ 235 h 247"/>
                  <a:gd name="T6" fmla="*/ 256 w 287"/>
                  <a:gd name="T7" fmla="*/ 238 h 247"/>
                  <a:gd name="T8" fmla="*/ 245 w 287"/>
                  <a:gd name="T9" fmla="*/ 237 h 247"/>
                  <a:gd name="T10" fmla="*/ 232 w 287"/>
                  <a:gd name="T11" fmla="*/ 231 h 247"/>
                  <a:gd name="T12" fmla="*/ 219 w 287"/>
                  <a:gd name="T13" fmla="*/ 221 h 247"/>
                  <a:gd name="T14" fmla="*/ 199 w 287"/>
                  <a:gd name="T15" fmla="*/ 240 h 247"/>
                  <a:gd name="T16" fmla="*/ 180 w 287"/>
                  <a:gd name="T17" fmla="*/ 247 h 247"/>
                  <a:gd name="T18" fmla="*/ 164 w 287"/>
                  <a:gd name="T19" fmla="*/ 245 h 247"/>
                  <a:gd name="T20" fmla="*/ 152 w 287"/>
                  <a:gd name="T21" fmla="*/ 235 h 247"/>
                  <a:gd name="T22" fmla="*/ 145 w 287"/>
                  <a:gd name="T23" fmla="*/ 217 h 247"/>
                  <a:gd name="T24" fmla="*/ 144 w 287"/>
                  <a:gd name="T25" fmla="*/ 198 h 247"/>
                  <a:gd name="T26" fmla="*/ 148 w 287"/>
                  <a:gd name="T27" fmla="*/ 177 h 247"/>
                  <a:gd name="T28" fmla="*/ 159 w 287"/>
                  <a:gd name="T29" fmla="*/ 157 h 247"/>
                  <a:gd name="T30" fmla="*/ 136 w 287"/>
                  <a:gd name="T31" fmla="*/ 166 h 247"/>
                  <a:gd name="T32" fmla="*/ 116 w 287"/>
                  <a:gd name="T33" fmla="*/ 169 h 247"/>
                  <a:gd name="T34" fmla="*/ 99 w 287"/>
                  <a:gd name="T35" fmla="*/ 166 h 247"/>
                  <a:gd name="T36" fmla="*/ 86 w 287"/>
                  <a:gd name="T37" fmla="*/ 158 h 247"/>
                  <a:gd name="T38" fmla="*/ 78 w 287"/>
                  <a:gd name="T39" fmla="*/ 144 h 247"/>
                  <a:gd name="T40" fmla="*/ 74 w 287"/>
                  <a:gd name="T41" fmla="*/ 128 h 247"/>
                  <a:gd name="T42" fmla="*/ 75 w 287"/>
                  <a:gd name="T43" fmla="*/ 107 h 247"/>
                  <a:gd name="T44" fmla="*/ 80 w 287"/>
                  <a:gd name="T45" fmla="*/ 86 h 247"/>
                  <a:gd name="T46" fmla="*/ 56 w 287"/>
                  <a:gd name="T47" fmla="*/ 92 h 247"/>
                  <a:gd name="T48" fmla="*/ 36 w 287"/>
                  <a:gd name="T49" fmla="*/ 91 h 247"/>
                  <a:gd name="T50" fmla="*/ 19 w 287"/>
                  <a:gd name="T51" fmla="*/ 84 h 247"/>
                  <a:gd name="T52" fmla="*/ 7 w 287"/>
                  <a:gd name="T53" fmla="*/ 72 h 247"/>
                  <a:gd name="T54" fmla="*/ 0 w 287"/>
                  <a:gd name="T55" fmla="*/ 56 h 247"/>
                  <a:gd name="T56" fmla="*/ 0 w 287"/>
                  <a:gd name="T57" fmla="*/ 38 h 247"/>
                  <a:gd name="T58" fmla="*/ 8 w 287"/>
                  <a:gd name="T59" fmla="*/ 19 h 247"/>
                  <a:gd name="T60" fmla="*/ 24 w 287"/>
                  <a:gd name="T61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7" h="247">
                    <a:moveTo>
                      <a:pt x="287" y="190"/>
                    </a:moveTo>
                    <a:lnTo>
                      <a:pt x="281" y="219"/>
                    </a:lnTo>
                    <a:lnTo>
                      <a:pt x="265" y="235"/>
                    </a:lnTo>
                    <a:lnTo>
                      <a:pt x="256" y="238"/>
                    </a:lnTo>
                    <a:lnTo>
                      <a:pt x="245" y="237"/>
                    </a:lnTo>
                    <a:lnTo>
                      <a:pt x="232" y="231"/>
                    </a:lnTo>
                    <a:lnTo>
                      <a:pt x="219" y="221"/>
                    </a:lnTo>
                    <a:lnTo>
                      <a:pt x="199" y="240"/>
                    </a:lnTo>
                    <a:lnTo>
                      <a:pt x="180" y="247"/>
                    </a:lnTo>
                    <a:lnTo>
                      <a:pt x="164" y="245"/>
                    </a:lnTo>
                    <a:lnTo>
                      <a:pt x="152" y="235"/>
                    </a:lnTo>
                    <a:lnTo>
                      <a:pt x="145" y="217"/>
                    </a:lnTo>
                    <a:lnTo>
                      <a:pt x="144" y="198"/>
                    </a:lnTo>
                    <a:lnTo>
                      <a:pt x="148" y="177"/>
                    </a:lnTo>
                    <a:lnTo>
                      <a:pt x="159" y="157"/>
                    </a:lnTo>
                    <a:lnTo>
                      <a:pt x="136" y="166"/>
                    </a:lnTo>
                    <a:lnTo>
                      <a:pt x="116" y="169"/>
                    </a:lnTo>
                    <a:lnTo>
                      <a:pt x="99" y="166"/>
                    </a:lnTo>
                    <a:lnTo>
                      <a:pt x="86" y="158"/>
                    </a:lnTo>
                    <a:lnTo>
                      <a:pt x="78" y="144"/>
                    </a:lnTo>
                    <a:lnTo>
                      <a:pt x="74" y="128"/>
                    </a:lnTo>
                    <a:lnTo>
                      <a:pt x="75" y="107"/>
                    </a:lnTo>
                    <a:lnTo>
                      <a:pt x="80" y="86"/>
                    </a:lnTo>
                    <a:lnTo>
                      <a:pt x="56" y="92"/>
                    </a:lnTo>
                    <a:lnTo>
                      <a:pt x="36" y="91"/>
                    </a:lnTo>
                    <a:lnTo>
                      <a:pt x="19" y="84"/>
                    </a:lnTo>
                    <a:lnTo>
                      <a:pt x="7" y="72"/>
                    </a:lnTo>
                    <a:lnTo>
                      <a:pt x="0" y="56"/>
                    </a:lnTo>
                    <a:lnTo>
                      <a:pt x="0" y="38"/>
                    </a:lnTo>
                    <a:lnTo>
                      <a:pt x="8" y="19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9" name="Freeform 279">
                <a:extLst>
                  <a:ext uri="{FF2B5EF4-FFF2-40B4-BE49-F238E27FC236}">
                    <a16:creationId xmlns:a16="http://schemas.microsoft.com/office/drawing/2014/main" id="{60D28FFC-66BB-4A69-94DB-A75AC950E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4838" y="2922588"/>
                <a:ext cx="42863" cy="31750"/>
              </a:xfrm>
              <a:custGeom>
                <a:avLst/>
                <a:gdLst>
                  <a:gd name="T0" fmla="*/ 115 w 187"/>
                  <a:gd name="T1" fmla="*/ 10 h 183"/>
                  <a:gd name="T2" fmla="*/ 100 w 187"/>
                  <a:gd name="T3" fmla="*/ 2 h 183"/>
                  <a:gd name="T4" fmla="*/ 85 w 187"/>
                  <a:gd name="T5" fmla="*/ 0 h 183"/>
                  <a:gd name="T6" fmla="*/ 72 w 187"/>
                  <a:gd name="T7" fmla="*/ 2 h 183"/>
                  <a:gd name="T8" fmla="*/ 60 w 187"/>
                  <a:gd name="T9" fmla="*/ 7 h 183"/>
                  <a:gd name="T10" fmla="*/ 54 w 187"/>
                  <a:gd name="T11" fmla="*/ 14 h 183"/>
                  <a:gd name="T12" fmla="*/ 52 w 187"/>
                  <a:gd name="T13" fmla="*/ 23 h 183"/>
                  <a:gd name="T14" fmla="*/ 57 w 187"/>
                  <a:gd name="T15" fmla="*/ 33 h 183"/>
                  <a:gd name="T16" fmla="*/ 70 w 187"/>
                  <a:gd name="T17" fmla="*/ 43 h 183"/>
                  <a:gd name="T18" fmla="*/ 41 w 187"/>
                  <a:gd name="T19" fmla="*/ 48 h 183"/>
                  <a:gd name="T20" fmla="*/ 21 w 187"/>
                  <a:gd name="T21" fmla="*/ 58 h 183"/>
                  <a:gd name="T22" fmla="*/ 7 w 187"/>
                  <a:gd name="T23" fmla="*/ 67 h 183"/>
                  <a:gd name="T24" fmla="*/ 0 w 187"/>
                  <a:gd name="T25" fmla="*/ 79 h 183"/>
                  <a:gd name="T26" fmla="*/ 1 w 187"/>
                  <a:gd name="T27" fmla="*/ 91 h 183"/>
                  <a:gd name="T28" fmla="*/ 9 w 187"/>
                  <a:gd name="T29" fmla="*/ 100 h 183"/>
                  <a:gd name="T30" fmla="*/ 25 w 187"/>
                  <a:gd name="T31" fmla="*/ 109 h 183"/>
                  <a:gd name="T32" fmla="*/ 47 w 187"/>
                  <a:gd name="T33" fmla="*/ 113 h 183"/>
                  <a:gd name="T34" fmla="*/ 39 w 187"/>
                  <a:gd name="T35" fmla="*/ 140 h 183"/>
                  <a:gd name="T36" fmla="*/ 38 w 187"/>
                  <a:gd name="T37" fmla="*/ 159 h 183"/>
                  <a:gd name="T38" fmla="*/ 43 w 187"/>
                  <a:gd name="T39" fmla="*/ 173 h 183"/>
                  <a:gd name="T40" fmla="*/ 54 w 187"/>
                  <a:gd name="T41" fmla="*/ 181 h 183"/>
                  <a:gd name="T42" fmla="*/ 68 w 187"/>
                  <a:gd name="T43" fmla="*/ 181 h 183"/>
                  <a:gd name="T44" fmla="*/ 84 w 187"/>
                  <a:gd name="T45" fmla="*/ 174 h 183"/>
                  <a:gd name="T46" fmla="*/ 101 w 187"/>
                  <a:gd name="T47" fmla="*/ 160 h 183"/>
                  <a:gd name="T48" fmla="*/ 119 w 187"/>
                  <a:gd name="T49" fmla="*/ 140 h 183"/>
                  <a:gd name="T50" fmla="*/ 118 w 187"/>
                  <a:gd name="T51" fmla="*/ 157 h 183"/>
                  <a:gd name="T52" fmla="*/ 122 w 187"/>
                  <a:gd name="T53" fmla="*/ 170 h 183"/>
                  <a:gd name="T54" fmla="*/ 131 w 187"/>
                  <a:gd name="T55" fmla="*/ 178 h 183"/>
                  <a:gd name="T56" fmla="*/ 142 w 187"/>
                  <a:gd name="T57" fmla="*/ 183 h 183"/>
                  <a:gd name="T58" fmla="*/ 155 w 187"/>
                  <a:gd name="T59" fmla="*/ 183 h 183"/>
                  <a:gd name="T60" fmla="*/ 168 w 187"/>
                  <a:gd name="T61" fmla="*/ 178 h 183"/>
                  <a:gd name="T62" fmla="*/ 179 w 187"/>
                  <a:gd name="T63" fmla="*/ 169 h 183"/>
                  <a:gd name="T64" fmla="*/ 187 w 187"/>
                  <a:gd name="T65" fmla="*/ 15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7" h="183">
                    <a:moveTo>
                      <a:pt x="115" y="10"/>
                    </a:moveTo>
                    <a:lnTo>
                      <a:pt x="100" y="2"/>
                    </a:lnTo>
                    <a:lnTo>
                      <a:pt x="85" y="0"/>
                    </a:lnTo>
                    <a:lnTo>
                      <a:pt x="72" y="2"/>
                    </a:lnTo>
                    <a:lnTo>
                      <a:pt x="60" y="7"/>
                    </a:lnTo>
                    <a:lnTo>
                      <a:pt x="54" y="14"/>
                    </a:lnTo>
                    <a:lnTo>
                      <a:pt x="52" y="23"/>
                    </a:lnTo>
                    <a:lnTo>
                      <a:pt x="57" y="33"/>
                    </a:lnTo>
                    <a:lnTo>
                      <a:pt x="70" y="43"/>
                    </a:lnTo>
                    <a:lnTo>
                      <a:pt x="41" y="48"/>
                    </a:lnTo>
                    <a:lnTo>
                      <a:pt x="21" y="58"/>
                    </a:lnTo>
                    <a:lnTo>
                      <a:pt x="7" y="67"/>
                    </a:lnTo>
                    <a:lnTo>
                      <a:pt x="0" y="79"/>
                    </a:lnTo>
                    <a:lnTo>
                      <a:pt x="1" y="91"/>
                    </a:lnTo>
                    <a:lnTo>
                      <a:pt x="9" y="100"/>
                    </a:lnTo>
                    <a:lnTo>
                      <a:pt x="25" y="109"/>
                    </a:lnTo>
                    <a:lnTo>
                      <a:pt x="47" y="113"/>
                    </a:lnTo>
                    <a:lnTo>
                      <a:pt x="39" y="140"/>
                    </a:lnTo>
                    <a:lnTo>
                      <a:pt x="38" y="159"/>
                    </a:lnTo>
                    <a:lnTo>
                      <a:pt x="43" y="173"/>
                    </a:lnTo>
                    <a:lnTo>
                      <a:pt x="54" y="181"/>
                    </a:lnTo>
                    <a:lnTo>
                      <a:pt x="68" y="181"/>
                    </a:lnTo>
                    <a:lnTo>
                      <a:pt x="84" y="174"/>
                    </a:lnTo>
                    <a:lnTo>
                      <a:pt x="101" y="160"/>
                    </a:lnTo>
                    <a:lnTo>
                      <a:pt x="119" y="140"/>
                    </a:lnTo>
                    <a:lnTo>
                      <a:pt x="118" y="157"/>
                    </a:lnTo>
                    <a:lnTo>
                      <a:pt x="122" y="170"/>
                    </a:lnTo>
                    <a:lnTo>
                      <a:pt x="131" y="178"/>
                    </a:lnTo>
                    <a:lnTo>
                      <a:pt x="142" y="183"/>
                    </a:lnTo>
                    <a:lnTo>
                      <a:pt x="155" y="183"/>
                    </a:lnTo>
                    <a:lnTo>
                      <a:pt x="168" y="178"/>
                    </a:lnTo>
                    <a:lnTo>
                      <a:pt x="179" y="169"/>
                    </a:lnTo>
                    <a:lnTo>
                      <a:pt x="187" y="1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Freeform 280">
                <a:extLst>
                  <a:ext uri="{FF2B5EF4-FFF2-40B4-BE49-F238E27FC236}">
                    <a16:creationId xmlns:a16="http://schemas.microsoft.com/office/drawing/2014/main" id="{4BACBA2A-9056-4A56-BF33-FFF19583F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1038" y="2941638"/>
                <a:ext cx="60325" cy="26988"/>
              </a:xfrm>
              <a:custGeom>
                <a:avLst/>
                <a:gdLst>
                  <a:gd name="T0" fmla="*/ 2 w 260"/>
                  <a:gd name="T1" fmla="*/ 32 h 157"/>
                  <a:gd name="T2" fmla="*/ 0 w 260"/>
                  <a:gd name="T3" fmla="*/ 20 h 157"/>
                  <a:gd name="T4" fmla="*/ 3 w 260"/>
                  <a:gd name="T5" fmla="*/ 11 h 157"/>
                  <a:gd name="T6" fmla="*/ 10 w 260"/>
                  <a:gd name="T7" fmla="*/ 3 h 157"/>
                  <a:gd name="T8" fmla="*/ 19 w 260"/>
                  <a:gd name="T9" fmla="*/ 0 h 157"/>
                  <a:gd name="T10" fmla="*/ 29 w 260"/>
                  <a:gd name="T11" fmla="*/ 0 h 157"/>
                  <a:gd name="T12" fmla="*/ 37 w 260"/>
                  <a:gd name="T13" fmla="*/ 3 h 157"/>
                  <a:gd name="T14" fmla="*/ 44 w 260"/>
                  <a:gd name="T15" fmla="*/ 11 h 157"/>
                  <a:gd name="T16" fmla="*/ 46 w 260"/>
                  <a:gd name="T17" fmla="*/ 23 h 157"/>
                  <a:gd name="T18" fmla="*/ 69 w 260"/>
                  <a:gd name="T19" fmla="*/ 9 h 157"/>
                  <a:gd name="T20" fmla="*/ 89 w 260"/>
                  <a:gd name="T21" fmla="*/ 5 h 157"/>
                  <a:gd name="T22" fmla="*/ 105 w 260"/>
                  <a:gd name="T23" fmla="*/ 7 h 157"/>
                  <a:gd name="T24" fmla="*/ 119 w 260"/>
                  <a:gd name="T25" fmla="*/ 17 h 157"/>
                  <a:gd name="T26" fmla="*/ 128 w 260"/>
                  <a:gd name="T27" fmla="*/ 31 h 157"/>
                  <a:gd name="T28" fmla="*/ 133 w 260"/>
                  <a:gd name="T29" fmla="*/ 50 h 157"/>
                  <a:gd name="T30" fmla="*/ 133 w 260"/>
                  <a:gd name="T31" fmla="*/ 71 h 157"/>
                  <a:gd name="T32" fmla="*/ 129 w 260"/>
                  <a:gd name="T33" fmla="*/ 95 h 157"/>
                  <a:gd name="T34" fmla="*/ 153 w 260"/>
                  <a:gd name="T35" fmla="*/ 83 h 157"/>
                  <a:gd name="T36" fmla="*/ 174 w 260"/>
                  <a:gd name="T37" fmla="*/ 78 h 157"/>
                  <a:gd name="T38" fmla="*/ 195 w 260"/>
                  <a:gd name="T39" fmla="*/ 78 h 157"/>
                  <a:gd name="T40" fmla="*/ 213 w 260"/>
                  <a:gd name="T41" fmla="*/ 83 h 157"/>
                  <a:gd name="T42" fmla="*/ 229 w 260"/>
                  <a:gd name="T43" fmla="*/ 94 h 157"/>
                  <a:gd name="T44" fmla="*/ 242 w 260"/>
                  <a:gd name="T45" fmla="*/ 110 h 157"/>
                  <a:gd name="T46" fmla="*/ 253 w 260"/>
                  <a:gd name="T47" fmla="*/ 130 h 157"/>
                  <a:gd name="T48" fmla="*/ 260 w 260"/>
                  <a:gd name="T4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0" h="157">
                    <a:moveTo>
                      <a:pt x="2" y="32"/>
                    </a:moveTo>
                    <a:lnTo>
                      <a:pt x="0" y="20"/>
                    </a:lnTo>
                    <a:lnTo>
                      <a:pt x="3" y="11"/>
                    </a:lnTo>
                    <a:lnTo>
                      <a:pt x="10" y="3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7" y="3"/>
                    </a:lnTo>
                    <a:lnTo>
                      <a:pt x="44" y="11"/>
                    </a:lnTo>
                    <a:lnTo>
                      <a:pt x="46" y="23"/>
                    </a:lnTo>
                    <a:lnTo>
                      <a:pt x="69" y="9"/>
                    </a:lnTo>
                    <a:lnTo>
                      <a:pt x="89" y="5"/>
                    </a:lnTo>
                    <a:lnTo>
                      <a:pt x="105" y="7"/>
                    </a:lnTo>
                    <a:lnTo>
                      <a:pt x="119" y="17"/>
                    </a:lnTo>
                    <a:lnTo>
                      <a:pt x="128" y="31"/>
                    </a:lnTo>
                    <a:lnTo>
                      <a:pt x="133" y="50"/>
                    </a:lnTo>
                    <a:lnTo>
                      <a:pt x="133" y="71"/>
                    </a:lnTo>
                    <a:lnTo>
                      <a:pt x="129" y="95"/>
                    </a:lnTo>
                    <a:lnTo>
                      <a:pt x="153" y="83"/>
                    </a:lnTo>
                    <a:lnTo>
                      <a:pt x="174" y="78"/>
                    </a:lnTo>
                    <a:lnTo>
                      <a:pt x="195" y="78"/>
                    </a:lnTo>
                    <a:lnTo>
                      <a:pt x="213" y="83"/>
                    </a:lnTo>
                    <a:lnTo>
                      <a:pt x="229" y="94"/>
                    </a:lnTo>
                    <a:lnTo>
                      <a:pt x="242" y="110"/>
                    </a:lnTo>
                    <a:lnTo>
                      <a:pt x="253" y="130"/>
                    </a:lnTo>
                    <a:lnTo>
                      <a:pt x="260" y="15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Freeform 281">
                <a:extLst>
                  <a:ext uri="{FF2B5EF4-FFF2-40B4-BE49-F238E27FC236}">
                    <a16:creationId xmlns:a16="http://schemas.microsoft.com/office/drawing/2014/main" id="{E324744F-D985-4803-B697-3C0FEB9D0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6601" y="2954338"/>
                <a:ext cx="19050" cy="6350"/>
              </a:xfrm>
              <a:custGeom>
                <a:avLst/>
                <a:gdLst>
                  <a:gd name="T0" fmla="*/ 0 w 88"/>
                  <a:gd name="T1" fmla="*/ 31 h 31"/>
                  <a:gd name="T2" fmla="*/ 6 w 88"/>
                  <a:gd name="T3" fmla="*/ 18 h 31"/>
                  <a:gd name="T4" fmla="*/ 16 w 88"/>
                  <a:gd name="T5" fmla="*/ 8 h 31"/>
                  <a:gd name="T6" fmla="*/ 39 w 88"/>
                  <a:gd name="T7" fmla="*/ 0 h 31"/>
                  <a:gd name="T8" fmla="*/ 52 w 88"/>
                  <a:gd name="T9" fmla="*/ 1 h 31"/>
                  <a:gd name="T10" fmla="*/ 65 w 88"/>
                  <a:gd name="T11" fmla="*/ 6 h 31"/>
                  <a:gd name="T12" fmla="*/ 77 w 88"/>
                  <a:gd name="T13" fmla="*/ 15 h 31"/>
                  <a:gd name="T14" fmla="*/ 88 w 88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1">
                    <a:moveTo>
                      <a:pt x="0" y="31"/>
                    </a:moveTo>
                    <a:lnTo>
                      <a:pt x="6" y="18"/>
                    </a:lnTo>
                    <a:lnTo>
                      <a:pt x="16" y="8"/>
                    </a:lnTo>
                    <a:lnTo>
                      <a:pt x="39" y="0"/>
                    </a:lnTo>
                    <a:lnTo>
                      <a:pt x="52" y="1"/>
                    </a:lnTo>
                    <a:lnTo>
                      <a:pt x="65" y="6"/>
                    </a:lnTo>
                    <a:lnTo>
                      <a:pt x="77" y="15"/>
                    </a:lnTo>
                    <a:lnTo>
                      <a:pt x="88" y="2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2" name="Freeform 282">
                <a:extLst>
                  <a:ext uri="{FF2B5EF4-FFF2-40B4-BE49-F238E27FC236}">
                    <a16:creationId xmlns:a16="http://schemas.microsoft.com/office/drawing/2014/main" id="{0970ECE8-658B-42B8-B913-B92B9C360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3963" y="3103563"/>
                <a:ext cx="69850" cy="28575"/>
              </a:xfrm>
              <a:custGeom>
                <a:avLst/>
                <a:gdLst>
                  <a:gd name="T0" fmla="*/ 0 w 309"/>
                  <a:gd name="T1" fmla="*/ 114 h 168"/>
                  <a:gd name="T2" fmla="*/ 18 w 309"/>
                  <a:gd name="T3" fmla="*/ 118 h 168"/>
                  <a:gd name="T4" fmla="*/ 35 w 309"/>
                  <a:gd name="T5" fmla="*/ 117 h 168"/>
                  <a:gd name="T6" fmla="*/ 50 w 309"/>
                  <a:gd name="T7" fmla="*/ 113 h 168"/>
                  <a:gd name="T8" fmla="*/ 62 w 309"/>
                  <a:gd name="T9" fmla="*/ 105 h 168"/>
                  <a:gd name="T10" fmla="*/ 69 w 309"/>
                  <a:gd name="T11" fmla="*/ 94 h 168"/>
                  <a:gd name="T12" fmla="*/ 70 w 309"/>
                  <a:gd name="T13" fmla="*/ 81 h 168"/>
                  <a:gd name="T14" fmla="*/ 65 w 309"/>
                  <a:gd name="T15" fmla="*/ 68 h 168"/>
                  <a:gd name="T16" fmla="*/ 50 w 309"/>
                  <a:gd name="T17" fmla="*/ 55 h 168"/>
                  <a:gd name="T18" fmla="*/ 81 w 309"/>
                  <a:gd name="T19" fmla="*/ 33 h 168"/>
                  <a:gd name="T20" fmla="*/ 91 w 309"/>
                  <a:gd name="T21" fmla="*/ 18 h 168"/>
                  <a:gd name="T22" fmla="*/ 98 w 309"/>
                  <a:gd name="T23" fmla="*/ 0 h 168"/>
                  <a:gd name="T24" fmla="*/ 94 w 309"/>
                  <a:gd name="T25" fmla="*/ 15 h 168"/>
                  <a:gd name="T26" fmla="*/ 94 w 309"/>
                  <a:gd name="T27" fmla="*/ 30 h 168"/>
                  <a:gd name="T28" fmla="*/ 98 w 309"/>
                  <a:gd name="T29" fmla="*/ 44 h 168"/>
                  <a:gd name="T30" fmla="*/ 105 w 309"/>
                  <a:gd name="T31" fmla="*/ 56 h 168"/>
                  <a:gd name="T32" fmla="*/ 115 w 309"/>
                  <a:gd name="T33" fmla="*/ 68 h 168"/>
                  <a:gd name="T34" fmla="*/ 128 w 309"/>
                  <a:gd name="T35" fmla="*/ 77 h 168"/>
                  <a:gd name="T36" fmla="*/ 142 w 309"/>
                  <a:gd name="T37" fmla="*/ 83 h 168"/>
                  <a:gd name="T38" fmla="*/ 157 w 309"/>
                  <a:gd name="T39" fmla="*/ 85 h 168"/>
                  <a:gd name="T40" fmla="*/ 164 w 309"/>
                  <a:gd name="T41" fmla="*/ 112 h 168"/>
                  <a:gd name="T42" fmla="*/ 179 w 309"/>
                  <a:gd name="T43" fmla="*/ 128 h 168"/>
                  <a:gd name="T44" fmla="*/ 200 w 309"/>
                  <a:gd name="T45" fmla="*/ 136 h 168"/>
                  <a:gd name="T46" fmla="*/ 226 w 309"/>
                  <a:gd name="T47" fmla="*/ 133 h 168"/>
                  <a:gd name="T48" fmla="*/ 242 w 309"/>
                  <a:gd name="T49" fmla="*/ 156 h 168"/>
                  <a:gd name="T50" fmla="*/ 263 w 309"/>
                  <a:gd name="T51" fmla="*/ 167 h 168"/>
                  <a:gd name="T52" fmla="*/ 275 w 309"/>
                  <a:gd name="T53" fmla="*/ 168 h 168"/>
                  <a:gd name="T54" fmla="*/ 287 w 309"/>
                  <a:gd name="T55" fmla="*/ 166 h 168"/>
                  <a:gd name="T56" fmla="*/ 309 w 309"/>
                  <a:gd name="T57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9" h="168">
                    <a:moveTo>
                      <a:pt x="0" y="114"/>
                    </a:moveTo>
                    <a:lnTo>
                      <a:pt x="18" y="118"/>
                    </a:lnTo>
                    <a:lnTo>
                      <a:pt x="35" y="117"/>
                    </a:lnTo>
                    <a:lnTo>
                      <a:pt x="50" y="113"/>
                    </a:lnTo>
                    <a:lnTo>
                      <a:pt x="62" y="105"/>
                    </a:lnTo>
                    <a:lnTo>
                      <a:pt x="69" y="94"/>
                    </a:lnTo>
                    <a:lnTo>
                      <a:pt x="70" y="81"/>
                    </a:lnTo>
                    <a:lnTo>
                      <a:pt x="65" y="68"/>
                    </a:lnTo>
                    <a:lnTo>
                      <a:pt x="50" y="55"/>
                    </a:lnTo>
                    <a:lnTo>
                      <a:pt x="81" y="33"/>
                    </a:lnTo>
                    <a:lnTo>
                      <a:pt x="91" y="18"/>
                    </a:lnTo>
                    <a:lnTo>
                      <a:pt x="98" y="0"/>
                    </a:lnTo>
                    <a:lnTo>
                      <a:pt x="94" y="15"/>
                    </a:lnTo>
                    <a:lnTo>
                      <a:pt x="94" y="30"/>
                    </a:lnTo>
                    <a:lnTo>
                      <a:pt x="98" y="44"/>
                    </a:lnTo>
                    <a:lnTo>
                      <a:pt x="105" y="56"/>
                    </a:lnTo>
                    <a:lnTo>
                      <a:pt x="115" y="68"/>
                    </a:lnTo>
                    <a:lnTo>
                      <a:pt x="128" y="77"/>
                    </a:lnTo>
                    <a:lnTo>
                      <a:pt x="142" y="83"/>
                    </a:lnTo>
                    <a:lnTo>
                      <a:pt x="157" y="85"/>
                    </a:lnTo>
                    <a:lnTo>
                      <a:pt x="164" y="112"/>
                    </a:lnTo>
                    <a:lnTo>
                      <a:pt x="179" y="128"/>
                    </a:lnTo>
                    <a:lnTo>
                      <a:pt x="200" y="136"/>
                    </a:lnTo>
                    <a:lnTo>
                      <a:pt x="226" y="133"/>
                    </a:lnTo>
                    <a:lnTo>
                      <a:pt x="242" y="156"/>
                    </a:lnTo>
                    <a:lnTo>
                      <a:pt x="263" y="167"/>
                    </a:lnTo>
                    <a:lnTo>
                      <a:pt x="275" y="168"/>
                    </a:lnTo>
                    <a:lnTo>
                      <a:pt x="287" y="166"/>
                    </a:lnTo>
                    <a:lnTo>
                      <a:pt x="309" y="15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3" name="Freeform 283">
                <a:extLst>
                  <a:ext uri="{FF2B5EF4-FFF2-40B4-BE49-F238E27FC236}">
                    <a16:creationId xmlns:a16="http://schemas.microsoft.com/office/drawing/2014/main" id="{6F8AB663-77E8-469A-9068-C40CCB7F5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351" y="3038475"/>
                <a:ext cx="96838" cy="58738"/>
              </a:xfrm>
              <a:custGeom>
                <a:avLst/>
                <a:gdLst>
                  <a:gd name="T0" fmla="*/ 46 w 422"/>
                  <a:gd name="T1" fmla="*/ 71 h 339"/>
                  <a:gd name="T2" fmla="*/ 26 w 422"/>
                  <a:gd name="T3" fmla="*/ 81 h 339"/>
                  <a:gd name="T4" fmla="*/ 12 w 422"/>
                  <a:gd name="T5" fmla="*/ 94 h 339"/>
                  <a:gd name="T6" fmla="*/ 2 w 422"/>
                  <a:gd name="T7" fmla="*/ 109 h 339"/>
                  <a:gd name="T8" fmla="*/ 0 w 422"/>
                  <a:gd name="T9" fmla="*/ 125 h 339"/>
                  <a:gd name="T10" fmla="*/ 4 w 422"/>
                  <a:gd name="T11" fmla="*/ 140 h 339"/>
                  <a:gd name="T12" fmla="*/ 14 w 422"/>
                  <a:gd name="T13" fmla="*/ 152 h 339"/>
                  <a:gd name="T14" fmla="*/ 32 w 422"/>
                  <a:gd name="T15" fmla="*/ 160 h 339"/>
                  <a:gd name="T16" fmla="*/ 57 w 422"/>
                  <a:gd name="T17" fmla="*/ 164 h 339"/>
                  <a:gd name="T18" fmla="*/ 41 w 422"/>
                  <a:gd name="T19" fmla="*/ 182 h 339"/>
                  <a:gd name="T20" fmla="*/ 32 w 422"/>
                  <a:gd name="T21" fmla="*/ 201 h 339"/>
                  <a:gd name="T22" fmla="*/ 30 w 422"/>
                  <a:gd name="T23" fmla="*/ 219 h 339"/>
                  <a:gd name="T24" fmla="*/ 34 w 422"/>
                  <a:gd name="T25" fmla="*/ 234 h 339"/>
                  <a:gd name="T26" fmla="*/ 42 w 422"/>
                  <a:gd name="T27" fmla="*/ 247 h 339"/>
                  <a:gd name="T28" fmla="*/ 55 w 422"/>
                  <a:gd name="T29" fmla="*/ 255 h 339"/>
                  <a:gd name="T30" fmla="*/ 71 w 422"/>
                  <a:gd name="T31" fmla="*/ 257 h 339"/>
                  <a:gd name="T32" fmla="*/ 91 w 422"/>
                  <a:gd name="T33" fmla="*/ 252 h 339"/>
                  <a:gd name="T34" fmla="*/ 89 w 422"/>
                  <a:gd name="T35" fmla="*/ 277 h 339"/>
                  <a:gd name="T36" fmla="*/ 91 w 422"/>
                  <a:gd name="T37" fmla="*/ 296 h 339"/>
                  <a:gd name="T38" fmla="*/ 97 w 422"/>
                  <a:gd name="T39" fmla="*/ 311 h 339"/>
                  <a:gd name="T40" fmla="*/ 107 w 422"/>
                  <a:gd name="T41" fmla="*/ 321 h 339"/>
                  <a:gd name="T42" fmla="*/ 120 w 422"/>
                  <a:gd name="T43" fmla="*/ 326 h 339"/>
                  <a:gd name="T44" fmla="*/ 135 w 422"/>
                  <a:gd name="T45" fmla="*/ 326 h 339"/>
                  <a:gd name="T46" fmla="*/ 152 w 422"/>
                  <a:gd name="T47" fmla="*/ 322 h 339"/>
                  <a:gd name="T48" fmla="*/ 170 w 422"/>
                  <a:gd name="T49" fmla="*/ 311 h 339"/>
                  <a:gd name="T50" fmla="*/ 182 w 422"/>
                  <a:gd name="T51" fmla="*/ 328 h 339"/>
                  <a:gd name="T52" fmla="*/ 195 w 422"/>
                  <a:gd name="T53" fmla="*/ 338 h 339"/>
                  <a:gd name="T54" fmla="*/ 210 w 422"/>
                  <a:gd name="T55" fmla="*/ 339 h 339"/>
                  <a:gd name="T56" fmla="*/ 224 w 422"/>
                  <a:gd name="T57" fmla="*/ 335 h 339"/>
                  <a:gd name="T58" fmla="*/ 237 w 422"/>
                  <a:gd name="T59" fmla="*/ 323 h 339"/>
                  <a:gd name="T60" fmla="*/ 246 w 422"/>
                  <a:gd name="T61" fmla="*/ 306 h 339"/>
                  <a:gd name="T62" fmla="*/ 250 w 422"/>
                  <a:gd name="T63" fmla="*/ 283 h 339"/>
                  <a:gd name="T64" fmla="*/ 248 w 422"/>
                  <a:gd name="T65" fmla="*/ 256 h 339"/>
                  <a:gd name="T66" fmla="*/ 272 w 422"/>
                  <a:gd name="T67" fmla="*/ 272 h 339"/>
                  <a:gd name="T68" fmla="*/ 292 w 422"/>
                  <a:gd name="T69" fmla="*/ 278 h 339"/>
                  <a:gd name="T70" fmla="*/ 311 w 422"/>
                  <a:gd name="T71" fmla="*/ 275 h 339"/>
                  <a:gd name="T72" fmla="*/ 325 w 422"/>
                  <a:gd name="T73" fmla="*/ 265 h 339"/>
                  <a:gd name="T74" fmla="*/ 332 w 422"/>
                  <a:gd name="T75" fmla="*/ 251 h 339"/>
                  <a:gd name="T76" fmla="*/ 333 w 422"/>
                  <a:gd name="T77" fmla="*/ 234 h 339"/>
                  <a:gd name="T78" fmla="*/ 328 w 422"/>
                  <a:gd name="T79" fmla="*/ 216 h 339"/>
                  <a:gd name="T80" fmla="*/ 313 w 422"/>
                  <a:gd name="T81" fmla="*/ 200 h 339"/>
                  <a:gd name="T82" fmla="*/ 337 w 422"/>
                  <a:gd name="T83" fmla="*/ 206 h 339"/>
                  <a:gd name="T84" fmla="*/ 358 w 422"/>
                  <a:gd name="T85" fmla="*/ 205 h 339"/>
                  <a:gd name="T86" fmla="*/ 375 w 422"/>
                  <a:gd name="T87" fmla="*/ 197 h 339"/>
                  <a:gd name="T88" fmla="*/ 388 w 422"/>
                  <a:gd name="T89" fmla="*/ 183 h 339"/>
                  <a:gd name="T90" fmla="*/ 396 w 422"/>
                  <a:gd name="T91" fmla="*/ 164 h 339"/>
                  <a:gd name="T92" fmla="*/ 396 w 422"/>
                  <a:gd name="T93" fmla="*/ 142 h 339"/>
                  <a:gd name="T94" fmla="*/ 388 w 422"/>
                  <a:gd name="T95" fmla="*/ 118 h 339"/>
                  <a:gd name="T96" fmla="*/ 372 w 422"/>
                  <a:gd name="T97" fmla="*/ 93 h 339"/>
                  <a:gd name="T98" fmla="*/ 390 w 422"/>
                  <a:gd name="T99" fmla="*/ 101 h 339"/>
                  <a:gd name="T100" fmla="*/ 404 w 422"/>
                  <a:gd name="T101" fmla="*/ 100 h 339"/>
                  <a:gd name="T102" fmla="*/ 414 w 422"/>
                  <a:gd name="T103" fmla="*/ 91 h 339"/>
                  <a:gd name="T104" fmla="*/ 421 w 422"/>
                  <a:gd name="T105" fmla="*/ 78 h 339"/>
                  <a:gd name="T106" fmla="*/ 422 w 422"/>
                  <a:gd name="T107" fmla="*/ 61 h 339"/>
                  <a:gd name="T108" fmla="*/ 417 w 422"/>
                  <a:gd name="T109" fmla="*/ 41 h 339"/>
                  <a:gd name="T110" fmla="*/ 409 w 422"/>
                  <a:gd name="T111" fmla="*/ 20 h 339"/>
                  <a:gd name="T112" fmla="*/ 395 w 422"/>
                  <a:gd name="T113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2" h="339">
                    <a:moveTo>
                      <a:pt x="46" y="71"/>
                    </a:moveTo>
                    <a:lnTo>
                      <a:pt x="26" y="81"/>
                    </a:lnTo>
                    <a:lnTo>
                      <a:pt x="12" y="94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4" y="140"/>
                    </a:lnTo>
                    <a:lnTo>
                      <a:pt x="14" y="152"/>
                    </a:lnTo>
                    <a:lnTo>
                      <a:pt x="32" y="160"/>
                    </a:lnTo>
                    <a:lnTo>
                      <a:pt x="57" y="164"/>
                    </a:lnTo>
                    <a:lnTo>
                      <a:pt x="41" y="182"/>
                    </a:lnTo>
                    <a:lnTo>
                      <a:pt x="32" y="201"/>
                    </a:lnTo>
                    <a:lnTo>
                      <a:pt x="30" y="219"/>
                    </a:lnTo>
                    <a:lnTo>
                      <a:pt x="34" y="234"/>
                    </a:lnTo>
                    <a:lnTo>
                      <a:pt x="42" y="247"/>
                    </a:lnTo>
                    <a:lnTo>
                      <a:pt x="55" y="255"/>
                    </a:lnTo>
                    <a:lnTo>
                      <a:pt x="71" y="257"/>
                    </a:lnTo>
                    <a:lnTo>
                      <a:pt x="91" y="252"/>
                    </a:lnTo>
                    <a:lnTo>
                      <a:pt x="89" y="277"/>
                    </a:lnTo>
                    <a:lnTo>
                      <a:pt x="91" y="296"/>
                    </a:lnTo>
                    <a:lnTo>
                      <a:pt x="97" y="311"/>
                    </a:lnTo>
                    <a:lnTo>
                      <a:pt x="107" y="321"/>
                    </a:lnTo>
                    <a:lnTo>
                      <a:pt x="120" y="326"/>
                    </a:lnTo>
                    <a:lnTo>
                      <a:pt x="135" y="326"/>
                    </a:lnTo>
                    <a:lnTo>
                      <a:pt x="152" y="322"/>
                    </a:lnTo>
                    <a:lnTo>
                      <a:pt x="170" y="311"/>
                    </a:lnTo>
                    <a:lnTo>
                      <a:pt x="182" y="328"/>
                    </a:lnTo>
                    <a:lnTo>
                      <a:pt x="195" y="338"/>
                    </a:lnTo>
                    <a:lnTo>
                      <a:pt x="210" y="339"/>
                    </a:lnTo>
                    <a:lnTo>
                      <a:pt x="224" y="335"/>
                    </a:lnTo>
                    <a:lnTo>
                      <a:pt x="237" y="323"/>
                    </a:lnTo>
                    <a:lnTo>
                      <a:pt x="246" y="306"/>
                    </a:lnTo>
                    <a:lnTo>
                      <a:pt x="250" y="283"/>
                    </a:lnTo>
                    <a:lnTo>
                      <a:pt x="248" y="256"/>
                    </a:lnTo>
                    <a:lnTo>
                      <a:pt x="272" y="272"/>
                    </a:lnTo>
                    <a:lnTo>
                      <a:pt x="292" y="278"/>
                    </a:lnTo>
                    <a:lnTo>
                      <a:pt x="311" y="275"/>
                    </a:lnTo>
                    <a:lnTo>
                      <a:pt x="325" y="265"/>
                    </a:lnTo>
                    <a:lnTo>
                      <a:pt x="332" y="251"/>
                    </a:lnTo>
                    <a:lnTo>
                      <a:pt x="333" y="234"/>
                    </a:lnTo>
                    <a:lnTo>
                      <a:pt x="328" y="216"/>
                    </a:lnTo>
                    <a:lnTo>
                      <a:pt x="313" y="200"/>
                    </a:lnTo>
                    <a:lnTo>
                      <a:pt x="337" y="206"/>
                    </a:lnTo>
                    <a:lnTo>
                      <a:pt x="358" y="205"/>
                    </a:lnTo>
                    <a:lnTo>
                      <a:pt x="375" y="197"/>
                    </a:lnTo>
                    <a:lnTo>
                      <a:pt x="388" y="183"/>
                    </a:lnTo>
                    <a:lnTo>
                      <a:pt x="396" y="164"/>
                    </a:lnTo>
                    <a:lnTo>
                      <a:pt x="396" y="142"/>
                    </a:lnTo>
                    <a:lnTo>
                      <a:pt x="388" y="118"/>
                    </a:lnTo>
                    <a:lnTo>
                      <a:pt x="372" y="93"/>
                    </a:lnTo>
                    <a:lnTo>
                      <a:pt x="390" y="101"/>
                    </a:lnTo>
                    <a:lnTo>
                      <a:pt x="404" y="100"/>
                    </a:lnTo>
                    <a:lnTo>
                      <a:pt x="414" y="91"/>
                    </a:lnTo>
                    <a:lnTo>
                      <a:pt x="421" y="78"/>
                    </a:lnTo>
                    <a:lnTo>
                      <a:pt x="422" y="61"/>
                    </a:lnTo>
                    <a:lnTo>
                      <a:pt x="417" y="41"/>
                    </a:lnTo>
                    <a:lnTo>
                      <a:pt x="409" y="20"/>
                    </a:lnTo>
                    <a:lnTo>
                      <a:pt x="39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4" name="Freeform 284">
                <a:extLst>
                  <a:ext uri="{FF2B5EF4-FFF2-40B4-BE49-F238E27FC236}">
                    <a16:creationId xmlns:a16="http://schemas.microsoft.com/office/drawing/2014/main" id="{88DA8D71-065F-46FF-A26B-B4AAF8195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3988" y="3103563"/>
                <a:ext cx="39688" cy="58738"/>
              </a:xfrm>
              <a:custGeom>
                <a:avLst/>
                <a:gdLst>
                  <a:gd name="T0" fmla="*/ 30 w 176"/>
                  <a:gd name="T1" fmla="*/ 0 h 330"/>
                  <a:gd name="T2" fmla="*/ 17 w 176"/>
                  <a:gd name="T3" fmla="*/ 6 h 330"/>
                  <a:gd name="T4" fmla="*/ 9 w 176"/>
                  <a:gd name="T5" fmla="*/ 14 h 330"/>
                  <a:gd name="T6" fmla="*/ 2 w 176"/>
                  <a:gd name="T7" fmla="*/ 25 h 330"/>
                  <a:gd name="T8" fmla="*/ 0 w 176"/>
                  <a:gd name="T9" fmla="*/ 36 h 330"/>
                  <a:gd name="T10" fmla="*/ 8 w 176"/>
                  <a:gd name="T11" fmla="*/ 55 h 330"/>
                  <a:gd name="T12" fmla="*/ 16 w 176"/>
                  <a:gd name="T13" fmla="*/ 61 h 330"/>
                  <a:gd name="T14" fmla="*/ 30 w 176"/>
                  <a:gd name="T15" fmla="*/ 63 h 330"/>
                  <a:gd name="T16" fmla="*/ 24 w 176"/>
                  <a:gd name="T17" fmla="*/ 103 h 330"/>
                  <a:gd name="T18" fmla="*/ 30 w 176"/>
                  <a:gd name="T19" fmla="*/ 135 h 330"/>
                  <a:gd name="T20" fmla="*/ 39 w 176"/>
                  <a:gd name="T21" fmla="*/ 148 h 330"/>
                  <a:gd name="T22" fmla="*/ 50 w 176"/>
                  <a:gd name="T23" fmla="*/ 157 h 330"/>
                  <a:gd name="T24" fmla="*/ 65 w 176"/>
                  <a:gd name="T25" fmla="*/ 164 h 330"/>
                  <a:gd name="T26" fmla="*/ 82 w 176"/>
                  <a:gd name="T27" fmla="*/ 167 h 330"/>
                  <a:gd name="T28" fmla="*/ 70 w 176"/>
                  <a:gd name="T29" fmla="*/ 199 h 330"/>
                  <a:gd name="T30" fmla="*/ 73 w 176"/>
                  <a:gd name="T31" fmla="*/ 226 h 330"/>
                  <a:gd name="T32" fmla="*/ 87 w 176"/>
                  <a:gd name="T33" fmla="*/ 245 h 330"/>
                  <a:gd name="T34" fmla="*/ 99 w 176"/>
                  <a:gd name="T35" fmla="*/ 250 h 330"/>
                  <a:gd name="T36" fmla="*/ 112 w 176"/>
                  <a:gd name="T37" fmla="*/ 253 h 330"/>
                  <a:gd name="T38" fmla="*/ 121 w 176"/>
                  <a:gd name="T39" fmla="*/ 282 h 330"/>
                  <a:gd name="T40" fmla="*/ 134 w 176"/>
                  <a:gd name="T41" fmla="*/ 306 h 330"/>
                  <a:gd name="T42" fmla="*/ 152 w 176"/>
                  <a:gd name="T43" fmla="*/ 322 h 330"/>
                  <a:gd name="T44" fmla="*/ 176 w 176"/>
                  <a:gd name="T45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6" h="330">
                    <a:moveTo>
                      <a:pt x="30" y="0"/>
                    </a:moveTo>
                    <a:lnTo>
                      <a:pt x="17" y="6"/>
                    </a:lnTo>
                    <a:lnTo>
                      <a:pt x="9" y="14"/>
                    </a:lnTo>
                    <a:lnTo>
                      <a:pt x="2" y="25"/>
                    </a:lnTo>
                    <a:lnTo>
                      <a:pt x="0" y="36"/>
                    </a:lnTo>
                    <a:lnTo>
                      <a:pt x="8" y="55"/>
                    </a:lnTo>
                    <a:lnTo>
                      <a:pt x="16" y="61"/>
                    </a:lnTo>
                    <a:lnTo>
                      <a:pt x="30" y="63"/>
                    </a:lnTo>
                    <a:lnTo>
                      <a:pt x="24" y="103"/>
                    </a:lnTo>
                    <a:lnTo>
                      <a:pt x="30" y="135"/>
                    </a:lnTo>
                    <a:lnTo>
                      <a:pt x="39" y="148"/>
                    </a:lnTo>
                    <a:lnTo>
                      <a:pt x="50" y="157"/>
                    </a:lnTo>
                    <a:lnTo>
                      <a:pt x="65" y="164"/>
                    </a:lnTo>
                    <a:lnTo>
                      <a:pt x="82" y="167"/>
                    </a:lnTo>
                    <a:lnTo>
                      <a:pt x="70" y="199"/>
                    </a:lnTo>
                    <a:lnTo>
                      <a:pt x="73" y="226"/>
                    </a:lnTo>
                    <a:lnTo>
                      <a:pt x="87" y="245"/>
                    </a:lnTo>
                    <a:lnTo>
                      <a:pt x="99" y="250"/>
                    </a:lnTo>
                    <a:lnTo>
                      <a:pt x="112" y="253"/>
                    </a:lnTo>
                    <a:lnTo>
                      <a:pt x="121" y="282"/>
                    </a:lnTo>
                    <a:lnTo>
                      <a:pt x="134" y="306"/>
                    </a:lnTo>
                    <a:lnTo>
                      <a:pt x="152" y="322"/>
                    </a:lnTo>
                    <a:lnTo>
                      <a:pt x="176" y="3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5" name="Freeform 285">
                <a:extLst>
                  <a:ext uri="{FF2B5EF4-FFF2-40B4-BE49-F238E27FC236}">
                    <a16:creationId xmlns:a16="http://schemas.microsoft.com/office/drawing/2014/main" id="{1D4C8B43-C024-48F7-8F63-1B6BBB382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1626" y="3078163"/>
                <a:ext cx="103188" cy="92075"/>
              </a:xfrm>
              <a:custGeom>
                <a:avLst/>
                <a:gdLst>
                  <a:gd name="T0" fmla="*/ 19 w 456"/>
                  <a:gd name="T1" fmla="*/ 133 h 522"/>
                  <a:gd name="T2" fmla="*/ 55 w 456"/>
                  <a:gd name="T3" fmla="*/ 140 h 522"/>
                  <a:gd name="T4" fmla="*/ 83 w 456"/>
                  <a:gd name="T5" fmla="*/ 114 h 522"/>
                  <a:gd name="T6" fmla="*/ 107 w 456"/>
                  <a:gd name="T7" fmla="*/ 83 h 522"/>
                  <a:gd name="T8" fmla="*/ 142 w 456"/>
                  <a:gd name="T9" fmla="*/ 69 h 522"/>
                  <a:gd name="T10" fmla="*/ 186 w 456"/>
                  <a:gd name="T11" fmla="*/ 83 h 522"/>
                  <a:gd name="T12" fmla="*/ 213 w 456"/>
                  <a:gd name="T13" fmla="*/ 37 h 522"/>
                  <a:gd name="T14" fmla="*/ 247 w 456"/>
                  <a:gd name="T15" fmla="*/ 15 h 522"/>
                  <a:gd name="T16" fmla="*/ 285 w 456"/>
                  <a:gd name="T17" fmla="*/ 21 h 522"/>
                  <a:gd name="T18" fmla="*/ 322 w 456"/>
                  <a:gd name="T19" fmla="*/ 63 h 522"/>
                  <a:gd name="T20" fmla="*/ 351 w 456"/>
                  <a:gd name="T21" fmla="*/ 26 h 522"/>
                  <a:gd name="T22" fmla="*/ 413 w 456"/>
                  <a:gd name="T23" fmla="*/ 0 h 522"/>
                  <a:gd name="T24" fmla="*/ 447 w 456"/>
                  <a:gd name="T25" fmla="*/ 11 h 522"/>
                  <a:gd name="T26" fmla="*/ 456 w 456"/>
                  <a:gd name="T27" fmla="*/ 32 h 522"/>
                  <a:gd name="T28" fmla="*/ 448 w 456"/>
                  <a:gd name="T29" fmla="*/ 61 h 522"/>
                  <a:gd name="T30" fmla="*/ 395 w 456"/>
                  <a:gd name="T31" fmla="*/ 114 h 522"/>
                  <a:gd name="T32" fmla="*/ 425 w 456"/>
                  <a:gd name="T33" fmla="*/ 155 h 522"/>
                  <a:gd name="T34" fmla="*/ 422 w 456"/>
                  <a:gd name="T35" fmla="*/ 198 h 522"/>
                  <a:gd name="T36" fmla="*/ 391 w 456"/>
                  <a:gd name="T37" fmla="*/ 229 h 522"/>
                  <a:gd name="T38" fmla="*/ 337 w 456"/>
                  <a:gd name="T39" fmla="*/ 234 h 522"/>
                  <a:gd name="T40" fmla="*/ 366 w 456"/>
                  <a:gd name="T41" fmla="*/ 260 h 522"/>
                  <a:gd name="T42" fmla="*/ 371 w 456"/>
                  <a:gd name="T43" fmla="*/ 284 h 522"/>
                  <a:gd name="T44" fmla="*/ 360 w 456"/>
                  <a:gd name="T45" fmla="*/ 303 h 522"/>
                  <a:gd name="T46" fmla="*/ 350 w 456"/>
                  <a:gd name="T47" fmla="*/ 330 h 522"/>
                  <a:gd name="T48" fmla="*/ 363 w 456"/>
                  <a:gd name="T49" fmla="*/ 363 h 522"/>
                  <a:gd name="T50" fmla="*/ 379 w 456"/>
                  <a:gd name="T51" fmla="*/ 401 h 522"/>
                  <a:gd name="T52" fmla="*/ 390 w 456"/>
                  <a:gd name="T53" fmla="*/ 437 h 522"/>
                  <a:gd name="T54" fmla="*/ 369 w 456"/>
                  <a:gd name="T55" fmla="*/ 462 h 522"/>
                  <a:gd name="T56" fmla="*/ 326 w 456"/>
                  <a:gd name="T57" fmla="*/ 471 h 522"/>
                  <a:gd name="T58" fmla="*/ 297 w 456"/>
                  <a:gd name="T59" fmla="*/ 483 h 522"/>
                  <a:gd name="T60" fmla="*/ 283 w 456"/>
                  <a:gd name="T61" fmla="*/ 508 h 522"/>
                  <a:gd name="T62" fmla="*/ 257 w 456"/>
                  <a:gd name="T63" fmla="*/ 522 h 522"/>
                  <a:gd name="T64" fmla="*/ 225 w 456"/>
                  <a:gd name="T65" fmla="*/ 51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6" h="522">
                    <a:moveTo>
                      <a:pt x="0" y="143"/>
                    </a:moveTo>
                    <a:lnTo>
                      <a:pt x="19" y="133"/>
                    </a:lnTo>
                    <a:lnTo>
                      <a:pt x="38" y="133"/>
                    </a:lnTo>
                    <a:lnTo>
                      <a:pt x="55" y="140"/>
                    </a:lnTo>
                    <a:lnTo>
                      <a:pt x="69" y="154"/>
                    </a:lnTo>
                    <a:lnTo>
                      <a:pt x="83" y="114"/>
                    </a:lnTo>
                    <a:lnTo>
                      <a:pt x="94" y="97"/>
                    </a:lnTo>
                    <a:lnTo>
                      <a:pt x="107" y="83"/>
                    </a:lnTo>
                    <a:lnTo>
                      <a:pt x="123" y="72"/>
                    </a:lnTo>
                    <a:lnTo>
                      <a:pt x="142" y="69"/>
                    </a:lnTo>
                    <a:lnTo>
                      <a:pt x="163" y="71"/>
                    </a:lnTo>
                    <a:lnTo>
                      <a:pt x="186" y="83"/>
                    </a:lnTo>
                    <a:lnTo>
                      <a:pt x="198" y="57"/>
                    </a:lnTo>
                    <a:lnTo>
                      <a:pt x="213" y="37"/>
                    </a:lnTo>
                    <a:lnTo>
                      <a:pt x="229" y="22"/>
                    </a:lnTo>
                    <a:lnTo>
                      <a:pt x="247" y="15"/>
                    </a:lnTo>
                    <a:lnTo>
                      <a:pt x="266" y="14"/>
                    </a:lnTo>
                    <a:lnTo>
                      <a:pt x="285" y="21"/>
                    </a:lnTo>
                    <a:lnTo>
                      <a:pt x="303" y="37"/>
                    </a:lnTo>
                    <a:lnTo>
                      <a:pt x="322" y="63"/>
                    </a:lnTo>
                    <a:lnTo>
                      <a:pt x="336" y="42"/>
                    </a:lnTo>
                    <a:lnTo>
                      <a:pt x="351" y="26"/>
                    </a:lnTo>
                    <a:lnTo>
                      <a:pt x="382" y="6"/>
                    </a:lnTo>
                    <a:lnTo>
                      <a:pt x="413" y="0"/>
                    </a:lnTo>
                    <a:lnTo>
                      <a:pt x="438" y="5"/>
                    </a:lnTo>
                    <a:lnTo>
                      <a:pt x="447" y="11"/>
                    </a:lnTo>
                    <a:lnTo>
                      <a:pt x="453" y="20"/>
                    </a:lnTo>
                    <a:lnTo>
                      <a:pt x="456" y="32"/>
                    </a:lnTo>
                    <a:lnTo>
                      <a:pt x="454" y="46"/>
                    </a:lnTo>
                    <a:lnTo>
                      <a:pt x="448" y="61"/>
                    </a:lnTo>
                    <a:lnTo>
                      <a:pt x="436" y="77"/>
                    </a:lnTo>
                    <a:lnTo>
                      <a:pt x="395" y="114"/>
                    </a:lnTo>
                    <a:lnTo>
                      <a:pt x="415" y="133"/>
                    </a:lnTo>
                    <a:lnTo>
                      <a:pt x="425" y="155"/>
                    </a:lnTo>
                    <a:lnTo>
                      <a:pt x="427" y="177"/>
                    </a:lnTo>
                    <a:lnTo>
                      <a:pt x="422" y="198"/>
                    </a:lnTo>
                    <a:lnTo>
                      <a:pt x="409" y="217"/>
                    </a:lnTo>
                    <a:lnTo>
                      <a:pt x="391" y="229"/>
                    </a:lnTo>
                    <a:lnTo>
                      <a:pt x="366" y="236"/>
                    </a:lnTo>
                    <a:lnTo>
                      <a:pt x="337" y="234"/>
                    </a:lnTo>
                    <a:lnTo>
                      <a:pt x="354" y="248"/>
                    </a:lnTo>
                    <a:lnTo>
                      <a:pt x="366" y="260"/>
                    </a:lnTo>
                    <a:lnTo>
                      <a:pt x="371" y="273"/>
                    </a:lnTo>
                    <a:lnTo>
                      <a:pt x="371" y="284"/>
                    </a:lnTo>
                    <a:lnTo>
                      <a:pt x="368" y="295"/>
                    </a:lnTo>
                    <a:lnTo>
                      <a:pt x="360" y="303"/>
                    </a:lnTo>
                    <a:lnTo>
                      <a:pt x="335" y="315"/>
                    </a:lnTo>
                    <a:lnTo>
                      <a:pt x="350" y="330"/>
                    </a:lnTo>
                    <a:lnTo>
                      <a:pt x="358" y="346"/>
                    </a:lnTo>
                    <a:lnTo>
                      <a:pt x="363" y="363"/>
                    </a:lnTo>
                    <a:lnTo>
                      <a:pt x="360" y="381"/>
                    </a:lnTo>
                    <a:lnTo>
                      <a:pt x="379" y="401"/>
                    </a:lnTo>
                    <a:lnTo>
                      <a:pt x="389" y="420"/>
                    </a:lnTo>
                    <a:lnTo>
                      <a:pt x="390" y="437"/>
                    </a:lnTo>
                    <a:lnTo>
                      <a:pt x="383" y="452"/>
                    </a:lnTo>
                    <a:lnTo>
                      <a:pt x="369" y="462"/>
                    </a:lnTo>
                    <a:lnTo>
                      <a:pt x="350" y="469"/>
                    </a:lnTo>
                    <a:lnTo>
                      <a:pt x="326" y="471"/>
                    </a:lnTo>
                    <a:lnTo>
                      <a:pt x="298" y="467"/>
                    </a:lnTo>
                    <a:lnTo>
                      <a:pt x="297" y="483"/>
                    </a:lnTo>
                    <a:lnTo>
                      <a:pt x="292" y="497"/>
                    </a:lnTo>
                    <a:lnTo>
                      <a:pt x="283" y="508"/>
                    </a:lnTo>
                    <a:lnTo>
                      <a:pt x="271" y="517"/>
                    </a:lnTo>
                    <a:lnTo>
                      <a:pt x="257" y="522"/>
                    </a:lnTo>
                    <a:lnTo>
                      <a:pt x="241" y="522"/>
                    </a:lnTo>
                    <a:lnTo>
                      <a:pt x="225" y="518"/>
                    </a:lnTo>
                    <a:lnTo>
                      <a:pt x="207" y="50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6" name="Freeform 286">
                <a:extLst>
                  <a:ext uri="{FF2B5EF4-FFF2-40B4-BE49-F238E27FC236}">
                    <a16:creationId xmlns:a16="http://schemas.microsoft.com/office/drawing/2014/main" id="{8593A6A0-05AD-4549-8EDD-6AC21C084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6863" y="3122613"/>
                <a:ext cx="38100" cy="55563"/>
              </a:xfrm>
              <a:custGeom>
                <a:avLst/>
                <a:gdLst>
                  <a:gd name="T0" fmla="*/ 29 w 168"/>
                  <a:gd name="T1" fmla="*/ 37 h 319"/>
                  <a:gd name="T2" fmla="*/ 37 w 168"/>
                  <a:gd name="T3" fmla="*/ 18 h 319"/>
                  <a:gd name="T4" fmla="*/ 51 w 168"/>
                  <a:gd name="T5" fmla="*/ 6 h 319"/>
                  <a:gd name="T6" fmla="*/ 67 w 168"/>
                  <a:gd name="T7" fmla="*/ 0 h 319"/>
                  <a:gd name="T8" fmla="*/ 83 w 168"/>
                  <a:gd name="T9" fmla="*/ 0 h 319"/>
                  <a:gd name="T10" fmla="*/ 97 w 168"/>
                  <a:gd name="T11" fmla="*/ 7 h 319"/>
                  <a:gd name="T12" fmla="*/ 108 w 168"/>
                  <a:gd name="T13" fmla="*/ 19 h 319"/>
                  <a:gd name="T14" fmla="*/ 113 w 168"/>
                  <a:gd name="T15" fmla="*/ 37 h 319"/>
                  <a:gd name="T16" fmla="*/ 112 w 168"/>
                  <a:gd name="T17" fmla="*/ 62 h 319"/>
                  <a:gd name="T18" fmla="*/ 144 w 168"/>
                  <a:gd name="T19" fmla="*/ 59 h 319"/>
                  <a:gd name="T20" fmla="*/ 155 w 168"/>
                  <a:gd name="T21" fmla="*/ 61 h 319"/>
                  <a:gd name="T22" fmla="*/ 163 w 168"/>
                  <a:gd name="T23" fmla="*/ 65 h 319"/>
                  <a:gd name="T24" fmla="*/ 168 w 168"/>
                  <a:gd name="T25" fmla="*/ 79 h 319"/>
                  <a:gd name="T26" fmla="*/ 165 w 168"/>
                  <a:gd name="T27" fmla="*/ 96 h 319"/>
                  <a:gd name="T28" fmla="*/ 153 w 168"/>
                  <a:gd name="T29" fmla="*/ 115 h 319"/>
                  <a:gd name="T30" fmla="*/ 137 w 168"/>
                  <a:gd name="T31" fmla="*/ 132 h 319"/>
                  <a:gd name="T32" fmla="*/ 118 w 168"/>
                  <a:gd name="T33" fmla="*/ 145 h 319"/>
                  <a:gd name="T34" fmla="*/ 100 w 168"/>
                  <a:gd name="T35" fmla="*/ 152 h 319"/>
                  <a:gd name="T36" fmla="*/ 124 w 168"/>
                  <a:gd name="T37" fmla="*/ 174 h 319"/>
                  <a:gd name="T38" fmla="*/ 133 w 168"/>
                  <a:gd name="T39" fmla="*/ 191 h 319"/>
                  <a:gd name="T40" fmla="*/ 132 w 168"/>
                  <a:gd name="T41" fmla="*/ 204 h 319"/>
                  <a:gd name="T42" fmla="*/ 123 w 168"/>
                  <a:gd name="T43" fmla="*/ 212 h 319"/>
                  <a:gd name="T44" fmla="*/ 105 w 168"/>
                  <a:gd name="T45" fmla="*/ 218 h 319"/>
                  <a:gd name="T46" fmla="*/ 85 w 168"/>
                  <a:gd name="T47" fmla="*/ 219 h 319"/>
                  <a:gd name="T48" fmla="*/ 41 w 168"/>
                  <a:gd name="T49" fmla="*/ 215 h 319"/>
                  <a:gd name="T50" fmla="*/ 69 w 168"/>
                  <a:gd name="T51" fmla="*/ 249 h 319"/>
                  <a:gd name="T52" fmla="*/ 74 w 168"/>
                  <a:gd name="T53" fmla="*/ 264 h 319"/>
                  <a:gd name="T54" fmla="*/ 75 w 168"/>
                  <a:gd name="T55" fmla="*/ 269 h 319"/>
                  <a:gd name="T56" fmla="*/ 74 w 168"/>
                  <a:gd name="T57" fmla="*/ 277 h 319"/>
                  <a:gd name="T58" fmla="*/ 66 w 168"/>
                  <a:gd name="T59" fmla="*/ 289 h 319"/>
                  <a:gd name="T60" fmla="*/ 51 w 168"/>
                  <a:gd name="T61" fmla="*/ 300 h 319"/>
                  <a:gd name="T62" fmla="*/ 0 w 168"/>
                  <a:gd name="T63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319">
                    <a:moveTo>
                      <a:pt x="29" y="37"/>
                    </a:moveTo>
                    <a:lnTo>
                      <a:pt x="37" y="18"/>
                    </a:lnTo>
                    <a:lnTo>
                      <a:pt x="51" y="6"/>
                    </a:lnTo>
                    <a:lnTo>
                      <a:pt x="67" y="0"/>
                    </a:lnTo>
                    <a:lnTo>
                      <a:pt x="83" y="0"/>
                    </a:lnTo>
                    <a:lnTo>
                      <a:pt x="97" y="7"/>
                    </a:lnTo>
                    <a:lnTo>
                      <a:pt x="108" y="19"/>
                    </a:lnTo>
                    <a:lnTo>
                      <a:pt x="113" y="37"/>
                    </a:lnTo>
                    <a:lnTo>
                      <a:pt x="112" y="62"/>
                    </a:lnTo>
                    <a:lnTo>
                      <a:pt x="144" y="59"/>
                    </a:lnTo>
                    <a:lnTo>
                      <a:pt x="155" y="61"/>
                    </a:lnTo>
                    <a:lnTo>
                      <a:pt x="163" y="65"/>
                    </a:lnTo>
                    <a:lnTo>
                      <a:pt x="168" y="79"/>
                    </a:lnTo>
                    <a:lnTo>
                      <a:pt x="165" y="96"/>
                    </a:lnTo>
                    <a:lnTo>
                      <a:pt x="153" y="115"/>
                    </a:lnTo>
                    <a:lnTo>
                      <a:pt x="137" y="132"/>
                    </a:lnTo>
                    <a:lnTo>
                      <a:pt x="118" y="145"/>
                    </a:lnTo>
                    <a:lnTo>
                      <a:pt x="100" y="152"/>
                    </a:lnTo>
                    <a:lnTo>
                      <a:pt x="124" y="174"/>
                    </a:lnTo>
                    <a:lnTo>
                      <a:pt x="133" y="191"/>
                    </a:lnTo>
                    <a:lnTo>
                      <a:pt x="132" y="204"/>
                    </a:lnTo>
                    <a:lnTo>
                      <a:pt x="123" y="212"/>
                    </a:lnTo>
                    <a:lnTo>
                      <a:pt x="105" y="218"/>
                    </a:lnTo>
                    <a:lnTo>
                      <a:pt x="85" y="219"/>
                    </a:lnTo>
                    <a:lnTo>
                      <a:pt x="41" y="215"/>
                    </a:lnTo>
                    <a:lnTo>
                      <a:pt x="69" y="249"/>
                    </a:lnTo>
                    <a:lnTo>
                      <a:pt x="74" y="264"/>
                    </a:lnTo>
                    <a:lnTo>
                      <a:pt x="75" y="269"/>
                    </a:lnTo>
                    <a:lnTo>
                      <a:pt x="74" y="277"/>
                    </a:lnTo>
                    <a:lnTo>
                      <a:pt x="66" y="289"/>
                    </a:lnTo>
                    <a:lnTo>
                      <a:pt x="51" y="300"/>
                    </a:lnTo>
                    <a:lnTo>
                      <a:pt x="0" y="3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7" name="Freeform 287">
                <a:extLst>
                  <a:ext uri="{FF2B5EF4-FFF2-40B4-BE49-F238E27FC236}">
                    <a16:creationId xmlns:a16="http://schemas.microsoft.com/office/drawing/2014/main" id="{6BF669D6-C37B-436A-8BC4-FD774679C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001" y="2895600"/>
                <a:ext cx="190500" cy="53975"/>
              </a:xfrm>
              <a:custGeom>
                <a:avLst/>
                <a:gdLst>
                  <a:gd name="T0" fmla="*/ 3 w 838"/>
                  <a:gd name="T1" fmla="*/ 245 h 305"/>
                  <a:gd name="T2" fmla="*/ 33 w 838"/>
                  <a:gd name="T3" fmla="*/ 224 h 305"/>
                  <a:gd name="T4" fmla="*/ 69 w 838"/>
                  <a:gd name="T5" fmla="*/ 227 h 305"/>
                  <a:gd name="T6" fmla="*/ 89 w 838"/>
                  <a:gd name="T7" fmla="*/ 261 h 305"/>
                  <a:gd name="T8" fmla="*/ 120 w 838"/>
                  <a:gd name="T9" fmla="*/ 279 h 305"/>
                  <a:gd name="T10" fmla="*/ 187 w 838"/>
                  <a:gd name="T11" fmla="*/ 286 h 305"/>
                  <a:gd name="T12" fmla="*/ 230 w 838"/>
                  <a:gd name="T13" fmla="*/ 286 h 305"/>
                  <a:gd name="T14" fmla="*/ 267 w 838"/>
                  <a:gd name="T15" fmla="*/ 264 h 305"/>
                  <a:gd name="T16" fmla="*/ 294 w 838"/>
                  <a:gd name="T17" fmla="*/ 227 h 305"/>
                  <a:gd name="T18" fmla="*/ 328 w 838"/>
                  <a:gd name="T19" fmla="*/ 169 h 305"/>
                  <a:gd name="T20" fmla="*/ 356 w 838"/>
                  <a:gd name="T21" fmla="*/ 152 h 305"/>
                  <a:gd name="T22" fmla="*/ 340 w 838"/>
                  <a:gd name="T23" fmla="*/ 108 h 305"/>
                  <a:gd name="T24" fmla="*/ 348 w 838"/>
                  <a:gd name="T25" fmla="*/ 74 h 305"/>
                  <a:gd name="T26" fmla="*/ 381 w 838"/>
                  <a:gd name="T27" fmla="*/ 47 h 305"/>
                  <a:gd name="T28" fmla="*/ 418 w 838"/>
                  <a:gd name="T29" fmla="*/ 57 h 305"/>
                  <a:gd name="T30" fmla="*/ 441 w 838"/>
                  <a:gd name="T31" fmla="*/ 69 h 305"/>
                  <a:gd name="T32" fmla="*/ 465 w 838"/>
                  <a:gd name="T33" fmla="*/ 62 h 305"/>
                  <a:gd name="T34" fmla="*/ 484 w 838"/>
                  <a:gd name="T35" fmla="*/ 72 h 305"/>
                  <a:gd name="T36" fmla="*/ 493 w 838"/>
                  <a:gd name="T37" fmla="*/ 95 h 305"/>
                  <a:gd name="T38" fmla="*/ 506 w 838"/>
                  <a:gd name="T39" fmla="*/ 93 h 305"/>
                  <a:gd name="T40" fmla="*/ 566 w 838"/>
                  <a:gd name="T41" fmla="*/ 71 h 305"/>
                  <a:gd name="T42" fmla="*/ 572 w 838"/>
                  <a:gd name="T43" fmla="*/ 25 h 305"/>
                  <a:gd name="T44" fmla="*/ 593 w 838"/>
                  <a:gd name="T45" fmla="*/ 2 h 305"/>
                  <a:gd name="T46" fmla="*/ 619 w 838"/>
                  <a:gd name="T47" fmla="*/ 2 h 305"/>
                  <a:gd name="T48" fmla="*/ 637 w 838"/>
                  <a:gd name="T49" fmla="*/ 23 h 305"/>
                  <a:gd name="T50" fmla="*/ 666 w 838"/>
                  <a:gd name="T51" fmla="*/ 34 h 305"/>
                  <a:gd name="T52" fmla="*/ 681 w 838"/>
                  <a:gd name="T53" fmla="*/ 55 h 305"/>
                  <a:gd name="T54" fmla="*/ 682 w 838"/>
                  <a:gd name="T55" fmla="*/ 94 h 305"/>
                  <a:gd name="T56" fmla="*/ 698 w 838"/>
                  <a:gd name="T57" fmla="*/ 110 h 305"/>
                  <a:gd name="T58" fmla="*/ 735 w 838"/>
                  <a:gd name="T59" fmla="*/ 128 h 305"/>
                  <a:gd name="T60" fmla="*/ 758 w 838"/>
                  <a:gd name="T61" fmla="*/ 159 h 305"/>
                  <a:gd name="T62" fmla="*/ 766 w 838"/>
                  <a:gd name="T63" fmla="*/ 199 h 305"/>
                  <a:gd name="T64" fmla="*/ 781 w 838"/>
                  <a:gd name="T65" fmla="*/ 214 h 305"/>
                  <a:gd name="T66" fmla="*/ 812 w 838"/>
                  <a:gd name="T67" fmla="*/ 214 h 305"/>
                  <a:gd name="T68" fmla="*/ 832 w 838"/>
                  <a:gd name="T69" fmla="*/ 229 h 305"/>
                  <a:gd name="T70" fmla="*/ 838 w 838"/>
                  <a:gd name="T71" fmla="*/ 254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38" h="305">
                    <a:moveTo>
                      <a:pt x="0" y="264"/>
                    </a:moveTo>
                    <a:lnTo>
                      <a:pt x="3" y="245"/>
                    </a:lnTo>
                    <a:lnTo>
                      <a:pt x="15" y="231"/>
                    </a:lnTo>
                    <a:lnTo>
                      <a:pt x="33" y="224"/>
                    </a:lnTo>
                    <a:lnTo>
                      <a:pt x="52" y="221"/>
                    </a:lnTo>
                    <a:lnTo>
                      <a:pt x="69" y="227"/>
                    </a:lnTo>
                    <a:lnTo>
                      <a:pt x="83" y="240"/>
                    </a:lnTo>
                    <a:lnTo>
                      <a:pt x="89" y="261"/>
                    </a:lnTo>
                    <a:lnTo>
                      <a:pt x="82" y="291"/>
                    </a:lnTo>
                    <a:lnTo>
                      <a:pt x="120" y="279"/>
                    </a:lnTo>
                    <a:lnTo>
                      <a:pt x="154" y="277"/>
                    </a:lnTo>
                    <a:lnTo>
                      <a:pt x="187" y="286"/>
                    </a:lnTo>
                    <a:lnTo>
                      <a:pt x="218" y="305"/>
                    </a:lnTo>
                    <a:lnTo>
                      <a:pt x="230" y="286"/>
                    </a:lnTo>
                    <a:lnTo>
                      <a:pt x="247" y="272"/>
                    </a:lnTo>
                    <a:lnTo>
                      <a:pt x="267" y="264"/>
                    </a:lnTo>
                    <a:lnTo>
                      <a:pt x="288" y="264"/>
                    </a:lnTo>
                    <a:lnTo>
                      <a:pt x="294" y="227"/>
                    </a:lnTo>
                    <a:lnTo>
                      <a:pt x="306" y="195"/>
                    </a:lnTo>
                    <a:lnTo>
                      <a:pt x="328" y="169"/>
                    </a:lnTo>
                    <a:lnTo>
                      <a:pt x="341" y="159"/>
                    </a:lnTo>
                    <a:lnTo>
                      <a:pt x="356" y="152"/>
                    </a:lnTo>
                    <a:lnTo>
                      <a:pt x="342" y="122"/>
                    </a:lnTo>
                    <a:lnTo>
                      <a:pt x="340" y="108"/>
                    </a:lnTo>
                    <a:lnTo>
                      <a:pt x="340" y="95"/>
                    </a:lnTo>
                    <a:lnTo>
                      <a:pt x="348" y="74"/>
                    </a:lnTo>
                    <a:lnTo>
                      <a:pt x="363" y="57"/>
                    </a:lnTo>
                    <a:lnTo>
                      <a:pt x="381" y="47"/>
                    </a:lnTo>
                    <a:lnTo>
                      <a:pt x="400" y="47"/>
                    </a:lnTo>
                    <a:lnTo>
                      <a:pt x="418" y="57"/>
                    </a:lnTo>
                    <a:lnTo>
                      <a:pt x="430" y="78"/>
                    </a:lnTo>
                    <a:lnTo>
                      <a:pt x="441" y="69"/>
                    </a:lnTo>
                    <a:lnTo>
                      <a:pt x="453" y="64"/>
                    </a:lnTo>
                    <a:lnTo>
                      <a:pt x="465" y="62"/>
                    </a:lnTo>
                    <a:lnTo>
                      <a:pt x="476" y="65"/>
                    </a:lnTo>
                    <a:lnTo>
                      <a:pt x="484" y="72"/>
                    </a:lnTo>
                    <a:lnTo>
                      <a:pt x="490" y="81"/>
                    </a:lnTo>
                    <a:lnTo>
                      <a:pt x="493" y="95"/>
                    </a:lnTo>
                    <a:lnTo>
                      <a:pt x="491" y="112"/>
                    </a:lnTo>
                    <a:lnTo>
                      <a:pt x="506" y="93"/>
                    </a:lnTo>
                    <a:lnTo>
                      <a:pt x="524" y="81"/>
                    </a:lnTo>
                    <a:lnTo>
                      <a:pt x="566" y="71"/>
                    </a:lnTo>
                    <a:lnTo>
                      <a:pt x="566" y="45"/>
                    </a:lnTo>
                    <a:lnTo>
                      <a:pt x="572" y="25"/>
                    </a:lnTo>
                    <a:lnTo>
                      <a:pt x="581" y="11"/>
                    </a:lnTo>
                    <a:lnTo>
                      <a:pt x="593" y="2"/>
                    </a:lnTo>
                    <a:lnTo>
                      <a:pt x="606" y="0"/>
                    </a:lnTo>
                    <a:lnTo>
                      <a:pt x="619" y="2"/>
                    </a:lnTo>
                    <a:lnTo>
                      <a:pt x="630" y="10"/>
                    </a:lnTo>
                    <a:lnTo>
                      <a:pt x="637" y="23"/>
                    </a:lnTo>
                    <a:lnTo>
                      <a:pt x="653" y="27"/>
                    </a:lnTo>
                    <a:lnTo>
                      <a:pt x="666" y="34"/>
                    </a:lnTo>
                    <a:lnTo>
                      <a:pt x="674" y="43"/>
                    </a:lnTo>
                    <a:lnTo>
                      <a:pt x="681" y="55"/>
                    </a:lnTo>
                    <a:lnTo>
                      <a:pt x="685" y="80"/>
                    </a:lnTo>
                    <a:lnTo>
                      <a:pt x="682" y="94"/>
                    </a:lnTo>
                    <a:lnTo>
                      <a:pt x="675" y="108"/>
                    </a:lnTo>
                    <a:lnTo>
                      <a:pt x="698" y="110"/>
                    </a:lnTo>
                    <a:lnTo>
                      <a:pt x="717" y="118"/>
                    </a:lnTo>
                    <a:lnTo>
                      <a:pt x="735" y="128"/>
                    </a:lnTo>
                    <a:lnTo>
                      <a:pt x="749" y="142"/>
                    </a:lnTo>
                    <a:lnTo>
                      <a:pt x="758" y="159"/>
                    </a:lnTo>
                    <a:lnTo>
                      <a:pt x="765" y="179"/>
                    </a:lnTo>
                    <a:lnTo>
                      <a:pt x="766" y="199"/>
                    </a:lnTo>
                    <a:lnTo>
                      <a:pt x="761" y="220"/>
                    </a:lnTo>
                    <a:lnTo>
                      <a:pt x="781" y="214"/>
                    </a:lnTo>
                    <a:lnTo>
                      <a:pt x="798" y="212"/>
                    </a:lnTo>
                    <a:lnTo>
                      <a:pt x="812" y="214"/>
                    </a:lnTo>
                    <a:lnTo>
                      <a:pt x="824" y="219"/>
                    </a:lnTo>
                    <a:lnTo>
                      <a:pt x="832" y="229"/>
                    </a:lnTo>
                    <a:lnTo>
                      <a:pt x="837" y="240"/>
                    </a:lnTo>
                    <a:lnTo>
                      <a:pt x="838" y="254"/>
                    </a:lnTo>
                    <a:lnTo>
                      <a:pt x="836" y="26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8" name="Freeform 288">
                <a:extLst>
                  <a:ext uri="{FF2B5EF4-FFF2-40B4-BE49-F238E27FC236}">
                    <a16:creationId xmlns:a16="http://schemas.microsoft.com/office/drawing/2014/main" id="{5FDFFE08-710A-4CDA-9D90-9DE7F8778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1913" y="2936875"/>
                <a:ext cx="17463" cy="3175"/>
              </a:xfrm>
              <a:custGeom>
                <a:avLst/>
                <a:gdLst>
                  <a:gd name="T0" fmla="*/ 0 w 73"/>
                  <a:gd name="T1" fmla="*/ 10 h 22"/>
                  <a:gd name="T2" fmla="*/ 19 w 73"/>
                  <a:gd name="T3" fmla="*/ 1 h 22"/>
                  <a:gd name="T4" fmla="*/ 40 w 73"/>
                  <a:gd name="T5" fmla="*/ 0 h 22"/>
                  <a:gd name="T6" fmla="*/ 58 w 73"/>
                  <a:gd name="T7" fmla="*/ 7 h 22"/>
                  <a:gd name="T8" fmla="*/ 73 w 7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2">
                    <a:moveTo>
                      <a:pt x="0" y="10"/>
                    </a:moveTo>
                    <a:lnTo>
                      <a:pt x="19" y="1"/>
                    </a:lnTo>
                    <a:lnTo>
                      <a:pt x="40" y="0"/>
                    </a:lnTo>
                    <a:lnTo>
                      <a:pt x="58" y="7"/>
                    </a:lnTo>
                    <a:lnTo>
                      <a:pt x="73" y="2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9" name="Freeform 289">
                <a:extLst>
                  <a:ext uri="{FF2B5EF4-FFF2-40B4-BE49-F238E27FC236}">
                    <a16:creationId xmlns:a16="http://schemas.microsoft.com/office/drawing/2014/main" id="{1D3B9AF0-F480-4815-A42C-ECCA4CE56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1" y="2935288"/>
                <a:ext cx="22225" cy="11113"/>
              </a:xfrm>
              <a:custGeom>
                <a:avLst/>
                <a:gdLst>
                  <a:gd name="T0" fmla="*/ 0 w 97"/>
                  <a:gd name="T1" fmla="*/ 62 h 62"/>
                  <a:gd name="T2" fmla="*/ 6 w 97"/>
                  <a:gd name="T3" fmla="*/ 35 h 62"/>
                  <a:gd name="T4" fmla="*/ 18 w 97"/>
                  <a:gd name="T5" fmla="*/ 16 h 62"/>
                  <a:gd name="T6" fmla="*/ 34 w 97"/>
                  <a:gd name="T7" fmla="*/ 4 h 62"/>
                  <a:gd name="T8" fmla="*/ 51 w 97"/>
                  <a:gd name="T9" fmla="*/ 0 h 62"/>
                  <a:gd name="T10" fmla="*/ 67 w 97"/>
                  <a:gd name="T11" fmla="*/ 4 h 62"/>
                  <a:gd name="T12" fmla="*/ 83 w 97"/>
                  <a:gd name="T13" fmla="*/ 16 h 62"/>
                  <a:gd name="T14" fmla="*/ 92 w 97"/>
                  <a:gd name="T15" fmla="*/ 35 h 62"/>
                  <a:gd name="T16" fmla="*/ 97 w 9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62">
                    <a:moveTo>
                      <a:pt x="0" y="62"/>
                    </a:moveTo>
                    <a:lnTo>
                      <a:pt x="6" y="35"/>
                    </a:lnTo>
                    <a:lnTo>
                      <a:pt x="18" y="16"/>
                    </a:lnTo>
                    <a:lnTo>
                      <a:pt x="34" y="4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83" y="16"/>
                    </a:lnTo>
                    <a:lnTo>
                      <a:pt x="92" y="35"/>
                    </a:lnTo>
                    <a:lnTo>
                      <a:pt x="97" y="6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0" name="Freeform 290">
                <a:extLst>
                  <a:ext uri="{FF2B5EF4-FFF2-40B4-BE49-F238E27FC236}">
                    <a16:creationId xmlns:a16="http://schemas.microsoft.com/office/drawing/2014/main" id="{CD1DDE60-4B07-44D9-B910-529221D06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0176" y="2957513"/>
                <a:ext cx="71438" cy="34925"/>
              </a:xfrm>
              <a:custGeom>
                <a:avLst/>
                <a:gdLst>
                  <a:gd name="T0" fmla="*/ 10 w 315"/>
                  <a:gd name="T1" fmla="*/ 26 h 197"/>
                  <a:gd name="T2" fmla="*/ 1 w 315"/>
                  <a:gd name="T3" fmla="*/ 50 h 197"/>
                  <a:gd name="T4" fmla="*/ 0 w 315"/>
                  <a:gd name="T5" fmla="*/ 70 h 197"/>
                  <a:gd name="T6" fmla="*/ 4 w 315"/>
                  <a:gd name="T7" fmla="*/ 86 h 197"/>
                  <a:gd name="T8" fmla="*/ 14 w 315"/>
                  <a:gd name="T9" fmla="*/ 97 h 197"/>
                  <a:gd name="T10" fmla="*/ 28 w 315"/>
                  <a:gd name="T11" fmla="*/ 102 h 197"/>
                  <a:gd name="T12" fmla="*/ 45 w 315"/>
                  <a:gd name="T13" fmla="*/ 101 h 197"/>
                  <a:gd name="T14" fmla="*/ 66 w 315"/>
                  <a:gd name="T15" fmla="*/ 93 h 197"/>
                  <a:gd name="T16" fmla="*/ 87 w 315"/>
                  <a:gd name="T17" fmla="*/ 78 h 197"/>
                  <a:gd name="T18" fmla="*/ 70 w 315"/>
                  <a:gd name="T19" fmla="*/ 98 h 197"/>
                  <a:gd name="T20" fmla="*/ 61 w 315"/>
                  <a:gd name="T21" fmla="*/ 117 h 197"/>
                  <a:gd name="T22" fmla="*/ 62 w 315"/>
                  <a:gd name="T23" fmla="*/ 134 h 197"/>
                  <a:gd name="T24" fmla="*/ 70 w 315"/>
                  <a:gd name="T25" fmla="*/ 148 h 197"/>
                  <a:gd name="T26" fmla="*/ 83 w 315"/>
                  <a:gd name="T27" fmla="*/ 155 h 197"/>
                  <a:gd name="T28" fmla="*/ 101 w 315"/>
                  <a:gd name="T29" fmla="*/ 154 h 197"/>
                  <a:gd name="T30" fmla="*/ 123 w 315"/>
                  <a:gd name="T31" fmla="*/ 142 h 197"/>
                  <a:gd name="T32" fmla="*/ 148 w 315"/>
                  <a:gd name="T33" fmla="*/ 118 h 197"/>
                  <a:gd name="T34" fmla="*/ 148 w 315"/>
                  <a:gd name="T35" fmla="*/ 144 h 197"/>
                  <a:gd name="T36" fmla="*/ 153 w 315"/>
                  <a:gd name="T37" fmla="*/ 166 h 197"/>
                  <a:gd name="T38" fmla="*/ 162 w 315"/>
                  <a:gd name="T39" fmla="*/ 182 h 197"/>
                  <a:gd name="T40" fmla="*/ 173 w 315"/>
                  <a:gd name="T41" fmla="*/ 194 h 197"/>
                  <a:gd name="T42" fmla="*/ 187 w 315"/>
                  <a:gd name="T43" fmla="*/ 197 h 197"/>
                  <a:gd name="T44" fmla="*/ 203 w 315"/>
                  <a:gd name="T45" fmla="*/ 193 h 197"/>
                  <a:gd name="T46" fmla="*/ 219 w 315"/>
                  <a:gd name="T47" fmla="*/ 180 h 197"/>
                  <a:gd name="T48" fmla="*/ 234 w 315"/>
                  <a:gd name="T49" fmla="*/ 156 h 197"/>
                  <a:gd name="T50" fmla="*/ 255 w 315"/>
                  <a:gd name="T51" fmla="*/ 175 h 197"/>
                  <a:gd name="T52" fmla="*/ 274 w 315"/>
                  <a:gd name="T53" fmla="*/ 182 h 197"/>
                  <a:gd name="T54" fmla="*/ 289 w 315"/>
                  <a:gd name="T55" fmla="*/ 181 h 197"/>
                  <a:gd name="T56" fmla="*/ 300 w 315"/>
                  <a:gd name="T57" fmla="*/ 172 h 197"/>
                  <a:gd name="T58" fmla="*/ 304 w 315"/>
                  <a:gd name="T59" fmla="*/ 156 h 197"/>
                  <a:gd name="T60" fmla="*/ 303 w 315"/>
                  <a:gd name="T61" fmla="*/ 135 h 197"/>
                  <a:gd name="T62" fmla="*/ 293 w 315"/>
                  <a:gd name="T63" fmla="*/ 111 h 197"/>
                  <a:gd name="T64" fmla="*/ 275 w 315"/>
                  <a:gd name="T65" fmla="*/ 85 h 197"/>
                  <a:gd name="T66" fmla="*/ 294 w 315"/>
                  <a:gd name="T67" fmla="*/ 86 h 197"/>
                  <a:gd name="T68" fmla="*/ 307 w 315"/>
                  <a:gd name="T69" fmla="*/ 80 h 197"/>
                  <a:gd name="T70" fmla="*/ 315 w 315"/>
                  <a:gd name="T71" fmla="*/ 66 h 197"/>
                  <a:gd name="T72" fmla="*/ 314 w 315"/>
                  <a:gd name="T73" fmla="*/ 49 h 197"/>
                  <a:gd name="T74" fmla="*/ 305 w 315"/>
                  <a:gd name="T75" fmla="*/ 32 h 197"/>
                  <a:gd name="T76" fmla="*/ 288 w 315"/>
                  <a:gd name="T77" fmla="*/ 16 h 197"/>
                  <a:gd name="T78" fmla="*/ 261 w 315"/>
                  <a:gd name="T79" fmla="*/ 4 h 197"/>
                  <a:gd name="T80" fmla="*/ 223 w 315"/>
                  <a:gd name="T8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5" h="197">
                    <a:moveTo>
                      <a:pt x="10" y="26"/>
                    </a:moveTo>
                    <a:lnTo>
                      <a:pt x="1" y="50"/>
                    </a:lnTo>
                    <a:lnTo>
                      <a:pt x="0" y="70"/>
                    </a:lnTo>
                    <a:lnTo>
                      <a:pt x="4" y="86"/>
                    </a:lnTo>
                    <a:lnTo>
                      <a:pt x="14" y="97"/>
                    </a:lnTo>
                    <a:lnTo>
                      <a:pt x="28" y="102"/>
                    </a:lnTo>
                    <a:lnTo>
                      <a:pt x="45" y="101"/>
                    </a:lnTo>
                    <a:lnTo>
                      <a:pt x="66" y="93"/>
                    </a:lnTo>
                    <a:lnTo>
                      <a:pt x="87" y="78"/>
                    </a:lnTo>
                    <a:lnTo>
                      <a:pt x="70" y="98"/>
                    </a:lnTo>
                    <a:lnTo>
                      <a:pt x="61" y="117"/>
                    </a:lnTo>
                    <a:lnTo>
                      <a:pt x="62" y="134"/>
                    </a:lnTo>
                    <a:lnTo>
                      <a:pt x="70" y="148"/>
                    </a:lnTo>
                    <a:lnTo>
                      <a:pt x="83" y="155"/>
                    </a:lnTo>
                    <a:lnTo>
                      <a:pt x="101" y="154"/>
                    </a:lnTo>
                    <a:lnTo>
                      <a:pt x="123" y="142"/>
                    </a:lnTo>
                    <a:lnTo>
                      <a:pt x="148" y="118"/>
                    </a:lnTo>
                    <a:lnTo>
                      <a:pt x="148" y="144"/>
                    </a:lnTo>
                    <a:lnTo>
                      <a:pt x="153" y="166"/>
                    </a:lnTo>
                    <a:lnTo>
                      <a:pt x="162" y="182"/>
                    </a:lnTo>
                    <a:lnTo>
                      <a:pt x="173" y="194"/>
                    </a:lnTo>
                    <a:lnTo>
                      <a:pt x="187" y="197"/>
                    </a:lnTo>
                    <a:lnTo>
                      <a:pt x="203" y="193"/>
                    </a:lnTo>
                    <a:lnTo>
                      <a:pt x="219" y="180"/>
                    </a:lnTo>
                    <a:lnTo>
                      <a:pt x="234" y="156"/>
                    </a:lnTo>
                    <a:lnTo>
                      <a:pt x="255" y="175"/>
                    </a:lnTo>
                    <a:lnTo>
                      <a:pt x="274" y="182"/>
                    </a:lnTo>
                    <a:lnTo>
                      <a:pt x="289" y="181"/>
                    </a:lnTo>
                    <a:lnTo>
                      <a:pt x="300" y="172"/>
                    </a:lnTo>
                    <a:lnTo>
                      <a:pt x="304" y="156"/>
                    </a:lnTo>
                    <a:lnTo>
                      <a:pt x="303" y="135"/>
                    </a:lnTo>
                    <a:lnTo>
                      <a:pt x="293" y="111"/>
                    </a:lnTo>
                    <a:lnTo>
                      <a:pt x="275" y="85"/>
                    </a:lnTo>
                    <a:lnTo>
                      <a:pt x="294" y="86"/>
                    </a:lnTo>
                    <a:lnTo>
                      <a:pt x="307" y="80"/>
                    </a:lnTo>
                    <a:lnTo>
                      <a:pt x="315" y="66"/>
                    </a:lnTo>
                    <a:lnTo>
                      <a:pt x="314" y="49"/>
                    </a:lnTo>
                    <a:lnTo>
                      <a:pt x="305" y="32"/>
                    </a:lnTo>
                    <a:lnTo>
                      <a:pt x="288" y="16"/>
                    </a:lnTo>
                    <a:lnTo>
                      <a:pt x="261" y="4"/>
                    </a:lnTo>
                    <a:lnTo>
                      <a:pt x="22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1" name="Freeform 291">
                <a:extLst>
                  <a:ext uri="{FF2B5EF4-FFF2-40B4-BE49-F238E27FC236}">
                    <a16:creationId xmlns:a16="http://schemas.microsoft.com/office/drawing/2014/main" id="{604E09F2-F262-438A-966D-335756CEC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1288" y="2871788"/>
                <a:ext cx="49213" cy="76200"/>
              </a:xfrm>
              <a:custGeom>
                <a:avLst/>
                <a:gdLst>
                  <a:gd name="T0" fmla="*/ 165 w 222"/>
                  <a:gd name="T1" fmla="*/ 430 h 430"/>
                  <a:gd name="T2" fmla="*/ 194 w 222"/>
                  <a:gd name="T3" fmla="*/ 423 h 430"/>
                  <a:gd name="T4" fmla="*/ 212 w 222"/>
                  <a:gd name="T5" fmla="*/ 411 h 430"/>
                  <a:gd name="T6" fmla="*/ 222 w 222"/>
                  <a:gd name="T7" fmla="*/ 398 h 430"/>
                  <a:gd name="T8" fmla="*/ 222 w 222"/>
                  <a:gd name="T9" fmla="*/ 384 h 430"/>
                  <a:gd name="T10" fmla="*/ 213 w 222"/>
                  <a:gd name="T11" fmla="*/ 371 h 430"/>
                  <a:gd name="T12" fmla="*/ 198 w 222"/>
                  <a:gd name="T13" fmla="*/ 362 h 430"/>
                  <a:gd name="T14" fmla="*/ 176 w 222"/>
                  <a:gd name="T15" fmla="*/ 357 h 430"/>
                  <a:gd name="T16" fmla="*/ 147 w 222"/>
                  <a:gd name="T17" fmla="*/ 360 h 430"/>
                  <a:gd name="T18" fmla="*/ 149 w 222"/>
                  <a:gd name="T19" fmla="*/ 345 h 430"/>
                  <a:gd name="T20" fmla="*/ 146 w 222"/>
                  <a:gd name="T21" fmla="*/ 332 h 430"/>
                  <a:gd name="T22" fmla="*/ 138 w 222"/>
                  <a:gd name="T23" fmla="*/ 320 h 430"/>
                  <a:gd name="T24" fmla="*/ 127 w 222"/>
                  <a:gd name="T25" fmla="*/ 312 h 430"/>
                  <a:gd name="T26" fmla="*/ 112 w 222"/>
                  <a:gd name="T27" fmla="*/ 305 h 430"/>
                  <a:gd name="T28" fmla="*/ 94 w 222"/>
                  <a:gd name="T29" fmla="*/ 303 h 430"/>
                  <a:gd name="T30" fmla="*/ 72 w 222"/>
                  <a:gd name="T31" fmla="*/ 304 h 430"/>
                  <a:gd name="T32" fmla="*/ 48 w 222"/>
                  <a:gd name="T33" fmla="*/ 310 h 430"/>
                  <a:gd name="T34" fmla="*/ 67 w 222"/>
                  <a:gd name="T35" fmla="*/ 302 h 430"/>
                  <a:gd name="T36" fmla="*/ 79 w 222"/>
                  <a:gd name="T37" fmla="*/ 291 h 430"/>
                  <a:gd name="T38" fmla="*/ 84 w 222"/>
                  <a:gd name="T39" fmla="*/ 281 h 430"/>
                  <a:gd name="T40" fmla="*/ 82 w 222"/>
                  <a:gd name="T41" fmla="*/ 269 h 430"/>
                  <a:gd name="T42" fmla="*/ 74 w 222"/>
                  <a:gd name="T43" fmla="*/ 259 h 430"/>
                  <a:gd name="T44" fmla="*/ 62 w 222"/>
                  <a:gd name="T45" fmla="*/ 252 h 430"/>
                  <a:gd name="T46" fmla="*/ 44 w 222"/>
                  <a:gd name="T47" fmla="*/ 247 h 430"/>
                  <a:gd name="T48" fmla="*/ 23 w 222"/>
                  <a:gd name="T49" fmla="*/ 248 h 430"/>
                  <a:gd name="T50" fmla="*/ 67 w 222"/>
                  <a:gd name="T51" fmla="*/ 240 h 430"/>
                  <a:gd name="T52" fmla="*/ 89 w 222"/>
                  <a:gd name="T53" fmla="*/ 259 h 430"/>
                  <a:gd name="T54" fmla="*/ 120 w 222"/>
                  <a:gd name="T55" fmla="*/ 271 h 430"/>
                  <a:gd name="T56" fmla="*/ 135 w 222"/>
                  <a:gd name="T57" fmla="*/ 272 h 430"/>
                  <a:gd name="T58" fmla="*/ 149 w 222"/>
                  <a:gd name="T59" fmla="*/ 268 h 430"/>
                  <a:gd name="T60" fmla="*/ 160 w 222"/>
                  <a:gd name="T61" fmla="*/ 259 h 430"/>
                  <a:gd name="T62" fmla="*/ 168 w 222"/>
                  <a:gd name="T63" fmla="*/ 244 h 430"/>
                  <a:gd name="T64" fmla="*/ 188 w 222"/>
                  <a:gd name="T65" fmla="*/ 251 h 430"/>
                  <a:gd name="T66" fmla="*/ 203 w 222"/>
                  <a:gd name="T67" fmla="*/ 251 h 430"/>
                  <a:gd name="T68" fmla="*/ 213 w 222"/>
                  <a:gd name="T69" fmla="*/ 246 h 430"/>
                  <a:gd name="T70" fmla="*/ 218 w 222"/>
                  <a:gd name="T71" fmla="*/ 237 h 430"/>
                  <a:gd name="T72" fmla="*/ 218 w 222"/>
                  <a:gd name="T73" fmla="*/ 225 h 430"/>
                  <a:gd name="T74" fmla="*/ 211 w 222"/>
                  <a:gd name="T75" fmla="*/ 211 h 430"/>
                  <a:gd name="T76" fmla="*/ 199 w 222"/>
                  <a:gd name="T77" fmla="*/ 196 h 430"/>
                  <a:gd name="T78" fmla="*/ 180 w 222"/>
                  <a:gd name="T79" fmla="*/ 181 h 430"/>
                  <a:gd name="T80" fmla="*/ 204 w 222"/>
                  <a:gd name="T81" fmla="*/ 171 h 430"/>
                  <a:gd name="T82" fmla="*/ 217 w 222"/>
                  <a:gd name="T83" fmla="*/ 159 h 430"/>
                  <a:gd name="T84" fmla="*/ 220 w 222"/>
                  <a:gd name="T85" fmla="*/ 144 h 430"/>
                  <a:gd name="T86" fmla="*/ 216 w 222"/>
                  <a:gd name="T87" fmla="*/ 130 h 430"/>
                  <a:gd name="T88" fmla="*/ 204 w 222"/>
                  <a:gd name="T89" fmla="*/ 117 h 430"/>
                  <a:gd name="T90" fmla="*/ 188 w 222"/>
                  <a:gd name="T91" fmla="*/ 108 h 430"/>
                  <a:gd name="T92" fmla="*/ 166 w 222"/>
                  <a:gd name="T93" fmla="*/ 104 h 430"/>
                  <a:gd name="T94" fmla="*/ 142 w 222"/>
                  <a:gd name="T95" fmla="*/ 107 h 430"/>
                  <a:gd name="T96" fmla="*/ 147 w 222"/>
                  <a:gd name="T97" fmla="*/ 93 h 430"/>
                  <a:gd name="T98" fmla="*/ 141 w 222"/>
                  <a:gd name="T99" fmla="*/ 81 h 430"/>
                  <a:gd name="T100" fmla="*/ 130 w 222"/>
                  <a:gd name="T101" fmla="*/ 71 h 430"/>
                  <a:gd name="T102" fmla="*/ 114 w 222"/>
                  <a:gd name="T103" fmla="*/ 64 h 430"/>
                  <a:gd name="T104" fmla="*/ 79 w 222"/>
                  <a:gd name="T105" fmla="*/ 55 h 430"/>
                  <a:gd name="T106" fmla="*/ 52 w 222"/>
                  <a:gd name="T107" fmla="*/ 55 h 430"/>
                  <a:gd name="T108" fmla="*/ 64 w 222"/>
                  <a:gd name="T109" fmla="*/ 45 h 430"/>
                  <a:gd name="T110" fmla="*/ 70 w 222"/>
                  <a:gd name="T111" fmla="*/ 34 h 430"/>
                  <a:gd name="T112" fmla="*/ 70 w 222"/>
                  <a:gd name="T113" fmla="*/ 22 h 430"/>
                  <a:gd name="T114" fmla="*/ 65 w 222"/>
                  <a:gd name="T115" fmla="*/ 12 h 430"/>
                  <a:gd name="T116" fmla="*/ 54 w 222"/>
                  <a:gd name="T117" fmla="*/ 4 h 430"/>
                  <a:gd name="T118" fmla="*/ 40 w 222"/>
                  <a:gd name="T119" fmla="*/ 0 h 430"/>
                  <a:gd name="T120" fmla="*/ 22 w 222"/>
                  <a:gd name="T121" fmla="*/ 2 h 430"/>
                  <a:gd name="T122" fmla="*/ 0 w 222"/>
                  <a:gd name="T123" fmla="*/ 1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2" h="430">
                    <a:moveTo>
                      <a:pt x="165" y="430"/>
                    </a:moveTo>
                    <a:lnTo>
                      <a:pt x="194" y="423"/>
                    </a:lnTo>
                    <a:lnTo>
                      <a:pt x="212" y="411"/>
                    </a:lnTo>
                    <a:lnTo>
                      <a:pt x="222" y="398"/>
                    </a:lnTo>
                    <a:lnTo>
                      <a:pt x="222" y="384"/>
                    </a:lnTo>
                    <a:lnTo>
                      <a:pt x="213" y="371"/>
                    </a:lnTo>
                    <a:lnTo>
                      <a:pt x="198" y="362"/>
                    </a:lnTo>
                    <a:lnTo>
                      <a:pt x="176" y="357"/>
                    </a:lnTo>
                    <a:lnTo>
                      <a:pt x="147" y="360"/>
                    </a:lnTo>
                    <a:lnTo>
                      <a:pt x="149" y="345"/>
                    </a:lnTo>
                    <a:lnTo>
                      <a:pt x="146" y="332"/>
                    </a:lnTo>
                    <a:lnTo>
                      <a:pt x="138" y="320"/>
                    </a:lnTo>
                    <a:lnTo>
                      <a:pt x="127" y="312"/>
                    </a:lnTo>
                    <a:lnTo>
                      <a:pt x="112" y="305"/>
                    </a:lnTo>
                    <a:lnTo>
                      <a:pt x="94" y="303"/>
                    </a:lnTo>
                    <a:lnTo>
                      <a:pt x="72" y="304"/>
                    </a:lnTo>
                    <a:lnTo>
                      <a:pt x="48" y="310"/>
                    </a:lnTo>
                    <a:lnTo>
                      <a:pt x="67" y="302"/>
                    </a:lnTo>
                    <a:lnTo>
                      <a:pt x="79" y="291"/>
                    </a:lnTo>
                    <a:lnTo>
                      <a:pt x="84" y="281"/>
                    </a:lnTo>
                    <a:lnTo>
                      <a:pt x="82" y="269"/>
                    </a:lnTo>
                    <a:lnTo>
                      <a:pt x="74" y="259"/>
                    </a:lnTo>
                    <a:lnTo>
                      <a:pt x="62" y="252"/>
                    </a:lnTo>
                    <a:lnTo>
                      <a:pt x="44" y="247"/>
                    </a:lnTo>
                    <a:lnTo>
                      <a:pt x="23" y="248"/>
                    </a:lnTo>
                    <a:lnTo>
                      <a:pt x="67" y="240"/>
                    </a:lnTo>
                    <a:lnTo>
                      <a:pt x="89" y="259"/>
                    </a:lnTo>
                    <a:lnTo>
                      <a:pt x="120" y="271"/>
                    </a:lnTo>
                    <a:lnTo>
                      <a:pt x="135" y="272"/>
                    </a:lnTo>
                    <a:lnTo>
                      <a:pt x="149" y="268"/>
                    </a:lnTo>
                    <a:lnTo>
                      <a:pt x="160" y="259"/>
                    </a:lnTo>
                    <a:lnTo>
                      <a:pt x="168" y="244"/>
                    </a:lnTo>
                    <a:lnTo>
                      <a:pt x="188" y="251"/>
                    </a:lnTo>
                    <a:lnTo>
                      <a:pt x="203" y="251"/>
                    </a:lnTo>
                    <a:lnTo>
                      <a:pt x="213" y="246"/>
                    </a:lnTo>
                    <a:lnTo>
                      <a:pt x="218" y="237"/>
                    </a:lnTo>
                    <a:lnTo>
                      <a:pt x="218" y="225"/>
                    </a:lnTo>
                    <a:lnTo>
                      <a:pt x="211" y="211"/>
                    </a:lnTo>
                    <a:lnTo>
                      <a:pt x="199" y="196"/>
                    </a:lnTo>
                    <a:lnTo>
                      <a:pt x="180" y="181"/>
                    </a:lnTo>
                    <a:lnTo>
                      <a:pt x="204" y="171"/>
                    </a:lnTo>
                    <a:lnTo>
                      <a:pt x="217" y="159"/>
                    </a:lnTo>
                    <a:lnTo>
                      <a:pt x="220" y="144"/>
                    </a:lnTo>
                    <a:lnTo>
                      <a:pt x="216" y="130"/>
                    </a:lnTo>
                    <a:lnTo>
                      <a:pt x="204" y="117"/>
                    </a:lnTo>
                    <a:lnTo>
                      <a:pt x="188" y="108"/>
                    </a:lnTo>
                    <a:lnTo>
                      <a:pt x="166" y="104"/>
                    </a:lnTo>
                    <a:lnTo>
                      <a:pt x="142" y="107"/>
                    </a:lnTo>
                    <a:lnTo>
                      <a:pt x="147" y="93"/>
                    </a:lnTo>
                    <a:lnTo>
                      <a:pt x="141" y="81"/>
                    </a:lnTo>
                    <a:lnTo>
                      <a:pt x="130" y="71"/>
                    </a:lnTo>
                    <a:lnTo>
                      <a:pt x="114" y="64"/>
                    </a:lnTo>
                    <a:lnTo>
                      <a:pt x="79" y="55"/>
                    </a:lnTo>
                    <a:lnTo>
                      <a:pt x="52" y="55"/>
                    </a:lnTo>
                    <a:lnTo>
                      <a:pt x="64" y="45"/>
                    </a:lnTo>
                    <a:lnTo>
                      <a:pt x="70" y="34"/>
                    </a:lnTo>
                    <a:lnTo>
                      <a:pt x="70" y="22"/>
                    </a:lnTo>
                    <a:lnTo>
                      <a:pt x="65" y="12"/>
                    </a:lnTo>
                    <a:lnTo>
                      <a:pt x="54" y="4"/>
                    </a:lnTo>
                    <a:lnTo>
                      <a:pt x="40" y="0"/>
                    </a:lnTo>
                    <a:lnTo>
                      <a:pt x="22" y="2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2" name="Freeform 292">
                <a:extLst>
                  <a:ext uri="{FF2B5EF4-FFF2-40B4-BE49-F238E27FC236}">
                    <a16:creationId xmlns:a16="http://schemas.microsoft.com/office/drawing/2014/main" id="{611C249A-E2DC-411C-BCC4-51EB537FB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5738" y="3033713"/>
                <a:ext cx="30163" cy="22225"/>
              </a:xfrm>
              <a:custGeom>
                <a:avLst/>
                <a:gdLst>
                  <a:gd name="T0" fmla="*/ 30 w 128"/>
                  <a:gd name="T1" fmla="*/ 127 h 127"/>
                  <a:gd name="T2" fmla="*/ 15 w 128"/>
                  <a:gd name="T3" fmla="*/ 118 h 127"/>
                  <a:gd name="T4" fmla="*/ 4 w 128"/>
                  <a:gd name="T5" fmla="*/ 104 h 127"/>
                  <a:gd name="T6" fmla="*/ 0 w 128"/>
                  <a:gd name="T7" fmla="*/ 87 h 127"/>
                  <a:gd name="T8" fmla="*/ 1 w 128"/>
                  <a:gd name="T9" fmla="*/ 71 h 127"/>
                  <a:gd name="T10" fmla="*/ 7 w 128"/>
                  <a:gd name="T11" fmla="*/ 56 h 127"/>
                  <a:gd name="T12" fmla="*/ 21 w 128"/>
                  <a:gd name="T13" fmla="*/ 48 h 127"/>
                  <a:gd name="T14" fmla="*/ 41 w 128"/>
                  <a:gd name="T15" fmla="*/ 48 h 127"/>
                  <a:gd name="T16" fmla="*/ 68 w 128"/>
                  <a:gd name="T17" fmla="*/ 60 h 127"/>
                  <a:gd name="T18" fmla="*/ 66 w 128"/>
                  <a:gd name="T19" fmla="*/ 45 h 127"/>
                  <a:gd name="T20" fmla="*/ 70 w 128"/>
                  <a:gd name="T21" fmla="*/ 34 h 127"/>
                  <a:gd name="T22" fmla="*/ 76 w 128"/>
                  <a:gd name="T23" fmla="*/ 27 h 127"/>
                  <a:gd name="T24" fmla="*/ 84 w 128"/>
                  <a:gd name="T25" fmla="*/ 24 h 127"/>
                  <a:gd name="T26" fmla="*/ 103 w 128"/>
                  <a:gd name="T27" fmla="*/ 27 h 127"/>
                  <a:gd name="T28" fmla="*/ 120 w 128"/>
                  <a:gd name="T29" fmla="*/ 46 h 127"/>
                  <a:gd name="T30" fmla="*/ 117 w 128"/>
                  <a:gd name="T31" fmla="*/ 32 h 127"/>
                  <a:gd name="T32" fmla="*/ 118 w 128"/>
                  <a:gd name="T33" fmla="*/ 20 h 127"/>
                  <a:gd name="T34" fmla="*/ 128 w 128"/>
                  <a:gd name="T3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8" h="127">
                    <a:moveTo>
                      <a:pt x="30" y="127"/>
                    </a:moveTo>
                    <a:lnTo>
                      <a:pt x="15" y="118"/>
                    </a:lnTo>
                    <a:lnTo>
                      <a:pt x="4" y="104"/>
                    </a:lnTo>
                    <a:lnTo>
                      <a:pt x="0" y="87"/>
                    </a:lnTo>
                    <a:lnTo>
                      <a:pt x="1" y="71"/>
                    </a:lnTo>
                    <a:lnTo>
                      <a:pt x="7" y="56"/>
                    </a:lnTo>
                    <a:lnTo>
                      <a:pt x="21" y="48"/>
                    </a:lnTo>
                    <a:lnTo>
                      <a:pt x="41" y="48"/>
                    </a:lnTo>
                    <a:lnTo>
                      <a:pt x="68" y="60"/>
                    </a:lnTo>
                    <a:lnTo>
                      <a:pt x="66" y="45"/>
                    </a:lnTo>
                    <a:lnTo>
                      <a:pt x="70" y="34"/>
                    </a:lnTo>
                    <a:lnTo>
                      <a:pt x="76" y="27"/>
                    </a:lnTo>
                    <a:lnTo>
                      <a:pt x="84" y="24"/>
                    </a:lnTo>
                    <a:lnTo>
                      <a:pt x="103" y="27"/>
                    </a:lnTo>
                    <a:lnTo>
                      <a:pt x="120" y="46"/>
                    </a:lnTo>
                    <a:lnTo>
                      <a:pt x="117" y="32"/>
                    </a:lnTo>
                    <a:lnTo>
                      <a:pt x="118" y="20"/>
                    </a:lnTo>
                    <a:lnTo>
                      <a:pt x="12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3" name="Freeform 293">
                <a:extLst>
                  <a:ext uri="{FF2B5EF4-FFF2-40B4-BE49-F238E27FC236}">
                    <a16:creationId xmlns:a16="http://schemas.microsoft.com/office/drawing/2014/main" id="{BBAD53F2-C53F-45E6-A6BF-571498155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4313" y="3013075"/>
                <a:ext cx="63500" cy="55563"/>
              </a:xfrm>
              <a:custGeom>
                <a:avLst/>
                <a:gdLst>
                  <a:gd name="T0" fmla="*/ 18 w 280"/>
                  <a:gd name="T1" fmla="*/ 139 h 313"/>
                  <a:gd name="T2" fmla="*/ 7 w 280"/>
                  <a:gd name="T3" fmla="*/ 127 h 313"/>
                  <a:gd name="T4" fmla="*/ 1 w 280"/>
                  <a:gd name="T5" fmla="*/ 111 h 313"/>
                  <a:gd name="T6" fmla="*/ 0 w 280"/>
                  <a:gd name="T7" fmla="*/ 95 h 313"/>
                  <a:gd name="T8" fmla="*/ 2 w 280"/>
                  <a:gd name="T9" fmla="*/ 78 h 313"/>
                  <a:gd name="T10" fmla="*/ 8 w 280"/>
                  <a:gd name="T11" fmla="*/ 64 h 313"/>
                  <a:gd name="T12" fmla="*/ 19 w 280"/>
                  <a:gd name="T13" fmla="*/ 53 h 313"/>
                  <a:gd name="T14" fmla="*/ 33 w 280"/>
                  <a:gd name="T15" fmla="*/ 48 h 313"/>
                  <a:gd name="T16" fmla="*/ 51 w 280"/>
                  <a:gd name="T17" fmla="*/ 49 h 313"/>
                  <a:gd name="T18" fmla="*/ 68 w 280"/>
                  <a:gd name="T19" fmla="*/ 17 h 313"/>
                  <a:gd name="T20" fmla="*/ 76 w 280"/>
                  <a:gd name="T21" fmla="*/ 7 h 313"/>
                  <a:gd name="T22" fmla="*/ 85 w 280"/>
                  <a:gd name="T23" fmla="*/ 2 h 313"/>
                  <a:gd name="T24" fmla="*/ 94 w 280"/>
                  <a:gd name="T25" fmla="*/ 0 h 313"/>
                  <a:gd name="T26" fmla="*/ 103 w 280"/>
                  <a:gd name="T27" fmla="*/ 2 h 313"/>
                  <a:gd name="T28" fmla="*/ 118 w 280"/>
                  <a:gd name="T29" fmla="*/ 13 h 313"/>
                  <a:gd name="T30" fmla="*/ 129 w 280"/>
                  <a:gd name="T31" fmla="*/ 33 h 313"/>
                  <a:gd name="T32" fmla="*/ 133 w 280"/>
                  <a:gd name="T33" fmla="*/ 59 h 313"/>
                  <a:gd name="T34" fmla="*/ 128 w 280"/>
                  <a:gd name="T35" fmla="*/ 89 h 313"/>
                  <a:gd name="T36" fmla="*/ 112 w 280"/>
                  <a:gd name="T37" fmla="*/ 120 h 313"/>
                  <a:gd name="T38" fmla="*/ 147 w 280"/>
                  <a:gd name="T39" fmla="*/ 111 h 313"/>
                  <a:gd name="T40" fmla="*/ 162 w 280"/>
                  <a:gd name="T41" fmla="*/ 112 h 313"/>
                  <a:gd name="T42" fmla="*/ 173 w 280"/>
                  <a:gd name="T43" fmla="*/ 118 h 313"/>
                  <a:gd name="T44" fmla="*/ 181 w 280"/>
                  <a:gd name="T45" fmla="*/ 125 h 313"/>
                  <a:gd name="T46" fmla="*/ 183 w 280"/>
                  <a:gd name="T47" fmla="*/ 138 h 313"/>
                  <a:gd name="T48" fmla="*/ 181 w 280"/>
                  <a:gd name="T49" fmla="*/ 153 h 313"/>
                  <a:gd name="T50" fmla="*/ 172 w 280"/>
                  <a:gd name="T51" fmla="*/ 172 h 313"/>
                  <a:gd name="T52" fmla="*/ 189 w 280"/>
                  <a:gd name="T53" fmla="*/ 161 h 313"/>
                  <a:gd name="T54" fmla="*/ 203 w 280"/>
                  <a:gd name="T55" fmla="*/ 157 h 313"/>
                  <a:gd name="T56" fmla="*/ 215 w 280"/>
                  <a:gd name="T57" fmla="*/ 158 h 313"/>
                  <a:gd name="T58" fmla="*/ 224 w 280"/>
                  <a:gd name="T59" fmla="*/ 166 h 313"/>
                  <a:gd name="T60" fmla="*/ 228 w 280"/>
                  <a:gd name="T61" fmla="*/ 176 h 313"/>
                  <a:gd name="T62" fmla="*/ 228 w 280"/>
                  <a:gd name="T63" fmla="*/ 189 h 313"/>
                  <a:gd name="T64" fmla="*/ 217 w 280"/>
                  <a:gd name="T65" fmla="*/ 221 h 313"/>
                  <a:gd name="T66" fmla="*/ 230 w 280"/>
                  <a:gd name="T67" fmla="*/ 212 h 313"/>
                  <a:gd name="T68" fmla="*/ 241 w 280"/>
                  <a:gd name="T69" fmla="*/ 205 h 313"/>
                  <a:gd name="T70" fmla="*/ 259 w 280"/>
                  <a:gd name="T71" fmla="*/ 202 h 313"/>
                  <a:gd name="T72" fmla="*/ 272 w 280"/>
                  <a:gd name="T73" fmla="*/ 209 h 313"/>
                  <a:gd name="T74" fmla="*/ 280 w 280"/>
                  <a:gd name="T75" fmla="*/ 224 h 313"/>
                  <a:gd name="T76" fmla="*/ 280 w 280"/>
                  <a:gd name="T77" fmla="*/ 245 h 313"/>
                  <a:gd name="T78" fmla="*/ 272 w 280"/>
                  <a:gd name="T79" fmla="*/ 268 h 313"/>
                  <a:gd name="T80" fmla="*/ 258 w 280"/>
                  <a:gd name="T81" fmla="*/ 292 h 313"/>
                  <a:gd name="T82" fmla="*/ 236 w 280"/>
                  <a:gd name="T83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0" h="313">
                    <a:moveTo>
                      <a:pt x="18" y="139"/>
                    </a:moveTo>
                    <a:lnTo>
                      <a:pt x="7" y="127"/>
                    </a:lnTo>
                    <a:lnTo>
                      <a:pt x="1" y="111"/>
                    </a:lnTo>
                    <a:lnTo>
                      <a:pt x="0" y="95"/>
                    </a:lnTo>
                    <a:lnTo>
                      <a:pt x="2" y="78"/>
                    </a:lnTo>
                    <a:lnTo>
                      <a:pt x="8" y="64"/>
                    </a:lnTo>
                    <a:lnTo>
                      <a:pt x="19" y="53"/>
                    </a:lnTo>
                    <a:lnTo>
                      <a:pt x="33" y="48"/>
                    </a:lnTo>
                    <a:lnTo>
                      <a:pt x="51" y="49"/>
                    </a:lnTo>
                    <a:lnTo>
                      <a:pt x="68" y="17"/>
                    </a:lnTo>
                    <a:lnTo>
                      <a:pt x="76" y="7"/>
                    </a:lnTo>
                    <a:lnTo>
                      <a:pt x="85" y="2"/>
                    </a:lnTo>
                    <a:lnTo>
                      <a:pt x="94" y="0"/>
                    </a:lnTo>
                    <a:lnTo>
                      <a:pt x="103" y="2"/>
                    </a:lnTo>
                    <a:lnTo>
                      <a:pt x="118" y="13"/>
                    </a:lnTo>
                    <a:lnTo>
                      <a:pt x="129" y="33"/>
                    </a:lnTo>
                    <a:lnTo>
                      <a:pt x="133" y="59"/>
                    </a:lnTo>
                    <a:lnTo>
                      <a:pt x="128" y="89"/>
                    </a:lnTo>
                    <a:lnTo>
                      <a:pt x="112" y="120"/>
                    </a:lnTo>
                    <a:lnTo>
                      <a:pt x="147" y="111"/>
                    </a:lnTo>
                    <a:lnTo>
                      <a:pt x="162" y="112"/>
                    </a:lnTo>
                    <a:lnTo>
                      <a:pt x="173" y="118"/>
                    </a:lnTo>
                    <a:lnTo>
                      <a:pt x="181" y="125"/>
                    </a:lnTo>
                    <a:lnTo>
                      <a:pt x="183" y="138"/>
                    </a:lnTo>
                    <a:lnTo>
                      <a:pt x="181" y="153"/>
                    </a:lnTo>
                    <a:lnTo>
                      <a:pt x="172" y="172"/>
                    </a:lnTo>
                    <a:lnTo>
                      <a:pt x="189" y="161"/>
                    </a:lnTo>
                    <a:lnTo>
                      <a:pt x="203" y="157"/>
                    </a:lnTo>
                    <a:lnTo>
                      <a:pt x="215" y="158"/>
                    </a:lnTo>
                    <a:lnTo>
                      <a:pt x="224" y="166"/>
                    </a:lnTo>
                    <a:lnTo>
                      <a:pt x="228" y="176"/>
                    </a:lnTo>
                    <a:lnTo>
                      <a:pt x="228" y="189"/>
                    </a:lnTo>
                    <a:lnTo>
                      <a:pt x="217" y="221"/>
                    </a:lnTo>
                    <a:lnTo>
                      <a:pt x="230" y="212"/>
                    </a:lnTo>
                    <a:lnTo>
                      <a:pt x="241" y="205"/>
                    </a:lnTo>
                    <a:lnTo>
                      <a:pt x="259" y="202"/>
                    </a:lnTo>
                    <a:lnTo>
                      <a:pt x="272" y="209"/>
                    </a:lnTo>
                    <a:lnTo>
                      <a:pt x="280" y="224"/>
                    </a:lnTo>
                    <a:lnTo>
                      <a:pt x="280" y="245"/>
                    </a:lnTo>
                    <a:lnTo>
                      <a:pt x="272" y="268"/>
                    </a:lnTo>
                    <a:lnTo>
                      <a:pt x="258" y="292"/>
                    </a:lnTo>
                    <a:lnTo>
                      <a:pt x="236" y="3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4" name="Freeform 294">
                <a:extLst>
                  <a:ext uri="{FF2B5EF4-FFF2-40B4-BE49-F238E27FC236}">
                    <a16:creationId xmlns:a16="http://schemas.microsoft.com/office/drawing/2014/main" id="{19B892BE-63AD-4204-A2A3-C44FE1B27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388" y="2763838"/>
                <a:ext cx="127000" cy="82550"/>
              </a:xfrm>
              <a:custGeom>
                <a:avLst/>
                <a:gdLst>
                  <a:gd name="T0" fmla="*/ 3 w 556"/>
                  <a:gd name="T1" fmla="*/ 432 h 464"/>
                  <a:gd name="T2" fmla="*/ 2 w 556"/>
                  <a:gd name="T3" fmla="*/ 383 h 464"/>
                  <a:gd name="T4" fmla="*/ 19 w 556"/>
                  <a:gd name="T5" fmla="*/ 358 h 464"/>
                  <a:gd name="T6" fmla="*/ 45 w 556"/>
                  <a:gd name="T7" fmla="*/ 367 h 464"/>
                  <a:gd name="T8" fmla="*/ 69 w 556"/>
                  <a:gd name="T9" fmla="*/ 367 h 464"/>
                  <a:gd name="T10" fmla="*/ 103 w 556"/>
                  <a:gd name="T11" fmla="*/ 349 h 464"/>
                  <a:gd name="T12" fmla="*/ 107 w 556"/>
                  <a:gd name="T13" fmla="*/ 311 h 464"/>
                  <a:gd name="T14" fmla="*/ 105 w 556"/>
                  <a:gd name="T15" fmla="*/ 272 h 464"/>
                  <a:gd name="T16" fmla="*/ 122 w 556"/>
                  <a:gd name="T17" fmla="*/ 239 h 464"/>
                  <a:gd name="T18" fmla="*/ 165 w 556"/>
                  <a:gd name="T19" fmla="*/ 221 h 464"/>
                  <a:gd name="T20" fmla="*/ 155 w 556"/>
                  <a:gd name="T21" fmla="*/ 169 h 464"/>
                  <a:gd name="T22" fmla="*/ 167 w 556"/>
                  <a:gd name="T23" fmla="*/ 130 h 464"/>
                  <a:gd name="T24" fmla="*/ 201 w 556"/>
                  <a:gd name="T25" fmla="*/ 110 h 464"/>
                  <a:gd name="T26" fmla="*/ 256 w 556"/>
                  <a:gd name="T27" fmla="*/ 119 h 464"/>
                  <a:gd name="T28" fmla="*/ 255 w 556"/>
                  <a:gd name="T29" fmla="*/ 74 h 464"/>
                  <a:gd name="T30" fmla="*/ 275 w 556"/>
                  <a:gd name="T31" fmla="*/ 24 h 464"/>
                  <a:gd name="T32" fmla="*/ 297 w 556"/>
                  <a:gd name="T33" fmla="*/ 6 h 464"/>
                  <a:gd name="T34" fmla="*/ 319 w 556"/>
                  <a:gd name="T35" fmla="*/ 0 h 464"/>
                  <a:gd name="T36" fmla="*/ 340 w 556"/>
                  <a:gd name="T37" fmla="*/ 11 h 464"/>
                  <a:gd name="T38" fmla="*/ 352 w 556"/>
                  <a:gd name="T39" fmla="*/ 38 h 464"/>
                  <a:gd name="T40" fmla="*/ 352 w 556"/>
                  <a:gd name="T41" fmla="*/ 81 h 464"/>
                  <a:gd name="T42" fmla="*/ 373 w 556"/>
                  <a:gd name="T43" fmla="*/ 113 h 464"/>
                  <a:gd name="T44" fmla="*/ 412 w 556"/>
                  <a:gd name="T45" fmla="*/ 140 h 464"/>
                  <a:gd name="T46" fmla="*/ 424 w 556"/>
                  <a:gd name="T47" fmla="*/ 182 h 464"/>
                  <a:gd name="T48" fmla="*/ 403 w 556"/>
                  <a:gd name="T49" fmla="*/ 225 h 464"/>
                  <a:gd name="T50" fmla="*/ 401 w 556"/>
                  <a:gd name="T51" fmla="*/ 240 h 464"/>
                  <a:gd name="T52" fmla="*/ 430 w 556"/>
                  <a:gd name="T53" fmla="*/ 249 h 464"/>
                  <a:gd name="T54" fmla="*/ 441 w 556"/>
                  <a:gd name="T55" fmla="*/ 280 h 464"/>
                  <a:gd name="T56" fmla="*/ 451 w 556"/>
                  <a:gd name="T57" fmla="*/ 307 h 464"/>
                  <a:gd name="T58" fmla="*/ 483 w 556"/>
                  <a:gd name="T59" fmla="*/ 324 h 464"/>
                  <a:gd name="T60" fmla="*/ 521 w 556"/>
                  <a:gd name="T61" fmla="*/ 342 h 464"/>
                  <a:gd name="T62" fmla="*/ 552 w 556"/>
                  <a:gd name="T63" fmla="*/ 363 h 464"/>
                  <a:gd name="T64" fmla="*/ 552 w 556"/>
                  <a:gd name="T65" fmla="*/ 396 h 464"/>
                  <a:gd name="T66" fmla="*/ 524 w 556"/>
                  <a:gd name="T67" fmla="*/ 43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6" h="464">
                    <a:moveTo>
                      <a:pt x="13" y="464"/>
                    </a:moveTo>
                    <a:lnTo>
                      <a:pt x="3" y="432"/>
                    </a:lnTo>
                    <a:lnTo>
                      <a:pt x="0" y="404"/>
                    </a:lnTo>
                    <a:lnTo>
                      <a:pt x="2" y="383"/>
                    </a:lnTo>
                    <a:lnTo>
                      <a:pt x="9" y="367"/>
                    </a:lnTo>
                    <a:lnTo>
                      <a:pt x="19" y="358"/>
                    </a:lnTo>
                    <a:lnTo>
                      <a:pt x="30" y="357"/>
                    </a:lnTo>
                    <a:lnTo>
                      <a:pt x="45" y="367"/>
                    </a:lnTo>
                    <a:lnTo>
                      <a:pt x="62" y="386"/>
                    </a:lnTo>
                    <a:lnTo>
                      <a:pt x="69" y="367"/>
                    </a:lnTo>
                    <a:lnTo>
                      <a:pt x="84" y="355"/>
                    </a:lnTo>
                    <a:lnTo>
                      <a:pt x="103" y="349"/>
                    </a:lnTo>
                    <a:lnTo>
                      <a:pt x="122" y="350"/>
                    </a:lnTo>
                    <a:lnTo>
                      <a:pt x="107" y="311"/>
                    </a:lnTo>
                    <a:lnTo>
                      <a:pt x="104" y="291"/>
                    </a:lnTo>
                    <a:lnTo>
                      <a:pt x="105" y="272"/>
                    </a:lnTo>
                    <a:lnTo>
                      <a:pt x="110" y="253"/>
                    </a:lnTo>
                    <a:lnTo>
                      <a:pt x="122" y="239"/>
                    </a:lnTo>
                    <a:lnTo>
                      <a:pt x="140" y="228"/>
                    </a:lnTo>
                    <a:lnTo>
                      <a:pt x="165" y="221"/>
                    </a:lnTo>
                    <a:lnTo>
                      <a:pt x="158" y="195"/>
                    </a:lnTo>
                    <a:lnTo>
                      <a:pt x="155" y="169"/>
                    </a:lnTo>
                    <a:lnTo>
                      <a:pt x="159" y="148"/>
                    </a:lnTo>
                    <a:lnTo>
                      <a:pt x="167" y="130"/>
                    </a:lnTo>
                    <a:lnTo>
                      <a:pt x="181" y="117"/>
                    </a:lnTo>
                    <a:lnTo>
                      <a:pt x="201" y="110"/>
                    </a:lnTo>
                    <a:lnTo>
                      <a:pt x="226" y="110"/>
                    </a:lnTo>
                    <a:lnTo>
                      <a:pt x="256" y="119"/>
                    </a:lnTo>
                    <a:lnTo>
                      <a:pt x="254" y="95"/>
                    </a:lnTo>
                    <a:lnTo>
                      <a:pt x="255" y="74"/>
                    </a:lnTo>
                    <a:lnTo>
                      <a:pt x="265" y="38"/>
                    </a:lnTo>
                    <a:lnTo>
                      <a:pt x="275" y="24"/>
                    </a:lnTo>
                    <a:lnTo>
                      <a:pt x="285" y="13"/>
                    </a:lnTo>
                    <a:lnTo>
                      <a:pt x="297" y="6"/>
                    </a:lnTo>
                    <a:lnTo>
                      <a:pt x="309" y="1"/>
                    </a:lnTo>
                    <a:lnTo>
                      <a:pt x="319" y="0"/>
                    </a:lnTo>
                    <a:lnTo>
                      <a:pt x="330" y="3"/>
                    </a:lnTo>
                    <a:lnTo>
                      <a:pt x="340" y="11"/>
                    </a:lnTo>
                    <a:lnTo>
                      <a:pt x="347" y="22"/>
                    </a:lnTo>
                    <a:lnTo>
                      <a:pt x="352" y="38"/>
                    </a:lnTo>
                    <a:lnTo>
                      <a:pt x="354" y="57"/>
                    </a:lnTo>
                    <a:lnTo>
                      <a:pt x="352" y="81"/>
                    </a:lnTo>
                    <a:lnTo>
                      <a:pt x="346" y="111"/>
                    </a:lnTo>
                    <a:lnTo>
                      <a:pt x="373" y="113"/>
                    </a:lnTo>
                    <a:lnTo>
                      <a:pt x="396" y="124"/>
                    </a:lnTo>
                    <a:lnTo>
                      <a:pt x="412" y="140"/>
                    </a:lnTo>
                    <a:lnTo>
                      <a:pt x="422" y="161"/>
                    </a:lnTo>
                    <a:lnTo>
                      <a:pt x="424" y="182"/>
                    </a:lnTo>
                    <a:lnTo>
                      <a:pt x="419" y="204"/>
                    </a:lnTo>
                    <a:lnTo>
                      <a:pt x="403" y="225"/>
                    </a:lnTo>
                    <a:lnTo>
                      <a:pt x="380" y="241"/>
                    </a:lnTo>
                    <a:lnTo>
                      <a:pt x="401" y="240"/>
                    </a:lnTo>
                    <a:lnTo>
                      <a:pt x="419" y="243"/>
                    </a:lnTo>
                    <a:lnTo>
                      <a:pt x="430" y="249"/>
                    </a:lnTo>
                    <a:lnTo>
                      <a:pt x="439" y="258"/>
                    </a:lnTo>
                    <a:lnTo>
                      <a:pt x="441" y="280"/>
                    </a:lnTo>
                    <a:lnTo>
                      <a:pt x="429" y="305"/>
                    </a:lnTo>
                    <a:lnTo>
                      <a:pt x="451" y="307"/>
                    </a:lnTo>
                    <a:lnTo>
                      <a:pt x="468" y="313"/>
                    </a:lnTo>
                    <a:lnTo>
                      <a:pt x="483" y="324"/>
                    </a:lnTo>
                    <a:lnTo>
                      <a:pt x="493" y="340"/>
                    </a:lnTo>
                    <a:lnTo>
                      <a:pt x="521" y="342"/>
                    </a:lnTo>
                    <a:lnTo>
                      <a:pt x="540" y="350"/>
                    </a:lnTo>
                    <a:lnTo>
                      <a:pt x="552" y="363"/>
                    </a:lnTo>
                    <a:lnTo>
                      <a:pt x="556" y="379"/>
                    </a:lnTo>
                    <a:lnTo>
                      <a:pt x="552" y="396"/>
                    </a:lnTo>
                    <a:lnTo>
                      <a:pt x="542" y="413"/>
                    </a:lnTo>
                    <a:lnTo>
                      <a:pt x="524" y="430"/>
                    </a:lnTo>
                    <a:lnTo>
                      <a:pt x="501" y="44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5" name="Freeform 295">
                <a:extLst>
                  <a:ext uri="{FF2B5EF4-FFF2-40B4-BE49-F238E27FC236}">
                    <a16:creationId xmlns:a16="http://schemas.microsoft.com/office/drawing/2014/main" id="{672A6851-0773-4A61-BCA2-0F6C5F843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1713" y="2843213"/>
                <a:ext cx="71438" cy="33338"/>
              </a:xfrm>
              <a:custGeom>
                <a:avLst/>
                <a:gdLst>
                  <a:gd name="T0" fmla="*/ 316 w 316"/>
                  <a:gd name="T1" fmla="*/ 123 h 188"/>
                  <a:gd name="T2" fmla="*/ 305 w 316"/>
                  <a:gd name="T3" fmla="*/ 140 h 188"/>
                  <a:gd name="T4" fmla="*/ 284 w 316"/>
                  <a:gd name="T5" fmla="*/ 159 h 188"/>
                  <a:gd name="T6" fmla="*/ 257 w 316"/>
                  <a:gd name="T7" fmla="*/ 174 h 188"/>
                  <a:gd name="T8" fmla="*/ 229 w 316"/>
                  <a:gd name="T9" fmla="*/ 185 h 188"/>
                  <a:gd name="T10" fmla="*/ 203 w 316"/>
                  <a:gd name="T11" fmla="*/ 188 h 188"/>
                  <a:gd name="T12" fmla="*/ 193 w 316"/>
                  <a:gd name="T13" fmla="*/ 187 h 188"/>
                  <a:gd name="T14" fmla="*/ 185 w 316"/>
                  <a:gd name="T15" fmla="*/ 183 h 188"/>
                  <a:gd name="T16" fmla="*/ 181 w 316"/>
                  <a:gd name="T17" fmla="*/ 176 h 188"/>
                  <a:gd name="T18" fmla="*/ 180 w 316"/>
                  <a:gd name="T19" fmla="*/ 164 h 188"/>
                  <a:gd name="T20" fmla="*/ 183 w 316"/>
                  <a:gd name="T21" fmla="*/ 150 h 188"/>
                  <a:gd name="T22" fmla="*/ 192 w 316"/>
                  <a:gd name="T23" fmla="*/ 131 h 188"/>
                  <a:gd name="T24" fmla="*/ 175 w 316"/>
                  <a:gd name="T25" fmla="*/ 149 h 188"/>
                  <a:gd name="T26" fmla="*/ 156 w 316"/>
                  <a:gd name="T27" fmla="*/ 160 h 188"/>
                  <a:gd name="T28" fmla="*/ 138 w 316"/>
                  <a:gd name="T29" fmla="*/ 165 h 188"/>
                  <a:gd name="T30" fmla="*/ 121 w 316"/>
                  <a:gd name="T31" fmla="*/ 163 h 188"/>
                  <a:gd name="T32" fmla="*/ 107 w 316"/>
                  <a:gd name="T33" fmla="*/ 155 h 188"/>
                  <a:gd name="T34" fmla="*/ 97 w 316"/>
                  <a:gd name="T35" fmla="*/ 141 h 188"/>
                  <a:gd name="T36" fmla="*/ 94 w 316"/>
                  <a:gd name="T37" fmla="*/ 121 h 188"/>
                  <a:gd name="T38" fmla="*/ 99 w 316"/>
                  <a:gd name="T39" fmla="*/ 94 h 188"/>
                  <a:gd name="T40" fmla="*/ 56 w 316"/>
                  <a:gd name="T41" fmla="*/ 97 h 188"/>
                  <a:gd name="T42" fmla="*/ 26 w 316"/>
                  <a:gd name="T43" fmla="*/ 88 h 188"/>
                  <a:gd name="T44" fmla="*/ 7 w 316"/>
                  <a:gd name="T45" fmla="*/ 72 h 188"/>
                  <a:gd name="T46" fmla="*/ 0 w 316"/>
                  <a:gd name="T47" fmla="*/ 53 h 188"/>
                  <a:gd name="T48" fmla="*/ 2 w 316"/>
                  <a:gd name="T49" fmla="*/ 32 h 188"/>
                  <a:gd name="T50" fmla="*/ 14 w 316"/>
                  <a:gd name="T51" fmla="*/ 15 h 188"/>
                  <a:gd name="T52" fmla="*/ 33 w 316"/>
                  <a:gd name="T53" fmla="*/ 4 h 188"/>
                  <a:gd name="T54" fmla="*/ 61 w 316"/>
                  <a:gd name="T5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6" h="188">
                    <a:moveTo>
                      <a:pt x="316" y="123"/>
                    </a:moveTo>
                    <a:lnTo>
                      <a:pt x="305" y="140"/>
                    </a:lnTo>
                    <a:lnTo>
                      <a:pt x="284" y="159"/>
                    </a:lnTo>
                    <a:lnTo>
                      <a:pt x="257" y="174"/>
                    </a:lnTo>
                    <a:lnTo>
                      <a:pt x="229" y="185"/>
                    </a:lnTo>
                    <a:lnTo>
                      <a:pt x="203" y="188"/>
                    </a:lnTo>
                    <a:lnTo>
                      <a:pt x="193" y="187"/>
                    </a:lnTo>
                    <a:lnTo>
                      <a:pt x="185" y="183"/>
                    </a:lnTo>
                    <a:lnTo>
                      <a:pt x="181" y="176"/>
                    </a:lnTo>
                    <a:lnTo>
                      <a:pt x="180" y="164"/>
                    </a:lnTo>
                    <a:lnTo>
                      <a:pt x="183" y="150"/>
                    </a:lnTo>
                    <a:lnTo>
                      <a:pt x="192" y="131"/>
                    </a:lnTo>
                    <a:lnTo>
                      <a:pt x="175" y="149"/>
                    </a:lnTo>
                    <a:lnTo>
                      <a:pt x="156" y="160"/>
                    </a:lnTo>
                    <a:lnTo>
                      <a:pt x="138" y="165"/>
                    </a:lnTo>
                    <a:lnTo>
                      <a:pt x="121" y="163"/>
                    </a:lnTo>
                    <a:lnTo>
                      <a:pt x="107" y="155"/>
                    </a:lnTo>
                    <a:lnTo>
                      <a:pt x="97" y="141"/>
                    </a:lnTo>
                    <a:lnTo>
                      <a:pt x="94" y="121"/>
                    </a:lnTo>
                    <a:lnTo>
                      <a:pt x="99" y="94"/>
                    </a:lnTo>
                    <a:lnTo>
                      <a:pt x="56" y="97"/>
                    </a:lnTo>
                    <a:lnTo>
                      <a:pt x="26" y="88"/>
                    </a:lnTo>
                    <a:lnTo>
                      <a:pt x="7" y="72"/>
                    </a:lnTo>
                    <a:lnTo>
                      <a:pt x="0" y="53"/>
                    </a:lnTo>
                    <a:lnTo>
                      <a:pt x="2" y="32"/>
                    </a:lnTo>
                    <a:lnTo>
                      <a:pt x="14" y="15"/>
                    </a:lnTo>
                    <a:lnTo>
                      <a:pt x="33" y="4"/>
                    </a:lnTo>
                    <a:lnTo>
                      <a:pt x="6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6" name="Line 296">
                <a:extLst>
                  <a:ext uri="{FF2B5EF4-FFF2-40B4-BE49-F238E27FC236}">
                    <a16:creationId xmlns:a16="http://schemas.microsoft.com/office/drawing/2014/main" id="{507FF12E-8DCD-4383-8DC8-D8E1AC261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33845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7" name="Line 297">
                <a:extLst>
                  <a:ext uri="{FF2B5EF4-FFF2-40B4-BE49-F238E27FC236}">
                    <a16:creationId xmlns:a16="http://schemas.microsoft.com/office/drawing/2014/main" id="{5298C84C-20E2-48F8-B457-92405D5D83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26301" y="339566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8" name="Freeform 298">
                <a:extLst>
                  <a:ext uri="{FF2B5EF4-FFF2-40B4-BE49-F238E27FC236}">
                    <a16:creationId xmlns:a16="http://schemas.microsoft.com/office/drawing/2014/main" id="{07BE6FD6-4353-4D32-88E6-EC498A580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263" y="3382963"/>
                <a:ext cx="6350" cy="3175"/>
              </a:xfrm>
              <a:custGeom>
                <a:avLst/>
                <a:gdLst>
                  <a:gd name="T0" fmla="*/ 0 w 31"/>
                  <a:gd name="T1" fmla="*/ 19 h 19"/>
                  <a:gd name="T2" fmla="*/ 15 w 31"/>
                  <a:gd name="T3" fmla="*/ 9 h 19"/>
                  <a:gd name="T4" fmla="*/ 31 w 31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9">
                    <a:moveTo>
                      <a:pt x="0" y="19"/>
                    </a:moveTo>
                    <a:lnTo>
                      <a:pt x="15" y="9"/>
                    </a:lnTo>
                    <a:lnTo>
                      <a:pt x="3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9" name="Line 299">
                <a:extLst>
                  <a:ext uri="{FF2B5EF4-FFF2-40B4-BE49-F238E27FC236}">
                    <a16:creationId xmlns:a16="http://schemas.microsoft.com/office/drawing/2014/main" id="{7FB70CC1-5F8C-4E78-8122-8AD6DF36B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77076" y="3400425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0" name="Line 300">
                <a:extLst>
                  <a:ext uri="{FF2B5EF4-FFF2-40B4-BE49-F238E27FC236}">
                    <a16:creationId xmlns:a16="http://schemas.microsoft.com/office/drawing/2014/main" id="{06FFD3E4-FC16-448B-963F-BEE75BBDA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51663" y="343535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1" name="Freeform 301">
                <a:extLst>
                  <a:ext uri="{FF2B5EF4-FFF2-40B4-BE49-F238E27FC236}">
                    <a16:creationId xmlns:a16="http://schemas.microsoft.com/office/drawing/2014/main" id="{A6AC5502-FC57-49F3-A313-44AD982DC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901" y="3397250"/>
                <a:ext cx="11113" cy="3175"/>
              </a:xfrm>
              <a:custGeom>
                <a:avLst/>
                <a:gdLst>
                  <a:gd name="T0" fmla="*/ 0 w 52"/>
                  <a:gd name="T1" fmla="*/ 0 h 13"/>
                  <a:gd name="T2" fmla="*/ 23 w 52"/>
                  <a:gd name="T3" fmla="*/ 4 h 13"/>
                  <a:gd name="T4" fmla="*/ 52 w 52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23" y="4"/>
                    </a:lnTo>
                    <a:lnTo>
                      <a:pt x="52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2" name="Line 302">
                <a:extLst>
                  <a:ext uri="{FF2B5EF4-FFF2-40B4-BE49-F238E27FC236}">
                    <a16:creationId xmlns:a16="http://schemas.microsoft.com/office/drawing/2014/main" id="{17582A2B-F6F3-416B-BC86-FE0E519AD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85001" y="3359150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3" name="Line 303">
                <a:extLst>
                  <a:ext uri="{FF2B5EF4-FFF2-40B4-BE49-F238E27FC236}">
                    <a16:creationId xmlns:a16="http://schemas.microsoft.com/office/drawing/2014/main" id="{A2FD44B6-F44F-47AE-9777-4A8FB8DE4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97701" y="335121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4" name="Line 304">
                <a:extLst>
                  <a:ext uri="{FF2B5EF4-FFF2-40B4-BE49-F238E27FC236}">
                    <a16:creationId xmlns:a16="http://schemas.microsoft.com/office/drawing/2014/main" id="{CAC8073B-43B6-4B44-8D53-82D1B51DD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7551" y="332105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5" name="Line 305">
                <a:extLst>
                  <a:ext uri="{FF2B5EF4-FFF2-40B4-BE49-F238E27FC236}">
                    <a16:creationId xmlns:a16="http://schemas.microsoft.com/office/drawing/2014/main" id="{19B161E9-94CB-40A9-A0D2-68C40901D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73901" y="3314700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6" name="Freeform 306">
                <a:extLst>
                  <a:ext uri="{FF2B5EF4-FFF2-40B4-BE49-F238E27FC236}">
                    <a16:creationId xmlns:a16="http://schemas.microsoft.com/office/drawing/2014/main" id="{AF212E45-3149-45DC-BDD1-36D75D4FC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076" y="3276600"/>
                <a:ext cx="4763" cy="6350"/>
              </a:xfrm>
              <a:custGeom>
                <a:avLst/>
                <a:gdLst>
                  <a:gd name="T0" fmla="*/ 20 w 20"/>
                  <a:gd name="T1" fmla="*/ 0 h 32"/>
                  <a:gd name="T2" fmla="*/ 13 w 20"/>
                  <a:gd name="T3" fmla="*/ 16 h 32"/>
                  <a:gd name="T4" fmla="*/ 0 w 20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32">
                    <a:moveTo>
                      <a:pt x="20" y="0"/>
                    </a:moveTo>
                    <a:lnTo>
                      <a:pt x="13" y="16"/>
                    </a:lnTo>
                    <a:lnTo>
                      <a:pt x="0" y="3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7" name="Freeform 307">
                <a:extLst>
                  <a:ext uri="{FF2B5EF4-FFF2-40B4-BE49-F238E27FC236}">
                    <a16:creationId xmlns:a16="http://schemas.microsoft.com/office/drawing/2014/main" id="{20BCE024-7215-4607-9F73-E7A9F54DF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9101" y="3246438"/>
                <a:ext cx="3175" cy="4763"/>
              </a:xfrm>
              <a:custGeom>
                <a:avLst/>
                <a:gdLst>
                  <a:gd name="T0" fmla="*/ 0 w 18"/>
                  <a:gd name="T1" fmla="*/ 0 h 28"/>
                  <a:gd name="T2" fmla="*/ 10 w 18"/>
                  <a:gd name="T3" fmla="*/ 12 h 28"/>
                  <a:gd name="T4" fmla="*/ 18 w 18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8">
                    <a:moveTo>
                      <a:pt x="0" y="0"/>
                    </a:moveTo>
                    <a:lnTo>
                      <a:pt x="10" y="12"/>
                    </a:lnTo>
                    <a:lnTo>
                      <a:pt x="18" y="2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8" name="Line 308">
                <a:extLst>
                  <a:ext uri="{FF2B5EF4-FFF2-40B4-BE49-F238E27FC236}">
                    <a16:creationId xmlns:a16="http://schemas.microsoft.com/office/drawing/2014/main" id="{BDA375FF-2323-4812-82C8-5709F6C951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83388" y="3230563"/>
                <a:ext cx="6350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9" name="Freeform 309">
                <a:extLst>
                  <a:ext uri="{FF2B5EF4-FFF2-40B4-BE49-F238E27FC236}">
                    <a16:creationId xmlns:a16="http://schemas.microsoft.com/office/drawing/2014/main" id="{35E32C61-A0DB-47E1-A683-20012FCB1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26" y="3219450"/>
                <a:ext cx="4763" cy="1588"/>
              </a:xfrm>
              <a:custGeom>
                <a:avLst/>
                <a:gdLst>
                  <a:gd name="T0" fmla="*/ 0 w 24"/>
                  <a:gd name="T1" fmla="*/ 15 h 15"/>
                  <a:gd name="T2" fmla="*/ 11 w 24"/>
                  <a:gd name="T3" fmla="*/ 7 h 15"/>
                  <a:gd name="T4" fmla="*/ 24 w 24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5">
                    <a:moveTo>
                      <a:pt x="0" y="15"/>
                    </a:moveTo>
                    <a:lnTo>
                      <a:pt x="11" y="7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0" name="Line 310">
                <a:extLst>
                  <a:ext uri="{FF2B5EF4-FFF2-40B4-BE49-F238E27FC236}">
                    <a16:creationId xmlns:a16="http://schemas.microsoft.com/office/drawing/2014/main" id="{1C3B3B01-EE7E-44BB-924E-36D151F84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67513" y="32131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1" name="Freeform 311">
                <a:extLst>
                  <a:ext uri="{FF2B5EF4-FFF2-40B4-BE49-F238E27FC236}">
                    <a16:creationId xmlns:a16="http://schemas.microsoft.com/office/drawing/2014/main" id="{EBFD264C-473E-4B47-8D0B-2FF882E16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9726" y="3208338"/>
                <a:ext cx="3175" cy="6350"/>
              </a:xfrm>
              <a:custGeom>
                <a:avLst/>
                <a:gdLst>
                  <a:gd name="T0" fmla="*/ 13 w 13"/>
                  <a:gd name="T1" fmla="*/ 28 h 28"/>
                  <a:gd name="T2" fmla="*/ 3 w 13"/>
                  <a:gd name="T3" fmla="*/ 16 h 28"/>
                  <a:gd name="T4" fmla="*/ 0 w 13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8">
                    <a:moveTo>
                      <a:pt x="13" y="28"/>
                    </a:move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2" name="Line 312">
                <a:extLst>
                  <a:ext uri="{FF2B5EF4-FFF2-40B4-BE49-F238E27FC236}">
                    <a16:creationId xmlns:a16="http://schemas.microsoft.com/office/drawing/2014/main" id="{FA0C8411-3E70-49C6-8BC0-C57A112F3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70676" y="3201988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3" name="Freeform 313">
                <a:extLst>
                  <a:ext uri="{FF2B5EF4-FFF2-40B4-BE49-F238E27FC236}">
                    <a16:creationId xmlns:a16="http://schemas.microsoft.com/office/drawing/2014/main" id="{BB9C1F82-0AFA-4B0B-B0AB-EE7A6B847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2901" y="3132138"/>
                <a:ext cx="6350" cy="6350"/>
              </a:xfrm>
              <a:custGeom>
                <a:avLst/>
                <a:gdLst>
                  <a:gd name="T0" fmla="*/ 0 w 28"/>
                  <a:gd name="T1" fmla="*/ 0 h 32"/>
                  <a:gd name="T2" fmla="*/ 19 w 28"/>
                  <a:gd name="T3" fmla="*/ 12 h 32"/>
                  <a:gd name="T4" fmla="*/ 28 w 28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2">
                    <a:moveTo>
                      <a:pt x="0" y="0"/>
                    </a:moveTo>
                    <a:lnTo>
                      <a:pt x="19" y="12"/>
                    </a:lnTo>
                    <a:lnTo>
                      <a:pt x="28" y="3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4" name="Line 314">
                <a:extLst>
                  <a:ext uri="{FF2B5EF4-FFF2-40B4-BE49-F238E27FC236}">
                    <a16:creationId xmlns:a16="http://schemas.microsoft.com/office/drawing/2014/main" id="{87DB67EE-F83C-4640-AB90-282EA25E85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1" y="306546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5" name="Line 315">
                <a:extLst>
                  <a:ext uri="{FF2B5EF4-FFF2-40B4-BE49-F238E27FC236}">
                    <a16:creationId xmlns:a16="http://schemas.microsoft.com/office/drawing/2014/main" id="{1148094A-B936-40F5-8F26-55E29C3826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48476" y="2930525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6" name="Line 316">
                <a:extLst>
                  <a:ext uri="{FF2B5EF4-FFF2-40B4-BE49-F238E27FC236}">
                    <a16:creationId xmlns:a16="http://schemas.microsoft.com/office/drawing/2014/main" id="{3FE15CCF-355D-48AC-B305-4CA4AE953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37363" y="2916238"/>
                <a:ext cx="635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7" name="Line 317">
                <a:extLst>
                  <a:ext uri="{FF2B5EF4-FFF2-40B4-BE49-F238E27FC236}">
                    <a16:creationId xmlns:a16="http://schemas.microsoft.com/office/drawing/2014/main" id="{2C1DFC5A-D8B6-4ABE-9CD7-2643709771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48488" y="2889250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8" name="Line 318">
                <a:extLst>
                  <a:ext uri="{FF2B5EF4-FFF2-40B4-BE49-F238E27FC236}">
                    <a16:creationId xmlns:a16="http://schemas.microsoft.com/office/drawing/2014/main" id="{10DB1CF9-09E2-418B-8804-CA2B7169CF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9126" y="2889250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9" name="Line 319">
                <a:extLst>
                  <a:ext uri="{FF2B5EF4-FFF2-40B4-BE49-F238E27FC236}">
                    <a16:creationId xmlns:a16="http://schemas.microsoft.com/office/drawing/2014/main" id="{3BCB5673-C4E8-495C-B5BA-F589002F7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45326" y="2887663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0" name="Line 320">
                <a:extLst>
                  <a:ext uri="{FF2B5EF4-FFF2-40B4-BE49-F238E27FC236}">
                    <a16:creationId xmlns:a16="http://schemas.microsoft.com/office/drawing/2014/main" id="{101A4356-804B-4F05-A095-A172FA309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24688" y="2851150"/>
                <a:ext cx="635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1" name="Line 321">
                <a:extLst>
                  <a:ext uri="{FF2B5EF4-FFF2-40B4-BE49-F238E27FC236}">
                    <a16:creationId xmlns:a16="http://schemas.microsoft.com/office/drawing/2014/main" id="{E7BC2BC4-DB50-4F75-B5B6-212207D2E4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77076" y="2852738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2" name="Line 322">
                <a:extLst>
                  <a:ext uri="{FF2B5EF4-FFF2-40B4-BE49-F238E27FC236}">
                    <a16:creationId xmlns:a16="http://schemas.microsoft.com/office/drawing/2014/main" id="{D0F966C2-BE8B-4042-A527-978FB1DAA8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91363" y="2854325"/>
                <a:ext cx="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3" name="Line 323">
                <a:extLst>
                  <a:ext uri="{FF2B5EF4-FFF2-40B4-BE49-F238E27FC236}">
                    <a16:creationId xmlns:a16="http://schemas.microsoft.com/office/drawing/2014/main" id="{7EA1FF72-83CC-4622-99D4-D90A7D8F4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13588" y="2882900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4" name="Line 324">
                <a:extLst>
                  <a:ext uri="{FF2B5EF4-FFF2-40B4-BE49-F238E27FC236}">
                    <a16:creationId xmlns:a16="http://schemas.microsoft.com/office/drawing/2014/main" id="{9FF59832-8291-4BDB-B908-61190BF8BF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83451" y="28511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5" name="Freeform 325">
                <a:extLst>
                  <a:ext uri="{FF2B5EF4-FFF2-40B4-BE49-F238E27FC236}">
                    <a16:creationId xmlns:a16="http://schemas.microsoft.com/office/drawing/2014/main" id="{DCCF3FE6-BE62-47C0-9CD7-4F8F1780C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7576" y="2841625"/>
                <a:ext cx="7938" cy="4763"/>
              </a:xfrm>
              <a:custGeom>
                <a:avLst/>
                <a:gdLst>
                  <a:gd name="T0" fmla="*/ 35 w 35"/>
                  <a:gd name="T1" fmla="*/ 0 h 27"/>
                  <a:gd name="T2" fmla="*/ 20 w 35"/>
                  <a:gd name="T3" fmla="*/ 15 h 27"/>
                  <a:gd name="T4" fmla="*/ 0 w 35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7">
                    <a:moveTo>
                      <a:pt x="35" y="0"/>
                    </a:moveTo>
                    <a:lnTo>
                      <a:pt x="20" y="15"/>
                    </a:lnTo>
                    <a:lnTo>
                      <a:pt x="0" y="2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6" name="Line 326">
                <a:extLst>
                  <a:ext uri="{FF2B5EF4-FFF2-40B4-BE49-F238E27FC236}">
                    <a16:creationId xmlns:a16="http://schemas.microsoft.com/office/drawing/2014/main" id="{D0DE29EB-B981-44C5-AB0A-6130AB8C45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12013" y="2786063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7" name="Line 327">
                <a:extLst>
                  <a:ext uri="{FF2B5EF4-FFF2-40B4-BE49-F238E27FC236}">
                    <a16:creationId xmlns:a16="http://schemas.microsoft.com/office/drawing/2014/main" id="{E07E950A-A9C5-4F9D-BFB6-802475600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8838" y="277495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8" name="Line 328">
                <a:extLst>
                  <a:ext uri="{FF2B5EF4-FFF2-40B4-BE49-F238E27FC236}">
                    <a16:creationId xmlns:a16="http://schemas.microsoft.com/office/drawing/2014/main" id="{4AF5BDA4-8122-4DB4-9997-26E179EA2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96138" y="2765425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9" name="Line 329">
                <a:extLst>
                  <a:ext uri="{FF2B5EF4-FFF2-40B4-BE49-F238E27FC236}">
                    <a16:creationId xmlns:a16="http://schemas.microsoft.com/office/drawing/2014/main" id="{070E36AD-05FE-4829-A44B-2EC2B64D5A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81851" y="2760663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0" name="Line 330">
                <a:extLst>
                  <a:ext uri="{FF2B5EF4-FFF2-40B4-BE49-F238E27FC236}">
                    <a16:creationId xmlns:a16="http://schemas.microsoft.com/office/drawing/2014/main" id="{A2AEF6F3-3A7B-46BF-9EF4-532CE78AC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19951" y="274320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1" name="Line 331">
                <a:extLst>
                  <a:ext uri="{FF2B5EF4-FFF2-40B4-BE49-F238E27FC236}">
                    <a16:creationId xmlns:a16="http://schemas.microsoft.com/office/drawing/2014/main" id="{20FAD128-0266-4D0E-887A-B2DA3437C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88213" y="2778125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2" name="Line 332">
                <a:extLst>
                  <a:ext uri="{FF2B5EF4-FFF2-40B4-BE49-F238E27FC236}">
                    <a16:creationId xmlns:a16="http://schemas.microsoft.com/office/drawing/2014/main" id="{53677A8F-5B25-44B1-ADAB-6F183ADE8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12026" y="277495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3" name="Line 333">
                <a:extLst>
                  <a:ext uri="{FF2B5EF4-FFF2-40B4-BE49-F238E27FC236}">
                    <a16:creationId xmlns:a16="http://schemas.microsoft.com/office/drawing/2014/main" id="{9DF26F2E-6605-4EF7-AAC7-9C9B1C6231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1551" y="2762250"/>
                <a:ext cx="793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4" name="Line 334">
                <a:extLst>
                  <a:ext uri="{FF2B5EF4-FFF2-40B4-BE49-F238E27FC236}">
                    <a16:creationId xmlns:a16="http://schemas.microsoft.com/office/drawing/2014/main" id="{9A1C0F7E-6BBF-4EE1-9462-1021C33B72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37438" y="2624138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5" name="Line 335">
                <a:extLst>
                  <a:ext uri="{FF2B5EF4-FFF2-40B4-BE49-F238E27FC236}">
                    <a16:creationId xmlns:a16="http://schemas.microsoft.com/office/drawing/2014/main" id="{23710B8F-AF64-4BE8-ABB6-31966C440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8076" y="2589213"/>
                <a:ext cx="3175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6" name="Line 336">
                <a:extLst>
                  <a:ext uri="{FF2B5EF4-FFF2-40B4-BE49-F238E27FC236}">
                    <a16:creationId xmlns:a16="http://schemas.microsoft.com/office/drawing/2014/main" id="{DFA97E45-9BCC-4A22-BCE7-6E6D0C6D32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08876" y="262890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7" name="Line 337">
                <a:extLst>
                  <a:ext uri="{FF2B5EF4-FFF2-40B4-BE49-F238E27FC236}">
                    <a16:creationId xmlns:a16="http://schemas.microsoft.com/office/drawing/2014/main" id="{4681F7FF-86D9-4FC3-AF04-6023D1225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5863" y="2655888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8" name="Freeform 338">
                <a:extLst>
                  <a:ext uri="{FF2B5EF4-FFF2-40B4-BE49-F238E27FC236}">
                    <a16:creationId xmlns:a16="http://schemas.microsoft.com/office/drawing/2014/main" id="{DDA56BD8-DA68-4CB1-918D-E275D9379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463" y="2684463"/>
                <a:ext cx="4763" cy="4763"/>
              </a:xfrm>
              <a:custGeom>
                <a:avLst/>
                <a:gdLst>
                  <a:gd name="T0" fmla="*/ 0 w 22"/>
                  <a:gd name="T1" fmla="*/ 24 h 24"/>
                  <a:gd name="T2" fmla="*/ 10 w 22"/>
                  <a:gd name="T3" fmla="*/ 11 h 24"/>
                  <a:gd name="T4" fmla="*/ 22 w 22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4">
                    <a:moveTo>
                      <a:pt x="0" y="24"/>
                    </a:moveTo>
                    <a:lnTo>
                      <a:pt x="10" y="11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9" name="Line 339">
                <a:extLst>
                  <a:ext uri="{FF2B5EF4-FFF2-40B4-BE49-F238E27FC236}">
                    <a16:creationId xmlns:a16="http://schemas.microsoft.com/office/drawing/2014/main" id="{AC5653E2-AEC0-4267-BE42-8EFDE1D84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3351" y="2728913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0" name="Line 340">
                <a:extLst>
                  <a:ext uri="{FF2B5EF4-FFF2-40B4-BE49-F238E27FC236}">
                    <a16:creationId xmlns:a16="http://schemas.microsoft.com/office/drawing/2014/main" id="{A608D65D-A681-4806-86CF-9147CCED0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761288" y="2719388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1" name="Line 341">
                <a:extLst>
                  <a:ext uri="{FF2B5EF4-FFF2-40B4-BE49-F238E27FC236}">
                    <a16:creationId xmlns:a16="http://schemas.microsoft.com/office/drawing/2014/main" id="{F08616DE-49EB-4072-809B-9FD3BCB3E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3" y="2695575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2" name="Line 342">
                <a:extLst>
                  <a:ext uri="{FF2B5EF4-FFF2-40B4-BE49-F238E27FC236}">
                    <a16:creationId xmlns:a16="http://schemas.microsoft.com/office/drawing/2014/main" id="{E7FD89BC-518F-435E-81CB-94286F5908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829551" y="26924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3" name="Line 343">
                <a:extLst>
                  <a:ext uri="{FF2B5EF4-FFF2-40B4-BE49-F238E27FC236}">
                    <a16:creationId xmlns:a16="http://schemas.microsoft.com/office/drawing/2014/main" id="{48F9E210-5C30-471B-8D39-13208CB27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02576" y="2665413"/>
                <a:ext cx="4763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4" name="Line 344">
                <a:extLst>
                  <a:ext uri="{FF2B5EF4-FFF2-40B4-BE49-F238E27FC236}">
                    <a16:creationId xmlns:a16="http://schemas.microsoft.com/office/drawing/2014/main" id="{BD246691-7DF3-44D9-B3F2-9320B8087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8451" y="2670175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5" name="Line 346">
                <a:extLst>
                  <a:ext uri="{FF2B5EF4-FFF2-40B4-BE49-F238E27FC236}">
                    <a16:creationId xmlns:a16="http://schemas.microsoft.com/office/drawing/2014/main" id="{CA5040C3-2302-4D60-908D-C0CDBFE43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7026" y="2789238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6" name="Line 347">
                <a:extLst>
                  <a:ext uri="{FF2B5EF4-FFF2-40B4-BE49-F238E27FC236}">
                    <a16:creationId xmlns:a16="http://schemas.microsoft.com/office/drawing/2014/main" id="{E81E62BD-4EDA-4D8F-B8DC-D46909465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88313" y="3006725"/>
                <a:ext cx="635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7" name="Line 348">
                <a:extLst>
                  <a:ext uri="{FF2B5EF4-FFF2-40B4-BE49-F238E27FC236}">
                    <a16:creationId xmlns:a16="http://schemas.microsoft.com/office/drawing/2014/main" id="{AC7655CF-7D99-4C95-A3C4-9AE32BC15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2763" y="3060700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8" name="Freeform 349">
                <a:extLst>
                  <a:ext uri="{FF2B5EF4-FFF2-40B4-BE49-F238E27FC236}">
                    <a16:creationId xmlns:a16="http://schemas.microsoft.com/office/drawing/2014/main" id="{963F74ED-FD23-458E-AA3F-7D06C5665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6" y="3106738"/>
                <a:ext cx="7938" cy="3175"/>
              </a:xfrm>
              <a:custGeom>
                <a:avLst/>
                <a:gdLst>
                  <a:gd name="T0" fmla="*/ 33 w 33"/>
                  <a:gd name="T1" fmla="*/ 0 h 19"/>
                  <a:gd name="T2" fmla="*/ 18 w 33"/>
                  <a:gd name="T3" fmla="*/ 11 h 19"/>
                  <a:gd name="T4" fmla="*/ 0 w 33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9">
                    <a:moveTo>
                      <a:pt x="33" y="0"/>
                    </a:moveTo>
                    <a:lnTo>
                      <a:pt x="18" y="11"/>
                    </a:lnTo>
                    <a:lnTo>
                      <a:pt x="0" y="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9" name="Line 350">
                <a:extLst>
                  <a:ext uri="{FF2B5EF4-FFF2-40B4-BE49-F238E27FC236}">
                    <a16:creationId xmlns:a16="http://schemas.microsoft.com/office/drawing/2014/main" id="{2DAE694B-438C-44F3-BDDE-79CBD1BE5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35938" y="3159125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0" name="Line 351">
                <a:extLst>
                  <a:ext uri="{FF2B5EF4-FFF2-40B4-BE49-F238E27FC236}">
                    <a16:creationId xmlns:a16="http://schemas.microsoft.com/office/drawing/2014/main" id="{8A7CE6FF-8698-4015-90AA-2BBF9F5CE9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9276" y="3241675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1" name="Freeform 352">
                <a:extLst>
                  <a:ext uri="{FF2B5EF4-FFF2-40B4-BE49-F238E27FC236}">
                    <a16:creationId xmlns:a16="http://schemas.microsoft.com/office/drawing/2014/main" id="{F8F13243-8710-4747-ACAC-160DBE79B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8788" y="3203575"/>
                <a:ext cx="1588" cy="4763"/>
              </a:xfrm>
              <a:custGeom>
                <a:avLst/>
                <a:gdLst>
                  <a:gd name="T0" fmla="*/ 8 w 8"/>
                  <a:gd name="T1" fmla="*/ 23 h 23"/>
                  <a:gd name="T2" fmla="*/ 2 w 8"/>
                  <a:gd name="T3" fmla="*/ 13 h 23"/>
                  <a:gd name="T4" fmla="*/ 0 w 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3">
                    <a:moveTo>
                      <a:pt x="8" y="23"/>
                    </a:moveTo>
                    <a:lnTo>
                      <a:pt x="2" y="1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2" name="Line 353">
                <a:extLst>
                  <a:ext uri="{FF2B5EF4-FFF2-40B4-BE49-F238E27FC236}">
                    <a16:creationId xmlns:a16="http://schemas.microsoft.com/office/drawing/2014/main" id="{C6A171AD-F794-4325-921F-9F2FC728C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58151" y="3240088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3" name="Line 354">
                <a:extLst>
                  <a:ext uri="{FF2B5EF4-FFF2-40B4-BE49-F238E27FC236}">
                    <a16:creationId xmlns:a16="http://schemas.microsoft.com/office/drawing/2014/main" id="{B10452AF-DB7A-40DF-87F0-EB71EB063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7038" y="32385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4" name="Line 355">
                <a:extLst>
                  <a:ext uri="{FF2B5EF4-FFF2-40B4-BE49-F238E27FC236}">
                    <a16:creationId xmlns:a16="http://schemas.microsoft.com/office/drawing/2014/main" id="{7870C94C-88FA-41CE-BF2D-7A03A87BDD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93063" y="323691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5" name="Line 356">
                <a:extLst>
                  <a:ext uri="{FF2B5EF4-FFF2-40B4-BE49-F238E27FC236}">
                    <a16:creationId xmlns:a16="http://schemas.microsoft.com/office/drawing/2014/main" id="{51F210B7-FB44-4882-9BD4-E2AE102F37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62888" y="331470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6" name="Line 357">
                <a:extLst>
                  <a:ext uri="{FF2B5EF4-FFF2-40B4-BE49-F238E27FC236}">
                    <a16:creationId xmlns:a16="http://schemas.microsoft.com/office/drawing/2014/main" id="{DB0B2164-5A1D-45D1-8A0A-F6539C0080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4001" y="3319463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7" name="Line 358">
                <a:extLst>
                  <a:ext uri="{FF2B5EF4-FFF2-40B4-BE49-F238E27FC236}">
                    <a16:creationId xmlns:a16="http://schemas.microsoft.com/office/drawing/2014/main" id="{E7ECDA7B-E427-4B7B-A47E-1A5826B92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12101" y="3351213"/>
                <a:ext cx="635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8" name="Line 359">
                <a:extLst>
                  <a:ext uri="{FF2B5EF4-FFF2-40B4-BE49-F238E27FC236}">
                    <a16:creationId xmlns:a16="http://schemas.microsoft.com/office/drawing/2014/main" id="{B8C5FF05-4BF8-44D5-A998-0D11FCF81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8451" y="33591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9" name="Freeform 360">
                <a:extLst>
                  <a:ext uri="{FF2B5EF4-FFF2-40B4-BE49-F238E27FC236}">
                    <a16:creationId xmlns:a16="http://schemas.microsoft.com/office/drawing/2014/main" id="{FBCB3924-BF64-4F58-B212-01E244858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5288" y="3357563"/>
                <a:ext cx="3175" cy="3175"/>
              </a:xfrm>
              <a:custGeom>
                <a:avLst/>
                <a:gdLst>
                  <a:gd name="T0" fmla="*/ 14 w 14"/>
                  <a:gd name="T1" fmla="*/ 0 h 23"/>
                  <a:gd name="T2" fmla="*/ 8 w 14"/>
                  <a:gd name="T3" fmla="*/ 11 h 23"/>
                  <a:gd name="T4" fmla="*/ 0 w 14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3">
                    <a:moveTo>
                      <a:pt x="14" y="0"/>
                    </a:moveTo>
                    <a:lnTo>
                      <a:pt x="8" y="11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0" name="Line 361">
                <a:extLst>
                  <a:ext uri="{FF2B5EF4-FFF2-40B4-BE49-F238E27FC236}">
                    <a16:creationId xmlns:a16="http://schemas.microsoft.com/office/drawing/2014/main" id="{3263D1C8-CE39-406A-9AE8-6F8DDBE0A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27988" y="3354388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1" name="Line 362">
                <a:extLst>
                  <a:ext uri="{FF2B5EF4-FFF2-40B4-BE49-F238E27FC236}">
                    <a16:creationId xmlns:a16="http://schemas.microsoft.com/office/drawing/2014/main" id="{2DD62002-307D-4E96-8FFA-7DD44D332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96213" y="3441700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2" name="Line 363">
                <a:extLst>
                  <a:ext uri="{FF2B5EF4-FFF2-40B4-BE49-F238E27FC236}">
                    <a16:creationId xmlns:a16="http://schemas.microsoft.com/office/drawing/2014/main" id="{3851C45F-248D-44F1-8315-5DB3597AFD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97788" y="3473450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3" name="Freeform 364">
                <a:extLst>
                  <a:ext uri="{FF2B5EF4-FFF2-40B4-BE49-F238E27FC236}">
                    <a16:creationId xmlns:a16="http://schemas.microsoft.com/office/drawing/2014/main" id="{4B70645C-9EF2-4C59-B426-9273E6E57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1913" y="3467100"/>
                <a:ext cx="3175" cy="4763"/>
              </a:xfrm>
              <a:custGeom>
                <a:avLst/>
                <a:gdLst>
                  <a:gd name="T0" fmla="*/ 9 w 9"/>
                  <a:gd name="T1" fmla="*/ 30 h 30"/>
                  <a:gd name="T2" fmla="*/ 2 w 9"/>
                  <a:gd name="T3" fmla="*/ 16 h 30"/>
                  <a:gd name="T4" fmla="*/ 0 w 9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0">
                    <a:moveTo>
                      <a:pt x="9" y="30"/>
                    </a:move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4" name="Freeform 365">
                <a:extLst>
                  <a:ext uri="{FF2B5EF4-FFF2-40B4-BE49-F238E27FC236}">
                    <a16:creationId xmlns:a16="http://schemas.microsoft.com/office/drawing/2014/main" id="{81F26CFD-68FA-4424-A62E-7D6A475EE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638" y="3463925"/>
                <a:ext cx="3175" cy="4763"/>
              </a:xfrm>
              <a:custGeom>
                <a:avLst/>
                <a:gdLst>
                  <a:gd name="T0" fmla="*/ 0 w 10"/>
                  <a:gd name="T1" fmla="*/ 25 h 25"/>
                  <a:gd name="T2" fmla="*/ 3 w 10"/>
                  <a:gd name="T3" fmla="*/ 15 h 25"/>
                  <a:gd name="T4" fmla="*/ 10 w 1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5">
                    <a:moveTo>
                      <a:pt x="0" y="25"/>
                    </a:moveTo>
                    <a:lnTo>
                      <a:pt x="3" y="15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5" name="Line 366">
                <a:extLst>
                  <a:ext uri="{FF2B5EF4-FFF2-40B4-BE49-F238E27FC236}">
                    <a16:creationId xmlns:a16="http://schemas.microsoft.com/office/drawing/2014/main" id="{8F9ADAB4-7404-4B20-A88C-628673C02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8151" y="3463925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6" name="Line 367">
                <a:extLst>
                  <a:ext uri="{FF2B5EF4-FFF2-40B4-BE49-F238E27FC236}">
                    <a16:creationId xmlns:a16="http://schemas.microsoft.com/office/drawing/2014/main" id="{443F29CD-3459-4082-BC98-FCD7787E6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69263" y="3462338"/>
                <a:ext cx="1588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pic>
          <p:nvPicPr>
            <p:cNvPr id="891" name="Picture 890">
              <a:extLst>
                <a:ext uri="{FF2B5EF4-FFF2-40B4-BE49-F238E27FC236}">
                  <a16:creationId xmlns:a16="http://schemas.microsoft.com/office/drawing/2014/main" id="{8FB312ED-D654-4B3E-892D-95223E6858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82381" y="1404918"/>
              <a:ext cx="2872321" cy="3600412"/>
            </a:xfrm>
            <a:prstGeom prst="rect">
              <a:avLst/>
            </a:prstGeom>
          </p:spPr>
        </p:pic>
        <p:grpSp>
          <p:nvGrpSpPr>
            <p:cNvPr id="892" name="Group 891">
              <a:extLst>
                <a:ext uri="{FF2B5EF4-FFF2-40B4-BE49-F238E27FC236}">
                  <a16:creationId xmlns:a16="http://schemas.microsoft.com/office/drawing/2014/main" id="{31934ED6-BE42-4D3F-A85D-91CAFBA9D54D}"/>
                </a:ext>
              </a:extLst>
            </p:cNvPr>
            <p:cNvGrpSpPr/>
            <p:nvPr userDrawn="1"/>
          </p:nvGrpSpPr>
          <p:grpSpPr>
            <a:xfrm>
              <a:off x="10713652" y="2935708"/>
              <a:ext cx="785535" cy="714699"/>
              <a:chOff x="6592888" y="2581275"/>
              <a:chExt cx="1698625" cy="1370013"/>
            </a:xfrm>
          </p:grpSpPr>
          <p:sp>
            <p:nvSpPr>
              <p:cNvPr id="893" name="Freeform 145">
                <a:extLst>
                  <a:ext uri="{FF2B5EF4-FFF2-40B4-BE49-F238E27FC236}">
                    <a16:creationId xmlns:a16="http://schemas.microsoft.com/office/drawing/2014/main" id="{CD6382B4-7BC0-4637-A499-BFBB9712B4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92888" y="2581275"/>
                <a:ext cx="1697038" cy="1335088"/>
              </a:xfrm>
              <a:custGeom>
                <a:avLst/>
                <a:gdLst>
                  <a:gd name="T0" fmla="*/ 3303 w 7481"/>
                  <a:gd name="T1" fmla="*/ 7513 h 7563"/>
                  <a:gd name="T2" fmla="*/ 3481 w 7481"/>
                  <a:gd name="T3" fmla="*/ 4755 h 7563"/>
                  <a:gd name="T4" fmla="*/ 3150 w 7481"/>
                  <a:gd name="T5" fmla="*/ 4523 h 7563"/>
                  <a:gd name="T6" fmla="*/ 2861 w 7481"/>
                  <a:gd name="T7" fmla="*/ 4764 h 7563"/>
                  <a:gd name="T8" fmla="*/ 2551 w 7481"/>
                  <a:gd name="T9" fmla="*/ 4576 h 7563"/>
                  <a:gd name="T10" fmla="*/ 2134 w 7481"/>
                  <a:gd name="T11" fmla="*/ 4653 h 7563"/>
                  <a:gd name="T12" fmla="*/ 1459 w 7481"/>
                  <a:gd name="T13" fmla="*/ 4883 h 7563"/>
                  <a:gd name="T14" fmla="*/ 1800 w 7481"/>
                  <a:gd name="T15" fmla="*/ 4514 h 7563"/>
                  <a:gd name="T16" fmla="*/ 1927 w 7481"/>
                  <a:gd name="T17" fmla="*/ 4170 h 7563"/>
                  <a:gd name="T18" fmla="*/ 1905 w 7481"/>
                  <a:gd name="T19" fmla="*/ 3990 h 7563"/>
                  <a:gd name="T20" fmla="*/ 1320 w 7481"/>
                  <a:gd name="T21" fmla="*/ 4123 h 7563"/>
                  <a:gd name="T22" fmla="*/ 664 w 7481"/>
                  <a:gd name="T23" fmla="*/ 3963 h 7563"/>
                  <a:gd name="T24" fmla="*/ 799 w 7481"/>
                  <a:gd name="T25" fmla="*/ 3652 h 7563"/>
                  <a:gd name="T26" fmla="*/ 221 w 7481"/>
                  <a:gd name="T27" fmla="*/ 3454 h 7563"/>
                  <a:gd name="T28" fmla="*/ 355 w 7481"/>
                  <a:gd name="T29" fmla="*/ 3145 h 7563"/>
                  <a:gd name="T30" fmla="*/ 902 w 7481"/>
                  <a:gd name="T31" fmla="*/ 3083 h 7563"/>
                  <a:gd name="T32" fmla="*/ 1048 w 7481"/>
                  <a:gd name="T33" fmla="*/ 2783 h 7563"/>
                  <a:gd name="T34" fmla="*/ 1380 w 7481"/>
                  <a:gd name="T35" fmla="*/ 2354 h 7563"/>
                  <a:gd name="T36" fmla="*/ 1071 w 7481"/>
                  <a:gd name="T37" fmla="*/ 1934 h 7563"/>
                  <a:gd name="T38" fmla="*/ 1297 w 7481"/>
                  <a:gd name="T39" fmla="*/ 1667 h 7563"/>
                  <a:gd name="T40" fmla="*/ 1912 w 7481"/>
                  <a:gd name="T41" fmla="*/ 1862 h 7563"/>
                  <a:gd name="T42" fmla="*/ 2098 w 7481"/>
                  <a:gd name="T43" fmla="*/ 1478 h 7563"/>
                  <a:gd name="T44" fmla="*/ 2654 w 7481"/>
                  <a:gd name="T45" fmla="*/ 1739 h 7563"/>
                  <a:gd name="T46" fmla="*/ 2876 w 7481"/>
                  <a:gd name="T47" fmla="*/ 1469 h 7563"/>
                  <a:gd name="T48" fmla="*/ 2562 w 7481"/>
                  <a:gd name="T49" fmla="*/ 1004 h 7563"/>
                  <a:gd name="T50" fmla="*/ 3095 w 7481"/>
                  <a:gd name="T51" fmla="*/ 1097 h 7563"/>
                  <a:gd name="T52" fmla="*/ 3437 w 7481"/>
                  <a:gd name="T53" fmla="*/ 640 h 7563"/>
                  <a:gd name="T54" fmla="*/ 3707 w 7481"/>
                  <a:gd name="T55" fmla="*/ 151 h 7563"/>
                  <a:gd name="T56" fmla="*/ 4189 w 7481"/>
                  <a:gd name="T57" fmla="*/ 377 h 7563"/>
                  <a:gd name="T58" fmla="*/ 4619 w 7481"/>
                  <a:gd name="T59" fmla="*/ 444 h 7563"/>
                  <a:gd name="T60" fmla="*/ 4956 w 7481"/>
                  <a:gd name="T61" fmla="*/ 767 h 7563"/>
                  <a:gd name="T62" fmla="*/ 5096 w 7481"/>
                  <a:gd name="T63" fmla="*/ 840 h 7563"/>
                  <a:gd name="T64" fmla="*/ 5493 w 7481"/>
                  <a:gd name="T65" fmla="*/ 378 h 7563"/>
                  <a:gd name="T66" fmla="*/ 5902 w 7481"/>
                  <a:gd name="T67" fmla="*/ 607 h 7563"/>
                  <a:gd name="T68" fmla="*/ 5862 w 7481"/>
                  <a:gd name="T69" fmla="*/ 1098 h 7563"/>
                  <a:gd name="T70" fmla="*/ 5874 w 7481"/>
                  <a:gd name="T71" fmla="*/ 1616 h 7563"/>
                  <a:gd name="T72" fmla="*/ 5749 w 7481"/>
                  <a:gd name="T73" fmla="*/ 2118 h 7563"/>
                  <a:gd name="T74" fmla="*/ 6208 w 7481"/>
                  <a:gd name="T75" fmla="*/ 2150 h 7563"/>
                  <a:gd name="T76" fmla="*/ 6224 w 7481"/>
                  <a:gd name="T77" fmla="*/ 2449 h 7563"/>
                  <a:gd name="T78" fmla="*/ 6647 w 7481"/>
                  <a:gd name="T79" fmla="*/ 2385 h 7563"/>
                  <a:gd name="T80" fmla="*/ 6953 w 7481"/>
                  <a:gd name="T81" fmla="*/ 2719 h 7563"/>
                  <a:gd name="T82" fmla="*/ 7270 w 7481"/>
                  <a:gd name="T83" fmla="*/ 3026 h 7563"/>
                  <a:gd name="T84" fmla="*/ 6841 w 7481"/>
                  <a:gd name="T85" fmla="*/ 3246 h 7563"/>
                  <a:gd name="T86" fmla="*/ 7116 w 7481"/>
                  <a:gd name="T87" fmla="*/ 3669 h 7563"/>
                  <a:gd name="T88" fmla="*/ 6733 w 7481"/>
                  <a:gd name="T89" fmla="*/ 3652 h 7563"/>
                  <a:gd name="T90" fmla="*/ 6358 w 7481"/>
                  <a:gd name="T91" fmla="*/ 3776 h 7563"/>
                  <a:gd name="T92" fmla="*/ 6017 w 7481"/>
                  <a:gd name="T93" fmla="*/ 3829 h 7563"/>
                  <a:gd name="T94" fmla="*/ 5646 w 7481"/>
                  <a:gd name="T95" fmla="*/ 4087 h 7563"/>
                  <a:gd name="T96" fmla="*/ 5919 w 7481"/>
                  <a:gd name="T97" fmla="*/ 4458 h 7563"/>
                  <a:gd name="T98" fmla="*/ 6447 w 7481"/>
                  <a:gd name="T99" fmla="*/ 4341 h 7563"/>
                  <a:gd name="T100" fmla="*/ 6373 w 7481"/>
                  <a:gd name="T101" fmla="*/ 4854 h 7563"/>
                  <a:gd name="T102" fmla="*/ 6101 w 7481"/>
                  <a:gd name="T103" fmla="*/ 5132 h 7563"/>
                  <a:gd name="T104" fmla="*/ 5588 w 7481"/>
                  <a:gd name="T105" fmla="*/ 4985 h 7563"/>
                  <a:gd name="T106" fmla="*/ 5220 w 7481"/>
                  <a:gd name="T107" fmla="*/ 4891 h 7563"/>
                  <a:gd name="T108" fmla="*/ 5016 w 7481"/>
                  <a:gd name="T109" fmla="*/ 4854 h 7563"/>
                  <a:gd name="T110" fmla="*/ 4888 w 7481"/>
                  <a:gd name="T111" fmla="*/ 5177 h 7563"/>
                  <a:gd name="T112" fmla="*/ 4364 w 7481"/>
                  <a:gd name="T113" fmla="*/ 4985 h 7563"/>
                  <a:gd name="T114" fmla="*/ 3806 w 7481"/>
                  <a:gd name="T115" fmla="*/ 4725 h 7563"/>
                  <a:gd name="T116" fmla="*/ 6099 w 7481"/>
                  <a:gd name="T117" fmla="*/ 1428 h 7563"/>
                  <a:gd name="T118" fmla="*/ 7345 w 7481"/>
                  <a:gd name="T119" fmla="*/ 3317 h 7563"/>
                  <a:gd name="T120" fmla="*/ 6718 w 7481"/>
                  <a:gd name="T121" fmla="*/ 4933 h 7563"/>
                  <a:gd name="T122" fmla="*/ 6375 w 7481"/>
                  <a:gd name="T123" fmla="*/ 5413 h 7563"/>
                  <a:gd name="T124" fmla="*/ 6619 w 7481"/>
                  <a:gd name="T125" fmla="*/ 5243 h 7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81" h="7563">
                    <a:moveTo>
                      <a:pt x="3243" y="7563"/>
                    </a:moveTo>
                    <a:lnTo>
                      <a:pt x="3217" y="7529"/>
                    </a:lnTo>
                    <a:lnTo>
                      <a:pt x="3259" y="7519"/>
                    </a:lnTo>
                    <a:lnTo>
                      <a:pt x="3236" y="7492"/>
                    </a:lnTo>
                    <a:lnTo>
                      <a:pt x="3288" y="7492"/>
                    </a:lnTo>
                    <a:lnTo>
                      <a:pt x="3273" y="7461"/>
                    </a:lnTo>
                    <a:lnTo>
                      <a:pt x="3247" y="7433"/>
                    </a:lnTo>
                    <a:lnTo>
                      <a:pt x="3296" y="7444"/>
                    </a:lnTo>
                    <a:lnTo>
                      <a:pt x="3293" y="7412"/>
                    </a:lnTo>
                    <a:lnTo>
                      <a:pt x="3285" y="7379"/>
                    </a:lnTo>
                    <a:lnTo>
                      <a:pt x="3270" y="7345"/>
                    </a:lnTo>
                    <a:lnTo>
                      <a:pt x="3250" y="7310"/>
                    </a:lnTo>
                    <a:lnTo>
                      <a:pt x="3280" y="7332"/>
                    </a:lnTo>
                    <a:lnTo>
                      <a:pt x="3304" y="7357"/>
                    </a:lnTo>
                    <a:lnTo>
                      <a:pt x="3321" y="7386"/>
                    </a:lnTo>
                    <a:lnTo>
                      <a:pt x="3333" y="7418"/>
                    </a:lnTo>
                    <a:lnTo>
                      <a:pt x="3345" y="7383"/>
                    </a:lnTo>
                    <a:lnTo>
                      <a:pt x="3352" y="7344"/>
                    </a:lnTo>
                    <a:lnTo>
                      <a:pt x="3353" y="7302"/>
                    </a:lnTo>
                    <a:lnTo>
                      <a:pt x="3348" y="7259"/>
                    </a:lnTo>
                    <a:lnTo>
                      <a:pt x="3371" y="7322"/>
                    </a:lnTo>
                    <a:lnTo>
                      <a:pt x="3382" y="7242"/>
                    </a:lnTo>
                    <a:lnTo>
                      <a:pt x="3382" y="7136"/>
                    </a:lnTo>
                    <a:lnTo>
                      <a:pt x="3400" y="7184"/>
                    </a:lnTo>
                    <a:lnTo>
                      <a:pt x="3414" y="7241"/>
                    </a:lnTo>
                    <a:lnTo>
                      <a:pt x="3423" y="7304"/>
                    </a:lnTo>
                    <a:lnTo>
                      <a:pt x="3424" y="7370"/>
                    </a:lnTo>
                    <a:lnTo>
                      <a:pt x="3439" y="7314"/>
                    </a:lnTo>
                    <a:lnTo>
                      <a:pt x="3453" y="7248"/>
                    </a:lnTo>
                    <a:lnTo>
                      <a:pt x="3465" y="7176"/>
                    </a:lnTo>
                    <a:lnTo>
                      <a:pt x="3472" y="7096"/>
                    </a:lnTo>
                    <a:lnTo>
                      <a:pt x="3484" y="7178"/>
                    </a:lnTo>
                    <a:lnTo>
                      <a:pt x="3485" y="7259"/>
                    </a:lnTo>
                    <a:lnTo>
                      <a:pt x="3478" y="7339"/>
                    </a:lnTo>
                    <a:lnTo>
                      <a:pt x="3462" y="7418"/>
                    </a:lnTo>
                    <a:lnTo>
                      <a:pt x="3480" y="7407"/>
                    </a:lnTo>
                    <a:lnTo>
                      <a:pt x="3499" y="7388"/>
                    </a:lnTo>
                    <a:lnTo>
                      <a:pt x="3517" y="7366"/>
                    </a:lnTo>
                    <a:lnTo>
                      <a:pt x="3532" y="7340"/>
                    </a:lnTo>
                    <a:lnTo>
                      <a:pt x="3524" y="7378"/>
                    </a:lnTo>
                    <a:lnTo>
                      <a:pt x="3509" y="7417"/>
                    </a:lnTo>
                    <a:lnTo>
                      <a:pt x="3487" y="7456"/>
                    </a:lnTo>
                    <a:lnTo>
                      <a:pt x="3463" y="7490"/>
                    </a:lnTo>
                    <a:lnTo>
                      <a:pt x="3376" y="7509"/>
                    </a:lnTo>
                    <a:lnTo>
                      <a:pt x="3339" y="7515"/>
                    </a:lnTo>
                    <a:lnTo>
                      <a:pt x="3327" y="7516"/>
                    </a:lnTo>
                    <a:lnTo>
                      <a:pt x="3315" y="7515"/>
                    </a:lnTo>
                    <a:lnTo>
                      <a:pt x="3303" y="7513"/>
                    </a:lnTo>
                    <a:lnTo>
                      <a:pt x="3293" y="7516"/>
                    </a:lnTo>
                    <a:lnTo>
                      <a:pt x="3276" y="7526"/>
                    </a:lnTo>
                    <a:lnTo>
                      <a:pt x="3243" y="7563"/>
                    </a:lnTo>
                    <a:close/>
                    <a:moveTo>
                      <a:pt x="4333" y="7422"/>
                    </a:moveTo>
                    <a:lnTo>
                      <a:pt x="4292" y="7386"/>
                    </a:lnTo>
                    <a:lnTo>
                      <a:pt x="4311" y="7335"/>
                    </a:lnTo>
                    <a:lnTo>
                      <a:pt x="4335" y="7286"/>
                    </a:lnTo>
                    <a:lnTo>
                      <a:pt x="4364" y="7242"/>
                    </a:lnTo>
                    <a:lnTo>
                      <a:pt x="4380" y="7224"/>
                    </a:lnTo>
                    <a:lnTo>
                      <a:pt x="4398" y="7207"/>
                    </a:lnTo>
                    <a:lnTo>
                      <a:pt x="4377" y="7239"/>
                    </a:lnTo>
                    <a:lnTo>
                      <a:pt x="4361" y="7272"/>
                    </a:lnTo>
                    <a:lnTo>
                      <a:pt x="4349" y="7307"/>
                    </a:lnTo>
                    <a:lnTo>
                      <a:pt x="4345" y="7340"/>
                    </a:lnTo>
                    <a:lnTo>
                      <a:pt x="4381" y="7288"/>
                    </a:lnTo>
                    <a:lnTo>
                      <a:pt x="4423" y="7240"/>
                    </a:lnTo>
                    <a:lnTo>
                      <a:pt x="4472" y="7196"/>
                    </a:lnTo>
                    <a:lnTo>
                      <a:pt x="4525" y="7158"/>
                    </a:lnTo>
                    <a:lnTo>
                      <a:pt x="4457" y="7224"/>
                    </a:lnTo>
                    <a:lnTo>
                      <a:pt x="4426" y="7261"/>
                    </a:lnTo>
                    <a:lnTo>
                      <a:pt x="4398" y="7303"/>
                    </a:lnTo>
                    <a:lnTo>
                      <a:pt x="4435" y="7285"/>
                    </a:lnTo>
                    <a:lnTo>
                      <a:pt x="4457" y="7278"/>
                    </a:lnTo>
                    <a:lnTo>
                      <a:pt x="4481" y="7274"/>
                    </a:lnTo>
                    <a:lnTo>
                      <a:pt x="4457" y="7285"/>
                    </a:lnTo>
                    <a:lnTo>
                      <a:pt x="4433" y="7299"/>
                    </a:lnTo>
                    <a:lnTo>
                      <a:pt x="4390" y="7335"/>
                    </a:lnTo>
                    <a:lnTo>
                      <a:pt x="4355" y="7378"/>
                    </a:lnTo>
                    <a:lnTo>
                      <a:pt x="4343" y="7399"/>
                    </a:lnTo>
                    <a:lnTo>
                      <a:pt x="4333" y="7422"/>
                    </a:lnTo>
                    <a:close/>
                    <a:moveTo>
                      <a:pt x="3719" y="4744"/>
                    </a:moveTo>
                    <a:lnTo>
                      <a:pt x="3712" y="4763"/>
                    </a:lnTo>
                    <a:lnTo>
                      <a:pt x="3699" y="4777"/>
                    </a:lnTo>
                    <a:lnTo>
                      <a:pt x="3682" y="4787"/>
                    </a:lnTo>
                    <a:lnTo>
                      <a:pt x="3663" y="4790"/>
                    </a:lnTo>
                    <a:lnTo>
                      <a:pt x="3644" y="4787"/>
                    </a:lnTo>
                    <a:lnTo>
                      <a:pt x="3627" y="4779"/>
                    </a:lnTo>
                    <a:lnTo>
                      <a:pt x="3613" y="4766"/>
                    </a:lnTo>
                    <a:lnTo>
                      <a:pt x="3603" y="4746"/>
                    </a:lnTo>
                    <a:lnTo>
                      <a:pt x="3587" y="4769"/>
                    </a:lnTo>
                    <a:lnTo>
                      <a:pt x="3568" y="4784"/>
                    </a:lnTo>
                    <a:lnTo>
                      <a:pt x="3549" y="4791"/>
                    </a:lnTo>
                    <a:lnTo>
                      <a:pt x="3529" y="4793"/>
                    </a:lnTo>
                    <a:lnTo>
                      <a:pt x="3512" y="4788"/>
                    </a:lnTo>
                    <a:lnTo>
                      <a:pt x="3498" y="4776"/>
                    </a:lnTo>
                    <a:lnTo>
                      <a:pt x="3487" y="4759"/>
                    </a:lnTo>
                    <a:lnTo>
                      <a:pt x="3483" y="4736"/>
                    </a:lnTo>
                    <a:lnTo>
                      <a:pt x="3481" y="4755"/>
                    </a:lnTo>
                    <a:lnTo>
                      <a:pt x="3473" y="4771"/>
                    </a:lnTo>
                    <a:lnTo>
                      <a:pt x="3462" y="4784"/>
                    </a:lnTo>
                    <a:lnTo>
                      <a:pt x="3448" y="4792"/>
                    </a:lnTo>
                    <a:lnTo>
                      <a:pt x="3431" y="4793"/>
                    </a:lnTo>
                    <a:lnTo>
                      <a:pt x="3415" y="4789"/>
                    </a:lnTo>
                    <a:lnTo>
                      <a:pt x="3400" y="4776"/>
                    </a:lnTo>
                    <a:lnTo>
                      <a:pt x="3386" y="4755"/>
                    </a:lnTo>
                    <a:lnTo>
                      <a:pt x="3361" y="4760"/>
                    </a:lnTo>
                    <a:lnTo>
                      <a:pt x="3340" y="4759"/>
                    </a:lnTo>
                    <a:lnTo>
                      <a:pt x="3322" y="4752"/>
                    </a:lnTo>
                    <a:lnTo>
                      <a:pt x="3311" y="4739"/>
                    </a:lnTo>
                    <a:lnTo>
                      <a:pt x="3305" y="4723"/>
                    </a:lnTo>
                    <a:lnTo>
                      <a:pt x="3308" y="4704"/>
                    </a:lnTo>
                    <a:lnTo>
                      <a:pt x="3320" y="4683"/>
                    </a:lnTo>
                    <a:lnTo>
                      <a:pt x="3344" y="4662"/>
                    </a:lnTo>
                    <a:lnTo>
                      <a:pt x="3315" y="4661"/>
                    </a:lnTo>
                    <a:lnTo>
                      <a:pt x="3293" y="4652"/>
                    </a:lnTo>
                    <a:lnTo>
                      <a:pt x="3279" y="4637"/>
                    </a:lnTo>
                    <a:lnTo>
                      <a:pt x="3273" y="4620"/>
                    </a:lnTo>
                    <a:lnTo>
                      <a:pt x="3274" y="4601"/>
                    </a:lnTo>
                    <a:lnTo>
                      <a:pt x="3285" y="4583"/>
                    </a:lnTo>
                    <a:lnTo>
                      <a:pt x="3304" y="4567"/>
                    </a:lnTo>
                    <a:lnTo>
                      <a:pt x="3333" y="4557"/>
                    </a:lnTo>
                    <a:lnTo>
                      <a:pt x="3314" y="4559"/>
                    </a:lnTo>
                    <a:lnTo>
                      <a:pt x="3297" y="4556"/>
                    </a:lnTo>
                    <a:lnTo>
                      <a:pt x="3281" y="4550"/>
                    </a:lnTo>
                    <a:lnTo>
                      <a:pt x="3271" y="4541"/>
                    </a:lnTo>
                    <a:lnTo>
                      <a:pt x="3263" y="4530"/>
                    </a:lnTo>
                    <a:lnTo>
                      <a:pt x="3263" y="4518"/>
                    </a:lnTo>
                    <a:lnTo>
                      <a:pt x="3270" y="4505"/>
                    </a:lnTo>
                    <a:lnTo>
                      <a:pt x="3285" y="4491"/>
                    </a:lnTo>
                    <a:lnTo>
                      <a:pt x="3275" y="4496"/>
                    </a:lnTo>
                    <a:lnTo>
                      <a:pt x="3265" y="4497"/>
                    </a:lnTo>
                    <a:lnTo>
                      <a:pt x="3257" y="4495"/>
                    </a:lnTo>
                    <a:lnTo>
                      <a:pt x="3249" y="4490"/>
                    </a:lnTo>
                    <a:lnTo>
                      <a:pt x="3243" y="4481"/>
                    </a:lnTo>
                    <a:lnTo>
                      <a:pt x="3238" y="4469"/>
                    </a:lnTo>
                    <a:lnTo>
                      <a:pt x="3236" y="4438"/>
                    </a:lnTo>
                    <a:lnTo>
                      <a:pt x="3233" y="4461"/>
                    </a:lnTo>
                    <a:lnTo>
                      <a:pt x="3226" y="4480"/>
                    </a:lnTo>
                    <a:lnTo>
                      <a:pt x="3216" y="4496"/>
                    </a:lnTo>
                    <a:lnTo>
                      <a:pt x="3204" y="4508"/>
                    </a:lnTo>
                    <a:lnTo>
                      <a:pt x="3189" y="4513"/>
                    </a:lnTo>
                    <a:lnTo>
                      <a:pt x="3173" y="4512"/>
                    </a:lnTo>
                    <a:lnTo>
                      <a:pt x="3154" y="4504"/>
                    </a:lnTo>
                    <a:lnTo>
                      <a:pt x="3135" y="4487"/>
                    </a:lnTo>
                    <a:lnTo>
                      <a:pt x="3149" y="4511"/>
                    </a:lnTo>
                    <a:lnTo>
                      <a:pt x="3150" y="4523"/>
                    </a:lnTo>
                    <a:lnTo>
                      <a:pt x="3148" y="4533"/>
                    </a:lnTo>
                    <a:lnTo>
                      <a:pt x="3135" y="4548"/>
                    </a:lnTo>
                    <a:lnTo>
                      <a:pt x="3115" y="4553"/>
                    </a:lnTo>
                    <a:lnTo>
                      <a:pt x="3132" y="4561"/>
                    </a:lnTo>
                    <a:lnTo>
                      <a:pt x="3142" y="4570"/>
                    </a:lnTo>
                    <a:lnTo>
                      <a:pt x="3148" y="4581"/>
                    </a:lnTo>
                    <a:lnTo>
                      <a:pt x="3150" y="4590"/>
                    </a:lnTo>
                    <a:lnTo>
                      <a:pt x="3147" y="4600"/>
                    </a:lnTo>
                    <a:lnTo>
                      <a:pt x="3139" y="4608"/>
                    </a:lnTo>
                    <a:lnTo>
                      <a:pt x="3112" y="4621"/>
                    </a:lnTo>
                    <a:lnTo>
                      <a:pt x="3143" y="4631"/>
                    </a:lnTo>
                    <a:lnTo>
                      <a:pt x="3166" y="4643"/>
                    </a:lnTo>
                    <a:lnTo>
                      <a:pt x="3182" y="4657"/>
                    </a:lnTo>
                    <a:lnTo>
                      <a:pt x="3190" y="4670"/>
                    </a:lnTo>
                    <a:lnTo>
                      <a:pt x="3191" y="4685"/>
                    </a:lnTo>
                    <a:lnTo>
                      <a:pt x="3184" y="4699"/>
                    </a:lnTo>
                    <a:lnTo>
                      <a:pt x="3170" y="4711"/>
                    </a:lnTo>
                    <a:lnTo>
                      <a:pt x="3150" y="4722"/>
                    </a:lnTo>
                    <a:lnTo>
                      <a:pt x="3156" y="4750"/>
                    </a:lnTo>
                    <a:lnTo>
                      <a:pt x="3154" y="4769"/>
                    </a:lnTo>
                    <a:lnTo>
                      <a:pt x="3143" y="4781"/>
                    </a:lnTo>
                    <a:lnTo>
                      <a:pt x="3129" y="4784"/>
                    </a:lnTo>
                    <a:lnTo>
                      <a:pt x="3112" y="4781"/>
                    </a:lnTo>
                    <a:lnTo>
                      <a:pt x="3095" y="4771"/>
                    </a:lnTo>
                    <a:lnTo>
                      <a:pt x="3081" y="4756"/>
                    </a:lnTo>
                    <a:lnTo>
                      <a:pt x="3071" y="4736"/>
                    </a:lnTo>
                    <a:lnTo>
                      <a:pt x="3073" y="4752"/>
                    </a:lnTo>
                    <a:lnTo>
                      <a:pt x="3070" y="4763"/>
                    </a:lnTo>
                    <a:lnTo>
                      <a:pt x="3063" y="4772"/>
                    </a:lnTo>
                    <a:lnTo>
                      <a:pt x="3053" y="4778"/>
                    </a:lnTo>
                    <a:lnTo>
                      <a:pt x="3041" y="4781"/>
                    </a:lnTo>
                    <a:lnTo>
                      <a:pt x="3029" y="4779"/>
                    </a:lnTo>
                    <a:lnTo>
                      <a:pt x="3008" y="4770"/>
                    </a:lnTo>
                    <a:lnTo>
                      <a:pt x="3013" y="4792"/>
                    </a:lnTo>
                    <a:lnTo>
                      <a:pt x="3010" y="4812"/>
                    </a:lnTo>
                    <a:lnTo>
                      <a:pt x="3000" y="4828"/>
                    </a:lnTo>
                    <a:lnTo>
                      <a:pt x="2987" y="4837"/>
                    </a:lnTo>
                    <a:lnTo>
                      <a:pt x="2972" y="4840"/>
                    </a:lnTo>
                    <a:lnTo>
                      <a:pt x="2957" y="4835"/>
                    </a:lnTo>
                    <a:lnTo>
                      <a:pt x="2944" y="4819"/>
                    </a:lnTo>
                    <a:lnTo>
                      <a:pt x="2935" y="4792"/>
                    </a:lnTo>
                    <a:lnTo>
                      <a:pt x="2916" y="4809"/>
                    </a:lnTo>
                    <a:lnTo>
                      <a:pt x="2898" y="4819"/>
                    </a:lnTo>
                    <a:lnTo>
                      <a:pt x="2881" y="4820"/>
                    </a:lnTo>
                    <a:lnTo>
                      <a:pt x="2869" y="4815"/>
                    </a:lnTo>
                    <a:lnTo>
                      <a:pt x="2861" y="4803"/>
                    </a:lnTo>
                    <a:lnTo>
                      <a:pt x="2858" y="4786"/>
                    </a:lnTo>
                    <a:lnTo>
                      <a:pt x="2861" y="4764"/>
                    </a:lnTo>
                    <a:lnTo>
                      <a:pt x="2873" y="4740"/>
                    </a:lnTo>
                    <a:lnTo>
                      <a:pt x="2860" y="4747"/>
                    </a:lnTo>
                    <a:lnTo>
                      <a:pt x="2847" y="4750"/>
                    </a:lnTo>
                    <a:lnTo>
                      <a:pt x="2821" y="4740"/>
                    </a:lnTo>
                    <a:lnTo>
                      <a:pt x="2811" y="4730"/>
                    </a:lnTo>
                    <a:lnTo>
                      <a:pt x="2806" y="4719"/>
                    </a:lnTo>
                    <a:lnTo>
                      <a:pt x="2806" y="4706"/>
                    </a:lnTo>
                    <a:lnTo>
                      <a:pt x="2812" y="4692"/>
                    </a:lnTo>
                    <a:lnTo>
                      <a:pt x="2795" y="4704"/>
                    </a:lnTo>
                    <a:lnTo>
                      <a:pt x="2781" y="4708"/>
                    </a:lnTo>
                    <a:lnTo>
                      <a:pt x="2771" y="4706"/>
                    </a:lnTo>
                    <a:lnTo>
                      <a:pt x="2765" y="4698"/>
                    </a:lnTo>
                    <a:lnTo>
                      <a:pt x="2764" y="4685"/>
                    </a:lnTo>
                    <a:lnTo>
                      <a:pt x="2767" y="4669"/>
                    </a:lnTo>
                    <a:lnTo>
                      <a:pt x="2776" y="4651"/>
                    </a:lnTo>
                    <a:lnTo>
                      <a:pt x="2790" y="4632"/>
                    </a:lnTo>
                    <a:lnTo>
                      <a:pt x="2769" y="4651"/>
                    </a:lnTo>
                    <a:lnTo>
                      <a:pt x="2761" y="4654"/>
                    </a:lnTo>
                    <a:lnTo>
                      <a:pt x="2752" y="4654"/>
                    </a:lnTo>
                    <a:lnTo>
                      <a:pt x="2744" y="4650"/>
                    </a:lnTo>
                    <a:lnTo>
                      <a:pt x="2738" y="4644"/>
                    </a:lnTo>
                    <a:lnTo>
                      <a:pt x="2726" y="4621"/>
                    </a:lnTo>
                    <a:lnTo>
                      <a:pt x="2724" y="4643"/>
                    </a:lnTo>
                    <a:lnTo>
                      <a:pt x="2715" y="4668"/>
                    </a:lnTo>
                    <a:lnTo>
                      <a:pt x="2688" y="4717"/>
                    </a:lnTo>
                    <a:lnTo>
                      <a:pt x="2672" y="4732"/>
                    </a:lnTo>
                    <a:lnTo>
                      <a:pt x="2655" y="4735"/>
                    </a:lnTo>
                    <a:lnTo>
                      <a:pt x="2646" y="4730"/>
                    </a:lnTo>
                    <a:lnTo>
                      <a:pt x="2639" y="4722"/>
                    </a:lnTo>
                    <a:lnTo>
                      <a:pt x="2631" y="4708"/>
                    </a:lnTo>
                    <a:lnTo>
                      <a:pt x="2625" y="4688"/>
                    </a:lnTo>
                    <a:lnTo>
                      <a:pt x="2601" y="4714"/>
                    </a:lnTo>
                    <a:lnTo>
                      <a:pt x="2578" y="4725"/>
                    </a:lnTo>
                    <a:lnTo>
                      <a:pt x="2569" y="4726"/>
                    </a:lnTo>
                    <a:lnTo>
                      <a:pt x="2560" y="4724"/>
                    </a:lnTo>
                    <a:lnTo>
                      <a:pt x="2547" y="4713"/>
                    </a:lnTo>
                    <a:lnTo>
                      <a:pt x="2541" y="4696"/>
                    </a:lnTo>
                    <a:lnTo>
                      <a:pt x="2544" y="4676"/>
                    </a:lnTo>
                    <a:lnTo>
                      <a:pt x="2550" y="4665"/>
                    </a:lnTo>
                    <a:lnTo>
                      <a:pt x="2559" y="4654"/>
                    </a:lnTo>
                    <a:lnTo>
                      <a:pt x="2587" y="4636"/>
                    </a:lnTo>
                    <a:lnTo>
                      <a:pt x="2574" y="4629"/>
                    </a:lnTo>
                    <a:lnTo>
                      <a:pt x="2565" y="4621"/>
                    </a:lnTo>
                    <a:lnTo>
                      <a:pt x="2561" y="4612"/>
                    </a:lnTo>
                    <a:lnTo>
                      <a:pt x="2560" y="4602"/>
                    </a:lnTo>
                    <a:lnTo>
                      <a:pt x="2568" y="4582"/>
                    </a:lnTo>
                    <a:lnTo>
                      <a:pt x="2585" y="4562"/>
                    </a:lnTo>
                    <a:lnTo>
                      <a:pt x="2551" y="4576"/>
                    </a:lnTo>
                    <a:lnTo>
                      <a:pt x="2536" y="4577"/>
                    </a:lnTo>
                    <a:lnTo>
                      <a:pt x="2525" y="4575"/>
                    </a:lnTo>
                    <a:lnTo>
                      <a:pt x="2515" y="4568"/>
                    </a:lnTo>
                    <a:lnTo>
                      <a:pt x="2509" y="4557"/>
                    </a:lnTo>
                    <a:lnTo>
                      <a:pt x="2508" y="4543"/>
                    </a:lnTo>
                    <a:lnTo>
                      <a:pt x="2513" y="4524"/>
                    </a:lnTo>
                    <a:lnTo>
                      <a:pt x="2499" y="4548"/>
                    </a:lnTo>
                    <a:lnTo>
                      <a:pt x="2478" y="4560"/>
                    </a:lnTo>
                    <a:lnTo>
                      <a:pt x="2466" y="4562"/>
                    </a:lnTo>
                    <a:lnTo>
                      <a:pt x="2454" y="4562"/>
                    </a:lnTo>
                    <a:lnTo>
                      <a:pt x="2430" y="4554"/>
                    </a:lnTo>
                    <a:lnTo>
                      <a:pt x="2425" y="4570"/>
                    </a:lnTo>
                    <a:lnTo>
                      <a:pt x="2418" y="4583"/>
                    </a:lnTo>
                    <a:lnTo>
                      <a:pt x="2406" y="4591"/>
                    </a:lnTo>
                    <a:lnTo>
                      <a:pt x="2393" y="4598"/>
                    </a:lnTo>
                    <a:lnTo>
                      <a:pt x="2363" y="4602"/>
                    </a:lnTo>
                    <a:lnTo>
                      <a:pt x="2333" y="4599"/>
                    </a:lnTo>
                    <a:lnTo>
                      <a:pt x="2347" y="4627"/>
                    </a:lnTo>
                    <a:lnTo>
                      <a:pt x="2350" y="4643"/>
                    </a:lnTo>
                    <a:lnTo>
                      <a:pt x="2349" y="4660"/>
                    </a:lnTo>
                    <a:lnTo>
                      <a:pt x="2346" y="4675"/>
                    </a:lnTo>
                    <a:lnTo>
                      <a:pt x="2337" y="4688"/>
                    </a:lnTo>
                    <a:lnTo>
                      <a:pt x="2326" y="4697"/>
                    </a:lnTo>
                    <a:lnTo>
                      <a:pt x="2310" y="4702"/>
                    </a:lnTo>
                    <a:lnTo>
                      <a:pt x="2313" y="4721"/>
                    </a:lnTo>
                    <a:lnTo>
                      <a:pt x="2309" y="4743"/>
                    </a:lnTo>
                    <a:lnTo>
                      <a:pt x="2286" y="4785"/>
                    </a:lnTo>
                    <a:lnTo>
                      <a:pt x="2272" y="4797"/>
                    </a:lnTo>
                    <a:lnTo>
                      <a:pt x="2265" y="4799"/>
                    </a:lnTo>
                    <a:lnTo>
                      <a:pt x="2258" y="4799"/>
                    </a:lnTo>
                    <a:lnTo>
                      <a:pt x="2253" y="4794"/>
                    </a:lnTo>
                    <a:lnTo>
                      <a:pt x="2248" y="4786"/>
                    </a:lnTo>
                    <a:lnTo>
                      <a:pt x="2243" y="4755"/>
                    </a:lnTo>
                    <a:lnTo>
                      <a:pt x="2214" y="4769"/>
                    </a:lnTo>
                    <a:lnTo>
                      <a:pt x="2193" y="4772"/>
                    </a:lnTo>
                    <a:lnTo>
                      <a:pt x="2182" y="4768"/>
                    </a:lnTo>
                    <a:lnTo>
                      <a:pt x="2175" y="4757"/>
                    </a:lnTo>
                    <a:lnTo>
                      <a:pt x="2175" y="4741"/>
                    </a:lnTo>
                    <a:lnTo>
                      <a:pt x="2179" y="4722"/>
                    </a:lnTo>
                    <a:lnTo>
                      <a:pt x="2198" y="4680"/>
                    </a:lnTo>
                    <a:lnTo>
                      <a:pt x="2181" y="4693"/>
                    </a:lnTo>
                    <a:lnTo>
                      <a:pt x="2163" y="4698"/>
                    </a:lnTo>
                    <a:lnTo>
                      <a:pt x="2149" y="4699"/>
                    </a:lnTo>
                    <a:lnTo>
                      <a:pt x="2137" y="4696"/>
                    </a:lnTo>
                    <a:lnTo>
                      <a:pt x="2129" y="4689"/>
                    </a:lnTo>
                    <a:lnTo>
                      <a:pt x="2124" y="4679"/>
                    </a:lnTo>
                    <a:lnTo>
                      <a:pt x="2127" y="4666"/>
                    </a:lnTo>
                    <a:lnTo>
                      <a:pt x="2134" y="4653"/>
                    </a:lnTo>
                    <a:lnTo>
                      <a:pt x="2109" y="4663"/>
                    </a:lnTo>
                    <a:lnTo>
                      <a:pt x="2098" y="4664"/>
                    </a:lnTo>
                    <a:lnTo>
                      <a:pt x="2085" y="4662"/>
                    </a:lnTo>
                    <a:lnTo>
                      <a:pt x="2062" y="4650"/>
                    </a:lnTo>
                    <a:lnTo>
                      <a:pt x="2045" y="4628"/>
                    </a:lnTo>
                    <a:lnTo>
                      <a:pt x="2057" y="4664"/>
                    </a:lnTo>
                    <a:lnTo>
                      <a:pt x="2058" y="4680"/>
                    </a:lnTo>
                    <a:lnTo>
                      <a:pt x="2057" y="4695"/>
                    </a:lnTo>
                    <a:lnTo>
                      <a:pt x="2050" y="4709"/>
                    </a:lnTo>
                    <a:lnTo>
                      <a:pt x="2041" y="4722"/>
                    </a:lnTo>
                    <a:lnTo>
                      <a:pt x="2010" y="4744"/>
                    </a:lnTo>
                    <a:lnTo>
                      <a:pt x="2017" y="4767"/>
                    </a:lnTo>
                    <a:lnTo>
                      <a:pt x="2014" y="4788"/>
                    </a:lnTo>
                    <a:lnTo>
                      <a:pt x="2006" y="4806"/>
                    </a:lnTo>
                    <a:lnTo>
                      <a:pt x="1992" y="4821"/>
                    </a:lnTo>
                    <a:lnTo>
                      <a:pt x="1975" y="4829"/>
                    </a:lnTo>
                    <a:lnTo>
                      <a:pt x="1957" y="4829"/>
                    </a:lnTo>
                    <a:lnTo>
                      <a:pt x="1949" y="4824"/>
                    </a:lnTo>
                    <a:lnTo>
                      <a:pt x="1941" y="4818"/>
                    </a:lnTo>
                    <a:lnTo>
                      <a:pt x="1927" y="4795"/>
                    </a:lnTo>
                    <a:lnTo>
                      <a:pt x="1910" y="4808"/>
                    </a:lnTo>
                    <a:lnTo>
                      <a:pt x="1887" y="4812"/>
                    </a:lnTo>
                    <a:lnTo>
                      <a:pt x="1867" y="4805"/>
                    </a:lnTo>
                    <a:lnTo>
                      <a:pt x="1858" y="4798"/>
                    </a:lnTo>
                    <a:lnTo>
                      <a:pt x="1853" y="4788"/>
                    </a:lnTo>
                    <a:lnTo>
                      <a:pt x="1850" y="4816"/>
                    </a:lnTo>
                    <a:lnTo>
                      <a:pt x="1842" y="4838"/>
                    </a:lnTo>
                    <a:lnTo>
                      <a:pt x="1830" y="4854"/>
                    </a:lnTo>
                    <a:lnTo>
                      <a:pt x="1816" y="4864"/>
                    </a:lnTo>
                    <a:lnTo>
                      <a:pt x="1801" y="4866"/>
                    </a:lnTo>
                    <a:lnTo>
                      <a:pt x="1785" y="4862"/>
                    </a:lnTo>
                    <a:lnTo>
                      <a:pt x="1770" y="4851"/>
                    </a:lnTo>
                    <a:lnTo>
                      <a:pt x="1756" y="4832"/>
                    </a:lnTo>
                    <a:lnTo>
                      <a:pt x="1733" y="4859"/>
                    </a:lnTo>
                    <a:lnTo>
                      <a:pt x="1705" y="4883"/>
                    </a:lnTo>
                    <a:lnTo>
                      <a:pt x="1690" y="4892"/>
                    </a:lnTo>
                    <a:lnTo>
                      <a:pt x="1675" y="4894"/>
                    </a:lnTo>
                    <a:lnTo>
                      <a:pt x="1659" y="4890"/>
                    </a:lnTo>
                    <a:lnTo>
                      <a:pt x="1644" y="4877"/>
                    </a:lnTo>
                    <a:lnTo>
                      <a:pt x="1625" y="4888"/>
                    </a:lnTo>
                    <a:lnTo>
                      <a:pt x="1605" y="4890"/>
                    </a:lnTo>
                    <a:lnTo>
                      <a:pt x="1589" y="4881"/>
                    </a:lnTo>
                    <a:lnTo>
                      <a:pt x="1583" y="4873"/>
                    </a:lnTo>
                    <a:lnTo>
                      <a:pt x="1581" y="4863"/>
                    </a:lnTo>
                    <a:lnTo>
                      <a:pt x="1545" y="4884"/>
                    </a:lnTo>
                    <a:lnTo>
                      <a:pt x="1511" y="4894"/>
                    </a:lnTo>
                    <a:lnTo>
                      <a:pt x="1482" y="4893"/>
                    </a:lnTo>
                    <a:lnTo>
                      <a:pt x="1459" y="4883"/>
                    </a:lnTo>
                    <a:lnTo>
                      <a:pt x="1445" y="4867"/>
                    </a:lnTo>
                    <a:lnTo>
                      <a:pt x="1443" y="4856"/>
                    </a:lnTo>
                    <a:lnTo>
                      <a:pt x="1443" y="4846"/>
                    </a:lnTo>
                    <a:lnTo>
                      <a:pt x="1455" y="4820"/>
                    </a:lnTo>
                    <a:lnTo>
                      <a:pt x="1466" y="4806"/>
                    </a:lnTo>
                    <a:lnTo>
                      <a:pt x="1482" y="4792"/>
                    </a:lnTo>
                    <a:lnTo>
                      <a:pt x="1457" y="4784"/>
                    </a:lnTo>
                    <a:lnTo>
                      <a:pt x="1441" y="4769"/>
                    </a:lnTo>
                    <a:lnTo>
                      <a:pt x="1434" y="4752"/>
                    </a:lnTo>
                    <a:lnTo>
                      <a:pt x="1438" y="4735"/>
                    </a:lnTo>
                    <a:lnTo>
                      <a:pt x="1443" y="4727"/>
                    </a:lnTo>
                    <a:lnTo>
                      <a:pt x="1452" y="4720"/>
                    </a:lnTo>
                    <a:lnTo>
                      <a:pt x="1477" y="4710"/>
                    </a:lnTo>
                    <a:lnTo>
                      <a:pt x="1515" y="4707"/>
                    </a:lnTo>
                    <a:lnTo>
                      <a:pt x="1565" y="4713"/>
                    </a:lnTo>
                    <a:lnTo>
                      <a:pt x="1537" y="4677"/>
                    </a:lnTo>
                    <a:lnTo>
                      <a:pt x="1526" y="4648"/>
                    </a:lnTo>
                    <a:lnTo>
                      <a:pt x="1527" y="4637"/>
                    </a:lnTo>
                    <a:lnTo>
                      <a:pt x="1532" y="4630"/>
                    </a:lnTo>
                    <a:lnTo>
                      <a:pt x="1542" y="4624"/>
                    </a:lnTo>
                    <a:lnTo>
                      <a:pt x="1556" y="4623"/>
                    </a:lnTo>
                    <a:lnTo>
                      <a:pt x="1556" y="4609"/>
                    </a:lnTo>
                    <a:lnTo>
                      <a:pt x="1559" y="4597"/>
                    </a:lnTo>
                    <a:lnTo>
                      <a:pt x="1567" y="4586"/>
                    </a:lnTo>
                    <a:lnTo>
                      <a:pt x="1577" y="4577"/>
                    </a:lnTo>
                    <a:lnTo>
                      <a:pt x="1589" y="4571"/>
                    </a:lnTo>
                    <a:lnTo>
                      <a:pt x="1602" y="4567"/>
                    </a:lnTo>
                    <a:lnTo>
                      <a:pt x="1614" y="4567"/>
                    </a:lnTo>
                    <a:lnTo>
                      <a:pt x="1627" y="4569"/>
                    </a:lnTo>
                    <a:lnTo>
                      <a:pt x="1613" y="4543"/>
                    </a:lnTo>
                    <a:lnTo>
                      <a:pt x="1611" y="4523"/>
                    </a:lnTo>
                    <a:lnTo>
                      <a:pt x="1619" y="4508"/>
                    </a:lnTo>
                    <a:lnTo>
                      <a:pt x="1632" y="4499"/>
                    </a:lnTo>
                    <a:lnTo>
                      <a:pt x="1649" y="4497"/>
                    </a:lnTo>
                    <a:lnTo>
                      <a:pt x="1667" y="4503"/>
                    </a:lnTo>
                    <a:lnTo>
                      <a:pt x="1685" y="4514"/>
                    </a:lnTo>
                    <a:lnTo>
                      <a:pt x="1699" y="4535"/>
                    </a:lnTo>
                    <a:lnTo>
                      <a:pt x="1707" y="4522"/>
                    </a:lnTo>
                    <a:lnTo>
                      <a:pt x="1718" y="4513"/>
                    </a:lnTo>
                    <a:lnTo>
                      <a:pt x="1730" y="4509"/>
                    </a:lnTo>
                    <a:lnTo>
                      <a:pt x="1743" y="4508"/>
                    </a:lnTo>
                    <a:lnTo>
                      <a:pt x="1755" y="4512"/>
                    </a:lnTo>
                    <a:lnTo>
                      <a:pt x="1766" y="4521"/>
                    </a:lnTo>
                    <a:lnTo>
                      <a:pt x="1775" y="4534"/>
                    </a:lnTo>
                    <a:lnTo>
                      <a:pt x="1782" y="4551"/>
                    </a:lnTo>
                    <a:lnTo>
                      <a:pt x="1782" y="4538"/>
                    </a:lnTo>
                    <a:lnTo>
                      <a:pt x="1785" y="4527"/>
                    </a:lnTo>
                    <a:lnTo>
                      <a:pt x="1800" y="4514"/>
                    </a:lnTo>
                    <a:lnTo>
                      <a:pt x="1820" y="4511"/>
                    </a:lnTo>
                    <a:lnTo>
                      <a:pt x="1830" y="4514"/>
                    </a:lnTo>
                    <a:lnTo>
                      <a:pt x="1839" y="4520"/>
                    </a:lnTo>
                    <a:lnTo>
                      <a:pt x="1821" y="4505"/>
                    </a:lnTo>
                    <a:lnTo>
                      <a:pt x="1813" y="4491"/>
                    </a:lnTo>
                    <a:lnTo>
                      <a:pt x="1813" y="4475"/>
                    </a:lnTo>
                    <a:lnTo>
                      <a:pt x="1823" y="4458"/>
                    </a:lnTo>
                    <a:lnTo>
                      <a:pt x="1806" y="4467"/>
                    </a:lnTo>
                    <a:lnTo>
                      <a:pt x="1788" y="4473"/>
                    </a:lnTo>
                    <a:lnTo>
                      <a:pt x="1769" y="4473"/>
                    </a:lnTo>
                    <a:lnTo>
                      <a:pt x="1749" y="4469"/>
                    </a:lnTo>
                    <a:lnTo>
                      <a:pt x="1734" y="4461"/>
                    </a:lnTo>
                    <a:lnTo>
                      <a:pt x="1724" y="4448"/>
                    </a:lnTo>
                    <a:lnTo>
                      <a:pt x="1722" y="4431"/>
                    </a:lnTo>
                    <a:lnTo>
                      <a:pt x="1730" y="4410"/>
                    </a:lnTo>
                    <a:lnTo>
                      <a:pt x="1711" y="4397"/>
                    </a:lnTo>
                    <a:lnTo>
                      <a:pt x="1703" y="4382"/>
                    </a:lnTo>
                    <a:lnTo>
                      <a:pt x="1704" y="4366"/>
                    </a:lnTo>
                    <a:lnTo>
                      <a:pt x="1711" y="4353"/>
                    </a:lnTo>
                    <a:lnTo>
                      <a:pt x="1726" y="4344"/>
                    </a:lnTo>
                    <a:lnTo>
                      <a:pt x="1743" y="4341"/>
                    </a:lnTo>
                    <a:lnTo>
                      <a:pt x="1762" y="4346"/>
                    </a:lnTo>
                    <a:lnTo>
                      <a:pt x="1783" y="4359"/>
                    </a:lnTo>
                    <a:lnTo>
                      <a:pt x="1778" y="4347"/>
                    </a:lnTo>
                    <a:lnTo>
                      <a:pt x="1779" y="4334"/>
                    </a:lnTo>
                    <a:lnTo>
                      <a:pt x="1789" y="4312"/>
                    </a:lnTo>
                    <a:lnTo>
                      <a:pt x="1757" y="4311"/>
                    </a:lnTo>
                    <a:lnTo>
                      <a:pt x="1731" y="4303"/>
                    </a:lnTo>
                    <a:lnTo>
                      <a:pt x="1713" y="4290"/>
                    </a:lnTo>
                    <a:lnTo>
                      <a:pt x="1702" y="4274"/>
                    </a:lnTo>
                    <a:lnTo>
                      <a:pt x="1700" y="4260"/>
                    </a:lnTo>
                    <a:lnTo>
                      <a:pt x="1705" y="4247"/>
                    </a:lnTo>
                    <a:lnTo>
                      <a:pt x="1720" y="4241"/>
                    </a:lnTo>
                    <a:lnTo>
                      <a:pt x="1745" y="4242"/>
                    </a:lnTo>
                    <a:lnTo>
                      <a:pt x="1723" y="4216"/>
                    </a:lnTo>
                    <a:lnTo>
                      <a:pt x="1718" y="4195"/>
                    </a:lnTo>
                    <a:lnTo>
                      <a:pt x="1724" y="4180"/>
                    </a:lnTo>
                    <a:lnTo>
                      <a:pt x="1742" y="4169"/>
                    </a:lnTo>
                    <a:lnTo>
                      <a:pt x="1763" y="4164"/>
                    </a:lnTo>
                    <a:lnTo>
                      <a:pt x="1789" y="4164"/>
                    </a:lnTo>
                    <a:lnTo>
                      <a:pt x="1814" y="4169"/>
                    </a:lnTo>
                    <a:lnTo>
                      <a:pt x="1834" y="4179"/>
                    </a:lnTo>
                    <a:lnTo>
                      <a:pt x="1844" y="4154"/>
                    </a:lnTo>
                    <a:lnTo>
                      <a:pt x="1857" y="4141"/>
                    </a:lnTo>
                    <a:lnTo>
                      <a:pt x="1873" y="4138"/>
                    </a:lnTo>
                    <a:lnTo>
                      <a:pt x="1892" y="4143"/>
                    </a:lnTo>
                    <a:lnTo>
                      <a:pt x="1909" y="4154"/>
                    </a:lnTo>
                    <a:lnTo>
                      <a:pt x="1927" y="4170"/>
                    </a:lnTo>
                    <a:lnTo>
                      <a:pt x="1954" y="4209"/>
                    </a:lnTo>
                    <a:lnTo>
                      <a:pt x="1956" y="4193"/>
                    </a:lnTo>
                    <a:lnTo>
                      <a:pt x="1961" y="4180"/>
                    </a:lnTo>
                    <a:lnTo>
                      <a:pt x="1968" y="4169"/>
                    </a:lnTo>
                    <a:lnTo>
                      <a:pt x="1978" y="4163"/>
                    </a:lnTo>
                    <a:lnTo>
                      <a:pt x="1988" y="4162"/>
                    </a:lnTo>
                    <a:lnTo>
                      <a:pt x="1997" y="4165"/>
                    </a:lnTo>
                    <a:lnTo>
                      <a:pt x="2007" y="4173"/>
                    </a:lnTo>
                    <a:lnTo>
                      <a:pt x="2014" y="4189"/>
                    </a:lnTo>
                    <a:lnTo>
                      <a:pt x="2016" y="4169"/>
                    </a:lnTo>
                    <a:lnTo>
                      <a:pt x="2021" y="4155"/>
                    </a:lnTo>
                    <a:lnTo>
                      <a:pt x="2031" y="4148"/>
                    </a:lnTo>
                    <a:lnTo>
                      <a:pt x="2044" y="4147"/>
                    </a:lnTo>
                    <a:lnTo>
                      <a:pt x="2057" y="4150"/>
                    </a:lnTo>
                    <a:lnTo>
                      <a:pt x="2069" y="4160"/>
                    </a:lnTo>
                    <a:lnTo>
                      <a:pt x="2081" y="4174"/>
                    </a:lnTo>
                    <a:lnTo>
                      <a:pt x="2090" y="4194"/>
                    </a:lnTo>
                    <a:lnTo>
                      <a:pt x="2094" y="4181"/>
                    </a:lnTo>
                    <a:lnTo>
                      <a:pt x="2101" y="4170"/>
                    </a:lnTo>
                    <a:lnTo>
                      <a:pt x="2121" y="4154"/>
                    </a:lnTo>
                    <a:lnTo>
                      <a:pt x="2107" y="4133"/>
                    </a:lnTo>
                    <a:lnTo>
                      <a:pt x="2100" y="4110"/>
                    </a:lnTo>
                    <a:lnTo>
                      <a:pt x="2102" y="4088"/>
                    </a:lnTo>
                    <a:lnTo>
                      <a:pt x="2108" y="4077"/>
                    </a:lnTo>
                    <a:lnTo>
                      <a:pt x="2119" y="4067"/>
                    </a:lnTo>
                    <a:lnTo>
                      <a:pt x="2095" y="4065"/>
                    </a:lnTo>
                    <a:lnTo>
                      <a:pt x="2077" y="4057"/>
                    </a:lnTo>
                    <a:lnTo>
                      <a:pt x="2071" y="4051"/>
                    </a:lnTo>
                    <a:lnTo>
                      <a:pt x="2068" y="4042"/>
                    </a:lnTo>
                    <a:lnTo>
                      <a:pt x="2071" y="4031"/>
                    </a:lnTo>
                    <a:lnTo>
                      <a:pt x="2078" y="4018"/>
                    </a:lnTo>
                    <a:lnTo>
                      <a:pt x="2059" y="4031"/>
                    </a:lnTo>
                    <a:lnTo>
                      <a:pt x="2039" y="4037"/>
                    </a:lnTo>
                    <a:lnTo>
                      <a:pt x="2022" y="4038"/>
                    </a:lnTo>
                    <a:lnTo>
                      <a:pt x="2009" y="4032"/>
                    </a:lnTo>
                    <a:lnTo>
                      <a:pt x="1999" y="4022"/>
                    </a:lnTo>
                    <a:lnTo>
                      <a:pt x="1995" y="4008"/>
                    </a:lnTo>
                    <a:lnTo>
                      <a:pt x="1997" y="3990"/>
                    </a:lnTo>
                    <a:lnTo>
                      <a:pt x="2007" y="3967"/>
                    </a:lnTo>
                    <a:lnTo>
                      <a:pt x="1993" y="3985"/>
                    </a:lnTo>
                    <a:lnTo>
                      <a:pt x="1977" y="3998"/>
                    </a:lnTo>
                    <a:lnTo>
                      <a:pt x="1959" y="4006"/>
                    </a:lnTo>
                    <a:lnTo>
                      <a:pt x="1944" y="4007"/>
                    </a:lnTo>
                    <a:lnTo>
                      <a:pt x="1933" y="4002"/>
                    </a:lnTo>
                    <a:lnTo>
                      <a:pt x="1924" y="3994"/>
                    </a:lnTo>
                    <a:lnTo>
                      <a:pt x="1922" y="3979"/>
                    </a:lnTo>
                    <a:lnTo>
                      <a:pt x="1927" y="3960"/>
                    </a:lnTo>
                    <a:lnTo>
                      <a:pt x="1905" y="3990"/>
                    </a:lnTo>
                    <a:lnTo>
                      <a:pt x="1889" y="3999"/>
                    </a:lnTo>
                    <a:lnTo>
                      <a:pt x="1874" y="4007"/>
                    </a:lnTo>
                    <a:lnTo>
                      <a:pt x="1859" y="4011"/>
                    </a:lnTo>
                    <a:lnTo>
                      <a:pt x="1847" y="4011"/>
                    </a:lnTo>
                    <a:lnTo>
                      <a:pt x="1839" y="4007"/>
                    </a:lnTo>
                    <a:lnTo>
                      <a:pt x="1837" y="3998"/>
                    </a:lnTo>
                    <a:lnTo>
                      <a:pt x="1828" y="4023"/>
                    </a:lnTo>
                    <a:lnTo>
                      <a:pt x="1815" y="4044"/>
                    </a:lnTo>
                    <a:lnTo>
                      <a:pt x="1799" y="4059"/>
                    </a:lnTo>
                    <a:lnTo>
                      <a:pt x="1783" y="4067"/>
                    </a:lnTo>
                    <a:lnTo>
                      <a:pt x="1769" y="4064"/>
                    </a:lnTo>
                    <a:lnTo>
                      <a:pt x="1759" y="4052"/>
                    </a:lnTo>
                    <a:lnTo>
                      <a:pt x="1757" y="4026"/>
                    </a:lnTo>
                    <a:lnTo>
                      <a:pt x="1763" y="3985"/>
                    </a:lnTo>
                    <a:lnTo>
                      <a:pt x="1750" y="4003"/>
                    </a:lnTo>
                    <a:lnTo>
                      <a:pt x="1736" y="4015"/>
                    </a:lnTo>
                    <a:lnTo>
                      <a:pt x="1722" y="4021"/>
                    </a:lnTo>
                    <a:lnTo>
                      <a:pt x="1709" y="4022"/>
                    </a:lnTo>
                    <a:lnTo>
                      <a:pt x="1700" y="4016"/>
                    </a:lnTo>
                    <a:lnTo>
                      <a:pt x="1692" y="4006"/>
                    </a:lnTo>
                    <a:lnTo>
                      <a:pt x="1690" y="3991"/>
                    </a:lnTo>
                    <a:lnTo>
                      <a:pt x="1692" y="3970"/>
                    </a:lnTo>
                    <a:lnTo>
                      <a:pt x="1666" y="3993"/>
                    </a:lnTo>
                    <a:lnTo>
                      <a:pt x="1654" y="3998"/>
                    </a:lnTo>
                    <a:lnTo>
                      <a:pt x="1642" y="4000"/>
                    </a:lnTo>
                    <a:lnTo>
                      <a:pt x="1631" y="3997"/>
                    </a:lnTo>
                    <a:lnTo>
                      <a:pt x="1621" y="3990"/>
                    </a:lnTo>
                    <a:lnTo>
                      <a:pt x="1612" y="3979"/>
                    </a:lnTo>
                    <a:lnTo>
                      <a:pt x="1606" y="3963"/>
                    </a:lnTo>
                    <a:lnTo>
                      <a:pt x="1595" y="3999"/>
                    </a:lnTo>
                    <a:lnTo>
                      <a:pt x="1586" y="4014"/>
                    </a:lnTo>
                    <a:lnTo>
                      <a:pt x="1576" y="4027"/>
                    </a:lnTo>
                    <a:lnTo>
                      <a:pt x="1562" y="4036"/>
                    </a:lnTo>
                    <a:lnTo>
                      <a:pt x="1547" y="4041"/>
                    </a:lnTo>
                    <a:lnTo>
                      <a:pt x="1508" y="4041"/>
                    </a:lnTo>
                    <a:lnTo>
                      <a:pt x="1502" y="4063"/>
                    </a:lnTo>
                    <a:lnTo>
                      <a:pt x="1493" y="4080"/>
                    </a:lnTo>
                    <a:lnTo>
                      <a:pt x="1479" y="4092"/>
                    </a:lnTo>
                    <a:lnTo>
                      <a:pt x="1462" y="4098"/>
                    </a:lnTo>
                    <a:lnTo>
                      <a:pt x="1445" y="4098"/>
                    </a:lnTo>
                    <a:lnTo>
                      <a:pt x="1428" y="4091"/>
                    </a:lnTo>
                    <a:lnTo>
                      <a:pt x="1412" y="4078"/>
                    </a:lnTo>
                    <a:lnTo>
                      <a:pt x="1399" y="4060"/>
                    </a:lnTo>
                    <a:lnTo>
                      <a:pt x="1390" y="4088"/>
                    </a:lnTo>
                    <a:lnTo>
                      <a:pt x="1376" y="4108"/>
                    </a:lnTo>
                    <a:lnTo>
                      <a:pt x="1359" y="4121"/>
                    </a:lnTo>
                    <a:lnTo>
                      <a:pt x="1339" y="4125"/>
                    </a:lnTo>
                    <a:lnTo>
                      <a:pt x="1320" y="4123"/>
                    </a:lnTo>
                    <a:lnTo>
                      <a:pt x="1302" y="4113"/>
                    </a:lnTo>
                    <a:lnTo>
                      <a:pt x="1288" y="4095"/>
                    </a:lnTo>
                    <a:lnTo>
                      <a:pt x="1279" y="4071"/>
                    </a:lnTo>
                    <a:lnTo>
                      <a:pt x="1256" y="4087"/>
                    </a:lnTo>
                    <a:lnTo>
                      <a:pt x="1235" y="4095"/>
                    </a:lnTo>
                    <a:lnTo>
                      <a:pt x="1218" y="4099"/>
                    </a:lnTo>
                    <a:lnTo>
                      <a:pt x="1203" y="4095"/>
                    </a:lnTo>
                    <a:lnTo>
                      <a:pt x="1193" y="4086"/>
                    </a:lnTo>
                    <a:lnTo>
                      <a:pt x="1189" y="4072"/>
                    </a:lnTo>
                    <a:lnTo>
                      <a:pt x="1190" y="4053"/>
                    </a:lnTo>
                    <a:lnTo>
                      <a:pt x="1197" y="4030"/>
                    </a:lnTo>
                    <a:lnTo>
                      <a:pt x="1179" y="4044"/>
                    </a:lnTo>
                    <a:lnTo>
                      <a:pt x="1159" y="4053"/>
                    </a:lnTo>
                    <a:lnTo>
                      <a:pt x="1141" y="4056"/>
                    </a:lnTo>
                    <a:lnTo>
                      <a:pt x="1124" y="4055"/>
                    </a:lnTo>
                    <a:lnTo>
                      <a:pt x="1110" y="4048"/>
                    </a:lnTo>
                    <a:lnTo>
                      <a:pt x="1100" y="4037"/>
                    </a:lnTo>
                    <a:lnTo>
                      <a:pt x="1095" y="4021"/>
                    </a:lnTo>
                    <a:lnTo>
                      <a:pt x="1096" y="4000"/>
                    </a:lnTo>
                    <a:lnTo>
                      <a:pt x="1071" y="4003"/>
                    </a:lnTo>
                    <a:lnTo>
                      <a:pt x="1047" y="3998"/>
                    </a:lnTo>
                    <a:lnTo>
                      <a:pt x="1026" y="3987"/>
                    </a:lnTo>
                    <a:lnTo>
                      <a:pt x="1011" y="3972"/>
                    </a:lnTo>
                    <a:lnTo>
                      <a:pt x="975" y="4003"/>
                    </a:lnTo>
                    <a:lnTo>
                      <a:pt x="934" y="4023"/>
                    </a:lnTo>
                    <a:lnTo>
                      <a:pt x="916" y="4026"/>
                    </a:lnTo>
                    <a:lnTo>
                      <a:pt x="900" y="4023"/>
                    </a:lnTo>
                    <a:lnTo>
                      <a:pt x="889" y="4012"/>
                    </a:lnTo>
                    <a:lnTo>
                      <a:pt x="882" y="3993"/>
                    </a:lnTo>
                    <a:lnTo>
                      <a:pt x="871" y="4010"/>
                    </a:lnTo>
                    <a:lnTo>
                      <a:pt x="850" y="4028"/>
                    </a:lnTo>
                    <a:lnTo>
                      <a:pt x="823" y="4043"/>
                    </a:lnTo>
                    <a:lnTo>
                      <a:pt x="795" y="4055"/>
                    </a:lnTo>
                    <a:lnTo>
                      <a:pt x="769" y="4058"/>
                    </a:lnTo>
                    <a:lnTo>
                      <a:pt x="759" y="4057"/>
                    </a:lnTo>
                    <a:lnTo>
                      <a:pt x="752" y="4053"/>
                    </a:lnTo>
                    <a:lnTo>
                      <a:pt x="747" y="4045"/>
                    </a:lnTo>
                    <a:lnTo>
                      <a:pt x="746" y="4033"/>
                    </a:lnTo>
                    <a:lnTo>
                      <a:pt x="750" y="4020"/>
                    </a:lnTo>
                    <a:lnTo>
                      <a:pt x="758" y="4000"/>
                    </a:lnTo>
                    <a:lnTo>
                      <a:pt x="741" y="4017"/>
                    </a:lnTo>
                    <a:lnTo>
                      <a:pt x="723" y="4029"/>
                    </a:lnTo>
                    <a:lnTo>
                      <a:pt x="704" y="4033"/>
                    </a:lnTo>
                    <a:lnTo>
                      <a:pt x="687" y="4032"/>
                    </a:lnTo>
                    <a:lnTo>
                      <a:pt x="673" y="4024"/>
                    </a:lnTo>
                    <a:lnTo>
                      <a:pt x="663" y="4010"/>
                    </a:lnTo>
                    <a:lnTo>
                      <a:pt x="660" y="3990"/>
                    </a:lnTo>
                    <a:lnTo>
                      <a:pt x="664" y="3963"/>
                    </a:lnTo>
                    <a:lnTo>
                      <a:pt x="621" y="3965"/>
                    </a:lnTo>
                    <a:lnTo>
                      <a:pt x="591" y="3956"/>
                    </a:lnTo>
                    <a:lnTo>
                      <a:pt x="581" y="3949"/>
                    </a:lnTo>
                    <a:lnTo>
                      <a:pt x="573" y="3941"/>
                    </a:lnTo>
                    <a:lnTo>
                      <a:pt x="565" y="3922"/>
                    </a:lnTo>
                    <a:lnTo>
                      <a:pt x="568" y="3902"/>
                    </a:lnTo>
                    <a:lnTo>
                      <a:pt x="580" y="3885"/>
                    </a:lnTo>
                    <a:lnTo>
                      <a:pt x="600" y="3873"/>
                    </a:lnTo>
                    <a:lnTo>
                      <a:pt x="628" y="3870"/>
                    </a:lnTo>
                    <a:lnTo>
                      <a:pt x="608" y="3849"/>
                    </a:lnTo>
                    <a:lnTo>
                      <a:pt x="600" y="3828"/>
                    </a:lnTo>
                    <a:lnTo>
                      <a:pt x="601" y="3810"/>
                    </a:lnTo>
                    <a:lnTo>
                      <a:pt x="608" y="3795"/>
                    </a:lnTo>
                    <a:lnTo>
                      <a:pt x="622" y="3784"/>
                    </a:lnTo>
                    <a:lnTo>
                      <a:pt x="641" y="3780"/>
                    </a:lnTo>
                    <a:lnTo>
                      <a:pt x="662" y="3783"/>
                    </a:lnTo>
                    <a:lnTo>
                      <a:pt x="684" y="3796"/>
                    </a:lnTo>
                    <a:lnTo>
                      <a:pt x="684" y="3777"/>
                    </a:lnTo>
                    <a:lnTo>
                      <a:pt x="690" y="3762"/>
                    </a:lnTo>
                    <a:lnTo>
                      <a:pt x="700" y="3751"/>
                    </a:lnTo>
                    <a:lnTo>
                      <a:pt x="713" y="3745"/>
                    </a:lnTo>
                    <a:lnTo>
                      <a:pt x="728" y="3744"/>
                    </a:lnTo>
                    <a:lnTo>
                      <a:pt x="744" y="3747"/>
                    </a:lnTo>
                    <a:lnTo>
                      <a:pt x="760" y="3754"/>
                    </a:lnTo>
                    <a:lnTo>
                      <a:pt x="776" y="3768"/>
                    </a:lnTo>
                    <a:lnTo>
                      <a:pt x="801" y="3758"/>
                    </a:lnTo>
                    <a:lnTo>
                      <a:pt x="816" y="3757"/>
                    </a:lnTo>
                    <a:lnTo>
                      <a:pt x="832" y="3760"/>
                    </a:lnTo>
                    <a:lnTo>
                      <a:pt x="846" y="3765"/>
                    </a:lnTo>
                    <a:lnTo>
                      <a:pt x="859" y="3776"/>
                    </a:lnTo>
                    <a:lnTo>
                      <a:pt x="868" y="3791"/>
                    </a:lnTo>
                    <a:lnTo>
                      <a:pt x="875" y="3811"/>
                    </a:lnTo>
                    <a:lnTo>
                      <a:pt x="873" y="3793"/>
                    </a:lnTo>
                    <a:lnTo>
                      <a:pt x="875" y="3778"/>
                    </a:lnTo>
                    <a:lnTo>
                      <a:pt x="880" y="3766"/>
                    </a:lnTo>
                    <a:lnTo>
                      <a:pt x="887" y="3758"/>
                    </a:lnTo>
                    <a:lnTo>
                      <a:pt x="896" y="3752"/>
                    </a:lnTo>
                    <a:lnTo>
                      <a:pt x="907" y="3750"/>
                    </a:lnTo>
                    <a:lnTo>
                      <a:pt x="919" y="3751"/>
                    </a:lnTo>
                    <a:lnTo>
                      <a:pt x="931" y="3756"/>
                    </a:lnTo>
                    <a:lnTo>
                      <a:pt x="895" y="3737"/>
                    </a:lnTo>
                    <a:lnTo>
                      <a:pt x="869" y="3719"/>
                    </a:lnTo>
                    <a:lnTo>
                      <a:pt x="852" y="3699"/>
                    </a:lnTo>
                    <a:lnTo>
                      <a:pt x="841" y="3675"/>
                    </a:lnTo>
                    <a:lnTo>
                      <a:pt x="815" y="3671"/>
                    </a:lnTo>
                    <a:lnTo>
                      <a:pt x="807" y="3666"/>
                    </a:lnTo>
                    <a:lnTo>
                      <a:pt x="801" y="3659"/>
                    </a:lnTo>
                    <a:lnTo>
                      <a:pt x="799" y="3652"/>
                    </a:lnTo>
                    <a:lnTo>
                      <a:pt x="801" y="3643"/>
                    </a:lnTo>
                    <a:lnTo>
                      <a:pt x="816" y="3625"/>
                    </a:lnTo>
                    <a:lnTo>
                      <a:pt x="798" y="3626"/>
                    </a:lnTo>
                    <a:lnTo>
                      <a:pt x="782" y="3623"/>
                    </a:lnTo>
                    <a:lnTo>
                      <a:pt x="771" y="3614"/>
                    </a:lnTo>
                    <a:lnTo>
                      <a:pt x="766" y="3599"/>
                    </a:lnTo>
                    <a:lnTo>
                      <a:pt x="745" y="3613"/>
                    </a:lnTo>
                    <a:lnTo>
                      <a:pt x="732" y="3617"/>
                    </a:lnTo>
                    <a:lnTo>
                      <a:pt x="719" y="3618"/>
                    </a:lnTo>
                    <a:lnTo>
                      <a:pt x="708" y="3614"/>
                    </a:lnTo>
                    <a:lnTo>
                      <a:pt x="697" y="3607"/>
                    </a:lnTo>
                    <a:lnTo>
                      <a:pt x="688" y="3595"/>
                    </a:lnTo>
                    <a:lnTo>
                      <a:pt x="684" y="3577"/>
                    </a:lnTo>
                    <a:lnTo>
                      <a:pt x="677" y="3599"/>
                    </a:lnTo>
                    <a:lnTo>
                      <a:pt x="662" y="3618"/>
                    </a:lnTo>
                    <a:lnTo>
                      <a:pt x="642" y="3629"/>
                    </a:lnTo>
                    <a:lnTo>
                      <a:pt x="618" y="3635"/>
                    </a:lnTo>
                    <a:lnTo>
                      <a:pt x="594" y="3633"/>
                    </a:lnTo>
                    <a:lnTo>
                      <a:pt x="573" y="3622"/>
                    </a:lnTo>
                    <a:lnTo>
                      <a:pt x="554" y="3603"/>
                    </a:lnTo>
                    <a:lnTo>
                      <a:pt x="545" y="3573"/>
                    </a:lnTo>
                    <a:lnTo>
                      <a:pt x="536" y="3583"/>
                    </a:lnTo>
                    <a:lnTo>
                      <a:pt x="525" y="3591"/>
                    </a:lnTo>
                    <a:lnTo>
                      <a:pt x="511" y="3596"/>
                    </a:lnTo>
                    <a:lnTo>
                      <a:pt x="496" y="3599"/>
                    </a:lnTo>
                    <a:lnTo>
                      <a:pt x="466" y="3596"/>
                    </a:lnTo>
                    <a:lnTo>
                      <a:pt x="441" y="3583"/>
                    </a:lnTo>
                    <a:lnTo>
                      <a:pt x="401" y="3593"/>
                    </a:lnTo>
                    <a:lnTo>
                      <a:pt x="384" y="3593"/>
                    </a:lnTo>
                    <a:lnTo>
                      <a:pt x="369" y="3588"/>
                    </a:lnTo>
                    <a:lnTo>
                      <a:pt x="356" y="3578"/>
                    </a:lnTo>
                    <a:lnTo>
                      <a:pt x="346" y="3564"/>
                    </a:lnTo>
                    <a:lnTo>
                      <a:pt x="341" y="3546"/>
                    </a:lnTo>
                    <a:lnTo>
                      <a:pt x="339" y="3523"/>
                    </a:lnTo>
                    <a:lnTo>
                      <a:pt x="319" y="3526"/>
                    </a:lnTo>
                    <a:lnTo>
                      <a:pt x="303" y="3526"/>
                    </a:lnTo>
                    <a:lnTo>
                      <a:pt x="290" y="3523"/>
                    </a:lnTo>
                    <a:lnTo>
                      <a:pt x="283" y="3516"/>
                    </a:lnTo>
                    <a:lnTo>
                      <a:pt x="280" y="3505"/>
                    </a:lnTo>
                    <a:lnTo>
                      <a:pt x="283" y="3492"/>
                    </a:lnTo>
                    <a:lnTo>
                      <a:pt x="292" y="3474"/>
                    </a:lnTo>
                    <a:lnTo>
                      <a:pt x="309" y="3454"/>
                    </a:lnTo>
                    <a:lnTo>
                      <a:pt x="290" y="3469"/>
                    </a:lnTo>
                    <a:lnTo>
                      <a:pt x="272" y="3478"/>
                    </a:lnTo>
                    <a:lnTo>
                      <a:pt x="255" y="3481"/>
                    </a:lnTo>
                    <a:lnTo>
                      <a:pt x="241" y="3478"/>
                    </a:lnTo>
                    <a:lnTo>
                      <a:pt x="229" y="3469"/>
                    </a:lnTo>
                    <a:lnTo>
                      <a:pt x="221" y="3454"/>
                    </a:lnTo>
                    <a:lnTo>
                      <a:pt x="219" y="3435"/>
                    </a:lnTo>
                    <a:lnTo>
                      <a:pt x="222" y="3409"/>
                    </a:lnTo>
                    <a:lnTo>
                      <a:pt x="196" y="3428"/>
                    </a:lnTo>
                    <a:lnTo>
                      <a:pt x="165" y="3435"/>
                    </a:lnTo>
                    <a:lnTo>
                      <a:pt x="135" y="3427"/>
                    </a:lnTo>
                    <a:lnTo>
                      <a:pt x="121" y="3419"/>
                    </a:lnTo>
                    <a:lnTo>
                      <a:pt x="110" y="3406"/>
                    </a:lnTo>
                    <a:lnTo>
                      <a:pt x="75" y="3423"/>
                    </a:lnTo>
                    <a:lnTo>
                      <a:pt x="44" y="3427"/>
                    </a:lnTo>
                    <a:lnTo>
                      <a:pt x="21" y="3423"/>
                    </a:lnTo>
                    <a:lnTo>
                      <a:pt x="6" y="3411"/>
                    </a:lnTo>
                    <a:lnTo>
                      <a:pt x="1" y="3403"/>
                    </a:lnTo>
                    <a:lnTo>
                      <a:pt x="0" y="3394"/>
                    </a:lnTo>
                    <a:lnTo>
                      <a:pt x="7" y="3374"/>
                    </a:lnTo>
                    <a:lnTo>
                      <a:pt x="27" y="3354"/>
                    </a:lnTo>
                    <a:lnTo>
                      <a:pt x="62" y="3335"/>
                    </a:lnTo>
                    <a:lnTo>
                      <a:pt x="50" y="3323"/>
                    </a:lnTo>
                    <a:lnTo>
                      <a:pt x="43" y="3308"/>
                    </a:lnTo>
                    <a:lnTo>
                      <a:pt x="43" y="3294"/>
                    </a:lnTo>
                    <a:lnTo>
                      <a:pt x="48" y="3282"/>
                    </a:lnTo>
                    <a:lnTo>
                      <a:pt x="56" y="3271"/>
                    </a:lnTo>
                    <a:lnTo>
                      <a:pt x="67" y="3265"/>
                    </a:lnTo>
                    <a:lnTo>
                      <a:pt x="82" y="3264"/>
                    </a:lnTo>
                    <a:lnTo>
                      <a:pt x="98" y="3268"/>
                    </a:lnTo>
                    <a:lnTo>
                      <a:pt x="96" y="3250"/>
                    </a:lnTo>
                    <a:lnTo>
                      <a:pt x="99" y="3234"/>
                    </a:lnTo>
                    <a:lnTo>
                      <a:pt x="106" y="3220"/>
                    </a:lnTo>
                    <a:lnTo>
                      <a:pt x="115" y="3210"/>
                    </a:lnTo>
                    <a:lnTo>
                      <a:pt x="126" y="3204"/>
                    </a:lnTo>
                    <a:lnTo>
                      <a:pt x="140" y="3203"/>
                    </a:lnTo>
                    <a:lnTo>
                      <a:pt x="156" y="3207"/>
                    </a:lnTo>
                    <a:lnTo>
                      <a:pt x="171" y="3217"/>
                    </a:lnTo>
                    <a:lnTo>
                      <a:pt x="171" y="3188"/>
                    </a:lnTo>
                    <a:lnTo>
                      <a:pt x="178" y="3166"/>
                    </a:lnTo>
                    <a:lnTo>
                      <a:pt x="189" y="3148"/>
                    </a:lnTo>
                    <a:lnTo>
                      <a:pt x="205" y="3137"/>
                    </a:lnTo>
                    <a:lnTo>
                      <a:pt x="223" y="3131"/>
                    </a:lnTo>
                    <a:lnTo>
                      <a:pt x="245" y="3132"/>
                    </a:lnTo>
                    <a:lnTo>
                      <a:pt x="268" y="3141"/>
                    </a:lnTo>
                    <a:lnTo>
                      <a:pt x="290" y="3157"/>
                    </a:lnTo>
                    <a:lnTo>
                      <a:pt x="294" y="3144"/>
                    </a:lnTo>
                    <a:lnTo>
                      <a:pt x="301" y="3136"/>
                    </a:lnTo>
                    <a:lnTo>
                      <a:pt x="312" y="3131"/>
                    </a:lnTo>
                    <a:lnTo>
                      <a:pt x="323" y="3130"/>
                    </a:lnTo>
                    <a:lnTo>
                      <a:pt x="344" y="3140"/>
                    </a:lnTo>
                    <a:lnTo>
                      <a:pt x="352" y="3148"/>
                    </a:lnTo>
                    <a:lnTo>
                      <a:pt x="354" y="3160"/>
                    </a:lnTo>
                    <a:lnTo>
                      <a:pt x="355" y="3145"/>
                    </a:lnTo>
                    <a:lnTo>
                      <a:pt x="360" y="3132"/>
                    </a:lnTo>
                    <a:lnTo>
                      <a:pt x="370" y="3123"/>
                    </a:lnTo>
                    <a:lnTo>
                      <a:pt x="383" y="3116"/>
                    </a:lnTo>
                    <a:lnTo>
                      <a:pt x="412" y="3113"/>
                    </a:lnTo>
                    <a:lnTo>
                      <a:pt x="427" y="3115"/>
                    </a:lnTo>
                    <a:lnTo>
                      <a:pt x="441" y="3121"/>
                    </a:lnTo>
                    <a:lnTo>
                      <a:pt x="439" y="3105"/>
                    </a:lnTo>
                    <a:lnTo>
                      <a:pt x="443" y="3089"/>
                    </a:lnTo>
                    <a:lnTo>
                      <a:pt x="455" y="3077"/>
                    </a:lnTo>
                    <a:lnTo>
                      <a:pt x="474" y="3071"/>
                    </a:lnTo>
                    <a:lnTo>
                      <a:pt x="439" y="3047"/>
                    </a:lnTo>
                    <a:lnTo>
                      <a:pt x="419" y="3021"/>
                    </a:lnTo>
                    <a:lnTo>
                      <a:pt x="409" y="2998"/>
                    </a:lnTo>
                    <a:lnTo>
                      <a:pt x="409" y="2976"/>
                    </a:lnTo>
                    <a:lnTo>
                      <a:pt x="418" y="2960"/>
                    </a:lnTo>
                    <a:lnTo>
                      <a:pt x="434" y="2950"/>
                    </a:lnTo>
                    <a:lnTo>
                      <a:pt x="456" y="2947"/>
                    </a:lnTo>
                    <a:lnTo>
                      <a:pt x="484" y="2956"/>
                    </a:lnTo>
                    <a:lnTo>
                      <a:pt x="484" y="2914"/>
                    </a:lnTo>
                    <a:lnTo>
                      <a:pt x="489" y="2900"/>
                    </a:lnTo>
                    <a:lnTo>
                      <a:pt x="495" y="2891"/>
                    </a:lnTo>
                    <a:lnTo>
                      <a:pt x="504" y="2884"/>
                    </a:lnTo>
                    <a:lnTo>
                      <a:pt x="513" y="2882"/>
                    </a:lnTo>
                    <a:lnTo>
                      <a:pt x="536" y="2886"/>
                    </a:lnTo>
                    <a:lnTo>
                      <a:pt x="561" y="2899"/>
                    </a:lnTo>
                    <a:lnTo>
                      <a:pt x="584" y="2919"/>
                    </a:lnTo>
                    <a:lnTo>
                      <a:pt x="602" y="2943"/>
                    </a:lnTo>
                    <a:lnTo>
                      <a:pt x="613" y="2968"/>
                    </a:lnTo>
                    <a:lnTo>
                      <a:pt x="638" y="2960"/>
                    </a:lnTo>
                    <a:lnTo>
                      <a:pt x="659" y="2959"/>
                    </a:lnTo>
                    <a:lnTo>
                      <a:pt x="675" y="2965"/>
                    </a:lnTo>
                    <a:lnTo>
                      <a:pt x="688" y="2975"/>
                    </a:lnTo>
                    <a:lnTo>
                      <a:pt x="697" y="2989"/>
                    </a:lnTo>
                    <a:lnTo>
                      <a:pt x="700" y="3006"/>
                    </a:lnTo>
                    <a:lnTo>
                      <a:pt x="698" y="3026"/>
                    </a:lnTo>
                    <a:lnTo>
                      <a:pt x="691" y="3046"/>
                    </a:lnTo>
                    <a:lnTo>
                      <a:pt x="712" y="3033"/>
                    </a:lnTo>
                    <a:lnTo>
                      <a:pt x="735" y="3027"/>
                    </a:lnTo>
                    <a:lnTo>
                      <a:pt x="757" y="3028"/>
                    </a:lnTo>
                    <a:lnTo>
                      <a:pt x="778" y="3033"/>
                    </a:lnTo>
                    <a:lnTo>
                      <a:pt x="795" y="3043"/>
                    </a:lnTo>
                    <a:lnTo>
                      <a:pt x="808" y="3057"/>
                    </a:lnTo>
                    <a:lnTo>
                      <a:pt x="815" y="3073"/>
                    </a:lnTo>
                    <a:lnTo>
                      <a:pt x="815" y="3090"/>
                    </a:lnTo>
                    <a:lnTo>
                      <a:pt x="841" y="3077"/>
                    </a:lnTo>
                    <a:lnTo>
                      <a:pt x="865" y="3071"/>
                    </a:lnTo>
                    <a:lnTo>
                      <a:pt x="886" y="3075"/>
                    </a:lnTo>
                    <a:lnTo>
                      <a:pt x="902" y="3083"/>
                    </a:lnTo>
                    <a:lnTo>
                      <a:pt x="915" y="3098"/>
                    </a:lnTo>
                    <a:lnTo>
                      <a:pt x="921" y="3116"/>
                    </a:lnTo>
                    <a:lnTo>
                      <a:pt x="922" y="3138"/>
                    </a:lnTo>
                    <a:lnTo>
                      <a:pt x="916" y="3160"/>
                    </a:lnTo>
                    <a:lnTo>
                      <a:pt x="938" y="3151"/>
                    </a:lnTo>
                    <a:lnTo>
                      <a:pt x="958" y="3146"/>
                    </a:lnTo>
                    <a:lnTo>
                      <a:pt x="975" y="3146"/>
                    </a:lnTo>
                    <a:lnTo>
                      <a:pt x="990" y="3151"/>
                    </a:lnTo>
                    <a:lnTo>
                      <a:pt x="1002" y="3159"/>
                    </a:lnTo>
                    <a:lnTo>
                      <a:pt x="1012" y="3171"/>
                    </a:lnTo>
                    <a:lnTo>
                      <a:pt x="1025" y="3205"/>
                    </a:lnTo>
                    <a:lnTo>
                      <a:pt x="1034" y="3182"/>
                    </a:lnTo>
                    <a:lnTo>
                      <a:pt x="1052" y="3164"/>
                    </a:lnTo>
                    <a:lnTo>
                      <a:pt x="1074" y="3156"/>
                    </a:lnTo>
                    <a:lnTo>
                      <a:pt x="1099" y="3160"/>
                    </a:lnTo>
                    <a:lnTo>
                      <a:pt x="1090" y="3150"/>
                    </a:lnTo>
                    <a:lnTo>
                      <a:pt x="1087" y="3138"/>
                    </a:lnTo>
                    <a:lnTo>
                      <a:pt x="1087" y="3126"/>
                    </a:lnTo>
                    <a:lnTo>
                      <a:pt x="1090" y="3114"/>
                    </a:lnTo>
                    <a:lnTo>
                      <a:pt x="1107" y="3094"/>
                    </a:lnTo>
                    <a:lnTo>
                      <a:pt x="1117" y="3088"/>
                    </a:lnTo>
                    <a:lnTo>
                      <a:pt x="1130" y="3083"/>
                    </a:lnTo>
                    <a:lnTo>
                      <a:pt x="1117" y="3075"/>
                    </a:lnTo>
                    <a:lnTo>
                      <a:pt x="1108" y="3061"/>
                    </a:lnTo>
                    <a:lnTo>
                      <a:pt x="1103" y="3044"/>
                    </a:lnTo>
                    <a:lnTo>
                      <a:pt x="1108" y="3023"/>
                    </a:lnTo>
                    <a:lnTo>
                      <a:pt x="1089" y="3027"/>
                    </a:lnTo>
                    <a:lnTo>
                      <a:pt x="1069" y="3026"/>
                    </a:lnTo>
                    <a:lnTo>
                      <a:pt x="1050" y="3021"/>
                    </a:lnTo>
                    <a:lnTo>
                      <a:pt x="1034" y="3014"/>
                    </a:lnTo>
                    <a:lnTo>
                      <a:pt x="1022" y="3002"/>
                    </a:lnTo>
                    <a:lnTo>
                      <a:pt x="1017" y="2988"/>
                    </a:lnTo>
                    <a:lnTo>
                      <a:pt x="1021" y="2971"/>
                    </a:lnTo>
                    <a:lnTo>
                      <a:pt x="1035" y="2953"/>
                    </a:lnTo>
                    <a:lnTo>
                      <a:pt x="1018" y="2951"/>
                    </a:lnTo>
                    <a:lnTo>
                      <a:pt x="1004" y="2944"/>
                    </a:lnTo>
                    <a:lnTo>
                      <a:pt x="993" y="2934"/>
                    </a:lnTo>
                    <a:lnTo>
                      <a:pt x="988" y="2921"/>
                    </a:lnTo>
                    <a:lnTo>
                      <a:pt x="987" y="2907"/>
                    </a:lnTo>
                    <a:lnTo>
                      <a:pt x="991" y="2893"/>
                    </a:lnTo>
                    <a:lnTo>
                      <a:pt x="1003" y="2882"/>
                    </a:lnTo>
                    <a:lnTo>
                      <a:pt x="1021" y="2874"/>
                    </a:lnTo>
                    <a:lnTo>
                      <a:pt x="1006" y="2853"/>
                    </a:lnTo>
                    <a:lnTo>
                      <a:pt x="1001" y="2832"/>
                    </a:lnTo>
                    <a:lnTo>
                      <a:pt x="1004" y="2812"/>
                    </a:lnTo>
                    <a:lnTo>
                      <a:pt x="1015" y="2795"/>
                    </a:lnTo>
                    <a:lnTo>
                      <a:pt x="1030" y="2784"/>
                    </a:lnTo>
                    <a:lnTo>
                      <a:pt x="1048" y="2783"/>
                    </a:lnTo>
                    <a:lnTo>
                      <a:pt x="1069" y="2791"/>
                    </a:lnTo>
                    <a:lnTo>
                      <a:pt x="1088" y="2815"/>
                    </a:lnTo>
                    <a:lnTo>
                      <a:pt x="1096" y="2802"/>
                    </a:lnTo>
                    <a:lnTo>
                      <a:pt x="1108" y="2793"/>
                    </a:lnTo>
                    <a:lnTo>
                      <a:pt x="1121" y="2787"/>
                    </a:lnTo>
                    <a:lnTo>
                      <a:pt x="1135" y="2785"/>
                    </a:lnTo>
                    <a:lnTo>
                      <a:pt x="1148" y="2788"/>
                    </a:lnTo>
                    <a:lnTo>
                      <a:pt x="1158" y="2796"/>
                    </a:lnTo>
                    <a:lnTo>
                      <a:pt x="1166" y="2809"/>
                    </a:lnTo>
                    <a:lnTo>
                      <a:pt x="1170" y="2826"/>
                    </a:lnTo>
                    <a:lnTo>
                      <a:pt x="1176" y="2809"/>
                    </a:lnTo>
                    <a:lnTo>
                      <a:pt x="1183" y="2796"/>
                    </a:lnTo>
                    <a:lnTo>
                      <a:pt x="1203" y="2779"/>
                    </a:lnTo>
                    <a:lnTo>
                      <a:pt x="1229" y="2774"/>
                    </a:lnTo>
                    <a:lnTo>
                      <a:pt x="1261" y="2782"/>
                    </a:lnTo>
                    <a:lnTo>
                      <a:pt x="1266" y="2766"/>
                    </a:lnTo>
                    <a:lnTo>
                      <a:pt x="1273" y="2753"/>
                    </a:lnTo>
                    <a:lnTo>
                      <a:pt x="1292" y="2737"/>
                    </a:lnTo>
                    <a:lnTo>
                      <a:pt x="1316" y="2734"/>
                    </a:lnTo>
                    <a:lnTo>
                      <a:pt x="1338" y="2743"/>
                    </a:lnTo>
                    <a:lnTo>
                      <a:pt x="1330" y="2729"/>
                    </a:lnTo>
                    <a:lnTo>
                      <a:pt x="1325" y="2713"/>
                    </a:lnTo>
                    <a:lnTo>
                      <a:pt x="1328" y="2676"/>
                    </a:lnTo>
                    <a:lnTo>
                      <a:pt x="1334" y="2658"/>
                    </a:lnTo>
                    <a:lnTo>
                      <a:pt x="1344" y="2643"/>
                    </a:lnTo>
                    <a:lnTo>
                      <a:pt x="1357" y="2630"/>
                    </a:lnTo>
                    <a:lnTo>
                      <a:pt x="1373" y="2622"/>
                    </a:lnTo>
                    <a:lnTo>
                      <a:pt x="1344" y="2607"/>
                    </a:lnTo>
                    <a:lnTo>
                      <a:pt x="1325" y="2586"/>
                    </a:lnTo>
                    <a:lnTo>
                      <a:pt x="1317" y="2565"/>
                    </a:lnTo>
                    <a:lnTo>
                      <a:pt x="1317" y="2542"/>
                    </a:lnTo>
                    <a:lnTo>
                      <a:pt x="1325" y="2524"/>
                    </a:lnTo>
                    <a:lnTo>
                      <a:pt x="1345" y="2512"/>
                    </a:lnTo>
                    <a:lnTo>
                      <a:pt x="1372" y="2509"/>
                    </a:lnTo>
                    <a:lnTo>
                      <a:pt x="1388" y="2512"/>
                    </a:lnTo>
                    <a:lnTo>
                      <a:pt x="1407" y="2518"/>
                    </a:lnTo>
                    <a:lnTo>
                      <a:pt x="1394" y="2509"/>
                    </a:lnTo>
                    <a:lnTo>
                      <a:pt x="1386" y="2498"/>
                    </a:lnTo>
                    <a:lnTo>
                      <a:pt x="1380" y="2483"/>
                    </a:lnTo>
                    <a:lnTo>
                      <a:pt x="1379" y="2465"/>
                    </a:lnTo>
                    <a:lnTo>
                      <a:pt x="1382" y="2449"/>
                    </a:lnTo>
                    <a:lnTo>
                      <a:pt x="1388" y="2434"/>
                    </a:lnTo>
                    <a:lnTo>
                      <a:pt x="1398" y="2422"/>
                    </a:lnTo>
                    <a:lnTo>
                      <a:pt x="1411" y="2414"/>
                    </a:lnTo>
                    <a:lnTo>
                      <a:pt x="1397" y="2400"/>
                    </a:lnTo>
                    <a:lnTo>
                      <a:pt x="1386" y="2384"/>
                    </a:lnTo>
                    <a:lnTo>
                      <a:pt x="1380" y="2369"/>
                    </a:lnTo>
                    <a:lnTo>
                      <a:pt x="1380" y="2354"/>
                    </a:lnTo>
                    <a:lnTo>
                      <a:pt x="1385" y="2340"/>
                    </a:lnTo>
                    <a:lnTo>
                      <a:pt x="1394" y="2329"/>
                    </a:lnTo>
                    <a:lnTo>
                      <a:pt x="1410" y="2319"/>
                    </a:lnTo>
                    <a:lnTo>
                      <a:pt x="1430" y="2313"/>
                    </a:lnTo>
                    <a:lnTo>
                      <a:pt x="1415" y="2293"/>
                    </a:lnTo>
                    <a:lnTo>
                      <a:pt x="1408" y="2275"/>
                    </a:lnTo>
                    <a:lnTo>
                      <a:pt x="1410" y="2257"/>
                    </a:lnTo>
                    <a:lnTo>
                      <a:pt x="1416" y="2243"/>
                    </a:lnTo>
                    <a:lnTo>
                      <a:pt x="1429" y="2234"/>
                    </a:lnTo>
                    <a:lnTo>
                      <a:pt x="1445" y="2230"/>
                    </a:lnTo>
                    <a:lnTo>
                      <a:pt x="1466" y="2236"/>
                    </a:lnTo>
                    <a:lnTo>
                      <a:pt x="1489" y="2251"/>
                    </a:lnTo>
                    <a:lnTo>
                      <a:pt x="1483" y="2236"/>
                    </a:lnTo>
                    <a:lnTo>
                      <a:pt x="1482" y="2220"/>
                    </a:lnTo>
                    <a:lnTo>
                      <a:pt x="1489" y="2205"/>
                    </a:lnTo>
                    <a:lnTo>
                      <a:pt x="1508" y="2194"/>
                    </a:lnTo>
                    <a:lnTo>
                      <a:pt x="1480" y="2184"/>
                    </a:lnTo>
                    <a:lnTo>
                      <a:pt x="1461" y="2166"/>
                    </a:lnTo>
                    <a:lnTo>
                      <a:pt x="1452" y="2141"/>
                    </a:lnTo>
                    <a:lnTo>
                      <a:pt x="1452" y="2110"/>
                    </a:lnTo>
                    <a:lnTo>
                      <a:pt x="1430" y="2119"/>
                    </a:lnTo>
                    <a:lnTo>
                      <a:pt x="1408" y="2123"/>
                    </a:lnTo>
                    <a:lnTo>
                      <a:pt x="1388" y="2122"/>
                    </a:lnTo>
                    <a:lnTo>
                      <a:pt x="1370" y="2118"/>
                    </a:lnTo>
                    <a:lnTo>
                      <a:pt x="1353" y="2108"/>
                    </a:lnTo>
                    <a:lnTo>
                      <a:pt x="1341" y="2096"/>
                    </a:lnTo>
                    <a:lnTo>
                      <a:pt x="1330" y="2077"/>
                    </a:lnTo>
                    <a:lnTo>
                      <a:pt x="1324" y="2057"/>
                    </a:lnTo>
                    <a:lnTo>
                      <a:pt x="1315" y="2074"/>
                    </a:lnTo>
                    <a:lnTo>
                      <a:pt x="1298" y="2088"/>
                    </a:lnTo>
                    <a:lnTo>
                      <a:pt x="1279" y="2097"/>
                    </a:lnTo>
                    <a:lnTo>
                      <a:pt x="1258" y="2101"/>
                    </a:lnTo>
                    <a:lnTo>
                      <a:pt x="1236" y="2100"/>
                    </a:lnTo>
                    <a:lnTo>
                      <a:pt x="1214" y="2092"/>
                    </a:lnTo>
                    <a:lnTo>
                      <a:pt x="1196" y="2080"/>
                    </a:lnTo>
                    <a:lnTo>
                      <a:pt x="1182" y="2060"/>
                    </a:lnTo>
                    <a:lnTo>
                      <a:pt x="1167" y="2061"/>
                    </a:lnTo>
                    <a:lnTo>
                      <a:pt x="1152" y="2057"/>
                    </a:lnTo>
                    <a:lnTo>
                      <a:pt x="1130" y="2040"/>
                    </a:lnTo>
                    <a:lnTo>
                      <a:pt x="1124" y="2027"/>
                    </a:lnTo>
                    <a:lnTo>
                      <a:pt x="1120" y="2014"/>
                    </a:lnTo>
                    <a:lnTo>
                      <a:pt x="1121" y="2001"/>
                    </a:lnTo>
                    <a:lnTo>
                      <a:pt x="1125" y="1987"/>
                    </a:lnTo>
                    <a:lnTo>
                      <a:pt x="1100" y="1980"/>
                    </a:lnTo>
                    <a:lnTo>
                      <a:pt x="1080" y="1965"/>
                    </a:lnTo>
                    <a:lnTo>
                      <a:pt x="1073" y="1957"/>
                    </a:lnTo>
                    <a:lnTo>
                      <a:pt x="1070" y="1946"/>
                    </a:lnTo>
                    <a:lnTo>
                      <a:pt x="1071" y="1934"/>
                    </a:lnTo>
                    <a:lnTo>
                      <a:pt x="1076" y="1921"/>
                    </a:lnTo>
                    <a:lnTo>
                      <a:pt x="1030" y="1946"/>
                    </a:lnTo>
                    <a:lnTo>
                      <a:pt x="987" y="1956"/>
                    </a:lnTo>
                    <a:lnTo>
                      <a:pt x="949" y="1952"/>
                    </a:lnTo>
                    <a:lnTo>
                      <a:pt x="934" y="1947"/>
                    </a:lnTo>
                    <a:lnTo>
                      <a:pt x="922" y="1940"/>
                    </a:lnTo>
                    <a:lnTo>
                      <a:pt x="912" y="1930"/>
                    </a:lnTo>
                    <a:lnTo>
                      <a:pt x="907" y="1919"/>
                    </a:lnTo>
                    <a:lnTo>
                      <a:pt x="906" y="1908"/>
                    </a:lnTo>
                    <a:lnTo>
                      <a:pt x="909" y="1895"/>
                    </a:lnTo>
                    <a:lnTo>
                      <a:pt x="918" y="1882"/>
                    </a:lnTo>
                    <a:lnTo>
                      <a:pt x="931" y="1869"/>
                    </a:lnTo>
                    <a:lnTo>
                      <a:pt x="950" y="1857"/>
                    </a:lnTo>
                    <a:lnTo>
                      <a:pt x="976" y="1846"/>
                    </a:lnTo>
                    <a:lnTo>
                      <a:pt x="960" y="1840"/>
                    </a:lnTo>
                    <a:lnTo>
                      <a:pt x="949" y="1831"/>
                    </a:lnTo>
                    <a:lnTo>
                      <a:pt x="945" y="1819"/>
                    </a:lnTo>
                    <a:lnTo>
                      <a:pt x="946" y="1806"/>
                    </a:lnTo>
                    <a:lnTo>
                      <a:pt x="952" y="1795"/>
                    </a:lnTo>
                    <a:lnTo>
                      <a:pt x="963" y="1788"/>
                    </a:lnTo>
                    <a:lnTo>
                      <a:pt x="979" y="1785"/>
                    </a:lnTo>
                    <a:lnTo>
                      <a:pt x="999" y="1789"/>
                    </a:lnTo>
                    <a:lnTo>
                      <a:pt x="989" y="1779"/>
                    </a:lnTo>
                    <a:lnTo>
                      <a:pt x="983" y="1769"/>
                    </a:lnTo>
                    <a:lnTo>
                      <a:pt x="983" y="1746"/>
                    </a:lnTo>
                    <a:lnTo>
                      <a:pt x="993" y="1725"/>
                    </a:lnTo>
                    <a:lnTo>
                      <a:pt x="1014" y="1706"/>
                    </a:lnTo>
                    <a:lnTo>
                      <a:pt x="1038" y="1692"/>
                    </a:lnTo>
                    <a:lnTo>
                      <a:pt x="1063" y="1686"/>
                    </a:lnTo>
                    <a:lnTo>
                      <a:pt x="1075" y="1688"/>
                    </a:lnTo>
                    <a:lnTo>
                      <a:pt x="1086" y="1693"/>
                    </a:lnTo>
                    <a:lnTo>
                      <a:pt x="1096" y="1700"/>
                    </a:lnTo>
                    <a:lnTo>
                      <a:pt x="1103" y="1712"/>
                    </a:lnTo>
                    <a:lnTo>
                      <a:pt x="1124" y="1694"/>
                    </a:lnTo>
                    <a:lnTo>
                      <a:pt x="1144" y="1682"/>
                    </a:lnTo>
                    <a:lnTo>
                      <a:pt x="1164" y="1678"/>
                    </a:lnTo>
                    <a:lnTo>
                      <a:pt x="1181" y="1680"/>
                    </a:lnTo>
                    <a:lnTo>
                      <a:pt x="1195" y="1687"/>
                    </a:lnTo>
                    <a:lnTo>
                      <a:pt x="1205" y="1702"/>
                    </a:lnTo>
                    <a:lnTo>
                      <a:pt x="1210" y="1725"/>
                    </a:lnTo>
                    <a:lnTo>
                      <a:pt x="1208" y="1753"/>
                    </a:lnTo>
                    <a:lnTo>
                      <a:pt x="1217" y="1739"/>
                    </a:lnTo>
                    <a:lnTo>
                      <a:pt x="1227" y="1728"/>
                    </a:lnTo>
                    <a:lnTo>
                      <a:pt x="1254" y="1715"/>
                    </a:lnTo>
                    <a:lnTo>
                      <a:pt x="1283" y="1712"/>
                    </a:lnTo>
                    <a:lnTo>
                      <a:pt x="1313" y="1718"/>
                    </a:lnTo>
                    <a:lnTo>
                      <a:pt x="1301" y="1694"/>
                    </a:lnTo>
                    <a:lnTo>
                      <a:pt x="1297" y="1667"/>
                    </a:lnTo>
                    <a:lnTo>
                      <a:pt x="1301" y="1640"/>
                    </a:lnTo>
                    <a:lnTo>
                      <a:pt x="1310" y="1619"/>
                    </a:lnTo>
                    <a:lnTo>
                      <a:pt x="1327" y="1603"/>
                    </a:lnTo>
                    <a:lnTo>
                      <a:pt x="1335" y="1600"/>
                    </a:lnTo>
                    <a:lnTo>
                      <a:pt x="1347" y="1599"/>
                    </a:lnTo>
                    <a:lnTo>
                      <a:pt x="1358" y="1601"/>
                    </a:lnTo>
                    <a:lnTo>
                      <a:pt x="1371" y="1606"/>
                    </a:lnTo>
                    <a:lnTo>
                      <a:pt x="1385" y="1616"/>
                    </a:lnTo>
                    <a:lnTo>
                      <a:pt x="1399" y="1631"/>
                    </a:lnTo>
                    <a:lnTo>
                      <a:pt x="1413" y="1604"/>
                    </a:lnTo>
                    <a:lnTo>
                      <a:pt x="1430" y="1590"/>
                    </a:lnTo>
                    <a:lnTo>
                      <a:pt x="1449" y="1586"/>
                    </a:lnTo>
                    <a:lnTo>
                      <a:pt x="1469" y="1591"/>
                    </a:lnTo>
                    <a:lnTo>
                      <a:pt x="1486" y="1604"/>
                    </a:lnTo>
                    <a:lnTo>
                      <a:pt x="1499" y="1622"/>
                    </a:lnTo>
                    <a:lnTo>
                      <a:pt x="1506" y="1645"/>
                    </a:lnTo>
                    <a:lnTo>
                      <a:pt x="1504" y="1670"/>
                    </a:lnTo>
                    <a:lnTo>
                      <a:pt x="1526" y="1666"/>
                    </a:lnTo>
                    <a:lnTo>
                      <a:pt x="1544" y="1665"/>
                    </a:lnTo>
                    <a:lnTo>
                      <a:pt x="1559" y="1669"/>
                    </a:lnTo>
                    <a:lnTo>
                      <a:pt x="1571" y="1677"/>
                    </a:lnTo>
                    <a:lnTo>
                      <a:pt x="1579" y="1687"/>
                    </a:lnTo>
                    <a:lnTo>
                      <a:pt x="1583" y="1701"/>
                    </a:lnTo>
                    <a:lnTo>
                      <a:pt x="1582" y="1718"/>
                    </a:lnTo>
                    <a:lnTo>
                      <a:pt x="1578" y="1738"/>
                    </a:lnTo>
                    <a:lnTo>
                      <a:pt x="1599" y="1726"/>
                    </a:lnTo>
                    <a:lnTo>
                      <a:pt x="1622" y="1722"/>
                    </a:lnTo>
                    <a:lnTo>
                      <a:pt x="1644" y="1726"/>
                    </a:lnTo>
                    <a:lnTo>
                      <a:pt x="1663" y="1738"/>
                    </a:lnTo>
                    <a:lnTo>
                      <a:pt x="1674" y="1712"/>
                    </a:lnTo>
                    <a:lnTo>
                      <a:pt x="1688" y="1694"/>
                    </a:lnTo>
                    <a:lnTo>
                      <a:pt x="1704" y="1685"/>
                    </a:lnTo>
                    <a:lnTo>
                      <a:pt x="1720" y="1685"/>
                    </a:lnTo>
                    <a:lnTo>
                      <a:pt x="1735" y="1694"/>
                    </a:lnTo>
                    <a:lnTo>
                      <a:pt x="1747" y="1712"/>
                    </a:lnTo>
                    <a:lnTo>
                      <a:pt x="1755" y="1739"/>
                    </a:lnTo>
                    <a:lnTo>
                      <a:pt x="1756" y="1775"/>
                    </a:lnTo>
                    <a:lnTo>
                      <a:pt x="1784" y="1782"/>
                    </a:lnTo>
                    <a:lnTo>
                      <a:pt x="1802" y="1796"/>
                    </a:lnTo>
                    <a:lnTo>
                      <a:pt x="1812" y="1818"/>
                    </a:lnTo>
                    <a:lnTo>
                      <a:pt x="1812" y="1846"/>
                    </a:lnTo>
                    <a:lnTo>
                      <a:pt x="1824" y="1846"/>
                    </a:lnTo>
                    <a:lnTo>
                      <a:pt x="1835" y="1848"/>
                    </a:lnTo>
                    <a:lnTo>
                      <a:pt x="1855" y="1858"/>
                    </a:lnTo>
                    <a:lnTo>
                      <a:pt x="1868" y="1877"/>
                    </a:lnTo>
                    <a:lnTo>
                      <a:pt x="1872" y="1897"/>
                    </a:lnTo>
                    <a:lnTo>
                      <a:pt x="1888" y="1875"/>
                    </a:lnTo>
                    <a:lnTo>
                      <a:pt x="1912" y="1862"/>
                    </a:lnTo>
                    <a:lnTo>
                      <a:pt x="1938" y="1856"/>
                    </a:lnTo>
                    <a:lnTo>
                      <a:pt x="1952" y="1858"/>
                    </a:lnTo>
                    <a:lnTo>
                      <a:pt x="1965" y="1864"/>
                    </a:lnTo>
                    <a:lnTo>
                      <a:pt x="1970" y="1841"/>
                    </a:lnTo>
                    <a:lnTo>
                      <a:pt x="1980" y="1822"/>
                    </a:lnTo>
                    <a:lnTo>
                      <a:pt x="1993" y="1807"/>
                    </a:lnTo>
                    <a:lnTo>
                      <a:pt x="2010" y="1801"/>
                    </a:lnTo>
                    <a:lnTo>
                      <a:pt x="1995" y="1787"/>
                    </a:lnTo>
                    <a:lnTo>
                      <a:pt x="1988" y="1770"/>
                    </a:lnTo>
                    <a:lnTo>
                      <a:pt x="1989" y="1753"/>
                    </a:lnTo>
                    <a:lnTo>
                      <a:pt x="1996" y="1734"/>
                    </a:lnTo>
                    <a:lnTo>
                      <a:pt x="1963" y="1732"/>
                    </a:lnTo>
                    <a:lnTo>
                      <a:pt x="1935" y="1726"/>
                    </a:lnTo>
                    <a:lnTo>
                      <a:pt x="1913" y="1716"/>
                    </a:lnTo>
                    <a:lnTo>
                      <a:pt x="1898" y="1704"/>
                    </a:lnTo>
                    <a:lnTo>
                      <a:pt x="1889" y="1688"/>
                    </a:lnTo>
                    <a:lnTo>
                      <a:pt x="1889" y="1671"/>
                    </a:lnTo>
                    <a:lnTo>
                      <a:pt x="1897" y="1653"/>
                    </a:lnTo>
                    <a:lnTo>
                      <a:pt x="1913" y="1633"/>
                    </a:lnTo>
                    <a:lnTo>
                      <a:pt x="1893" y="1626"/>
                    </a:lnTo>
                    <a:lnTo>
                      <a:pt x="1879" y="1616"/>
                    </a:lnTo>
                    <a:lnTo>
                      <a:pt x="1869" y="1601"/>
                    </a:lnTo>
                    <a:lnTo>
                      <a:pt x="1866" y="1585"/>
                    </a:lnTo>
                    <a:lnTo>
                      <a:pt x="1867" y="1568"/>
                    </a:lnTo>
                    <a:lnTo>
                      <a:pt x="1874" y="1552"/>
                    </a:lnTo>
                    <a:lnTo>
                      <a:pt x="1886" y="1538"/>
                    </a:lnTo>
                    <a:lnTo>
                      <a:pt x="1905" y="1528"/>
                    </a:lnTo>
                    <a:lnTo>
                      <a:pt x="1892" y="1507"/>
                    </a:lnTo>
                    <a:lnTo>
                      <a:pt x="1883" y="1482"/>
                    </a:lnTo>
                    <a:lnTo>
                      <a:pt x="1879" y="1459"/>
                    </a:lnTo>
                    <a:lnTo>
                      <a:pt x="1880" y="1437"/>
                    </a:lnTo>
                    <a:lnTo>
                      <a:pt x="1887" y="1421"/>
                    </a:lnTo>
                    <a:lnTo>
                      <a:pt x="1901" y="1414"/>
                    </a:lnTo>
                    <a:lnTo>
                      <a:pt x="1911" y="1413"/>
                    </a:lnTo>
                    <a:lnTo>
                      <a:pt x="1923" y="1415"/>
                    </a:lnTo>
                    <a:lnTo>
                      <a:pt x="1954" y="1429"/>
                    </a:lnTo>
                    <a:lnTo>
                      <a:pt x="1972" y="1429"/>
                    </a:lnTo>
                    <a:lnTo>
                      <a:pt x="1991" y="1433"/>
                    </a:lnTo>
                    <a:lnTo>
                      <a:pt x="2007" y="1442"/>
                    </a:lnTo>
                    <a:lnTo>
                      <a:pt x="2022" y="1453"/>
                    </a:lnTo>
                    <a:lnTo>
                      <a:pt x="2034" y="1467"/>
                    </a:lnTo>
                    <a:lnTo>
                      <a:pt x="2043" y="1484"/>
                    </a:lnTo>
                    <a:lnTo>
                      <a:pt x="2046" y="1502"/>
                    </a:lnTo>
                    <a:lnTo>
                      <a:pt x="2045" y="1523"/>
                    </a:lnTo>
                    <a:lnTo>
                      <a:pt x="2053" y="1499"/>
                    </a:lnTo>
                    <a:lnTo>
                      <a:pt x="2065" y="1484"/>
                    </a:lnTo>
                    <a:lnTo>
                      <a:pt x="2081" y="1477"/>
                    </a:lnTo>
                    <a:lnTo>
                      <a:pt x="2098" y="1478"/>
                    </a:lnTo>
                    <a:lnTo>
                      <a:pt x="2113" y="1485"/>
                    </a:lnTo>
                    <a:lnTo>
                      <a:pt x="2124" y="1498"/>
                    </a:lnTo>
                    <a:lnTo>
                      <a:pt x="2132" y="1515"/>
                    </a:lnTo>
                    <a:lnTo>
                      <a:pt x="2133" y="1537"/>
                    </a:lnTo>
                    <a:lnTo>
                      <a:pt x="2150" y="1531"/>
                    </a:lnTo>
                    <a:lnTo>
                      <a:pt x="2167" y="1531"/>
                    </a:lnTo>
                    <a:lnTo>
                      <a:pt x="2182" y="1538"/>
                    </a:lnTo>
                    <a:lnTo>
                      <a:pt x="2195" y="1548"/>
                    </a:lnTo>
                    <a:lnTo>
                      <a:pt x="2203" y="1514"/>
                    </a:lnTo>
                    <a:lnTo>
                      <a:pt x="2220" y="1492"/>
                    </a:lnTo>
                    <a:lnTo>
                      <a:pt x="2231" y="1485"/>
                    </a:lnTo>
                    <a:lnTo>
                      <a:pt x="2242" y="1481"/>
                    </a:lnTo>
                    <a:lnTo>
                      <a:pt x="2254" y="1481"/>
                    </a:lnTo>
                    <a:lnTo>
                      <a:pt x="2265" y="1483"/>
                    </a:lnTo>
                    <a:lnTo>
                      <a:pt x="2284" y="1497"/>
                    </a:lnTo>
                    <a:lnTo>
                      <a:pt x="2296" y="1522"/>
                    </a:lnTo>
                    <a:lnTo>
                      <a:pt x="2297" y="1559"/>
                    </a:lnTo>
                    <a:lnTo>
                      <a:pt x="2284" y="1607"/>
                    </a:lnTo>
                    <a:lnTo>
                      <a:pt x="2301" y="1607"/>
                    </a:lnTo>
                    <a:lnTo>
                      <a:pt x="2314" y="1613"/>
                    </a:lnTo>
                    <a:lnTo>
                      <a:pt x="2322" y="1623"/>
                    </a:lnTo>
                    <a:lnTo>
                      <a:pt x="2326" y="1637"/>
                    </a:lnTo>
                    <a:lnTo>
                      <a:pt x="2326" y="1653"/>
                    </a:lnTo>
                    <a:lnTo>
                      <a:pt x="2322" y="1671"/>
                    </a:lnTo>
                    <a:lnTo>
                      <a:pt x="2303" y="1709"/>
                    </a:lnTo>
                    <a:lnTo>
                      <a:pt x="2326" y="1700"/>
                    </a:lnTo>
                    <a:lnTo>
                      <a:pt x="2349" y="1700"/>
                    </a:lnTo>
                    <a:lnTo>
                      <a:pt x="2367" y="1711"/>
                    </a:lnTo>
                    <a:lnTo>
                      <a:pt x="2378" y="1734"/>
                    </a:lnTo>
                    <a:lnTo>
                      <a:pt x="2376" y="1721"/>
                    </a:lnTo>
                    <a:lnTo>
                      <a:pt x="2377" y="1708"/>
                    </a:lnTo>
                    <a:lnTo>
                      <a:pt x="2388" y="1684"/>
                    </a:lnTo>
                    <a:lnTo>
                      <a:pt x="2406" y="1665"/>
                    </a:lnTo>
                    <a:lnTo>
                      <a:pt x="2430" y="1652"/>
                    </a:lnTo>
                    <a:lnTo>
                      <a:pt x="2454" y="1647"/>
                    </a:lnTo>
                    <a:lnTo>
                      <a:pt x="2478" y="1650"/>
                    </a:lnTo>
                    <a:lnTo>
                      <a:pt x="2488" y="1656"/>
                    </a:lnTo>
                    <a:lnTo>
                      <a:pt x="2496" y="1665"/>
                    </a:lnTo>
                    <a:lnTo>
                      <a:pt x="2505" y="1693"/>
                    </a:lnTo>
                    <a:lnTo>
                      <a:pt x="2528" y="1676"/>
                    </a:lnTo>
                    <a:lnTo>
                      <a:pt x="2550" y="1666"/>
                    </a:lnTo>
                    <a:lnTo>
                      <a:pt x="2571" y="1665"/>
                    </a:lnTo>
                    <a:lnTo>
                      <a:pt x="2590" y="1671"/>
                    </a:lnTo>
                    <a:lnTo>
                      <a:pt x="2606" y="1683"/>
                    </a:lnTo>
                    <a:lnTo>
                      <a:pt x="2620" y="1700"/>
                    </a:lnTo>
                    <a:lnTo>
                      <a:pt x="2630" y="1723"/>
                    </a:lnTo>
                    <a:lnTo>
                      <a:pt x="2636" y="1749"/>
                    </a:lnTo>
                    <a:lnTo>
                      <a:pt x="2654" y="1739"/>
                    </a:lnTo>
                    <a:lnTo>
                      <a:pt x="2672" y="1732"/>
                    </a:lnTo>
                    <a:lnTo>
                      <a:pt x="2709" y="1730"/>
                    </a:lnTo>
                    <a:lnTo>
                      <a:pt x="2744" y="1739"/>
                    </a:lnTo>
                    <a:lnTo>
                      <a:pt x="2775" y="1756"/>
                    </a:lnTo>
                    <a:lnTo>
                      <a:pt x="2788" y="1745"/>
                    </a:lnTo>
                    <a:lnTo>
                      <a:pt x="2804" y="1738"/>
                    </a:lnTo>
                    <a:lnTo>
                      <a:pt x="2820" y="1735"/>
                    </a:lnTo>
                    <a:lnTo>
                      <a:pt x="2838" y="1737"/>
                    </a:lnTo>
                    <a:lnTo>
                      <a:pt x="2854" y="1741"/>
                    </a:lnTo>
                    <a:lnTo>
                      <a:pt x="2870" y="1749"/>
                    </a:lnTo>
                    <a:lnTo>
                      <a:pt x="2883" y="1761"/>
                    </a:lnTo>
                    <a:lnTo>
                      <a:pt x="2891" y="1775"/>
                    </a:lnTo>
                    <a:lnTo>
                      <a:pt x="2905" y="1760"/>
                    </a:lnTo>
                    <a:lnTo>
                      <a:pt x="2921" y="1749"/>
                    </a:lnTo>
                    <a:lnTo>
                      <a:pt x="2938" y="1744"/>
                    </a:lnTo>
                    <a:lnTo>
                      <a:pt x="2955" y="1743"/>
                    </a:lnTo>
                    <a:lnTo>
                      <a:pt x="2971" y="1747"/>
                    </a:lnTo>
                    <a:lnTo>
                      <a:pt x="2985" y="1758"/>
                    </a:lnTo>
                    <a:lnTo>
                      <a:pt x="2996" y="1775"/>
                    </a:lnTo>
                    <a:lnTo>
                      <a:pt x="3003" y="1797"/>
                    </a:lnTo>
                    <a:lnTo>
                      <a:pt x="3014" y="1771"/>
                    </a:lnTo>
                    <a:lnTo>
                      <a:pt x="3030" y="1750"/>
                    </a:lnTo>
                    <a:lnTo>
                      <a:pt x="3053" y="1739"/>
                    </a:lnTo>
                    <a:lnTo>
                      <a:pt x="3082" y="1734"/>
                    </a:lnTo>
                    <a:lnTo>
                      <a:pt x="3064" y="1724"/>
                    </a:lnTo>
                    <a:lnTo>
                      <a:pt x="3050" y="1710"/>
                    </a:lnTo>
                    <a:lnTo>
                      <a:pt x="3041" y="1695"/>
                    </a:lnTo>
                    <a:lnTo>
                      <a:pt x="3038" y="1680"/>
                    </a:lnTo>
                    <a:lnTo>
                      <a:pt x="3039" y="1664"/>
                    </a:lnTo>
                    <a:lnTo>
                      <a:pt x="3044" y="1649"/>
                    </a:lnTo>
                    <a:lnTo>
                      <a:pt x="3055" y="1635"/>
                    </a:lnTo>
                    <a:lnTo>
                      <a:pt x="3071" y="1622"/>
                    </a:lnTo>
                    <a:lnTo>
                      <a:pt x="3051" y="1619"/>
                    </a:lnTo>
                    <a:lnTo>
                      <a:pt x="3035" y="1609"/>
                    </a:lnTo>
                    <a:lnTo>
                      <a:pt x="3023" y="1598"/>
                    </a:lnTo>
                    <a:lnTo>
                      <a:pt x="3016" y="1583"/>
                    </a:lnTo>
                    <a:lnTo>
                      <a:pt x="3014" y="1568"/>
                    </a:lnTo>
                    <a:lnTo>
                      <a:pt x="3017" y="1553"/>
                    </a:lnTo>
                    <a:lnTo>
                      <a:pt x="3028" y="1540"/>
                    </a:lnTo>
                    <a:lnTo>
                      <a:pt x="3044" y="1530"/>
                    </a:lnTo>
                    <a:lnTo>
                      <a:pt x="3022" y="1526"/>
                    </a:lnTo>
                    <a:lnTo>
                      <a:pt x="3004" y="1518"/>
                    </a:lnTo>
                    <a:lnTo>
                      <a:pt x="2977" y="1497"/>
                    </a:lnTo>
                    <a:lnTo>
                      <a:pt x="2941" y="1507"/>
                    </a:lnTo>
                    <a:lnTo>
                      <a:pt x="2906" y="1504"/>
                    </a:lnTo>
                    <a:lnTo>
                      <a:pt x="2892" y="1496"/>
                    </a:lnTo>
                    <a:lnTo>
                      <a:pt x="2881" y="1485"/>
                    </a:lnTo>
                    <a:lnTo>
                      <a:pt x="2876" y="1469"/>
                    </a:lnTo>
                    <a:lnTo>
                      <a:pt x="2876" y="1448"/>
                    </a:lnTo>
                    <a:lnTo>
                      <a:pt x="2854" y="1466"/>
                    </a:lnTo>
                    <a:lnTo>
                      <a:pt x="2832" y="1478"/>
                    </a:lnTo>
                    <a:lnTo>
                      <a:pt x="2810" y="1484"/>
                    </a:lnTo>
                    <a:lnTo>
                      <a:pt x="2790" y="1483"/>
                    </a:lnTo>
                    <a:lnTo>
                      <a:pt x="2770" y="1476"/>
                    </a:lnTo>
                    <a:lnTo>
                      <a:pt x="2756" y="1463"/>
                    </a:lnTo>
                    <a:lnTo>
                      <a:pt x="2746" y="1444"/>
                    </a:lnTo>
                    <a:lnTo>
                      <a:pt x="2741" y="1418"/>
                    </a:lnTo>
                    <a:lnTo>
                      <a:pt x="2715" y="1429"/>
                    </a:lnTo>
                    <a:lnTo>
                      <a:pt x="2687" y="1433"/>
                    </a:lnTo>
                    <a:lnTo>
                      <a:pt x="2663" y="1430"/>
                    </a:lnTo>
                    <a:lnTo>
                      <a:pt x="2641" y="1420"/>
                    </a:lnTo>
                    <a:lnTo>
                      <a:pt x="2626" y="1406"/>
                    </a:lnTo>
                    <a:lnTo>
                      <a:pt x="2623" y="1397"/>
                    </a:lnTo>
                    <a:lnTo>
                      <a:pt x="2620" y="1386"/>
                    </a:lnTo>
                    <a:lnTo>
                      <a:pt x="2623" y="1374"/>
                    </a:lnTo>
                    <a:lnTo>
                      <a:pt x="2628" y="1361"/>
                    </a:lnTo>
                    <a:lnTo>
                      <a:pt x="2638" y="1347"/>
                    </a:lnTo>
                    <a:lnTo>
                      <a:pt x="2651" y="1333"/>
                    </a:lnTo>
                    <a:lnTo>
                      <a:pt x="2627" y="1309"/>
                    </a:lnTo>
                    <a:lnTo>
                      <a:pt x="2613" y="1284"/>
                    </a:lnTo>
                    <a:lnTo>
                      <a:pt x="2609" y="1260"/>
                    </a:lnTo>
                    <a:lnTo>
                      <a:pt x="2614" y="1240"/>
                    </a:lnTo>
                    <a:lnTo>
                      <a:pt x="2627" y="1224"/>
                    </a:lnTo>
                    <a:lnTo>
                      <a:pt x="2638" y="1218"/>
                    </a:lnTo>
                    <a:lnTo>
                      <a:pt x="2650" y="1214"/>
                    </a:lnTo>
                    <a:lnTo>
                      <a:pt x="2680" y="1214"/>
                    </a:lnTo>
                    <a:lnTo>
                      <a:pt x="2719" y="1225"/>
                    </a:lnTo>
                    <a:lnTo>
                      <a:pt x="2713" y="1209"/>
                    </a:lnTo>
                    <a:lnTo>
                      <a:pt x="2714" y="1193"/>
                    </a:lnTo>
                    <a:lnTo>
                      <a:pt x="2721" y="1178"/>
                    </a:lnTo>
                    <a:lnTo>
                      <a:pt x="2732" y="1166"/>
                    </a:lnTo>
                    <a:lnTo>
                      <a:pt x="2718" y="1155"/>
                    </a:lnTo>
                    <a:lnTo>
                      <a:pt x="2709" y="1141"/>
                    </a:lnTo>
                    <a:lnTo>
                      <a:pt x="2708" y="1123"/>
                    </a:lnTo>
                    <a:lnTo>
                      <a:pt x="2714" y="1103"/>
                    </a:lnTo>
                    <a:lnTo>
                      <a:pt x="2692" y="1103"/>
                    </a:lnTo>
                    <a:lnTo>
                      <a:pt x="2673" y="1095"/>
                    </a:lnTo>
                    <a:lnTo>
                      <a:pt x="2661" y="1080"/>
                    </a:lnTo>
                    <a:lnTo>
                      <a:pt x="2656" y="1061"/>
                    </a:lnTo>
                    <a:lnTo>
                      <a:pt x="2628" y="1063"/>
                    </a:lnTo>
                    <a:lnTo>
                      <a:pt x="2616" y="1059"/>
                    </a:lnTo>
                    <a:lnTo>
                      <a:pt x="2606" y="1054"/>
                    </a:lnTo>
                    <a:lnTo>
                      <a:pt x="2596" y="1034"/>
                    </a:lnTo>
                    <a:lnTo>
                      <a:pt x="2596" y="1010"/>
                    </a:lnTo>
                    <a:lnTo>
                      <a:pt x="2577" y="1009"/>
                    </a:lnTo>
                    <a:lnTo>
                      <a:pt x="2562" y="1004"/>
                    </a:lnTo>
                    <a:lnTo>
                      <a:pt x="2537" y="988"/>
                    </a:lnTo>
                    <a:lnTo>
                      <a:pt x="2521" y="967"/>
                    </a:lnTo>
                    <a:lnTo>
                      <a:pt x="2516" y="940"/>
                    </a:lnTo>
                    <a:lnTo>
                      <a:pt x="2519" y="915"/>
                    </a:lnTo>
                    <a:lnTo>
                      <a:pt x="2532" y="891"/>
                    </a:lnTo>
                    <a:lnTo>
                      <a:pt x="2555" y="873"/>
                    </a:lnTo>
                    <a:lnTo>
                      <a:pt x="2570" y="868"/>
                    </a:lnTo>
                    <a:lnTo>
                      <a:pt x="2587" y="864"/>
                    </a:lnTo>
                    <a:lnTo>
                      <a:pt x="2583" y="847"/>
                    </a:lnTo>
                    <a:lnTo>
                      <a:pt x="2583" y="832"/>
                    </a:lnTo>
                    <a:lnTo>
                      <a:pt x="2586" y="819"/>
                    </a:lnTo>
                    <a:lnTo>
                      <a:pt x="2591" y="808"/>
                    </a:lnTo>
                    <a:lnTo>
                      <a:pt x="2608" y="791"/>
                    </a:lnTo>
                    <a:lnTo>
                      <a:pt x="2630" y="782"/>
                    </a:lnTo>
                    <a:lnTo>
                      <a:pt x="2654" y="782"/>
                    </a:lnTo>
                    <a:lnTo>
                      <a:pt x="2677" y="793"/>
                    </a:lnTo>
                    <a:lnTo>
                      <a:pt x="2694" y="813"/>
                    </a:lnTo>
                    <a:lnTo>
                      <a:pt x="2704" y="845"/>
                    </a:lnTo>
                    <a:lnTo>
                      <a:pt x="2719" y="847"/>
                    </a:lnTo>
                    <a:lnTo>
                      <a:pt x="2732" y="852"/>
                    </a:lnTo>
                    <a:lnTo>
                      <a:pt x="2752" y="867"/>
                    </a:lnTo>
                    <a:lnTo>
                      <a:pt x="2764" y="888"/>
                    </a:lnTo>
                    <a:lnTo>
                      <a:pt x="2768" y="914"/>
                    </a:lnTo>
                    <a:lnTo>
                      <a:pt x="2787" y="904"/>
                    </a:lnTo>
                    <a:lnTo>
                      <a:pt x="2806" y="900"/>
                    </a:lnTo>
                    <a:lnTo>
                      <a:pt x="2825" y="901"/>
                    </a:lnTo>
                    <a:lnTo>
                      <a:pt x="2844" y="905"/>
                    </a:lnTo>
                    <a:lnTo>
                      <a:pt x="2860" y="915"/>
                    </a:lnTo>
                    <a:lnTo>
                      <a:pt x="2873" y="927"/>
                    </a:lnTo>
                    <a:lnTo>
                      <a:pt x="2880" y="945"/>
                    </a:lnTo>
                    <a:lnTo>
                      <a:pt x="2884" y="965"/>
                    </a:lnTo>
                    <a:lnTo>
                      <a:pt x="2912" y="951"/>
                    </a:lnTo>
                    <a:lnTo>
                      <a:pt x="2936" y="947"/>
                    </a:lnTo>
                    <a:lnTo>
                      <a:pt x="2957" y="951"/>
                    </a:lnTo>
                    <a:lnTo>
                      <a:pt x="2973" y="962"/>
                    </a:lnTo>
                    <a:lnTo>
                      <a:pt x="2984" y="979"/>
                    </a:lnTo>
                    <a:lnTo>
                      <a:pt x="2990" y="999"/>
                    </a:lnTo>
                    <a:lnTo>
                      <a:pt x="2990" y="1021"/>
                    </a:lnTo>
                    <a:lnTo>
                      <a:pt x="2985" y="1046"/>
                    </a:lnTo>
                    <a:lnTo>
                      <a:pt x="3007" y="1041"/>
                    </a:lnTo>
                    <a:lnTo>
                      <a:pt x="3026" y="1040"/>
                    </a:lnTo>
                    <a:lnTo>
                      <a:pt x="3042" y="1043"/>
                    </a:lnTo>
                    <a:lnTo>
                      <a:pt x="3055" y="1050"/>
                    </a:lnTo>
                    <a:lnTo>
                      <a:pt x="3065" y="1060"/>
                    </a:lnTo>
                    <a:lnTo>
                      <a:pt x="3071" y="1074"/>
                    </a:lnTo>
                    <a:lnTo>
                      <a:pt x="3074" y="1090"/>
                    </a:lnTo>
                    <a:lnTo>
                      <a:pt x="3073" y="1109"/>
                    </a:lnTo>
                    <a:lnTo>
                      <a:pt x="3095" y="1097"/>
                    </a:lnTo>
                    <a:lnTo>
                      <a:pt x="3119" y="1091"/>
                    </a:lnTo>
                    <a:lnTo>
                      <a:pt x="3142" y="1090"/>
                    </a:lnTo>
                    <a:lnTo>
                      <a:pt x="3167" y="1095"/>
                    </a:lnTo>
                    <a:lnTo>
                      <a:pt x="3165" y="1069"/>
                    </a:lnTo>
                    <a:lnTo>
                      <a:pt x="3173" y="1046"/>
                    </a:lnTo>
                    <a:lnTo>
                      <a:pt x="3189" y="1030"/>
                    </a:lnTo>
                    <a:lnTo>
                      <a:pt x="3214" y="1023"/>
                    </a:lnTo>
                    <a:lnTo>
                      <a:pt x="3205" y="1010"/>
                    </a:lnTo>
                    <a:lnTo>
                      <a:pt x="3200" y="995"/>
                    </a:lnTo>
                    <a:lnTo>
                      <a:pt x="3197" y="979"/>
                    </a:lnTo>
                    <a:lnTo>
                      <a:pt x="3198" y="963"/>
                    </a:lnTo>
                    <a:lnTo>
                      <a:pt x="3203" y="948"/>
                    </a:lnTo>
                    <a:lnTo>
                      <a:pt x="3211" y="934"/>
                    </a:lnTo>
                    <a:lnTo>
                      <a:pt x="3223" y="922"/>
                    </a:lnTo>
                    <a:lnTo>
                      <a:pt x="3239" y="914"/>
                    </a:lnTo>
                    <a:lnTo>
                      <a:pt x="3222" y="909"/>
                    </a:lnTo>
                    <a:lnTo>
                      <a:pt x="3208" y="900"/>
                    </a:lnTo>
                    <a:lnTo>
                      <a:pt x="3196" y="887"/>
                    </a:lnTo>
                    <a:lnTo>
                      <a:pt x="3190" y="871"/>
                    </a:lnTo>
                    <a:lnTo>
                      <a:pt x="3187" y="855"/>
                    </a:lnTo>
                    <a:lnTo>
                      <a:pt x="3188" y="838"/>
                    </a:lnTo>
                    <a:lnTo>
                      <a:pt x="3194" y="822"/>
                    </a:lnTo>
                    <a:lnTo>
                      <a:pt x="3206" y="809"/>
                    </a:lnTo>
                    <a:lnTo>
                      <a:pt x="3182" y="795"/>
                    </a:lnTo>
                    <a:lnTo>
                      <a:pt x="3164" y="779"/>
                    </a:lnTo>
                    <a:lnTo>
                      <a:pt x="3153" y="763"/>
                    </a:lnTo>
                    <a:lnTo>
                      <a:pt x="3150" y="747"/>
                    </a:lnTo>
                    <a:lnTo>
                      <a:pt x="3154" y="732"/>
                    </a:lnTo>
                    <a:lnTo>
                      <a:pt x="3167" y="719"/>
                    </a:lnTo>
                    <a:lnTo>
                      <a:pt x="3188" y="708"/>
                    </a:lnTo>
                    <a:lnTo>
                      <a:pt x="3217" y="701"/>
                    </a:lnTo>
                    <a:lnTo>
                      <a:pt x="3209" y="683"/>
                    </a:lnTo>
                    <a:lnTo>
                      <a:pt x="3205" y="667"/>
                    </a:lnTo>
                    <a:lnTo>
                      <a:pt x="3208" y="637"/>
                    </a:lnTo>
                    <a:lnTo>
                      <a:pt x="3222" y="613"/>
                    </a:lnTo>
                    <a:lnTo>
                      <a:pt x="3232" y="605"/>
                    </a:lnTo>
                    <a:lnTo>
                      <a:pt x="3244" y="598"/>
                    </a:lnTo>
                    <a:lnTo>
                      <a:pt x="3257" y="594"/>
                    </a:lnTo>
                    <a:lnTo>
                      <a:pt x="3270" y="593"/>
                    </a:lnTo>
                    <a:lnTo>
                      <a:pt x="3296" y="600"/>
                    </a:lnTo>
                    <a:lnTo>
                      <a:pt x="3307" y="609"/>
                    </a:lnTo>
                    <a:lnTo>
                      <a:pt x="3318" y="621"/>
                    </a:lnTo>
                    <a:lnTo>
                      <a:pt x="3333" y="656"/>
                    </a:lnTo>
                    <a:lnTo>
                      <a:pt x="3356" y="635"/>
                    </a:lnTo>
                    <a:lnTo>
                      <a:pt x="3379" y="624"/>
                    </a:lnTo>
                    <a:lnTo>
                      <a:pt x="3400" y="622"/>
                    </a:lnTo>
                    <a:lnTo>
                      <a:pt x="3420" y="627"/>
                    </a:lnTo>
                    <a:lnTo>
                      <a:pt x="3437" y="640"/>
                    </a:lnTo>
                    <a:lnTo>
                      <a:pt x="3451" y="658"/>
                    </a:lnTo>
                    <a:lnTo>
                      <a:pt x="3472" y="704"/>
                    </a:lnTo>
                    <a:lnTo>
                      <a:pt x="3510" y="678"/>
                    </a:lnTo>
                    <a:lnTo>
                      <a:pt x="3503" y="663"/>
                    </a:lnTo>
                    <a:lnTo>
                      <a:pt x="3499" y="648"/>
                    </a:lnTo>
                    <a:lnTo>
                      <a:pt x="3500" y="635"/>
                    </a:lnTo>
                    <a:lnTo>
                      <a:pt x="3505" y="621"/>
                    </a:lnTo>
                    <a:lnTo>
                      <a:pt x="3512" y="608"/>
                    </a:lnTo>
                    <a:lnTo>
                      <a:pt x="3522" y="598"/>
                    </a:lnTo>
                    <a:lnTo>
                      <a:pt x="3534" y="592"/>
                    </a:lnTo>
                    <a:lnTo>
                      <a:pt x="3547" y="590"/>
                    </a:lnTo>
                    <a:lnTo>
                      <a:pt x="3527" y="578"/>
                    </a:lnTo>
                    <a:lnTo>
                      <a:pt x="3512" y="564"/>
                    </a:lnTo>
                    <a:lnTo>
                      <a:pt x="3504" y="548"/>
                    </a:lnTo>
                    <a:lnTo>
                      <a:pt x="3499" y="531"/>
                    </a:lnTo>
                    <a:lnTo>
                      <a:pt x="3501" y="515"/>
                    </a:lnTo>
                    <a:lnTo>
                      <a:pt x="3509" y="500"/>
                    </a:lnTo>
                    <a:lnTo>
                      <a:pt x="3523" y="489"/>
                    </a:lnTo>
                    <a:lnTo>
                      <a:pt x="3544" y="482"/>
                    </a:lnTo>
                    <a:lnTo>
                      <a:pt x="3521" y="472"/>
                    </a:lnTo>
                    <a:lnTo>
                      <a:pt x="3504" y="458"/>
                    </a:lnTo>
                    <a:lnTo>
                      <a:pt x="3493" y="441"/>
                    </a:lnTo>
                    <a:lnTo>
                      <a:pt x="3489" y="423"/>
                    </a:lnTo>
                    <a:lnTo>
                      <a:pt x="3490" y="405"/>
                    </a:lnTo>
                    <a:lnTo>
                      <a:pt x="3499" y="388"/>
                    </a:lnTo>
                    <a:lnTo>
                      <a:pt x="3515" y="375"/>
                    </a:lnTo>
                    <a:lnTo>
                      <a:pt x="3539" y="366"/>
                    </a:lnTo>
                    <a:lnTo>
                      <a:pt x="3523" y="348"/>
                    </a:lnTo>
                    <a:lnTo>
                      <a:pt x="3513" y="330"/>
                    </a:lnTo>
                    <a:lnTo>
                      <a:pt x="3508" y="311"/>
                    </a:lnTo>
                    <a:lnTo>
                      <a:pt x="3507" y="293"/>
                    </a:lnTo>
                    <a:lnTo>
                      <a:pt x="3510" y="275"/>
                    </a:lnTo>
                    <a:lnTo>
                      <a:pt x="3518" y="259"/>
                    </a:lnTo>
                    <a:lnTo>
                      <a:pt x="3539" y="234"/>
                    </a:lnTo>
                    <a:lnTo>
                      <a:pt x="3569" y="218"/>
                    </a:lnTo>
                    <a:lnTo>
                      <a:pt x="3586" y="216"/>
                    </a:lnTo>
                    <a:lnTo>
                      <a:pt x="3602" y="217"/>
                    </a:lnTo>
                    <a:lnTo>
                      <a:pt x="3618" y="222"/>
                    </a:lnTo>
                    <a:lnTo>
                      <a:pt x="3633" y="233"/>
                    </a:lnTo>
                    <a:lnTo>
                      <a:pt x="3647" y="249"/>
                    </a:lnTo>
                    <a:lnTo>
                      <a:pt x="3659" y="270"/>
                    </a:lnTo>
                    <a:lnTo>
                      <a:pt x="3671" y="255"/>
                    </a:lnTo>
                    <a:lnTo>
                      <a:pt x="3686" y="244"/>
                    </a:lnTo>
                    <a:lnTo>
                      <a:pt x="3704" y="237"/>
                    </a:lnTo>
                    <a:lnTo>
                      <a:pt x="3724" y="235"/>
                    </a:lnTo>
                    <a:lnTo>
                      <a:pt x="3706" y="205"/>
                    </a:lnTo>
                    <a:lnTo>
                      <a:pt x="3701" y="176"/>
                    </a:lnTo>
                    <a:lnTo>
                      <a:pt x="3707" y="151"/>
                    </a:lnTo>
                    <a:lnTo>
                      <a:pt x="3715" y="141"/>
                    </a:lnTo>
                    <a:lnTo>
                      <a:pt x="3727" y="132"/>
                    </a:lnTo>
                    <a:lnTo>
                      <a:pt x="3715" y="116"/>
                    </a:lnTo>
                    <a:lnTo>
                      <a:pt x="3707" y="100"/>
                    </a:lnTo>
                    <a:lnTo>
                      <a:pt x="3703" y="85"/>
                    </a:lnTo>
                    <a:lnTo>
                      <a:pt x="3702" y="70"/>
                    </a:lnTo>
                    <a:lnTo>
                      <a:pt x="3707" y="45"/>
                    </a:lnTo>
                    <a:lnTo>
                      <a:pt x="3723" y="24"/>
                    </a:lnTo>
                    <a:lnTo>
                      <a:pt x="3745" y="13"/>
                    </a:lnTo>
                    <a:lnTo>
                      <a:pt x="3771" y="10"/>
                    </a:lnTo>
                    <a:lnTo>
                      <a:pt x="3800" y="20"/>
                    </a:lnTo>
                    <a:lnTo>
                      <a:pt x="3830" y="45"/>
                    </a:lnTo>
                    <a:lnTo>
                      <a:pt x="3840" y="31"/>
                    </a:lnTo>
                    <a:lnTo>
                      <a:pt x="3851" y="20"/>
                    </a:lnTo>
                    <a:lnTo>
                      <a:pt x="3875" y="5"/>
                    </a:lnTo>
                    <a:lnTo>
                      <a:pt x="3899" y="0"/>
                    </a:lnTo>
                    <a:lnTo>
                      <a:pt x="3921" y="3"/>
                    </a:lnTo>
                    <a:lnTo>
                      <a:pt x="3939" y="16"/>
                    </a:lnTo>
                    <a:lnTo>
                      <a:pt x="3950" y="36"/>
                    </a:lnTo>
                    <a:lnTo>
                      <a:pt x="3951" y="50"/>
                    </a:lnTo>
                    <a:lnTo>
                      <a:pt x="3951" y="66"/>
                    </a:lnTo>
                    <a:lnTo>
                      <a:pt x="3940" y="103"/>
                    </a:lnTo>
                    <a:lnTo>
                      <a:pt x="3967" y="101"/>
                    </a:lnTo>
                    <a:lnTo>
                      <a:pt x="3990" y="108"/>
                    </a:lnTo>
                    <a:lnTo>
                      <a:pt x="4006" y="122"/>
                    </a:lnTo>
                    <a:lnTo>
                      <a:pt x="4018" y="139"/>
                    </a:lnTo>
                    <a:lnTo>
                      <a:pt x="4023" y="160"/>
                    </a:lnTo>
                    <a:lnTo>
                      <a:pt x="4022" y="182"/>
                    </a:lnTo>
                    <a:lnTo>
                      <a:pt x="4015" y="205"/>
                    </a:lnTo>
                    <a:lnTo>
                      <a:pt x="4001" y="225"/>
                    </a:lnTo>
                    <a:lnTo>
                      <a:pt x="4022" y="226"/>
                    </a:lnTo>
                    <a:lnTo>
                      <a:pt x="4038" y="233"/>
                    </a:lnTo>
                    <a:lnTo>
                      <a:pt x="4048" y="246"/>
                    </a:lnTo>
                    <a:lnTo>
                      <a:pt x="4054" y="265"/>
                    </a:lnTo>
                    <a:lnTo>
                      <a:pt x="4072" y="257"/>
                    </a:lnTo>
                    <a:lnTo>
                      <a:pt x="4088" y="255"/>
                    </a:lnTo>
                    <a:lnTo>
                      <a:pt x="4100" y="258"/>
                    </a:lnTo>
                    <a:lnTo>
                      <a:pt x="4109" y="266"/>
                    </a:lnTo>
                    <a:lnTo>
                      <a:pt x="4113" y="277"/>
                    </a:lnTo>
                    <a:lnTo>
                      <a:pt x="4114" y="290"/>
                    </a:lnTo>
                    <a:lnTo>
                      <a:pt x="4112" y="308"/>
                    </a:lnTo>
                    <a:lnTo>
                      <a:pt x="4105" y="326"/>
                    </a:lnTo>
                    <a:lnTo>
                      <a:pt x="4128" y="319"/>
                    </a:lnTo>
                    <a:lnTo>
                      <a:pt x="4147" y="320"/>
                    </a:lnTo>
                    <a:lnTo>
                      <a:pt x="4165" y="328"/>
                    </a:lnTo>
                    <a:lnTo>
                      <a:pt x="4179" y="341"/>
                    </a:lnTo>
                    <a:lnTo>
                      <a:pt x="4186" y="358"/>
                    </a:lnTo>
                    <a:lnTo>
                      <a:pt x="4189" y="377"/>
                    </a:lnTo>
                    <a:lnTo>
                      <a:pt x="4185" y="396"/>
                    </a:lnTo>
                    <a:lnTo>
                      <a:pt x="4173" y="415"/>
                    </a:lnTo>
                    <a:lnTo>
                      <a:pt x="4195" y="430"/>
                    </a:lnTo>
                    <a:lnTo>
                      <a:pt x="4206" y="452"/>
                    </a:lnTo>
                    <a:lnTo>
                      <a:pt x="4207" y="475"/>
                    </a:lnTo>
                    <a:lnTo>
                      <a:pt x="4199" y="500"/>
                    </a:lnTo>
                    <a:lnTo>
                      <a:pt x="4221" y="492"/>
                    </a:lnTo>
                    <a:lnTo>
                      <a:pt x="4240" y="490"/>
                    </a:lnTo>
                    <a:lnTo>
                      <a:pt x="4261" y="492"/>
                    </a:lnTo>
                    <a:lnTo>
                      <a:pt x="4281" y="500"/>
                    </a:lnTo>
                    <a:lnTo>
                      <a:pt x="4277" y="477"/>
                    </a:lnTo>
                    <a:lnTo>
                      <a:pt x="4277" y="457"/>
                    </a:lnTo>
                    <a:lnTo>
                      <a:pt x="4282" y="438"/>
                    </a:lnTo>
                    <a:lnTo>
                      <a:pt x="4292" y="422"/>
                    </a:lnTo>
                    <a:lnTo>
                      <a:pt x="4306" y="408"/>
                    </a:lnTo>
                    <a:lnTo>
                      <a:pt x="4323" y="398"/>
                    </a:lnTo>
                    <a:lnTo>
                      <a:pt x="4346" y="393"/>
                    </a:lnTo>
                    <a:lnTo>
                      <a:pt x="4372" y="392"/>
                    </a:lnTo>
                    <a:lnTo>
                      <a:pt x="4365" y="370"/>
                    </a:lnTo>
                    <a:lnTo>
                      <a:pt x="4363" y="349"/>
                    </a:lnTo>
                    <a:lnTo>
                      <a:pt x="4365" y="332"/>
                    </a:lnTo>
                    <a:lnTo>
                      <a:pt x="4373" y="318"/>
                    </a:lnTo>
                    <a:lnTo>
                      <a:pt x="4386" y="309"/>
                    </a:lnTo>
                    <a:lnTo>
                      <a:pt x="4402" y="304"/>
                    </a:lnTo>
                    <a:lnTo>
                      <a:pt x="4424" y="306"/>
                    </a:lnTo>
                    <a:lnTo>
                      <a:pt x="4450" y="315"/>
                    </a:lnTo>
                    <a:lnTo>
                      <a:pt x="4449" y="295"/>
                    </a:lnTo>
                    <a:lnTo>
                      <a:pt x="4451" y="278"/>
                    </a:lnTo>
                    <a:lnTo>
                      <a:pt x="4458" y="265"/>
                    </a:lnTo>
                    <a:lnTo>
                      <a:pt x="4468" y="255"/>
                    </a:lnTo>
                    <a:lnTo>
                      <a:pt x="4479" y="249"/>
                    </a:lnTo>
                    <a:lnTo>
                      <a:pt x="4492" y="246"/>
                    </a:lnTo>
                    <a:lnTo>
                      <a:pt x="4520" y="248"/>
                    </a:lnTo>
                    <a:lnTo>
                      <a:pt x="4546" y="259"/>
                    </a:lnTo>
                    <a:lnTo>
                      <a:pt x="4556" y="269"/>
                    </a:lnTo>
                    <a:lnTo>
                      <a:pt x="4564" y="280"/>
                    </a:lnTo>
                    <a:lnTo>
                      <a:pt x="4568" y="293"/>
                    </a:lnTo>
                    <a:lnTo>
                      <a:pt x="4567" y="308"/>
                    </a:lnTo>
                    <a:lnTo>
                      <a:pt x="4563" y="324"/>
                    </a:lnTo>
                    <a:lnTo>
                      <a:pt x="4552" y="341"/>
                    </a:lnTo>
                    <a:lnTo>
                      <a:pt x="4577" y="336"/>
                    </a:lnTo>
                    <a:lnTo>
                      <a:pt x="4597" y="341"/>
                    </a:lnTo>
                    <a:lnTo>
                      <a:pt x="4614" y="351"/>
                    </a:lnTo>
                    <a:lnTo>
                      <a:pt x="4626" y="367"/>
                    </a:lnTo>
                    <a:lnTo>
                      <a:pt x="4634" y="387"/>
                    </a:lnTo>
                    <a:lnTo>
                      <a:pt x="4635" y="407"/>
                    </a:lnTo>
                    <a:lnTo>
                      <a:pt x="4630" y="426"/>
                    </a:lnTo>
                    <a:lnTo>
                      <a:pt x="4619" y="444"/>
                    </a:lnTo>
                    <a:lnTo>
                      <a:pt x="4647" y="440"/>
                    </a:lnTo>
                    <a:lnTo>
                      <a:pt x="4668" y="444"/>
                    </a:lnTo>
                    <a:lnTo>
                      <a:pt x="4682" y="456"/>
                    </a:lnTo>
                    <a:lnTo>
                      <a:pt x="4689" y="472"/>
                    </a:lnTo>
                    <a:lnTo>
                      <a:pt x="4687" y="490"/>
                    </a:lnTo>
                    <a:lnTo>
                      <a:pt x="4676" y="508"/>
                    </a:lnTo>
                    <a:lnTo>
                      <a:pt x="4656" y="523"/>
                    </a:lnTo>
                    <a:lnTo>
                      <a:pt x="4626" y="534"/>
                    </a:lnTo>
                    <a:lnTo>
                      <a:pt x="4634" y="545"/>
                    </a:lnTo>
                    <a:lnTo>
                      <a:pt x="4637" y="557"/>
                    </a:lnTo>
                    <a:lnTo>
                      <a:pt x="4635" y="569"/>
                    </a:lnTo>
                    <a:lnTo>
                      <a:pt x="4626" y="584"/>
                    </a:lnTo>
                    <a:lnTo>
                      <a:pt x="4642" y="577"/>
                    </a:lnTo>
                    <a:lnTo>
                      <a:pt x="4660" y="574"/>
                    </a:lnTo>
                    <a:lnTo>
                      <a:pt x="4677" y="574"/>
                    </a:lnTo>
                    <a:lnTo>
                      <a:pt x="4694" y="577"/>
                    </a:lnTo>
                    <a:lnTo>
                      <a:pt x="4709" y="584"/>
                    </a:lnTo>
                    <a:lnTo>
                      <a:pt x="4721" y="595"/>
                    </a:lnTo>
                    <a:lnTo>
                      <a:pt x="4731" y="610"/>
                    </a:lnTo>
                    <a:lnTo>
                      <a:pt x="4735" y="627"/>
                    </a:lnTo>
                    <a:lnTo>
                      <a:pt x="4742" y="604"/>
                    </a:lnTo>
                    <a:lnTo>
                      <a:pt x="4754" y="585"/>
                    </a:lnTo>
                    <a:lnTo>
                      <a:pt x="4773" y="573"/>
                    </a:lnTo>
                    <a:lnTo>
                      <a:pt x="4794" y="565"/>
                    </a:lnTo>
                    <a:lnTo>
                      <a:pt x="4818" y="562"/>
                    </a:lnTo>
                    <a:lnTo>
                      <a:pt x="4842" y="565"/>
                    </a:lnTo>
                    <a:lnTo>
                      <a:pt x="4863" y="573"/>
                    </a:lnTo>
                    <a:lnTo>
                      <a:pt x="4882" y="585"/>
                    </a:lnTo>
                    <a:lnTo>
                      <a:pt x="4904" y="557"/>
                    </a:lnTo>
                    <a:lnTo>
                      <a:pt x="4928" y="541"/>
                    </a:lnTo>
                    <a:lnTo>
                      <a:pt x="4953" y="535"/>
                    </a:lnTo>
                    <a:lnTo>
                      <a:pt x="4973" y="541"/>
                    </a:lnTo>
                    <a:lnTo>
                      <a:pt x="4988" y="554"/>
                    </a:lnTo>
                    <a:lnTo>
                      <a:pt x="4993" y="565"/>
                    </a:lnTo>
                    <a:lnTo>
                      <a:pt x="4995" y="577"/>
                    </a:lnTo>
                    <a:lnTo>
                      <a:pt x="4994" y="590"/>
                    </a:lnTo>
                    <a:lnTo>
                      <a:pt x="4990" y="605"/>
                    </a:lnTo>
                    <a:lnTo>
                      <a:pt x="4971" y="638"/>
                    </a:lnTo>
                    <a:lnTo>
                      <a:pt x="4993" y="650"/>
                    </a:lnTo>
                    <a:lnTo>
                      <a:pt x="5005" y="666"/>
                    </a:lnTo>
                    <a:lnTo>
                      <a:pt x="5009" y="683"/>
                    </a:lnTo>
                    <a:lnTo>
                      <a:pt x="5006" y="700"/>
                    </a:lnTo>
                    <a:lnTo>
                      <a:pt x="4996" y="716"/>
                    </a:lnTo>
                    <a:lnTo>
                      <a:pt x="4981" y="729"/>
                    </a:lnTo>
                    <a:lnTo>
                      <a:pt x="4961" y="736"/>
                    </a:lnTo>
                    <a:lnTo>
                      <a:pt x="4938" y="738"/>
                    </a:lnTo>
                    <a:lnTo>
                      <a:pt x="4950" y="752"/>
                    </a:lnTo>
                    <a:lnTo>
                      <a:pt x="4956" y="767"/>
                    </a:lnTo>
                    <a:lnTo>
                      <a:pt x="4958" y="784"/>
                    </a:lnTo>
                    <a:lnTo>
                      <a:pt x="4955" y="800"/>
                    </a:lnTo>
                    <a:lnTo>
                      <a:pt x="4947" y="815"/>
                    </a:lnTo>
                    <a:lnTo>
                      <a:pt x="4935" y="828"/>
                    </a:lnTo>
                    <a:lnTo>
                      <a:pt x="4917" y="838"/>
                    </a:lnTo>
                    <a:lnTo>
                      <a:pt x="4896" y="843"/>
                    </a:lnTo>
                    <a:lnTo>
                      <a:pt x="4902" y="860"/>
                    </a:lnTo>
                    <a:lnTo>
                      <a:pt x="4901" y="876"/>
                    </a:lnTo>
                    <a:lnTo>
                      <a:pt x="4895" y="890"/>
                    </a:lnTo>
                    <a:lnTo>
                      <a:pt x="4884" y="901"/>
                    </a:lnTo>
                    <a:lnTo>
                      <a:pt x="4870" y="909"/>
                    </a:lnTo>
                    <a:lnTo>
                      <a:pt x="4854" y="914"/>
                    </a:lnTo>
                    <a:lnTo>
                      <a:pt x="4837" y="914"/>
                    </a:lnTo>
                    <a:lnTo>
                      <a:pt x="4821" y="909"/>
                    </a:lnTo>
                    <a:lnTo>
                      <a:pt x="4831" y="922"/>
                    </a:lnTo>
                    <a:lnTo>
                      <a:pt x="4836" y="935"/>
                    </a:lnTo>
                    <a:lnTo>
                      <a:pt x="4836" y="947"/>
                    </a:lnTo>
                    <a:lnTo>
                      <a:pt x="4832" y="957"/>
                    </a:lnTo>
                    <a:lnTo>
                      <a:pt x="4813" y="973"/>
                    </a:lnTo>
                    <a:lnTo>
                      <a:pt x="4785" y="980"/>
                    </a:lnTo>
                    <a:lnTo>
                      <a:pt x="4804" y="985"/>
                    </a:lnTo>
                    <a:lnTo>
                      <a:pt x="4817" y="999"/>
                    </a:lnTo>
                    <a:lnTo>
                      <a:pt x="4822" y="1016"/>
                    </a:lnTo>
                    <a:lnTo>
                      <a:pt x="4818" y="1035"/>
                    </a:lnTo>
                    <a:lnTo>
                      <a:pt x="4839" y="1029"/>
                    </a:lnTo>
                    <a:lnTo>
                      <a:pt x="4856" y="1030"/>
                    </a:lnTo>
                    <a:lnTo>
                      <a:pt x="4867" y="1040"/>
                    </a:lnTo>
                    <a:lnTo>
                      <a:pt x="4870" y="1055"/>
                    </a:lnTo>
                    <a:lnTo>
                      <a:pt x="4876" y="1028"/>
                    </a:lnTo>
                    <a:lnTo>
                      <a:pt x="4886" y="1008"/>
                    </a:lnTo>
                    <a:lnTo>
                      <a:pt x="4898" y="993"/>
                    </a:lnTo>
                    <a:lnTo>
                      <a:pt x="4911" y="984"/>
                    </a:lnTo>
                    <a:lnTo>
                      <a:pt x="4926" y="980"/>
                    </a:lnTo>
                    <a:lnTo>
                      <a:pt x="4942" y="981"/>
                    </a:lnTo>
                    <a:lnTo>
                      <a:pt x="4958" y="987"/>
                    </a:lnTo>
                    <a:lnTo>
                      <a:pt x="4975" y="998"/>
                    </a:lnTo>
                    <a:lnTo>
                      <a:pt x="4979" y="980"/>
                    </a:lnTo>
                    <a:lnTo>
                      <a:pt x="4985" y="964"/>
                    </a:lnTo>
                    <a:lnTo>
                      <a:pt x="5008" y="936"/>
                    </a:lnTo>
                    <a:lnTo>
                      <a:pt x="5022" y="926"/>
                    </a:lnTo>
                    <a:lnTo>
                      <a:pt x="5038" y="922"/>
                    </a:lnTo>
                    <a:lnTo>
                      <a:pt x="5055" y="922"/>
                    </a:lnTo>
                    <a:lnTo>
                      <a:pt x="5073" y="927"/>
                    </a:lnTo>
                    <a:lnTo>
                      <a:pt x="5062" y="895"/>
                    </a:lnTo>
                    <a:lnTo>
                      <a:pt x="5065" y="867"/>
                    </a:lnTo>
                    <a:lnTo>
                      <a:pt x="5071" y="855"/>
                    </a:lnTo>
                    <a:lnTo>
                      <a:pt x="5082" y="846"/>
                    </a:lnTo>
                    <a:lnTo>
                      <a:pt x="5096" y="840"/>
                    </a:lnTo>
                    <a:lnTo>
                      <a:pt x="5114" y="837"/>
                    </a:lnTo>
                    <a:lnTo>
                      <a:pt x="5118" y="817"/>
                    </a:lnTo>
                    <a:lnTo>
                      <a:pt x="5126" y="800"/>
                    </a:lnTo>
                    <a:lnTo>
                      <a:pt x="5138" y="785"/>
                    </a:lnTo>
                    <a:lnTo>
                      <a:pt x="5152" y="775"/>
                    </a:lnTo>
                    <a:lnTo>
                      <a:pt x="5140" y="758"/>
                    </a:lnTo>
                    <a:lnTo>
                      <a:pt x="5135" y="738"/>
                    </a:lnTo>
                    <a:lnTo>
                      <a:pt x="5135" y="718"/>
                    </a:lnTo>
                    <a:lnTo>
                      <a:pt x="5139" y="698"/>
                    </a:lnTo>
                    <a:lnTo>
                      <a:pt x="5150" y="678"/>
                    </a:lnTo>
                    <a:lnTo>
                      <a:pt x="5164" y="663"/>
                    </a:lnTo>
                    <a:lnTo>
                      <a:pt x="5183" y="654"/>
                    </a:lnTo>
                    <a:lnTo>
                      <a:pt x="5204" y="650"/>
                    </a:lnTo>
                    <a:lnTo>
                      <a:pt x="5193" y="612"/>
                    </a:lnTo>
                    <a:lnTo>
                      <a:pt x="5197" y="582"/>
                    </a:lnTo>
                    <a:lnTo>
                      <a:pt x="5209" y="560"/>
                    </a:lnTo>
                    <a:lnTo>
                      <a:pt x="5228" y="547"/>
                    </a:lnTo>
                    <a:lnTo>
                      <a:pt x="5239" y="546"/>
                    </a:lnTo>
                    <a:lnTo>
                      <a:pt x="5249" y="546"/>
                    </a:lnTo>
                    <a:lnTo>
                      <a:pt x="5271" y="559"/>
                    </a:lnTo>
                    <a:lnTo>
                      <a:pt x="5280" y="569"/>
                    </a:lnTo>
                    <a:lnTo>
                      <a:pt x="5287" y="584"/>
                    </a:lnTo>
                    <a:lnTo>
                      <a:pt x="5297" y="627"/>
                    </a:lnTo>
                    <a:lnTo>
                      <a:pt x="5314" y="616"/>
                    </a:lnTo>
                    <a:lnTo>
                      <a:pt x="5330" y="609"/>
                    </a:lnTo>
                    <a:lnTo>
                      <a:pt x="5345" y="606"/>
                    </a:lnTo>
                    <a:lnTo>
                      <a:pt x="5358" y="606"/>
                    </a:lnTo>
                    <a:lnTo>
                      <a:pt x="5370" y="610"/>
                    </a:lnTo>
                    <a:lnTo>
                      <a:pt x="5379" y="617"/>
                    </a:lnTo>
                    <a:lnTo>
                      <a:pt x="5392" y="641"/>
                    </a:lnTo>
                    <a:lnTo>
                      <a:pt x="5405" y="632"/>
                    </a:lnTo>
                    <a:lnTo>
                      <a:pt x="5419" y="627"/>
                    </a:lnTo>
                    <a:lnTo>
                      <a:pt x="5434" y="627"/>
                    </a:lnTo>
                    <a:lnTo>
                      <a:pt x="5448" y="630"/>
                    </a:lnTo>
                    <a:lnTo>
                      <a:pt x="5452" y="611"/>
                    </a:lnTo>
                    <a:lnTo>
                      <a:pt x="5463" y="595"/>
                    </a:lnTo>
                    <a:lnTo>
                      <a:pt x="5480" y="585"/>
                    </a:lnTo>
                    <a:lnTo>
                      <a:pt x="5500" y="582"/>
                    </a:lnTo>
                    <a:lnTo>
                      <a:pt x="5477" y="548"/>
                    </a:lnTo>
                    <a:lnTo>
                      <a:pt x="5469" y="529"/>
                    </a:lnTo>
                    <a:lnTo>
                      <a:pt x="5466" y="510"/>
                    </a:lnTo>
                    <a:lnTo>
                      <a:pt x="5468" y="490"/>
                    </a:lnTo>
                    <a:lnTo>
                      <a:pt x="5476" y="474"/>
                    </a:lnTo>
                    <a:lnTo>
                      <a:pt x="5492" y="459"/>
                    </a:lnTo>
                    <a:lnTo>
                      <a:pt x="5515" y="449"/>
                    </a:lnTo>
                    <a:lnTo>
                      <a:pt x="5502" y="424"/>
                    </a:lnTo>
                    <a:lnTo>
                      <a:pt x="5494" y="399"/>
                    </a:lnTo>
                    <a:lnTo>
                      <a:pt x="5493" y="378"/>
                    </a:lnTo>
                    <a:lnTo>
                      <a:pt x="5497" y="359"/>
                    </a:lnTo>
                    <a:lnTo>
                      <a:pt x="5508" y="343"/>
                    </a:lnTo>
                    <a:lnTo>
                      <a:pt x="5527" y="333"/>
                    </a:lnTo>
                    <a:lnTo>
                      <a:pt x="5550" y="328"/>
                    </a:lnTo>
                    <a:lnTo>
                      <a:pt x="5581" y="330"/>
                    </a:lnTo>
                    <a:lnTo>
                      <a:pt x="5574" y="306"/>
                    </a:lnTo>
                    <a:lnTo>
                      <a:pt x="5571" y="285"/>
                    </a:lnTo>
                    <a:lnTo>
                      <a:pt x="5571" y="266"/>
                    </a:lnTo>
                    <a:lnTo>
                      <a:pt x="5574" y="248"/>
                    </a:lnTo>
                    <a:lnTo>
                      <a:pt x="5579" y="232"/>
                    </a:lnTo>
                    <a:lnTo>
                      <a:pt x="5588" y="219"/>
                    </a:lnTo>
                    <a:lnTo>
                      <a:pt x="5607" y="203"/>
                    </a:lnTo>
                    <a:lnTo>
                      <a:pt x="5618" y="200"/>
                    </a:lnTo>
                    <a:lnTo>
                      <a:pt x="5630" y="201"/>
                    </a:lnTo>
                    <a:lnTo>
                      <a:pt x="5640" y="205"/>
                    </a:lnTo>
                    <a:lnTo>
                      <a:pt x="5649" y="215"/>
                    </a:lnTo>
                    <a:lnTo>
                      <a:pt x="5658" y="230"/>
                    </a:lnTo>
                    <a:lnTo>
                      <a:pt x="5663" y="249"/>
                    </a:lnTo>
                    <a:lnTo>
                      <a:pt x="5668" y="303"/>
                    </a:lnTo>
                    <a:lnTo>
                      <a:pt x="5696" y="300"/>
                    </a:lnTo>
                    <a:lnTo>
                      <a:pt x="5720" y="304"/>
                    </a:lnTo>
                    <a:lnTo>
                      <a:pt x="5739" y="317"/>
                    </a:lnTo>
                    <a:lnTo>
                      <a:pt x="5752" y="335"/>
                    </a:lnTo>
                    <a:lnTo>
                      <a:pt x="5759" y="357"/>
                    </a:lnTo>
                    <a:lnTo>
                      <a:pt x="5758" y="379"/>
                    </a:lnTo>
                    <a:lnTo>
                      <a:pt x="5748" y="403"/>
                    </a:lnTo>
                    <a:lnTo>
                      <a:pt x="5728" y="423"/>
                    </a:lnTo>
                    <a:lnTo>
                      <a:pt x="5750" y="418"/>
                    </a:lnTo>
                    <a:lnTo>
                      <a:pt x="5767" y="417"/>
                    </a:lnTo>
                    <a:lnTo>
                      <a:pt x="5780" y="420"/>
                    </a:lnTo>
                    <a:lnTo>
                      <a:pt x="5790" y="427"/>
                    </a:lnTo>
                    <a:lnTo>
                      <a:pt x="5795" y="437"/>
                    </a:lnTo>
                    <a:lnTo>
                      <a:pt x="5797" y="449"/>
                    </a:lnTo>
                    <a:lnTo>
                      <a:pt x="5795" y="461"/>
                    </a:lnTo>
                    <a:lnTo>
                      <a:pt x="5791" y="475"/>
                    </a:lnTo>
                    <a:lnTo>
                      <a:pt x="5811" y="473"/>
                    </a:lnTo>
                    <a:lnTo>
                      <a:pt x="5831" y="475"/>
                    </a:lnTo>
                    <a:lnTo>
                      <a:pt x="5846" y="483"/>
                    </a:lnTo>
                    <a:lnTo>
                      <a:pt x="5859" y="497"/>
                    </a:lnTo>
                    <a:lnTo>
                      <a:pt x="5887" y="494"/>
                    </a:lnTo>
                    <a:lnTo>
                      <a:pt x="5907" y="497"/>
                    </a:lnTo>
                    <a:lnTo>
                      <a:pt x="5921" y="506"/>
                    </a:lnTo>
                    <a:lnTo>
                      <a:pt x="5929" y="521"/>
                    </a:lnTo>
                    <a:lnTo>
                      <a:pt x="5930" y="538"/>
                    </a:lnTo>
                    <a:lnTo>
                      <a:pt x="5923" y="558"/>
                    </a:lnTo>
                    <a:lnTo>
                      <a:pt x="5910" y="578"/>
                    </a:lnTo>
                    <a:lnTo>
                      <a:pt x="5890" y="597"/>
                    </a:lnTo>
                    <a:lnTo>
                      <a:pt x="5902" y="607"/>
                    </a:lnTo>
                    <a:lnTo>
                      <a:pt x="5909" y="620"/>
                    </a:lnTo>
                    <a:lnTo>
                      <a:pt x="5913" y="648"/>
                    </a:lnTo>
                    <a:lnTo>
                      <a:pt x="5908" y="662"/>
                    </a:lnTo>
                    <a:lnTo>
                      <a:pt x="5899" y="675"/>
                    </a:lnTo>
                    <a:lnTo>
                      <a:pt x="5886" y="686"/>
                    </a:lnTo>
                    <a:lnTo>
                      <a:pt x="5867" y="693"/>
                    </a:lnTo>
                    <a:lnTo>
                      <a:pt x="5870" y="715"/>
                    </a:lnTo>
                    <a:lnTo>
                      <a:pt x="5866" y="734"/>
                    </a:lnTo>
                    <a:lnTo>
                      <a:pt x="5858" y="751"/>
                    </a:lnTo>
                    <a:lnTo>
                      <a:pt x="5845" y="765"/>
                    </a:lnTo>
                    <a:lnTo>
                      <a:pt x="5828" y="776"/>
                    </a:lnTo>
                    <a:lnTo>
                      <a:pt x="5809" y="781"/>
                    </a:lnTo>
                    <a:lnTo>
                      <a:pt x="5787" y="781"/>
                    </a:lnTo>
                    <a:lnTo>
                      <a:pt x="5766" y="775"/>
                    </a:lnTo>
                    <a:lnTo>
                      <a:pt x="5785" y="800"/>
                    </a:lnTo>
                    <a:lnTo>
                      <a:pt x="5787" y="812"/>
                    </a:lnTo>
                    <a:lnTo>
                      <a:pt x="5786" y="823"/>
                    </a:lnTo>
                    <a:lnTo>
                      <a:pt x="5782" y="832"/>
                    </a:lnTo>
                    <a:lnTo>
                      <a:pt x="5775" y="840"/>
                    </a:lnTo>
                    <a:lnTo>
                      <a:pt x="5751" y="849"/>
                    </a:lnTo>
                    <a:lnTo>
                      <a:pt x="5760" y="860"/>
                    </a:lnTo>
                    <a:lnTo>
                      <a:pt x="5767" y="873"/>
                    </a:lnTo>
                    <a:lnTo>
                      <a:pt x="5769" y="899"/>
                    </a:lnTo>
                    <a:lnTo>
                      <a:pt x="5759" y="922"/>
                    </a:lnTo>
                    <a:lnTo>
                      <a:pt x="5751" y="932"/>
                    </a:lnTo>
                    <a:lnTo>
                      <a:pt x="5739" y="939"/>
                    </a:lnTo>
                    <a:lnTo>
                      <a:pt x="5764" y="935"/>
                    </a:lnTo>
                    <a:lnTo>
                      <a:pt x="5782" y="937"/>
                    </a:lnTo>
                    <a:lnTo>
                      <a:pt x="5795" y="947"/>
                    </a:lnTo>
                    <a:lnTo>
                      <a:pt x="5801" y="960"/>
                    </a:lnTo>
                    <a:lnTo>
                      <a:pt x="5803" y="976"/>
                    </a:lnTo>
                    <a:lnTo>
                      <a:pt x="5798" y="992"/>
                    </a:lnTo>
                    <a:lnTo>
                      <a:pt x="5787" y="1005"/>
                    </a:lnTo>
                    <a:lnTo>
                      <a:pt x="5770" y="1017"/>
                    </a:lnTo>
                    <a:lnTo>
                      <a:pt x="5789" y="1023"/>
                    </a:lnTo>
                    <a:lnTo>
                      <a:pt x="5800" y="1034"/>
                    </a:lnTo>
                    <a:lnTo>
                      <a:pt x="5807" y="1048"/>
                    </a:lnTo>
                    <a:lnTo>
                      <a:pt x="5809" y="1065"/>
                    </a:lnTo>
                    <a:lnTo>
                      <a:pt x="5805" y="1082"/>
                    </a:lnTo>
                    <a:lnTo>
                      <a:pt x="5798" y="1098"/>
                    </a:lnTo>
                    <a:lnTo>
                      <a:pt x="5786" y="1111"/>
                    </a:lnTo>
                    <a:lnTo>
                      <a:pt x="5772" y="1121"/>
                    </a:lnTo>
                    <a:lnTo>
                      <a:pt x="5799" y="1143"/>
                    </a:lnTo>
                    <a:lnTo>
                      <a:pt x="5805" y="1127"/>
                    </a:lnTo>
                    <a:lnTo>
                      <a:pt x="5813" y="1113"/>
                    </a:lnTo>
                    <a:lnTo>
                      <a:pt x="5836" y="1097"/>
                    </a:lnTo>
                    <a:lnTo>
                      <a:pt x="5848" y="1095"/>
                    </a:lnTo>
                    <a:lnTo>
                      <a:pt x="5862" y="1098"/>
                    </a:lnTo>
                    <a:lnTo>
                      <a:pt x="5874" y="1108"/>
                    </a:lnTo>
                    <a:lnTo>
                      <a:pt x="5886" y="1124"/>
                    </a:lnTo>
                    <a:lnTo>
                      <a:pt x="5900" y="1112"/>
                    </a:lnTo>
                    <a:lnTo>
                      <a:pt x="5916" y="1107"/>
                    </a:lnTo>
                    <a:lnTo>
                      <a:pt x="5932" y="1107"/>
                    </a:lnTo>
                    <a:lnTo>
                      <a:pt x="5947" y="1113"/>
                    </a:lnTo>
                    <a:lnTo>
                      <a:pt x="5961" y="1123"/>
                    </a:lnTo>
                    <a:lnTo>
                      <a:pt x="5971" y="1138"/>
                    </a:lnTo>
                    <a:lnTo>
                      <a:pt x="5977" y="1155"/>
                    </a:lnTo>
                    <a:lnTo>
                      <a:pt x="5978" y="1174"/>
                    </a:lnTo>
                    <a:lnTo>
                      <a:pt x="6000" y="1181"/>
                    </a:lnTo>
                    <a:lnTo>
                      <a:pt x="6014" y="1194"/>
                    </a:lnTo>
                    <a:lnTo>
                      <a:pt x="6023" y="1210"/>
                    </a:lnTo>
                    <a:lnTo>
                      <a:pt x="6025" y="1229"/>
                    </a:lnTo>
                    <a:lnTo>
                      <a:pt x="6021" y="1248"/>
                    </a:lnTo>
                    <a:lnTo>
                      <a:pt x="6012" y="1266"/>
                    </a:lnTo>
                    <a:lnTo>
                      <a:pt x="5998" y="1281"/>
                    </a:lnTo>
                    <a:lnTo>
                      <a:pt x="5979" y="1292"/>
                    </a:lnTo>
                    <a:lnTo>
                      <a:pt x="5999" y="1303"/>
                    </a:lnTo>
                    <a:lnTo>
                      <a:pt x="6007" y="1316"/>
                    </a:lnTo>
                    <a:lnTo>
                      <a:pt x="6009" y="1333"/>
                    </a:lnTo>
                    <a:lnTo>
                      <a:pt x="6003" y="1350"/>
                    </a:lnTo>
                    <a:lnTo>
                      <a:pt x="5993" y="1365"/>
                    </a:lnTo>
                    <a:lnTo>
                      <a:pt x="5979" y="1376"/>
                    </a:lnTo>
                    <a:lnTo>
                      <a:pt x="5963" y="1385"/>
                    </a:lnTo>
                    <a:lnTo>
                      <a:pt x="5946" y="1388"/>
                    </a:lnTo>
                    <a:lnTo>
                      <a:pt x="5946" y="1409"/>
                    </a:lnTo>
                    <a:lnTo>
                      <a:pt x="5939" y="1428"/>
                    </a:lnTo>
                    <a:lnTo>
                      <a:pt x="5928" y="1444"/>
                    </a:lnTo>
                    <a:lnTo>
                      <a:pt x="5913" y="1454"/>
                    </a:lnTo>
                    <a:lnTo>
                      <a:pt x="5894" y="1460"/>
                    </a:lnTo>
                    <a:lnTo>
                      <a:pt x="5876" y="1460"/>
                    </a:lnTo>
                    <a:lnTo>
                      <a:pt x="5858" y="1452"/>
                    </a:lnTo>
                    <a:lnTo>
                      <a:pt x="5841" y="1437"/>
                    </a:lnTo>
                    <a:lnTo>
                      <a:pt x="5847" y="1452"/>
                    </a:lnTo>
                    <a:lnTo>
                      <a:pt x="5847" y="1465"/>
                    </a:lnTo>
                    <a:lnTo>
                      <a:pt x="5842" y="1476"/>
                    </a:lnTo>
                    <a:lnTo>
                      <a:pt x="5833" y="1485"/>
                    </a:lnTo>
                    <a:lnTo>
                      <a:pt x="5855" y="1491"/>
                    </a:lnTo>
                    <a:lnTo>
                      <a:pt x="5870" y="1501"/>
                    </a:lnTo>
                    <a:lnTo>
                      <a:pt x="5880" y="1515"/>
                    </a:lnTo>
                    <a:lnTo>
                      <a:pt x="5883" y="1531"/>
                    </a:lnTo>
                    <a:lnTo>
                      <a:pt x="5882" y="1548"/>
                    </a:lnTo>
                    <a:lnTo>
                      <a:pt x="5876" y="1564"/>
                    </a:lnTo>
                    <a:lnTo>
                      <a:pt x="5866" y="1578"/>
                    </a:lnTo>
                    <a:lnTo>
                      <a:pt x="5852" y="1589"/>
                    </a:lnTo>
                    <a:lnTo>
                      <a:pt x="5865" y="1602"/>
                    </a:lnTo>
                    <a:lnTo>
                      <a:pt x="5874" y="1616"/>
                    </a:lnTo>
                    <a:lnTo>
                      <a:pt x="5878" y="1631"/>
                    </a:lnTo>
                    <a:lnTo>
                      <a:pt x="5878" y="1646"/>
                    </a:lnTo>
                    <a:lnTo>
                      <a:pt x="5875" y="1661"/>
                    </a:lnTo>
                    <a:lnTo>
                      <a:pt x="5866" y="1675"/>
                    </a:lnTo>
                    <a:lnTo>
                      <a:pt x="5837" y="1701"/>
                    </a:lnTo>
                    <a:lnTo>
                      <a:pt x="5846" y="1718"/>
                    </a:lnTo>
                    <a:lnTo>
                      <a:pt x="5848" y="1737"/>
                    </a:lnTo>
                    <a:lnTo>
                      <a:pt x="5845" y="1755"/>
                    </a:lnTo>
                    <a:lnTo>
                      <a:pt x="5836" y="1772"/>
                    </a:lnTo>
                    <a:lnTo>
                      <a:pt x="5824" y="1786"/>
                    </a:lnTo>
                    <a:lnTo>
                      <a:pt x="5808" y="1794"/>
                    </a:lnTo>
                    <a:lnTo>
                      <a:pt x="5790" y="1797"/>
                    </a:lnTo>
                    <a:lnTo>
                      <a:pt x="5770" y="1793"/>
                    </a:lnTo>
                    <a:lnTo>
                      <a:pt x="5773" y="1808"/>
                    </a:lnTo>
                    <a:lnTo>
                      <a:pt x="5769" y="1822"/>
                    </a:lnTo>
                    <a:lnTo>
                      <a:pt x="5759" y="1834"/>
                    </a:lnTo>
                    <a:lnTo>
                      <a:pt x="5746" y="1842"/>
                    </a:lnTo>
                    <a:lnTo>
                      <a:pt x="5730" y="1847"/>
                    </a:lnTo>
                    <a:lnTo>
                      <a:pt x="5714" y="1847"/>
                    </a:lnTo>
                    <a:lnTo>
                      <a:pt x="5699" y="1840"/>
                    </a:lnTo>
                    <a:lnTo>
                      <a:pt x="5687" y="1826"/>
                    </a:lnTo>
                    <a:lnTo>
                      <a:pt x="5675" y="1843"/>
                    </a:lnTo>
                    <a:lnTo>
                      <a:pt x="5660" y="1857"/>
                    </a:lnTo>
                    <a:lnTo>
                      <a:pt x="5640" y="1866"/>
                    </a:lnTo>
                    <a:lnTo>
                      <a:pt x="5616" y="1868"/>
                    </a:lnTo>
                    <a:lnTo>
                      <a:pt x="5628" y="1871"/>
                    </a:lnTo>
                    <a:lnTo>
                      <a:pt x="5638" y="1878"/>
                    </a:lnTo>
                    <a:lnTo>
                      <a:pt x="5649" y="1898"/>
                    </a:lnTo>
                    <a:lnTo>
                      <a:pt x="5653" y="1921"/>
                    </a:lnTo>
                    <a:lnTo>
                      <a:pt x="5646" y="1942"/>
                    </a:lnTo>
                    <a:lnTo>
                      <a:pt x="5656" y="1951"/>
                    </a:lnTo>
                    <a:lnTo>
                      <a:pt x="5661" y="1963"/>
                    </a:lnTo>
                    <a:lnTo>
                      <a:pt x="5663" y="1989"/>
                    </a:lnTo>
                    <a:lnTo>
                      <a:pt x="5655" y="2015"/>
                    </a:lnTo>
                    <a:lnTo>
                      <a:pt x="5646" y="2026"/>
                    </a:lnTo>
                    <a:lnTo>
                      <a:pt x="5635" y="2035"/>
                    </a:lnTo>
                    <a:lnTo>
                      <a:pt x="5641" y="2056"/>
                    </a:lnTo>
                    <a:lnTo>
                      <a:pt x="5641" y="2077"/>
                    </a:lnTo>
                    <a:lnTo>
                      <a:pt x="5633" y="2098"/>
                    </a:lnTo>
                    <a:lnTo>
                      <a:pt x="5619" y="2117"/>
                    </a:lnTo>
                    <a:lnTo>
                      <a:pt x="5639" y="2110"/>
                    </a:lnTo>
                    <a:lnTo>
                      <a:pt x="5657" y="2105"/>
                    </a:lnTo>
                    <a:lnTo>
                      <a:pt x="5675" y="2106"/>
                    </a:lnTo>
                    <a:lnTo>
                      <a:pt x="5691" y="2111"/>
                    </a:lnTo>
                    <a:lnTo>
                      <a:pt x="5721" y="2129"/>
                    </a:lnTo>
                    <a:lnTo>
                      <a:pt x="5731" y="2142"/>
                    </a:lnTo>
                    <a:lnTo>
                      <a:pt x="5739" y="2158"/>
                    </a:lnTo>
                    <a:lnTo>
                      <a:pt x="5749" y="2118"/>
                    </a:lnTo>
                    <a:lnTo>
                      <a:pt x="5769" y="2087"/>
                    </a:lnTo>
                    <a:lnTo>
                      <a:pt x="5784" y="2075"/>
                    </a:lnTo>
                    <a:lnTo>
                      <a:pt x="5803" y="2068"/>
                    </a:lnTo>
                    <a:lnTo>
                      <a:pt x="5823" y="2065"/>
                    </a:lnTo>
                    <a:lnTo>
                      <a:pt x="5848" y="2065"/>
                    </a:lnTo>
                    <a:lnTo>
                      <a:pt x="5861" y="2041"/>
                    </a:lnTo>
                    <a:lnTo>
                      <a:pt x="5877" y="2026"/>
                    </a:lnTo>
                    <a:lnTo>
                      <a:pt x="5900" y="2018"/>
                    </a:lnTo>
                    <a:lnTo>
                      <a:pt x="5931" y="2015"/>
                    </a:lnTo>
                    <a:lnTo>
                      <a:pt x="5932" y="1982"/>
                    </a:lnTo>
                    <a:lnTo>
                      <a:pt x="5943" y="1958"/>
                    </a:lnTo>
                    <a:lnTo>
                      <a:pt x="5960" y="1941"/>
                    </a:lnTo>
                    <a:lnTo>
                      <a:pt x="5980" y="1934"/>
                    </a:lnTo>
                    <a:lnTo>
                      <a:pt x="6000" y="1936"/>
                    </a:lnTo>
                    <a:lnTo>
                      <a:pt x="6016" y="1949"/>
                    </a:lnTo>
                    <a:lnTo>
                      <a:pt x="6024" y="1973"/>
                    </a:lnTo>
                    <a:lnTo>
                      <a:pt x="6020" y="2009"/>
                    </a:lnTo>
                    <a:lnTo>
                      <a:pt x="6037" y="2007"/>
                    </a:lnTo>
                    <a:lnTo>
                      <a:pt x="6049" y="2009"/>
                    </a:lnTo>
                    <a:lnTo>
                      <a:pt x="6059" y="2015"/>
                    </a:lnTo>
                    <a:lnTo>
                      <a:pt x="6065" y="2023"/>
                    </a:lnTo>
                    <a:lnTo>
                      <a:pt x="6066" y="2045"/>
                    </a:lnTo>
                    <a:lnTo>
                      <a:pt x="6051" y="2069"/>
                    </a:lnTo>
                    <a:lnTo>
                      <a:pt x="6073" y="2068"/>
                    </a:lnTo>
                    <a:lnTo>
                      <a:pt x="6088" y="2073"/>
                    </a:lnTo>
                    <a:lnTo>
                      <a:pt x="6096" y="2085"/>
                    </a:lnTo>
                    <a:lnTo>
                      <a:pt x="6097" y="2101"/>
                    </a:lnTo>
                    <a:lnTo>
                      <a:pt x="6093" y="2118"/>
                    </a:lnTo>
                    <a:lnTo>
                      <a:pt x="6081" y="2135"/>
                    </a:lnTo>
                    <a:lnTo>
                      <a:pt x="6065" y="2150"/>
                    </a:lnTo>
                    <a:lnTo>
                      <a:pt x="6043" y="2161"/>
                    </a:lnTo>
                    <a:lnTo>
                      <a:pt x="6059" y="2174"/>
                    </a:lnTo>
                    <a:lnTo>
                      <a:pt x="6068" y="2192"/>
                    </a:lnTo>
                    <a:lnTo>
                      <a:pt x="6070" y="2212"/>
                    </a:lnTo>
                    <a:lnTo>
                      <a:pt x="6066" y="2236"/>
                    </a:lnTo>
                    <a:lnTo>
                      <a:pt x="6076" y="2220"/>
                    </a:lnTo>
                    <a:lnTo>
                      <a:pt x="6092" y="2209"/>
                    </a:lnTo>
                    <a:lnTo>
                      <a:pt x="6111" y="2207"/>
                    </a:lnTo>
                    <a:lnTo>
                      <a:pt x="6133" y="2216"/>
                    </a:lnTo>
                    <a:lnTo>
                      <a:pt x="6124" y="2207"/>
                    </a:lnTo>
                    <a:lnTo>
                      <a:pt x="6120" y="2197"/>
                    </a:lnTo>
                    <a:lnTo>
                      <a:pt x="6116" y="2177"/>
                    </a:lnTo>
                    <a:lnTo>
                      <a:pt x="6122" y="2158"/>
                    </a:lnTo>
                    <a:lnTo>
                      <a:pt x="6134" y="2143"/>
                    </a:lnTo>
                    <a:lnTo>
                      <a:pt x="6151" y="2132"/>
                    </a:lnTo>
                    <a:lnTo>
                      <a:pt x="6170" y="2129"/>
                    </a:lnTo>
                    <a:lnTo>
                      <a:pt x="6190" y="2134"/>
                    </a:lnTo>
                    <a:lnTo>
                      <a:pt x="6208" y="2150"/>
                    </a:lnTo>
                    <a:lnTo>
                      <a:pt x="6227" y="2116"/>
                    </a:lnTo>
                    <a:lnTo>
                      <a:pt x="6248" y="2098"/>
                    </a:lnTo>
                    <a:lnTo>
                      <a:pt x="6266" y="2094"/>
                    </a:lnTo>
                    <a:lnTo>
                      <a:pt x="6281" y="2101"/>
                    </a:lnTo>
                    <a:lnTo>
                      <a:pt x="6289" y="2117"/>
                    </a:lnTo>
                    <a:lnTo>
                      <a:pt x="6289" y="2142"/>
                    </a:lnTo>
                    <a:lnTo>
                      <a:pt x="6276" y="2170"/>
                    </a:lnTo>
                    <a:lnTo>
                      <a:pt x="6249" y="2203"/>
                    </a:lnTo>
                    <a:lnTo>
                      <a:pt x="6262" y="2215"/>
                    </a:lnTo>
                    <a:lnTo>
                      <a:pt x="6267" y="2228"/>
                    </a:lnTo>
                    <a:lnTo>
                      <a:pt x="6267" y="2241"/>
                    </a:lnTo>
                    <a:lnTo>
                      <a:pt x="6261" y="2254"/>
                    </a:lnTo>
                    <a:lnTo>
                      <a:pt x="6249" y="2266"/>
                    </a:lnTo>
                    <a:lnTo>
                      <a:pt x="6235" y="2277"/>
                    </a:lnTo>
                    <a:lnTo>
                      <a:pt x="6196" y="2299"/>
                    </a:lnTo>
                    <a:lnTo>
                      <a:pt x="6202" y="2316"/>
                    </a:lnTo>
                    <a:lnTo>
                      <a:pt x="6202" y="2332"/>
                    </a:lnTo>
                    <a:lnTo>
                      <a:pt x="6194" y="2347"/>
                    </a:lnTo>
                    <a:lnTo>
                      <a:pt x="6183" y="2361"/>
                    </a:lnTo>
                    <a:lnTo>
                      <a:pt x="6169" y="2370"/>
                    </a:lnTo>
                    <a:lnTo>
                      <a:pt x="6154" y="2378"/>
                    </a:lnTo>
                    <a:lnTo>
                      <a:pt x="6138" y="2380"/>
                    </a:lnTo>
                    <a:lnTo>
                      <a:pt x="6122" y="2377"/>
                    </a:lnTo>
                    <a:lnTo>
                      <a:pt x="6125" y="2397"/>
                    </a:lnTo>
                    <a:lnTo>
                      <a:pt x="6123" y="2414"/>
                    </a:lnTo>
                    <a:lnTo>
                      <a:pt x="6116" y="2430"/>
                    </a:lnTo>
                    <a:lnTo>
                      <a:pt x="6106" y="2443"/>
                    </a:lnTo>
                    <a:lnTo>
                      <a:pt x="6092" y="2453"/>
                    </a:lnTo>
                    <a:lnTo>
                      <a:pt x="6075" y="2460"/>
                    </a:lnTo>
                    <a:lnTo>
                      <a:pt x="6035" y="2462"/>
                    </a:lnTo>
                    <a:lnTo>
                      <a:pt x="6047" y="2469"/>
                    </a:lnTo>
                    <a:lnTo>
                      <a:pt x="6056" y="2477"/>
                    </a:lnTo>
                    <a:lnTo>
                      <a:pt x="6061" y="2487"/>
                    </a:lnTo>
                    <a:lnTo>
                      <a:pt x="6065" y="2499"/>
                    </a:lnTo>
                    <a:lnTo>
                      <a:pt x="6066" y="2522"/>
                    </a:lnTo>
                    <a:lnTo>
                      <a:pt x="6058" y="2548"/>
                    </a:lnTo>
                    <a:lnTo>
                      <a:pt x="6084" y="2520"/>
                    </a:lnTo>
                    <a:lnTo>
                      <a:pt x="6098" y="2510"/>
                    </a:lnTo>
                    <a:lnTo>
                      <a:pt x="6113" y="2506"/>
                    </a:lnTo>
                    <a:lnTo>
                      <a:pt x="6128" y="2505"/>
                    </a:lnTo>
                    <a:lnTo>
                      <a:pt x="6144" y="2508"/>
                    </a:lnTo>
                    <a:lnTo>
                      <a:pt x="6161" y="2517"/>
                    </a:lnTo>
                    <a:lnTo>
                      <a:pt x="6178" y="2529"/>
                    </a:lnTo>
                    <a:lnTo>
                      <a:pt x="6181" y="2511"/>
                    </a:lnTo>
                    <a:lnTo>
                      <a:pt x="6186" y="2493"/>
                    </a:lnTo>
                    <a:lnTo>
                      <a:pt x="6196" y="2476"/>
                    </a:lnTo>
                    <a:lnTo>
                      <a:pt x="6208" y="2462"/>
                    </a:lnTo>
                    <a:lnTo>
                      <a:pt x="6224" y="2449"/>
                    </a:lnTo>
                    <a:lnTo>
                      <a:pt x="6241" y="2442"/>
                    </a:lnTo>
                    <a:lnTo>
                      <a:pt x="6263" y="2440"/>
                    </a:lnTo>
                    <a:lnTo>
                      <a:pt x="6287" y="2443"/>
                    </a:lnTo>
                    <a:lnTo>
                      <a:pt x="6285" y="2426"/>
                    </a:lnTo>
                    <a:lnTo>
                      <a:pt x="6286" y="2410"/>
                    </a:lnTo>
                    <a:lnTo>
                      <a:pt x="6295" y="2383"/>
                    </a:lnTo>
                    <a:lnTo>
                      <a:pt x="6304" y="2374"/>
                    </a:lnTo>
                    <a:lnTo>
                      <a:pt x="6315" y="2366"/>
                    </a:lnTo>
                    <a:lnTo>
                      <a:pt x="6328" y="2361"/>
                    </a:lnTo>
                    <a:lnTo>
                      <a:pt x="6343" y="2359"/>
                    </a:lnTo>
                    <a:lnTo>
                      <a:pt x="6338" y="2337"/>
                    </a:lnTo>
                    <a:lnTo>
                      <a:pt x="6340" y="2318"/>
                    </a:lnTo>
                    <a:lnTo>
                      <a:pt x="6345" y="2299"/>
                    </a:lnTo>
                    <a:lnTo>
                      <a:pt x="6355" y="2283"/>
                    </a:lnTo>
                    <a:lnTo>
                      <a:pt x="6369" y="2269"/>
                    </a:lnTo>
                    <a:lnTo>
                      <a:pt x="6386" y="2260"/>
                    </a:lnTo>
                    <a:lnTo>
                      <a:pt x="6406" y="2256"/>
                    </a:lnTo>
                    <a:lnTo>
                      <a:pt x="6429" y="2258"/>
                    </a:lnTo>
                    <a:lnTo>
                      <a:pt x="6430" y="2240"/>
                    </a:lnTo>
                    <a:lnTo>
                      <a:pt x="6434" y="2224"/>
                    </a:lnTo>
                    <a:lnTo>
                      <a:pt x="6441" y="2210"/>
                    </a:lnTo>
                    <a:lnTo>
                      <a:pt x="6450" y="2199"/>
                    </a:lnTo>
                    <a:lnTo>
                      <a:pt x="6460" y="2191"/>
                    </a:lnTo>
                    <a:lnTo>
                      <a:pt x="6473" y="2185"/>
                    </a:lnTo>
                    <a:lnTo>
                      <a:pt x="6488" y="2184"/>
                    </a:lnTo>
                    <a:lnTo>
                      <a:pt x="6505" y="2188"/>
                    </a:lnTo>
                    <a:lnTo>
                      <a:pt x="6517" y="2173"/>
                    </a:lnTo>
                    <a:lnTo>
                      <a:pt x="6533" y="2164"/>
                    </a:lnTo>
                    <a:lnTo>
                      <a:pt x="6548" y="2161"/>
                    </a:lnTo>
                    <a:lnTo>
                      <a:pt x="6562" y="2163"/>
                    </a:lnTo>
                    <a:lnTo>
                      <a:pt x="6574" y="2169"/>
                    </a:lnTo>
                    <a:lnTo>
                      <a:pt x="6582" y="2181"/>
                    </a:lnTo>
                    <a:lnTo>
                      <a:pt x="6585" y="2197"/>
                    </a:lnTo>
                    <a:lnTo>
                      <a:pt x="6583" y="2216"/>
                    </a:lnTo>
                    <a:lnTo>
                      <a:pt x="6608" y="2219"/>
                    </a:lnTo>
                    <a:lnTo>
                      <a:pt x="6625" y="2226"/>
                    </a:lnTo>
                    <a:lnTo>
                      <a:pt x="6637" y="2238"/>
                    </a:lnTo>
                    <a:lnTo>
                      <a:pt x="6641" y="2251"/>
                    </a:lnTo>
                    <a:lnTo>
                      <a:pt x="6641" y="2267"/>
                    </a:lnTo>
                    <a:lnTo>
                      <a:pt x="6636" y="2283"/>
                    </a:lnTo>
                    <a:lnTo>
                      <a:pt x="6624" y="2298"/>
                    </a:lnTo>
                    <a:lnTo>
                      <a:pt x="6609" y="2313"/>
                    </a:lnTo>
                    <a:lnTo>
                      <a:pt x="6630" y="2320"/>
                    </a:lnTo>
                    <a:lnTo>
                      <a:pt x="6644" y="2331"/>
                    </a:lnTo>
                    <a:lnTo>
                      <a:pt x="6652" y="2344"/>
                    </a:lnTo>
                    <a:lnTo>
                      <a:pt x="6655" y="2356"/>
                    </a:lnTo>
                    <a:lnTo>
                      <a:pt x="6653" y="2371"/>
                    </a:lnTo>
                    <a:lnTo>
                      <a:pt x="6647" y="2385"/>
                    </a:lnTo>
                    <a:lnTo>
                      <a:pt x="6619" y="2412"/>
                    </a:lnTo>
                    <a:lnTo>
                      <a:pt x="6629" y="2431"/>
                    </a:lnTo>
                    <a:lnTo>
                      <a:pt x="6625" y="2453"/>
                    </a:lnTo>
                    <a:lnTo>
                      <a:pt x="6611" y="2474"/>
                    </a:lnTo>
                    <a:lnTo>
                      <a:pt x="6590" y="2495"/>
                    </a:lnTo>
                    <a:lnTo>
                      <a:pt x="6613" y="2483"/>
                    </a:lnTo>
                    <a:lnTo>
                      <a:pt x="6636" y="2483"/>
                    </a:lnTo>
                    <a:lnTo>
                      <a:pt x="6653" y="2492"/>
                    </a:lnTo>
                    <a:lnTo>
                      <a:pt x="6665" y="2510"/>
                    </a:lnTo>
                    <a:lnTo>
                      <a:pt x="6677" y="2491"/>
                    </a:lnTo>
                    <a:lnTo>
                      <a:pt x="6691" y="2477"/>
                    </a:lnTo>
                    <a:lnTo>
                      <a:pt x="6705" y="2470"/>
                    </a:lnTo>
                    <a:lnTo>
                      <a:pt x="6718" y="2467"/>
                    </a:lnTo>
                    <a:lnTo>
                      <a:pt x="6730" y="2470"/>
                    </a:lnTo>
                    <a:lnTo>
                      <a:pt x="6739" y="2477"/>
                    </a:lnTo>
                    <a:lnTo>
                      <a:pt x="6745" y="2491"/>
                    </a:lnTo>
                    <a:lnTo>
                      <a:pt x="6747" y="2510"/>
                    </a:lnTo>
                    <a:lnTo>
                      <a:pt x="6769" y="2506"/>
                    </a:lnTo>
                    <a:lnTo>
                      <a:pt x="6785" y="2508"/>
                    </a:lnTo>
                    <a:lnTo>
                      <a:pt x="6796" y="2516"/>
                    </a:lnTo>
                    <a:lnTo>
                      <a:pt x="6801" y="2529"/>
                    </a:lnTo>
                    <a:lnTo>
                      <a:pt x="6802" y="2542"/>
                    </a:lnTo>
                    <a:lnTo>
                      <a:pt x="6798" y="2558"/>
                    </a:lnTo>
                    <a:lnTo>
                      <a:pt x="6788" y="2572"/>
                    </a:lnTo>
                    <a:lnTo>
                      <a:pt x="6774" y="2585"/>
                    </a:lnTo>
                    <a:lnTo>
                      <a:pt x="6796" y="2589"/>
                    </a:lnTo>
                    <a:lnTo>
                      <a:pt x="6809" y="2599"/>
                    </a:lnTo>
                    <a:lnTo>
                      <a:pt x="6813" y="2610"/>
                    </a:lnTo>
                    <a:lnTo>
                      <a:pt x="6811" y="2624"/>
                    </a:lnTo>
                    <a:lnTo>
                      <a:pt x="6802" y="2636"/>
                    </a:lnTo>
                    <a:lnTo>
                      <a:pt x="6789" y="2648"/>
                    </a:lnTo>
                    <a:lnTo>
                      <a:pt x="6773" y="2658"/>
                    </a:lnTo>
                    <a:lnTo>
                      <a:pt x="6756" y="2663"/>
                    </a:lnTo>
                    <a:lnTo>
                      <a:pt x="6770" y="2673"/>
                    </a:lnTo>
                    <a:lnTo>
                      <a:pt x="6781" y="2686"/>
                    </a:lnTo>
                    <a:lnTo>
                      <a:pt x="6792" y="2718"/>
                    </a:lnTo>
                    <a:lnTo>
                      <a:pt x="6810" y="2719"/>
                    </a:lnTo>
                    <a:lnTo>
                      <a:pt x="6826" y="2724"/>
                    </a:lnTo>
                    <a:lnTo>
                      <a:pt x="6840" y="2734"/>
                    </a:lnTo>
                    <a:lnTo>
                      <a:pt x="6848" y="2749"/>
                    </a:lnTo>
                    <a:lnTo>
                      <a:pt x="6861" y="2733"/>
                    </a:lnTo>
                    <a:lnTo>
                      <a:pt x="6874" y="2721"/>
                    </a:lnTo>
                    <a:lnTo>
                      <a:pt x="6886" y="2714"/>
                    </a:lnTo>
                    <a:lnTo>
                      <a:pt x="6899" y="2711"/>
                    </a:lnTo>
                    <a:lnTo>
                      <a:pt x="6911" y="2712"/>
                    </a:lnTo>
                    <a:lnTo>
                      <a:pt x="6923" y="2718"/>
                    </a:lnTo>
                    <a:lnTo>
                      <a:pt x="6950" y="2737"/>
                    </a:lnTo>
                    <a:lnTo>
                      <a:pt x="6953" y="2719"/>
                    </a:lnTo>
                    <a:lnTo>
                      <a:pt x="6961" y="2703"/>
                    </a:lnTo>
                    <a:lnTo>
                      <a:pt x="6973" y="2690"/>
                    </a:lnTo>
                    <a:lnTo>
                      <a:pt x="6985" y="2680"/>
                    </a:lnTo>
                    <a:lnTo>
                      <a:pt x="7001" y="2675"/>
                    </a:lnTo>
                    <a:lnTo>
                      <a:pt x="7018" y="2673"/>
                    </a:lnTo>
                    <a:lnTo>
                      <a:pt x="7035" y="2676"/>
                    </a:lnTo>
                    <a:lnTo>
                      <a:pt x="7051" y="2685"/>
                    </a:lnTo>
                    <a:lnTo>
                      <a:pt x="7057" y="2669"/>
                    </a:lnTo>
                    <a:lnTo>
                      <a:pt x="7064" y="2654"/>
                    </a:lnTo>
                    <a:lnTo>
                      <a:pt x="7074" y="2643"/>
                    </a:lnTo>
                    <a:lnTo>
                      <a:pt x="7085" y="2634"/>
                    </a:lnTo>
                    <a:lnTo>
                      <a:pt x="7098" y="2630"/>
                    </a:lnTo>
                    <a:lnTo>
                      <a:pt x="7111" y="2630"/>
                    </a:lnTo>
                    <a:lnTo>
                      <a:pt x="7126" y="2635"/>
                    </a:lnTo>
                    <a:lnTo>
                      <a:pt x="7141" y="2647"/>
                    </a:lnTo>
                    <a:lnTo>
                      <a:pt x="7159" y="2640"/>
                    </a:lnTo>
                    <a:lnTo>
                      <a:pt x="7177" y="2636"/>
                    </a:lnTo>
                    <a:lnTo>
                      <a:pt x="7196" y="2638"/>
                    </a:lnTo>
                    <a:lnTo>
                      <a:pt x="7211" y="2642"/>
                    </a:lnTo>
                    <a:lnTo>
                      <a:pt x="7223" y="2651"/>
                    </a:lnTo>
                    <a:lnTo>
                      <a:pt x="7231" y="2664"/>
                    </a:lnTo>
                    <a:lnTo>
                      <a:pt x="7235" y="2682"/>
                    </a:lnTo>
                    <a:lnTo>
                      <a:pt x="7231" y="2704"/>
                    </a:lnTo>
                    <a:lnTo>
                      <a:pt x="7255" y="2703"/>
                    </a:lnTo>
                    <a:lnTo>
                      <a:pt x="7273" y="2709"/>
                    </a:lnTo>
                    <a:lnTo>
                      <a:pt x="7285" y="2722"/>
                    </a:lnTo>
                    <a:lnTo>
                      <a:pt x="7291" y="2739"/>
                    </a:lnTo>
                    <a:lnTo>
                      <a:pt x="7291" y="2757"/>
                    </a:lnTo>
                    <a:lnTo>
                      <a:pt x="7284" y="2776"/>
                    </a:lnTo>
                    <a:lnTo>
                      <a:pt x="7270" y="2794"/>
                    </a:lnTo>
                    <a:lnTo>
                      <a:pt x="7250" y="2807"/>
                    </a:lnTo>
                    <a:lnTo>
                      <a:pt x="7264" y="2818"/>
                    </a:lnTo>
                    <a:lnTo>
                      <a:pt x="7270" y="2829"/>
                    </a:lnTo>
                    <a:lnTo>
                      <a:pt x="7270" y="2840"/>
                    </a:lnTo>
                    <a:lnTo>
                      <a:pt x="7267" y="2849"/>
                    </a:lnTo>
                    <a:lnTo>
                      <a:pt x="7250" y="2867"/>
                    </a:lnTo>
                    <a:lnTo>
                      <a:pt x="7227" y="2882"/>
                    </a:lnTo>
                    <a:lnTo>
                      <a:pt x="7241" y="2889"/>
                    </a:lnTo>
                    <a:lnTo>
                      <a:pt x="7252" y="2898"/>
                    </a:lnTo>
                    <a:lnTo>
                      <a:pt x="7257" y="2909"/>
                    </a:lnTo>
                    <a:lnTo>
                      <a:pt x="7259" y="2921"/>
                    </a:lnTo>
                    <a:lnTo>
                      <a:pt x="7253" y="2946"/>
                    </a:lnTo>
                    <a:lnTo>
                      <a:pt x="7235" y="2971"/>
                    </a:lnTo>
                    <a:lnTo>
                      <a:pt x="7251" y="2970"/>
                    </a:lnTo>
                    <a:lnTo>
                      <a:pt x="7263" y="2975"/>
                    </a:lnTo>
                    <a:lnTo>
                      <a:pt x="7270" y="2985"/>
                    </a:lnTo>
                    <a:lnTo>
                      <a:pt x="7274" y="2997"/>
                    </a:lnTo>
                    <a:lnTo>
                      <a:pt x="7270" y="3026"/>
                    </a:lnTo>
                    <a:lnTo>
                      <a:pt x="7264" y="3040"/>
                    </a:lnTo>
                    <a:lnTo>
                      <a:pt x="7254" y="3052"/>
                    </a:lnTo>
                    <a:lnTo>
                      <a:pt x="7270" y="3050"/>
                    </a:lnTo>
                    <a:lnTo>
                      <a:pt x="7284" y="3052"/>
                    </a:lnTo>
                    <a:lnTo>
                      <a:pt x="7295" y="3057"/>
                    </a:lnTo>
                    <a:lnTo>
                      <a:pt x="7301" y="3063"/>
                    </a:lnTo>
                    <a:lnTo>
                      <a:pt x="7305" y="3071"/>
                    </a:lnTo>
                    <a:lnTo>
                      <a:pt x="7302" y="3083"/>
                    </a:lnTo>
                    <a:lnTo>
                      <a:pt x="7296" y="3095"/>
                    </a:lnTo>
                    <a:lnTo>
                      <a:pt x="7284" y="3109"/>
                    </a:lnTo>
                    <a:lnTo>
                      <a:pt x="7294" y="3125"/>
                    </a:lnTo>
                    <a:lnTo>
                      <a:pt x="7297" y="3139"/>
                    </a:lnTo>
                    <a:lnTo>
                      <a:pt x="7296" y="3153"/>
                    </a:lnTo>
                    <a:lnTo>
                      <a:pt x="7291" y="3164"/>
                    </a:lnTo>
                    <a:lnTo>
                      <a:pt x="7269" y="3182"/>
                    </a:lnTo>
                    <a:lnTo>
                      <a:pt x="7238" y="3190"/>
                    </a:lnTo>
                    <a:lnTo>
                      <a:pt x="7250" y="3213"/>
                    </a:lnTo>
                    <a:lnTo>
                      <a:pt x="7249" y="3233"/>
                    </a:lnTo>
                    <a:lnTo>
                      <a:pt x="7239" y="3248"/>
                    </a:lnTo>
                    <a:lnTo>
                      <a:pt x="7223" y="3260"/>
                    </a:lnTo>
                    <a:lnTo>
                      <a:pt x="7202" y="3265"/>
                    </a:lnTo>
                    <a:lnTo>
                      <a:pt x="7182" y="3264"/>
                    </a:lnTo>
                    <a:lnTo>
                      <a:pt x="7162" y="3256"/>
                    </a:lnTo>
                    <a:lnTo>
                      <a:pt x="7148" y="3239"/>
                    </a:lnTo>
                    <a:lnTo>
                      <a:pt x="7141" y="3253"/>
                    </a:lnTo>
                    <a:lnTo>
                      <a:pt x="7130" y="3263"/>
                    </a:lnTo>
                    <a:lnTo>
                      <a:pt x="7116" y="3268"/>
                    </a:lnTo>
                    <a:lnTo>
                      <a:pt x="7102" y="3269"/>
                    </a:lnTo>
                    <a:lnTo>
                      <a:pt x="7088" y="3265"/>
                    </a:lnTo>
                    <a:lnTo>
                      <a:pt x="7077" y="3257"/>
                    </a:lnTo>
                    <a:lnTo>
                      <a:pt x="7068" y="3245"/>
                    </a:lnTo>
                    <a:lnTo>
                      <a:pt x="7066" y="3228"/>
                    </a:lnTo>
                    <a:lnTo>
                      <a:pt x="7049" y="3237"/>
                    </a:lnTo>
                    <a:lnTo>
                      <a:pt x="7029" y="3239"/>
                    </a:lnTo>
                    <a:lnTo>
                      <a:pt x="7019" y="3237"/>
                    </a:lnTo>
                    <a:lnTo>
                      <a:pt x="7010" y="3233"/>
                    </a:lnTo>
                    <a:lnTo>
                      <a:pt x="6998" y="3217"/>
                    </a:lnTo>
                    <a:lnTo>
                      <a:pt x="6973" y="3221"/>
                    </a:lnTo>
                    <a:lnTo>
                      <a:pt x="6950" y="3215"/>
                    </a:lnTo>
                    <a:lnTo>
                      <a:pt x="6933" y="3200"/>
                    </a:lnTo>
                    <a:lnTo>
                      <a:pt x="6928" y="3188"/>
                    </a:lnTo>
                    <a:lnTo>
                      <a:pt x="6927" y="3175"/>
                    </a:lnTo>
                    <a:lnTo>
                      <a:pt x="6916" y="3200"/>
                    </a:lnTo>
                    <a:lnTo>
                      <a:pt x="6899" y="3216"/>
                    </a:lnTo>
                    <a:lnTo>
                      <a:pt x="6877" y="3222"/>
                    </a:lnTo>
                    <a:lnTo>
                      <a:pt x="6850" y="3220"/>
                    </a:lnTo>
                    <a:lnTo>
                      <a:pt x="6847" y="3234"/>
                    </a:lnTo>
                    <a:lnTo>
                      <a:pt x="6841" y="3246"/>
                    </a:lnTo>
                    <a:lnTo>
                      <a:pt x="6830" y="3257"/>
                    </a:lnTo>
                    <a:lnTo>
                      <a:pt x="6815" y="3268"/>
                    </a:lnTo>
                    <a:lnTo>
                      <a:pt x="6827" y="3266"/>
                    </a:lnTo>
                    <a:lnTo>
                      <a:pt x="6839" y="3266"/>
                    </a:lnTo>
                    <a:lnTo>
                      <a:pt x="6859" y="3276"/>
                    </a:lnTo>
                    <a:lnTo>
                      <a:pt x="6866" y="3283"/>
                    </a:lnTo>
                    <a:lnTo>
                      <a:pt x="6870" y="3294"/>
                    </a:lnTo>
                    <a:lnTo>
                      <a:pt x="6871" y="3307"/>
                    </a:lnTo>
                    <a:lnTo>
                      <a:pt x="6867" y="3321"/>
                    </a:lnTo>
                    <a:lnTo>
                      <a:pt x="6884" y="3304"/>
                    </a:lnTo>
                    <a:lnTo>
                      <a:pt x="6900" y="3295"/>
                    </a:lnTo>
                    <a:lnTo>
                      <a:pt x="6916" y="3290"/>
                    </a:lnTo>
                    <a:lnTo>
                      <a:pt x="6930" y="3291"/>
                    </a:lnTo>
                    <a:lnTo>
                      <a:pt x="6943" y="3296"/>
                    </a:lnTo>
                    <a:lnTo>
                      <a:pt x="6952" y="3307"/>
                    </a:lnTo>
                    <a:lnTo>
                      <a:pt x="6958" y="3321"/>
                    </a:lnTo>
                    <a:lnTo>
                      <a:pt x="6961" y="3339"/>
                    </a:lnTo>
                    <a:lnTo>
                      <a:pt x="6966" y="3330"/>
                    </a:lnTo>
                    <a:lnTo>
                      <a:pt x="6973" y="3323"/>
                    </a:lnTo>
                    <a:lnTo>
                      <a:pt x="6991" y="3312"/>
                    </a:lnTo>
                    <a:lnTo>
                      <a:pt x="7012" y="3308"/>
                    </a:lnTo>
                    <a:lnTo>
                      <a:pt x="7035" y="3310"/>
                    </a:lnTo>
                    <a:lnTo>
                      <a:pt x="7056" y="3316"/>
                    </a:lnTo>
                    <a:lnTo>
                      <a:pt x="7074" y="3328"/>
                    </a:lnTo>
                    <a:lnTo>
                      <a:pt x="7087" y="3344"/>
                    </a:lnTo>
                    <a:lnTo>
                      <a:pt x="7092" y="3364"/>
                    </a:lnTo>
                    <a:lnTo>
                      <a:pt x="7117" y="3369"/>
                    </a:lnTo>
                    <a:lnTo>
                      <a:pt x="7137" y="3379"/>
                    </a:lnTo>
                    <a:lnTo>
                      <a:pt x="7151" y="3394"/>
                    </a:lnTo>
                    <a:lnTo>
                      <a:pt x="7160" y="3413"/>
                    </a:lnTo>
                    <a:lnTo>
                      <a:pt x="7163" y="3435"/>
                    </a:lnTo>
                    <a:lnTo>
                      <a:pt x="7159" y="3456"/>
                    </a:lnTo>
                    <a:lnTo>
                      <a:pt x="7148" y="3475"/>
                    </a:lnTo>
                    <a:lnTo>
                      <a:pt x="7130" y="3492"/>
                    </a:lnTo>
                    <a:lnTo>
                      <a:pt x="7148" y="3501"/>
                    </a:lnTo>
                    <a:lnTo>
                      <a:pt x="7161" y="3514"/>
                    </a:lnTo>
                    <a:lnTo>
                      <a:pt x="7168" y="3530"/>
                    </a:lnTo>
                    <a:lnTo>
                      <a:pt x="7168" y="3546"/>
                    </a:lnTo>
                    <a:lnTo>
                      <a:pt x="7162" y="3562"/>
                    </a:lnTo>
                    <a:lnTo>
                      <a:pt x="7153" y="3577"/>
                    </a:lnTo>
                    <a:lnTo>
                      <a:pt x="7137" y="3588"/>
                    </a:lnTo>
                    <a:lnTo>
                      <a:pt x="7118" y="3595"/>
                    </a:lnTo>
                    <a:lnTo>
                      <a:pt x="7127" y="3604"/>
                    </a:lnTo>
                    <a:lnTo>
                      <a:pt x="7132" y="3614"/>
                    </a:lnTo>
                    <a:lnTo>
                      <a:pt x="7134" y="3627"/>
                    </a:lnTo>
                    <a:lnTo>
                      <a:pt x="7134" y="3639"/>
                    </a:lnTo>
                    <a:lnTo>
                      <a:pt x="7125" y="3660"/>
                    </a:lnTo>
                    <a:lnTo>
                      <a:pt x="7116" y="3669"/>
                    </a:lnTo>
                    <a:lnTo>
                      <a:pt x="7104" y="3673"/>
                    </a:lnTo>
                    <a:lnTo>
                      <a:pt x="7120" y="3684"/>
                    </a:lnTo>
                    <a:lnTo>
                      <a:pt x="7132" y="3699"/>
                    </a:lnTo>
                    <a:lnTo>
                      <a:pt x="7139" y="3718"/>
                    </a:lnTo>
                    <a:lnTo>
                      <a:pt x="7141" y="3739"/>
                    </a:lnTo>
                    <a:lnTo>
                      <a:pt x="7136" y="3761"/>
                    </a:lnTo>
                    <a:lnTo>
                      <a:pt x="7129" y="3781"/>
                    </a:lnTo>
                    <a:lnTo>
                      <a:pt x="7115" y="3798"/>
                    </a:lnTo>
                    <a:lnTo>
                      <a:pt x="7095" y="3811"/>
                    </a:lnTo>
                    <a:lnTo>
                      <a:pt x="7104" y="3858"/>
                    </a:lnTo>
                    <a:lnTo>
                      <a:pt x="7100" y="3894"/>
                    </a:lnTo>
                    <a:lnTo>
                      <a:pt x="7093" y="3908"/>
                    </a:lnTo>
                    <a:lnTo>
                      <a:pt x="7085" y="3919"/>
                    </a:lnTo>
                    <a:lnTo>
                      <a:pt x="7074" y="3928"/>
                    </a:lnTo>
                    <a:lnTo>
                      <a:pt x="7063" y="3933"/>
                    </a:lnTo>
                    <a:lnTo>
                      <a:pt x="7051" y="3935"/>
                    </a:lnTo>
                    <a:lnTo>
                      <a:pt x="7039" y="3934"/>
                    </a:lnTo>
                    <a:lnTo>
                      <a:pt x="7017" y="3921"/>
                    </a:lnTo>
                    <a:lnTo>
                      <a:pt x="7007" y="3909"/>
                    </a:lnTo>
                    <a:lnTo>
                      <a:pt x="6999" y="3894"/>
                    </a:lnTo>
                    <a:lnTo>
                      <a:pt x="6994" y="3875"/>
                    </a:lnTo>
                    <a:lnTo>
                      <a:pt x="6991" y="3852"/>
                    </a:lnTo>
                    <a:lnTo>
                      <a:pt x="6973" y="3850"/>
                    </a:lnTo>
                    <a:lnTo>
                      <a:pt x="6960" y="3843"/>
                    </a:lnTo>
                    <a:lnTo>
                      <a:pt x="6950" y="3832"/>
                    </a:lnTo>
                    <a:lnTo>
                      <a:pt x="6944" y="3821"/>
                    </a:lnTo>
                    <a:lnTo>
                      <a:pt x="6942" y="3807"/>
                    </a:lnTo>
                    <a:lnTo>
                      <a:pt x="6943" y="3791"/>
                    </a:lnTo>
                    <a:lnTo>
                      <a:pt x="6953" y="3762"/>
                    </a:lnTo>
                    <a:lnTo>
                      <a:pt x="6932" y="3760"/>
                    </a:lnTo>
                    <a:lnTo>
                      <a:pt x="6913" y="3750"/>
                    </a:lnTo>
                    <a:lnTo>
                      <a:pt x="6901" y="3734"/>
                    </a:lnTo>
                    <a:lnTo>
                      <a:pt x="6898" y="3714"/>
                    </a:lnTo>
                    <a:lnTo>
                      <a:pt x="6891" y="3726"/>
                    </a:lnTo>
                    <a:lnTo>
                      <a:pt x="6878" y="3735"/>
                    </a:lnTo>
                    <a:lnTo>
                      <a:pt x="6864" y="3742"/>
                    </a:lnTo>
                    <a:lnTo>
                      <a:pt x="6848" y="3744"/>
                    </a:lnTo>
                    <a:lnTo>
                      <a:pt x="6833" y="3742"/>
                    </a:lnTo>
                    <a:lnTo>
                      <a:pt x="6823" y="3734"/>
                    </a:lnTo>
                    <a:lnTo>
                      <a:pt x="6815" y="3721"/>
                    </a:lnTo>
                    <a:lnTo>
                      <a:pt x="6815" y="3703"/>
                    </a:lnTo>
                    <a:lnTo>
                      <a:pt x="6792" y="3711"/>
                    </a:lnTo>
                    <a:lnTo>
                      <a:pt x="6774" y="3712"/>
                    </a:lnTo>
                    <a:lnTo>
                      <a:pt x="6759" y="3707"/>
                    </a:lnTo>
                    <a:lnTo>
                      <a:pt x="6747" y="3699"/>
                    </a:lnTo>
                    <a:lnTo>
                      <a:pt x="6739" y="3686"/>
                    </a:lnTo>
                    <a:lnTo>
                      <a:pt x="6734" y="3670"/>
                    </a:lnTo>
                    <a:lnTo>
                      <a:pt x="6733" y="3652"/>
                    </a:lnTo>
                    <a:lnTo>
                      <a:pt x="6736" y="3633"/>
                    </a:lnTo>
                    <a:lnTo>
                      <a:pt x="6720" y="3640"/>
                    </a:lnTo>
                    <a:lnTo>
                      <a:pt x="6704" y="3643"/>
                    </a:lnTo>
                    <a:lnTo>
                      <a:pt x="6689" y="3640"/>
                    </a:lnTo>
                    <a:lnTo>
                      <a:pt x="6675" y="3635"/>
                    </a:lnTo>
                    <a:lnTo>
                      <a:pt x="6665" y="3625"/>
                    </a:lnTo>
                    <a:lnTo>
                      <a:pt x="6659" y="3612"/>
                    </a:lnTo>
                    <a:lnTo>
                      <a:pt x="6657" y="3599"/>
                    </a:lnTo>
                    <a:lnTo>
                      <a:pt x="6661" y="3585"/>
                    </a:lnTo>
                    <a:lnTo>
                      <a:pt x="6646" y="3590"/>
                    </a:lnTo>
                    <a:lnTo>
                      <a:pt x="6631" y="3587"/>
                    </a:lnTo>
                    <a:lnTo>
                      <a:pt x="6619" y="3574"/>
                    </a:lnTo>
                    <a:lnTo>
                      <a:pt x="6617" y="3555"/>
                    </a:lnTo>
                    <a:lnTo>
                      <a:pt x="6600" y="3564"/>
                    </a:lnTo>
                    <a:lnTo>
                      <a:pt x="6584" y="3566"/>
                    </a:lnTo>
                    <a:lnTo>
                      <a:pt x="6568" y="3562"/>
                    </a:lnTo>
                    <a:lnTo>
                      <a:pt x="6556" y="3551"/>
                    </a:lnTo>
                    <a:lnTo>
                      <a:pt x="6560" y="3562"/>
                    </a:lnTo>
                    <a:lnTo>
                      <a:pt x="6557" y="3573"/>
                    </a:lnTo>
                    <a:lnTo>
                      <a:pt x="6552" y="3581"/>
                    </a:lnTo>
                    <a:lnTo>
                      <a:pt x="6541" y="3588"/>
                    </a:lnTo>
                    <a:lnTo>
                      <a:pt x="6561" y="3586"/>
                    </a:lnTo>
                    <a:lnTo>
                      <a:pt x="6576" y="3594"/>
                    </a:lnTo>
                    <a:lnTo>
                      <a:pt x="6582" y="3608"/>
                    </a:lnTo>
                    <a:lnTo>
                      <a:pt x="6579" y="3625"/>
                    </a:lnTo>
                    <a:lnTo>
                      <a:pt x="6598" y="3633"/>
                    </a:lnTo>
                    <a:lnTo>
                      <a:pt x="6611" y="3644"/>
                    </a:lnTo>
                    <a:lnTo>
                      <a:pt x="6618" y="3659"/>
                    </a:lnTo>
                    <a:lnTo>
                      <a:pt x="6619" y="3676"/>
                    </a:lnTo>
                    <a:lnTo>
                      <a:pt x="6613" y="3692"/>
                    </a:lnTo>
                    <a:lnTo>
                      <a:pt x="6604" y="3706"/>
                    </a:lnTo>
                    <a:lnTo>
                      <a:pt x="6588" y="3717"/>
                    </a:lnTo>
                    <a:lnTo>
                      <a:pt x="6567" y="3721"/>
                    </a:lnTo>
                    <a:lnTo>
                      <a:pt x="6565" y="3744"/>
                    </a:lnTo>
                    <a:lnTo>
                      <a:pt x="6554" y="3762"/>
                    </a:lnTo>
                    <a:lnTo>
                      <a:pt x="6539" y="3776"/>
                    </a:lnTo>
                    <a:lnTo>
                      <a:pt x="6521" y="3783"/>
                    </a:lnTo>
                    <a:lnTo>
                      <a:pt x="6500" y="3784"/>
                    </a:lnTo>
                    <a:lnTo>
                      <a:pt x="6483" y="3779"/>
                    </a:lnTo>
                    <a:lnTo>
                      <a:pt x="6469" y="3765"/>
                    </a:lnTo>
                    <a:lnTo>
                      <a:pt x="6460" y="3744"/>
                    </a:lnTo>
                    <a:lnTo>
                      <a:pt x="6448" y="3748"/>
                    </a:lnTo>
                    <a:lnTo>
                      <a:pt x="6436" y="3749"/>
                    </a:lnTo>
                    <a:lnTo>
                      <a:pt x="6424" y="3747"/>
                    </a:lnTo>
                    <a:lnTo>
                      <a:pt x="6414" y="3741"/>
                    </a:lnTo>
                    <a:lnTo>
                      <a:pt x="6399" y="3763"/>
                    </a:lnTo>
                    <a:lnTo>
                      <a:pt x="6373" y="3775"/>
                    </a:lnTo>
                    <a:lnTo>
                      <a:pt x="6358" y="3776"/>
                    </a:lnTo>
                    <a:lnTo>
                      <a:pt x="6345" y="3773"/>
                    </a:lnTo>
                    <a:lnTo>
                      <a:pt x="6333" y="3764"/>
                    </a:lnTo>
                    <a:lnTo>
                      <a:pt x="6324" y="3751"/>
                    </a:lnTo>
                    <a:lnTo>
                      <a:pt x="6322" y="3768"/>
                    </a:lnTo>
                    <a:lnTo>
                      <a:pt x="6313" y="3782"/>
                    </a:lnTo>
                    <a:lnTo>
                      <a:pt x="6299" y="3791"/>
                    </a:lnTo>
                    <a:lnTo>
                      <a:pt x="6283" y="3796"/>
                    </a:lnTo>
                    <a:lnTo>
                      <a:pt x="6266" y="3795"/>
                    </a:lnTo>
                    <a:lnTo>
                      <a:pt x="6252" y="3790"/>
                    </a:lnTo>
                    <a:lnTo>
                      <a:pt x="6242" y="3777"/>
                    </a:lnTo>
                    <a:lnTo>
                      <a:pt x="6238" y="3759"/>
                    </a:lnTo>
                    <a:lnTo>
                      <a:pt x="6226" y="3772"/>
                    </a:lnTo>
                    <a:lnTo>
                      <a:pt x="6212" y="3778"/>
                    </a:lnTo>
                    <a:lnTo>
                      <a:pt x="6197" y="3779"/>
                    </a:lnTo>
                    <a:lnTo>
                      <a:pt x="6184" y="3774"/>
                    </a:lnTo>
                    <a:lnTo>
                      <a:pt x="6173" y="3766"/>
                    </a:lnTo>
                    <a:lnTo>
                      <a:pt x="6167" y="3754"/>
                    </a:lnTo>
                    <a:lnTo>
                      <a:pt x="6167" y="3742"/>
                    </a:lnTo>
                    <a:lnTo>
                      <a:pt x="6173" y="3728"/>
                    </a:lnTo>
                    <a:lnTo>
                      <a:pt x="6153" y="3717"/>
                    </a:lnTo>
                    <a:lnTo>
                      <a:pt x="6140" y="3702"/>
                    </a:lnTo>
                    <a:lnTo>
                      <a:pt x="6135" y="3684"/>
                    </a:lnTo>
                    <a:lnTo>
                      <a:pt x="6141" y="3659"/>
                    </a:lnTo>
                    <a:lnTo>
                      <a:pt x="6126" y="3675"/>
                    </a:lnTo>
                    <a:lnTo>
                      <a:pt x="6107" y="3685"/>
                    </a:lnTo>
                    <a:lnTo>
                      <a:pt x="6097" y="3685"/>
                    </a:lnTo>
                    <a:lnTo>
                      <a:pt x="6087" y="3683"/>
                    </a:lnTo>
                    <a:lnTo>
                      <a:pt x="6078" y="3676"/>
                    </a:lnTo>
                    <a:lnTo>
                      <a:pt x="6070" y="3666"/>
                    </a:lnTo>
                    <a:lnTo>
                      <a:pt x="6060" y="3685"/>
                    </a:lnTo>
                    <a:lnTo>
                      <a:pt x="6043" y="3695"/>
                    </a:lnTo>
                    <a:lnTo>
                      <a:pt x="6023" y="3695"/>
                    </a:lnTo>
                    <a:lnTo>
                      <a:pt x="6005" y="3684"/>
                    </a:lnTo>
                    <a:lnTo>
                      <a:pt x="6006" y="3700"/>
                    </a:lnTo>
                    <a:lnTo>
                      <a:pt x="5998" y="3713"/>
                    </a:lnTo>
                    <a:lnTo>
                      <a:pt x="5984" y="3720"/>
                    </a:lnTo>
                    <a:lnTo>
                      <a:pt x="5964" y="3718"/>
                    </a:lnTo>
                    <a:lnTo>
                      <a:pt x="5986" y="3727"/>
                    </a:lnTo>
                    <a:lnTo>
                      <a:pt x="5997" y="3738"/>
                    </a:lnTo>
                    <a:lnTo>
                      <a:pt x="5998" y="3752"/>
                    </a:lnTo>
                    <a:lnTo>
                      <a:pt x="5990" y="3766"/>
                    </a:lnTo>
                    <a:lnTo>
                      <a:pt x="6002" y="3767"/>
                    </a:lnTo>
                    <a:lnTo>
                      <a:pt x="6012" y="3772"/>
                    </a:lnTo>
                    <a:lnTo>
                      <a:pt x="6020" y="3778"/>
                    </a:lnTo>
                    <a:lnTo>
                      <a:pt x="6026" y="3787"/>
                    </a:lnTo>
                    <a:lnTo>
                      <a:pt x="6029" y="3808"/>
                    </a:lnTo>
                    <a:lnTo>
                      <a:pt x="6025" y="3819"/>
                    </a:lnTo>
                    <a:lnTo>
                      <a:pt x="6017" y="3829"/>
                    </a:lnTo>
                    <a:lnTo>
                      <a:pt x="6032" y="3832"/>
                    </a:lnTo>
                    <a:lnTo>
                      <a:pt x="6044" y="3839"/>
                    </a:lnTo>
                    <a:lnTo>
                      <a:pt x="6052" y="3850"/>
                    </a:lnTo>
                    <a:lnTo>
                      <a:pt x="6056" y="3861"/>
                    </a:lnTo>
                    <a:lnTo>
                      <a:pt x="6055" y="3874"/>
                    </a:lnTo>
                    <a:lnTo>
                      <a:pt x="6052" y="3886"/>
                    </a:lnTo>
                    <a:lnTo>
                      <a:pt x="6044" y="3897"/>
                    </a:lnTo>
                    <a:lnTo>
                      <a:pt x="6032" y="3904"/>
                    </a:lnTo>
                    <a:lnTo>
                      <a:pt x="6053" y="3931"/>
                    </a:lnTo>
                    <a:lnTo>
                      <a:pt x="6059" y="3955"/>
                    </a:lnTo>
                    <a:lnTo>
                      <a:pt x="6058" y="3966"/>
                    </a:lnTo>
                    <a:lnTo>
                      <a:pt x="6054" y="3977"/>
                    </a:lnTo>
                    <a:lnTo>
                      <a:pt x="6040" y="3993"/>
                    </a:lnTo>
                    <a:lnTo>
                      <a:pt x="6018" y="4001"/>
                    </a:lnTo>
                    <a:lnTo>
                      <a:pt x="5994" y="4001"/>
                    </a:lnTo>
                    <a:lnTo>
                      <a:pt x="5983" y="3997"/>
                    </a:lnTo>
                    <a:lnTo>
                      <a:pt x="5971" y="3991"/>
                    </a:lnTo>
                    <a:lnTo>
                      <a:pt x="5960" y="3980"/>
                    </a:lnTo>
                    <a:lnTo>
                      <a:pt x="5949" y="3967"/>
                    </a:lnTo>
                    <a:lnTo>
                      <a:pt x="5944" y="3982"/>
                    </a:lnTo>
                    <a:lnTo>
                      <a:pt x="5936" y="3994"/>
                    </a:lnTo>
                    <a:lnTo>
                      <a:pt x="5925" y="4003"/>
                    </a:lnTo>
                    <a:lnTo>
                      <a:pt x="5914" y="4008"/>
                    </a:lnTo>
                    <a:lnTo>
                      <a:pt x="5901" y="4008"/>
                    </a:lnTo>
                    <a:lnTo>
                      <a:pt x="5889" y="4002"/>
                    </a:lnTo>
                    <a:lnTo>
                      <a:pt x="5878" y="3992"/>
                    </a:lnTo>
                    <a:lnTo>
                      <a:pt x="5870" y="3975"/>
                    </a:lnTo>
                    <a:lnTo>
                      <a:pt x="5849" y="3986"/>
                    </a:lnTo>
                    <a:lnTo>
                      <a:pt x="5824" y="3990"/>
                    </a:lnTo>
                    <a:lnTo>
                      <a:pt x="5800" y="3982"/>
                    </a:lnTo>
                    <a:lnTo>
                      <a:pt x="5781" y="3963"/>
                    </a:lnTo>
                    <a:lnTo>
                      <a:pt x="5776" y="3976"/>
                    </a:lnTo>
                    <a:lnTo>
                      <a:pt x="5766" y="3985"/>
                    </a:lnTo>
                    <a:lnTo>
                      <a:pt x="5754" y="3992"/>
                    </a:lnTo>
                    <a:lnTo>
                      <a:pt x="5740" y="3995"/>
                    </a:lnTo>
                    <a:lnTo>
                      <a:pt x="5726" y="3995"/>
                    </a:lnTo>
                    <a:lnTo>
                      <a:pt x="5713" y="3993"/>
                    </a:lnTo>
                    <a:lnTo>
                      <a:pt x="5695" y="3982"/>
                    </a:lnTo>
                    <a:lnTo>
                      <a:pt x="5698" y="3998"/>
                    </a:lnTo>
                    <a:lnTo>
                      <a:pt x="5698" y="4014"/>
                    </a:lnTo>
                    <a:lnTo>
                      <a:pt x="5694" y="4028"/>
                    </a:lnTo>
                    <a:lnTo>
                      <a:pt x="5686" y="4040"/>
                    </a:lnTo>
                    <a:lnTo>
                      <a:pt x="5675" y="4049"/>
                    </a:lnTo>
                    <a:lnTo>
                      <a:pt x="5661" y="4057"/>
                    </a:lnTo>
                    <a:lnTo>
                      <a:pt x="5645" y="4062"/>
                    </a:lnTo>
                    <a:lnTo>
                      <a:pt x="5627" y="4063"/>
                    </a:lnTo>
                    <a:lnTo>
                      <a:pt x="5639" y="4074"/>
                    </a:lnTo>
                    <a:lnTo>
                      <a:pt x="5646" y="4087"/>
                    </a:lnTo>
                    <a:lnTo>
                      <a:pt x="5648" y="4099"/>
                    </a:lnTo>
                    <a:lnTo>
                      <a:pt x="5648" y="4111"/>
                    </a:lnTo>
                    <a:lnTo>
                      <a:pt x="5644" y="4123"/>
                    </a:lnTo>
                    <a:lnTo>
                      <a:pt x="5638" y="4135"/>
                    </a:lnTo>
                    <a:lnTo>
                      <a:pt x="5616" y="4152"/>
                    </a:lnTo>
                    <a:lnTo>
                      <a:pt x="5631" y="4151"/>
                    </a:lnTo>
                    <a:lnTo>
                      <a:pt x="5644" y="4155"/>
                    </a:lnTo>
                    <a:lnTo>
                      <a:pt x="5653" y="4165"/>
                    </a:lnTo>
                    <a:lnTo>
                      <a:pt x="5657" y="4178"/>
                    </a:lnTo>
                    <a:lnTo>
                      <a:pt x="5676" y="4173"/>
                    </a:lnTo>
                    <a:lnTo>
                      <a:pt x="5691" y="4176"/>
                    </a:lnTo>
                    <a:lnTo>
                      <a:pt x="5703" y="4184"/>
                    </a:lnTo>
                    <a:lnTo>
                      <a:pt x="5710" y="4197"/>
                    </a:lnTo>
                    <a:lnTo>
                      <a:pt x="5722" y="4177"/>
                    </a:lnTo>
                    <a:lnTo>
                      <a:pt x="5742" y="4161"/>
                    </a:lnTo>
                    <a:lnTo>
                      <a:pt x="5769" y="4151"/>
                    </a:lnTo>
                    <a:lnTo>
                      <a:pt x="5784" y="4150"/>
                    </a:lnTo>
                    <a:lnTo>
                      <a:pt x="5799" y="4152"/>
                    </a:lnTo>
                    <a:lnTo>
                      <a:pt x="5820" y="4130"/>
                    </a:lnTo>
                    <a:lnTo>
                      <a:pt x="5840" y="4117"/>
                    </a:lnTo>
                    <a:lnTo>
                      <a:pt x="5859" y="4113"/>
                    </a:lnTo>
                    <a:lnTo>
                      <a:pt x="5874" y="4115"/>
                    </a:lnTo>
                    <a:lnTo>
                      <a:pt x="5884" y="4125"/>
                    </a:lnTo>
                    <a:lnTo>
                      <a:pt x="5890" y="4141"/>
                    </a:lnTo>
                    <a:lnTo>
                      <a:pt x="5888" y="4165"/>
                    </a:lnTo>
                    <a:lnTo>
                      <a:pt x="5878" y="4194"/>
                    </a:lnTo>
                    <a:lnTo>
                      <a:pt x="5904" y="4202"/>
                    </a:lnTo>
                    <a:lnTo>
                      <a:pt x="5919" y="4215"/>
                    </a:lnTo>
                    <a:lnTo>
                      <a:pt x="5923" y="4231"/>
                    </a:lnTo>
                    <a:lnTo>
                      <a:pt x="5919" y="4248"/>
                    </a:lnTo>
                    <a:lnTo>
                      <a:pt x="5907" y="4265"/>
                    </a:lnTo>
                    <a:lnTo>
                      <a:pt x="5889" y="4278"/>
                    </a:lnTo>
                    <a:lnTo>
                      <a:pt x="5867" y="4288"/>
                    </a:lnTo>
                    <a:lnTo>
                      <a:pt x="5841" y="4290"/>
                    </a:lnTo>
                    <a:lnTo>
                      <a:pt x="5851" y="4298"/>
                    </a:lnTo>
                    <a:lnTo>
                      <a:pt x="5859" y="4307"/>
                    </a:lnTo>
                    <a:lnTo>
                      <a:pt x="5862" y="4318"/>
                    </a:lnTo>
                    <a:lnTo>
                      <a:pt x="5863" y="4327"/>
                    </a:lnTo>
                    <a:lnTo>
                      <a:pt x="5856" y="4347"/>
                    </a:lnTo>
                    <a:lnTo>
                      <a:pt x="5841" y="4363"/>
                    </a:lnTo>
                    <a:lnTo>
                      <a:pt x="5854" y="4367"/>
                    </a:lnTo>
                    <a:lnTo>
                      <a:pt x="5865" y="4375"/>
                    </a:lnTo>
                    <a:lnTo>
                      <a:pt x="5869" y="4388"/>
                    </a:lnTo>
                    <a:lnTo>
                      <a:pt x="5867" y="4404"/>
                    </a:lnTo>
                    <a:lnTo>
                      <a:pt x="5889" y="4409"/>
                    </a:lnTo>
                    <a:lnTo>
                      <a:pt x="5905" y="4419"/>
                    </a:lnTo>
                    <a:lnTo>
                      <a:pt x="5916" y="4436"/>
                    </a:lnTo>
                    <a:lnTo>
                      <a:pt x="5919" y="4458"/>
                    </a:lnTo>
                    <a:lnTo>
                      <a:pt x="5931" y="4446"/>
                    </a:lnTo>
                    <a:lnTo>
                      <a:pt x="5945" y="4443"/>
                    </a:lnTo>
                    <a:lnTo>
                      <a:pt x="5959" y="4445"/>
                    </a:lnTo>
                    <a:lnTo>
                      <a:pt x="5972" y="4453"/>
                    </a:lnTo>
                    <a:lnTo>
                      <a:pt x="5982" y="4429"/>
                    </a:lnTo>
                    <a:lnTo>
                      <a:pt x="5997" y="4411"/>
                    </a:lnTo>
                    <a:lnTo>
                      <a:pt x="6016" y="4398"/>
                    </a:lnTo>
                    <a:lnTo>
                      <a:pt x="6043" y="4390"/>
                    </a:lnTo>
                    <a:lnTo>
                      <a:pt x="6040" y="4376"/>
                    </a:lnTo>
                    <a:lnTo>
                      <a:pt x="6039" y="4363"/>
                    </a:lnTo>
                    <a:lnTo>
                      <a:pt x="6046" y="4339"/>
                    </a:lnTo>
                    <a:lnTo>
                      <a:pt x="6054" y="4331"/>
                    </a:lnTo>
                    <a:lnTo>
                      <a:pt x="6066" y="4324"/>
                    </a:lnTo>
                    <a:lnTo>
                      <a:pt x="6079" y="4320"/>
                    </a:lnTo>
                    <a:lnTo>
                      <a:pt x="6096" y="4320"/>
                    </a:lnTo>
                    <a:lnTo>
                      <a:pt x="6090" y="4302"/>
                    </a:lnTo>
                    <a:lnTo>
                      <a:pt x="6089" y="4286"/>
                    </a:lnTo>
                    <a:lnTo>
                      <a:pt x="6095" y="4260"/>
                    </a:lnTo>
                    <a:lnTo>
                      <a:pt x="6109" y="4243"/>
                    </a:lnTo>
                    <a:lnTo>
                      <a:pt x="6127" y="4235"/>
                    </a:lnTo>
                    <a:lnTo>
                      <a:pt x="6148" y="4235"/>
                    </a:lnTo>
                    <a:lnTo>
                      <a:pt x="6166" y="4246"/>
                    </a:lnTo>
                    <a:lnTo>
                      <a:pt x="6178" y="4266"/>
                    </a:lnTo>
                    <a:lnTo>
                      <a:pt x="6181" y="4280"/>
                    </a:lnTo>
                    <a:lnTo>
                      <a:pt x="6181" y="4297"/>
                    </a:lnTo>
                    <a:lnTo>
                      <a:pt x="6199" y="4289"/>
                    </a:lnTo>
                    <a:lnTo>
                      <a:pt x="6216" y="4288"/>
                    </a:lnTo>
                    <a:lnTo>
                      <a:pt x="6230" y="4293"/>
                    </a:lnTo>
                    <a:lnTo>
                      <a:pt x="6239" y="4302"/>
                    </a:lnTo>
                    <a:lnTo>
                      <a:pt x="6245" y="4315"/>
                    </a:lnTo>
                    <a:lnTo>
                      <a:pt x="6247" y="4329"/>
                    </a:lnTo>
                    <a:lnTo>
                      <a:pt x="6242" y="4346"/>
                    </a:lnTo>
                    <a:lnTo>
                      <a:pt x="6234" y="4360"/>
                    </a:lnTo>
                    <a:lnTo>
                      <a:pt x="6258" y="4357"/>
                    </a:lnTo>
                    <a:lnTo>
                      <a:pt x="6274" y="4363"/>
                    </a:lnTo>
                    <a:lnTo>
                      <a:pt x="6283" y="4375"/>
                    </a:lnTo>
                    <a:lnTo>
                      <a:pt x="6285" y="4393"/>
                    </a:lnTo>
                    <a:lnTo>
                      <a:pt x="6294" y="4384"/>
                    </a:lnTo>
                    <a:lnTo>
                      <a:pt x="6306" y="4380"/>
                    </a:lnTo>
                    <a:lnTo>
                      <a:pt x="6319" y="4378"/>
                    </a:lnTo>
                    <a:lnTo>
                      <a:pt x="6333" y="4380"/>
                    </a:lnTo>
                    <a:lnTo>
                      <a:pt x="6342" y="4362"/>
                    </a:lnTo>
                    <a:lnTo>
                      <a:pt x="6351" y="4348"/>
                    </a:lnTo>
                    <a:lnTo>
                      <a:pt x="6363" y="4337"/>
                    </a:lnTo>
                    <a:lnTo>
                      <a:pt x="6376" y="4329"/>
                    </a:lnTo>
                    <a:lnTo>
                      <a:pt x="6403" y="4323"/>
                    </a:lnTo>
                    <a:lnTo>
                      <a:pt x="6429" y="4327"/>
                    </a:lnTo>
                    <a:lnTo>
                      <a:pt x="6447" y="4341"/>
                    </a:lnTo>
                    <a:lnTo>
                      <a:pt x="6456" y="4360"/>
                    </a:lnTo>
                    <a:lnTo>
                      <a:pt x="6450" y="4386"/>
                    </a:lnTo>
                    <a:lnTo>
                      <a:pt x="6425" y="4416"/>
                    </a:lnTo>
                    <a:lnTo>
                      <a:pt x="6439" y="4418"/>
                    </a:lnTo>
                    <a:lnTo>
                      <a:pt x="6450" y="4424"/>
                    </a:lnTo>
                    <a:lnTo>
                      <a:pt x="6462" y="4438"/>
                    </a:lnTo>
                    <a:lnTo>
                      <a:pt x="6464" y="4459"/>
                    </a:lnTo>
                    <a:lnTo>
                      <a:pt x="6452" y="4480"/>
                    </a:lnTo>
                    <a:lnTo>
                      <a:pt x="6470" y="4472"/>
                    </a:lnTo>
                    <a:lnTo>
                      <a:pt x="6487" y="4471"/>
                    </a:lnTo>
                    <a:lnTo>
                      <a:pt x="6502" y="4474"/>
                    </a:lnTo>
                    <a:lnTo>
                      <a:pt x="6515" y="4481"/>
                    </a:lnTo>
                    <a:lnTo>
                      <a:pt x="6525" y="4493"/>
                    </a:lnTo>
                    <a:lnTo>
                      <a:pt x="6530" y="4507"/>
                    </a:lnTo>
                    <a:lnTo>
                      <a:pt x="6531" y="4523"/>
                    </a:lnTo>
                    <a:lnTo>
                      <a:pt x="6527" y="4539"/>
                    </a:lnTo>
                    <a:lnTo>
                      <a:pt x="6555" y="4542"/>
                    </a:lnTo>
                    <a:lnTo>
                      <a:pt x="6577" y="4550"/>
                    </a:lnTo>
                    <a:lnTo>
                      <a:pt x="6592" y="4560"/>
                    </a:lnTo>
                    <a:lnTo>
                      <a:pt x="6600" y="4574"/>
                    </a:lnTo>
                    <a:lnTo>
                      <a:pt x="6603" y="4589"/>
                    </a:lnTo>
                    <a:lnTo>
                      <a:pt x="6597" y="4605"/>
                    </a:lnTo>
                    <a:lnTo>
                      <a:pt x="6584" y="4622"/>
                    </a:lnTo>
                    <a:lnTo>
                      <a:pt x="6564" y="4639"/>
                    </a:lnTo>
                    <a:lnTo>
                      <a:pt x="6589" y="4649"/>
                    </a:lnTo>
                    <a:lnTo>
                      <a:pt x="6607" y="4664"/>
                    </a:lnTo>
                    <a:lnTo>
                      <a:pt x="6617" y="4683"/>
                    </a:lnTo>
                    <a:lnTo>
                      <a:pt x="6621" y="4704"/>
                    </a:lnTo>
                    <a:lnTo>
                      <a:pt x="6617" y="4724"/>
                    </a:lnTo>
                    <a:lnTo>
                      <a:pt x="6607" y="4743"/>
                    </a:lnTo>
                    <a:lnTo>
                      <a:pt x="6590" y="4759"/>
                    </a:lnTo>
                    <a:lnTo>
                      <a:pt x="6567" y="4770"/>
                    </a:lnTo>
                    <a:lnTo>
                      <a:pt x="6581" y="4792"/>
                    </a:lnTo>
                    <a:lnTo>
                      <a:pt x="6586" y="4814"/>
                    </a:lnTo>
                    <a:lnTo>
                      <a:pt x="6586" y="4833"/>
                    </a:lnTo>
                    <a:lnTo>
                      <a:pt x="6579" y="4850"/>
                    </a:lnTo>
                    <a:lnTo>
                      <a:pt x="6566" y="4863"/>
                    </a:lnTo>
                    <a:lnTo>
                      <a:pt x="6547" y="4870"/>
                    </a:lnTo>
                    <a:lnTo>
                      <a:pt x="6522" y="4871"/>
                    </a:lnTo>
                    <a:lnTo>
                      <a:pt x="6493" y="4866"/>
                    </a:lnTo>
                    <a:lnTo>
                      <a:pt x="6486" y="4888"/>
                    </a:lnTo>
                    <a:lnTo>
                      <a:pt x="6471" y="4904"/>
                    </a:lnTo>
                    <a:lnTo>
                      <a:pt x="6452" y="4915"/>
                    </a:lnTo>
                    <a:lnTo>
                      <a:pt x="6429" y="4918"/>
                    </a:lnTo>
                    <a:lnTo>
                      <a:pt x="6406" y="4914"/>
                    </a:lnTo>
                    <a:lnTo>
                      <a:pt x="6388" y="4902"/>
                    </a:lnTo>
                    <a:lnTo>
                      <a:pt x="6376" y="4883"/>
                    </a:lnTo>
                    <a:lnTo>
                      <a:pt x="6373" y="4854"/>
                    </a:lnTo>
                    <a:lnTo>
                      <a:pt x="6355" y="4865"/>
                    </a:lnTo>
                    <a:lnTo>
                      <a:pt x="6334" y="4870"/>
                    </a:lnTo>
                    <a:lnTo>
                      <a:pt x="6315" y="4868"/>
                    </a:lnTo>
                    <a:lnTo>
                      <a:pt x="6297" y="4862"/>
                    </a:lnTo>
                    <a:lnTo>
                      <a:pt x="6283" y="4850"/>
                    </a:lnTo>
                    <a:lnTo>
                      <a:pt x="6273" y="4835"/>
                    </a:lnTo>
                    <a:lnTo>
                      <a:pt x="6268" y="4818"/>
                    </a:lnTo>
                    <a:lnTo>
                      <a:pt x="6272" y="4799"/>
                    </a:lnTo>
                    <a:lnTo>
                      <a:pt x="6253" y="4814"/>
                    </a:lnTo>
                    <a:lnTo>
                      <a:pt x="6232" y="4821"/>
                    </a:lnTo>
                    <a:lnTo>
                      <a:pt x="6209" y="4822"/>
                    </a:lnTo>
                    <a:lnTo>
                      <a:pt x="6185" y="4818"/>
                    </a:lnTo>
                    <a:lnTo>
                      <a:pt x="6198" y="4823"/>
                    </a:lnTo>
                    <a:lnTo>
                      <a:pt x="6208" y="4832"/>
                    </a:lnTo>
                    <a:lnTo>
                      <a:pt x="6213" y="4840"/>
                    </a:lnTo>
                    <a:lnTo>
                      <a:pt x="6216" y="4851"/>
                    </a:lnTo>
                    <a:lnTo>
                      <a:pt x="6214" y="4862"/>
                    </a:lnTo>
                    <a:lnTo>
                      <a:pt x="6211" y="4871"/>
                    </a:lnTo>
                    <a:lnTo>
                      <a:pt x="6193" y="4888"/>
                    </a:lnTo>
                    <a:lnTo>
                      <a:pt x="6216" y="4893"/>
                    </a:lnTo>
                    <a:lnTo>
                      <a:pt x="6231" y="4906"/>
                    </a:lnTo>
                    <a:lnTo>
                      <a:pt x="6234" y="4925"/>
                    </a:lnTo>
                    <a:lnTo>
                      <a:pt x="6223" y="4944"/>
                    </a:lnTo>
                    <a:lnTo>
                      <a:pt x="6244" y="4945"/>
                    </a:lnTo>
                    <a:lnTo>
                      <a:pt x="6259" y="4953"/>
                    </a:lnTo>
                    <a:lnTo>
                      <a:pt x="6269" y="4965"/>
                    </a:lnTo>
                    <a:lnTo>
                      <a:pt x="6275" y="4980"/>
                    </a:lnTo>
                    <a:lnTo>
                      <a:pt x="6274" y="4996"/>
                    </a:lnTo>
                    <a:lnTo>
                      <a:pt x="6268" y="5011"/>
                    </a:lnTo>
                    <a:lnTo>
                      <a:pt x="6257" y="5023"/>
                    </a:lnTo>
                    <a:lnTo>
                      <a:pt x="6238" y="5030"/>
                    </a:lnTo>
                    <a:lnTo>
                      <a:pt x="6255" y="5040"/>
                    </a:lnTo>
                    <a:lnTo>
                      <a:pt x="6266" y="5053"/>
                    </a:lnTo>
                    <a:lnTo>
                      <a:pt x="6271" y="5069"/>
                    </a:lnTo>
                    <a:lnTo>
                      <a:pt x="6269" y="5084"/>
                    </a:lnTo>
                    <a:lnTo>
                      <a:pt x="6262" y="5099"/>
                    </a:lnTo>
                    <a:lnTo>
                      <a:pt x="6251" y="5111"/>
                    </a:lnTo>
                    <a:lnTo>
                      <a:pt x="6235" y="5119"/>
                    </a:lnTo>
                    <a:lnTo>
                      <a:pt x="6216" y="5123"/>
                    </a:lnTo>
                    <a:lnTo>
                      <a:pt x="6216" y="5143"/>
                    </a:lnTo>
                    <a:lnTo>
                      <a:pt x="6207" y="5159"/>
                    </a:lnTo>
                    <a:lnTo>
                      <a:pt x="6194" y="5170"/>
                    </a:lnTo>
                    <a:lnTo>
                      <a:pt x="6178" y="5176"/>
                    </a:lnTo>
                    <a:lnTo>
                      <a:pt x="6161" y="5177"/>
                    </a:lnTo>
                    <a:lnTo>
                      <a:pt x="6145" y="5171"/>
                    </a:lnTo>
                    <a:lnTo>
                      <a:pt x="6134" y="5158"/>
                    </a:lnTo>
                    <a:lnTo>
                      <a:pt x="6129" y="5137"/>
                    </a:lnTo>
                    <a:lnTo>
                      <a:pt x="6101" y="5132"/>
                    </a:lnTo>
                    <a:lnTo>
                      <a:pt x="6084" y="5117"/>
                    </a:lnTo>
                    <a:lnTo>
                      <a:pt x="6080" y="5106"/>
                    </a:lnTo>
                    <a:lnTo>
                      <a:pt x="6078" y="5094"/>
                    </a:lnTo>
                    <a:lnTo>
                      <a:pt x="6081" y="5058"/>
                    </a:lnTo>
                    <a:lnTo>
                      <a:pt x="6062" y="5077"/>
                    </a:lnTo>
                    <a:lnTo>
                      <a:pt x="6042" y="5083"/>
                    </a:lnTo>
                    <a:lnTo>
                      <a:pt x="6033" y="5082"/>
                    </a:lnTo>
                    <a:lnTo>
                      <a:pt x="6025" y="5077"/>
                    </a:lnTo>
                    <a:lnTo>
                      <a:pt x="6018" y="5068"/>
                    </a:lnTo>
                    <a:lnTo>
                      <a:pt x="6013" y="5055"/>
                    </a:lnTo>
                    <a:lnTo>
                      <a:pt x="6010" y="5069"/>
                    </a:lnTo>
                    <a:lnTo>
                      <a:pt x="6001" y="5084"/>
                    </a:lnTo>
                    <a:lnTo>
                      <a:pt x="5987" y="5099"/>
                    </a:lnTo>
                    <a:lnTo>
                      <a:pt x="5972" y="5112"/>
                    </a:lnTo>
                    <a:lnTo>
                      <a:pt x="5955" y="5119"/>
                    </a:lnTo>
                    <a:lnTo>
                      <a:pt x="5941" y="5120"/>
                    </a:lnTo>
                    <a:lnTo>
                      <a:pt x="5929" y="5112"/>
                    </a:lnTo>
                    <a:lnTo>
                      <a:pt x="5923" y="5093"/>
                    </a:lnTo>
                    <a:lnTo>
                      <a:pt x="5900" y="5117"/>
                    </a:lnTo>
                    <a:lnTo>
                      <a:pt x="5875" y="5133"/>
                    </a:lnTo>
                    <a:lnTo>
                      <a:pt x="5852" y="5141"/>
                    </a:lnTo>
                    <a:lnTo>
                      <a:pt x="5832" y="5140"/>
                    </a:lnTo>
                    <a:lnTo>
                      <a:pt x="5818" y="5131"/>
                    </a:lnTo>
                    <a:lnTo>
                      <a:pt x="5811" y="5115"/>
                    </a:lnTo>
                    <a:lnTo>
                      <a:pt x="5814" y="5090"/>
                    </a:lnTo>
                    <a:lnTo>
                      <a:pt x="5830" y="5058"/>
                    </a:lnTo>
                    <a:lnTo>
                      <a:pt x="5808" y="5069"/>
                    </a:lnTo>
                    <a:lnTo>
                      <a:pt x="5781" y="5070"/>
                    </a:lnTo>
                    <a:lnTo>
                      <a:pt x="5759" y="5059"/>
                    </a:lnTo>
                    <a:lnTo>
                      <a:pt x="5753" y="5050"/>
                    </a:lnTo>
                    <a:lnTo>
                      <a:pt x="5751" y="5037"/>
                    </a:lnTo>
                    <a:lnTo>
                      <a:pt x="5748" y="5057"/>
                    </a:lnTo>
                    <a:lnTo>
                      <a:pt x="5739" y="5074"/>
                    </a:lnTo>
                    <a:lnTo>
                      <a:pt x="5727" y="5086"/>
                    </a:lnTo>
                    <a:lnTo>
                      <a:pt x="5714" y="5094"/>
                    </a:lnTo>
                    <a:lnTo>
                      <a:pt x="5699" y="5095"/>
                    </a:lnTo>
                    <a:lnTo>
                      <a:pt x="5685" y="5089"/>
                    </a:lnTo>
                    <a:lnTo>
                      <a:pt x="5673" y="5077"/>
                    </a:lnTo>
                    <a:lnTo>
                      <a:pt x="5665" y="5055"/>
                    </a:lnTo>
                    <a:lnTo>
                      <a:pt x="5643" y="5062"/>
                    </a:lnTo>
                    <a:lnTo>
                      <a:pt x="5624" y="5063"/>
                    </a:lnTo>
                    <a:lnTo>
                      <a:pt x="5608" y="5057"/>
                    </a:lnTo>
                    <a:lnTo>
                      <a:pt x="5597" y="5049"/>
                    </a:lnTo>
                    <a:lnTo>
                      <a:pt x="5590" y="5036"/>
                    </a:lnTo>
                    <a:lnTo>
                      <a:pt x="5590" y="5020"/>
                    </a:lnTo>
                    <a:lnTo>
                      <a:pt x="5596" y="5002"/>
                    </a:lnTo>
                    <a:lnTo>
                      <a:pt x="5608" y="4981"/>
                    </a:lnTo>
                    <a:lnTo>
                      <a:pt x="5588" y="4985"/>
                    </a:lnTo>
                    <a:lnTo>
                      <a:pt x="5572" y="4981"/>
                    </a:lnTo>
                    <a:lnTo>
                      <a:pt x="5559" y="4972"/>
                    </a:lnTo>
                    <a:lnTo>
                      <a:pt x="5550" y="4959"/>
                    </a:lnTo>
                    <a:lnTo>
                      <a:pt x="5547" y="4943"/>
                    </a:lnTo>
                    <a:lnTo>
                      <a:pt x="5549" y="4925"/>
                    </a:lnTo>
                    <a:lnTo>
                      <a:pt x="5557" y="4908"/>
                    </a:lnTo>
                    <a:lnTo>
                      <a:pt x="5571" y="4892"/>
                    </a:lnTo>
                    <a:lnTo>
                      <a:pt x="5553" y="4880"/>
                    </a:lnTo>
                    <a:lnTo>
                      <a:pt x="5543" y="4867"/>
                    </a:lnTo>
                    <a:lnTo>
                      <a:pt x="5538" y="4853"/>
                    </a:lnTo>
                    <a:lnTo>
                      <a:pt x="5539" y="4838"/>
                    </a:lnTo>
                    <a:lnTo>
                      <a:pt x="5544" y="4824"/>
                    </a:lnTo>
                    <a:lnTo>
                      <a:pt x="5552" y="4809"/>
                    </a:lnTo>
                    <a:lnTo>
                      <a:pt x="5578" y="4784"/>
                    </a:lnTo>
                    <a:lnTo>
                      <a:pt x="5563" y="4770"/>
                    </a:lnTo>
                    <a:lnTo>
                      <a:pt x="5549" y="4789"/>
                    </a:lnTo>
                    <a:lnTo>
                      <a:pt x="5527" y="4802"/>
                    </a:lnTo>
                    <a:lnTo>
                      <a:pt x="5501" y="4808"/>
                    </a:lnTo>
                    <a:lnTo>
                      <a:pt x="5473" y="4806"/>
                    </a:lnTo>
                    <a:lnTo>
                      <a:pt x="5480" y="4835"/>
                    </a:lnTo>
                    <a:lnTo>
                      <a:pt x="5477" y="4869"/>
                    </a:lnTo>
                    <a:lnTo>
                      <a:pt x="5470" y="4885"/>
                    </a:lnTo>
                    <a:lnTo>
                      <a:pt x="5462" y="4897"/>
                    </a:lnTo>
                    <a:lnTo>
                      <a:pt x="5449" y="4904"/>
                    </a:lnTo>
                    <a:lnTo>
                      <a:pt x="5433" y="4907"/>
                    </a:lnTo>
                    <a:lnTo>
                      <a:pt x="5428" y="4931"/>
                    </a:lnTo>
                    <a:lnTo>
                      <a:pt x="5414" y="4950"/>
                    </a:lnTo>
                    <a:lnTo>
                      <a:pt x="5395" y="4961"/>
                    </a:lnTo>
                    <a:lnTo>
                      <a:pt x="5373" y="4965"/>
                    </a:lnTo>
                    <a:lnTo>
                      <a:pt x="5353" y="4961"/>
                    </a:lnTo>
                    <a:lnTo>
                      <a:pt x="5339" y="4948"/>
                    </a:lnTo>
                    <a:lnTo>
                      <a:pt x="5335" y="4939"/>
                    </a:lnTo>
                    <a:lnTo>
                      <a:pt x="5333" y="4927"/>
                    </a:lnTo>
                    <a:lnTo>
                      <a:pt x="5336" y="4913"/>
                    </a:lnTo>
                    <a:lnTo>
                      <a:pt x="5342" y="4896"/>
                    </a:lnTo>
                    <a:lnTo>
                      <a:pt x="5330" y="4901"/>
                    </a:lnTo>
                    <a:lnTo>
                      <a:pt x="5318" y="4901"/>
                    </a:lnTo>
                    <a:lnTo>
                      <a:pt x="5310" y="4897"/>
                    </a:lnTo>
                    <a:lnTo>
                      <a:pt x="5304" y="4887"/>
                    </a:lnTo>
                    <a:lnTo>
                      <a:pt x="5289" y="4916"/>
                    </a:lnTo>
                    <a:lnTo>
                      <a:pt x="5269" y="4933"/>
                    </a:lnTo>
                    <a:lnTo>
                      <a:pt x="5247" y="4939"/>
                    </a:lnTo>
                    <a:lnTo>
                      <a:pt x="5228" y="4937"/>
                    </a:lnTo>
                    <a:lnTo>
                      <a:pt x="5214" y="4926"/>
                    </a:lnTo>
                    <a:lnTo>
                      <a:pt x="5211" y="4918"/>
                    </a:lnTo>
                    <a:lnTo>
                      <a:pt x="5211" y="4910"/>
                    </a:lnTo>
                    <a:lnTo>
                      <a:pt x="5214" y="4901"/>
                    </a:lnTo>
                    <a:lnTo>
                      <a:pt x="5220" y="4891"/>
                    </a:lnTo>
                    <a:lnTo>
                      <a:pt x="5232" y="4880"/>
                    </a:lnTo>
                    <a:lnTo>
                      <a:pt x="5248" y="4869"/>
                    </a:lnTo>
                    <a:lnTo>
                      <a:pt x="5227" y="4856"/>
                    </a:lnTo>
                    <a:lnTo>
                      <a:pt x="5213" y="4835"/>
                    </a:lnTo>
                    <a:lnTo>
                      <a:pt x="5211" y="4823"/>
                    </a:lnTo>
                    <a:lnTo>
                      <a:pt x="5212" y="4810"/>
                    </a:lnTo>
                    <a:lnTo>
                      <a:pt x="5216" y="4799"/>
                    </a:lnTo>
                    <a:lnTo>
                      <a:pt x="5226" y="4788"/>
                    </a:lnTo>
                    <a:lnTo>
                      <a:pt x="5211" y="4794"/>
                    </a:lnTo>
                    <a:lnTo>
                      <a:pt x="5195" y="4795"/>
                    </a:lnTo>
                    <a:lnTo>
                      <a:pt x="5183" y="4791"/>
                    </a:lnTo>
                    <a:lnTo>
                      <a:pt x="5172" y="4783"/>
                    </a:lnTo>
                    <a:lnTo>
                      <a:pt x="5165" y="4772"/>
                    </a:lnTo>
                    <a:lnTo>
                      <a:pt x="5162" y="4759"/>
                    </a:lnTo>
                    <a:lnTo>
                      <a:pt x="5163" y="4746"/>
                    </a:lnTo>
                    <a:lnTo>
                      <a:pt x="5170" y="4732"/>
                    </a:lnTo>
                    <a:lnTo>
                      <a:pt x="5153" y="4739"/>
                    </a:lnTo>
                    <a:lnTo>
                      <a:pt x="5137" y="4740"/>
                    </a:lnTo>
                    <a:lnTo>
                      <a:pt x="5122" y="4737"/>
                    </a:lnTo>
                    <a:lnTo>
                      <a:pt x="5109" y="4730"/>
                    </a:lnTo>
                    <a:lnTo>
                      <a:pt x="5099" y="4720"/>
                    </a:lnTo>
                    <a:lnTo>
                      <a:pt x="5094" y="4707"/>
                    </a:lnTo>
                    <a:lnTo>
                      <a:pt x="5093" y="4692"/>
                    </a:lnTo>
                    <a:lnTo>
                      <a:pt x="5098" y="4676"/>
                    </a:lnTo>
                    <a:lnTo>
                      <a:pt x="5062" y="4679"/>
                    </a:lnTo>
                    <a:lnTo>
                      <a:pt x="5029" y="4673"/>
                    </a:lnTo>
                    <a:lnTo>
                      <a:pt x="5005" y="4658"/>
                    </a:lnTo>
                    <a:lnTo>
                      <a:pt x="4990" y="4636"/>
                    </a:lnTo>
                    <a:lnTo>
                      <a:pt x="4994" y="4664"/>
                    </a:lnTo>
                    <a:lnTo>
                      <a:pt x="4987" y="4683"/>
                    </a:lnTo>
                    <a:lnTo>
                      <a:pt x="4970" y="4697"/>
                    </a:lnTo>
                    <a:lnTo>
                      <a:pt x="4941" y="4707"/>
                    </a:lnTo>
                    <a:lnTo>
                      <a:pt x="4954" y="4715"/>
                    </a:lnTo>
                    <a:lnTo>
                      <a:pt x="4961" y="4726"/>
                    </a:lnTo>
                    <a:lnTo>
                      <a:pt x="4965" y="4738"/>
                    </a:lnTo>
                    <a:lnTo>
                      <a:pt x="4964" y="4750"/>
                    </a:lnTo>
                    <a:lnTo>
                      <a:pt x="4958" y="4760"/>
                    </a:lnTo>
                    <a:lnTo>
                      <a:pt x="4950" y="4770"/>
                    </a:lnTo>
                    <a:lnTo>
                      <a:pt x="4923" y="4781"/>
                    </a:lnTo>
                    <a:lnTo>
                      <a:pt x="4940" y="4779"/>
                    </a:lnTo>
                    <a:lnTo>
                      <a:pt x="4958" y="4782"/>
                    </a:lnTo>
                    <a:lnTo>
                      <a:pt x="4974" y="4787"/>
                    </a:lnTo>
                    <a:lnTo>
                      <a:pt x="4988" y="4795"/>
                    </a:lnTo>
                    <a:lnTo>
                      <a:pt x="4999" y="4806"/>
                    </a:lnTo>
                    <a:lnTo>
                      <a:pt x="5005" y="4820"/>
                    </a:lnTo>
                    <a:lnTo>
                      <a:pt x="5005" y="4836"/>
                    </a:lnTo>
                    <a:lnTo>
                      <a:pt x="4997" y="4854"/>
                    </a:lnTo>
                    <a:lnTo>
                      <a:pt x="5016" y="4854"/>
                    </a:lnTo>
                    <a:lnTo>
                      <a:pt x="5035" y="4859"/>
                    </a:lnTo>
                    <a:lnTo>
                      <a:pt x="5052" y="4866"/>
                    </a:lnTo>
                    <a:lnTo>
                      <a:pt x="5067" y="4878"/>
                    </a:lnTo>
                    <a:lnTo>
                      <a:pt x="5078" y="4892"/>
                    </a:lnTo>
                    <a:lnTo>
                      <a:pt x="5085" y="4908"/>
                    </a:lnTo>
                    <a:lnTo>
                      <a:pt x="5085" y="4927"/>
                    </a:lnTo>
                    <a:lnTo>
                      <a:pt x="5080" y="4948"/>
                    </a:lnTo>
                    <a:lnTo>
                      <a:pt x="5101" y="4959"/>
                    </a:lnTo>
                    <a:lnTo>
                      <a:pt x="5117" y="4972"/>
                    </a:lnTo>
                    <a:lnTo>
                      <a:pt x="5128" y="4987"/>
                    </a:lnTo>
                    <a:lnTo>
                      <a:pt x="5135" y="5004"/>
                    </a:lnTo>
                    <a:lnTo>
                      <a:pt x="5138" y="5022"/>
                    </a:lnTo>
                    <a:lnTo>
                      <a:pt x="5137" y="5040"/>
                    </a:lnTo>
                    <a:lnTo>
                      <a:pt x="5132" y="5058"/>
                    </a:lnTo>
                    <a:lnTo>
                      <a:pt x="5121" y="5074"/>
                    </a:lnTo>
                    <a:lnTo>
                      <a:pt x="5133" y="5092"/>
                    </a:lnTo>
                    <a:lnTo>
                      <a:pt x="5139" y="5109"/>
                    </a:lnTo>
                    <a:lnTo>
                      <a:pt x="5142" y="5126"/>
                    </a:lnTo>
                    <a:lnTo>
                      <a:pt x="5139" y="5142"/>
                    </a:lnTo>
                    <a:lnTo>
                      <a:pt x="5131" y="5155"/>
                    </a:lnTo>
                    <a:lnTo>
                      <a:pt x="5117" y="5165"/>
                    </a:lnTo>
                    <a:lnTo>
                      <a:pt x="5097" y="5171"/>
                    </a:lnTo>
                    <a:lnTo>
                      <a:pt x="5073" y="5171"/>
                    </a:lnTo>
                    <a:lnTo>
                      <a:pt x="5076" y="5186"/>
                    </a:lnTo>
                    <a:lnTo>
                      <a:pt x="5076" y="5202"/>
                    </a:lnTo>
                    <a:lnTo>
                      <a:pt x="5071" y="5216"/>
                    </a:lnTo>
                    <a:lnTo>
                      <a:pt x="5064" y="5227"/>
                    </a:lnTo>
                    <a:lnTo>
                      <a:pt x="5053" y="5237"/>
                    </a:lnTo>
                    <a:lnTo>
                      <a:pt x="5039" y="5242"/>
                    </a:lnTo>
                    <a:lnTo>
                      <a:pt x="5023" y="5242"/>
                    </a:lnTo>
                    <a:lnTo>
                      <a:pt x="5005" y="5237"/>
                    </a:lnTo>
                    <a:lnTo>
                      <a:pt x="4986" y="5271"/>
                    </a:lnTo>
                    <a:lnTo>
                      <a:pt x="4974" y="5283"/>
                    </a:lnTo>
                    <a:lnTo>
                      <a:pt x="4961" y="5290"/>
                    </a:lnTo>
                    <a:lnTo>
                      <a:pt x="4947" y="5295"/>
                    </a:lnTo>
                    <a:lnTo>
                      <a:pt x="4931" y="5296"/>
                    </a:lnTo>
                    <a:lnTo>
                      <a:pt x="4896" y="5286"/>
                    </a:lnTo>
                    <a:lnTo>
                      <a:pt x="4886" y="5280"/>
                    </a:lnTo>
                    <a:lnTo>
                      <a:pt x="4880" y="5269"/>
                    </a:lnTo>
                    <a:lnTo>
                      <a:pt x="4875" y="5244"/>
                    </a:lnTo>
                    <a:lnTo>
                      <a:pt x="4880" y="5232"/>
                    </a:lnTo>
                    <a:lnTo>
                      <a:pt x="4887" y="5221"/>
                    </a:lnTo>
                    <a:lnTo>
                      <a:pt x="4900" y="5214"/>
                    </a:lnTo>
                    <a:lnTo>
                      <a:pt x="4918" y="5211"/>
                    </a:lnTo>
                    <a:lnTo>
                      <a:pt x="4908" y="5206"/>
                    </a:lnTo>
                    <a:lnTo>
                      <a:pt x="4899" y="5198"/>
                    </a:lnTo>
                    <a:lnTo>
                      <a:pt x="4892" y="5188"/>
                    </a:lnTo>
                    <a:lnTo>
                      <a:pt x="4888" y="5177"/>
                    </a:lnTo>
                    <a:lnTo>
                      <a:pt x="4887" y="5164"/>
                    </a:lnTo>
                    <a:lnTo>
                      <a:pt x="4889" y="5152"/>
                    </a:lnTo>
                    <a:lnTo>
                      <a:pt x="4896" y="5142"/>
                    </a:lnTo>
                    <a:lnTo>
                      <a:pt x="4904" y="5133"/>
                    </a:lnTo>
                    <a:lnTo>
                      <a:pt x="4892" y="5133"/>
                    </a:lnTo>
                    <a:lnTo>
                      <a:pt x="4882" y="5129"/>
                    </a:lnTo>
                    <a:lnTo>
                      <a:pt x="4867" y="5114"/>
                    </a:lnTo>
                    <a:lnTo>
                      <a:pt x="4861" y="5094"/>
                    </a:lnTo>
                    <a:lnTo>
                      <a:pt x="4867" y="5072"/>
                    </a:lnTo>
                    <a:lnTo>
                      <a:pt x="4834" y="5064"/>
                    </a:lnTo>
                    <a:lnTo>
                      <a:pt x="4820" y="5055"/>
                    </a:lnTo>
                    <a:lnTo>
                      <a:pt x="4811" y="5045"/>
                    </a:lnTo>
                    <a:lnTo>
                      <a:pt x="4802" y="5054"/>
                    </a:lnTo>
                    <a:lnTo>
                      <a:pt x="4790" y="5059"/>
                    </a:lnTo>
                    <a:lnTo>
                      <a:pt x="4776" y="5059"/>
                    </a:lnTo>
                    <a:lnTo>
                      <a:pt x="4765" y="5052"/>
                    </a:lnTo>
                    <a:lnTo>
                      <a:pt x="4760" y="5067"/>
                    </a:lnTo>
                    <a:lnTo>
                      <a:pt x="4751" y="5079"/>
                    </a:lnTo>
                    <a:lnTo>
                      <a:pt x="4740" y="5087"/>
                    </a:lnTo>
                    <a:lnTo>
                      <a:pt x="4727" y="5090"/>
                    </a:lnTo>
                    <a:lnTo>
                      <a:pt x="4716" y="5089"/>
                    </a:lnTo>
                    <a:lnTo>
                      <a:pt x="4704" y="5083"/>
                    </a:lnTo>
                    <a:lnTo>
                      <a:pt x="4695" y="5071"/>
                    </a:lnTo>
                    <a:lnTo>
                      <a:pt x="4690" y="5052"/>
                    </a:lnTo>
                    <a:lnTo>
                      <a:pt x="4665" y="5059"/>
                    </a:lnTo>
                    <a:lnTo>
                      <a:pt x="4641" y="5057"/>
                    </a:lnTo>
                    <a:lnTo>
                      <a:pt x="4624" y="5046"/>
                    </a:lnTo>
                    <a:lnTo>
                      <a:pt x="4619" y="5037"/>
                    </a:lnTo>
                    <a:lnTo>
                      <a:pt x="4619" y="5025"/>
                    </a:lnTo>
                    <a:lnTo>
                      <a:pt x="4602" y="5033"/>
                    </a:lnTo>
                    <a:lnTo>
                      <a:pt x="4584" y="5035"/>
                    </a:lnTo>
                    <a:lnTo>
                      <a:pt x="4565" y="5031"/>
                    </a:lnTo>
                    <a:lnTo>
                      <a:pt x="4547" y="5022"/>
                    </a:lnTo>
                    <a:lnTo>
                      <a:pt x="4541" y="5036"/>
                    </a:lnTo>
                    <a:lnTo>
                      <a:pt x="4531" y="5048"/>
                    </a:lnTo>
                    <a:lnTo>
                      <a:pt x="4519" y="5055"/>
                    </a:lnTo>
                    <a:lnTo>
                      <a:pt x="4504" y="5059"/>
                    </a:lnTo>
                    <a:lnTo>
                      <a:pt x="4489" y="5061"/>
                    </a:lnTo>
                    <a:lnTo>
                      <a:pt x="4475" y="5058"/>
                    </a:lnTo>
                    <a:lnTo>
                      <a:pt x="4461" y="5052"/>
                    </a:lnTo>
                    <a:lnTo>
                      <a:pt x="4450" y="5041"/>
                    </a:lnTo>
                    <a:lnTo>
                      <a:pt x="4417" y="5046"/>
                    </a:lnTo>
                    <a:lnTo>
                      <a:pt x="4403" y="5042"/>
                    </a:lnTo>
                    <a:lnTo>
                      <a:pt x="4390" y="5037"/>
                    </a:lnTo>
                    <a:lnTo>
                      <a:pt x="4380" y="5028"/>
                    </a:lnTo>
                    <a:lnTo>
                      <a:pt x="4372" y="5018"/>
                    </a:lnTo>
                    <a:lnTo>
                      <a:pt x="4366" y="5003"/>
                    </a:lnTo>
                    <a:lnTo>
                      <a:pt x="4364" y="4985"/>
                    </a:lnTo>
                    <a:lnTo>
                      <a:pt x="4314" y="4992"/>
                    </a:lnTo>
                    <a:lnTo>
                      <a:pt x="4292" y="4989"/>
                    </a:lnTo>
                    <a:lnTo>
                      <a:pt x="4271" y="4984"/>
                    </a:lnTo>
                    <a:lnTo>
                      <a:pt x="4253" y="4973"/>
                    </a:lnTo>
                    <a:lnTo>
                      <a:pt x="4238" y="4960"/>
                    </a:lnTo>
                    <a:lnTo>
                      <a:pt x="4224" y="4942"/>
                    </a:lnTo>
                    <a:lnTo>
                      <a:pt x="4214" y="4922"/>
                    </a:lnTo>
                    <a:lnTo>
                      <a:pt x="4197" y="4932"/>
                    </a:lnTo>
                    <a:lnTo>
                      <a:pt x="4176" y="4937"/>
                    </a:lnTo>
                    <a:lnTo>
                      <a:pt x="4158" y="4931"/>
                    </a:lnTo>
                    <a:lnTo>
                      <a:pt x="4143" y="4914"/>
                    </a:lnTo>
                    <a:lnTo>
                      <a:pt x="4121" y="4925"/>
                    </a:lnTo>
                    <a:lnTo>
                      <a:pt x="4102" y="4927"/>
                    </a:lnTo>
                    <a:lnTo>
                      <a:pt x="4085" y="4921"/>
                    </a:lnTo>
                    <a:lnTo>
                      <a:pt x="4073" y="4909"/>
                    </a:lnTo>
                    <a:lnTo>
                      <a:pt x="4065" y="4894"/>
                    </a:lnTo>
                    <a:lnTo>
                      <a:pt x="4065" y="4876"/>
                    </a:lnTo>
                    <a:lnTo>
                      <a:pt x="4073" y="4857"/>
                    </a:lnTo>
                    <a:lnTo>
                      <a:pt x="4090" y="4840"/>
                    </a:lnTo>
                    <a:lnTo>
                      <a:pt x="4070" y="4839"/>
                    </a:lnTo>
                    <a:lnTo>
                      <a:pt x="4054" y="4835"/>
                    </a:lnTo>
                    <a:lnTo>
                      <a:pt x="4043" y="4826"/>
                    </a:lnTo>
                    <a:lnTo>
                      <a:pt x="4036" y="4815"/>
                    </a:lnTo>
                    <a:lnTo>
                      <a:pt x="4034" y="4802"/>
                    </a:lnTo>
                    <a:lnTo>
                      <a:pt x="4038" y="4787"/>
                    </a:lnTo>
                    <a:lnTo>
                      <a:pt x="4047" y="4773"/>
                    </a:lnTo>
                    <a:lnTo>
                      <a:pt x="4061" y="4758"/>
                    </a:lnTo>
                    <a:lnTo>
                      <a:pt x="4044" y="4769"/>
                    </a:lnTo>
                    <a:lnTo>
                      <a:pt x="4028" y="4774"/>
                    </a:lnTo>
                    <a:lnTo>
                      <a:pt x="4014" y="4772"/>
                    </a:lnTo>
                    <a:lnTo>
                      <a:pt x="4002" y="4767"/>
                    </a:lnTo>
                    <a:lnTo>
                      <a:pt x="3993" y="4756"/>
                    </a:lnTo>
                    <a:lnTo>
                      <a:pt x="3989" y="4742"/>
                    </a:lnTo>
                    <a:lnTo>
                      <a:pt x="3990" y="4727"/>
                    </a:lnTo>
                    <a:lnTo>
                      <a:pt x="3996" y="4710"/>
                    </a:lnTo>
                    <a:lnTo>
                      <a:pt x="3978" y="4727"/>
                    </a:lnTo>
                    <a:lnTo>
                      <a:pt x="3960" y="4736"/>
                    </a:lnTo>
                    <a:lnTo>
                      <a:pt x="3941" y="4738"/>
                    </a:lnTo>
                    <a:lnTo>
                      <a:pt x="3925" y="4733"/>
                    </a:lnTo>
                    <a:lnTo>
                      <a:pt x="3913" y="4725"/>
                    </a:lnTo>
                    <a:lnTo>
                      <a:pt x="3906" y="4711"/>
                    </a:lnTo>
                    <a:lnTo>
                      <a:pt x="3906" y="4694"/>
                    </a:lnTo>
                    <a:lnTo>
                      <a:pt x="3914" y="4674"/>
                    </a:lnTo>
                    <a:lnTo>
                      <a:pt x="3893" y="4699"/>
                    </a:lnTo>
                    <a:lnTo>
                      <a:pt x="3868" y="4713"/>
                    </a:lnTo>
                    <a:lnTo>
                      <a:pt x="3839" y="4716"/>
                    </a:lnTo>
                    <a:lnTo>
                      <a:pt x="3806" y="4710"/>
                    </a:lnTo>
                    <a:lnTo>
                      <a:pt x="3806" y="4725"/>
                    </a:lnTo>
                    <a:lnTo>
                      <a:pt x="3799" y="4739"/>
                    </a:lnTo>
                    <a:lnTo>
                      <a:pt x="3788" y="4750"/>
                    </a:lnTo>
                    <a:lnTo>
                      <a:pt x="3774" y="4758"/>
                    </a:lnTo>
                    <a:lnTo>
                      <a:pt x="3759" y="4762"/>
                    </a:lnTo>
                    <a:lnTo>
                      <a:pt x="3744" y="4761"/>
                    </a:lnTo>
                    <a:lnTo>
                      <a:pt x="3730" y="4756"/>
                    </a:lnTo>
                    <a:lnTo>
                      <a:pt x="3719" y="4744"/>
                    </a:lnTo>
                    <a:close/>
                    <a:moveTo>
                      <a:pt x="788" y="1834"/>
                    </a:moveTo>
                    <a:lnTo>
                      <a:pt x="788" y="1820"/>
                    </a:lnTo>
                    <a:lnTo>
                      <a:pt x="799" y="1805"/>
                    </a:lnTo>
                    <a:lnTo>
                      <a:pt x="816" y="1791"/>
                    </a:lnTo>
                    <a:lnTo>
                      <a:pt x="838" y="1779"/>
                    </a:lnTo>
                    <a:lnTo>
                      <a:pt x="862" y="1771"/>
                    </a:lnTo>
                    <a:lnTo>
                      <a:pt x="884" y="1766"/>
                    </a:lnTo>
                    <a:lnTo>
                      <a:pt x="902" y="1769"/>
                    </a:lnTo>
                    <a:lnTo>
                      <a:pt x="908" y="1773"/>
                    </a:lnTo>
                    <a:lnTo>
                      <a:pt x="912" y="1778"/>
                    </a:lnTo>
                    <a:lnTo>
                      <a:pt x="912" y="1792"/>
                    </a:lnTo>
                    <a:lnTo>
                      <a:pt x="902" y="1807"/>
                    </a:lnTo>
                    <a:lnTo>
                      <a:pt x="884" y="1822"/>
                    </a:lnTo>
                    <a:lnTo>
                      <a:pt x="863" y="1834"/>
                    </a:lnTo>
                    <a:lnTo>
                      <a:pt x="839" y="1842"/>
                    </a:lnTo>
                    <a:lnTo>
                      <a:pt x="816" y="1846"/>
                    </a:lnTo>
                    <a:lnTo>
                      <a:pt x="799" y="1843"/>
                    </a:lnTo>
                    <a:lnTo>
                      <a:pt x="788" y="1834"/>
                    </a:lnTo>
                    <a:close/>
                    <a:moveTo>
                      <a:pt x="848" y="1769"/>
                    </a:moveTo>
                    <a:lnTo>
                      <a:pt x="841" y="1778"/>
                    </a:lnTo>
                    <a:lnTo>
                      <a:pt x="826" y="1784"/>
                    </a:lnTo>
                    <a:lnTo>
                      <a:pt x="782" y="1784"/>
                    </a:lnTo>
                    <a:lnTo>
                      <a:pt x="740" y="1772"/>
                    </a:lnTo>
                    <a:lnTo>
                      <a:pt x="727" y="1762"/>
                    </a:lnTo>
                    <a:lnTo>
                      <a:pt x="723" y="1759"/>
                    </a:lnTo>
                    <a:lnTo>
                      <a:pt x="723" y="1751"/>
                    </a:lnTo>
                    <a:lnTo>
                      <a:pt x="729" y="1742"/>
                    </a:lnTo>
                    <a:lnTo>
                      <a:pt x="744" y="1737"/>
                    </a:lnTo>
                    <a:lnTo>
                      <a:pt x="788" y="1737"/>
                    </a:lnTo>
                    <a:lnTo>
                      <a:pt x="831" y="1748"/>
                    </a:lnTo>
                    <a:lnTo>
                      <a:pt x="843" y="1758"/>
                    </a:lnTo>
                    <a:lnTo>
                      <a:pt x="847" y="1761"/>
                    </a:lnTo>
                    <a:lnTo>
                      <a:pt x="848" y="1769"/>
                    </a:lnTo>
                    <a:close/>
                    <a:moveTo>
                      <a:pt x="5979" y="1433"/>
                    </a:moveTo>
                    <a:lnTo>
                      <a:pt x="5986" y="1421"/>
                    </a:lnTo>
                    <a:lnTo>
                      <a:pt x="6000" y="1413"/>
                    </a:lnTo>
                    <a:lnTo>
                      <a:pt x="6020" y="1409"/>
                    </a:lnTo>
                    <a:lnTo>
                      <a:pt x="6043" y="1408"/>
                    </a:lnTo>
                    <a:lnTo>
                      <a:pt x="6066" y="1412"/>
                    </a:lnTo>
                    <a:lnTo>
                      <a:pt x="6085" y="1418"/>
                    </a:lnTo>
                    <a:lnTo>
                      <a:pt x="6099" y="1428"/>
                    </a:lnTo>
                    <a:lnTo>
                      <a:pt x="6103" y="1440"/>
                    </a:lnTo>
                    <a:lnTo>
                      <a:pt x="6097" y="1452"/>
                    </a:lnTo>
                    <a:lnTo>
                      <a:pt x="6083" y="1460"/>
                    </a:lnTo>
                    <a:lnTo>
                      <a:pt x="6062" y="1464"/>
                    </a:lnTo>
                    <a:lnTo>
                      <a:pt x="6040" y="1464"/>
                    </a:lnTo>
                    <a:lnTo>
                      <a:pt x="6017" y="1462"/>
                    </a:lnTo>
                    <a:lnTo>
                      <a:pt x="5998" y="1455"/>
                    </a:lnTo>
                    <a:lnTo>
                      <a:pt x="5984" y="1446"/>
                    </a:lnTo>
                    <a:lnTo>
                      <a:pt x="5980" y="1439"/>
                    </a:lnTo>
                    <a:lnTo>
                      <a:pt x="5979" y="1433"/>
                    </a:lnTo>
                    <a:close/>
                    <a:moveTo>
                      <a:pt x="7333" y="3202"/>
                    </a:moveTo>
                    <a:lnTo>
                      <a:pt x="7345" y="3202"/>
                    </a:lnTo>
                    <a:lnTo>
                      <a:pt x="7356" y="3207"/>
                    </a:lnTo>
                    <a:lnTo>
                      <a:pt x="7381" y="3230"/>
                    </a:lnTo>
                    <a:lnTo>
                      <a:pt x="7391" y="3245"/>
                    </a:lnTo>
                    <a:lnTo>
                      <a:pt x="7397" y="3260"/>
                    </a:lnTo>
                    <a:lnTo>
                      <a:pt x="7398" y="3272"/>
                    </a:lnTo>
                    <a:lnTo>
                      <a:pt x="7395" y="3283"/>
                    </a:lnTo>
                    <a:lnTo>
                      <a:pt x="7381" y="3280"/>
                    </a:lnTo>
                    <a:lnTo>
                      <a:pt x="7371" y="3270"/>
                    </a:lnTo>
                    <a:lnTo>
                      <a:pt x="7364" y="3255"/>
                    </a:lnTo>
                    <a:lnTo>
                      <a:pt x="7360" y="3239"/>
                    </a:lnTo>
                    <a:lnTo>
                      <a:pt x="7349" y="3209"/>
                    </a:lnTo>
                    <a:lnTo>
                      <a:pt x="7342" y="3202"/>
                    </a:lnTo>
                    <a:lnTo>
                      <a:pt x="7339" y="3200"/>
                    </a:lnTo>
                    <a:lnTo>
                      <a:pt x="7333" y="3202"/>
                    </a:lnTo>
                    <a:close/>
                    <a:moveTo>
                      <a:pt x="7404" y="3321"/>
                    </a:moveTo>
                    <a:lnTo>
                      <a:pt x="7410" y="3318"/>
                    </a:lnTo>
                    <a:lnTo>
                      <a:pt x="7418" y="3319"/>
                    </a:lnTo>
                    <a:lnTo>
                      <a:pt x="7434" y="3329"/>
                    </a:lnTo>
                    <a:lnTo>
                      <a:pt x="7450" y="3346"/>
                    </a:lnTo>
                    <a:lnTo>
                      <a:pt x="7464" y="3368"/>
                    </a:lnTo>
                    <a:lnTo>
                      <a:pt x="7475" y="3390"/>
                    </a:lnTo>
                    <a:lnTo>
                      <a:pt x="7481" y="3412"/>
                    </a:lnTo>
                    <a:lnTo>
                      <a:pt x="7480" y="3432"/>
                    </a:lnTo>
                    <a:lnTo>
                      <a:pt x="7471" y="3443"/>
                    </a:lnTo>
                    <a:lnTo>
                      <a:pt x="7456" y="3444"/>
                    </a:lnTo>
                    <a:lnTo>
                      <a:pt x="7439" y="3435"/>
                    </a:lnTo>
                    <a:lnTo>
                      <a:pt x="7423" y="3418"/>
                    </a:lnTo>
                    <a:lnTo>
                      <a:pt x="7410" y="3396"/>
                    </a:lnTo>
                    <a:lnTo>
                      <a:pt x="7400" y="3373"/>
                    </a:lnTo>
                    <a:lnTo>
                      <a:pt x="7394" y="3350"/>
                    </a:lnTo>
                    <a:lnTo>
                      <a:pt x="7395" y="3332"/>
                    </a:lnTo>
                    <a:lnTo>
                      <a:pt x="7398" y="3325"/>
                    </a:lnTo>
                    <a:lnTo>
                      <a:pt x="7404" y="3321"/>
                    </a:lnTo>
                    <a:close/>
                    <a:moveTo>
                      <a:pt x="7298" y="3265"/>
                    </a:moveTo>
                    <a:lnTo>
                      <a:pt x="7323" y="3288"/>
                    </a:lnTo>
                    <a:lnTo>
                      <a:pt x="7345" y="3317"/>
                    </a:lnTo>
                    <a:lnTo>
                      <a:pt x="7357" y="3349"/>
                    </a:lnTo>
                    <a:lnTo>
                      <a:pt x="7360" y="3366"/>
                    </a:lnTo>
                    <a:lnTo>
                      <a:pt x="7359" y="3384"/>
                    </a:lnTo>
                    <a:lnTo>
                      <a:pt x="7345" y="3374"/>
                    </a:lnTo>
                    <a:lnTo>
                      <a:pt x="7333" y="3362"/>
                    </a:lnTo>
                    <a:lnTo>
                      <a:pt x="7314" y="3332"/>
                    </a:lnTo>
                    <a:lnTo>
                      <a:pt x="7302" y="3298"/>
                    </a:lnTo>
                    <a:lnTo>
                      <a:pt x="7298" y="3265"/>
                    </a:lnTo>
                    <a:close/>
                    <a:moveTo>
                      <a:pt x="7298" y="3922"/>
                    </a:moveTo>
                    <a:lnTo>
                      <a:pt x="7316" y="3945"/>
                    </a:lnTo>
                    <a:lnTo>
                      <a:pt x="7323" y="3966"/>
                    </a:lnTo>
                    <a:lnTo>
                      <a:pt x="7320" y="3983"/>
                    </a:lnTo>
                    <a:lnTo>
                      <a:pt x="7310" y="3996"/>
                    </a:lnTo>
                    <a:lnTo>
                      <a:pt x="7296" y="3999"/>
                    </a:lnTo>
                    <a:lnTo>
                      <a:pt x="7282" y="3993"/>
                    </a:lnTo>
                    <a:lnTo>
                      <a:pt x="7271" y="3975"/>
                    </a:lnTo>
                    <a:lnTo>
                      <a:pt x="7265" y="3940"/>
                    </a:lnTo>
                    <a:lnTo>
                      <a:pt x="7265" y="3918"/>
                    </a:lnTo>
                    <a:lnTo>
                      <a:pt x="7270" y="3907"/>
                    </a:lnTo>
                    <a:lnTo>
                      <a:pt x="7280" y="3909"/>
                    </a:lnTo>
                    <a:lnTo>
                      <a:pt x="7298" y="3922"/>
                    </a:lnTo>
                    <a:close/>
                    <a:moveTo>
                      <a:pt x="7213" y="3862"/>
                    </a:moveTo>
                    <a:lnTo>
                      <a:pt x="7214" y="3904"/>
                    </a:lnTo>
                    <a:lnTo>
                      <a:pt x="7205" y="3932"/>
                    </a:lnTo>
                    <a:lnTo>
                      <a:pt x="7191" y="3948"/>
                    </a:lnTo>
                    <a:lnTo>
                      <a:pt x="7175" y="3952"/>
                    </a:lnTo>
                    <a:lnTo>
                      <a:pt x="7160" y="3945"/>
                    </a:lnTo>
                    <a:lnTo>
                      <a:pt x="7151" y="3927"/>
                    </a:lnTo>
                    <a:lnTo>
                      <a:pt x="7153" y="3898"/>
                    </a:lnTo>
                    <a:lnTo>
                      <a:pt x="7167" y="3859"/>
                    </a:lnTo>
                    <a:lnTo>
                      <a:pt x="7181" y="3841"/>
                    </a:lnTo>
                    <a:lnTo>
                      <a:pt x="7187" y="3836"/>
                    </a:lnTo>
                    <a:lnTo>
                      <a:pt x="7194" y="3835"/>
                    </a:lnTo>
                    <a:lnTo>
                      <a:pt x="7205" y="3842"/>
                    </a:lnTo>
                    <a:lnTo>
                      <a:pt x="7213" y="3862"/>
                    </a:lnTo>
                    <a:close/>
                    <a:moveTo>
                      <a:pt x="6718" y="4933"/>
                    </a:moveTo>
                    <a:lnTo>
                      <a:pt x="6737" y="4957"/>
                    </a:lnTo>
                    <a:lnTo>
                      <a:pt x="6747" y="4985"/>
                    </a:lnTo>
                    <a:lnTo>
                      <a:pt x="6745" y="5017"/>
                    </a:lnTo>
                    <a:lnTo>
                      <a:pt x="6733" y="5048"/>
                    </a:lnTo>
                    <a:lnTo>
                      <a:pt x="6712" y="5053"/>
                    </a:lnTo>
                    <a:lnTo>
                      <a:pt x="6696" y="5046"/>
                    </a:lnTo>
                    <a:lnTo>
                      <a:pt x="6688" y="5028"/>
                    </a:lnTo>
                    <a:lnTo>
                      <a:pt x="6686" y="5005"/>
                    </a:lnTo>
                    <a:lnTo>
                      <a:pt x="6688" y="4979"/>
                    </a:lnTo>
                    <a:lnTo>
                      <a:pt x="6694" y="4957"/>
                    </a:lnTo>
                    <a:lnTo>
                      <a:pt x="6704" y="4940"/>
                    </a:lnTo>
                    <a:lnTo>
                      <a:pt x="6718" y="4933"/>
                    </a:lnTo>
                    <a:close/>
                    <a:moveTo>
                      <a:pt x="6661" y="5223"/>
                    </a:moveTo>
                    <a:lnTo>
                      <a:pt x="6685" y="5242"/>
                    </a:lnTo>
                    <a:lnTo>
                      <a:pt x="6705" y="5265"/>
                    </a:lnTo>
                    <a:lnTo>
                      <a:pt x="6720" y="5289"/>
                    </a:lnTo>
                    <a:lnTo>
                      <a:pt x="6729" y="5316"/>
                    </a:lnTo>
                    <a:lnTo>
                      <a:pt x="6706" y="5300"/>
                    </a:lnTo>
                    <a:lnTo>
                      <a:pt x="6687" y="5280"/>
                    </a:lnTo>
                    <a:lnTo>
                      <a:pt x="6672" y="5254"/>
                    </a:lnTo>
                    <a:lnTo>
                      <a:pt x="6661" y="5223"/>
                    </a:lnTo>
                    <a:close/>
                    <a:moveTo>
                      <a:pt x="6691" y="5349"/>
                    </a:moveTo>
                    <a:lnTo>
                      <a:pt x="6708" y="5363"/>
                    </a:lnTo>
                    <a:lnTo>
                      <a:pt x="6724" y="5387"/>
                    </a:lnTo>
                    <a:lnTo>
                      <a:pt x="6735" y="5415"/>
                    </a:lnTo>
                    <a:lnTo>
                      <a:pt x="6741" y="5445"/>
                    </a:lnTo>
                    <a:lnTo>
                      <a:pt x="6739" y="5456"/>
                    </a:lnTo>
                    <a:lnTo>
                      <a:pt x="6732" y="5461"/>
                    </a:lnTo>
                    <a:lnTo>
                      <a:pt x="6721" y="5460"/>
                    </a:lnTo>
                    <a:lnTo>
                      <a:pt x="6707" y="5453"/>
                    </a:lnTo>
                    <a:lnTo>
                      <a:pt x="6690" y="5432"/>
                    </a:lnTo>
                    <a:lnTo>
                      <a:pt x="6679" y="5404"/>
                    </a:lnTo>
                    <a:lnTo>
                      <a:pt x="6679" y="5374"/>
                    </a:lnTo>
                    <a:lnTo>
                      <a:pt x="6684" y="5360"/>
                    </a:lnTo>
                    <a:lnTo>
                      <a:pt x="6691" y="5349"/>
                    </a:lnTo>
                    <a:close/>
                    <a:moveTo>
                      <a:pt x="6474" y="5427"/>
                    </a:moveTo>
                    <a:lnTo>
                      <a:pt x="6479" y="5454"/>
                    </a:lnTo>
                    <a:lnTo>
                      <a:pt x="6478" y="5481"/>
                    </a:lnTo>
                    <a:lnTo>
                      <a:pt x="6471" y="5506"/>
                    </a:lnTo>
                    <a:lnTo>
                      <a:pt x="6459" y="5531"/>
                    </a:lnTo>
                    <a:lnTo>
                      <a:pt x="6444" y="5521"/>
                    </a:lnTo>
                    <a:lnTo>
                      <a:pt x="6433" y="5508"/>
                    </a:lnTo>
                    <a:lnTo>
                      <a:pt x="6419" y="5478"/>
                    </a:lnTo>
                    <a:lnTo>
                      <a:pt x="6417" y="5461"/>
                    </a:lnTo>
                    <a:lnTo>
                      <a:pt x="6418" y="5444"/>
                    </a:lnTo>
                    <a:lnTo>
                      <a:pt x="6423" y="5428"/>
                    </a:lnTo>
                    <a:lnTo>
                      <a:pt x="6429" y="5412"/>
                    </a:lnTo>
                    <a:lnTo>
                      <a:pt x="6442" y="5395"/>
                    </a:lnTo>
                    <a:lnTo>
                      <a:pt x="6448" y="5393"/>
                    </a:lnTo>
                    <a:lnTo>
                      <a:pt x="6455" y="5394"/>
                    </a:lnTo>
                    <a:lnTo>
                      <a:pt x="6466" y="5405"/>
                    </a:lnTo>
                    <a:lnTo>
                      <a:pt x="6474" y="5427"/>
                    </a:lnTo>
                    <a:close/>
                    <a:moveTo>
                      <a:pt x="6328" y="5415"/>
                    </a:moveTo>
                    <a:lnTo>
                      <a:pt x="6331" y="5390"/>
                    </a:lnTo>
                    <a:lnTo>
                      <a:pt x="6342" y="5364"/>
                    </a:lnTo>
                    <a:lnTo>
                      <a:pt x="6358" y="5343"/>
                    </a:lnTo>
                    <a:lnTo>
                      <a:pt x="6381" y="5330"/>
                    </a:lnTo>
                    <a:lnTo>
                      <a:pt x="6391" y="5359"/>
                    </a:lnTo>
                    <a:lnTo>
                      <a:pt x="6387" y="5388"/>
                    </a:lnTo>
                    <a:lnTo>
                      <a:pt x="6375" y="5413"/>
                    </a:lnTo>
                    <a:lnTo>
                      <a:pt x="6358" y="5435"/>
                    </a:lnTo>
                    <a:lnTo>
                      <a:pt x="6347" y="5441"/>
                    </a:lnTo>
                    <a:lnTo>
                      <a:pt x="6338" y="5441"/>
                    </a:lnTo>
                    <a:lnTo>
                      <a:pt x="6331" y="5432"/>
                    </a:lnTo>
                    <a:lnTo>
                      <a:pt x="6328" y="5415"/>
                    </a:lnTo>
                    <a:close/>
                    <a:moveTo>
                      <a:pt x="6381" y="5010"/>
                    </a:moveTo>
                    <a:lnTo>
                      <a:pt x="6386" y="4995"/>
                    </a:lnTo>
                    <a:lnTo>
                      <a:pt x="6395" y="4986"/>
                    </a:lnTo>
                    <a:lnTo>
                      <a:pt x="6418" y="4976"/>
                    </a:lnTo>
                    <a:lnTo>
                      <a:pt x="6442" y="4981"/>
                    </a:lnTo>
                    <a:lnTo>
                      <a:pt x="6452" y="4990"/>
                    </a:lnTo>
                    <a:lnTo>
                      <a:pt x="6458" y="5002"/>
                    </a:lnTo>
                    <a:lnTo>
                      <a:pt x="6471" y="4992"/>
                    </a:lnTo>
                    <a:lnTo>
                      <a:pt x="6485" y="4987"/>
                    </a:lnTo>
                    <a:lnTo>
                      <a:pt x="6500" y="4986"/>
                    </a:lnTo>
                    <a:lnTo>
                      <a:pt x="6515" y="4989"/>
                    </a:lnTo>
                    <a:lnTo>
                      <a:pt x="6523" y="4979"/>
                    </a:lnTo>
                    <a:lnTo>
                      <a:pt x="6534" y="4972"/>
                    </a:lnTo>
                    <a:lnTo>
                      <a:pt x="6557" y="4970"/>
                    </a:lnTo>
                    <a:lnTo>
                      <a:pt x="6568" y="4973"/>
                    </a:lnTo>
                    <a:lnTo>
                      <a:pt x="6578" y="4979"/>
                    </a:lnTo>
                    <a:lnTo>
                      <a:pt x="6585" y="4990"/>
                    </a:lnTo>
                    <a:lnTo>
                      <a:pt x="6590" y="5004"/>
                    </a:lnTo>
                    <a:lnTo>
                      <a:pt x="6612" y="5001"/>
                    </a:lnTo>
                    <a:lnTo>
                      <a:pt x="6630" y="5003"/>
                    </a:lnTo>
                    <a:lnTo>
                      <a:pt x="6643" y="5009"/>
                    </a:lnTo>
                    <a:lnTo>
                      <a:pt x="6649" y="5020"/>
                    </a:lnTo>
                    <a:lnTo>
                      <a:pt x="6651" y="5032"/>
                    </a:lnTo>
                    <a:lnTo>
                      <a:pt x="6649" y="5043"/>
                    </a:lnTo>
                    <a:lnTo>
                      <a:pt x="6640" y="5056"/>
                    </a:lnTo>
                    <a:lnTo>
                      <a:pt x="6627" y="5067"/>
                    </a:lnTo>
                    <a:lnTo>
                      <a:pt x="6647" y="5068"/>
                    </a:lnTo>
                    <a:lnTo>
                      <a:pt x="6663" y="5077"/>
                    </a:lnTo>
                    <a:lnTo>
                      <a:pt x="6676" y="5089"/>
                    </a:lnTo>
                    <a:lnTo>
                      <a:pt x="6684" y="5104"/>
                    </a:lnTo>
                    <a:lnTo>
                      <a:pt x="6686" y="5119"/>
                    </a:lnTo>
                    <a:lnTo>
                      <a:pt x="6679" y="5131"/>
                    </a:lnTo>
                    <a:lnTo>
                      <a:pt x="6664" y="5139"/>
                    </a:lnTo>
                    <a:lnTo>
                      <a:pt x="6638" y="5137"/>
                    </a:lnTo>
                    <a:lnTo>
                      <a:pt x="6646" y="5150"/>
                    </a:lnTo>
                    <a:lnTo>
                      <a:pt x="6646" y="5162"/>
                    </a:lnTo>
                    <a:lnTo>
                      <a:pt x="6641" y="5173"/>
                    </a:lnTo>
                    <a:lnTo>
                      <a:pt x="6633" y="5181"/>
                    </a:lnTo>
                    <a:lnTo>
                      <a:pt x="6609" y="5190"/>
                    </a:lnTo>
                    <a:lnTo>
                      <a:pt x="6597" y="5188"/>
                    </a:lnTo>
                    <a:lnTo>
                      <a:pt x="6586" y="5181"/>
                    </a:lnTo>
                    <a:lnTo>
                      <a:pt x="6611" y="5221"/>
                    </a:lnTo>
                    <a:lnTo>
                      <a:pt x="6619" y="5243"/>
                    </a:lnTo>
                    <a:lnTo>
                      <a:pt x="6623" y="5265"/>
                    </a:lnTo>
                    <a:lnTo>
                      <a:pt x="6622" y="5282"/>
                    </a:lnTo>
                    <a:lnTo>
                      <a:pt x="6615" y="5292"/>
                    </a:lnTo>
                    <a:lnTo>
                      <a:pt x="6599" y="5295"/>
                    </a:lnTo>
                    <a:lnTo>
                      <a:pt x="6576" y="5286"/>
                    </a:lnTo>
                    <a:lnTo>
                      <a:pt x="6568" y="5323"/>
                    </a:lnTo>
                    <a:lnTo>
                      <a:pt x="6552" y="5347"/>
                    </a:lnTo>
                    <a:lnTo>
                      <a:pt x="6533" y="5358"/>
                    </a:lnTo>
                    <a:lnTo>
                      <a:pt x="6510" y="5358"/>
                    </a:lnTo>
                    <a:lnTo>
                      <a:pt x="6489" y="5348"/>
                    </a:lnTo>
                    <a:lnTo>
                      <a:pt x="6472" y="5330"/>
                    </a:lnTo>
                    <a:lnTo>
                      <a:pt x="6467" y="5318"/>
                    </a:lnTo>
                    <a:lnTo>
                      <a:pt x="6462" y="5304"/>
                    </a:lnTo>
                    <a:lnTo>
                      <a:pt x="6462" y="5274"/>
                    </a:lnTo>
                    <a:lnTo>
                      <a:pt x="6440" y="5280"/>
                    </a:lnTo>
                    <a:lnTo>
                      <a:pt x="6420" y="5281"/>
                    </a:lnTo>
                    <a:lnTo>
                      <a:pt x="6403" y="5278"/>
                    </a:lnTo>
                    <a:lnTo>
                      <a:pt x="6391" y="5270"/>
                    </a:lnTo>
                    <a:lnTo>
                      <a:pt x="6384" y="5259"/>
                    </a:lnTo>
                    <a:lnTo>
                      <a:pt x="6382" y="5244"/>
                    </a:lnTo>
                    <a:lnTo>
                      <a:pt x="6386" y="5227"/>
                    </a:lnTo>
                    <a:lnTo>
                      <a:pt x="6399" y="5208"/>
                    </a:lnTo>
                    <a:lnTo>
                      <a:pt x="6375" y="5222"/>
                    </a:lnTo>
                    <a:lnTo>
                      <a:pt x="6354" y="5230"/>
                    </a:lnTo>
                    <a:lnTo>
                      <a:pt x="6335" y="5234"/>
                    </a:lnTo>
                    <a:lnTo>
                      <a:pt x="6320" y="5233"/>
                    </a:lnTo>
                    <a:lnTo>
                      <a:pt x="6299" y="5222"/>
                    </a:lnTo>
                    <a:lnTo>
                      <a:pt x="6292" y="5213"/>
                    </a:lnTo>
                    <a:lnTo>
                      <a:pt x="6289" y="5203"/>
                    </a:lnTo>
                    <a:lnTo>
                      <a:pt x="6292" y="5180"/>
                    </a:lnTo>
                    <a:lnTo>
                      <a:pt x="6308" y="5160"/>
                    </a:lnTo>
                    <a:lnTo>
                      <a:pt x="6321" y="5152"/>
                    </a:lnTo>
                    <a:lnTo>
                      <a:pt x="6337" y="5147"/>
                    </a:lnTo>
                    <a:lnTo>
                      <a:pt x="6358" y="5146"/>
                    </a:lnTo>
                    <a:lnTo>
                      <a:pt x="6381" y="5148"/>
                    </a:lnTo>
                    <a:lnTo>
                      <a:pt x="6370" y="5133"/>
                    </a:lnTo>
                    <a:lnTo>
                      <a:pt x="6370" y="5118"/>
                    </a:lnTo>
                    <a:lnTo>
                      <a:pt x="6379" y="5108"/>
                    </a:lnTo>
                    <a:lnTo>
                      <a:pt x="6396" y="5103"/>
                    </a:lnTo>
                    <a:lnTo>
                      <a:pt x="6378" y="5099"/>
                    </a:lnTo>
                    <a:lnTo>
                      <a:pt x="6364" y="5089"/>
                    </a:lnTo>
                    <a:lnTo>
                      <a:pt x="6355" y="5075"/>
                    </a:lnTo>
                    <a:lnTo>
                      <a:pt x="6350" y="5059"/>
                    </a:lnTo>
                    <a:lnTo>
                      <a:pt x="6350" y="5043"/>
                    </a:lnTo>
                    <a:lnTo>
                      <a:pt x="6356" y="5028"/>
                    </a:lnTo>
                    <a:lnTo>
                      <a:pt x="6365" y="5017"/>
                    </a:lnTo>
                    <a:lnTo>
                      <a:pt x="6381" y="501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4" name="Freeform 146">
                <a:extLst>
                  <a:ext uri="{FF2B5EF4-FFF2-40B4-BE49-F238E27FC236}">
                    <a16:creationId xmlns:a16="http://schemas.microsoft.com/office/drawing/2014/main" id="{C5D608B5-6E21-4988-9A10-69B71617F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138" y="3833813"/>
                <a:ext cx="71438" cy="82550"/>
              </a:xfrm>
              <a:custGeom>
                <a:avLst/>
                <a:gdLst>
                  <a:gd name="T0" fmla="*/ 26 w 315"/>
                  <a:gd name="T1" fmla="*/ 467 h 467"/>
                  <a:gd name="T2" fmla="*/ 0 w 315"/>
                  <a:gd name="T3" fmla="*/ 433 h 467"/>
                  <a:gd name="T4" fmla="*/ 42 w 315"/>
                  <a:gd name="T5" fmla="*/ 423 h 467"/>
                  <a:gd name="T6" fmla="*/ 19 w 315"/>
                  <a:gd name="T7" fmla="*/ 396 h 467"/>
                  <a:gd name="T8" fmla="*/ 71 w 315"/>
                  <a:gd name="T9" fmla="*/ 396 h 467"/>
                  <a:gd name="T10" fmla="*/ 56 w 315"/>
                  <a:gd name="T11" fmla="*/ 365 h 467"/>
                  <a:gd name="T12" fmla="*/ 30 w 315"/>
                  <a:gd name="T13" fmla="*/ 337 h 467"/>
                  <a:gd name="T14" fmla="*/ 79 w 315"/>
                  <a:gd name="T15" fmla="*/ 348 h 467"/>
                  <a:gd name="T16" fmla="*/ 76 w 315"/>
                  <a:gd name="T17" fmla="*/ 316 h 467"/>
                  <a:gd name="T18" fmla="*/ 68 w 315"/>
                  <a:gd name="T19" fmla="*/ 283 h 467"/>
                  <a:gd name="T20" fmla="*/ 53 w 315"/>
                  <a:gd name="T21" fmla="*/ 249 h 467"/>
                  <a:gd name="T22" fmla="*/ 33 w 315"/>
                  <a:gd name="T23" fmla="*/ 214 h 467"/>
                  <a:gd name="T24" fmla="*/ 63 w 315"/>
                  <a:gd name="T25" fmla="*/ 236 h 467"/>
                  <a:gd name="T26" fmla="*/ 87 w 315"/>
                  <a:gd name="T27" fmla="*/ 261 h 467"/>
                  <a:gd name="T28" fmla="*/ 104 w 315"/>
                  <a:gd name="T29" fmla="*/ 290 h 467"/>
                  <a:gd name="T30" fmla="*/ 116 w 315"/>
                  <a:gd name="T31" fmla="*/ 322 h 467"/>
                  <a:gd name="T32" fmla="*/ 128 w 315"/>
                  <a:gd name="T33" fmla="*/ 287 h 467"/>
                  <a:gd name="T34" fmla="*/ 135 w 315"/>
                  <a:gd name="T35" fmla="*/ 248 h 467"/>
                  <a:gd name="T36" fmla="*/ 136 w 315"/>
                  <a:gd name="T37" fmla="*/ 206 h 467"/>
                  <a:gd name="T38" fmla="*/ 131 w 315"/>
                  <a:gd name="T39" fmla="*/ 163 h 467"/>
                  <a:gd name="T40" fmla="*/ 154 w 315"/>
                  <a:gd name="T41" fmla="*/ 226 h 467"/>
                  <a:gd name="T42" fmla="*/ 165 w 315"/>
                  <a:gd name="T43" fmla="*/ 146 h 467"/>
                  <a:gd name="T44" fmla="*/ 165 w 315"/>
                  <a:gd name="T45" fmla="*/ 40 h 467"/>
                  <a:gd name="T46" fmla="*/ 183 w 315"/>
                  <a:gd name="T47" fmla="*/ 88 h 467"/>
                  <a:gd name="T48" fmla="*/ 197 w 315"/>
                  <a:gd name="T49" fmla="*/ 145 h 467"/>
                  <a:gd name="T50" fmla="*/ 206 w 315"/>
                  <a:gd name="T51" fmla="*/ 208 h 467"/>
                  <a:gd name="T52" fmla="*/ 207 w 315"/>
                  <a:gd name="T53" fmla="*/ 274 h 467"/>
                  <a:gd name="T54" fmla="*/ 222 w 315"/>
                  <a:gd name="T55" fmla="*/ 218 h 467"/>
                  <a:gd name="T56" fmla="*/ 236 w 315"/>
                  <a:gd name="T57" fmla="*/ 152 h 467"/>
                  <a:gd name="T58" fmla="*/ 248 w 315"/>
                  <a:gd name="T59" fmla="*/ 80 h 467"/>
                  <a:gd name="T60" fmla="*/ 255 w 315"/>
                  <a:gd name="T61" fmla="*/ 0 h 467"/>
                  <a:gd name="T62" fmla="*/ 267 w 315"/>
                  <a:gd name="T63" fmla="*/ 82 h 467"/>
                  <a:gd name="T64" fmla="*/ 268 w 315"/>
                  <a:gd name="T65" fmla="*/ 163 h 467"/>
                  <a:gd name="T66" fmla="*/ 261 w 315"/>
                  <a:gd name="T67" fmla="*/ 243 h 467"/>
                  <a:gd name="T68" fmla="*/ 245 w 315"/>
                  <a:gd name="T69" fmla="*/ 322 h 467"/>
                  <a:gd name="T70" fmla="*/ 263 w 315"/>
                  <a:gd name="T71" fmla="*/ 311 h 467"/>
                  <a:gd name="T72" fmla="*/ 282 w 315"/>
                  <a:gd name="T73" fmla="*/ 292 h 467"/>
                  <a:gd name="T74" fmla="*/ 300 w 315"/>
                  <a:gd name="T75" fmla="*/ 270 h 467"/>
                  <a:gd name="T76" fmla="*/ 315 w 315"/>
                  <a:gd name="T77" fmla="*/ 244 h 467"/>
                  <a:gd name="T78" fmla="*/ 307 w 315"/>
                  <a:gd name="T79" fmla="*/ 282 h 467"/>
                  <a:gd name="T80" fmla="*/ 292 w 315"/>
                  <a:gd name="T81" fmla="*/ 321 h 467"/>
                  <a:gd name="T82" fmla="*/ 270 w 315"/>
                  <a:gd name="T83" fmla="*/ 360 h 467"/>
                  <a:gd name="T84" fmla="*/ 246 w 315"/>
                  <a:gd name="T85" fmla="*/ 394 h 467"/>
                  <a:gd name="T86" fmla="*/ 159 w 315"/>
                  <a:gd name="T87" fmla="*/ 413 h 467"/>
                  <a:gd name="T88" fmla="*/ 122 w 315"/>
                  <a:gd name="T89" fmla="*/ 419 h 467"/>
                  <a:gd name="T90" fmla="*/ 110 w 315"/>
                  <a:gd name="T91" fmla="*/ 420 h 467"/>
                  <a:gd name="T92" fmla="*/ 98 w 315"/>
                  <a:gd name="T93" fmla="*/ 419 h 467"/>
                  <a:gd name="T94" fmla="*/ 86 w 315"/>
                  <a:gd name="T95" fmla="*/ 417 h 467"/>
                  <a:gd name="T96" fmla="*/ 76 w 315"/>
                  <a:gd name="T97" fmla="*/ 420 h 467"/>
                  <a:gd name="T98" fmla="*/ 59 w 315"/>
                  <a:gd name="T99" fmla="*/ 430 h 467"/>
                  <a:gd name="T100" fmla="*/ 26 w 315"/>
                  <a:gd name="T101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5" h="467">
                    <a:moveTo>
                      <a:pt x="26" y="467"/>
                    </a:moveTo>
                    <a:lnTo>
                      <a:pt x="0" y="433"/>
                    </a:lnTo>
                    <a:lnTo>
                      <a:pt x="42" y="423"/>
                    </a:lnTo>
                    <a:lnTo>
                      <a:pt x="19" y="396"/>
                    </a:lnTo>
                    <a:lnTo>
                      <a:pt x="71" y="396"/>
                    </a:lnTo>
                    <a:lnTo>
                      <a:pt x="56" y="365"/>
                    </a:lnTo>
                    <a:lnTo>
                      <a:pt x="30" y="337"/>
                    </a:lnTo>
                    <a:lnTo>
                      <a:pt x="79" y="348"/>
                    </a:lnTo>
                    <a:lnTo>
                      <a:pt x="76" y="316"/>
                    </a:lnTo>
                    <a:lnTo>
                      <a:pt x="68" y="283"/>
                    </a:lnTo>
                    <a:lnTo>
                      <a:pt x="53" y="249"/>
                    </a:lnTo>
                    <a:lnTo>
                      <a:pt x="33" y="214"/>
                    </a:lnTo>
                    <a:lnTo>
                      <a:pt x="63" y="236"/>
                    </a:lnTo>
                    <a:lnTo>
                      <a:pt x="87" y="261"/>
                    </a:lnTo>
                    <a:lnTo>
                      <a:pt x="104" y="290"/>
                    </a:lnTo>
                    <a:lnTo>
                      <a:pt x="116" y="322"/>
                    </a:lnTo>
                    <a:lnTo>
                      <a:pt x="128" y="287"/>
                    </a:lnTo>
                    <a:lnTo>
                      <a:pt x="135" y="248"/>
                    </a:lnTo>
                    <a:lnTo>
                      <a:pt x="136" y="206"/>
                    </a:lnTo>
                    <a:lnTo>
                      <a:pt x="131" y="163"/>
                    </a:lnTo>
                    <a:lnTo>
                      <a:pt x="154" y="226"/>
                    </a:lnTo>
                    <a:lnTo>
                      <a:pt x="165" y="146"/>
                    </a:lnTo>
                    <a:lnTo>
                      <a:pt x="165" y="40"/>
                    </a:lnTo>
                    <a:lnTo>
                      <a:pt x="183" y="88"/>
                    </a:lnTo>
                    <a:lnTo>
                      <a:pt x="197" y="145"/>
                    </a:lnTo>
                    <a:lnTo>
                      <a:pt x="206" y="208"/>
                    </a:lnTo>
                    <a:lnTo>
                      <a:pt x="207" y="274"/>
                    </a:lnTo>
                    <a:lnTo>
                      <a:pt x="222" y="218"/>
                    </a:lnTo>
                    <a:lnTo>
                      <a:pt x="236" y="152"/>
                    </a:lnTo>
                    <a:lnTo>
                      <a:pt x="248" y="80"/>
                    </a:lnTo>
                    <a:lnTo>
                      <a:pt x="255" y="0"/>
                    </a:lnTo>
                    <a:lnTo>
                      <a:pt x="267" y="82"/>
                    </a:lnTo>
                    <a:lnTo>
                      <a:pt x="268" y="163"/>
                    </a:lnTo>
                    <a:lnTo>
                      <a:pt x="261" y="243"/>
                    </a:lnTo>
                    <a:lnTo>
                      <a:pt x="245" y="322"/>
                    </a:lnTo>
                    <a:lnTo>
                      <a:pt x="263" y="311"/>
                    </a:lnTo>
                    <a:lnTo>
                      <a:pt x="282" y="292"/>
                    </a:lnTo>
                    <a:lnTo>
                      <a:pt x="300" y="270"/>
                    </a:lnTo>
                    <a:lnTo>
                      <a:pt x="315" y="244"/>
                    </a:lnTo>
                    <a:lnTo>
                      <a:pt x="307" y="282"/>
                    </a:lnTo>
                    <a:lnTo>
                      <a:pt x="292" y="321"/>
                    </a:lnTo>
                    <a:lnTo>
                      <a:pt x="270" y="360"/>
                    </a:lnTo>
                    <a:lnTo>
                      <a:pt x="246" y="394"/>
                    </a:lnTo>
                    <a:lnTo>
                      <a:pt x="159" y="413"/>
                    </a:lnTo>
                    <a:lnTo>
                      <a:pt x="122" y="419"/>
                    </a:lnTo>
                    <a:lnTo>
                      <a:pt x="110" y="420"/>
                    </a:lnTo>
                    <a:lnTo>
                      <a:pt x="98" y="419"/>
                    </a:lnTo>
                    <a:lnTo>
                      <a:pt x="86" y="417"/>
                    </a:lnTo>
                    <a:lnTo>
                      <a:pt x="76" y="420"/>
                    </a:lnTo>
                    <a:lnTo>
                      <a:pt x="59" y="430"/>
                    </a:lnTo>
                    <a:lnTo>
                      <a:pt x="26" y="46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5" name="Freeform 147">
                <a:extLst>
                  <a:ext uri="{FF2B5EF4-FFF2-40B4-BE49-F238E27FC236}">
                    <a16:creationId xmlns:a16="http://schemas.microsoft.com/office/drawing/2014/main" id="{370340B2-00E6-4E67-B51C-76A805C6E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026" y="3844925"/>
                <a:ext cx="53975" cy="46038"/>
              </a:xfrm>
              <a:custGeom>
                <a:avLst/>
                <a:gdLst>
                  <a:gd name="T0" fmla="*/ 41 w 233"/>
                  <a:gd name="T1" fmla="*/ 264 h 264"/>
                  <a:gd name="T2" fmla="*/ 0 w 233"/>
                  <a:gd name="T3" fmla="*/ 228 h 264"/>
                  <a:gd name="T4" fmla="*/ 19 w 233"/>
                  <a:gd name="T5" fmla="*/ 177 h 264"/>
                  <a:gd name="T6" fmla="*/ 43 w 233"/>
                  <a:gd name="T7" fmla="*/ 128 h 264"/>
                  <a:gd name="T8" fmla="*/ 72 w 233"/>
                  <a:gd name="T9" fmla="*/ 84 h 264"/>
                  <a:gd name="T10" fmla="*/ 88 w 233"/>
                  <a:gd name="T11" fmla="*/ 66 h 264"/>
                  <a:gd name="T12" fmla="*/ 106 w 233"/>
                  <a:gd name="T13" fmla="*/ 49 h 264"/>
                  <a:gd name="T14" fmla="*/ 85 w 233"/>
                  <a:gd name="T15" fmla="*/ 81 h 264"/>
                  <a:gd name="T16" fmla="*/ 69 w 233"/>
                  <a:gd name="T17" fmla="*/ 114 h 264"/>
                  <a:gd name="T18" fmla="*/ 57 w 233"/>
                  <a:gd name="T19" fmla="*/ 149 h 264"/>
                  <a:gd name="T20" fmla="*/ 53 w 233"/>
                  <a:gd name="T21" fmla="*/ 182 h 264"/>
                  <a:gd name="T22" fmla="*/ 89 w 233"/>
                  <a:gd name="T23" fmla="*/ 130 h 264"/>
                  <a:gd name="T24" fmla="*/ 131 w 233"/>
                  <a:gd name="T25" fmla="*/ 82 h 264"/>
                  <a:gd name="T26" fmla="*/ 180 w 233"/>
                  <a:gd name="T27" fmla="*/ 38 h 264"/>
                  <a:gd name="T28" fmla="*/ 233 w 233"/>
                  <a:gd name="T29" fmla="*/ 0 h 264"/>
                  <a:gd name="T30" fmla="*/ 165 w 233"/>
                  <a:gd name="T31" fmla="*/ 66 h 264"/>
                  <a:gd name="T32" fmla="*/ 134 w 233"/>
                  <a:gd name="T33" fmla="*/ 103 h 264"/>
                  <a:gd name="T34" fmla="*/ 106 w 233"/>
                  <a:gd name="T35" fmla="*/ 145 h 264"/>
                  <a:gd name="T36" fmla="*/ 143 w 233"/>
                  <a:gd name="T37" fmla="*/ 127 h 264"/>
                  <a:gd name="T38" fmla="*/ 165 w 233"/>
                  <a:gd name="T39" fmla="*/ 120 h 264"/>
                  <a:gd name="T40" fmla="*/ 189 w 233"/>
                  <a:gd name="T41" fmla="*/ 116 h 264"/>
                  <a:gd name="T42" fmla="*/ 165 w 233"/>
                  <a:gd name="T43" fmla="*/ 127 h 264"/>
                  <a:gd name="T44" fmla="*/ 141 w 233"/>
                  <a:gd name="T45" fmla="*/ 141 h 264"/>
                  <a:gd name="T46" fmla="*/ 98 w 233"/>
                  <a:gd name="T47" fmla="*/ 177 h 264"/>
                  <a:gd name="T48" fmla="*/ 63 w 233"/>
                  <a:gd name="T49" fmla="*/ 220 h 264"/>
                  <a:gd name="T50" fmla="*/ 51 w 233"/>
                  <a:gd name="T51" fmla="*/ 241 h 264"/>
                  <a:gd name="T52" fmla="*/ 41 w 233"/>
                  <a:gd name="T5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3" h="264">
                    <a:moveTo>
                      <a:pt x="41" y="264"/>
                    </a:moveTo>
                    <a:lnTo>
                      <a:pt x="0" y="228"/>
                    </a:lnTo>
                    <a:lnTo>
                      <a:pt x="19" y="177"/>
                    </a:lnTo>
                    <a:lnTo>
                      <a:pt x="43" y="128"/>
                    </a:lnTo>
                    <a:lnTo>
                      <a:pt x="72" y="84"/>
                    </a:lnTo>
                    <a:lnTo>
                      <a:pt x="88" y="66"/>
                    </a:lnTo>
                    <a:lnTo>
                      <a:pt x="106" y="49"/>
                    </a:lnTo>
                    <a:lnTo>
                      <a:pt x="85" y="81"/>
                    </a:lnTo>
                    <a:lnTo>
                      <a:pt x="69" y="114"/>
                    </a:lnTo>
                    <a:lnTo>
                      <a:pt x="57" y="149"/>
                    </a:lnTo>
                    <a:lnTo>
                      <a:pt x="53" y="182"/>
                    </a:lnTo>
                    <a:lnTo>
                      <a:pt x="89" y="130"/>
                    </a:lnTo>
                    <a:lnTo>
                      <a:pt x="131" y="82"/>
                    </a:lnTo>
                    <a:lnTo>
                      <a:pt x="180" y="38"/>
                    </a:lnTo>
                    <a:lnTo>
                      <a:pt x="233" y="0"/>
                    </a:lnTo>
                    <a:lnTo>
                      <a:pt x="165" y="66"/>
                    </a:lnTo>
                    <a:lnTo>
                      <a:pt x="134" y="103"/>
                    </a:lnTo>
                    <a:lnTo>
                      <a:pt x="106" y="145"/>
                    </a:lnTo>
                    <a:lnTo>
                      <a:pt x="143" y="127"/>
                    </a:lnTo>
                    <a:lnTo>
                      <a:pt x="165" y="120"/>
                    </a:lnTo>
                    <a:lnTo>
                      <a:pt x="189" y="116"/>
                    </a:lnTo>
                    <a:lnTo>
                      <a:pt x="165" y="127"/>
                    </a:lnTo>
                    <a:lnTo>
                      <a:pt x="141" y="141"/>
                    </a:lnTo>
                    <a:lnTo>
                      <a:pt x="98" y="177"/>
                    </a:lnTo>
                    <a:lnTo>
                      <a:pt x="63" y="220"/>
                    </a:lnTo>
                    <a:lnTo>
                      <a:pt x="51" y="241"/>
                    </a:lnTo>
                    <a:lnTo>
                      <a:pt x="41" y="26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6" name="Freeform 148">
                <a:extLst>
                  <a:ext uri="{FF2B5EF4-FFF2-40B4-BE49-F238E27FC236}">
                    <a16:creationId xmlns:a16="http://schemas.microsoft.com/office/drawing/2014/main" id="{CC609C90-6DB4-4878-8372-0DBE207F2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888" y="2581275"/>
                <a:ext cx="1657350" cy="935038"/>
              </a:xfrm>
              <a:custGeom>
                <a:avLst/>
                <a:gdLst>
                  <a:gd name="T0" fmla="*/ 3297 w 7305"/>
                  <a:gd name="T1" fmla="*/ 4556 h 5296"/>
                  <a:gd name="T2" fmla="*/ 3154 w 7305"/>
                  <a:gd name="T3" fmla="*/ 4769 h 5296"/>
                  <a:gd name="T4" fmla="*/ 2776 w 7305"/>
                  <a:gd name="T5" fmla="*/ 4651 h 5296"/>
                  <a:gd name="T6" fmla="*/ 2454 w 7305"/>
                  <a:gd name="T7" fmla="*/ 4562 h 5296"/>
                  <a:gd name="T8" fmla="*/ 2045 w 7305"/>
                  <a:gd name="T9" fmla="*/ 4628 h 5296"/>
                  <a:gd name="T10" fmla="*/ 1459 w 7305"/>
                  <a:gd name="T11" fmla="*/ 4883 h 5296"/>
                  <a:gd name="T12" fmla="*/ 1766 w 7305"/>
                  <a:gd name="T13" fmla="*/ 4521 h 5296"/>
                  <a:gd name="T14" fmla="*/ 1742 w 7305"/>
                  <a:gd name="T15" fmla="*/ 4169 h 5296"/>
                  <a:gd name="T16" fmla="*/ 2039 w 7305"/>
                  <a:gd name="T17" fmla="*/ 4037 h 5296"/>
                  <a:gd name="T18" fmla="*/ 1612 w 7305"/>
                  <a:gd name="T19" fmla="*/ 3979 h 5296"/>
                  <a:gd name="T20" fmla="*/ 1011 w 7305"/>
                  <a:gd name="T21" fmla="*/ 3972 h 5296"/>
                  <a:gd name="T22" fmla="*/ 684 w 7305"/>
                  <a:gd name="T23" fmla="*/ 3777 h 5296"/>
                  <a:gd name="T24" fmla="*/ 684 w 7305"/>
                  <a:gd name="T25" fmla="*/ 3577 h 5296"/>
                  <a:gd name="T26" fmla="*/ 75 w 7305"/>
                  <a:gd name="T27" fmla="*/ 3423 h 5296"/>
                  <a:gd name="T28" fmla="*/ 383 w 7305"/>
                  <a:gd name="T29" fmla="*/ 3116 h 5296"/>
                  <a:gd name="T30" fmla="*/ 865 w 7305"/>
                  <a:gd name="T31" fmla="*/ 3071 h 5296"/>
                  <a:gd name="T32" fmla="*/ 1003 w 7305"/>
                  <a:gd name="T33" fmla="*/ 2882 h 5296"/>
                  <a:gd name="T34" fmla="*/ 1407 w 7305"/>
                  <a:gd name="T35" fmla="*/ 2518 h 5296"/>
                  <a:gd name="T36" fmla="*/ 1279 w 7305"/>
                  <a:gd name="T37" fmla="*/ 2097 h 5296"/>
                  <a:gd name="T38" fmla="*/ 993 w 7305"/>
                  <a:gd name="T39" fmla="*/ 1725 h 5296"/>
                  <a:gd name="T40" fmla="*/ 1571 w 7305"/>
                  <a:gd name="T41" fmla="*/ 1677 h 5296"/>
                  <a:gd name="T42" fmla="*/ 1889 w 7305"/>
                  <a:gd name="T43" fmla="*/ 1688 h 5296"/>
                  <a:gd name="T44" fmla="*/ 2231 w 7305"/>
                  <a:gd name="T45" fmla="*/ 1485 h 5296"/>
                  <a:gd name="T46" fmla="*/ 2804 w 7305"/>
                  <a:gd name="T47" fmla="*/ 1738 h 5296"/>
                  <a:gd name="T48" fmla="*/ 2876 w 7305"/>
                  <a:gd name="T49" fmla="*/ 1448 h 5296"/>
                  <a:gd name="T50" fmla="*/ 2606 w 7305"/>
                  <a:gd name="T51" fmla="*/ 1054 h 5296"/>
                  <a:gd name="T52" fmla="*/ 2985 w 7305"/>
                  <a:gd name="T53" fmla="*/ 1046 h 5296"/>
                  <a:gd name="T54" fmla="*/ 3208 w 7305"/>
                  <a:gd name="T55" fmla="*/ 637 h 5296"/>
                  <a:gd name="T56" fmla="*/ 3513 w 7305"/>
                  <a:gd name="T57" fmla="*/ 330 h 5296"/>
                  <a:gd name="T58" fmla="*/ 3990 w 7305"/>
                  <a:gd name="T59" fmla="*/ 108 h 5296"/>
                  <a:gd name="T60" fmla="*/ 4365 w 7305"/>
                  <a:gd name="T61" fmla="*/ 370 h 5296"/>
                  <a:gd name="T62" fmla="*/ 4660 w 7305"/>
                  <a:gd name="T63" fmla="*/ 574 h 5296"/>
                  <a:gd name="T64" fmla="*/ 4895 w 7305"/>
                  <a:gd name="T65" fmla="*/ 890 h 5296"/>
                  <a:gd name="T66" fmla="*/ 5138 w 7305"/>
                  <a:gd name="T67" fmla="*/ 785 h 5296"/>
                  <a:gd name="T68" fmla="*/ 5494 w 7305"/>
                  <a:gd name="T69" fmla="*/ 399 h 5296"/>
                  <a:gd name="T70" fmla="*/ 5921 w 7305"/>
                  <a:gd name="T71" fmla="*/ 506 h 5296"/>
                  <a:gd name="T72" fmla="*/ 5807 w 7305"/>
                  <a:gd name="T73" fmla="*/ 1048 h 5296"/>
                  <a:gd name="T74" fmla="*/ 5876 w 7305"/>
                  <a:gd name="T75" fmla="*/ 1460 h 5296"/>
                  <a:gd name="T76" fmla="*/ 5638 w 7305"/>
                  <a:gd name="T77" fmla="*/ 1878 h 5296"/>
                  <a:gd name="T78" fmla="*/ 6066 w 7305"/>
                  <a:gd name="T79" fmla="*/ 2045 h 5296"/>
                  <a:gd name="T80" fmla="*/ 6202 w 7305"/>
                  <a:gd name="T81" fmla="*/ 2332 h 5296"/>
                  <a:gd name="T82" fmla="*/ 6340 w 7305"/>
                  <a:gd name="T83" fmla="*/ 2318 h 5296"/>
                  <a:gd name="T84" fmla="*/ 6636 w 7305"/>
                  <a:gd name="T85" fmla="*/ 2483 h 5296"/>
                  <a:gd name="T86" fmla="*/ 6973 w 7305"/>
                  <a:gd name="T87" fmla="*/ 2690 h 5296"/>
                  <a:gd name="T88" fmla="*/ 7263 w 7305"/>
                  <a:gd name="T89" fmla="*/ 2975 h 5296"/>
                  <a:gd name="T90" fmla="*/ 6933 w 7305"/>
                  <a:gd name="T91" fmla="*/ 3200 h 5296"/>
                  <a:gd name="T92" fmla="*/ 7148 w 7305"/>
                  <a:gd name="T93" fmla="*/ 3501 h 5296"/>
                  <a:gd name="T94" fmla="*/ 6932 w 7305"/>
                  <a:gd name="T95" fmla="*/ 3760 h 5296"/>
                  <a:gd name="T96" fmla="*/ 6579 w 7305"/>
                  <a:gd name="T97" fmla="*/ 3625 h 5296"/>
                  <a:gd name="T98" fmla="*/ 6153 w 7305"/>
                  <a:gd name="T99" fmla="*/ 3717 h 5296"/>
                  <a:gd name="T100" fmla="*/ 5994 w 7305"/>
                  <a:gd name="T101" fmla="*/ 4001 h 5296"/>
                  <a:gd name="T102" fmla="*/ 5676 w 7305"/>
                  <a:gd name="T103" fmla="*/ 4173 h 5296"/>
                  <a:gd name="T104" fmla="*/ 5982 w 7305"/>
                  <a:gd name="T105" fmla="*/ 4429 h 5296"/>
                  <a:gd name="T106" fmla="*/ 6447 w 7305"/>
                  <a:gd name="T107" fmla="*/ 4341 h 5296"/>
                  <a:gd name="T108" fmla="*/ 6452 w 7305"/>
                  <a:gd name="T109" fmla="*/ 4915 h 5296"/>
                  <a:gd name="T110" fmla="*/ 6235 w 7305"/>
                  <a:gd name="T111" fmla="*/ 5119 h 5296"/>
                  <a:gd name="T112" fmla="*/ 5739 w 7305"/>
                  <a:gd name="T113" fmla="*/ 5074 h 5296"/>
                  <a:gd name="T114" fmla="*/ 5395 w 7305"/>
                  <a:gd name="T115" fmla="*/ 4961 h 5296"/>
                  <a:gd name="T116" fmla="*/ 5093 w 7305"/>
                  <a:gd name="T117" fmla="*/ 4692 h 5296"/>
                  <a:gd name="T118" fmla="*/ 5142 w 7305"/>
                  <a:gd name="T119" fmla="*/ 5126 h 5296"/>
                  <a:gd name="T120" fmla="*/ 4802 w 7305"/>
                  <a:gd name="T121" fmla="*/ 5054 h 5296"/>
                  <a:gd name="T122" fmla="*/ 4197 w 7305"/>
                  <a:gd name="T123" fmla="*/ 4932 h 5296"/>
                  <a:gd name="T124" fmla="*/ 3774 w 7305"/>
                  <a:gd name="T125" fmla="*/ 4758 h 5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05" h="5296">
                    <a:moveTo>
                      <a:pt x="3719" y="4744"/>
                    </a:moveTo>
                    <a:lnTo>
                      <a:pt x="3712" y="4763"/>
                    </a:lnTo>
                    <a:lnTo>
                      <a:pt x="3699" y="4777"/>
                    </a:lnTo>
                    <a:lnTo>
                      <a:pt x="3682" y="4787"/>
                    </a:lnTo>
                    <a:lnTo>
                      <a:pt x="3663" y="4790"/>
                    </a:lnTo>
                    <a:lnTo>
                      <a:pt x="3644" y="4787"/>
                    </a:lnTo>
                    <a:lnTo>
                      <a:pt x="3627" y="4779"/>
                    </a:lnTo>
                    <a:lnTo>
                      <a:pt x="3613" y="4766"/>
                    </a:lnTo>
                    <a:lnTo>
                      <a:pt x="3603" y="4746"/>
                    </a:lnTo>
                    <a:lnTo>
                      <a:pt x="3587" y="4769"/>
                    </a:lnTo>
                    <a:lnTo>
                      <a:pt x="3568" y="4784"/>
                    </a:lnTo>
                    <a:lnTo>
                      <a:pt x="3549" y="4791"/>
                    </a:lnTo>
                    <a:lnTo>
                      <a:pt x="3529" y="4793"/>
                    </a:lnTo>
                    <a:lnTo>
                      <a:pt x="3512" y="4788"/>
                    </a:lnTo>
                    <a:lnTo>
                      <a:pt x="3498" y="4776"/>
                    </a:lnTo>
                    <a:lnTo>
                      <a:pt x="3487" y="4759"/>
                    </a:lnTo>
                    <a:lnTo>
                      <a:pt x="3483" y="4736"/>
                    </a:lnTo>
                    <a:lnTo>
                      <a:pt x="3481" y="4755"/>
                    </a:lnTo>
                    <a:lnTo>
                      <a:pt x="3473" y="4771"/>
                    </a:lnTo>
                    <a:lnTo>
                      <a:pt x="3462" y="4784"/>
                    </a:lnTo>
                    <a:lnTo>
                      <a:pt x="3448" y="4792"/>
                    </a:lnTo>
                    <a:lnTo>
                      <a:pt x="3431" y="4793"/>
                    </a:lnTo>
                    <a:lnTo>
                      <a:pt x="3415" y="4789"/>
                    </a:lnTo>
                    <a:lnTo>
                      <a:pt x="3400" y="4776"/>
                    </a:lnTo>
                    <a:lnTo>
                      <a:pt x="3386" y="4755"/>
                    </a:lnTo>
                    <a:lnTo>
                      <a:pt x="3361" y="4760"/>
                    </a:lnTo>
                    <a:lnTo>
                      <a:pt x="3340" y="4759"/>
                    </a:lnTo>
                    <a:lnTo>
                      <a:pt x="3322" y="4752"/>
                    </a:lnTo>
                    <a:lnTo>
                      <a:pt x="3311" y="4739"/>
                    </a:lnTo>
                    <a:lnTo>
                      <a:pt x="3305" y="4723"/>
                    </a:lnTo>
                    <a:lnTo>
                      <a:pt x="3308" y="4704"/>
                    </a:lnTo>
                    <a:lnTo>
                      <a:pt x="3320" y="4683"/>
                    </a:lnTo>
                    <a:lnTo>
                      <a:pt x="3344" y="4662"/>
                    </a:lnTo>
                    <a:lnTo>
                      <a:pt x="3315" y="4661"/>
                    </a:lnTo>
                    <a:lnTo>
                      <a:pt x="3293" y="4652"/>
                    </a:lnTo>
                    <a:lnTo>
                      <a:pt x="3279" y="4637"/>
                    </a:lnTo>
                    <a:lnTo>
                      <a:pt x="3273" y="4620"/>
                    </a:lnTo>
                    <a:lnTo>
                      <a:pt x="3274" y="4601"/>
                    </a:lnTo>
                    <a:lnTo>
                      <a:pt x="3285" y="4583"/>
                    </a:lnTo>
                    <a:lnTo>
                      <a:pt x="3304" y="4567"/>
                    </a:lnTo>
                    <a:lnTo>
                      <a:pt x="3333" y="4557"/>
                    </a:lnTo>
                    <a:lnTo>
                      <a:pt x="3314" y="4559"/>
                    </a:lnTo>
                    <a:lnTo>
                      <a:pt x="3297" y="4556"/>
                    </a:lnTo>
                    <a:lnTo>
                      <a:pt x="3281" y="4550"/>
                    </a:lnTo>
                    <a:lnTo>
                      <a:pt x="3271" y="4541"/>
                    </a:lnTo>
                    <a:lnTo>
                      <a:pt x="3263" y="4530"/>
                    </a:lnTo>
                    <a:lnTo>
                      <a:pt x="3263" y="4518"/>
                    </a:lnTo>
                    <a:lnTo>
                      <a:pt x="3270" y="4505"/>
                    </a:lnTo>
                    <a:lnTo>
                      <a:pt x="3285" y="4491"/>
                    </a:lnTo>
                    <a:lnTo>
                      <a:pt x="3275" y="4496"/>
                    </a:lnTo>
                    <a:lnTo>
                      <a:pt x="3265" y="4497"/>
                    </a:lnTo>
                    <a:lnTo>
                      <a:pt x="3257" y="4495"/>
                    </a:lnTo>
                    <a:lnTo>
                      <a:pt x="3249" y="4490"/>
                    </a:lnTo>
                    <a:lnTo>
                      <a:pt x="3243" y="4481"/>
                    </a:lnTo>
                    <a:lnTo>
                      <a:pt x="3238" y="4469"/>
                    </a:lnTo>
                    <a:lnTo>
                      <a:pt x="3236" y="4438"/>
                    </a:lnTo>
                    <a:lnTo>
                      <a:pt x="3233" y="4461"/>
                    </a:lnTo>
                    <a:lnTo>
                      <a:pt x="3226" y="4480"/>
                    </a:lnTo>
                    <a:lnTo>
                      <a:pt x="3216" y="4496"/>
                    </a:lnTo>
                    <a:lnTo>
                      <a:pt x="3204" y="4508"/>
                    </a:lnTo>
                    <a:lnTo>
                      <a:pt x="3189" y="4513"/>
                    </a:lnTo>
                    <a:lnTo>
                      <a:pt x="3173" y="4512"/>
                    </a:lnTo>
                    <a:lnTo>
                      <a:pt x="3154" y="4504"/>
                    </a:lnTo>
                    <a:lnTo>
                      <a:pt x="3135" y="4487"/>
                    </a:lnTo>
                    <a:lnTo>
                      <a:pt x="3149" y="4511"/>
                    </a:lnTo>
                    <a:lnTo>
                      <a:pt x="3150" y="4523"/>
                    </a:lnTo>
                    <a:lnTo>
                      <a:pt x="3148" y="4533"/>
                    </a:lnTo>
                    <a:lnTo>
                      <a:pt x="3135" y="4548"/>
                    </a:lnTo>
                    <a:lnTo>
                      <a:pt x="3115" y="4553"/>
                    </a:lnTo>
                    <a:lnTo>
                      <a:pt x="3132" y="4561"/>
                    </a:lnTo>
                    <a:lnTo>
                      <a:pt x="3142" y="4570"/>
                    </a:lnTo>
                    <a:lnTo>
                      <a:pt x="3148" y="4581"/>
                    </a:lnTo>
                    <a:lnTo>
                      <a:pt x="3150" y="4590"/>
                    </a:lnTo>
                    <a:lnTo>
                      <a:pt x="3147" y="4600"/>
                    </a:lnTo>
                    <a:lnTo>
                      <a:pt x="3139" y="4608"/>
                    </a:lnTo>
                    <a:lnTo>
                      <a:pt x="3112" y="4621"/>
                    </a:lnTo>
                    <a:lnTo>
                      <a:pt x="3143" y="4631"/>
                    </a:lnTo>
                    <a:lnTo>
                      <a:pt x="3166" y="4643"/>
                    </a:lnTo>
                    <a:lnTo>
                      <a:pt x="3182" y="4657"/>
                    </a:lnTo>
                    <a:lnTo>
                      <a:pt x="3190" y="4670"/>
                    </a:lnTo>
                    <a:lnTo>
                      <a:pt x="3191" y="4685"/>
                    </a:lnTo>
                    <a:lnTo>
                      <a:pt x="3184" y="4699"/>
                    </a:lnTo>
                    <a:lnTo>
                      <a:pt x="3170" y="4711"/>
                    </a:lnTo>
                    <a:lnTo>
                      <a:pt x="3150" y="4722"/>
                    </a:lnTo>
                    <a:lnTo>
                      <a:pt x="3156" y="4750"/>
                    </a:lnTo>
                    <a:lnTo>
                      <a:pt x="3154" y="4769"/>
                    </a:lnTo>
                    <a:lnTo>
                      <a:pt x="3143" y="4781"/>
                    </a:lnTo>
                    <a:lnTo>
                      <a:pt x="3129" y="4784"/>
                    </a:lnTo>
                    <a:lnTo>
                      <a:pt x="3112" y="4781"/>
                    </a:lnTo>
                    <a:lnTo>
                      <a:pt x="3095" y="4771"/>
                    </a:lnTo>
                    <a:lnTo>
                      <a:pt x="3081" y="4756"/>
                    </a:lnTo>
                    <a:lnTo>
                      <a:pt x="3071" y="4736"/>
                    </a:lnTo>
                    <a:lnTo>
                      <a:pt x="3073" y="4752"/>
                    </a:lnTo>
                    <a:lnTo>
                      <a:pt x="3070" y="4763"/>
                    </a:lnTo>
                    <a:lnTo>
                      <a:pt x="3063" y="4772"/>
                    </a:lnTo>
                    <a:lnTo>
                      <a:pt x="3053" y="4778"/>
                    </a:lnTo>
                    <a:lnTo>
                      <a:pt x="3041" y="4781"/>
                    </a:lnTo>
                    <a:lnTo>
                      <a:pt x="3029" y="4779"/>
                    </a:lnTo>
                    <a:lnTo>
                      <a:pt x="3008" y="4770"/>
                    </a:lnTo>
                    <a:lnTo>
                      <a:pt x="3013" y="4792"/>
                    </a:lnTo>
                    <a:lnTo>
                      <a:pt x="3010" y="4812"/>
                    </a:lnTo>
                    <a:lnTo>
                      <a:pt x="3000" y="4828"/>
                    </a:lnTo>
                    <a:lnTo>
                      <a:pt x="2987" y="4837"/>
                    </a:lnTo>
                    <a:lnTo>
                      <a:pt x="2972" y="4840"/>
                    </a:lnTo>
                    <a:lnTo>
                      <a:pt x="2957" y="4835"/>
                    </a:lnTo>
                    <a:lnTo>
                      <a:pt x="2944" y="4819"/>
                    </a:lnTo>
                    <a:lnTo>
                      <a:pt x="2935" y="4792"/>
                    </a:lnTo>
                    <a:lnTo>
                      <a:pt x="2916" y="4809"/>
                    </a:lnTo>
                    <a:lnTo>
                      <a:pt x="2898" y="4819"/>
                    </a:lnTo>
                    <a:lnTo>
                      <a:pt x="2881" y="4820"/>
                    </a:lnTo>
                    <a:lnTo>
                      <a:pt x="2869" y="4815"/>
                    </a:lnTo>
                    <a:lnTo>
                      <a:pt x="2861" y="4803"/>
                    </a:lnTo>
                    <a:lnTo>
                      <a:pt x="2858" y="4786"/>
                    </a:lnTo>
                    <a:lnTo>
                      <a:pt x="2861" y="4764"/>
                    </a:lnTo>
                    <a:lnTo>
                      <a:pt x="2873" y="4740"/>
                    </a:lnTo>
                    <a:lnTo>
                      <a:pt x="2860" y="4747"/>
                    </a:lnTo>
                    <a:lnTo>
                      <a:pt x="2847" y="4750"/>
                    </a:lnTo>
                    <a:lnTo>
                      <a:pt x="2821" y="4740"/>
                    </a:lnTo>
                    <a:lnTo>
                      <a:pt x="2811" y="4730"/>
                    </a:lnTo>
                    <a:lnTo>
                      <a:pt x="2806" y="4719"/>
                    </a:lnTo>
                    <a:lnTo>
                      <a:pt x="2806" y="4706"/>
                    </a:lnTo>
                    <a:lnTo>
                      <a:pt x="2812" y="4692"/>
                    </a:lnTo>
                    <a:lnTo>
                      <a:pt x="2795" y="4704"/>
                    </a:lnTo>
                    <a:lnTo>
                      <a:pt x="2781" y="4708"/>
                    </a:lnTo>
                    <a:lnTo>
                      <a:pt x="2771" y="4706"/>
                    </a:lnTo>
                    <a:lnTo>
                      <a:pt x="2765" y="4698"/>
                    </a:lnTo>
                    <a:lnTo>
                      <a:pt x="2764" y="4685"/>
                    </a:lnTo>
                    <a:lnTo>
                      <a:pt x="2767" y="4669"/>
                    </a:lnTo>
                    <a:lnTo>
                      <a:pt x="2776" y="4651"/>
                    </a:lnTo>
                    <a:lnTo>
                      <a:pt x="2790" y="4632"/>
                    </a:lnTo>
                    <a:lnTo>
                      <a:pt x="2769" y="4651"/>
                    </a:lnTo>
                    <a:lnTo>
                      <a:pt x="2761" y="4654"/>
                    </a:lnTo>
                    <a:lnTo>
                      <a:pt x="2752" y="4654"/>
                    </a:lnTo>
                    <a:lnTo>
                      <a:pt x="2744" y="4650"/>
                    </a:lnTo>
                    <a:lnTo>
                      <a:pt x="2738" y="4644"/>
                    </a:lnTo>
                    <a:lnTo>
                      <a:pt x="2726" y="4621"/>
                    </a:lnTo>
                    <a:lnTo>
                      <a:pt x="2724" y="4643"/>
                    </a:lnTo>
                    <a:lnTo>
                      <a:pt x="2715" y="4668"/>
                    </a:lnTo>
                    <a:lnTo>
                      <a:pt x="2688" y="4717"/>
                    </a:lnTo>
                    <a:lnTo>
                      <a:pt x="2672" y="4732"/>
                    </a:lnTo>
                    <a:lnTo>
                      <a:pt x="2655" y="4735"/>
                    </a:lnTo>
                    <a:lnTo>
                      <a:pt x="2646" y="4730"/>
                    </a:lnTo>
                    <a:lnTo>
                      <a:pt x="2639" y="4722"/>
                    </a:lnTo>
                    <a:lnTo>
                      <a:pt x="2631" y="4708"/>
                    </a:lnTo>
                    <a:lnTo>
                      <a:pt x="2625" y="4688"/>
                    </a:lnTo>
                    <a:lnTo>
                      <a:pt x="2601" y="4714"/>
                    </a:lnTo>
                    <a:lnTo>
                      <a:pt x="2578" y="4725"/>
                    </a:lnTo>
                    <a:lnTo>
                      <a:pt x="2569" y="4726"/>
                    </a:lnTo>
                    <a:lnTo>
                      <a:pt x="2560" y="4724"/>
                    </a:lnTo>
                    <a:lnTo>
                      <a:pt x="2547" y="4713"/>
                    </a:lnTo>
                    <a:lnTo>
                      <a:pt x="2541" y="4696"/>
                    </a:lnTo>
                    <a:lnTo>
                      <a:pt x="2544" y="4676"/>
                    </a:lnTo>
                    <a:lnTo>
                      <a:pt x="2550" y="4665"/>
                    </a:lnTo>
                    <a:lnTo>
                      <a:pt x="2559" y="4654"/>
                    </a:lnTo>
                    <a:lnTo>
                      <a:pt x="2587" y="4636"/>
                    </a:lnTo>
                    <a:lnTo>
                      <a:pt x="2574" y="4629"/>
                    </a:lnTo>
                    <a:lnTo>
                      <a:pt x="2565" y="4621"/>
                    </a:lnTo>
                    <a:lnTo>
                      <a:pt x="2561" y="4612"/>
                    </a:lnTo>
                    <a:lnTo>
                      <a:pt x="2560" y="4602"/>
                    </a:lnTo>
                    <a:lnTo>
                      <a:pt x="2568" y="4582"/>
                    </a:lnTo>
                    <a:lnTo>
                      <a:pt x="2585" y="4562"/>
                    </a:lnTo>
                    <a:lnTo>
                      <a:pt x="2551" y="4576"/>
                    </a:lnTo>
                    <a:lnTo>
                      <a:pt x="2536" y="4577"/>
                    </a:lnTo>
                    <a:lnTo>
                      <a:pt x="2525" y="4575"/>
                    </a:lnTo>
                    <a:lnTo>
                      <a:pt x="2515" y="4568"/>
                    </a:lnTo>
                    <a:lnTo>
                      <a:pt x="2509" y="4557"/>
                    </a:lnTo>
                    <a:lnTo>
                      <a:pt x="2508" y="4543"/>
                    </a:lnTo>
                    <a:lnTo>
                      <a:pt x="2513" y="4524"/>
                    </a:lnTo>
                    <a:lnTo>
                      <a:pt x="2499" y="4548"/>
                    </a:lnTo>
                    <a:lnTo>
                      <a:pt x="2478" y="4560"/>
                    </a:lnTo>
                    <a:lnTo>
                      <a:pt x="2466" y="4562"/>
                    </a:lnTo>
                    <a:lnTo>
                      <a:pt x="2454" y="4562"/>
                    </a:lnTo>
                    <a:lnTo>
                      <a:pt x="2430" y="4554"/>
                    </a:lnTo>
                    <a:lnTo>
                      <a:pt x="2425" y="4570"/>
                    </a:lnTo>
                    <a:lnTo>
                      <a:pt x="2418" y="4583"/>
                    </a:lnTo>
                    <a:lnTo>
                      <a:pt x="2406" y="4591"/>
                    </a:lnTo>
                    <a:lnTo>
                      <a:pt x="2393" y="4598"/>
                    </a:lnTo>
                    <a:lnTo>
                      <a:pt x="2363" y="4602"/>
                    </a:lnTo>
                    <a:lnTo>
                      <a:pt x="2333" y="4599"/>
                    </a:lnTo>
                    <a:lnTo>
                      <a:pt x="2347" y="4627"/>
                    </a:lnTo>
                    <a:lnTo>
                      <a:pt x="2350" y="4643"/>
                    </a:lnTo>
                    <a:lnTo>
                      <a:pt x="2349" y="4660"/>
                    </a:lnTo>
                    <a:lnTo>
                      <a:pt x="2346" y="4675"/>
                    </a:lnTo>
                    <a:lnTo>
                      <a:pt x="2337" y="4688"/>
                    </a:lnTo>
                    <a:lnTo>
                      <a:pt x="2326" y="4697"/>
                    </a:lnTo>
                    <a:lnTo>
                      <a:pt x="2310" y="4702"/>
                    </a:lnTo>
                    <a:lnTo>
                      <a:pt x="2313" y="4721"/>
                    </a:lnTo>
                    <a:lnTo>
                      <a:pt x="2309" y="4743"/>
                    </a:lnTo>
                    <a:lnTo>
                      <a:pt x="2286" y="4785"/>
                    </a:lnTo>
                    <a:lnTo>
                      <a:pt x="2272" y="4797"/>
                    </a:lnTo>
                    <a:lnTo>
                      <a:pt x="2265" y="4799"/>
                    </a:lnTo>
                    <a:lnTo>
                      <a:pt x="2258" y="4799"/>
                    </a:lnTo>
                    <a:lnTo>
                      <a:pt x="2253" y="4794"/>
                    </a:lnTo>
                    <a:lnTo>
                      <a:pt x="2248" y="4786"/>
                    </a:lnTo>
                    <a:lnTo>
                      <a:pt x="2243" y="4755"/>
                    </a:lnTo>
                    <a:lnTo>
                      <a:pt x="2214" y="4769"/>
                    </a:lnTo>
                    <a:lnTo>
                      <a:pt x="2193" y="4772"/>
                    </a:lnTo>
                    <a:lnTo>
                      <a:pt x="2182" y="4768"/>
                    </a:lnTo>
                    <a:lnTo>
                      <a:pt x="2175" y="4757"/>
                    </a:lnTo>
                    <a:lnTo>
                      <a:pt x="2175" y="4741"/>
                    </a:lnTo>
                    <a:lnTo>
                      <a:pt x="2179" y="4722"/>
                    </a:lnTo>
                    <a:lnTo>
                      <a:pt x="2198" y="4680"/>
                    </a:lnTo>
                    <a:lnTo>
                      <a:pt x="2181" y="4693"/>
                    </a:lnTo>
                    <a:lnTo>
                      <a:pt x="2163" y="4698"/>
                    </a:lnTo>
                    <a:lnTo>
                      <a:pt x="2149" y="4699"/>
                    </a:lnTo>
                    <a:lnTo>
                      <a:pt x="2137" y="4696"/>
                    </a:lnTo>
                    <a:lnTo>
                      <a:pt x="2129" y="4689"/>
                    </a:lnTo>
                    <a:lnTo>
                      <a:pt x="2124" y="4679"/>
                    </a:lnTo>
                    <a:lnTo>
                      <a:pt x="2127" y="4666"/>
                    </a:lnTo>
                    <a:lnTo>
                      <a:pt x="2134" y="4653"/>
                    </a:lnTo>
                    <a:lnTo>
                      <a:pt x="2109" y="4663"/>
                    </a:lnTo>
                    <a:lnTo>
                      <a:pt x="2098" y="4664"/>
                    </a:lnTo>
                    <a:lnTo>
                      <a:pt x="2085" y="4662"/>
                    </a:lnTo>
                    <a:lnTo>
                      <a:pt x="2062" y="4650"/>
                    </a:lnTo>
                    <a:lnTo>
                      <a:pt x="2045" y="4628"/>
                    </a:lnTo>
                    <a:lnTo>
                      <a:pt x="2057" y="4664"/>
                    </a:lnTo>
                    <a:lnTo>
                      <a:pt x="2058" y="4680"/>
                    </a:lnTo>
                    <a:lnTo>
                      <a:pt x="2057" y="4695"/>
                    </a:lnTo>
                    <a:lnTo>
                      <a:pt x="2050" y="4709"/>
                    </a:lnTo>
                    <a:lnTo>
                      <a:pt x="2041" y="4722"/>
                    </a:lnTo>
                    <a:lnTo>
                      <a:pt x="2010" y="4744"/>
                    </a:lnTo>
                    <a:lnTo>
                      <a:pt x="2017" y="4767"/>
                    </a:lnTo>
                    <a:lnTo>
                      <a:pt x="2014" y="4788"/>
                    </a:lnTo>
                    <a:lnTo>
                      <a:pt x="2006" y="4806"/>
                    </a:lnTo>
                    <a:lnTo>
                      <a:pt x="1992" y="4821"/>
                    </a:lnTo>
                    <a:lnTo>
                      <a:pt x="1975" y="4829"/>
                    </a:lnTo>
                    <a:lnTo>
                      <a:pt x="1957" y="4829"/>
                    </a:lnTo>
                    <a:lnTo>
                      <a:pt x="1949" y="4824"/>
                    </a:lnTo>
                    <a:lnTo>
                      <a:pt x="1941" y="4818"/>
                    </a:lnTo>
                    <a:lnTo>
                      <a:pt x="1927" y="4795"/>
                    </a:lnTo>
                    <a:lnTo>
                      <a:pt x="1910" y="4808"/>
                    </a:lnTo>
                    <a:lnTo>
                      <a:pt x="1887" y="4812"/>
                    </a:lnTo>
                    <a:lnTo>
                      <a:pt x="1867" y="4805"/>
                    </a:lnTo>
                    <a:lnTo>
                      <a:pt x="1858" y="4798"/>
                    </a:lnTo>
                    <a:lnTo>
                      <a:pt x="1853" y="4788"/>
                    </a:lnTo>
                    <a:lnTo>
                      <a:pt x="1850" y="4816"/>
                    </a:lnTo>
                    <a:lnTo>
                      <a:pt x="1842" y="4838"/>
                    </a:lnTo>
                    <a:lnTo>
                      <a:pt x="1830" y="4854"/>
                    </a:lnTo>
                    <a:lnTo>
                      <a:pt x="1816" y="4864"/>
                    </a:lnTo>
                    <a:lnTo>
                      <a:pt x="1801" y="4866"/>
                    </a:lnTo>
                    <a:lnTo>
                      <a:pt x="1785" y="4862"/>
                    </a:lnTo>
                    <a:lnTo>
                      <a:pt x="1770" y="4851"/>
                    </a:lnTo>
                    <a:lnTo>
                      <a:pt x="1756" y="4832"/>
                    </a:lnTo>
                    <a:lnTo>
                      <a:pt x="1733" y="4859"/>
                    </a:lnTo>
                    <a:lnTo>
                      <a:pt x="1705" y="4883"/>
                    </a:lnTo>
                    <a:lnTo>
                      <a:pt x="1690" y="4892"/>
                    </a:lnTo>
                    <a:lnTo>
                      <a:pt x="1675" y="4894"/>
                    </a:lnTo>
                    <a:lnTo>
                      <a:pt x="1659" y="4890"/>
                    </a:lnTo>
                    <a:lnTo>
                      <a:pt x="1644" y="4877"/>
                    </a:lnTo>
                    <a:lnTo>
                      <a:pt x="1625" y="4888"/>
                    </a:lnTo>
                    <a:lnTo>
                      <a:pt x="1605" y="4890"/>
                    </a:lnTo>
                    <a:lnTo>
                      <a:pt x="1589" y="4881"/>
                    </a:lnTo>
                    <a:lnTo>
                      <a:pt x="1583" y="4873"/>
                    </a:lnTo>
                    <a:lnTo>
                      <a:pt x="1581" y="4863"/>
                    </a:lnTo>
                    <a:lnTo>
                      <a:pt x="1545" y="4884"/>
                    </a:lnTo>
                    <a:lnTo>
                      <a:pt x="1511" y="4894"/>
                    </a:lnTo>
                    <a:lnTo>
                      <a:pt x="1482" y="4893"/>
                    </a:lnTo>
                    <a:lnTo>
                      <a:pt x="1459" y="4883"/>
                    </a:lnTo>
                    <a:lnTo>
                      <a:pt x="1445" y="4867"/>
                    </a:lnTo>
                    <a:lnTo>
                      <a:pt x="1443" y="4856"/>
                    </a:lnTo>
                    <a:lnTo>
                      <a:pt x="1443" y="4846"/>
                    </a:lnTo>
                    <a:lnTo>
                      <a:pt x="1455" y="4820"/>
                    </a:lnTo>
                    <a:lnTo>
                      <a:pt x="1466" y="4806"/>
                    </a:lnTo>
                    <a:lnTo>
                      <a:pt x="1482" y="4792"/>
                    </a:lnTo>
                    <a:lnTo>
                      <a:pt x="1457" y="4784"/>
                    </a:lnTo>
                    <a:lnTo>
                      <a:pt x="1441" y="4769"/>
                    </a:lnTo>
                    <a:lnTo>
                      <a:pt x="1434" y="4752"/>
                    </a:lnTo>
                    <a:lnTo>
                      <a:pt x="1438" y="4735"/>
                    </a:lnTo>
                    <a:lnTo>
                      <a:pt x="1443" y="4727"/>
                    </a:lnTo>
                    <a:lnTo>
                      <a:pt x="1452" y="4720"/>
                    </a:lnTo>
                    <a:lnTo>
                      <a:pt x="1477" y="4710"/>
                    </a:lnTo>
                    <a:lnTo>
                      <a:pt x="1515" y="4707"/>
                    </a:lnTo>
                    <a:lnTo>
                      <a:pt x="1565" y="4713"/>
                    </a:lnTo>
                    <a:lnTo>
                      <a:pt x="1537" y="4677"/>
                    </a:lnTo>
                    <a:lnTo>
                      <a:pt x="1526" y="4648"/>
                    </a:lnTo>
                    <a:lnTo>
                      <a:pt x="1527" y="4637"/>
                    </a:lnTo>
                    <a:lnTo>
                      <a:pt x="1532" y="4630"/>
                    </a:lnTo>
                    <a:lnTo>
                      <a:pt x="1542" y="4624"/>
                    </a:lnTo>
                    <a:lnTo>
                      <a:pt x="1556" y="4623"/>
                    </a:lnTo>
                    <a:lnTo>
                      <a:pt x="1556" y="4609"/>
                    </a:lnTo>
                    <a:lnTo>
                      <a:pt x="1559" y="4597"/>
                    </a:lnTo>
                    <a:lnTo>
                      <a:pt x="1567" y="4586"/>
                    </a:lnTo>
                    <a:lnTo>
                      <a:pt x="1577" y="4577"/>
                    </a:lnTo>
                    <a:lnTo>
                      <a:pt x="1589" y="4571"/>
                    </a:lnTo>
                    <a:lnTo>
                      <a:pt x="1602" y="4567"/>
                    </a:lnTo>
                    <a:lnTo>
                      <a:pt x="1614" y="4567"/>
                    </a:lnTo>
                    <a:lnTo>
                      <a:pt x="1627" y="4569"/>
                    </a:lnTo>
                    <a:lnTo>
                      <a:pt x="1613" y="4543"/>
                    </a:lnTo>
                    <a:lnTo>
                      <a:pt x="1611" y="4523"/>
                    </a:lnTo>
                    <a:lnTo>
                      <a:pt x="1619" y="4508"/>
                    </a:lnTo>
                    <a:lnTo>
                      <a:pt x="1632" y="4499"/>
                    </a:lnTo>
                    <a:lnTo>
                      <a:pt x="1649" y="4497"/>
                    </a:lnTo>
                    <a:lnTo>
                      <a:pt x="1667" y="4503"/>
                    </a:lnTo>
                    <a:lnTo>
                      <a:pt x="1685" y="4514"/>
                    </a:lnTo>
                    <a:lnTo>
                      <a:pt x="1699" y="4535"/>
                    </a:lnTo>
                    <a:lnTo>
                      <a:pt x="1707" y="4522"/>
                    </a:lnTo>
                    <a:lnTo>
                      <a:pt x="1718" y="4513"/>
                    </a:lnTo>
                    <a:lnTo>
                      <a:pt x="1730" y="4509"/>
                    </a:lnTo>
                    <a:lnTo>
                      <a:pt x="1743" y="4508"/>
                    </a:lnTo>
                    <a:lnTo>
                      <a:pt x="1755" y="4512"/>
                    </a:lnTo>
                    <a:lnTo>
                      <a:pt x="1766" y="4521"/>
                    </a:lnTo>
                    <a:lnTo>
                      <a:pt x="1775" y="4534"/>
                    </a:lnTo>
                    <a:lnTo>
                      <a:pt x="1782" y="4551"/>
                    </a:lnTo>
                    <a:lnTo>
                      <a:pt x="1782" y="4538"/>
                    </a:lnTo>
                    <a:lnTo>
                      <a:pt x="1785" y="4527"/>
                    </a:lnTo>
                    <a:lnTo>
                      <a:pt x="1800" y="4514"/>
                    </a:lnTo>
                    <a:lnTo>
                      <a:pt x="1820" y="4511"/>
                    </a:lnTo>
                    <a:lnTo>
                      <a:pt x="1830" y="4514"/>
                    </a:lnTo>
                    <a:lnTo>
                      <a:pt x="1839" y="4520"/>
                    </a:lnTo>
                    <a:lnTo>
                      <a:pt x="1821" y="4505"/>
                    </a:lnTo>
                    <a:lnTo>
                      <a:pt x="1813" y="4491"/>
                    </a:lnTo>
                    <a:lnTo>
                      <a:pt x="1813" y="4475"/>
                    </a:lnTo>
                    <a:lnTo>
                      <a:pt x="1823" y="4458"/>
                    </a:lnTo>
                    <a:lnTo>
                      <a:pt x="1806" y="4467"/>
                    </a:lnTo>
                    <a:lnTo>
                      <a:pt x="1788" y="4473"/>
                    </a:lnTo>
                    <a:lnTo>
                      <a:pt x="1769" y="4473"/>
                    </a:lnTo>
                    <a:lnTo>
                      <a:pt x="1749" y="4469"/>
                    </a:lnTo>
                    <a:lnTo>
                      <a:pt x="1734" y="4461"/>
                    </a:lnTo>
                    <a:lnTo>
                      <a:pt x="1724" y="4448"/>
                    </a:lnTo>
                    <a:lnTo>
                      <a:pt x="1722" y="4431"/>
                    </a:lnTo>
                    <a:lnTo>
                      <a:pt x="1730" y="4410"/>
                    </a:lnTo>
                    <a:lnTo>
                      <a:pt x="1711" y="4397"/>
                    </a:lnTo>
                    <a:lnTo>
                      <a:pt x="1703" y="4382"/>
                    </a:lnTo>
                    <a:lnTo>
                      <a:pt x="1704" y="4366"/>
                    </a:lnTo>
                    <a:lnTo>
                      <a:pt x="1711" y="4353"/>
                    </a:lnTo>
                    <a:lnTo>
                      <a:pt x="1726" y="4344"/>
                    </a:lnTo>
                    <a:lnTo>
                      <a:pt x="1743" y="4341"/>
                    </a:lnTo>
                    <a:lnTo>
                      <a:pt x="1762" y="4346"/>
                    </a:lnTo>
                    <a:lnTo>
                      <a:pt x="1783" y="4359"/>
                    </a:lnTo>
                    <a:lnTo>
                      <a:pt x="1778" y="4347"/>
                    </a:lnTo>
                    <a:lnTo>
                      <a:pt x="1779" y="4334"/>
                    </a:lnTo>
                    <a:lnTo>
                      <a:pt x="1789" y="4312"/>
                    </a:lnTo>
                    <a:lnTo>
                      <a:pt x="1757" y="4311"/>
                    </a:lnTo>
                    <a:lnTo>
                      <a:pt x="1731" y="4303"/>
                    </a:lnTo>
                    <a:lnTo>
                      <a:pt x="1713" y="4290"/>
                    </a:lnTo>
                    <a:lnTo>
                      <a:pt x="1702" y="4274"/>
                    </a:lnTo>
                    <a:lnTo>
                      <a:pt x="1700" y="4260"/>
                    </a:lnTo>
                    <a:lnTo>
                      <a:pt x="1705" y="4247"/>
                    </a:lnTo>
                    <a:lnTo>
                      <a:pt x="1720" y="4241"/>
                    </a:lnTo>
                    <a:lnTo>
                      <a:pt x="1745" y="4242"/>
                    </a:lnTo>
                    <a:lnTo>
                      <a:pt x="1723" y="4216"/>
                    </a:lnTo>
                    <a:lnTo>
                      <a:pt x="1718" y="4195"/>
                    </a:lnTo>
                    <a:lnTo>
                      <a:pt x="1724" y="4180"/>
                    </a:lnTo>
                    <a:lnTo>
                      <a:pt x="1742" y="4169"/>
                    </a:lnTo>
                    <a:lnTo>
                      <a:pt x="1763" y="4164"/>
                    </a:lnTo>
                    <a:lnTo>
                      <a:pt x="1789" y="4164"/>
                    </a:lnTo>
                    <a:lnTo>
                      <a:pt x="1814" y="4169"/>
                    </a:lnTo>
                    <a:lnTo>
                      <a:pt x="1834" y="4179"/>
                    </a:lnTo>
                    <a:lnTo>
                      <a:pt x="1844" y="4154"/>
                    </a:lnTo>
                    <a:lnTo>
                      <a:pt x="1857" y="4141"/>
                    </a:lnTo>
                    <a:lnTo>
                      <a:pt x="1873" y="4138"/>
                    </a:lnTo>
                    <a:lnTo>
                      <a:pt x="1892" y="4143"/>
                    </a:lnTo>
                    <a:lnTo>
                      <a:pt x="1909" y="4154"/>
                    </a:lnTo>
                    <a:lnTo>
                      <a:pt x="1927" y="4170"/>
                    </a:lnTo>
                    <a:lnTo>
                      <a:pt x="1954" y="4209"/>
                    </a:lnTo>
                    <a:lnTo>
                      <a:pt x="1956" y="4193"/>
                    </a:lnTo>
                    <a:lnTo>
                      <a:pt x="1961" y="4180"/>
                    </a:lnTo>
                    <a:lnTo>
                      <a:pt x="1968" y="4169"/>
                    </a:lnTo>
                    <a:lnTo>
                      <a:pt x="1978" y="4163"/>
                    </a:lnTo>
                    <a:lnTo>
                      <a:pt x="1988" y="4162"/>
                    </a:lnTo>
                    <a:lnTo>
                      <a:pt x="1997" y="4165"/>
                    </a:lnTo>
                    <a:lnTo>
                      <a:pt x="2007" y="4173"/>
                    </a:lnTo>
                    <a:lnTo>
                      <a:pt x="2014" y="4189"/>
                    </a:lnTo>
                    <a:lnTo>
                      <a:pt x="2016" y="4169"/>
                    </a:lnTo>
                    <a:lnTo>
                      <a:pt x="2021" y="4155"/>
                    </a:lnTo>
                    <a:lnTo>
                      <a:pt x="2031" y="4148"/>
                    </a:lnTo>
                    <a:lnTo>
                      <a:pt x="2044" y="4147"/>
                    </a:lnTo>
                    <a:lnTo>
                      <a:pt x="2057" y="4150"/>
                    </a:lnTo>
                    <a:lnTo>
                      <a:pt x="2069" y="4160"/>
                    </a:lnTo>
                    <a:lnTo>
                      <a:pt x="2081" y="4174"/>
                    </a:lnTo>
                    <a:lnTo>
                      <a:pt x="2090" y="4194"/>
                    </a:lnTo>
                    <a:lnTo>
                      <a:pt x="2094" y="4181"/>
                    </a:lnTo>
                    <a:lnTo>
                      <a:pt x="2101" y="4170"/>
                    </a:lnTo>
                    <a:lnTo>
                      <a:pt x="2121" y="4154"/>
                    </a:lnTo>
                    <a:lnTo>
                      <a:pt x="2107" y="4133"/>
                    </a:lnTo>
                    <a:lnTo>
                      <a:pt x="2100" y="4110"/>
                    </a:lnTo>
                    <a:lnTo>
                      <a:pt x="2102" y="4088"/>
                    </a:lnTo>
                    <a:lnTo>
                      <a:pt x="2108" y="4077"/>
                    </a:lnTo>
                    <a:lnTo>
                      <a:pt x="2119" y="4067"/>
                    </a:lnTo>
                    <a:lnTo>
                      <a:pt x="2095" y="4065"/>
                    </a:lnTo>
                    <a:lnTo>
                      <a:pt x="2077" y="4057"/>
                    </a:lnTo>
                    <a:lnTo>
                      <a:pt x="2071" y="4051"/>
                    </a:lnTo>
                    <a:lnTo>
                      <a:pt x="2068" y="4042"/>
                    </a:lnTo>
                    <a:lnTo>
                      <a:pt x="2071" y="4031"/>
                    </a:lnTo>
                    <a:lnTo>
                      <a:pt x="2078" y="4018"/>
                    </a:lnTo>
                    <a:lnTo>
                      <a:pt x="2059" y="4031"/>
                    </a:lnTo>
                    <a:lnTo>
                      <a:pt x="2039" y="4037"/>
                    </a:lnTo>
                    <a:lnTo>
                      <a:pt x="2022" y="4038"/>
                    </a:lnTo>
                    <a:lnTo>
                      <a:pt x="2009" y="4032"/>
                    </a:lnTo>
                    <a:lnTo>
                      <a:pt x="1999" y="4022"/>
                    </a:lnTo>
                    <a:lnTo>
                      <a:pt x="1995" y="4008"/>
                    </a:lnTo>
                    <a:lnTo>
                      <a:pt x="1997" y="3990"/>
                    </a:lnTo>
                    <a:lnTo>
                      <a:pt x="2007" y="3967"/>
                    </a:lnTo>
                    <a:lnTo>
                      <a:pt x="1993" y="3985"/>
                    </a:lnTo>
                    <a:lnTo>
                      <a:pt x="1977" y="3998"/>
                    </a:lnTo>
                    <a:lnTo>
                      <a:pt x="1959" y="4006"/>
                    </a:lnTo>
                    <a:lnTo>
                      <a:pt x="1944" y="4007"/>
                    </a:lnTo>
                    <a:lnTo>
                      <a:pt x="1933" y="4002"/>
                    </a:lnTo>
                    <a:lnTo>
                      <a:pt x="1924" y="3994"/>
                    </a:lnTo>
                    <a:lnTo>
                      <a:pt x="1922" y="3979"/>
                    </a:lnTo>
                    <a:lnTo>
                      <a:pt x="1927" y="3960"/>
                    </a:lnTo>
                    <a:lnTo>
                      <a:pt x="1905" y="3990"/>
                    </a:lnTo>
                    <a:lnTo>
                      <a:pt x="1889" y="3999"/>
                    </a:lnTo>
                    <a:lnTo>
                      <a:pt x="1874" y="4007"/>
                    </a:lnTo>
                    <a:lnTo>
                      <a:pt x="1859" y="4011"/>
                    </a:lnTo>
                    <a:lnTo>
                      <a:pt x="1847" y="4011"/>
                    </a:lnTo>
                    <a:lnTo>
                      <a:pt x="1839" y="4007"/>
                    </a:lnTo>
                    <a:lnTo>
                      <a:pt x="1837" y="3998"/>
                    </a:lnTo>
                    <a:lnTo>
                      <a:pt x="1828" y="4023"/>
                    </a:lnTo>
                    <a:lnTo>
                      <a:pt x="1815" y="4044"/>
                    </a:lnTo>
                    <a:lnTo>
                      <a:pt x="1799" y="4059"/>
                    </a:lnTo>
                    <a:lnTo>
                      <a:pt x="1783" y="4067"/>
                    </a:lnTo>
                    <a:lnTo>
                      <a:pt x="1769" y="4064"/>
                    </a:lnTo>
                    <a:lnTo>
                      <a:pt x="1759" y="4052"/>
                    </a:lnTo>
                    <a:lnTo>
                      <a:pt x="1757" y="4026"/>
                    </a:lnTo>
                    <a:lnTo>
                      <a:pt x="1763" y="3985"/>
                    </a:lnTo>
                    <a:lnTo>
                      <a:pt x="1750" y="4003"/>
                    </a:lnTo>
                    <a:lnTo>
                      <a:pt x="1736" y="4015"/>
                    </a:lnTo>
                    <a:lnTo>
                      <a:pt x="1722" y="4021"/>
                    </a:lnTo>
                    <a:lnTo>
                      <a:pt x="1709" y="4022"/>
                    </a:lnTo>
                    <a:lnTo>
                      <a:pt x="1700" y="4016"/>
                    </a:lnTo>
                    <a:lnTo>
                      <a:pt x="1692" y="4006"/>
                    </a:lnTo>
                    <a:lnTo>
                      <a:pt x="1690" y="3991"/>
                    </a:lnTo>
                    <a:lnTo>
                      <a:pt x="1692" y="3970"/>
                    </a:lnTo>
                    <a:lnTo>
                      <a:pt x="1666" y="3993"/>
                    </a:lnTo>
                    <a:lnTo>
                      <a:pt x="1654" y="3998"/>
                    </a:lnTo>
                    <a:lnTo>
                      <a:pt x="1642" y="4000"/>
                    </a:lnTo>
                    <a:lnTo>
                      <a:pt x="1631" y="3997"/>
                    </a:lnTo>
                    <a:lnTo>
                      <a:pt x="1621" y="3990"/>
                    </a:lnTo>
                    <a:lnTo>
                      <a:pt x="1612" y="3979"/>
                    </a:lnTo>
                    <a:lnTo>
                      <a:pt x="1606" y="3963"/>
                    </a:lnTo>
                    <a:lnTo>
                      <a:pt x="1595" y="3999"/>
                    </a:lnTo>
                    <a:lnTo>
                      <a:pt x="1586" y="4014"/>
                    </a:lnTo>
                    <a:lnTo>
                      <a:pt x="1576" y="4027"/>
                    </a:lnTo>
                    <a:lnTo>
                      <a:pt x="1562" y="4036"/>
                    </a:lnTo>
                    <a:lnTo>
                      <a:pt x="1547" y="4041"/>
                    </a:lnTo>
                    <a:lnTo>
                      <a:pt x="1508" y="4041"/>
                    </a:lnTo>
                    <a:lnTo>
                      <a:pt x="1502" y="4063"/>
                    </a:lnTo>
                    <a:lnTo>
                      <a:pt x="1493" y="4080"/>
                    </a:lnTo>
                    <a:lnTo>
                      <a:pt x="1479" y="4092"/>
                    </a:lnTo>
                    <a:lnTo>
                      <a:pt x="1462" y="4098"/>
                    </a:lnTo>
                    <a:lnTo>
                      <a:pt x="1445" y="4098"/>
                    </a:lnTo>
                    <a:lnTo>
                      <a:pt x="1428" y="4091"/>
                    </a:lnTo>
                    <a:lnTo>
                      <a:pt x="1412" y="4078"/>
                    </a:lnTo>
                    <a:lnTo>
                      <a:pt x="1399" y="4060"/>
                    </a:lnTo>
                    <a:lnTo>
                      <a:pt x="1390" y="4088"/>
                    </a:lnTo>
                    <a:lnTo>
                      <a:pt x="1376" y="4108"/>
                    </a:lnTo>
                    <a:lnTo>
                      <a:pt x="1359" y="4121"/>
                    </a:lnTo>
                    <a:lnTo>
                      <a:pt x="1339" y="4125"/>
                    </a:lnTo>
                    <a:lnTo>
                      <a:pt x="1320" y="4123"/>
                    </a:lnTo>
                    <a:lnTo>
                      <a:pt x="1302" y="4113"/>
                    </a:lnTo>
                    <a:lnTo>
                      <a:pt x="1288" y="4095"/>
                    </a:lnTo>
                    <a:lnTo>
                      <a:pt x="1279" y="4071"/>
                    </a:lnTo>
                    <a:lnTo>
                      <a:pt x="1256" y="4087"/>
                    </a:lnTo>
                    <a:lnTo>
                      <a:pt x="1235" y="4095"/>
                    </a:lnTo>
                    <a:lnTo>
                      <a:pt x="1218" y="4099"/>
                    </a:lnTo>
                    <a:lnTo>
                      <a:pt x="1203" y="4095"/>
                    </a:lnTo>
                    <a:lnTo>
                      <a:pt x="1193" y="4086"/>
                    </a:lnTo>
                    <a:lnTo>
                      <a:pt x="1189" y="4072"/>
                    </a:lnTo>
                    <a:lnTo>
                      <a:pt x="1190" y="4053"/>
                    </a:lnTo>
                    <a:lnTo>
                      <a:pt x="1197" y="4030"/>
                    </a:lnTo>
                    <a:lnTo>
                      <a:pt x="1179" y="4044"/>
                    </a:lnTo>
                    <a:lnTo>
                      <a:pt x="1159" y="4053"/>
                    </a:lnTo>
                    <a:lnTo>
                      <a:pt x="1141" y="4056"/>
                    </a:lnTo>
                    <a:lnTo>
                      <a:pt x="1124" y="4055"/>
                    </a:lnTo>
                    <a:lnTo>
                      <a:pt x="1110" y="4048"/>
                    </a:lnTo>
                    <a:lnTo>
                      <a:pt x="1100" y="4037"/>
                    </a:lnTo>
                    <a:lnTo>
                      <a:pt x="1095" y="4021"/>
                    </a:lnTo>
                    <a:lnTo>
                      <a:pt x="1096" y="4000"/>
                    </a:lnTo>
                    <a:lnTo>
                      <a:pt x="1071" y="4003"/>
                    </a:lnTo>
                    <a:lnTo>
                      <a:pt x="1047" y="3998"/>
                    </a:lnTo>
                    <a:lnTo>
                      <a:pt x="1026" y="3987"/>
                    </a:lnTo>
                    <a:lnTo>
                      <a:pt x="1011" y="3972"/>
                    </a:lnTo>
                    <a:lnTo>
                      <a:pt x="975" y="4003"/>
                    </a:lnTo>
                    <a:lnTo>
                      <a:pt x="934" y="4023"/>
                    </a:lnTo>
                    <a:lnTo>
                      <a:pt x="916" y="4026"/>
                    </a:lnTo>
                    <a:lnTo>
                      <a:pt x="900" y="4023"/>
                    </a:lnTo>
                    <a:lnTo>
                      <a:pt x="889" y="4012"/>
                    </a:lnTo>
                    <a:lnTo>
                      <a:pt x="882" y="3993"/>
                    </a:lnTo>
                    <a:lnTo>
                      <a:pt x="871" y="4010"/>
                    </a:lnTo>
                    <a:lnTo>
                      <a:pt x="850" y="4028"/>
                    </a:lnTo>
                    <a:lnTo>
                      <a:pt x="823" y="4043"/>
                    </a:lnTo>
                    <a:lnTo>
                      <a:pt x="795" y="4055"/>
                    </a:lnTo>
                    <a:lnTo>
                      <a:pt x="769" y="4058"/>
                    </a:lnTo>
                    <a:lnTo>
                      <a:pt x="759" y="4057"/>
                    </a:lnTo>
                    <a:lnTo>
                      <a:pt x="752" y="4053"/>
                    </a:lnTo>
                    <a:lnTo>
                      <a:pt x="747" y="4045"/>
                    </a:lnTo>
                    <a:lnTo>
                      <a:pt x="746" y="4033"/>
                    </a:lnTo>
                    <a:lnTo>
                      <a:pt x="750" y="4020"/>
                    </a:lnTo>
                    <a:lnTo>
                      <a:pt x="758" y="4000"/>
                    </a:lnTo>
                    <a:lnTo>
                      <a:pt x="741" y="4017"/>
                    </a:lnTo>
                    <a:lnTo>
                      <a:pt x="723" y="4029"/>
                    </a:lnTo>
                    <a:lnTo>
                      <a:pt x="704" y="4033"/>
                    </a:lnTo>
                    <a:lnTo>
                      <a:pt x="687" y="4032"/>
                    </a:lnTo>
                    <a:lnTo>
                      <a:pt x="673" y="4024"/>
                    </a:lnTo>
                    <a:lnTo>
                      <a:pt x="663" y="4010"/>
                    </a:lnTo>
                    <a:lnTo>
                      <a:pt x="660" y="3990"/>
                    </a:lnTo>
                    <a:lnTo>
                      <a:pt x="664" y="3963"/>
                    </a:lnTo>
                    <a:lnTo>
                      <a:pt x="621" y="3965"/>
                    </a:lnTo>
                    <a:lnTo>
                      <a:pt x="591" y="3956"/>
                    </a:lnTo>
                    <a:lnTo>
                      <a:pt x="581" y="3949"/>
                    </a:lnTo>
                    <a:lnTo>
                      <a:pt x="573" y="3941"/>
                    </a:lnTo>
                    <a:lnTo>
                      <a:pt x="565" y="3922"/>
                    </a:lnTo>
                    <a:lnTo>
                      <a:pt x="568" y="3902"/>
                    </a:lnTo>
                    <a:lnTo>
                      <a:pt x="580" y="3885"/>
                    </a:lnTo>
                    <a:lnTo>
                      <a:pt x="600" y="3873"/>
                    </a:lnTo>
                    <a:lnTo>
                      <a:pt x="628" y="3870"/>
                    </a:lnTo>
                    <a:lnTo>
                      <a:pt x="608" y="3849"/>
                    </a:lnTo>
                    <a:lnTo>
                      <a:pt x="600" y="3828"/>
                    </a:lnTo>
                    <a:lnTo>
                      <a:pt x="601" y="3810"/>
                    </a:lnTo>
                    <a:lnTo>
                      <a:pt x="608" y="3795"/>
                    </a:lnTo>
                    <a:lnTo>
                      <a:pt x="622" y="3784"/>
                    </a:lnTo>
                    <a:lnTo>
                      <a:pt x="641" y="3780"/>
                    </a:lnTo>
                    <a:lnTo>
                      <a:pt x="662" y="3783"/>
                    </a:lnTo>
                    <a:lnTo>
                      <a:pt x="684" y="3796"/>
                    </a:lnTo>
                    <a:lnTo>
                      <a:pt x="684" y="3777"/>
                    </a:lnTo>
                    <a:lnTo>
                      <a:pt x="690" y="3762"/>
                    </a:lnTo>
                    <a:lnTo>
                      <a:pt x="700" y="3751"/>
                    </a:lnTo>
                    <a:lnTo>
                      <a:pt x="713" y="3745"/>
                    </a:lnTo>
                    <a:lnTo>
                      <a:pt x="728" y="3744"/>
                    </a:lnTo>
                    <a:lnTo>
                      <a:pt x="744" y="3747"/>
                    </a:lnTo>
                    <a:lnTo>
                      <a:pt x="760" y="3754"/>
                    </a:lnTo>
                    <a:lnTo>
                      <a:pt x="776" y="3768"/>
                    </a:lnTo>
                    <a:lnTo>
                      <a:pt x="801" y="3758"/>
                    </a:lnTo>
                    <a:lnTo>
                      <a:pt x="816" y="3757"/>
                    </a:lnTo>
                    <a:lnTo>
                      <a:pt x="832" y="3760"/>
                    </a:lnTo>
                    <a:lnTo>
                      <a:pt x="846" y="3765"/>
                    </a:lnTo>
                    <a:lnTo>
                      <a:pt x="859" y="3776"/>
                    </a:lnTo>
                    <a:lnTo>
                      <a:pt x="868" y="3791"/>
                    </a:lnTo>
                    <a:lnTo>
                      <a:pt x="875" y="3811"/>
                    </a:lnTo>
                    <a:lnTo>
                      <a:pt x="873" y="3793"/>
                    </a:lnTo>
                    <a:lnTo>
                      <a:pt x="875" y="3778"/>
                    </a:lnTo>
                    <a:lnTo>
                      <a:pt x="880" y="3766"/>
                    </a:lnTo>
                    <a:lnTo>
                      <a:pt x="887" y="3758"/>
                    </a:lnTo>
                    <a:lnTo>
                      <a:pt x="896" y="3752"/>
                    </a:lnTo>
                    <a:lnTo>
                      <a:pt x="907" y="3750"/>
                    </a:lnTo>
                    <a:lnTo>
                      <a:pt x="919" y="3751"/>
                    </a:lnTo>
                    <a:lnTo>
                      <a:pt x="931" y="3756"/>
                    </a:lnTo>
                    <a:lnTo>
                      <a:pt x="895" y="3737"/>
                    </a:lnTo>
                    <a:lnTo>
                      <a:pt x="869" y="3719"/>
                    </a:lnTo>
                    <a:lnTo>
                      <a:pt x="852" y="3699"/>
                    </a:lnTo>
                    <a:lnTo>
                      <a:pt x="841" y="3675"/>
                    </a:lnTo>
                    <a:lnTo>
                      <a:pt x="815" y="3671"/>
                    </a:lnTo>
                    <a:lnTo>
                      <a:pt x="807" y="3666"/>
                    </a:lnTo>
                    <a:lnTo>
                      <a:pt x="801" y="3659"/>
                    </a:lnTo>
                    <a:lnTo>
                      <a:pt x="799" y="3652"/>
                    </a:lnTo>
                    <a:lnTo>
                      <a:pt x="801" y="3643"/>
                    </a:lnTo>
                    <a:lnTo>
                      <a:pt x="816" y="3625"/>
                    </a:lnTo>
                    <a:lnTo>
                      <a:pt x="798" y="3626"/>
                    </a:lnTo>
                    <a:lnTo>
                      <a:pt x="782" y="3623"/>
                    </a:lnTo>
                    <a:lnTo>
                      <a:pt x="771" y="3614"/>
                    </a:lnTo>
                    <a:lnTo>
                      <a:pt x="766" y="3599"/>
                    </a:lnTo>
                    <a:lnTo>
                      <a:pt x="745" y="3613"/>
                    </a:lnTo>
                    <a:lnTo>
                      <a:pt x="732" y="3617"/>
                    </a:lnTo>
                    <a:lnTo>
                      <a:pt x="719" y="3618"/>
                    </a:lnTo>
                    <a:lnTo>
                      <a:pt x="708" y="3614"/>
                    </a:lnTo>
                    <a:lnTo>
                      <a:pt x="697" y="3607"/>
                    </a:lnTo>
                    <a:lnTo>
                      <a:pt x="688" y="3595"/>
                    </a:lnTo>
                    <a:lnTo>
                      <a:pt x="684" y="3577"/>
                    </a:lnTo>
                    <a:lnTo>
                      <a:pt x="677" y="3599"/>
                    </a:lnTo>
                    <a:lnTo>
                      <a:pt x="662" y="3618"/>
                    </a:lnTo>
                    <a:lnTo>
                      <a:pt x="642" y="3629"/>
                    </a:lnTo>
                    <a:lnTo>
                      <a:pt x="618" y="3635"/>
                    </a:lnTo>
                    <a:lnTo>
                      <a:pt x="594" y="3633"/>
                    </a:lnTo>
                    <a:lnTo>
                      <a:pt x="573" y="3622"/>
                    </a:lnTo>
                    <a:lnTo>
                      <a:pt x="554" y="3603"/>
                    </a:lnTo>
                    <a:lnTo>
                      <a:pt x="545" y="3573"/>
                    </a:lnTo>
                    <a:lnTo>
                      <a:pt x="536" y="3583"/>
                    </a:lnTo>
                    <a:lnTo>
                      <a:pt x="525" y="3591"/>
                    </a:lnTo>
                    <a:lnTo>
                      <a:pt x="511" y="3596"/>
                    </a:lnTo>
                    <a:lnTo>
                      <a:pt x="496" y="3599"/>
                    </a:lnTo>
                    <a:lnTo>
                      <a:pt x="466" y="3596"/>
                    </a:lnTo>
                    <a:lnTo>
                      <a:pt x="441" y="3583"/>
                    </a:lnTo>
                    <a:lnTo>
                      <a:pt x="401" y="3593"/>
                    </a:lnTo>
                    <a:lnTo>
                      <a:pt x="384" y="3593"/>
                    </a:lnTo>
                    <a:lnTo>
                      <a:pt x="369" y="3588"/>
                    </a:lnTo>
                    <a:lnTo>
                      <a:pt x="356" y="3578"/>
                    </a:lnTo>
                    <a:lnTo>
                      <a:pt x="346" y="3564"/>
                    </a:lnTo>
                    <a:lnTo>
                      <a:pt x="341" y="3546"/>
                    </a:lnTo>
                    <a:lnTo>
                      <a:pt x="339" y="3523"/>
                    </a:lnTo>
                    <a:lnTo>
                      <a:pt x="319" y="3526"/>
                    </a:lnTo>
                    <a:lnTo>
                      <a:pt x="303" y="3526"/>
                    </a:lnTo>
                    <a:lnTo>
                      <a:pt x="290" y="3523"/>
                    </a:lnTo>
                    <a:lnTo>
                      <a:pt x="283" y="3516"/>
                    </a:lnTo>
                    <a:lnTo>
                      <a:pt x="280" y="3505"/>
                    </a:lnTo>
                    <a:lnTo>
                      <a:pt x="283" y="3492"/>
                    </a:lnTo>
                    <a:lnTo>
                      <a:pt x="292" y="3474"/>
                    </a:lnTo>
                    <a:lnTo>
                      <a:pt x="309" y="3454"/>
                    </a:lnTo>
                    <a:lnTo>
                      <a:pt x="290" y="3469"/>
                    </a:lnTo>
                    <a:lnTo>
                      <a:pt x="272" y="3478"/>
                    </a:lnTo>
                    <a:lnTo>
                      <a:pt x="255" y="3481"/>
                    </a:lnTo>
                    <a:lnTo>
                      <a:pt x="241" y="3478"/>
                    </a:lnTo>
                    <a:lnTo>
                      <a:pt x="229" y="3469"/>
                    </a:lnTo>
                    <a:lnTo>
                      <a:pt x="221" y="3454"/>
                    </a:lnTo>
                    <a:lnTo>
                      <a:pt x="219" y="3435"/>
                    </a:lnTo>
                    <a:lnTo>
                      <a:pt x="222" y="3409"/>
                    </a:lnTo>
                    <a:lnTo>
                      <a:pt x="196" y="3428"/>
                    </a:lnTo>
                    <a:lnTo>
                      <a:pt x="165" y="3435"/>
                    </a:lnTo>
                    <a:lnTo>
                      <a:pt x="135" y="3427"/>
                    </a:lnTo>
                    <a:lnTo>
                      <a:pt x="121" y="3419"/>
                    </a:lnTo>
                    <a:lnTo>
                      <a:pt x="110" y="3406"/>
                    </a:lnTo>
                    <a:lnTo>
                      <a:pt x="75" y="3423"/>
                    </a:lnTo>
                    <a:lnTo>
                      <a:pt x="44" y="3427"/>
                    </a:lnTo>
                    <a:lnTo>
                      <a:pt x="21" y="3423"/>
                    </a:lnTo>
                    <a:lnTo>
                      <a:pt x="6" y="3411"/>
                    </a:lnTo>
                    <a:lnTo>
                      <a:pt x="1" y="3403"/>
                    </a:lnTo>
                    <a:lnTo>
                      <a:pt x="0" y="3394"/>
                    </a:lnTo>
                    <a:lnTo>
                      <a:pt x="7" y="3374"/>
                    </a:lnTo>
                    <a:lnTo>
                      <a:pt x="27" y="3354"/>
                    </a:lnTo>
                    <a:lnTo>
                      <a:pt x="62" y="3335"/>
                    </a:lnTo>
                    <a:lnTo>
                      <a:pt x="50" y="3323"/>
                    </a:lnTo>
                    <a:lnTo>
                      <a:pt x="43" y="3308"/>
                    </a:lnTo>
                    <a:lnTo>
                      <a:pt x="43" y="3294"/>
                    </a:lnTo>
                    <a:lnTo>
                      <a:pt x="48" y="3282"/>
                    </a:lnTo>
                    <a:lnTo>
                      <a:pt x="56" y="3271"/>
                    </a:lnTo>
                    <a:lnTo>
                      <a:pt x="67" y="3265"/>
                    </a:lnTo>
                    <a:lnTo>
                      <a:pt x="82" y="3264"/>
                    </a:lnTo>
                    <a:lnTo>
                      <a:pt x="98" y="3268"/>
                    </a:lnTo>
                    <a:lnTo>
                      <a:pt x="96" y="3250"/>
                    </a:lnTo>
                    <a:lnTo>
                      <a:pt x="99" y="3234"/>
                    </a:lnTo>
                    <a:lnTo>
                      <a:pt x="106" y="3220"/>
                    </a:lnTo>
                    <a:lnTo>
                      <a:pt x="115" y="3210"/>
                    </a:lnTo>
                    <a:lnTo>
                      <a:pt x="126" y="3204"/>
                    </a:lnTo>
                    <a:lnTo>
                      <a:pt x="140" y="3203"/>
                    </a:lnTo>
                    <a:lnTo>
                      <a:pt x="156" y="3207"/>
                    </a:lnTo>
                    <a:lnTo>
                      <a:pt x="171" y="3217"/>
                    </a:lnTo>
                    <a:lnTo>
                      <a:pt x="171" y="3188"/>
                    </a:lnTo>
                    <a:lnTo>
                      <a:pt x="178" y="3166"/>
                    </a:lnTo>
                    <a:lnTo>
                      <a:pt x="189" y="3148"/>
                    </a:lnTo>
                    <a:lnTo>
                      <a:pt x="205" y="3137"/>
                    </a:lnTo>
                    <a:lnTo>
                      <a:pt x="223" y="3131"/>
                    </a:lnTo>
                    <a:lnTo>
                      <a:pt x="245" y="3132"/>
                    </a:lnTo>
                    <a:lnTo>
                      <a:pt x="268" y="3141"/>
                    </a:lnTo>
                    <a:lnTo>
                      <a:pt x="290" y="3157"/>
                    </a:lnTo>
                    <a:lnTo>
                      <a:pt x="294" y="3144"/>
                    </a:lnTo>
                    <a:lnTo>
                      <a:pt x="301" y="3136"/>
                    </a:lnTo>
                    <a:lnTo>
                      <a:pt x="312" y="3131"/>
                    </a:lnTo>
                    <a:lnTo>
                      <a:pt x="323" y="3130"/>
                    </a:lnTo>
                    <a:lnTo>
                      <a:pt x="344" y="3140"/>
                    </a:lnTo>
                    <a:lnTo>
                      <a:pt x="352" y="3148"/>
                    </a:lnTo>
                    <a:lnTo>
                      <a:pt x="354" y="3160"/>
                    </a:lnTo>
                    <a:lnTo>
                      <a:pt x="355" y="3145"/>
                    </a:lnTo>
                    <a:lnTo>
                      <a:pt x="360" y="3132"/>
                    </a:lnTo>
                    <a:lnTo>
                      <a:pt x="370" y="3123"/>
                    </a:lnTo>
                    <a:lnTo>
                      <a:pt x="383" y="3116"/>
                    </a:lnTo>
                    <a:lnTo>
                      <a:pt x="412" y="3113"/>
                    </a:lnTo>
                    <a:lnTo>
                      <a:pt x="427" y="3115"/>
                    </a:lnTo>
                    <a:lnTo>
                      <a:pt x="441" y="3121"/>
                    </a:lnTo>
                    <a:lnTo>
                      <a:pt x="439" y="3105"/>
                    </a:lnTo>
                    <a:lnTo>
                      <a:pt x="443" y="3089"/>
                    </a:lnTo>
                    <a:lnTo>
                      <a:pt x="455" y="3077"/>
                    </a:lnTo>
                    <a:lnTo>
                      <a:pt x="474" y="3071"/>
                    </a:lnTo>
                    <a:lnTo>
                      <a:pt x="439" y="3047"/>
                    </a:lnTo>
                    <a:lnTo>
                      <a:pt x="419" y="3021"/>
                    </a:lnTo>
                    <a:lnTo>
                      <a:pt x="409" y="2998"/>
                    </a:lnTo>
                    <a:lnTo>
                      <a:pt x="409" y="2976"/>
                    </a:lnTo>
                    <a:lnTo>
                      <a:pt x="418" y="2960"/>
                    </a:lnTo>
                    <a:lnTo>
                      <a:pt x="434" y="2950"/>
                    </a:lnTo>
                    <a:lnTo>
                      <a:pt x="456" y="2947"/>
                    </a:lnTo>
                    <a:lnTo>
                      <a:pt x="484" y="2956"/>
                    </a:lnTo>
                    <a:lnTo>
                      <a:pt x="484" y="2914"/>
                    </a:lnTo>
                    <a:lnTo>
                      <a:pt x="489" y="2900"/>
                    </a:lnTo>
                    <a:lnTo>
                      <a:pt x="495" y="2891"/>
                    </a:lnTo>
                    <a:lnTo>
                      <a:pt x="504" y="2884"/>
                    </a:lnTo>
                    <a:lnTo>
                      <a:pt x="513" y="2882"/>
                    </a:lnTo>
                    <a:lnTo>
                      <a:pt x="536" y="2886"/>
                    </a:lnTo>
                    <a:lnTo>
                      <a:pt x="561" y="2899"/>
                    </a:lnTo>
                    <a:lnTo>
                      <a:pt x="584" y="2919"/>
                    </a:lnTo>
                    <a:lnTo>
                      <a:pt x="602" y="2943"/>
                    </a:lnTo>
                    <a:lnTo>
                      <a:pt x="613" y="2968"/>
                    </a:lnTo>
                    <a:lnTo>
                      <a:pt x="638" y="2960"/>
                    </a:lnTo>
                    <a:lnTo>
                      <a:pt x="659" y="2959"/>
                    </a:lnTo>
                    <a:lnTo>
                      <a:pt x="675" y="2965"/>
                    </a:lnTo>
                    <a:lnTo>
                      <a:pt x="688" y="2975"/>
                    </a:lnTo>
                    <a:lnTo>
                      <a:pt x="697" y="2989"/>
                    </a:lnTo>
                    <a:lnTo>
                      <a:pt x="700" y="3006"/>
                    </a:lnTo>
                    <a:lnTo>
                      <a:pt x="698" y="3026"/>
                    </a:lnTo>
                    <a:lnTo>
                      <a:pt x="691" y="3046"/>
                    </a:lnTo>
                    <a:lnTo>
                      <a:pt x="712" y="3033"/>
                    </a:lnTo>
                    <a:lnTo>
                      <a:pt x="735" y="3027"/>
                    </a:lnTo>
                    <a:lnTo>
                      <a:pt x="757" y="3028"/>
                    </a:lnTo>
                    <a:lnTo>
                      <a:pt x="778" y="3033"/>
                    </a:lnTo>
                    <a:lnTo>
                      <a:pt x="795" y="3043"/>
                    </a:lnTo>
                    <a:lnTo>
                      <a:pt x="808" y="3057"/>
                    </a:lnTo>
                    <a:lnTo>
                      <a:pt x="815" y="3073"/>
                    </a:lnTo>
                    <a:lnTo>
                      <a:pt x="815" y="3090"/>
                    </a:lnTo>
                    <a:lnTo>
                      <a:pt x="841" y="3077"/>
                    </a:lnTo>
                    <a:lnTo>
                      <a:pt x="865" y="3071"/>
                    </a:lnTo>
                    <a:lnTo>
                      <a:pt x="886" y="3075"/>
                    </a:lnTo>
                    <a:lnTo>
                      <a:pt x="902" y="3083"/>
                    </a:lnTo>
                    <a:lnTo>
                      <a:pt x="915" y="3098"/>
                    </a:lnTo>
                    <a:lnTo>
                      <a:pt x="921" y="3116"/>
                    </a:lnTo>
                    <a:lnTo>
                      <a:pt x="922" y="3138"/>
                    </a:lnTo>
                    <a:lnTo>
                      <a:pt x="916" y="3160"/>
                    </a:lnTo>
                    <a:lnTo>
                      <a:pt x="938" y="3151"/>
                    </a:lnTo>
                    <a:lnTo>
                      <a:pt x="958" y="3146"/>
                    </a:lnTo>
                    <a:lnTo>
                      <a:pt x="975" y="3146"/>
                    </a:lnTo>
                    <a:lnTo>
                      <a:pt x="990" y="3151"/>
                    </a:lnTo>
                    <a:lnTo>
                      <a:pt x="1002" y="3159"/>
                    </a:lnTo>
                    <a:lnTo>
                      <a:pt x="1012" y="3171"/>
                    </a:lnTo>
                    <a:lnTo>
                      <a:pt x="1025" y="3205"/>
                    </a:lnTo>
                    <a:lnTo>
                      <a:pt x="1034" y="3182"/>
                    </a:lnTo>
                    <a:lnTo>
                      <a:pt x="1052" y="3164"/>
                    </a:lnTo>
                    <a:lnTo>
                      <a:pt x="1074" y="3156"/>
                    </a:lnTo>
                    <a:lnTo>
                      <a:pt x="1099" y="3160"/>
                    </a:lnTo>
                    <a:lnTo>
                      <a:pt x="1090" y="3150"/>
                    </a:lnTo>
                    <a:lnTo>
                      <a:pt x="1087" y="3138"/>
                    </a:lnTo>
                    <a:lnTo>
                      <a:pt x="1087" y="3126"/>
                    </a:lnTo>
                    <a:lnTo>
                      <a:pt x="1090" y="3114"/>
                    </a:lnTo>
                    <a:lnTo>
                      <a:pt x="1107" y="3094"/>
                    </a:lnTo>
                    <a:lnTo>
                      <a:pt x="1117" y="3088"/>
                    </a:lnTo>
                    <a:lnTo>
                      <a:pt x="1130" y="3083"/>
                    </a:lnTo>
                    <a:lnTo>
                      <a:pt x="1117" y="3075"/>
                    </a:lnTo>
                    <a:lnTo>
                      <a:pt x="1108" y="3061"/>
                    </a:lnTo>
                    <a:lnTo>
                      <a:pt x="1103" y="3044"/>
                    </a:lnTo>
                    <a:lnTo>
                      <a:pt x="1108" y="3023"/>
                    </a:lnTo>
                    <a:lnTo>
                      <a:pt x="1089" y="3027"/>
                    </a:lnTo>
                    <a:lnTo>
                      <a:pt x="1069" y="3026"/>
                    </a:lnTo>
                    <a:lnTo>
                      <a:pt x="1050" y="3021"/>
                    </a:lnTo>
                    <a:lnTo>
                      <a:pt x="1034" y="3014"/>
                    </a:lnTo>
                    <a:lnTo>
                      <a:pt x="1022" y="3002"/>
                    </a:lnTo>
                    <a:lnTo>
                      <a:pt x="1017" y="2988"/>
                    </a:lnTo>
                    <a:lnTo>
                      <a:pt x="1021" y="2971"/>
                    </a:lnTo>
                    <a:lnTo>
                      <a:pt x="1035" y="2953"/>
                    </a:lnTo>
                    <a:lnTo>
                      <a:pt x="1018" y="2951"/>
                    </a:lnTo>
                    <a:lnTo>
                      <a:pt x="1004" y="2944"/>
                    </a:lnTo>
                    <a:lnTo>
                      <a:pt x="993" y="2934"/>
                    </a:lnTo>
                    <a:lnTo>
                      <a:pt x="988" y="2921"/>
                    </a:lnTo>
                    <a:lnTo>
                      <a:pt x="987" y="2907"/>
                    </a:lnTo>
                    <a:lnTo>
                      <a:pt x="991" y="2893"/>
                    </a:lnTo>
                    <a:lnTo>
                      <a:pt x="1003" y="2882"/>
                    </a:lnTo>
                    <a:lnTo>
                      <a:pt x="1021" y="2874"/>
                    </a:lnTo>
                    <a:lnTo>
                      <a:pt x="1006" y="2853"/>
                    </a:lnTo>
                    <a:lnTo>
                      <a:pt x="1001" y="2832"/>
                    </a:lnTo>
                    <a:lnTo>
                      <a:pt x="1004" y="2812"/>
                    </a:lnTo>
                    <a:lnTo>
                      <a:pt x="1015" y="2795"/>
                    </a:lnTo>
                    <a:lnTo>
                      <a:pt x="1030" y="2784"/>
                    </a:lnTo>
                    <a:lnTo>
                      <a:pt x="1048" y="2783"/>
                    </a:lnTo>
                    <a:lnTo>
                      <a:pt x="1069" y="2791"/>
                    </a:lnTo>
                    <a:lnTo>
                      <a:pt x="1088" y="2815"/>
                    </a:lnTo>
                    <a:lnTo>
                      <a:pt x="1096" y="2802"/>
                    </a:lnTo>
                    <a:lnTo>
                      <a:pt x="1108" y="2793"/>
                    </a:lnTo>
                    <a:lnTo>
                      <a:pt x="1121" y="2787"/>
                    </a:lnTo>
                    <a:lnTo>
                      <a:pt x="1135" y="2785"/>
                    </a:lnTo>
                    <a:lnTo>
                      <a:pt x="1148" y="2788"/>
                    </a:lnTo>
                    <a:lnTo>
                      <a:pt x="1158" y="2796"/>
                    </a:lnTo>
                    <a:lnTo>
                      <a:pt x="1166" y="2809"/>
                    </a:lnTo>
                    <a:lnTo>
                      <a:pt x="1170" y="2826"/>
                    </a:lnTo>
                    <a:lnTo>
                      <a:pt x="1176" y="2809"/>
                    </a:lnTo>
                    <a:lnTo>
                      <a:pt x="1183" y="2796"/>
                    </a:lnTo>
                    <a:lnTo>
                      <a:pt x="1203" y="2779"/>
                    </a:lnTo>
                    <a:lnTo>
                      <a:pt x="1229" y="2774"/>
                    </a:lnTo>
                    <a:lnTo>
                      <a:pt x="1261" y="2782"/>
                    </a:lnTo>
                    <a:lnTo>
                      <a:pt x="1266" y="2766"/>
                    </a:lnTo>
                    <a:lnTo>
                      <a:pt x="1273" y="2753"/>
                    </a:lnTo>
                    <a:lnTo>
                      <a:pt x="1292" y="2737"/>
                    </a:lnTo>
                    <a:lnTo>
                      <a:pt x="1316" y="2734"/>
                    </a:lnTo>
                    <a:lnTo>
                      <a:pt x="1338" y="2743"/>
                    </a:lnTo>
                    <a:lnTo>
                      <a:pt x="1330" y="2729"/>
                    </a:lnTo>
                    <a:lnTo>
                      <a:pt x="1325" y="2713"/>
                    </a:lnTo>
                    <a:lnTo>
                      <a:pt x="1328" y="2676"/>
                    </a:lnTo>
                    <a:lnTo>
                      <a:pt x="1334" y="2658"/>
                    </a:lnTo>
                    <a:lnTo>
                      <a:pt x="1344" y="2643"/>
                    </a:lnTo>
                    <a:lnTo>
                      <a:pt x="1357" y="2630"/>
                    </a:lnTo>
                    <a:lnTo>
                      <a:pt x="1373" y="2622"/>
                    </a:lnTo>
                    <a:lnTo>
                      <a:pt x="1344" y="2607"/>
                    </a:lnTo>
                    <a:lnTo>
                      <a:pt x="1325" y="2586"/>
                    </a:lnTo>
                    <a:lnTo>
                      <a:pt x="1317" y="2565"/>
                    </a:lnTo>
                    <a:lnTo>
                      <a:pt x="1317" y="2542"/>
                    </a:lnTo>
                    <a:lnTo>
                      <a:pt x="1325" y="2524"/>
                    </a:lnTo>
                    <a:lnTo>
                      <a:pt x="1345" y="2512"/>
                    </a:lnTo>
                    <a:lnTo>
                      <a:pt x="1372" y="2509"/>
                    </a:lnTo>
                    <a:lnTo>
                      <a:pt x="1388" y="2512"/>
                    </a:lnTo>
                    <a:lnTo>
                      <a:pt x="1407" y="2518"/>
                    </a:lnTo>
                    <a:lnTo>
                      <a:pt x="1394" y="2509"/>
                    </a:lnTo>
                    <a:lnTo>
                      <a:pt x="1386" y="2498"/>
                    </a:lnTo>
                    <a:lnTo>
                      <a:pt x="1380" y="2483"/>
                    </a:lnTo>
                    <a:lnTo>
                      <a:pt x="1379" y="2465"/>
                    </a:lnTo>
                    <a:lnTo>
                      <a:pt x="1382" y="2449"/>
                    </a:lnTo>
                    <a:lnTo>
                      <a:pt x="1388" y="2434"/>
                    </a:lnTo>
                    <a:lnTo>
                      <a:pt x="1398" y="2422"/>
                    </a:lnTo>
                    <a:lnTo>
                      <a:pt x="1411" y="2414"/>
                    </a:lnTo>
                    <a:lnTo>
                      <a:pt x="1397" y="2400"/>
                    </a:lnTo>
                    <a:lnTo>
                      <a:pt x="1386" y="2384"/>
                    </a:lnTo>
                    <a:lnTo>
                      <a:pt x="1380" y="2369"/>
                    </a:lnTo>
                    <a:lnTo>
                      <a:pt x="1380" y="2354"/>
                    </a:lnTo>
                    <a:lnTo>
                      <a:pt x="1385" y="2340"/>
                    </a:lnTo>
                    <a:lnTo>
                      <a:pt x="1394" y="2329"/>
                    </a:lnTo>
                    <a:lnTo>
                      <a:pt x="1410" y="2319"/>
                    </a:lnTo>
                    <a:lnTo>
                      <a:pt x="1430" y="2313"/>
                    </a:lnTo>
                    <a:lnTo>
                      <a:pt x="1415" y="2293"/>
                    </a:lnTo>
                    <a:lnTo>
                      <a:pt x="1408" y="2275"/>
                    </a:lnTo>
                    <a:lnTo>
                      <a:pt x="1410" y="2257"/>
                    </a:lnTo>
                    <a:lnTo>
                      <a:pt x="1416" y="2243"/>
                    </a:lnTo>
                    <a:lnTo>
                      <a:pt x="1429" y="2234"/>
                    </a:lnTo>
                    <a:lnTo>
                      <a:pt x="1445" y="2230"/>
                    </a:lnTo>
                    <a:lnTo>
                      <a:pt x="1466" y="2236"/>
                    </a:lnTo>
                    <a:lnTo>
                      <a:pt x="1489" y="2251"/>
                    </a:lnTo>
                    <a:lnTo>
                      <a:pt x="1483" y="2236"/>
                    </a:lnTo>
                    <a:lnTo>
                      <a:pt x="1482" y="2220"/>
                    </a:lnTo>
                    <a:lnTo>
                      <a:pt x="1489" y="2205"/>
                    </a:lnTo>
                    <a:lnTo>
                      <a:pt x="1508" y="2194"/>
                    </a:lnTo>
                    <a:lnTo>
                      <a:pt x="1480" y="2184"/>
                    </a:lnTo>
                    <a:lnTo>
                      <a:pt x="1461" y="2166"/>
                    </a:lnTo>
                    <a:lnTo>
                      <a:pt x="1452" y="2141"/>
                    </a:lnTo>
                    <a:lnTo>
                      <a:pt x="1452" y="2110"/>
                    </a:lnTo>
                    <a:lnTo>
                      <a:pt x="1430" y="2119"/>
                    </a:lnTo>
                    <a:lnTo>
                      <a:pt x="1408" y="2123"/>
                    </a:lnTo>
                    <a:lnTo>
                      <a:pt x="1388" y="2122"/>
                    </a:lnTo>
                    <a:lnTo>
                      <a:pt x="1370" y="2118"/>
                    </a:lnTo>
                    <a:lnTo>
                      <a:pt x="1353" y="2108"/>
                    </a:lnTo>
                    <a:lnTo>
                      <a:pt x="1341" y="2096"/>
                    </a:lnTo>
                    <a:lnTo>
                      <a:pt x="1330" y="2077"/>
                    </a:lnTo>
                    <a:lnTo>
                      <a:pt x="1324" y="2057"/>
                    </a:lnTo>
                    <a:lnTo>
                      <a:pt x="1315" y="2074"/>
                    </a:lnTo>
                    <a:lnTo>
                      <a:pt x="1298" y="2088"/>
                    </a:lnTo>
                    <a:lnTo>
                      <a:pt x="1279" y="2097"/>
                    </a:lnTo>
                    <a:lnTo>
                      <a:pt x="1258" y="2101"/>
                    </a:lnTo>
                    <a:lnTo>
                      <a:pt x="1236" y="2100"/>
                    </a:lnTo>
                    <a:lnTo>
                      <a:pt x="1214" y="2092"/>
                    </a:lnTo>
                    <a:lnTo>
                      <a:pt x="1196" y="2080"/>
                    </a:lnTo>
                    <a:lnTo>
                      <a:pt x="1182" y="2060"/>
                    </a:lnTo>
                    <a:lnTo>
                      <a:pt x="1167" y="2061"/>
                    </a:lnTo>
                    <a:lnTo>
                      <a:pt x="1152" y="2057"/>
                    </a:lnTo>
                    <a:lnTo>
                      <a:pt x="1130" y="2040"/>
                    </a:lnTo>
                    <a:lnTo>
                      <a:pt x="1124" y="2027"/>
                    </a:lnTo>
                    <a:lnTo>
                      <a:pt x="1120" y="2014"/>
                    </a:lnTo>
                    <a:lnTo>
                      <a:pt x="1121" y="2001"/>
                    </a:lnTo>
                    <a:lnTo>
                      <a:pt x="1125" y="1987"/>
                    </a:lnTo>
                    <a:lnTo>
                      <a:pt x="1100" y="1980"/>
                    </a:lnTo>
                    <a:lnTo>
                      <a:pt x="1080" y="1965"/>
                    </a:lnTo>
                    <a:lnTo>
                      <a:pt x="1073" y="1957"/>
                    </a:lnTo>
                    <a:lnTo>
                      <a:pt x="1070" y="1946"/>
                    </a:lnTo>
                    <a:lnTo>
                      <a:pt x="1071" y="1934"/>
                    </a:lnTo>
                    <a:lnTo>
                      <a:pt x="1076" y="1921"/>
                    </a:lnTo>
                    <a:lnTo>
                      <a:pt x="1030" y="1946"/>
                    </a:lnTo>
                    <a:lnTo>
                      <a:pt x="987" y="1956"/>
                    </a:lnTo>
                    <a:lnTo>
                      <a:pt x="949" y="1952"/>
                    </a:lnTo>
                    <a:lnTo>
                      <a:pt x="934" y="1947"/>
                    </a:lnTo>
                    <a:lnTo>
                      <a:pt x="922" y="1940"/>
                    </a:lnTo>
                    <a:lnTo>
                      <a:pt x="912" y="1930"/>
                    </a:lnTo>
                    <a:lnTo>
                      <a:pt x="907" y="1919"/>
                    </a:lnTo>
                    <a:lnTo>
                      <a:pt x="906" y="1908"/>
                    </a:lnTo>
                    <a:lnTo>
                      <a:pt x="909" y="1895"/>
                    </a:lnTo>
                    <a:lnTo>
                      <a:pt x="918" y="1882"/>
                    </a:lnTo>
                    <a:lnTo>
                      <a:pt x="931" y="1869"/>
                    </a:lnTo>
                    <a:lnTo>
                      <a:pt x="950" y="1857"/>
                    </a:lnTo>
                    <a:lnTo>
                      <a:pt x="976" y="1846"/>
                    </a:lnTo>
                    <a:lnTo>
                      <a:pt x="960" y="1840"/>
                    </a:lnTo>
                    <a:lnTo>
                      <a:pt x="949" y="1831"/>
                    </a:lnTo>
                    <a:lnTo>
                      <a:pt x="945" y="1819"/>
                    </a:lnTo>
                    <a:lnTo>
                      <a:pt x="946" y="1806"/>
                    </a:lnTo>
                    <a:lnTo>
                      <a:pt x="952" y="1795"/>
                    </a:lnTo>
                    <a:lnTo>
                      <a:pt x="963" y="1788"/>
                    </a:lnTo>
                    <a:lnTo>
                      <a:pt x="979" y="1785"/>
                    </a:lnTo>
                    <a:lnTo>
                      <a:pt x="999" y="1789"/>
                    </a:lnTo>
                    <a:lnTo>
                      <a:pt x="989" y="1779"/>
                    </a:lnTo>
                    <a:lnTo>
                      <a:pt x="983" y="1769"/>
                    </a:lnTo>
                    <a:lnTo>
                      <a:pt x="983" y="1746"/>
                    </a:lnTo>
                    <a:lnTo>
                      <a:pt x="993" y="1725"/>
                    </a:lnTo>
                    <a:lnTo>
                      <a:pt x="1014" y="1706"/>
                    </a:lnTo>
                    <a:lnTo>
                      <a:pt x="1038" y="1692"/>
                    </a:lnTo>
                    <a:lnTo>
                      <a:pt x="1063" y="1686"/>
                    </a:lnTo>
                    <a:lnTo>
                      <a:pt x="1075" y="1688"/>
                    </a:lnTo>
                    <a:lnTo>
                      <a:pt x="1086" y="1693"/>
                    </a:lnTo>
                    <a:lnTo>
                      <a:pt x="1096" y="1700"/>
                    </a:lnTo>
                    <a:lnTo>
                      <a:pt x="1103" y="1712"/>
                    </a:lnTo>
                    <a:lnTo>
                      <a:pt x="1124" y="1694"/>
                    </a:lnTo>
                    <a:lnTo>
                      <a:pt x="1144" y="1682"/>
                    </a:lnTo>
                    <a:lnTo>
                      <a:pt x="1164" y="1678"/>
                    </a:lnTo>
                    <a:lnTo>
                      <a:pt x="1181" y="1680"/>
                    </a:lnTo>
                    <a:lnTo>
                      <a:pt x="1195" y="1687"/>
                    </a:lnTo>
                    <a:lnTo>
                      <a:pt x="1205" y="1702"/>
                    </a:lnTo>
                    <a:lnTo>
                      <a:pt x="1210" y="1725"/>
                    </a:lnTo>
                    <a:lnTo>
                      <a:pt x="1208" y="1753"/>
                    </a:lnTo>
                    <a:lnTo>
                      <a:pt x="1217" y="1739"/>
                    </a:lnTo>
                    <a:lnTo>
                      <a:pt x="1227" y="1728"/>
                    </a:lnTo>
                    <a:lnTo>
                      <a:pt x="1254" y="1715"/>
                    </a:lnTo>
                    <a:lnTo>
                      <a:pt x="1283" y="1712"/>
                    </a:lnTo>
                    <a:lnTo>
                      <a:pt x="1313" y="1718"/>
                    </a:lnTo>
                    <a:lnTo>
                      <a:pt x="1301" y="1694"/>
                    </a:lnTo>
                    <a:lnTo>
                      <a:pt x="1297" y="1667"/>
                    </a:lnTo>
                    <a:lnTo>
                      <a:pt x="1301" y="1640"/>
                    </a:lnTo>
                    <a:lnTo>
                      <a:pt x="1310" y="1619"/>
                    </a:lnTo>
                    <a:lnTo>
                      <a:pt x="1327" y="1603"/>
                    </a:lnTo>
                    <a:lnTo>
                      <a:pt x="1335" y="1600"/>
                    </a:lnTo>
                    <a:lnTo>
                      <a:pt x="1347" y="1599"/>
                    </a:lnTo>
                    <a:lnTo>
                      <a:pt x="1358" y="1601"/>
                    </a:lnTo>
                    <a:lnTo>
                      <a:pt x="1371" y="1606"/>
                    </a:lnTo>
                    <a:lnTo>
                      <a:pt x="1385" y="1616"/>
                    </a:lnTo>
                    <a:lnTo>
                      <a:pt x="1399" y="1631"/>
                    </a:lnTo>
                    <a:lnTo>
                      <a:pt x="1413" y="1604"/>
                    </a:lnTo>
                    <a:lnTo>
                      <a:pt x="1430" y="1590"/>
                    </a:lnTo>
                    <a:lnTo>
                      <a:pt x="1449" y="1586"/>
                    </a:lnTo>
                    <a:lnTo>
                      <a:pt x="1469" y="1591"/>
                    </a:lnTo>
                    <a:lnTo>
                      <a:pt x="1486" y="1604"/>
                    </a:lnTo>
                    <a:lnTo>
                      <a:pt x="1499" y="1622"/>
                    </a:lnTo>
                    <a:lnTo>
                      <a:pt x="1506" y="1645"/>
                    </a:lnTo>
                    <a:lnTo>
                      <a:pt x="1504" y="1670"/>
                    </a:lnTo>
                    <a:lnTo>
                      <a:pt x="1526" y="1666"/>
                    </a:lnTo>
                    <a:lnTo>
                      <a:pt x="1544" y="1665"/>
                    </a:lnTo>
                    <a:lnTo>
                      <a:pt x="1559" y="1669"/>
                    </a:lnTo>
                    <a:lnTo>
                      <a:pt x="1571" y="1677"/>
                    </a:lnTo>
                    <a:lnTo>
                      <a:pt x="1579" y="1687"/>
                    </a:lnTo>
                    <a:lnTo>
                      <a:pt x="1583" y="1701"/>
                    </a:lnTo>
                    <a:lnTo>
                      <a:pt x="1582" y="1718"/>
                    </a:lnTo>
                    <a:lnTo>
                      <a:pt x="1578" y="1738"/>
                    </a:lnTo>
                    <a:lnTo>
                      <a:pt x="1599" y="1726"/>
                    </a:lnTo>
                    <a:lnTo>
                      <a:pt x="1622" y="1722"/>
                    </a:lnTo>
                    <a:lnTo>
                      <a:pt x="1644" y="1726"/>
                    </a:lnTo>
                    <a:lnTo>
                      <a:pt x="1663" y="1738"/>
                    </a:lnTo>
                    <a:lnTo>
                      <a:pt x="1674" y="1712"/>
                    </a:lnTo>
                    <a:lnTo>
                      <a:pt x="1688" y="1694"/>
                    </a:lnTo>
                    <a:lnTo>
                      <a:pt x="1704" y="1685"/>
                    </a:lnTo>
                    <a:lnTo>
                      <a:pt x="1720" y="1685"/>
                    </a:lnTo>
                    <a:lnTo>
                      <a:pt x="1735" y="1694"/>
                    </a:lnTo>
                    <a:lnTo>
                      <a:pt x="1747" y="1712"/>
                    </a:lnTo>
                    <a:lnTo>
                      <a:pt x="1755" y="1739"/>
                    </a:lnTo>
                    <a:lnTo>
                      <a:pt x="1756" y="1775"/>
                    </a:lnTo>
                    <a:lnTo>
                      <a:pt x="1784" y="1782"/>
                    </a:lnTo>
                    <a:lnTo>
                      <a:pt x="1802" y="1796"/>
                    </a:lnTo>
                    <a:lnTo>
                      <a:pt x="1812" y="1818"/>
                    </a:lnTo>
                    <a:lnTo>
                      <a:pt x="1812" y="1846"/>
                    </a:lnTo>
                    <a:lnTo>
                      <a:pt x="1824" y="1846"/>
                    </a:lnTo>
                    <a:lnTo>
                      <a:pt x="1835" y="1848"/>
                    </a:lnTo>
                    <a:lnTo>
                      <a:pt x="1855" y="1858"/>
                    </a:lnTo>
                    <a:lnTo>
                      <a:pt x="1868" y="1877"/>
                    </a:lnTo>
                    <a:lnTo>
                      <a:pt x="1872" y="1897"/>
                    </a:lnTo>
                    <a:lnTo>
                      <a:pt x="1888" y="1875"/>
                    </a:lnTo>
                    <a:lnTo>
                      <a:pt x="1912" y="1862"/>
                    </a:lnTo>
                    <a:lnTo>
                      <a:pt x="1938" y="1856"/>
                    </a:lnTo>
                    <a:lnTo>
                      <a:pt x="1952" y="1858"/>
                    </a:lnTo>
                    <a:lnTo>
                      <a:pt x="1965" y="1864"/>
                    </a:lnTo>
                    <a:lnTo>
                      <a:pt x="1970" y="1841"/>
                    </a:lnTo>
                    <a:lnTo>
                      <a:pt x="1980" y="1822"/>
                    </a:lnTo>
                    <a:lnTo>
                      <a:pt x="1993" y="1807"/>
                    </a:lnTo>
                    <a:lnTo>
                      <a:pt x="2010" y="1801"/>
                    </a:lnTo>
                    <a:lnTo>
                      <a:pt x="1995" y="1787"/>
                    </a:lnTo>
                    <a:lnTo>
                      <a:pt x="1988" y="1770"/>
                    </a:lnTo>
                    <a:lnTo>
                      <a:pt x="1989" y="1753"/>
                    </a:lnTo>
                    <a:lnTo>
                      <a:pt x="1996" y="1734"/>
                    </a:lnTo>
                    <a:lnTo>
                      <a:pt x="1963" y="1732"/>
                    </a:lnTo>
                    <a:lnTo>
                      <a:pt x="1935" y="1726"/>
                    </a:lnTo>
                    <a:lnTo>
                      <a:pt x="1913" y="1716"/>
                    </a:lnTo>
                    <a:lnTo>
                      <a:pt x="1898" y="1704"/>
                    </a:lnTo>
                    <a:lnTo>
                      <a:pt x="1889" y="1688"/>
                    </a:lnTo>
                    <a:lnTo>
                      <a:pt x="1889" y="1671"/>
                    </a:lnTo>
                    <a:lnTo>
                      <a:pt x="1897" y="1653"/>
                    </a:lnTo>
                    <a:lnTo>
                      <a:pt x="1913" y="1633"/>
                    </a:lnTo>
                    <a:lnTo>
                      <a:pt x="1893" y="1626"/>
                    </a:lnTo>
                    <a:lnTo>
                      <a:pt x="1879" y="1616"/>
                    </a:lnTo>
                    <a:lnTo>
                      <a:pt x="1869" y="1601"/>
                    </a:lnTo>
                    <a:lnTo>
                      <a:pt x="1866" y="1585"/>
                    </a:lnTo>
                    <a:lnTo>
                      <a:pt x="1867" y="1568"/>
                    </a:lnTo>
                    <a:lnTo>
                      <a:pt x="1874" y="1552"/>
                    </a:lnTo>
                    <a:lnTo>
                      <a:pt x="1886" y="1538"/>
                    </a:lnTo>
                    <a:lnTo>
                      <a:pt x="1905" y="1528"/>
                    </a:lnTo>
                    <a:lnTo>
                      <a:pt x="1892" y="1507"/>
                    </a:lnTo>
                    <a:lnTo>
                      <a:pt x="1883" y="1482"/>
                    </a:lnTo>
                    <a:lnTo>
                      <a:pt x="1879" y="1459"/>
                    </a:lnTo>
                    <a:lnTo>
                      <a:pt x="1880" y="1437"/>
                    </a:lnTo>
                    <a:lnTo>
                      <a:pt x="1887" y="1421"/>
                    </a:lnTo>
                    <a:lnTo>
                      <a:pt x="1901" y="1414"/>
                    </a:lnTo>
                    <a:lnTo>
                      <a:pt x="1911" y="1413"/>
                    </a:lnTo>
                    <a:lnTo>
                      <a:pt x="1923" y="1415"/>
                    </a:lnTo>
                    <a:lnTo>
                      <a:pt x="1954" y="1429"/>
                    </a:lnTo>
                    <a:lnTo>
                      <a:pt x="1972" y="1429"/>
                    </a:lnTo>
                    <a:lnTo>
                      <a:pt x="1991" y="1433"/>
                    </a:lnTo>
                    <a:lnTo>
                      <a:pt x="2007" y="1442"/>
                    </a:lnTo>
                    <a:lnTo>
                      <a:pt x="2022" y="1453"/>
                    </a:lnTo>
                    <a:lnTo>
                      <a:pt x="2034" y="1467"/>
                    </a:lnTo>
                    <a:lnTo>
                      <a:pt x="2043" y="1484"/>
                    </a:lnTo>
                    <a:lnTo>
                      <a:pt x="2046" y="1502"/>
                    </a:lnTo>
                    <a:lnTo>
                      <a:pt x="2045" y="1523"/>
                    </a:lnTo>
                    <a:lnTo>
                      <a:pt x="2053" y="1499"/>
                    </a:lnTo>
                    <a:lnTo>
                      <a:pt x="2065" y="1484"/>
                    </a:lnTo>
                    <a:lnTo>
                      <a:pt x="2081" y="1477"/>
                    </a:lnTo>
                    <a:lnTo>
                      <a:pt x="2098" y="1478"/>
                    </a:lnTo>
                    <a:lnTo>
                      <a:pt x="2113" y="1485"/>
                    </a:lnTo>
                    <a:lnTo>
                      <a:pt x="2124" y="1498"/>
                    </a:lnTo>
                    <a:lnTo>
                      <a:pt x="2132" y="1515"/>
                    </a:lnTo>
                    <a:lnTo>
                      <a:pt x="2133" y="1537"/>
                    </a:lnTo>
                    <a:lnTo>
                      <a:pt x="2150" y="1531"/>
                    </a:lnTo>
                    <a:lnTo>
                      <a:pt x="2167" y="1531"/>
                    </a:lnTo>
                    <a:lnTo>
                      <a:pt x="2182" y="1538"/>
                    </a:lnTo>
                    <a:lnTo>
                      <a:pt x="2195" y="1548"/>
                    </a:lnTo>
                    <a:lnTo>
                      <a:pt x="2203" y="1514"/>
                    </a:lnTo>
                    <a:lnTo>
                      <a:pt x="2220" y="1492"/>
                    </a:lnTo>
                    <a:lnTo>
                      <a:pt x="2231" y="1485"/>
                    </a:lnTo>
                    <a:lnTo>
                      <a:pt x="2242" y="1481"/>
                    </a:lnTo>
                    <a:lnTo>
                      <a:pt x="2254" y="1481"/>
                    </a:lnTo>
                    <a:lnTo>
                      <a:pt x="2265" y="1483"/>
                    </a:lnTo>
                    <a:lnTo>
                      <a:pt x="2284" y="1497"/>
                    </a:lnTo>
                    <a:lnTo>
                      <a:pt x="2296" y="1522"/>
                    </a:lnTo>
                    <a:lnTo>
                      <a:pt x="2297" y="1559"/>
                    </a:lnTo>
                    <a:lnTo>
                      <a:pt x="2284" y="1607"/>
                    </a:lnTo>
                    <a:lnTo>
                      <a:pt x="2301" y="1607"/>
                    </a:lnTo>
                    <a:lnTo>
                      <a:pt x="2314" y="1613"/>
                    </a:lnTo>
                    <a:lnTo>
                      <a:pt x="2322" y="1623"/>
                    </a:lnTo>
                    <a:lnTo>
                      <a:pt x="2326" y="1637"/>
                    </a:lnTo>
                    <a:lnTo>
                      <a:pt x="2326" y="1653"/>
                    </a:lnTo>
                    <a:lnTo>
                      <a:pt x="2322" y="1671"/>
                    </a:lnTo>
                    <a:lnTo>
                      <a:pt x="2303" y="1709"/>
                    </a:lnTo>
                    <a:lnTo>
                      <a:pt x="2326" y="1700"/>
                    </a:lnTo>
                    <a:lnTo>
                      <a:pt x="2349" y="1700"/>
                    </a:lnTo>
                    <a:lnTo>
                      <a:pt x="2367" y="1711"/>
                    </a:lnTo>
                    <a:lnTo>
                      <a:pt x="2378" y="1734"/>
                    </a:lnTo>
                    <a:lnTo>
                      <a:pt x="2376" y="1721"/>
                    </a:lnTo>
                    <a:lnTo>
                      <a:pt x="2377" y="1708"/>
                    </a:lnTo>
                    <a:lnTo>
                      <a:pt x="2388" y="1684"/>
                    </a:lnTo>
                    <a:lnTo>
                      <a:pt x="2406" y="1665"/>
                    </a:lnTo>
                    <a:lnTo>
                      <a:pt x="2430" y="1652"/>
                    </a:lnTo>
                    <a:lnTo>
                      <a:pt x="2454" y="1647"/>
                    </a:lnTo>
                    <a:lnTo>
                      <a:pt x="2478" y="1650"/>
                    </a:lnTo>
                    <a:lnTo>
                      <a:pt x="2488" y="1656"/>
                    </a:lnTo>
                    <a:lnTo>
                      <a:pt x="2496" y="1665"/>
                    </a:lnTo>
                    <a:lnTo>
                      <a:pt x="2505" y="1693"/>
                    </a:lnTo>
                    <a:lnTo>
                      <a:pt x="2528" y="1676"/>
                    </a:lnTo>
                    <a:lnTo>
                      <a:pt x="2550" y="1666"/>
                    </a:lnTo>
                    <a:lnTo>
                      <a:pt x="2571" y="1665"/>
                    </a:lnTo>
                    <a:lnTo>
                      <a:pt x="2590" y="1671"/>
                    </a:lnTo>
                    <a:lnTo>
                      <a:pt x="2606" y="1683"/>
                    </a:lnTo>
                    <a:lnTo>
                      <a:pt x="2620" y="1700"/>
                    </a:lnTo>
                    <a:lnTo>
                      <a:pt x="2630" y="1723"/>
                    </a:lnTo>
                    <a:lnTo>
                      <a:pt x="2636" y="1749"/>
                    </a:lnTo>
                    <a:lnTo>
                      <a:pt x="2654" y="1739"/>
                    </a:lnTo>
                    <a:lnTo>
                      <a:pt x="2672" y="1732"/>
                    </a:lnTo>
                    <a:lnTo>
                      <a:pt x="2709" y="1730"/>
                    </a:lnTo>
                    <a:lnTo>
                      <a:pt x="2744" y="1739"/>
                    </a:lnTo>
                    <a:lnTo>
                      <a:pt x="2775" y="1756"/>
                    </a:lnTo>
                    <a:lnTo>
                      <a:pt x="2788" y="1745"/>
                    </a:lnTo>
                    <a:lnTo>
                      <a:pt x="2804" y="1738"/>
                    </a:lnTo>
                    <a:lnTo>
                      <a:pt x="2820" y="1735"/>
                    </a:lnTo>
                    <a:lnTo>
                      <a:pt x="2838" y="1737"/>
                    </a:lnTo>
                    <a:lnTo>
                      <a:pt x="2854" y="1741"/>
                    </a:lnTo>
                    <a:lnTo>
                      <a:pt x="2870" y="1749"/>
                    </a:lnTo>
                    <a:lnTo>
                      <a:pt x="2883" y="1761"/>
                    </a:lnTo>
                    <a:lnTo>
                      <a:pt x="2891" y="1775"/>
                    </a:lnTo>
                    <a:lnTo>
                      <a:pt x="2905" y="1760"/>
                    </a:lnTo>
                    <a:lnTo>
                      <a:pt x="2921" y="1749"/>
                    </a:lnTo>
                    <a:lnTo>
                      <a:pt x="2938" y="1744"/>
                    </a:lnTo>
                    <a:lnTo>
                      <a:pt x="2955" y="1743"/>
                    </a:lnTo>
                    <a:lnTo>
                      <a:pt x="2971" y="1747"/>
                    </a:lnTo>
                    <a:lnTo>
                      <a:pt x="2985" y="1758"/>
                    </a:lnTo>
                    <a:lnTo>
                      <a:pt x="2996" y="1775"/>
                    </a:lnTo>
                    <a:lnTo>
                      <a:pt x="3003" y="1797"/>
                    </a:lnTo>
                    <a:lnTo>
                      <a:pt x="3014" y="1771"/>
                    </a:lnTo>
                    <a:lnTo>
                      <a:pt x="3030" y="1750"/>
                    </a:lnTo>
                    <a:lnTo>
                      <a:pt x="3053" y="1739"/>
                    </a:lnTo>
                    <a:lnTo>
                      <a:pt x="3082" y="1734"/>
                    </a:lnTo>
                    <a:lnTo>
                      <a:pt x="3064" y="1724"/>
                    </a:lnTo>
                    <a:lnTo>
                      <a:pt x="3050" y="1710"/>
                    </a:lnTo>
                    <a:lnTo>
                      <a:pt x="3041" y="1695"/>
                    </a:lnTo>
                    <a:lnTo>
                      <a:pt x="3038" y="1680"/>
                    </a:lnTo>
                    <a:lnTo>
                      <a:pt x="3039" y="1664"/>
                    </a:lnTo>
                    <a:lnTo>
                      <a:pt x="3044" y="1649"/>
                    </a:lnTo>
                    <a:lnTo>
                      <a:pt x="3055" y="1635"/>
                    </a:lnTo>
                    <a:lnTo>
                      <a:pt x="3071" y="1622"/>
                    </a:lnTo>
                    <a:lnTo>
                      <a:pt x="3051" y="1619"/>
                    </a:lnTo>
                    <a:lnTo>
                      <a:pt x="3035" y="1609"/>
                    </a:lnTo>
                    <a:lnTo>
                      <a:pt x="3023" y="1598"/>
                    </a:lnTo>
                    <a:lnTo>
                      <a:pt x="3016" y="1583"/>
                    </a:lnTo>
                    <a:lnTo>
                      <a:pt x="3014" y="1568"/>
                    </a:lnTo>
                    <a:lnTo>
                      <a:pt x="3017" y="1553"/>
                    </a:lnTo>
                    <a:lnTo>
                      <a:pt x="3028" y="1540"/>
                    </a:lnTo>
                    <a:lnTo>
                      <a:pt x="3044" y="1530"/>
                    </a:lnTo>
                    <a:lnTo>
                      <a:pt x="3022" y="1526"/>
                    </a:lnTo>
                    <a:lnTo>
                      <a:pt x="3004" y="1518"/>
                    </a:lnTo>
                    <a:lnTo>
                      <a:pt x="2977" y="1497"/>
                    </a:lnTo>
                    <a:lnTo>
                      <a:pt x="2941" y="1507"/>
                    </a:lnTo>
                    <a:lnTo>
                      <a:pt x="2906" y="1504"/>
                    </a:lnTo>
                    <a:lnTo>
                      <a:pt x="2892" y="1496"/>
                    </a:lnTo>
                    <a:lnTo>
                      <a:pt x="2881" y="1485"/>
                    </a:lnTo>
                    <a:lnTo>
                      <a:pt x="2876" y="1469"/>
                    </a:lnTo>
                    <a:lnTo>
                      <a:pt x="2876" y="1448"/>
                    </a:lnTo>
                    <a:lnTo>
                      <a:pt x="2854" y="1466"/>
                    </a:lnTo>
                    <a:lnTo>
                      <a:pt x="2832" y="1478"/>
                    </a:lnTo>
                    <a:lnTo>
                      <a:pt x="2810" y="1484"/>
                    </a:lnTo>
                    <a:lnTo>
                      <a:pt x="2790" y="1483"/>
                    </a:lnTo>
                    <a:lnTo>
                      <a:pt x="2770" y="1476"/>
                    </a:lnTo>
                    <a:lnTo>
                      <a:pt x="2756" y="1463"/>
                    </a:lnTo>
                    <a:lnTo>
                      <a:pt x="2746" y="1444"/>
                    </a:lnTo>
                    <a:lnTo>
                      <a:pt x="2741" y="1418"/>
                    </a:lnTo>
                    <a:lnTo>
                      <a:pt x="2715" y="1429"/>
                    </a:lnTo>
                    <a:lnTo>
                      <a:pt x="2687" y="1433"/>
                    </a:lnTo>
                    <a:lnTo>
                      <a:pt x="2663" y="1430"/>
                    </a:lnTo>
                    <a:lnTo>
                      <a:pt x="2641" y="1420"/>
                    </a:lnTo>
                    <a:lnTo>
                      <a:pt x="2626" y="1406"/>
                    </a:lnTo>
                    <a:lnTo>
                      <a:pt x="2623" y="1397"/>
                    </a:lnTo>
                    <a:lnTo>
                      <a:pt x="2620" y="1386"/>
                    </a:lnTo>
                    <a:lnTo>
                      <a:pt x="2623" y="1374"/>
                    </a:lnTo>
                    <a:lnTo>
                      <a:pt x="2628" y="1361"/>
                    </a:lnTo>
                    <a:lnTo>
                      <a:pt x="2638" y="1347"/>
                    </a:lnTo>
                    <a:lnTo>
                      <a:pt x="2651" y="1333"/>
                    </a:lnTo>
                    <a:lnTo>
                      <a:pt x="2627" y="1309"/>
                    </a:lnTo>
                    <a:lnTo>
                      <a:pt x="2613" y="1284"/>
                    </a:lnTo>
                    <a:lnTo>
                      <a:pt x="2609" y="1260"/>
                    </a:lnTo>
                    <a:lnTo>
                      <a:pt x="2614" y="1240"/>
                    </a:lnTo>
                    <a:lnTo>
                      <a:pt x="2627" y="1224"/>
                    </a:lnTo>
                    <a:lnTo>
                      <a:pt x="2638" y="1218"/>
                    </a:lnTo>
                    <a:lnTo>
                      <a:pt x="2650" y="1214"/>
                    </a:lnTo>
                    <a:lnTo>
                      <a:pt x="2680" y="1214"/>
                    </a:lnTo>
                    <a:lnTo>
                      <a:pt x="2719" y="1225"/>
                    </a:lnTo>
                    <a:lnTo>
                      <a:pt x="2713" y="1209"/>
                    </a:lnTo>
                    <a:lnTo>
                      <a:pt x="2714" y="1193"/>
                    </a:lnTo>
                    <a:lnTo>
                      <a:pt x="2721" y="1178"/>
                    </a:lnTo>
                    <a:lnTo>
                      <a:pt x="2732" y="1166"/>
                    </a:lnTo>
                    <a:lnTo>
                      <a:pt x="2718" y="1155"/>
                    </a:lnTo>
                    <a:lnTo>
                      <a:pt x="2709" y="1141"/>
                    </a:lnTo>
                    <a:lnTo>
                      <a:pt x="2708" y="1123"/>
                    </a:lnTo>
                    <a:lnTo>
                      <a:pt x="2714" y="1103"/>
                    </a:lnTo>
                    <a:lnTo>
                      <a:pt x="2692" y="1103"/>
                    </a:lnTo>
                    <a:lnTo>
                      <a:pt x="2673" y="1095"/>
                    </a:lnTo>
                    <a:lnTo>
                      <a:pt x="2661" y="1080"/>
                    </a:lnTo>
                    <a:lnTo>
                      <a:pt x="2656" y="1061"/>
                    </a:lnTo>
                    <a:lnTo>
                      <a:pt x="2628" y="1063"/>
                    </a:lnTo>
                    <a:lnTo>
                      <a:pt x="2616" y="1059"/>
                    </a:lnTo>
                    <a:lnTo>
                      <a:pt x="2606" y="1054"/>
                    </a:lnTo>
                    <a:lnTo>
                      <a:pt x="2596" y="1034"/>
                    </a:lnTo>
                    <a:lnTo>
                      <a:pt x="2596" y="1010"/>
                    </a:lnTo>
                    <a:lnTo>
                      <a:pt x="2577" y="1009"/>
                    </a:lnTo>
                    <a:lnTo>
                      <a:pt x="2562" y="1004"/>
                    </a:lnTo>
                    <a:lnTo>
                      <a:pt x="2537" y="988"/>
                    </a:lnTo>
                    <a:lnTo>
                      <a:pt x="2521" y="967"/>
                    </a:lnTo>
                    <a:lnTo>
                      <a:pt x="2516" y="940"/>
                    </a:lnTo>
                    <a:lnTo>
                      <a:pt x="2519" y="915"/>
                    </a:lnTo>
                    <a:lnTo>
                      <a:pt x="2532" y="891"/>
                    </a:lnTo>
                    <a:lnTo>
                      <a:pt x="2555" y="873"/>
                    </a:lnTo>
                    <a:lnTo>
                      <a:pt x="2570" y="868"/>
                    </a:lnTo>
                    <a:lnTo>
                      <a:pt x="2587" y="864"/>
                    </a:lnTo>
                    <a:lnTo>
                      <a:pt x="2583" y="847"/>
                    </a:lnTo>
                    <a:lnTo>
                      <a:pt x="2583" y="832"/>
                    </a:lnTo>
                    <a:lnTo>
                      <a:pt x="2586" y="819"/>
                    </a:lnTo>
                    <a:lnTo>
                      <a:pt x="2591" y="808"/>
                    </a:lnTo>
                    <a:lnTo>
                      <a:pt x="2608" y="791"/>
                    </a:lnTo>
                    <a:lnTo>
                      <a:pt x="2630" y="782"/>
                    </a:lnTo>
                    <a:lnTo>
                      <a:pt x="2654" y="782"/>
                    </a:lnTo>
                    <a:lnTo>
                      <a:pt x="2677" y="793"/>
                    </a:lnTo>
                    <a:lnTo>
                      <a:pt x="2694" y="813"/>
                    </a:lnTo>
                    <a:lnTo>
                      <a:pt x="2704" y="845"/>
                    </a:lnTo>
                    <a:lnTo>
                      <a:pt x="2719" y="847"/>
                    </a:lnTo>
                    <a:lnTo>
                      <a:pt x="2732" y="852"/>
                    </a:lnTo>
                    <a:lnTo>
                      <a:pt x="2752" y="867"/>
                    </a:lnTo>
                    <a:lnTo>
                      <a:pt x="2764" y="888"/>
                    </a:lnTo>
                    <a:lnTo>
                      <a:pt x="2768" y="914"/>
                    </a:lnTo>
                    <a:lnTo>
                      <a:pt x="2787" y="904"/>
                    </a:lnTo>
                    <a:lnTo>
                      <a:pt x="2806" y="900"/>
                    </a:lnTo>
                    <a:lnTo>
                      <a:pt x="2825" y="901"/>
                    </a:lnTo>
                    <a:lnTo>
                      <a:pt x="2844" y="905"/>
                    </a:lnTo>
                    <a:lnTo>
                      <a:pt x="2860" y="915"/>
                    </a:lnTo>
                    <a:lnTo>
                      <a:pt x="2873" y="927"/>
                    </a:lnTo>
                    <a:lnTo>
                      <a:pt x="2880" y="945"/>
                    </a:lnTo>
                    <a:lnTo>
                      <a:pt x="2884" y="965"/>
                    </a:lnTo>
                    <a:lnTo>
                      <a:pt x="2912" y="951"/>
                    </a:lnTo>
                    <a:lnTo>
                      <a:pt x="2936" y="947"/>
                    </a:lnTo>
                    <a:lnTo>
                      <a:pt x="2957" y="951"/>
                    </a:lnTo>
                    <a:lnTo>
                      <a:pt x="2973" y="962"/>
                    </a:lnTo>
                    <a:lnTo>
                      <a:pt x="2984" y="979"/>
                    </a:lnTo>
                    <a:lnTo>
                      <a:pt x="2990" y="999"/>
                    </a:lnTo>
                    <a:lnTo>
                      <a:pt x="2990" y="1021"/>
                    </a:lnTo>
                    <a:lnTo>
                      <a:pt x="2985" y="1046"/>
                    </a:lnTo>
                    <a:lnTo>
                      <a:pt x="3007" y="1041"/>
                    </a:lnTo>
                    <a:lnTo>
                      <a:pt x="3026" y="1040"/>
                    </a:lnTo>
                    <a:lnTo>
                      <a:pt x="3042" y="1043"/>
                    </a:lnTo>
                    <a:lnTo>
                      <a:pt x="3055" y="1050"/>
                    </a:lnTo>
                    <a:lnTo>
                      <a:pt x="3065" y="1060"/>
                    </a:lnTo>
                    <a:lnTo>
                      <a:pt x="3071" y="1074"/>
                    </a:lnTo>
                    <a:lnTo>
                      <a:pt x="3074" y="1090"/>
                    </a:lnTo>
                    <a:lnTo>
                      <a:pt x="3073" y="1109"/>
                    </a:lnTo>
                    <a:lnTo>
                      <a:pt x="3095" y="1097"/>
                    </a:lnTo>
                    <a:lnTo>
                      <a:pt x="3119" y="1091"/>
                    </a:lnTo>
                    <a:lnTo>
                      <a:pt x="3142" y="1090"/>
                    </a:lnTo>
                    <a:lnTo>
                      <a:pt x="3167" y="1095"/>
                    </a:lnTo>
                    <a:lnTo>
                      <a:pt x="3165" y="1069"/>
                    </a:lnTo>
                    <a:lnTo>
                      <a:pt x="3173" y="1046"/>
                    </a:lnTo>
                    <a:lnTo>
                      <a:pt x="3189" y="1030"/>
                    </a:lnTo>
                    <a:lnTo>
                      <a:pt x="3214" y="1023"/>
                    </a:lnTo>
                    <a:lnTo>
                      <a:pt x="3205" y="1010"/>
                    </a:lnTo>
                    <a:lnTo>
                      <a:pt x="3200" y="995"/>
                    </a:lnTo>
                    <a:lnTo>
                      <a:pt x="3197" y="979"/>
                    </a:lnTo>
                    <a:lnTo>
                      <a:pt x="3198" y="963"/>
                    </a:lnTo>
                    <a:lnTo>
                      <a:pt x="3203" y="948"/>
                    </a:lnTo>
                    <a:lnTo>
                      <a:pt x="3211" y="934"/>
                    </a:lnTo>
                    <a:lnTo>
                      <a:pt x="3223" y="922"/>
                    </a:lnTo>
                    <a:lnTo>
                      <a:pt x="3239" y="914"/>
                    </a:lnTo>
                    <a:lnTo>
                      <a:pt x="3222" y="909"/>
                    </a:lnTo>
                    <a:lnTo>
                      <a:pt x="3208" y="900"/>
                    </a:lnTo>
                    <a:lnTo>
                      <a:pt x="3196" y="887"/>
                    </a:lnTo>
                    <a:lnTo>
                      <a:pt x="3190" y="871"/>
                    </a:lnTo>
                    <a:lnTo>
                      <a:pt x="3187" y="855"/>
                    </a:lnTo>
                    <a:lnTo>
                      <a:pt x="3188" y="838"/>
                    </a:lnTo>
                    <a:lnTo>
                      <a:pt x="3194" y="822"/>
                    </a:lnTo>
                    <a:lnTo>
                      <a:pt x="3206" y="809"/>
                    </a:lnTo>
                    <a:lnTo>
                      <a:pt x="3182" y="795"/>
                    </a:lnTo>
                    <a:lnTo>
                      <a:pt x="3164" y="779"/>
                    </a:lnTo>
                    <a:lnTo>
                      <a:pt x="3153" y="763"/>
                    </a:lnTo>
                    <a:lnTo>
                      <a:pt x="3150" y="747"/>
                    </a:lnTo>
                    <a:lnTo>
                      <a:pt x="3154" y="732"/>
                    </a:lnTo>
                    <a:lnTo>
                      <a:pt x="3167" y="719"/>
                    </a:lnTo>
                    <a:lnTo>
                      <a:pt x="3188" y="708"/>
                    </a:lnTo>
                    <a:lnTo>
                      <a:pt x="3217" y="701"/>
                    </a:lnTo>
                    <a:lnTo>
                      <a:pt x="3209" y="683"/>
                    </a:lnTo>
                    <a:lnTo>
                      <a:pt x="3205" y="667"/>
                    </a:lnTo>
                    <a:lnTo>
                      <a:pt x="3208" y="637"/>
                    </a:lnTo>
                    <a:lnTo>
                      <a:pt x="3222" y="613"/>
                    </a:lnTo>
                    <a:lnTo>
                      <a:pt x="3232" y="605"/>
                    </a:lnTo>
                    <a:lnTo>
                      <a:pt x="3244" y="598"/>
                    </a:lnTo>
                    <a:lnTo>
                      <a:pt x="3257" y="594"/>
                    </a:lnTo>
                    <a:lnTo>
                      <a:pt x="3270" y="593"/>
                    </a:lnTo>
                    <a:lnTo>
                      <a:pt x="3296" y="600"/>
                    </a:lnTo>
                    <a:lnTo>
                      <a:pt x="3307" y="609"/>
                    </a:lnTo>
                    <a:lnTo>
                      <a:pt x="3318" y="621"/>
                    </a:lnTo>
                    <a:lnTo>
                      <a:pt x="3333" y="656"/>
                    </a:lnTo>
                    <a:lnTo>
                      <a:pt x="3356" y="635"/>
                    </a:lnTo>
                    <a:lnTo>
                      <a:pt x="3379" y="624"/>
                    </a:lnTo>
                    <a:lnTo>
                      <a:pt x="3400" y="622"/>
                    </a:lnTo>
                    <a:lnTo>
                      <a:pt x="3420" y="627"/>
                    </a:lnTo>
                    <a:lnTo>
                      <a:pt x="3437" y="640"/>
                    </a:lnTo>
                    <a:lnTo>
                      <a:pt x="3451" y="658"/>
                    </a:lnTo>
                    <a:lnTo>
                      <a:pt x="3472" y="704"/>
                    </a:lnTo>
                    <a:lnTo>
                      <a:pt x="3510" y="678"/>
                    </a:lnTo>
                    <a:lnTo>
                      <a:pt x="3503" y="663"/>
                    </a:lnTo>
                    <a:lnTo>
                      <a:pt x="3499" y="648"/>
                    </a:lnTo>
                    <a:lnTo>
                      <a:pt x="3500" y="635"/>
                    </a:lnTo>
                    <a:lnTo>
                      <a:pt x="3505" y="621"/>
                    </a:lnTo>
                    <a:lnTo>
                      <a:pt x="3512" y="608"/>
                    </a:lnTo>
                    <a:lnTo>
                      <a:pt x="3522" y="598"/>
                    </a:lnTo>
                    <a:lnTo>
                      <a:pt x="3534" y="592"/>
                    </a:lnTo>
                    <a:lnTo>
                      <a:pt x="3547" y="590"/>
                    </a:lnTo>
                    <a:lnTo>
                      <a:pt x="3527" y="578"/>
                    </a:lnTo>
                    <a:lnTo>
                      <a:pt x="3512" y="564"/>
                    </a:lnTo>
                    <a:lnTo>
                      <a:pt x="3504" y="548"/>
                    </a:lnTo>
                    <a:lnTo>
                      <a:pt x="3499" y="531"/>
                    </a:lnTo>
                    <a:lnTo>
                      <a:pt x="3501" y="515"/>
                    </a:lnTo>
                    <a:lnTo>
                      <a:pt x="3509" y="500"/>
                    </a:lnTo>
                    <a:lnTo>
                      <a:pt x="3523" y="489"/>
                    </a:lnTo>
                    <a:lnTo>
                      <a:pt x="3544" y="482"/>
                    </a:lnTo>
                    <a:lnTo>
                      <a:pt x="3521" y="472"/>
                    </a:lnTo>
                    <a:lnTo>
                      <a:pt x="3504" y="458"/>
                    </a:lnTo>
                    <a:lnTo>
                      <a:pt x="3493" y="441"/>
                    </a:lnTo>
                    <a:lnTo>
                      <a:pt x="3489" y="423"/>
                    </a:lnTo>
                    <a:lnTo>
                      <a:pt x="3490" y="405"/>
                    </a:lnTo>
                    <a:lnTo>
                      <a:pt x="3499" y="388"/>
                    </a:lnTo>
                    <a:lnTo>
                      <a:pt x="3515" y="375"/>
                    </a:lnTo>
                    <a:lnTo>
                      <a:pt x="3539" y="366"/>
                    </a:lnTo>
                    <a:lnTo>
                      <a:pt x="3523" y="348"/>
                    </a:lnTo>
                    <a:lnTo>
                      <a:pt x="3513" y="330"/>
                    </a:lnTo>
                    <a:lnTo>
                      <a:pt x="3508" y="311"/>
                    </a:lnTo>
                    <a:lnTo>
                      <a:pt x="3507" y="293"/>
                    </a:lnTo>
                    <a:lnTo>
                      <a:pt x="3510" y="275"/>
                    </a:lnTo>
                    <a:lnTo>
                      <a:pt x="3518" y="259"/>
                    </a:lnTo>
                    <a:lnTo>
                      <a:pt x="3539" y="234"/>
                    </a:lnTo>
                    <a:lnTo>
                      <a:pt x="3569" y="218"/>
                    </a:lnTo>
                    <a:lnTo>
                      <a:pt x="3586" y="216"/>
                    </a:lnTo>
                    <a:lnTo>
                      <a:pt x="3602" y="217"/>
                    </a:lnTo>
                    <a:lnTo>
                      <a:pt x="3618" y="222"/>
                    </a:lnTo>
                    <a:lnTo>
                      <a:pt x="3633" y="233"/>
                    </a:lnTo>
                    <a:lnTo>
                      <a:pt x="3647" y="249"/>
                    </a:lnTo>
                    <a:lnTo>
                      <a:pt x="3659" y="270"/>
                    </a:lnTo>
                    <a:lnTo>
                      <a:pt x="3671" y="255"/>
                    </a:lnTo>
                    <a:lnTo>
                      <a:pt x="3686" y="244"/>
                    </a:lnTo>
                    <a:lnTo>
                      <a:pt x="3704" y="237"/>
                    </a:lnTo>
                    <a:lnTo>
                      <a:pt x="3724" y="235"/>
                    </a:lnTo>
                    <a:lnTo>
                      <a:pt x="3706" y="205"/>
                    </a:lnTo>
                    <a:lnTo>
                      <a:pt x="3701" y="176"/>
                    </a:lnTo>
                    <a:lnTo>
                      <a:pt x="3707" y="151"/>
                    </a:lnTo>
                    <a:lnTo>
                      <a:pt x="3715" y="141"/>
                    </a:lnTo>
                    <a:lnTo>
                      <a:pt x="3727" y="132"/>
                    </a:lnTo>
                    <a:lnTo>
                      <a:pt x="3715" y="116"/>
                    </a:lnTo>
                    <a:lnTo>
                      <a:pt x="3707" y="100"/>
                    </a:lnTo>
                    <a:lnTo>
                      <a:pt x="3703" y="85"/>
                    </a:lnTo>
                    <a:lnTo>
                      <a:pt x="3702" y="70"/>
                    </a:lnTo>
                    <a:lnTo>
                      <a:pt x="3707" y="45"/>
                    </a:lnTo>
                    <a:lnTo>
                      <a:pt x="3723" y="24"/>
                    </a:lnTo>
                    <a:lnTo>
                      <a:pt x="3745" y="13"/>
                    </a:lnTo>
                    <a:lnTo>
                      <a:pt x="3771" y="10"/>
                    </a:lnTo>
                    <a:lnTo>
                      <a:pt x="3800" y="20"/>
                    </a:lnTo>
                    <a:lnTo>
                      <a:pt x="3830" y="45"/>
                    </a:lnTo>
                    <a:lnTo>
                      <a:pt x="3840" y="31"/>
                    </a:lnTo>
                    <a:lnTo>
                      <a:pt x="3851" y="20"/>
                    </a:lnTo>
                    <a:lnTo>
                      <a:pt x="3875" y="5"/>
                    </a:lnTo>
                    <a:lnTo>
                      <a:pt x="3899" y="0"/>
                    </a:lnTo>
                    <a:lnTo>
                      <a:pt x="3921" y="3"/>
                    </a:lnTo>
                    <a:lnTo>
                      <a:pt x="3939" y="16"/>
                    </a:lnTo>
                    <a:lnTo>
                      <a:pt x="3950" y="36"/>
                    </a:lnTo>
                    <a:lnTo>
                      <a:pt x="3951" y="50"/>
                    </a:lnTo>
                    <a:lnTo>
                      <a:pt x="3951" y="66"/>
                    </a:lnTo>
                    <a:lnTo>
                      <a:pt x="3940" y="103"/>
                    </a:lnTo>
                    <a:lnTo>
                      <a:pt x="3967" y="101"/>
                    </a:lnTo>
                    <a:lnTo>
                      <a:pt x="3990" y="108"/>
                    </a:lnTo>
                    <a:lnTo>
                      <a:pt x="4006" y="122"/>
                    </a:lnTo>
                    <a:lnTo>
                      <a:pt x="4018" y="139"/>
                    </a:lnTo>
                    <a:lnTo>
                      <a:pt x="4023" y="160"/>
                    </a:lnTo>
                    <a:lnTo>
                      <a:pt x="4022" y="182"/>
                    </a:lnTo>
                    <a:lnTo>
                      <a:pt x="4015" y="205"/>
                    </a:lnTo>
                    <a:lnTo>
                      <a:pt x="4001" y="225"/>
                    </a:lnTo>
                    <a:lnTo>
                      <a:pt x="4022" y="226"/>
                    </a:lnTo>
                    <a:lnTo>
                      <a:pt x="4038" y="233"/>
                    </a:lnTo>
                    <a:lnTo>
                      <a:pt x="4048" y="246"/>
                    </a:lnTo>
                    <a:lnTo>
                      <a:pt x="4054" y="265"/>
                    </a:lnTo>
                    <a:lnTo>
                      <a:pt x="4072" y="257"/>
                    </a:lnTo>
                    <a:lnTo>
                      <a:pt x="4088" y="255"/>
                    </a:lnTo>
                    <a:lnTo>
                      <a:pt x="4100" y="258"/>
                    </a:lnTo>
                    <a:lnTo>
                      <a:pt x="4109" y="266"/>
                    </a:lnTo>
                    <a:lnTo>
                      <a:pt x="4113" y="277"/>
                    </a:lnTo>
                    <a:lnTo>
                      <a:pt x="4114" y="290"/>
                    </a:lnTo>
                    <a:lnTo>
                      <a:pt x="4112" y="308"/>
                    </a:lnTo>
                    <a:lnTo>
                      <a:pt x="4105" y="326"/>
                    </a:lnTo>
                    <a:lnTo>
                      <a:pt x="4128" y="319"/>
                    </a:lnTo>
                    <a:lnTo>
                      <a:pt x="4147" y="320"/>
                    </a:lnTo>
                    <a:lnTo>
                      <a:pt x="4165" y="328"/>
                    </a:lnTo>
                    <a:lnTo>
                      <a:pt x="4179" y="341"/>
                    </a:lnTo>
                    <a:lnTo>
                      <a:pt x="4186" y="358"/>
                    </a:lnTo>
                    <a:lnTo>
                      <a:pt x="4189" y="377"/>
                    </a:lnTo>
                    <a:lnTo>
                      <a:pt x="4185" y="396"/>
                    </a:lnTo>
                    <a:lnTo>
                      <a:pt x="4173" y="415"/>
                    </a:lnTo>
                    <a:lnTo>
                      <a:pt x="4195" y="430"/>
                    </a:lnTo>
                    <a:lnTo>
                      <a:pt x="4206" y="452"/>
                    </a:lnTo>
                    <a:lnTo>
                      <a:pt x="4207" y="475"/>
                    </a:lnTo>
                    <a:lnTo>
                      <a:pt x="4199" y="500"/>
                    </a:lnTo>
                    <a:lnTo>
                      <a:pt x="4221" y="492"/>
                    </a:lnTo>
                    <a:lnTo>
                      <a:pt x="4240" y="490"/>
                    </a:lnTo>
                    <a:lnTo>
                      <a:pt x="4261" y="492"/>
                    </a:lnTo>
                    <a:lnTo>
                      <a:pt x="4281" y="500"/>
                    </a:lnTo>
                    <a:lnTo>
                      <a:pt x="4277" y="477"/>
                    </a:lnTo>
                    <a:lnTo>
                      <a:pt x="4277" y="457"/>
                    </a:lnTo>
                    <a:lnTo>
                      <a:pt x="4282" y="438"/>
                    </a:lnTo>
                    <a:lnTo>
                      <a:pt x="4292" y="422"/>
                    </a:lnTo>
                    <a:lnTo>
                      <a:pt x="4306" y="408"/>
                    </a:lnTo>
                    <a:lnTo>
                      <a:pt x="4323" y="398"/>
                    </a:lnTo>
                    <a:lnTo>
                      <a:pt x="4346" y="393"/>
                    </a:lnTo>
                    <a:lnTo>
                      <a:pt x="4372" y="392"/>
                    </a:lnTo>
                    <a:lnTo>
                      <a:pt x="4365" y="370"/>
                    </a:lnTo>
                    <a:lnTo>
                      <a:pt x="4363" y="349"/>
                    </a:lnTo>
                    <a:lnTo>
                      <a:pt x="4365" y="332"/>
                    </a:lnTo>
                    <a:lnTo>
                      <a:pt x="4373" y="318"/>
                    </a:lnTo>
                    <a:lnTo>
                      <a:pt x="4386" y="309"/>
                    </a:lnTo>
                    <a:lnTo>
                      <a:pt x="4402" y="304"/>
                    </a:lnTo>
                    <a:lnTo>
                      <a:pt x="4424" y="306"/>
                    </a:lnTo>
                    <a:lnTo>
                      <a:pt x="4450" y="315"/>
                    </a:lnTo>
                    <a:lnTo>
                      <a:pt x="4449" y="295"/>
                    </a:lnTo>
                    <a:lnTo>
                      <a:pt x="4451" y="278"/>
                    </a:lnTo>
                    <a:lnTo>
                      <a:pt x="4458" y="265"/>
                    </a:lnTo>
                    <a:lnTo>
                      <a:pt x="4468" y="255"/>
                    </a:lnTo>
                    <a:lnTo>
                      <a:pt x="4479" y="249"/>
                    </a:lnTo>
                    <a:lnTo>
                      <a:pt x="4492" y="246"/>
                    </a:lnTo>
                    <a:lnTo>
                      <a:pt x="4520" y="248"/>
                    </a:lnTo>
                    <a:lnTo>
                      <a:pt x="4546" y="259"/>
                    </a:lnTo>
                    <a:lnTo>
                      <a:pt x="4556" y="269"/>
                    </a:lnTo>
                    <a:lnTo>
                      <a:pt x="4564" y="280"/>
                    </a:lnTo>
                    <a:lnTo>
                      <a:pt x="4568" y="293"/>
                    </a:lnTo>
                    <a:lnTo>
                      <a:pt x="4567" y="308"/>
                    </a:lnTo>
                    <a:lnTo>
                      <a:pt x="4563" y="324"/>
                    </a:lnTo>
                    <a:lnTo>
                      <a:pt x="4552" y="341"/>
                    </a:lnTo>
                    <a:lnTo>
                      <a:pt x="4577" y="336"/>
                    </a:lnTo>
                    <a:lnTo>
                      <a:pt x="4597" y="341"/>
                    </a:lnTo>
                    <a:lnTo>
                      <a:pt x="4614" y="351"/>
                    </a:lnTo>
                    <a:lnTo>
                      <a:pt x="4626" y="367"/>
                    </a:lnTo>
                    <a:lnTo>
                      <a:pt x="4634" y="387"/>
                    </a:lnTo>
                    <a:lnTo>
                      <a:pt x="4635" y="407"/>
                    </a:lnTo>
                    <a:lnTo>
                      <a:pt x="4630" y="426"/>
                    </a:lnTo>
                    <a:lnTo>
                      <a:pt x="4619" y="444"/>
                    </a:lnTo>
                    <a:lnTo>
                      <a:pt x="4647" y="440"/>
                    </a:lnTo>
                    <a:lnTo>
                      <a:pt x="4668" y="444"/>
                    </a:lnTo>
                    <a:lnTo>
                      <a:pt x="4682" y="456"/>
                    </a:lnTo>
                    <a:lnTo>
                      <a:pt x="4689" y="472"/>
                    </a:lnTo>
                    <a:lnTo>
                      <a:pt x="4687" y="490"/>
                    </a:lnTo>
                    <a:lnTo>
                      <a:pt x="4676" y="508"/>
                    </a:lnTo>
                    <a:lnTo>
                      <a:pt x="4656" y="523"/>
                    </a:lnTo>
                    <a:lnTo>
                      <a:pt x="4626" y="534"/>
                    </a:lnTo>
                    <a:lnTo>
                      <a:pt x="4634" y="545"/>
                    </a:lnTo>
                    <a:lnTo>
                      <a:pt x="4637" y="557"/>
                    </a:lnTo>
                    <a:lnTo>
                      <a:pt x="4635" y="569"/>
                    </a:lnTo>
                    <a:lnTo>
                      <a:pt x="4626" y="584"/>
                    </a:lnTo>
                    <a:lnTo>
                      <a:pt x="4642" y="577"/>
                    </a:lnTo>
                    <a:lnTo>
                      <a:pt x="4660" y="574"/>
                    </a:lnTo>
                    <a:lnTo>
                      <a:pt x="4677" y="574"/>
                    </a:lnTo>
                    <a:lnTo>
                      <a:pt x="4694" y="577"/>
                    </a:lnTo>
                    <a:lnTo>
                      <a:pt x="4709" y="584"/>
                    </a:lnTo>
                    <a:lnTo>
                      <a:pt x="4721" y="595"/>
                    </a:lnTo>
                    <a:lnTo>
                      <a:pt x="4731" y="610"/>
                    </a:lnTo>
                    <a:lnTo>
                      <a:pt x="4735" y="627"/>
                    </a:lnTo>
                    <a:lnTo>
                      <a:pt x="4742" y="604"/>
                    </a:lnTo>
                    <a:lnTo>
                      <a:pt x="4754" y="585"/>
                    </a:lnTo>
                    <a:lnTo>
                      <a:pt x="4773" y="573"/>
                    </a:lnTo>
                    <a:lnTo>
                      <a:pt x="4794" y="565"/>
                    </a:lnTo>
                    <a:lnTo>
                      <a:pt x="4818" y="562"/>
                    </a:lnTo>
                    <a:lnTo>
                      <a:pt x="4842" y="565"/>
                    </a:lnTo>
                    <a:lnTo>
                      <a:pt x="4863" y="573"/>
                    </a:lnTo>
                    <a:lnTo>
                      <a:pt x="4882" y="585"/>
                    </a:lnTo>
                    <a:lnTo>
                      <a:pt x="4904" y="557"/>
                    </a:lnTo>
                    <a:lnTo>
                      <a:pt x="4928" y="541"/>
                    </a:lnTo>
                    <a:lnTo>
                      <a:pt x="4953" y="535"/>
                    </a:lnTo>
                    <a:lnTo>
                      <a:pt x="4973" y="541"/>
                    </a:lnTo>
                    <a:lnTo>
                      <a:pt x="4988" y="554"/>
                    </a:lnTo>
                    <a:lnTo>
                      <a:pt x="4993" y="565"/>
                    </a:lnTo>
                    <a:lnTo>
                      <a:pt x="4995" y="577"/>
                    </a:lnTo>
                    <a:lnTo>
                      <a:pt x="4994" y="590"/>
                    </a:lnTo>
                    <a:lnTo>
                      <a:pt x="4990" y="605"/>
                    </a:lnTo>
                    <a:lnTo>
                      <a:pt x="4971" y="638"/>
                    </a:lnTo>
                    <a:lnTo>
                      <a:pt x="4993" y="650"/>
                    </a:lnTo>
                    <a:lnTo>
                      <a:pt x="5005" y="666"/>
                    </a:lnTo>
                    <a:lnTo>
                      <a:pt x="5009" y="683"/>
                    </a:lnTo>
                    <a:lnTo>
                      <a:pt x="5006" y="700"/>
                    </a:lnTo>
                    <a:lnTo>
                      <a:pt x="4996" y="716"/>
                    </a:lnTo>
                    <a:lnTo>
                      <a:pt x="4981" y="729"/>
                    </a:lnTo>
                    <a:lnTo>
                      <a:pt x="4961" y="736"/>
                    </a:lnTo>
                    <a:lnTo>
                      <a:pt x="4938" y="738"/>
                    </a:lnTo>
                    <a:lnTo>
                      <a:pt x="4950" y="752"/>
                    </a:lnTo>
                    <a:lnTo>
                      <a:pt x="4956" y="767"/>
                    </a:lnTo>
                    <a:lnTo>
                      <a:pt x="4958" y="784"/>
                    </a:lnTo>
                    <a:lnTo>
                      <a:pt x="4955" y="800"/>
                    </a:lnTo>
                    <a:lnTo>
                      <a:pt x="4947" y="815"/>
                    </a:lnTo>
                    <a:lnTo>
                      <a:pt x="4935" y="828"/>
                    </a:lnTo>
                    <a:lnTo>
                      <a:pt x="4917" y="838"/>
                    </a:lnTo>
                    <a:lnTo>
                      <a:pt x="4896" y="843"/>
                    </a:lnTo>
                    <a:lnTo>
                      <a:pt x="4902" y="860"/>
                    </a:lnTo>
                    <a:lnTo>
                      <a:pt x="4901" y="876"/>
                    </a:lnTo>
                    <a:lnTo>
                      <a:pt x="4895" y="890"/>
                    </a:lnTo>
                    <a:lnTo>
                      <a:pt x="4884" y="901"/>
                    </a:lnTo>
                    <a:lnTo>
                      <a:pt x="4870" y="909"/>
                    </a:lnTo>
                    <a:lnTo>
                      <a:pt x="4854" y="914"/>
                    </a:lnTo>
                    <a:lnTo>
                      <a:pt x="4837" y="914"/>
                    </a:lnTo>
                    <a:lnTo>
                      <a:pt x="4821" y="909"/>
                    </a:lnTo>
                    <a:lnTo>
                      <a:pt x="4831" y="922"/>
                    </a:lnTo>
                    <a:lnTo>
                      <a:pt x="4836" y="935"/>
                    </a:lnTo>
                    <a:lnTo>
                      <a:pt x="4836" y="947"/>
                    </a:lnTo>
                    <a:lnTo>
                      <a:pt x="4832" y="957"/>
                    </a:lnTo>
                    <a:lnTo>
                      <a:pt x="4813" y="973"/>
                    </a:lnTo>
                    <a:lnTo>
                      <a:pt x="4785" y="980"/>
                    </a:lnTo>
                    <a:lnTo>
                      <a:pt x="4804" y="985"/>
                    </a:lnTo>
                    <a:lnTo>
                      <a:pt x="4817" y="999"/>
                    </a:lnTo>
                    <a:lnTo>
                      <a:pt x="4822" y="1016"/>
                    </a:lnTo>
                    <a:lnTo>
                      <a:pt x="4818" y="1035"/>
                    </a:lnTo>
                    <a:lnTo>
                      <a:pt x="4839" y="1029"/>
                    </a:lnTo>
                    <a:lnTo>
                      <a:pt x="4856" y="1030"/>
                    </a:lnTo>
                    <a:lnTo>
                      <a:pt x="4867" y="1040"/>
                    </a:lnTo>
                    <a:lnTo>
                      <a:pt x="4870" y="1055"/>
                    </a:lnTo>
                    <a:lnTo>
                      <a:pt x="4876" y="1028"/>
                    </a:lnTo>
                    <a:lnTo>
                      <a:pt x="4886" y="1008"/>
                    </a:lnTo>
                    <a:lnTo>
                      <a:pt x="4898" y="993"/>
                    </a:lnTo>
                    <a:lnTo>
                      <a:pt x="4911" y="984"/>
                    </a:lnTo>
                    <a:lnTo>
                      <a:pt x="4926" y="980"/>
                    </a:lnTo>
                    <a:lnTo>
                      <a:pt x="4942" y="981"/>
                    </a:lnTo>
                    <a:lnTo>
                      <a:pt x="4958" y="987"/>
                    </a:lnTo>
                    <a:lnTo>
                      <a:pt x="4975" y="998"/>
                    </a:lnTo>
                    <a:lnTo>
                      <a:pt x="4979" y="980"/>
                    </a:lnTo>
                    <a:lnTo>
                      <a:pt x="4985" y="964"/>
                    </a:lnTo>
                    <a:lnTo>
                      <a:pt x="5008" y="936"/>
                    </a:lnTo>
                    <a:lnTo>
                      <a:pt x="5022" y="926"/>
                    </a:lnTo>
                    <a:lnTo>
                      <a:pt x="5038" y="922"/>
                    </a:lnTo>
                    <a:lnTo>
                      <a:pt x="5055" y="922"/>
                    </a:lnTo>
                    <a:lnTo>
                      <a:pt x="5073" y="927"/>
                    </a:lnTo>
                    <a:lnTo>
                      <a:pt x="5062" y="895"/>
                    </a:lnTo>
                    <a:lnTo>
                      <a:pt x="5065" y="867"/>
                    </a:lnTo>
                    <a:lnTo>
                      <a:pt x="5071" y="855"/>
                    </a:lnTo>
                    <a:lnTo>
                      <a:pt x="5082" y="846"/>
                    </a:lnTo>
                    <a:lnTo>
                      <a:pt x="5096" y="840"/>
                    </a:lnTo>
                    <a:lnTo>
                      <a:pt x="5114" y="837"/>
                    </a:lnTo>
                    <a:lnTo>
                      <a:pt x="5118" y="817"/>
                    </a:lnTo>
                    <a:lnTo>
                      <a:pt x="5126" y="800"/>
                    </a:lnTo>
                    <a:lnTo>
                      <a:pt x="5138" y="785"/>
                    </a:lnTo>
                    <a:lnTo>
                      <a:pt x="5152" y="775"/>
                    </a:lnTo>
                    <a:lnTo>
                      <a:pt x="5140" y="758"/>
                    </a:lnTo>
                    <a:lnTo>
                      <a:pt x="5135" y="738"/>
                    </a:lnTo>
                    <a:lnTo>
                      <a:pt x="5135" y="718"/>
                    </a:lnTo>
                    <a:lnTo>
                      <a:pt x="5139" y="698"/>
                    </a:lnTo>
                    <a:lnTo>
                      <a:pt x="5150" y="678"/>
                    </a:lnTo>
                    <a:lnTo>
                      <a:pt x="5164" y="663"/>
                    </a:lnTo>
                    <a:lnTo>
                      <a:pt x="5183" y="654"/>
                    </a:lnTo>
                    <a:lnTo>
                      <a:pt x="5204" y="650"/>
                    </a:lnTo>
                    <a:lnTo>
                      <a:pt x="5193" y="612"/>
                    </a:lnTo>
                    <a:lnTo>
                      <a:pt x="5197" y="582"/>
                    </a:lnTo>
                    <a:lnTo>
                      <a:pt x="5209" y="560"/>
                    </a:lnTo>
                    <a:lnTo>
                      <a:pt x="5228" y="547"/>
                    </a:lnTo>
                    <a:lnTo>
                      <a:pt x="5239" y="546"/>
                    </a:lnTo>
                    <a:lnTo>
                      <a:pt x="5249" y="546"/>
                    </a:lnTo>
                    <a:lnTo>
                      <a:pt x="5271" y="559"/>
                    </a:lnTo>
                    <a:lnTo>
                      <a:pt x="5280" y="569"/>
                    </a:lnTo>
                    <a:lnTo>
                      <a:pt x="5287" y="584"/>
                    </a:lnTo>
                    <a:lnTo>
                      <a:pt x="5297" y="627"/>
                    </a:lnTo>
                    <a:lnTo>
                      <a:pt x="5314" y="616"/>
                    </a:lnTo>
                    <a:lnTo>
                      <a:pt x="5330" y="609"/>
                    </a:lnTo>
                    <a:lnTo>
                      <a:pt x="5345" y="606"/>
                    </a:lnTo>
                    <a:lnTo>
                      <a:pt x="5358" y="606"/>
                    </a:lnTo>
                    <a:lnTo>
                      <a:pt x="5370" y="610"/>
                    </a:lnTo>
                    <a:lnTo>
                      <a:pt x="5379" y="617"/>
                    </a:lnTo>
                    <a:lnTo>
                      <a:pt x="5392" y="641"/>
                    </a:lnTo>
                    <a:lnTo>
                      <a:pt x="5405" y="632"/>
                    </a:lnTo>
                    <a:lnTo>
                      <a:pt x="5419" y="627"/>
                    </a:lnTo>
                    <a:lnTo>
                      <a:pt x="5434" y="627"/>
                    </a:lnTo>
                    <a:lnTo>
                      <a:pt x="5448" y="630"/>
                    </a:lnTo>
                    <a:lnTo>
                      <a:pt x="5452" y="611"/>
                    </a:lnTo>
                    <a:lnTo>
                      <a:pt x="5463" y="595"/>
                    </a:lnTo>
                    <a:lnTo>
                      <a:pt x="5480" y="585"/>
                    </a:lnTo>
                    <a:lnTo>
                      <a:pt x="5500" y="582"/>
                    </a:lnTo>
                    <a:lnTo>
                      <a:pt x="5477" y="548"/>
                    </a:lnTo>
                    <a:lnTo>
                      <a:pt x="5469" y="529"/>
                    </a:lnTo>
                    <a:lnTo>
                      <a:pt x="5466" y="510"/>
                    </a:lnTo>
                    <a:lnTo>
                      <a:pt x="5468" y="490"/>
                    </a:lnTo>
                    <a:lnTo>
                      <a:pt x="5476" y="474"/>
                    </a:lnTo>
                    <a:lnTo>
                      <a:pt x="5492" y="459"/>
                    </a:lnTo>
                    <a:lnTo>
                      <a:pt x="5515" y="449"/>
                    </a:lnTo>
                    <a:lnTo>
                      <a:pt x="5502" y="424"/>
                    </a:lnTo>
                    <a:lnTo>
                      <a:pt x="5494" y="399"/>
                    </a:lnTo>
                    <a:lnTo>
                      <a:pt x="5493" y="378"/>
                    </a:lnTo>
                    <a:lnTo>
                      <a:pt x="5497" y="359"/>
                    </a:lnTo>
                    <a:lnTo>
                      <a:pt x="5508" y="343"/>
                    </a:lnTo>
                    <a:lnTo>
                      <a:pt x="5527" y="333"/>
                    </a:lnTo>
                    <a:lnTo>
                      <a:pt x="5550" y="328"/>
                    </a:lnTo>
                    <a:lnTo>
                      <a:pt x="5581" y="330"/>
                    </a:lnTo>
                    <a:lnTo>
                      <a:pt x="5574" y="306"/>
                    </a:lnTo>
                    <a:lnTo>
                      <a:pt x="5571" y="285"/>
                    </a:lnTo>
                    <a:lnTo>
                      <a:pt x="5571" y="266"/>
                    </a:lnTo>
                    <a:lnTo>
                      <a:pt x="5574" y="248"/>
                    </a:lnTo>
                    <a:lnTo>
                      <a:pt x="5579" y="232"/>
                    </a:lnTo>
                    <a:lnTo>
                      <a:pt x="5588" y="219"/>
                    </a:lnTo>
                    <a:lnTo>
                      <a:pt x="5607" y="203"/>
                    </a:lnTo>
                    <a:lnTo>
                      <a:pt x="5618" y="200"/>
                    </a:lnTo>
                    <a:lnTo>
                      <a:pt x="5630" y="201"/>
                    </a:lnTo>
                    <a:lnTo>
                      <a:pt x="5640" y="205"/>
                    </a:lnTo>
                    <a:lnTo>
                      <a:pt x="5649" y="215"/>
                    </a:lnTo>
                    <a:lnTo>
                      <a:pt x="5658" y="230"/>
                    </a:lnTo>
                    <a:lnTo>
                      <a:pt x="5663" y="249"/>
                    </a:lnTo>
                    <a:lnTo>
                      <a:pt x="5668" y="303"/>
                    </a:lnTo>
                    <a:lnTo>
                      <a:pt x="5696" y="300"/>
                    </a:lnTo>
                    <a:lnTo>
                      <a:pt x="5720" y="304"/>
                    </a:lnTo>
                    <a:lnTo>
                      <a:pt x="5739" y="317"/>
                    </a:lnTo>
                    <a:lnTo>
                      <a:pt x="5752" y="335"/>
                    </a:lnTo>
                    <a:lnTo>
                      <a:pt x="5759" y="357"/>
                    </a:lnTo>
                    <a:lnTo>
                      <a:pt x="5758" y="379"/>
                    </a:lnTo>
                    <a:lnTo>
                      <a:pt x="5748" y="403"/>
                    </a:lnTo>
                    <a:lnTo>
                      <a:pt x="5728" y="423"/>
                    </a:lnTo>
                    <a:lnTo>
                      <a:pt x="5750" y="418"/>
                    </a:lnTo>
                    <a:lnTo>
                      <a:pt x="5767" y="417"/>
                    </a:lnTo>
                    <a:lnTo>
                      <a:pt x="5780" y="420"/>
                    </a:lnTo>
                    <a:lnTo>
                      <a:pt x="5790" y="427"/>
                    </a:lnTo>
                    <a:lnTo>
                      <a:pt x="5795" y="437"/>
                    </a:lnTo>
                    <a:lnTo>
                      <a:pt x="5797" y="449"/>
                    </a:lnTo>
                    <a:lnTo>
                      <a:pt x="5795" y="461"/>
                    </a:lnTo>
                    <a:lnTo>
                      <a:pt x="5791" y="475"/>
                    </a:lnTo>
                    <a:lnTo>
                      <a:pt x="5811" y="473"/>
                    </a:lnTo>
                    <a:lnTo>
                      <a:pt x="5831" y="475"/>
                    </a:lnTo>
                    <a:lnTo>
                      <a:pt x="5846" y="483"/>
                    </a:lnTo>
                    <a:lnTo>
                      <a:pt x="5859" y="497"/>
                    </a:lnTo>
                    <a:lnTo>
                      <a:pt x="5887" y="494"/>
                    </a:lnTo>
                    <a:lnTo>
                      <a:pt x="5907" y="497"/>
                    </a:lnTo>
                    <a:lnTo>
                      <a:pt x="5921" y="506"/>
                    </a:lnTo>
                    <a:lnTo>
                      <a:pt x="5929" y="521"/>
                    </a:lnTo>
                    <a:lnTo>
                      <a:pt x="5930" y="538"/>
                    </a:lnTo>
                    <a:lnTo>
                      <a:pt x="5923" y="558"/>
                    </a:lnTo>
                    <a:lnTo>
                      <a:pt x="5910" y="578"/>
                    </a:lnTo>
                    <a:lnTo>
                      <a:pt x="5890" y="597"/>
                    </a:lnTo>
                    <a:lnTo>
                      <a:pt x="5902" y="607"/>
                    </a:lnTo>
                    <a:lnTo>
                      <a:pt x="5909" y="620"/>
                    </a:lnTo>
                    <a:lnTo>
                      <a:pt x="5913" y="648"/>
                    </a:lnTo>
                    <a:lnTo>
                      <a:pt x="5908" y="662"/>
                    </a:lnTo>
                    <a:lnTo>
                      <a:pt x="5899" y="675"/>
                    </a:lnTo>
                    <a:lnTo>
                      <a:pt x="5886" y="686"/>
                    </a:lnTo>
                    <a:lnTo>
                      <a:pt x="5867" y="693"/>
                    </a:lnTo>
                    <a:lnTo>
                      <a:pt x="5870" y="715"/>
                    </a:lnTo>
                    <a:lnTo>
                      <a:pt x="5866" y="734"/>
                    </a:lnTo>
                    <a:lnTo>
                      <a:pt x="5858" y="751"/>
                    </a:lnTo>
                    <a:lnTo>
                      <a:pt x="5845" y="765"/>
                    </a:lnTo>
                    <a:lnTo>
                      <a:pt x="5828" y="776"/>
                    </a:lnTo>
                    <a:lnTo>
                      <a:pt x="5809" y="781"/>
                    </a:lnTo>
                    <a:lnTo>
                      <a:pt x="5787" y="781"/>
                    </a:lnTo>
                    <a:lnTo>
                      <a:pt x="5766" y="775"/>
                    </a:lnTo>
                    <a:lnTo>
                      <a:pt x="5785" y="800"/>
                    </a:lnTo>
                    <a:lnTo>
                      <a:pt x="5787" y="812"/>
                    </a:lnTo>
                    <a:lnTo>
                      <a:pt x="5786" y="823"/>
                    </a:lnTo>
                    <a:lnTo>
                      <a:pt x="5782" y="832"/>
                    </a:lnTo>
                    <a:lnTo>
                      <a:pt x="5775" y="840"/>
                    </a:lnTo>
                    <a:lnTo>
                      <a:pt x="5751" y="849"/>
                    </a:lnTo>
                    <a:lnTo>
                      <a:pt x="5760" y="860"/>
                    </a:lnTo>
                    <a:lnTo>
                      <a:pt x="5767" y="873"/>
                    </a:lnTo>
                    <a:lnTo>
                      <a:pt x="5769" y="899"/>
                    </a:lnTo>
                    <a:lnTo>
                      <a:pt x="5759" y="922"/>
                    </a:lnTo>
                    <a:lnTo>
                      <a:pt x="5751" y="932"/>
                    </a:lnTo>
                    <a:lnTo>
                      <a:pt x="5739" y="939"/>
                    </a:lnTo>
                    <a:lnTo>
                      <a:pt x="5764" y="935"/>
                    </a:lnTo>
                    <a:lnTo>
                      <a:pt x="5782" y="937"/>
                    </a:lnTo>
                    <a:lnTo>
                      <a:pt x="5795" y="947"/>
                    </a:lnTo>
                    <a:lnTo>
                      <a:pt x="5801" y="960"/>
                    </a:lnTo>
                    <a:lnTo>
                      <a:pt x="5803" y="976"/>
                    </a:lnTo>
                    <a:lnTo>
                      <a:pt x="5798" y="992"/>
                    </a:lnTo>
                    <a:lnTo>
                      <a:pt x="5787" y="1005"/>
                    </a:lnTo>
                    <a:lnTo>
                      <a:pt x="5770" y="1017"/>
                    </a:lnTo>
                    <a:lnTo>
                      <a:pt x="5789" y="1023"/>
                    </a:lnTo>
                    <a:lnTo>
                      <a:pt x="5800" y="1034"/>
                    </a:lnTo>
                    <a:lnTo>
                      <a:pt x="5807" y="1048"/>
                    </a:lnTo>
                    <a:lnTo>
                      <a:pt x="5809" y="1065"/>
                    </a:lnTo>
                    <a:lnTo>
                      <a:pt x="5805" y="1082"/>
                    </a:lnTo>
                    <a:lnTo>
                      <a:pt x="5798" y="1098"/>
                    </a:lnTo>
                    <a:lnTo>
                      <a:pt x="5786" y="1111"/>
                    </a:lnTo>
                    <a:lnTo>
                      <a:pt x="5772" y="1121"/>
                    </a:lnTo>
                    <a:lnTo>
                      <a:pt x="5799" y="1143"/>
                    </a:lnTo>
                    <a:lnTo>
                      <a:pt x="5805" y="1127"/>
                    </a:lnTo>
                    <a:lnTo>
                      <a:pt x="5813" y="1113"/>
                    </a:lnTo>
                    <a:lnTo>
                      <a:pt x="5836" y="1097"/>
                    </a:lnTo>
                    <a:lnTo>
                      <a:pt x="5848" y="1095"/>
                    </a:lnTo>
                    <a:lnTo>
                      <a:pt x="5862" y="1098"/>
                    </a:lnTo>
                    <a:lnTo>
                      <a:pt x="5874" y="1108"/>
                    </a:lnTo>
                    <a:lnTo>
                      <a:pt x="5886" y="1124"/>
                    </a:lnTo>
                    <a:lnTo>
                      <a:pt x="5900" y="1112"/>
                    </a:lnTo>
                    <a:lnTo>
                      <a:pt x="5916" y="1107"/>
                    </a:lnTo>
                    <a:lnTo>
                      <a:pt x="5932" y="1107"/>
                    </a:lnTo>
                    <a:lnTo>
                      <a:pt x="5947" y="1113"/>
                    </a:lnTo>
                    <a:lnTo>
                      <a:pt x="5961" y="1123"/>
                    </a:lnTo>
                    <a:lnTo>
                      <a:pt x="5971" y="1138"/>
                    </a:lnTo>
                    <a:lnTo>
                      <a:pt x="5977" y="1155"/>
                    </a:lnTo>
                    <a:lnTo>
                      <a:pt x="5978" y="1174"/>
                    </a:lnTo>
                    <a:lnTo>
                      <a:pt x="6000" y="1181"/>
                    </a:lnTo>
                    <a:lnTo>
                      <a:pt x="6014" y="1194"/>
                    </a:lnTo>
                    <a:lnTo>
                      <a:pt x="6023" y="1210"/>
                    </a:lnTo>
                    <a:lnTo>
                      <a:pt x="6025" y="1229"/>
                    </a:lnTo>
                    <a:lnTo>
                      <a:pt x="6021" y="1248"/>
                    </a:lnTo>
                    <a:lnTo>
                      <a:pt x="6012" y="1266"/>
                    </a:lnTo>
                    <a:lnTo>
                      <a:pt x="5998" y="1281"/>
                    </a:lnTo>
                    <a:lnTo>
                      <a:pt x="5979" y="1292"/>
                    </a:lnTo>
                    <a:lnTo>
                      <a:pt x="5999" y="1303"/>
                    </a:lnTo>
                    <a:lnTo>
                      <a:pt x="6007" y="1316"/>
                    </a:lnTo>
                    <a:lnTo>
                      <a:pt x="6009" y="1333"/>
                    </a:lnTo>
                    <a:lnTo>
                      <a:pt x="6003" y="1350"/>
                    </a:lnTo>
                    <a:lnTo>
                      <a:pt x="5993" y="1365"/>
                    </a:lnTo>
                    <a:lnTo>
                      <a:pt x="5979" y="1376"/>
                    </a:lnTo>
                    <a:lnTo>
                      <a:pt x="5963" y="1385"/>
                    </a:lnTo>
                    <a:lnTo>
                      <a:pt x="5946" y="1388"/>
                    </a:lnTo>
                    <a:lnTo>
                      <a:pt x="5946" y="1409"/>
                    </a:lnTo>
                    <a:lnTo>
                      <a:pt x="5939" y="1428"/>
                    </a:lnTo>
                    <a:lnTo>
                      <a:pt x="5928" y="1444"/>
                    </a:lnTo>
                    <a:lnTo>
                      <a:pt x="5913" y="1454"/>
                    </a:lnTo>
                    <a:lnTo>
                      <a:pt x="5894" y="1460"/>
                    </a:lnTo>
                    <a:lnTo>
                      <a:pt x="5876" y="1460"/>
                    </a:lnTo>
                    <a:lnTo>
                      <a:pt x="5858" y="1452"/>
                    </a:lnTo>
                    <a:lnTo>
                      <a:pt x="5841" y="1437"/>
                    </a:lnTo>
                    <a:lnTo>
                      <a:pt x="5847" y="1452"/>
                    </a:lnTo>
                    <a:lnTo>
                      <a:pt x="5847" y="1465"/>
                    </a:lnTo>
                    <a:lnTo>
                      <a:pt x="5842" y="1476"/>
                    </a:lnTo>
                    <a:lnTo>
                      <a:pt x="5833" y="1485"/>
                    </a:lnTo>
                    <a:lnTo>
                      <a:pt x="5855" y="1491"/>
                    </a:lnTo>
                    <a:lnTo>
                      <a:pt x="5870" y="1501"/>
                    </a:lnTo>
                    <a:lnTo>
                      <a:pt x="5880" y="1515"/>
                    </a:lnTo>
                    <a:lnTo>
                      <a:pt x="5883" y="1531"/>
                    </a:lnTo>
                    <a:lnTo>
                      <a:pt x="5882" y="1548"/>
                    </a:lnTo>
                    <a:lnTo>
                      <a:pt x="5876" y="1564"/>
                    </a:lnTo>
                    <a:lnTo>
                      <a:pt x="5866" y="1578"/>
                    </a:lnTo>
                    <a:lnTo>
                      <a:pt x="5852" y="1589"/>
                    </a:lnTo>
                    <a:lnTo>
                      <a:pt x="5865" y="1602"/>
                    </a:lnTo>
                    <a:lnTo>
                      <a:pt x="5874" y="1616"/>
                    </a:lnTo>
                    <a:lnTo>
                      <a:pt x="5878" y="1631"/>
                    </a:lnTo>
                    <a:lnTo>
                      <a:pt x="5878" y="1646"/>
                    </a:lnTo>
                    <a:lnTo>
                      <a:pt x="5875" y="1661"/>
                    </a:lnTo>
                    <a:lnTo>
                      <a:pt x="5866" y="1675"/>
                    </a:lnTo>
                    <a:lnTo>
                      <a:pt x="5837" y="1701"/>
                    </a:lnTo>
                    <a:lnTo>
                      <a:pt x="5846" y="1718"/>
                    </a:lnTo>
                    <a:lnTo>
                      <a:pt x="5848" y="1737"/>
                    </a:lnTo>
                    <a:lnTo>
                      <a:pt x="5845" y="1755"/>
                    </a:lnTo>
                    <a:lnTo>
                      <a:pt x="5836" y="1772"/>
                    </a:lnTo>
                    <a:lnTo>
                      <a:pt x="5824" y="1786"/>
                    </a:lnTo>
                    <a:lnTo>
                      <a:pt x="5808" y="1794"/>
                    </a:lnTo>
                    <a:lnTo>
                      <a:pt x="5790" y="1797"/>
                    </a:lnTo>
                    <a:lnTo>
                      <a:pt x="5770" y="1793"/>
                    </a:lnTo>
                    <a:lnTo>
                      <a:pt x="5773" y="1808"/>
                    </a:lnTo>
                    <a:lnTo>
                      <a:pt x="5769" y="1822"/>
                    </a:lnTo>
                    <a:lnTo>
                      <a:pt x="5759" y="1834"/>
                    </a:lnTo>
                    <a:lnTo>
                      <a:pt x="5746" y="1842"/>
                    </a:lnTo>
                    <a:lnTo>
                      <a:pt x="5730" y="1847"/>
                    </a:lnTo>
                    <a:lnTo>
                      <a:pt x="5714" y="1847"/>
                    </a:lnTo>
                    <a:lnTo>
                      <a:pt x="5699" y="1840"/>
                    </a:lnTo>
                    <a:lnTo>
                      <a:pt x="5687" y="1826"/>
                    </a:lnTo>
                    <a:lnTo>
                      <a:pt x="5675" y="1843"/>
                    </a:lnTo>
                    <a:lnTo>
                      <a:pt x="5660" y="1857"/>
                    </a:lnTo>
                    <a:lnTo>
                      <a:pt x="5640" y="1866"/>
                    </a:lnTo>
                    <a:lnTo>
                      <a:pt x="5616" y="1868"/>
                    </a:lnTo>
                    <a:lnTo>
                      <a:pt x="5628" y="1871"/>
                    </a:lnTo>
                    <a:lnTo>
                      <a:pt x="5638" y="1878"/>
                    </a:lnTo>
                    <a:lnTo>
                      <a:pt x="5649" y="1898"/>
                    </a:lnTo>
                    <a:lnTo>
                      <a:pt x="5653" y="1921"/>
                    </a:lnTo>
                    <a:lnTo>
                      <a:pt x="5646" y="1942"/>
                    </a:lnTo>
                    <a:lnTo>
                      <a:pt x="5656" y="1951"/>
                    </a:lnTo>
                    <a:lnTo>
                      <a:pt x="5661" y="1963"/>
                    </a:lnTo>
                    <a:lnTo>
                      <a:pt x="5663" y="1989"/>
                    </a:lnTo>
                    <a:lnTo>
                      <a:pt x="5655" y="2015"/>
                    </a:lnTo>
                    <a:lnTo>
                      <a:pt x="5646" y="2026"/>
                    </a:lnTo>
                    <a:lnTo>
                      <a:pt x="5635" y="2035"/>
                    </a:lnTo>
                    <a:lnTo>
                      <a:pt x="5641" y="2056"/>
                    </a:lnTo>
                    <a:lnTo>
                      <a:pt x="5641" y="2077"/>
                    </a:lnTo>
                    <a:lnTo>
                      <a:pt x="5633" y="2098"/>
                    </a:lnTo>
                    <a:lnTo>
                      <a:pt x="5619" y="2117"/>
                    </a:lnTo>
                    <a:lnTo>
                      <a:pt x="5639" y="2110"/>
                    </a:lnTo>
                    <a:lnTo>
                      <a:pt x="5657" y="2105"/>
                    </a:lnTo>
                    <a:lnTo>
                      <a:pt x="5675" y="2106"/>
                    </a:lnTo>
                    <a:lnTo>
                      <a:pt x="5691" y="2111"/>
                    </a:lnTo>
                    <a:lnTo>
                      <a:pt x="5721" y="2129"/>
                    </a:lnTo>
                    <a:lnTo>
                      <a:pt x="5731" y="2142"/>
                    </a:lnTo>
                    <a:lnTo>
                      <a:pt x="5739" y="2158"/>
                    </a:lnTo>
                    <a:lnTo>
                      <a:pt x="5749" y="2118"/>
                    </a:lnTo>
                    <a:lnTo>
                      <a:pt x="5769" y="2087"/>
                    </a:lnTo>
                    <a:lnTo>
                      <a:pt x="5784" y="2075"/>
                    </a:lnTo>
                    <a:lnTo>
                      <a:pt x="5803" y="2068"/>
                    </a:lnTo>
                    <a:lnTo>
                      <a:pt x="5823" y="2065"/>
                    </a:lnTo>
                    <a:lnTo>
                      <a:pt x="5848" y="2065"/>
                    </a:lnTo>
                    <a:lnTo>
                      <a:pt x="5861" y="2041"/>
                    </a:lnTo>
                    <a:lnTo>
                      <a:pt x="5877" y="2026"/>
                    </a:lnTo>
                    <a:lnTo>
                      <a:pt x="5900" y="2018"/>
                    </a:lnTo>
                    <a:lnTo>
                      <a:pt x="5931" y="2015"/>
                    </a:lnTo>
                    <a:lnTo>
                      <a:pt x="5932" y="1982"/>
                    </a:lnTo>
                    <a:lnTo>
                      <a:pt x="5943" y="1958"/>
                    </a:lnTo>
                    <a:lnTo>
                      <a:pt x="5960" y="1941"/>
                    </a:lnTo>
                    <a:lnTo>
                      <a:pt x="5980" y="1934"/>
                    </a:lnTo>
                    <a:lnTo>
                      <a:pt x="6000" y="1936"/>
                    </a:lnTo>
                    <a:lnTo>
                      <a:pt x="6016" y="1949"/>
                    </a:lnTo>
                    <a:lnTo>
                      <a:pt x="6024" y="1973"/>
                    </a:lnTo>
                    <a:lnTo>
                      <a:pt x="6020" y="2009"/>
                    </a:lnTo>
                    <a:lnTo>
                      <a:pt x="6037" y="2007"/>
                    </a:lnTo>
                    <a:lnTo>
                      <a:pt x="6049" y="2009"/>
                    </a:lnTo>
                    <a:lnTo>
                      <a:pt x="6059" y="2015"/>
                    </a:lnTo>
                    <a:lnTo>
                      <a:pt x="6065" y="2023"/>
                    </a:lnTo>
                    <a:lnTo>
                      <a:pt x="6066" y="2045"/>
                    </a:lnTo>
                    <a:lnTo>
                      <a:pt x="6051" y="2069"/>
                    </a:lnTo>
                    <a:lnTo>
                      <a:pt x="6073" y="2068"/>
                    </a:lnTo>
                    <a:lnTo>
                      <a:pt x="6088" y="2073"/>
                    </a:lnTo>
                    <a:lnTo>
                      <a:pt x="6096" y="2085"/>
                    </a:lnTo>
                    <a:lnTo>
                      <a:pt x="6097" y="2101"/>
                    </a:lnTo>
                    <a:lnTo>
                      <a:pt x="6093" y="2118"/>
                    </a:lnTo>
                    <a:lnTo>
                      <a:pt x="6081" y="2135"/>
                    </a:lnTo>
                    <a:lnTo>
                      <a:pt x="6065" y="2150"/>
                    </a:lnTo>
                    <a:lnTo>
                      <a:pt x="6043" y="2161"/>
                    </a:lnTo>
                    <a:lnTo>
                      <a:pt x="6059" y="2174"/>
                    </a:lnTo>
                    <a:lnTo>
                      <a:pt x="6068" y="2192"/>
                    </a:lnTo>
                    <a:lnTo>
                      <a:pt x="6070" y="2212"/>
                    </a:lnTo>
                    <a:lnTo>
                      <a:pt x="6066" y="2236"/>
                    </a:lnTo>
                    <a:lnTo>
                      <a:pt x="6076" y="2220"/>
                    </a:lnTo>
                    <a:lnTo>
                      <a:pt x="6092" y="2209"/>
                    </a:lnTo>
                    <a:lnTo>
                      <a:pt x="6111" y="2207"/>
                    </a:lnTo>
                    <a:lnTo>
                      <a:pt x="6133" y="2216"/>
                    </a:lnTo>
                    <a:lnTo>
                      <a:pt x="6124" y="2207"/>
                    </a:lnTo>
                    <a:lnTo>
                      <a:pt x="6120" y="2197"/>
                    </a:lnTo>
                    <a:lnTo>
                      <a:pt x="6116" y="2177"/>
                    </a:lnTo>
                    <a:lnTo>
                      <a:pt x="6122" y="2158"/>
                    </a:lnTo>
                    <a:lnTo>
                      <a:pt x="6134" y="2143"/>
                    </a:lnTo>
                    <a:lnTo>
                      <a:pt x="6151" y="2132"/>
                    </a:lnTo>
                    <a:lnTo>
                      <a:pt x="6170" y="2129"/>
                    </a:lnTo>
                    <a:lnTo>
                      <a:pt x="6190" y="2134"/>
                    </a:lnTo>
                    <a:lnTo>
                      <a:pt x="6208" y="2150"/>
                    </a:lnTo>
                    <a:lnTo>
                      <a:pt x="6227" y="2116"/>
                    </a:lnTo>
                    <a:lnTo>
                      <a:pt x="6248" y="2098"/>
                    </a:lnTo>
                    <a:lnTo>
                      <a:pt x="6266" y="2094"/>
                    </a:lnTo>
                    <a:lnTo>
                      <a:pt x="6281" y="2101"/>
                    </a:lnTo>
                    <a:lnTo>
                      <a:pt x="6289" y="2117"/>
                    </a:lnTo>
                    <a:lnTo>
                      <a:pt x="6289" y="2142"/>
                    </a:lnTo>
                    <a:lnTo>
                      <a:pt x="6276" y="2170"/>
                    </a:lnTo>
                    <a:lnTo>
                      <a:pt x="6249" y="2203"/>
                    </a:lnTo>
                    <a:lnTo>
                      <a:pt x="6262" y="2215"/>
                    </a:lnTo>
                    <a:lnTo>
                      <a:pt x="6267" y="2228"/>
                    </a:lnTo>
                    <a:lnTo>
                      <a:pt x="6267" y="2241"/>
                    </a:lnTo>
                    <a:lnTo>
                      <a:pt x="6261" y="2254"/>
                    </a:lnTo>
                    <a:lnTo>
                      <a:pt x="6249" y="2266"/>
                    </a:lnTo>
                    <a:lnTo>
                      <a:pt x="6235" y="2277"/>
                    </a:lnTo>
                    <a:lnTo>
                      <a:pt x="6196" y="2299"/>
                    </a:lnTo>
                    <a:lnTo>
                      <a:pt x="6202" y="2316"/>
                    </a:lnTo>
                    <a:lnTo>
                      <a:pt x="6202" y="2332"/>
                    </a:lnTo>
                    <a:lnTo>
                      <a:pt x="6194" y="2347"/>
                    </a:lnTo>
                    <a:lnTo>
                      <a:pt x="6183" y="2361"/>
                    </a:lnTo>
                    <a:lnTo>
                      <a:pt x="6169" y="2370"/>
                    </a:lnTo>
                    <a:lnTo>
                      <a:pt x="6154" y="2378"/>
                    </a:lnTo>
                    <a:lnTo>
                      <a:pt x="6138" y="2380"/>
                    </a:lnTo>
                    <a:lnTo>
                      <a:pt x="6122" y="2377"/>
                    </a:lnTo>
                    <a:lnTo>
                      <a:pt x="6125" y="2397"/>
                    </a:lnTo>
                    <a:lnTo>
                      <a:pt x="6123" y="2414"/>
                    </a:lnTo>
                    <a:lnTo>
                      <a:pt x="6116" y="2430"/>
                    </a:lnTo>
                    <a:lnTo>
                      <a:pt x="6106" y="2443"/>
                    </a:lnTo>
                    <a:lnTo>
                      <a:pt x="6092" y="2453"/>
                    </a:lnTo>
                    <a:lnTo>
                      <a:pt x="6075" y="2460"/>
                    </a:lnTo>
                    <a:lnTo>
                      <a:pt x="6035" y="2462"/>
                    </a:lnTo>
                    <a:lnTo>
                      <a:pt x="6047" y="2469"/>
                    </a:lnTo>
                    <a:lnTo>
                      <a:pt x="6056" y="2477"/>
                    </a:lnTo>
                    <a:lnTo>
                      <a:pt x="6061" y="2487"/>
                    </a:lnTo>
                    <a:lnTo>
                      <a:pt x="6065" y="2499"/>
                    </a:lnTo>
                    <a:lnTo>
                      <a:pt x="6066" y="2522"/>
                    </a:lnTo>
                    <a:lnTo>
                      <a:pt x="6058" y="2548"/>
                    </a:lnTo>
                    <a:lnTo>
                      <a:pt x="6084" y="2520"/>
                    </a:lnTo>
                    <a:lnTo>
                      <a:pt x="6098" y="2510"/>
                    </a:lnTo>
                    <a:lnTo>
                      <a:pt x="6113" y="2506"/>
                    </a:lnTo>
                    <a:lnTo>
                      <a:pt x="6128" y="2505"/>
                    </a:lnTo>
                    <a:lnTo>
                      <a:pt x="6144" y="2508"/>
                    </a:lnTo>
                    <a:lnTo>
                      <a:pt x="6161" y="2517"/>
                    </a:lnTo>
                    <a:lnTo>
                      <a:pt x="6178" y="2529"/>
                    </a:lnTo>
                    <a:lnTo>
                      <a:pt x="6181" y="2511"/>
                    </a:lnTo>
                    <a:lnTo>
                      <a:pt x="6186" y="2493"/>
                    </a:lnTo>
                    <a:lnTo>
                      <a:pt x="6196" y="2476"/>
                    </a:lnTo>
                    <a:lnTo>
                      <a:pt x="6208" y="2462"/>
                    </a:lnTo>
                    <a:lnTo>
                      <a:pt x="6224" y="2449"/>
                    </a:lnTo>
                    <a:lnTo>
                      <a:pt x="6241" y="2442"/>
                    </a:lnTo>
                    <a:lnTo>
                      <a:pt x="6263" y="2440"/>
                    </a:lnTo>
                    <a:lnTo>
                      <a:pt x="6287" y="2443"/>
                    </a:lnTo>
                    <a:lnTo>
                      <a:pt x="6285" y="2426"/>
                    </a:lnTo>
                    <a:lnTo>
                      <a:pt x="6286" y="2410"/>
                    </a:lnTo>
                    <a:lnTo>
                      <a:pt x="6295" y="2383"/>
                    </a:lnTo>
                    <a:lnTo>
                      <a:pt x="6304" y="2374"/>
                    </a:lnTo>
                    <a:lnTo>
                      <a:pt x="6315" y="2366"/>
                    </a:lnTo>
                    <a:lnTo>
                      <a:pt x="6328" y="2361"/>
                    </a:lnTo>
                    <a:lnTo>
                      <a:pt x="6343" y="2359"/>
                    </a:lnTo>
                    <a:lnTo>
                      <a:pt x="6338" y="2337"/>
                    </a:lnTo>
                    <a:lnTo>
                      <a:pt x="6340" y="2318"/>
                    </a:lnTo>
                    <a:lnTo>
                      <a:pt x="6345" y="2299"/>
                    </a:lnTo>
                    <a:lnTo>
                      <a:pt x="6355" y="2283"/>
                    </a:lnTo>
                    <a:lnTo>
                      <a:pt x="6369" y="2269"/>
                    </a:lnTo>
                    <a:lnTo>
                      <a:pt x="6386" y="2260"/>
                    </a:lnTo>
                    <a:lnTo>
                      <a:pt x="6406" y="2256"/>
                    </a:lnTo>
                    <a:lnTo>
                      <a:pt x="6429" y="2258"/>
                    </a:lnTo>
                    <a:lnTo>
                      <a:pt x="6430" y="2240"/>
                    </a:lnTo>
                    <a:lnTo>
                      <a:pt x="6434" y="2224"/>
                    </a:lnTo>
                    <a:lnTo>
                      <a:pt x="6441" y="2210"/>
                    </a:lnTo>
                    <a:lnTo>
                      <a:pt x="6450" y="2199"/>
                    </a:lnTo>
                    <a:lnTo>
                      <a:pt x="6460" y="2191"/>
                    </a:lnTo>
                    <a:lnTo>
                      <a:pt x="6473" y="2185"/>
                    </a:lnTo>
                    <a:lnTo>
                      <a:pt x="6488" y="2184"/>
                    </a:lnTo>
                    <a:lnTo>
                      <a:pt x="6505" y="2188"/>
                    </a:lnTo>
                    <a:lnTo>
                      <a:pt x="6517" y="2173"/>
                    </a:lnTo>
                    <a:lnTo>
                      <a:pt x="6533" y="2164"/>
                    </a:lnTo>
                    <a:lnTo>
                      <a:pt x="6548" y="2161"/>
                    </a:lnTo>
                    <a:lnTo>
                      <a:pt x="6562" y="2163"/>
                    </a:lnTo>
                    <a:lnTo>
                      <a:pt x="6574" y="2169"/>
                    </a:lnTo>
                    <a:lnTo>
                      <a:pt x="6582" y="2181"/>
                    </a:lnTo>
                    <a:lnTo>
                      <a:pt x="6585" y="2197"/>
                    </a:lnTo>
                    <a:lnTo>
                      <a:pt x="6583" y="2216"/>
                    </a:lnTo>
                    <a:lnTo>
                      <a:pt x="6608" y="2219"/>
                    </a:lnTo>
                    <a:lnTo>
                      <a:pt x="6625" y="2226"/>
                    </a:lnTo>
                    <a:lnTo>
                      <a:pt x="6637" y="2238"/>
                    </a:lnTo>
                    <a:lnTo>
                      <a:pt x="6641" y="2251"/>
                    </a:lnTo>
                    <a:lnTo>
                      <a:pt x="6641" y="2267"/>
                    </a:lnTo>
                    <a:lnTo>
                      <a:pt x="6636" y="2283"/>
                    </a:lnTo>
                    <a:lnTo>
                      <a:pt x="6624" y="2298"/>
                    </a:lnTo>
                    <a:lnTo>
                      <a:pt x="6609" y="2313"/>
                    </a:lnTo>
                    <a:lnTo>
                      <a:pt x="6630" y="2320"/>
                    </a:lnTo>
                    <a:lnTo>
                      <a:pt x="6644" y="2331"/>
                    </a:lnTo>
                    <a:lnTo>
                      <a:pt x="6652" y="2344"/>
                    </a:lnTo>
                    <a:lnTo>
                      <a:pt x="6655" y="2356"/>
                    </a:lnTo>
                    <a:lnTo>
                      <a:pt x="6653" y="2371"/>
                    </a:lnTo>
                    <a:lnTo>
                      <a:pt x="6647" y="2385"/>
                    </a:lnTo>
                    <a:lnTo>
                      <a:pt x="6619" y="2412"/>
                    </a:lnTo>
                    <a:lnTo>
                      <a:pt x="6629" y="2431"/>
                    </a:lnTo>
                    <a:lnTo>
                      <a:pt x="6625" y="2453"/>
                    </a:lnTo>
                    <a:lnTo>
                      <a:pt x="6611" y="2474"/>
                    </a:lnTo>
                    <a:lnTo>
                      <a:pt x="6590" y="2495"/>
                    </a:lnTo>
                    <a:lnTo>
                      <a:pt x="6613" y="2483"/>
                    </a:lnTo>
                    <a:lnTo>
                      <a:pt x="6636" y="2483"/>
                    </a:lnTo>
                    <a:lnTo>
                      <a:pt x="6653" y="2492"/>
                    </a:lnTo>
                    <a:lnTo>
                      <a:pt x="6665" y="2510"/>
                    </a:lnTo>
                    <a:lnTo>
                      <a:pt x="6677" y="2491"/>
                    </a:lnTo>
                    <a:lnTo>
                      <a:pt x="6691" y="2477"/>
                    </a:lnTo>
                    <a:lnTo>
                      <a:pt x="6705" y="2470"/>
                    </a:lnTo>
                    <a:lnTo>
                      <a:pt x="6718" y="2467"/>
                    </a:lnTo>
                    <a:lnTo>
                      <a:pt x="6730" y="2470"/>
                    </a:lnTo>
                    <a:lnTo>
                      <a:pt x="6739" y="2477"/>
                    </a:lnTo>
                    <a:lnTo>
                      <a:pt x="6745" y="2491"/>
                    </a:lnTo>
                    <a:lnTo>
                      <a:pt x="6747" y="2510"/>
                    </a:lnTo>
                    <a:lnTo>
                      <a:pt x="6769" y="2506"/>
                    </a:lnTo>
                    <a:lnTo>
                      <a:pt x="6785" y="2508"/>
                    </a:lnTo>
                    <a:lnTo>
                      <a:pt x="6796" y="2516"/>
                    </a:lnTo>
                    <a:lnTo>
                      <a:pt x="6801" y="2529"/>
                    </a:lnTo>
                    <a:lnTo>
                      <a:pt x="6802" y="2542"/>
                    </a:lnTo>
                    <a:lnTo>
                      <a:pt x="6798" y="2558"/>
                    </a:lnTo>
                    <a:lnTo>
                      <a:pt x="6788" y="2572"/>
                    </a:lnTo>
                    <a:lnTo>
                      <a:pt x="6774" y="2585"/>
                    </a:lnTo>
                    <a:lnTo>
                      <a:pt x="6796" y="2589"/>
                    </a:lnTo>
                    <a:lnTo>
                      <a:pt x="6809" y="2599"/>
                    </a:lnTo>
                    <a:lnTo>
                      <a:pt x="6813" y="2610"/>
                    </a:lnTo>
                    <a:lnTo>
                      <a:pt x="6811" y="2624"/>
                    </a:lnTo>
                    <a:lnTo>
                      <a:pt x="6802" y="2636"/>
                    </a:lnTo>
                    <a:lnTo>
                      <a:pt x="6789" y="2648"/>
                    </a:lnTo>
                    <a:lnTo>
                      <a:pt x="6773" y="2658"/>
                    </a:lnTo>
                    <a:lnTo>
                      <a:pt x="6756" y="2663"/>
                    </a:lnTo>
                    <a:lnTo>
                      <a:pt x="6770" y="2673"/>
                    </a:lnTo>
                    <a:lnTo>
                      <a:pt x="6781" y="2686"/>
                    </a:lnTo>
                    <a:lnTo>
                      <a:pt x="6792" y="2718"/>
                    </a:lnTo>
                    <a:lnTo>
                      <a:pt x="6810" y="2719"/>
                    </a:lnTo>
                    <a:lnTo>
                      <a:pt x="6826" y="2724"/>
                    </a:lnTo>
                    <a:lnTo>
                      <a:pt x="6840" y="2734"/>
                    </a:lnTo>
                    <a:lnTo>
                      <a:pt x="6848" y="2749"/>
                    </a:lnTo>
                    <a:lnTo>
                      <a:pt x="6861" y="2733"/>
                    </a:lnTo>
                    <a:lnTo>
                      <a:pt x="6874" y="2721"/>
                    </a:lnTo>
                    <a:lnTo>
                      <a:pt x="6886" y="2714"/>
                    </a:lnTo>
                    <a:lnTo>
                      <a:pt x="6899" y="2711"/>
                    </a:lnTo>
                    <a:lnTo>
                      <a:pt x="6911" y="2712"/>
                    </a:lnTo>
                    <a:lnTo>
                      <a:pt x="6923" y="2718"/>
                    </a:lnTo>
                    <a:lnTo>
                      <a:pt x="6950" y="2737"/>
                    </a:lnTo>
                    <a:lnTo>
                      <a:pt x="6953" y="2719"/>
                    </a:lnTo>
                    <a:lnTo>
                      <a:pt x="6961" y="2703"/>
                    </a:lnTo>
                    <a:lnTo>
                      <a:pt x="6973" y="2690"/>
                    </a:lnTo>
                    <a:lnTo>
                      <a:pt x="6985" y="2680"/>
                    </a:lnTo>
                    <a:lnTo>
                      <a:pt x="7001" y="2675"/>
                    </a:lnTo>
                    <a:lnTo>
                      <a:pt x="7018" y="2673"/>
                    </a:lnTo>
                    <a:lnTo>
                      <a:pt x="7035" y="2676"/>
                    </a:lnTo>
                    <a:lnTo>
                      <a:pt x="7051" y="2685"/>
                    </a:lnTo>
                    <a:lnTo>
                      <a:pt x="7057" y="2669"/>
                    </a:lnTo>
                    <a:lnTo>
                      <a:pt x="7064" y="2654"/>
                    </a:lnTo>
                    <a:lnTo>
                      <a:pt x="7074" y="2643"/>
                    </a:lnTo>
                    <a:lnTo>
                      <a:pt x="7085" y="2634"/>
                    </a:lnTo>
                    <a:lnTo>
                      <a:pt x="7098" y="2630"/>
                    </a:lnTo>
                    <a:lnTo>
                      <a:pt x="7111" y="2630"/>
                    </a:lnTo>
                    <a:lnTo>
                      <a:pt x="7126" y="2635"/>
                    </a:lnTo>
                    <a:lnTo>
                      <a:pt x="7141" y="2647"/>
                    </a:lnTo>
                    <a:lnTo>
                      <a:pt x="7159" y="2640"/>
                    </a:lnTo>
                    <a:lnTo>
                      <a:pt x="7177" y="2636"/>
                    </a:lnTo>
                    <a:lnTo>
                      <a:pt x="7196" y="2638"/>
                    </a:lnTo>
                    <a:lnTo>
                      <a:pt x="7211" y="2642"/>
                    </a:lnTo>
                    <a:lnTo>
                      <a:pt x="7223" y="2651"/>
                    </a:lnTo>
                    <a:lnTo>
                      <a:pt x="7231" y="2664"/>
                    </a:lnTo>
                    <a:lnTo>
                      <a:pt x="7235" y="2682"/>
                    </a:lnTo>
                    <a:lnTo>
                      <a:pt x="7231" y="2704"/>
                    </a:lnTo>
                    <a:lnTo>
                      <a:pt x="7255" y="2703"/>
                    </a:lnTo>
                    <a:lnTo>
                      <a:pt x="7273" y="2709"/>
                    </a:lnTo>
                    <a:lnTo>
                      <a:pt x="7285" y="2722"/>
                    </a:lnTo>
                    <a:lnTo>
                      <a:pt x="7291" y="2739"/>
                    </a:lnTo>
                    <a:lnTo>
                      <a:pt x="7291" y="2757"/>
                    </a:lnTo>
                    <a:lnTo>
                      <a:pt x="7284" y="2776"/>
                    </a:lnTo>
                    <a:lnTo>
                      <a:pt x="7270" y="2794"/>
                    </a:lnTo>
                    <a:lnTo>
                      <a:pt x="7250" y="2807"/>
                    </a:lnTo>
                    <a:lnTo>
                      <a:pt x="7264" y="2818"/>
                    </a:lnTo>
                    <a:lnTo>
                      <a:pt x="7270" y="2829"/>
                    </a:lnTo>
                    <a:lnTo>
                      <a:pt x="7270" y="2840"/>
                    </a:lnTo>
                    <a:lnTo>
                      <a:pt x="7267" y="2849"/>
                    </a:lnTo>
                    <a:lnTo>
                      <a:pt x="7250" y="2867"/>
                    </a:lnTo>
                    <a:lnTo>
                      <a:pt x="7227" y="2882"/>
                    </a:lnTo>
                    <a:lnTo>
                      <a:pt x="7241" y="2889"/>
                    </a:lnTo>
                    <a:lnTo>
                      <a:pt x="7252" y="2898"/>
                    </a:lnTo>
                    <a:lnTo>
                      <a:pt x="7257" y="2909"/>
                    </a:lnTo>
                    <a:lnTo>
                      <a:pt x="7259" y="2921"/>
                    </a:lnTo>
                    <a:lnTo>
                      <a:pt x="7253" y="2946"/>
                    </a:lnTo>
                    <a:lnTo>
                      <a:pt x="7235" y="2971"/>
                    </a:lnTo>
                    <a:lnTo>
                      <a:pt x="7251" y="2970"/>
                    </a:lnTo>
                    <a:lnTo>
                      <a:pt x="7263" y="2975"/>
                    </a:lnTo>
                    <a:lnTo>
                      <a:pt x="7270" y="2985"/>
                    </a:lnTo>
                    <a:lnTo>
                      <a:pt x="7274" y="2997"/>
                    </a:lnTo>
                    <a:lnTo>
                      <a:pt x="7270" y="3026"/>
                    </a:lnTo>
                    <a:lnTo>
                      <a:pt x="7264" y="3040"/>
                    </a:lnTo>
                    <a:lnTo>
                      <a:pt x="7254" y="3052"/>
                    </a:lnTo>
                    <a:lnTo>
                      <a:pt x="7270" y="3050"/>
                    </a:lnTo>
                    <a:lnTo>
                      <a:pt x="7284" y="3052"/>
                    </a:lnTo>
                    <a:lnTo>
                      <a:pt x="7295" y="3057"/>
                    </a:lnTo>
                    <a:lnTo>
                      <a:pt x="7301" y="3063"/>
                    </a:lnTo>
                    <a:lnTo>
                      <a:pt x="7305" y="3071"/>
                    </a:lnTo>
                    <a:lnTo>
                      <a:pt x="7302" y="3083"/>
                    </a:lnTo>
                    <a:lnTo>
                      <a:pt x="7296" y="3095"/>
                    </a:lnTo>
                    <a:lnTo>
                      <a:pt x="7284" y="3109"/>
                    </a:lnTo>
                    <a:lnTo>
                      <a:pt x="7294" y="3125"/>
                    </a:lnTo>
                    <a:lnTo>
                      <a:pt x="7297" y="3139"/>
                    </a:lnTo>
                    <a:lnTo>
                      <a:pt x="7296" y="3153"/>
                    </a:lnTo>
                    <a:lnTo>
                      <a:pt x="7291" y="3164"/>
                    </a:lnTo>
                    <a:lnTo>
                      <a:pt x="7269" y="3182"/>
                    </a:lnTo>
                    <a:lnTo>
                      <a:pt x="7238" y="3190"/>
                    </a:lnTo>
                    <a:lnTo>
                      <a:pt x="7250" y="3213"/>
                    </a:lnTo>
                    <a:lnTo>
                      <a:pt x="7249" y="3233"/>
                    </a:lnTo>
                    <a:lnTo>
                      <a:pt x="7239" y="3248"/>
                    </a:lnTo>
                    <a:lnTo>
                      <a:pt x="7223" y="3260"/>
                    </a:lnTo>
                    <a:lnTo>
                      <a:pt x="7202" y="3265"/>
                    </a:lnTo>
                    <a:lnTo>
                      <a:pt x="7182" y="3264"/>
                    </a:lnTo>
                    <a:lnTo>
                      <a:pt x="7162" y="3256"/>
                    </a:lnTo>
                    <a:lnTo>
                      <a:pt x="7148" y="3239"/>
                    </a:lnTo>
                    <a:lnTo>
                      <a:pt x="7141" y="3253"/>
                    </a:lnTo>
                    <a:lnTo>
                      <a:pt x="7130" y="3263"/>
                    </a:lnTo>
                    <a:lnTo>
                      <a:pt x="7116" y="3268"/>
                    </a:lnTo>
                    <a:lnTo>
                      <a:pt x="7102" y="3269"/>
                    </a:lnTo>
                    <a:lnTo>
                      <a:pt x="7088" y="3265"/>
                    </a:lnTo>
                    <a:lnTo>
                      <a:pt x="7077" y="3257"/>
                    </a:lnTo>
                    <a:lnTo>
                      <a:pt x="7068" y="3245"/>
                    </a:lnTo>
                    <a:lnTo>
                      <a:pt x="7066" y="3228"/>
                    </a:lnTo>
                    <a:lnTo>
                      <a:pt x="7049" y="3237"/>
                    </a:lnTo>
                    <a:lnTo>
                      <a:pt x="7029" y="3239"/>
                    </a:lnTo>
                    <a:lnTo>
                      <a:pt x="7019" y="3237"/>
                    </a:lnTo>
                    <a:lnTo>
                      <a:pt x="7010" y="3233"/>
                    </a:lnTo>
                    <a:lnTo>
                      <a:pt x="6998" y="3217"/>
                    </a:lnTo>
                    <a:lnTo>
                      <a:pt x="6973" y="3221"/>
                    </a:lnTo>
                    <a:lnTo>
                      <a:pt x="6950" y="3215"/>
                    </a:lnTo>
                    <a:lnTo>
                      <a:pt x="6933" y="3200"/>
                    </a:lnTo>
                    <a:lnTo>
                      <a:pt x="6928" y="3188"/>
                    </a:lnTo>
                    <a:lnTo>
                      <a:pt x="6927" y="3175"/>
                    </a:lnTo>
                    <a:lnTo>
                      <a:pt x="6916" y="3200"/>
                    </a:lnTo>
                    <a:lnTo>
                      <a:pt x="6899" y="3216"/>
                    </a:lnTo>
                    <a:lnTo>
                      <a:pt x="6877" y="3222"/>
                    </a:lnTo>
                    <a:lnTo>
                      <a:pt x="6850" y="3220"/>
                    </a:lnTo>
                    <a:lnTo>
                      <a:pt x="6847" y="3234"/>
                    </a:lnTo>
                    <a:lnTo>
                      <a:pt x="6841" y="3246"/>
                    </a:lnTo>
                    <a:lnTo>
                      <a:pt x="6830" y="3257"/>
                    </a:lnTo>
                    <a:lnTo>
                      <a:pt x="6815" y="3268"/>
                    </a:lnTo>
                    <a:lnTo>
                      <a:pt x="6827" y="3266"/>
                    </a:lnTo>
                    <a:lnTo>
                      <a:pt x="6839" y="3266"/>
                    </a:lnTo>
                    <a:lnTo>
                      <a:pt x="6859" y="3276"/>
                    </a:lnTo>
                    <a:lnTo>
                      <a:pt x="6866" y="3283"/>
                    </a:lnTo>
                    <a:lnTo>
                      <a:pt x="6870" y="3294"/>
                    </a:lnTo>
                    <a:lnTo>
                      <a:pt x="6871" y="3307"/>
                    </a:lnTo>
                    <a:lnTo>
                      <a:pt x="6867" y="3321"/>
                    </a:lnTo>
                    <a:lnTo>
                      <a:pt x="6884" y="3304"/>
                    </a:lnTo>
                    <a:lnTo>
                      <a:pt x="6900" y="3295"/>
                    </a:lnTo>
                    <a:lnTo>
                      <a:pt x="6916" y="3290"/>
                    </a:lnTo>
                    <a:lnTo>
                      <a:pt x="6930" y="3291"/>
                    </a:lnTo>
                    <a:lnTo>
                      <a:pt x="6943" y="3296"/>
                    </a:lnTo>
                    <a:lnTo>
                      <a:pt x="6952" y="3307"/>
                    </a:lnTo>
                    <a:lnTo>
                      <a:pt x="6958" y="3321"/>
                    </a:lnTo>
                    <a:lnTo>
                      <a:pt x="6961" y="3339"/>
                    </a:lnTo>
                    <a:lnTo>
                      <a:pt x="6966" y="3330"/>
                    </a:lnTo>
                    <a:lnTo>
                      <a:pt x="6973" y="3323"/>
                    </a:lnTo>
                    <a:lnTo>
                      <a:pt x="6991" y="3312"/>
                    </a:lnTo>
                    <a:lnTo>
                      <a:pt x="7012" y="3308"/>
                    </a:lnTo>
                    <a:lnTo>
                      <a:pt x="7035" y="3310"/>
                    </a:lnTo>
                    <a:lnTo>
                      <a:pt x="7056" y="3316"/>
                    </a:lnTo>
                    <a:lnTo>
                      <a:pt x="7074" y="3328"/>
                    </a:lnTo>
                    <a:lnTo>
                      <a:pt x="7087" y="3344"/>
                    </a:lnTo>
                    <a:lnTo>
                      <a:pt x="7092" y="3364"/>
                    </a:lnTo>
                    <a:lnTo>
                      <a:pt x="7117" y="3369"/>
                    </a:lnTo>
                    <a:lnTo>
                      <a:pt x="7137" y="3379"/>
                    </a:lnTo>
                    <a:lnTo>
                      <a:pt x="7151" y="3394"/>
                    </a:lnTo>
                    <a:lnTo>
                      <a:pt x="7160" y="3413"/>
                    </a:lnTo>
                    <a:lnTo>
                      <a:pt x="7163" y="3435"/>
                    </a:lnTo>
                    <a:lnTo>
                      <a:pt x="7159" y="3456"/>
                    </a:lnTo>
                    <a:lnTo>
                      <a:pt x="7148" y="3475"/>
                    </a:lnTo>
                    <a:lnTo>
                      <a:pt x="7130" y="3492"/>
                    </a:lnTo>
                    <a:lnTo>
                      <a:pt x="7148" y="3501"/>
                    </a:lnTo>
                    <a:lnTo>
                      <a:pt x="7161" y="3514"/>
                    </a:lnTo>
                    <a:lnTo>
                      <a:pt x="7168" y="3530"/>
                    </a:lnTo>
                    <a:lnTo>
                      <a:pt x="7168" y="3546"/>
                    </a:lnTo>
                    <a:lnTo>
                      <a:pt x="7162" y="3562"/>
                    </a:lnTo>
                    <a:lnTo>
                      <a:pt x="7153" y="3577"/>
                    </a:lnTo>
                    <a:lnTo>
                      <a:pt x="7137" y="3588"/>
                    </a:lnTo>
                    <a:lnTo>
                      <a:pt x="7118" y="3595"/>
                    </a:lnTo>
                    <a:lnTo>
                      <a:pt x="7127" y="3604"/>
                    </a:lnTo>
                    <a:lnTo>
                      <a:pt x="7132" y="3614"/>
                    </a:lnTo>
                    <a:lnTo>
                      <a:pt x="7134" y="3627"/>
                    </a:lnTo>
                    <a:lnTo>
                      <a:pt x="7134" y="3639"/>
                    </a:lnTo>
                    <a:lnTo>
                      <a:pt x="7125" y="3660"/>
                    </a:lnTo>
                    <a:lnTo>
                      <a:pt x="7116" y="3669"/>
                    </a:lnTo>
                    <a:lnTo>
                      <a:pt x="7104" y="3673"/>
                    </a:lnTo>
                    <a:lnTo>
                      <a:pt x="7120" y="3684"/>
                    </a:lnTo>
                    <a:lnTo>
                      <a:pt x="7132" y="3699"/>
                    </a:lnTo>
                    <a:lnTo>
                      <a:pt x="7139" y="3718"/>
                    </a:lnTo>
                    <a:lnTo>
                      <a:pt x="7141" y="3739"/>
                    </a:lnTo>
                    <a:lnTo>
                      <a:pt x="7136" y="3761"/>
                    </a:lnTo>
                    <a:lnTo>
                      <a:pt x="7129" y="3781"/>
                    </a:lnTo>
                    <a:lnTo>
                      <a:pt x="7115" y="3798"/>
                    </a:lnTo>
                    <a:lnTo>
                      <a:pt x="7095" y="3811"/>
                    </a:lnTo>
                    <a:lnTo>
                      <a:pt x="7104" y="3858"/>
                    </a:lnTo>
                    <a:lnTo>
                      <a:pt x="7100" y="3894"/>
                    </a:lnTo>
                    <a:lnTo>
                      <a:pt x="7093" y="3908"/>
                    </a:lnTo>
                    <a:lnTo>
                      <a:pt x="7085" y="3919"/>
                    </a:lnTo>
                    <a:lnTo>
                      <a:pt x="7074" y="3928"/>
                    </a:lnTo>
                    <a:lnTo>
                      <a:pt x="7063" y="3933"/>
                    </a:lnTo>
                    <a:lnTo>
                      <a:pt x="7051" y="3935"/>
                    </a:lnTo>
                    <a:lnTo>
                      <a:pt x="7039" y="3934"/>
                    </a:lnTo>
                    <a:lnTo>
                      <a:pt x="7017" y="3921"/>
                    </a:lnTo>
                    <a:lnTo>
                      <a:pt x="7007" y="3909"/>
                    </a:lnTo>
                    <a:lnTo>
                      <a:pt x="6999" y="3894"/>
                    </a:lnTo>
                    <a:lnTo>
                      <a:pt x="6994" y="3875"/>
                    </a:lnTo>
                    <a:lnTo>
                      <a:pt x="6991" y="3852"/>
                    </a:lnTo>
                    <a:lnTo>
                      <a:pt x="6973" y="3850"/>
                    </a:lnTo>
                    <a:lnTo>
                      <a:pt x="6960" y="3843"/>
                    </a:lnTo>
                    <a:lnTo>
                      <a:pt x="6950" y="3832"/>
                    </a:lnTo>
                    <a:lnTo>
                      <a:pt x="6944" y="3821"/>
                    </a:lnTo>
                    <a:lnTo>
                      <a:pt x="6942" y="3807"/>
                    </a:lnTo>
                    <a:lnTo>
                      <a:pt x="6943" y="3791"/>
                    </a:lnTo>
                    <a:lnTo>
                      <a:pt x="6953" y="3762"/>
                    </a:lnTo>
                    <a:lnTo>
                      <a:pt x="6932" y="3760"/>
                    </a:lnTo>
                    <a:lnTo>
                      <a:pt x="6913" y="3750"/>
                    </a:lnTo>
                    <a:lnTo>
                      <a:pt x="6901" y="3734"/>
                    </a:lnTo>
                    <a:lnTo>
                      <a:pt x="6898" y="3714"/>
                    </a:lnTo>
                    <a:lnTo>
                      <a:pt x="6891" y="3726"/>
                    </a:lnTo>
                    <a:lnTo>
                      <a:pt x="6878" y="3735"/>
                    </a:lnTo>
                    <a:lnTo>
                      <a:pt x="6864" y="3742"/>
                    </a:lnTo>
                    <a:lnTo>
                      <a:pt x="6848" y="3744"/>
                    </a:lnTo>
                    <a:lnTo>
                      <a:pt x="6833" y="3742"/>
                    </a:lnTo>
                    <a:lnTo>
                      <a:pt x="6823" y="3734"/>
                    </a:lnTo>
                    <a:lnTo>
                      <a:pt x="6815" y="3721"/>
                    </a:lnTo>
                    <a:lnTo>
                      <a:pt x="6815" y="3703"/>
                    </a:lnTo>
                    <a:lnTo>
                      <a:pt x="6792" y="3711"/>
                    </a:lnTo>
                    <a:lnTo>
                      <a:pt x="6774" y="3712"/>
                    </a:lnTo>
                    <a:lnTo>
                      <a:pt x="6759" y="3707"/>
                    </a:lnTo>
                    <a:lnTo>
                      <a:pt x="6747" y="3699"/>
                    </a:lnTo>
                    <a:lnTo>
                      <a:pt x="6739" y="3686"/>
                    </a:lnTo>
                    <a:lnTo>
                      <a:pt x="6734" y="3670"/>
                    </a:lnTo>
                    <a:lnTo>
                      <a:pt x="6733" y="3652"/>
                    </a:lnTo>
                    <a:lnTo>
                      <a:pt x="6736" y="3633"/>
                    </a:lnTo>
                    <a:lnTo>
                      <a:pt x="6720" y="3640"/>
                    </a:lnTo>
                    <a:lnTo>
                      <a:pt x="6704" y="3643"/>
                    </a:lnTo>
                    <a:lnTo>
                      <a:pt x="6689" y="3640"/>
                    </a:lnTo>
                    <a:lnTo>
                      <a:pt x="6675" y="3635"/>
                    </a:lnTo>
                    <a:lnTo>
                      <a:pt x="6665" y="3625"/>
                    </a:lnTo>
                    <a:lnTo>
                      <a:pt x="6659" y="3612"/>
                    </a:lnTo>
                    <a:lnTo>
                      <a:pt x="6657" y="3599"/>
                    </a:lnTo>
                    <a:lnTo>
                      <a:pt x="6661" y="3585"/>
                    </a:lnTo>
                    <a:lnTo>
                      <a:pt x="6646" y="3590"/>
                    </a:lnTo>
                    <a:lnTo>
                      <a:pt x="6631" y="3587"/>
                    </a:lnTo>
                    <a:lnTo>
                      <a:pt x="6619" y="3574"/>
                    </a:lnTo>
                    <a:lnTo>
                      <a:pt x="6617" y="3555"/>
                    </a:lnTo>
                    <a:lnTo>
                      <a:pt x="6600" y="3564"/>
                    </a:lnTo>
                    <a:lnTo>
                      <a:pt x="6584" y="3566"/>
                    </a:lnTo>
                    <a:lnTo>
                      <a:pt x="6568" y="3562"/>
                    </a:lnTo>
                    <a:lnTo>
                      <a:pt x="6556" y="3551"/>
                    </a:lnTo>
                    <a:lnTo>
                      <a:pt x="6560" y="3562"/>
                    </a:lnTo>
                    <a:lnTo>
                      <a:pt x="6557" y="3573"/>
                    </a:lnTo>
                    <a:lnTo>
                      <a:pt x="6552" y="3581"/>
                    </a:lnTo>
                    <a:lnTo>
                      <a:pt x="6541" y="3588"/>
                    </a:lnTo>
                    <a:lnTo>
                      <a:pt x="6561" y="3586"/>
                    </a:lnTo>
                    <a:lnTo>
                      <a:pt x="6576" y="3594"/>
                    </a:lnTo>
                    <a:lnTo>
                      <a:pt x="6582" y="3608"/>
                    </a:lnTo>
                    <a:lnTo>
                      <a:pt x="6579" y="3625"/>
                    </a:lnTo>
                    <a:lnTo>
                      <a:pt x="6598" y="3633"/>
                    </a:lnTo>
                    <a:lnTo>
                      <a:pt x="6611" y="3644"/>
                    </a:lnTo>
                    <a:lnTo>
                      <a:pt x="6618" y="3659"/>
                    </a:lnTo>
                    <a:lnTo>
                      <a:pt x="6619" y="3676"/>
                    </a:lnTo>
                    <a:lnTo>
                      <a:pt x="6613" y="3692"/>
                    </a:lnTo>
                    <a:lnTo>
                      <a:pt x="6604" y="3706"/>
                    </a:lnTo>
                    <a:lnTo>
                      <a:pt x="6588" y="3717"/>
                    </a:lnTo>
                    <a:lnTo>
                      <a:pt x="6567" y="3721"/>
                    </a:lnTo>
                    <a:lnTo>
                      <a:pt x="6565" y="3744"/>
                    </a:lnTo>
                    <a:lnTo>
                      <a:pt x="6554" y="3762"/>
                    </a:lnTo>
                    <a:lnTo>
                      <a:pt x="6539" y="3776"/>
                    </a:lnTo>
                    <a:lnTo>
                      <a:pt x="6521" y="3783"/>
                    </a:lnTo>
                    <a:lnTo>
                      <a:pt x="6500" y="3784"/>
                    </a:lnTo>
                    <a:lnTo>
                      <a:pt x="6483" y="3779"/>
                    </a:lnTo>
                    <a:lnTo>
                      <a:pt x="6469" y="3765"/>
                    </a:lnTo>
                    <a:lnTo>
                      <a:pt x="6460" y="3744"/>
                    </a:lnTo>
                    <a:lnTo>
                      <a:pt x="6448" y="3748"/>
                    </a:lnTo>
                    <a:lnTo>
                      <a:pt x="6436" y="3749"/>
                    </a:lnTo>
                    <a:lnTo>
                      <a:pt x="6424" y="3747"/>
                    </a:lnTo>
                    <a:lnTo>
                      <a:pt x="6414" y="3741"/>
                    </a:lnTo>
                    <a:lnTo>
                      <a:pt x="6399" y="3763"/>
                    </a:lnTo>
                    <a:lnTo>
                      <a:pt x="6373" y="3775"/>
                    </a:lnTo>
                    <a:lnTo>
                      <a:pt x="6358" y="3776"/>
                    </a:lnTo>
                    <a:lnTo>
                      <a:pt x="6345" y="3773"/>
                    </a:lnTo>
                    <a:lnTo>
                      <a:pt x="6333" y="3764"/>
                    </a:lnTo>
                    <a:lnTo>
                      <a:pt x="6324" y="3751"/>
                    </a:lnTo>
                    <a:lnTo>
                      <a:pt x="6322" y="3768"/>
                    </a:lnTo>
                    <a:lnTo>
                      <a:pt x="6313" y="3782"/>
                    </a:lnTo>
                    <a:lnTo>
                      <a:pt x="6299" y="3791"/>
                    </a:lnTo>
                    <a:lnTo>
                      <a:pt x="6283" y="3796"/>
                    </a:lnTo>
                    <a:lnTo>
                      <a:pt x="6266" y="3795"/>
                    </a:lnTo>
                    <a:lnTo>
                      <a:pt x="6252" y="3790"/>
                    </a:lnTo>
                    <a:lnTo>
                      <a:pt x="6242" y="3777"/>
                    </a:lnTo>
                    <a:lnTo>
                      <a:pt x="6238" y="3759"/>
                    </a:lnTo>
                    <a:lnTo>
                      <a:pt x="6226" y="3772"/>
                    </a:lnTo>
                    <a:lnTo>
                      <a:pt x="6212" y="3778"/>
                    </a:lnTo>
                    <a:lnTo>
                      <a:pt x="6197" y="3779"/>
                    </a:lnTo>
                    <a:lnTo>
                      <a:pt x="6184" y="3774"/>
                    </a:lnTo>
                    <a:lnTo>
                      <a:pt x="6173" y="3766"/>
                    </a:lnTo>
                    <a:lnTo>
                      <a:pt x="6167" y="3754"/>
                    </a:lnTo>
                    <a:lnTo>
                      <a:pt x="6167" y="3742"/>
                    </a:lnTo>
                    <a:lnTo>
                      <a:pt x="6173" y="3728"/>
                    </a:lnTo>
                    <a:lnTo>
                      <a:pt x="6153" y="3717"/>
                    </a:lnTo>
                    <a:lnTo>
                      <a:pt x="6140" y="3702"/>
                    </a:lnTo>
                    <a:lnTo>
                      <a:pt x="6135" y="3684"/>
                    </a:lnTo>
                    <a:lnTo>
                      <a:pt x="6141" y="3659"/>
                    </a:lnTo>
                    <a:lnTo>
                      <a:pt x="6126" y="3675"/>
                    </a:lnTo>
                    <a:lnTo>
                      <a:pt x="6107" y="3685"/>
                    </a:lnTo>
                    <a:lnTo>
                      <a:pt x="6097" y="3685"/>
                    </a:lnTo>
                    <a:lnTo>
                      <a:pt x="6087" y="3683"/>
                    </a:lnTo>
                    <a:lnTo>
                      <a:pt x="6078" y="3676"/>
                    </a:lnTo>
                    <a:lnTo>
                      <a:pt x="6070" y="3666"/>
                    </a:lnTo>
                    <a:lnTo>
                      <a:pt x="6060" y="3685"/>
                    </a:lnTo>
                    <a:lnTo>
                      <a:pt x="6043" y="3695"/>
                    </a:lnTo>
                    <a:lnTo>
                      <a:pt x="6023" y="3695"/>
                    </a:lnTo>
                    <a:lnTo>
                      <a:pt x="6005" y="3684"/>
                    </a:lnTo>
                    <a:lnTo>
                      <a:pt x="6006" y="3700"/>
                    </a:lnTo>
                    <a:lnTo>
                      <a:pt x="5998" y="3713"/>
                    </a:lnTo>
                    <a:lnTo>
                      <a:pt x="5984" y="3720"/>
                    </a:lnTo>
                    <a:lnTo>
                      <a:pt x="5964" y="3718"/>
                    </a:lnTo>
                    <a:lnTo>
                      <a:pt x="5986" y="3727"/>
                    </a:lnTo>
                    <a:lnTo>
                      <a:pt x="5997" y="3738"/>
                    </a:lnTo>
                    <a:lnTo>
                      <a:pt x="5998" y="3752"/>
                    </a:lnTo>
                    <a:lnTo>
                      <a:pt x="5990" y="3766"/>
                    </a:lnTo>
                    <a:lnTo>
                      <a:pt x="6002" y="3767"/>
                    </a:lnTo>
                    <a:lnTo>
                      <a:pt x="6012" y="3772"/>
                    </a:lnTo>
                    <a:lnTo>
                      <a:pt x="6020" y="3778"/>
                    </a:lnTo>
                    <a:lnTo>
                      <a:pt x="6026" y="3787"/>
                    </a:lnTo>
                    <a:lnTo>
                      <a:pt x="6029" y="3808"/>
                    </a:lnTo>
                    <a:lnTo>
                      <a:pt x="6025" y="3819"/>
                    </a:lnTo>
                    <a:lnTo>
                      <a:pt x="6017" y="3829"/>
                    </a:lnTo>
                    <a:lnTo>
                      <a:pt x="6032" y="3832"/>
                    </a:lnTo>
                    <a:lnTo>
                      <a:pt x="6044" y="3839"/>
                    </a:lnTo>
                    <a:lnTo>
                      <a:pt x="6052" y="3850"/>
                    </a:lnTo>
                    <a:lnTo>
                      <a:pt x="6056" y="3861"/>
                    </a:lnTo>
                    <a:lnTo>
                      <a:pt x="6055" y="3874"/>
                    </a:lnTo>
                    <a:lnTo>
                      <a:pt x="6052" y="3886"/>
                    </a:lnTo>
                    <a:lnTo>
                      <a:pt x="6044" y="3897"/>
                    </a:lnTo>
                    <a:lnTo>
                      <a:pt x="6032" y="3904"/>
                    </a:lnTo>
                    <a:lnTo>
                      <a:pt x="6053" y="3931"/>
                    </a:lnTo>
                    <a:lnTo>
                      <a:pt x="6059" y="3955"/>
                    </a:lnTo>
                    <a:lnTo>
                      <a:pt x="6058" y="3966"/>
                    </a:lnTo>
                    <a:lnTo>
                      <a:pt x="6054" y="3977"/>
                    </a:lnTo>
                    <a:lnTo>
                      <a:pt x="6040" y="3993"/>
                    </a:lnTo>
                    <a:lnTo>
                      <a:pt x="6018" y="4001"/>
                    </a:lnTo>
                    <a:lnTo>
                      <a:pt x="5994" y="4001"/>
                    </a:lnTo>
                    <a:lnTo>
                      <a:pt x="5983" y="3997"/>
                    </a:lnTo>
                    <a:lnTo>
                      <a:pt x="5971" y="3991"/>
                    </a:lnTo>
                    <a:lnTo>
                      <a:pt x="5960" y="3980"/>
                    </a:lnTo>
                    <a:lnTo>
                      <a:pt x="5949" y="3967"/>
                    </a:lnTo>
                    <a:lnTo>
                      <a:pt x="5944" y="3982"/>
                    </a:lnTo>
                    <a:lnTo>
                      <a:pt x="5936" y="3994"/>
                    </a:lnTo>
                    <a:lnTo>
                      <a:pt x="5925" y="4003"/>
                    </a:lnTo>
                    <a:lnTo>
                      <a:pt x="5914" y="4008"/>
                    </a:lnTo>
                    <a:lnTo>
                      <a:pt x="5901" y="4008"/>
                    </a:lnTo>
                    <a:lnTo>
                      <a:pt x="5889" y="4002"/>
                    </a:lnTo>
                    <a:lnTo>
                      <a:pt x="5878" y="3992"/>
                    </a:lnTo>
                    <a:lnTo>
                      <a:pt x="5870" y="3975"/>
                    </a:lnTo>
                    <a:lnTo>
                      <a:pt x="5849" y="3986"/>
                    </a:lnTo>
                    <a:lnTo>
                      <a:pt x="5824" y="3990"/>
                    </a:lnTo>
                    <a:lnTo>
                      <a:pt x="5800" y="3982"/>
                    </a:lnTo>
                    <a:lnTo>
                      <a:pt x="5781" y="3963"/>
                    </a:lnTo>
                    <a:lnTo>
                      <a:pt x="5776" y="3976"/>
                    </a:lnTo>
                    <a:lnTo>
                      <a:pt x="5766" y="3985"/>
                    </a:lnTo>
                    <a:lnTo>
                      <a:pt x="5754" y="3992"/>
                    </a:lnTo>
                    <a:lnTo>
                      <a:pt x="5740" y="3995"/>
                    </a:lnTo>
                    <a:lnTo>
                      <a:pt x="5726" y="3995"/>
                    </a:lnTo>
                    <a:lnTo>
                      <a:pt x="5713" y="3993"/>
                    </a:lnTo>
                    <a:lnTo>
                      <a:pt x="5695" y="3982"/>
                    </a:lnTo>
                    <a:lnTo>
                      <a:pt x="5698" y="3998"/>
                    </a:lnTo>
                    <a:lnTo>
                      <a:pt x="5698" y="4014"/>
                    </a:lnTo>
                    <a:lnTo>
                      <a:pt x="5694" y="4028"/>
                    </a:lnTo>
                    <a:lnTo>
                      <a:pt x="5686" y="4040"/>
                    </a:lnTo>
                    <a:lnTo>
                      <a:pt x="5675" y="4049"/>
                    </a:lnTo>
                    <a:lnTo>
                      <a:pt x="5661" y="4057"/>
                    </a:lnTo>
                    <a:lnTo>
                      <a:pt x="5645" y="4062"/>
                    </a:lnTo>
                    <a:lnTo>
                      <a:pt x="5627" y="4063"/>
                    </a:lnTo>
                    <a:lnTo>
                      <a:pt x="5639" y="4074"/>
                    </a:lnTo>
                    <a:lnTo>
                      <a:pt x="5646" y="4087"/>
                    </a:lnTo>
                    <a:lnTo>
                      <a:pt x="5648" y="4099"/>
                    </a:lnTo>
                    <a:lnTo>
                      <a:pt x="5648" y="4111"/>
                    </a:lnTo>
                    <a:lnTo>
                      <a:pt x="5644" y="4123"/>
                    </a:lnTo>
                    <a:lnTo>
                      <a:pt x="5638" y="4135"/>
                    </a:lnTo>
                    <a:lnTo>
                      <a:pt x="5616" y="4152"/>
                    </a:lnTo>
                    <a:lnTo>
                      <a:pt x="5631" y="4151"/>
                    </a:lnTo>
                    <a:lnTo>
                      <a:pt x="5644" y="4155"/>
                    </a:lnTo>
                    <a:lnTo>
                      <a:pt x="5653" y="4165"/>
                    </a:lnTo>
                    <a:lnTo>
                      <a:pt x="5657" y="4178"/>
                    </a:lnTo>
                    <a:lnTo>
                      <a:pt x="5676" y="4173"/>
                    </a:lnTo>
                    <a:lnTo>
                      <a:pt x="5691" y="4176"/>
                    </a:lnTo>
                    <a:lnTo>
                      <a:pt x="5703" y="4184"/>
                    </a:lnTo>
                    <a:lnTo>
                      <a:pt x="5710" y="4197"/>
                    </a:lnTo>
                    <a:lnTo>
                      <a:pt x="5722" y="4177"/>
                    </a:lnTo>
                    <a:lnTo>
                      <a:pt x="5742" y="4161"/>
                    </a:lnTo>
                    <a:lnTo>
                      <a:pt x="5769" y="4151"/>
                    </a:lnTo>
                    <a:lnTo>
                      <a:pt x="5784" y="4150"/>
                    </a:lnTo>
                    <a:lnTo>
                      <a:pt x="5799" y="4152"/>
                    </a:lnTo>
                    <a:lnTo>
                      <a:pt x="5820" y="4130"/>
                    </a:lnTo>
                    <a:lnTo>
                      <a:pt x="5840" y="4117"/>
                    </a:lnTo>
                    <a:lnTo>
                      <a:pt x="5859" y="4113"/>
                    </a:lnTo>
                    <a:lnTo>
                      <a:pt x="5874" y="4115"/>
                    </a:lnTo>
                    <a:lnTo>
                      <a:pt x="5884" y="4125"/>
                    </a:lnTo>
                    <a:lnTo>
                      <a:pt x="5890" y="4141"/>
                    </a:lnTo>
                    <a:lnTo>
                      <a:pt x="5888" y="4165"/>
                    </a:lnTo>
                    <a:lnTo>
                      <a:pt x="5878" y="4194"/>
                    </a:lnTo>
                    <a:lnTo>
                      <a:pt x="5904" y="4202"/>
                    </a:lnTo>
                    <a:lnTo>
                      <a:pt x="5919" y="4215"/>
                    </a:lnTo>
                    <a:lnTo>
                      <a:pt x="5923" y="4231"/>
                    </a:lnTo>
                    <a:lnTo>
                      <a:pt x="5919" y="4248"/>
                    </a:lnTo>
                    <a:lnTo>
                      <a:pt x="5907" y="4265"/>
                    </a:lnTo>
                    <a:lnTo>
                      <a:pt x="5889" y="4278"/>
                    </a:lnTo>
                    <a:lnTo>
                      <a:pt x="5867" y="4288"/>
                    </a:lnTo>
                    <a:lnTo>
                      <a:pt x="5841" y="4290"/>
                    </a:lnTo>
                    <a:lnTo>
                      <a:pt x="5851" y="4298"/>
                    </a:lnTo>
                    <a:lnTo>
                      <a:pt x="5859" y="4307"/>
                    </a:lnTo>
                    <a:lnTo>
                      <a:pt x="5862" y="4318"/>
                    </a:lnTo>
                    <a:lnTo>
                      <a:pt x="5863" y="4327"/>
                    </a:lnTo>
                    <a:lnTo>
                      <a:pt x="5856" y="4347"/>
                    </a:lnTo>
                    <a:lnTo>
                      <a:pt x="5841" y="4363"/>
                    </a:lnTo>
                    <a:lnTo>
                      <a:pt x="5854" y="4367"/>
                    </a:lnTo>
                    <a:lnTo>
                      <a:pt x="5865" y="4375"/>
                    </a:lnTo>
                    <a:lnTo>
                      <a:pt x="5869" y="4388"/>
                    </a:lnTo>
                    <a:lnTo>
                      <a:pt x="5867" y="4404"/>
                    </a:lnTo>
                    <a:lnTo>
                      <a:pt x="5889" y="4409"/>
                    </a:lnTo>
                    <a:lnTo>
                      <a:pt x="5905" y="4419"/>
                    </a:lnTo>
                    <a:lnTo>
                      <a:pt x="5916" y="4436"/>
                    </a:lnTo>
                    <a:lnTo>
                      <a:pt x="5919" y="4458"/>
                    </a:lnTo>
                    <a:lnTo>
                      <a:pt x="5931" y="4446"/>
                    </a:lnTo>
                    <a:lnTo>
                      <a:pt x="5945" y="4443"/>
                    </a:lnTo>
                    <a:lnTo>
                      <a:pt x="5959" y="4445"/>
                    </a:lnTo>
                    <a:lnTo>
                      <a:pt x="5972" y="4453"/>
                    </a:lnTo>
                    <a:lnTo>
                      <a:pt x="5982" y="4429"/>
                    </a:lnTo>
                    <a:lnTo>
                      <a:pt x="5997" y="4411"/>
                    </a:lnTo>
                    <a:lnTo>
                      <a:pt x="6016" y="4398"/>
                    </a:lnTo>
                    <a:lnTo>
                      <a:pt x="6043" y="4390"/>
                    </a:lnTo>
                    <a:lnTo>
                      <a:pt x="6040" y="4376"/>
                    </a:lnTo>
                    <a:lnTo>
                      <a:pt x="6039" y="4363"/>
                    </a:lnTo>
                    <a:lnTo>
                      <a:pt x="6046" y="4339"/>
                    </a:lnTo>
                    <a:lnTo>
                      <a:pt x="6054" y="4331"/>
                    </a:lnTo>
                    <a:lnTo>
                      <a:pt x="6066" y="4324"/>
                    </a:lnTo>
                    <a:lnTo>
                      <a:pt x="6079" y="4320"/>
                    </a:lnTo>
                    <a:lnTo>
                      <a:pt x="6096" y="4320"/>
                    </a:lnTo>
                    <a:lnTo>
                      <a:pt x="6090" y="4302"/>
                    </a:lnTo>
                    <a:lnTo>
                      <a:pt x="6089" y="4286"/>
                    </a:lnTo>
                    <a:lnTo>
                      <a:pt x="6095" y="4260"/>
                    </a:lnTo>
                    <a:lnTo>
                      <a:pt x="6109" y="4243"/>
                    </a:lnTo>
                    <a:lnTo>
                      <a:pt x="6127" y="4235"/>
                    </a:lnTo>
                    <a:lnTo>
                      <a:pt x="6148" y="4235"/>
                    </a:lnTo>
                    <a:lnTo>
                      <a:pt x="6166" y="4246"/>
                    </a:lnTo>
                    <a:lnTo>
                      <a:pt x="6178" y="4266"/>
                    </a:lnTo>
                    <a:lnTo>
                      <a:pt x="6181" y="4280"/>
                    </a:lnTo>
                    <a:lnTo>
                      <a:pt x="6181" y="4297"/>
                    </a:lnTo>
                    <a:lnTo>
                      <a:pt x="6199" y="4289"/>
                    </a:lnTo>
                    <a:lnTo>
                      <a:pt x="6216" y="4288"/>
                    </a:lnTo>
                    <a:lnTo>
                      <a:pt x="6230" y="4293"/>
                    </a:lnTo>
                    <a:lnTo>
                      <a:pt x="6239" y="4302"/>
                    </a:lnTo>
                    <a:lnTo>
                      <a:pt x="6245" y="4315"/>
                    </a:lnTo>
                    <a:lnTo>
                      <a:pt x="6247" y="4329"/>
                    </a:lnTo>
                    <a:lnTo>
                      <a:pt x="6242" y="4346"/>
                    </a:lnTo>
                    <a:lnTo>
                      <a:pt x="6234" y="4360"/>
                    </a:lnTo>
                    <a:lnTo>
                      <a:pt x="6258" y="4357"/>
                    </a:lnTo>
                    <a:lnTo>
                      <a:pt x="6274" y="4363"/>
                    </a:lnTo>
                    <a:lnTo>
                      <a:pt x="6283" y="4375"/>
                    </a:lnTo>
                    <a:lnTo>
                      <a:pt x="6285" y="4393"/>
                    </a:lnTo>
                    <a:lnTo>
                      <a:pt x="6294" y="4384"/>
                    </a:lnTo>
                    <a:lnTo>
                      <a:pt x="6306" y="4380"/>
                    </a:lnTo>
                    <a:lnTo>
                      <a:pt x="6319" y="4378"/>
                    </a:lnTo>
                    <a:lnTo>
                      <a:pt x="6333" y="4380"/>
                    </a:lnTo>
                    <a:lnTo>
                      <a:pt x="6342" y="4362"/>
                    </a:lnTo>
                    <a:lnTo>
                      <a:pt x="6351" y="4348"/>
                    </a:lnTo>
                    <a:lnTo>
                      <a:pt x="6363" y="4337"/>
                    </a:lnTo>
                    <a:lnTo>
                      <a:pt x="6376" y="4329"/>
                    </a:lnTo>
                    <a:lnTo>
                      <a:pt x="6403" y="4323"/>
                    </a:lnTo>
                    <a:lnTo>
                      <a:pt x="6429" y="4327"/>
                    </a:lnTo>
                    <a:lnTo>
                      <a:pt x="6447" y="4341"/>
                    </a:lnTo>
                    <a:lnTo>
                      <a:pt x="6456" y="4360"/>
                    </a:lnTo>
                    <a:lnTo>
                      <a:pt x="6450" y="4386"/>
                    </a:lnTo>
                    <a:lnTo>
                      <a:pt x="6425" y="4416"/>
                    </a:lnTo>
                    <a:lnTo>
                      <a:pt x="6439" y="4418"/>
                    </a:lnTo>
                    <a:lnTo>
                      <a:pt x="6450" y="4424"/>
                    </a:lnTo>
                    <a:lnTo>
                      <a:pt x="6462" y="4438"/>
                    </a:lnTo>
                    <a:lnTo>
                      <a:pt x="6464" y="4459"/>
                    </a:lnTo>
                    <a:lnTo>
                      <a:pt x="6452" y="4480"/>
                    </a:lnTo>
                    <a:lnTo>
                      <a:pt x="6470" y="4472"/>
                    </a:lnTo>
                    <a:lnTo>
                      <a:pt x="6487" y="4471"/>
                    </a:lnTo>
                    <a:lnTo>
                      <a:pt x="6502" y="4474"/>
                    </a:lnTo>
                    <a:lnTo>
                      <a:pt x="6515" y="4481"/>
                    </a:lnTo>
                    <a:lnTo>
                      <a:pt x="6525" y="4493"/>
                    </a:lnTo>
                    <a:lnTo>
                      <a:pt x="6530" y="4507"/>
                    </a:lnTo>
                    <a:lnTo>
                      <a:pt x="6531" y="4523"/>
                    </a:lnTo>
                    <a:lnTo>
                      <a:pt x="6527" y="4539"/>
                    </a:lnTo>
                    <a:lnTo>
                      <a:pt x="6555" y="4542"/>
                    </a:lnTo>
                    <a:lnTo>
                      <a:pt x="6577" y="4550"/>
                    </a:lnTo>
                    <a:lnTo>
                      <a:pt x="6592" y="4560"/>
                    </a:lnTo>
                    <a:lnTo>
                      <a:pt x="6600" y="4574"/>
                    </a:lnTo>
                    <a:lnTo>
                      <a:pt x="6603" y="4589"/>
                    </a:lnTo>
                    <a:lnTo>
                      <a:pt x="6597" y="4605"/>
                    </a:lnTo>
                    <a:lnTo>
                      <a:pt x="6584" y="4622"/>
                    </a:lnTo>
                    <a:lnTo>
                      <a:pt x="6564" y="4639"/>
                    </a:lnTo>
                    <a:lnTo>
                      <a:pt x="6589" y="4649"/>
                    </a:lnTo>
                    <a:lnTo>
                      <a:pt x="6607" y="4664"/>
                    </a:lnTo>
                    <a:lnTo>
                      <a:pt x="6617" y="4683"/>
                    </a:lnTo>
                    <a:lnTo>
                      <a:pt x="6621" y="4704"/>
                    </a:lnTo>
                    <a:lnTo>
                      <a:pt x="6617" y="4724"/>
                    </a:lnTo>
                    <a:lnTo>
                      <a:pt x="6607" y="4743"/>
                    </a:lnTo>
                    <a:lnTo>
                      <a:pt x="6590" y="4759"/>
                    </a:lnTo>
                    <a:lnTo>
                      <a:pt x="6567" y="4770"/>
                    </a:lnTo>
                    <a:lnTo>
                      <a:pt x="6581" y="4792"/>
                    </a:lnTo>
                    <a:lnTo>
                      <a:pt x="6586" y="4814"/>
                    </a:lnTo>
                    <a:lnTo>
                      <a:pt x="6586" y="4833"/>
                    </a:lnTo>
                    <a:lnTo>
                      <a:pt x="6579" y="4850"/>
                    </a:lnTo>
                    <a:lnTo>
                      <a:pt x="6566" y="4863"/>
                    </a:lnTo>
                    <a:lnTo>
                      <a:pt x="6547" y="4870"/>
                    </a:lnTo>
                    <a:lnTo>
                      <a:pt x="6522" y="4871"/>
                    </a:lnTo>
                    <a:lnTo>
                      <a:pt x="6493" y="4866"/>
                    </a:lnTo>
                    <a:lnTo>
                      <a:pt x="6486" y="4888"/>
                    </a:lnTo>
                    <a:lnTo>
                      <a:pt x="6471" y="4904"/>
                    </a:lnTo>
                    <a:lnTo>
                      <a:pt x="6452" y="4915"/>
                    </a:lnTo>
                    <a:lnTo>
                      <a:pt x="6429" y="4918"/>
                    </a:lnTo>
                    <a:lnTo>
                      <a:pt x="6406" y="4914"/>
                    </a:lnTo>
                    <a:lnTo>
                      <a:pt x="6388" y="4902"/>
                    </a:lnTo>
                    <a:lnTo>
                      <a:pt x="6376" y="4883"/>
                    </a:lnTo>
                    <a:lnTo>
                      <a:pt x="6373" y="4854"/>
                    </a:lnTo>
                    <a:lnTo>
                      <a:pt x="6355" y="4865"/>
                    </a:lnTo>
                    <a:lnTo>
                      <a:pt x="6334" y="4870"/>
                    </a:lnTo>
                    <a:lnTo>
                      <a:pt x="6315" y="4868"/>
                    </a:lnTo>
                    <a:lnTo>
                      <a:pt x="6297" y="4862"/>
                    </a:lnTo>
                    <a:lnTo>
                      <a:pt x="6283" y="4850"/>
                    </a:lnTo>
                    <a:lnTo>
                      <a:pt x="6273" y="4835"/>
                    </a:lnTo>
                    <a:lnTo>
                      <a:pt x="6268" y="4818"/>
                    </a:lnTo>
                    <a:lnTo>
                      <a:pt x="6272" y="4799"/>
                    </a:lnTo>
                    <a:lnTo>
                      <a:pt x="6253" y="4814"/>
                    </a:lnTo>
                    <a:lnTo>
                      <a:pt x="6232" y="4821"/>
                    </a:lnTo>
                    <a:lnTo>
                      <a:pt x="6209" y="4822"/>
                    </a:lnTo>
                    <a:lnTo>
                      <a:pt x="6185" y="4818"/>
                    </a:lnTo>
                    <a:lnTo>
                      <a:pt x="6198" y="4823"/>
                    </a:lnTo>
                    <a:lnTo>
                      <a:pt x="6208" y="4832"/>
                    </a:lnTo>
                    <a:lnTo>
                      <a:pt x="6213" y="4840"/>
                    </a:lnTo>
                    <a:lnTo>
                      <a:pt x="6216" y="4851"/>
                    </a:lnTo>
                    <a:lnTo>
                      <a:pt x="6214" y="4862"/>
                    </a:lnTo>
                    <a:lnTo>
                      <a:pt x="6211" y="4871"/>
                    </a:lnTo>
                    <a:lnTo>
                      <a:pt x="6193" y="4888"/>
                    </a:lnTo>
                    <a:lnTo>
                      <a:pt x="6216" y="4893"/>
                    </a:lnTo>
                    <a:lnTo>
                      <a:pt x="6231" y="4906"/>
                    </a:lnTo>
                    <a:lnTo>
                      <a:pt x="6234" y="4925"/>
                    </a:lnTo>
                    <a:lnTo>
                      <a:pt x="6223" y="4944"/>
                    </a:lnTo>
                    <a:lnTo>
                      <a:pt x="6244" y="4945"/>
                    </a:lnTo>
                    <a:lnTo>
                      <a:pt x="6259" y="4953"/>
                    </a:lnTo>
                    <a:lnTo>
                      <a:pt x="6269" y="4965"/>
                    </a:lnTo>
                    <a:lnTo>
                      <a:pt x="6275" y="4980"/>
                    </a:lnTo>
                    <a:lnTo>
                      <a:pt x="6274" y="4996"/>
                    </a:lnTo>
                    <a:lnTo>
                      <a:pt x="6268" y="5011"/>
                    </a:lnTo>
                    <a:lnTo>
                      <a:pt x="6257" y="5023"/>
                    </a:lnTo>
                    <a:lnTo>
                      <a:pt x="6238" y="5030"/>
                    </a:lnTo>
                    <a:lnTo>
                      <a:pt x="6255" y="5040"/>
                    </a:lnTo>
                    <a:lnTo>
                      <a:pt x="6266" y="5053"/>
                    </a:lnTo>
                    <a:lnTo>
                      <a:pt x="6271" y="5069"/>
                    </a:lnTo>
                    <a:lnTo>
                      <a:pt x="6269" y="5084"/>
                    </a:lnTo>
                    <a:lnTo>
                      <a:pt x="6262" y="5099"/>
                    </a:lnTo>
                    <a:lnTo>
                      <a:pt x="6251" y="5111"/>
                    </a:lnTo>
                    <a:lnTo>
                      <a:pt x="6235" y="5119"/>
                    </a:lnTo>
                    <a:lnTo>
                      <a:pt x="6216" y="5123"/>
                    </a:lnTo>
                    <a:lnTo>
                      <a:pt x="6216" y="5143"/>
                    </a:lnTo>
                    <a:lnTo>
                      <a:pt x="6207" y="5159"/>
                    </a:lnTo>
                    <a:lnTo>
                      <a:pt x="6194" y="5170"/>
                    </a:lnTo>
                    <a:lnTo>
                      <a:pt x="6178" y="5176"/>
                    </a:lnTo>
                    <a:lnTo>
                      <a:pt x="6161" y="5177"/>
                    </a:lnTo>
                    <a:lnTo>
                      <a:pt x="6145" y="5171"/>
                    </a:lnTo>
                    <a:lnTo>
                      <a:pt x="6134" y="5158"/>
                    </a:lnTo>
                    <a:lnTo>
                      <a:pt x="6129" y="5137"/>
                    </a:lnTo>
                    <a:lnTo>
                      <a:pt x="6101" y="5132"/>
                    </a:lnTo>
                    <a:lnTo>
                      <a:pt x="6084" y="5117"/>
                    </a:lnTo>
                    <a:lnTo>
                      <a:pt x="6080" y="5106"/>
                    </a:lnTo>
                    <a:lnTo>
                      <a:pt x="6078" y="5094"/>
                    </a:lnTo>
                    <a:lnTo>
                      <a:pt x="6081" y="5058"/>
                    </a:lnTo>
                    <a:lnTo>
                      <a:pt x="6062" y="5077"/>
                    </a:lnTo>
                    <a:lnTo>
                      <a:pt x="6042" y="5083"/>
                    </a:lnTo>
                    <a:lnTo>
                      <a:pt x="6033" y="5082"/>
                    </a:lnTo>
                    <a:lnTo>
                      <a:pt x="6025" y="5077"/>
                    </a:lnTo>
                    <a:lnTo>
                      <a:pt x="6018" y="5068"/>
                    </a:lnTo>
                    <a:lnTo>
                      <a:pt x="6013" y="5055"/>
                    </a:lnTo>
                    <a:lnTo>
                      <a:pt x="6010" y="5069"/>
                    </a:lnTo>
                    <a:lnTo>
                      <a:pt x="6001" y="5084"/>
                    </a:lnTo>
                    <a:lnTo>
                      <a:pt x="5987" y="5099"/>
                    </a:lnTo>
                    <a:lnTo>
                      <a:pt x="5972" y="5112"/>
                    </a:lnTo>
                    <a:lnTo>
                      <a:pt x="5955" y="5119"/>
                    </a:lnTo>
                    <a:lnTo>
                      <a:pt x="5941" y="5120"/>
                    </a:lnTo>
                    <a:lnTo>
                      <a:pt x="5929" y="5112"/>
                    </a:lnTo>
                    <a:lnTo>
                      <a:pt x="5923" y="5093"/>
                    </a:lnTo>
                    <a:lnTo>
                      <a:pt x="5900" y="5117"/>
                    </a:lnTo>
                    <a:lnTo>
                      <a:pt x="5875" y="5133"/>
                    </a:lnTo>
                    <a:lnTo>
                      <a:pt x="5852" y="5141"/>
                    </a:lnTo>
                    <a:lnTo>
                      <a:pt x="5832" y="5140"/>
                    </a:lnTo>
                    <a:lnTo>
                      <a:pt x="5818" y="5131"/>
                    </a:lnTo>
                    <a:lnTo>
                      <a:pt x="5811" y="5115"/>
                    </a:lnTo>
                    <a:lnTo>
                      <a:pt x="5814" y="5090"/>
                    </a:lnTo>
                    <a:lnTo>
                      <a:pt x="5830" y="5058"/>
                    </a:lnTo>
                    <a:lnTo>
                      <a:pt x="5808" y="5069"/>
                    </a:lnTo>
                    <a:lnTo>
                      <a:pt x="5781" y="5070"/>
                    </a:lnTo>
                    <a:lnTo>
                      <a:pt x="5759" y="5059"/>
                    </a:lnTo>
                    <a:lnTo>
                      <a:pt x="5753" y="5050"/>
                    </a:lnTo>
                    <a:lnTo>
                      <a:pt x="5751" y="5037"/>
                    </a:lnTo>
                    <a:lnTo>
                      <a:pt x="5748" y="5057"/>
                    </a:lnTo>
                    <a:lnTo>
                      <a:pt x="5739" y="5074"/>
                    </a:lnTo>
                    <a:lnTo>
                      <a:pt x="5727" y="5086"/>
                    </a:lnTo>
                    <a:lnTo>
                      <a:pt x="5714" y="5094"/>
                    </a:lnTo>
                    <a:lnTo>
                      <a:pt x="5699" y="5095"/>
                    </a:lnTo>
                    <a:lnTo>
                      <a:pt x="5685" y="5089"/>
                    </a:lnTo>
                    <a:lnTo>
                      <a:pt x="5673" y="5077"/>
                    </a:lnTo>
                    <a:lnTo>
                      <a:pt x="5665" y="5055"/>
                    </a:lnTo>
                    <a:lnTo>
                      <a:pt x="5643" y="5062"/>
                    </a:lnTo>
                    <a:lnTo>
                      <a:pt x="5624" y="5063"/>
                    </a:lnTo>
                    <a:lnTo>
                      <a:pt x="5608" y="5057"/>
                    </a:lnTo>
                    <a:lnTo>
                      <a:pt x="5597" y="5049"/>
                    </a:lnTo>
                    <a:lnTo>
                      <a:pt x="5590" y="5036"/>
                    </a:lnTo>
                    <a:lnTo>
                      <a:pt x="5590" y="5020"/>
                    </a:lnTo>
                    <a:lnTo>
                      <a:pt x="5596" y="5002"/>
                    </a:lnTo>
                    <a:lnTo>
                      <a:pt x="5608" y="4981"/>
                    </a:lnTo>
                    <a:lnTo>
                      <a:pt x="5588" y="4985"/>
                    </a:lnTo>
                    <a:lnTo>
                      <a:pt x="5572" y="4981"/>
                    </a:lnTo>
                    <a:lnTo>
                      <a:pt x="5559" y="4972"/>
                    </a:lnTo>
                    <a:lnTo>
                      <a:pt x="5550" y="4959"/>
                    </a:lnTo>
                    <a:lnTo>
                      <a:pt x="5547" y="4943"/>
                    </a:lnTo>
                    <a:lnTo>
                      <a:pt x="5549" y="4925"/>
                    </a:lnTo>
                    <a:lnTo>
                      <a:pt x="5557" y="4908"/>
                    </a:lnTo>
                    <a:lnTo>
                      <a:pt x="5571" y="4892"/>
                    </a:lnTo>
                    <a:lnTo>
                      <a:pt x="5553" y="4880"/>
                    </a:lnTo>
                    <a:lnTo>
                      <a:pt x="5543" y="4867"/>
                    </a:lnTo>
                    <a:lnTo>
                      <a:pt x="5538" y="4853"/>
                    </a:lnTo>
                    <a:lnTo>
                      <a:pt x="5539" y="4838"/>
                    </a:lnTo>
                    <a:lnTo>
                      <a:pt x="5544" y="4824"/>
                    </a:lnTo>
                    <a:lnTo>
                      <a:pt x="5552" y="4809"/>
                    </a:lnTo>
                    <a:lnTo>
                      <a:pt x="5578" y="4784"/>
                    </a:lnTo>
                    <a:lnTo>
                      <a:pt x="5563" y="4770"/>
                    </a:lnTo>
                    <a:lnTo>
                      <a:pt x="5549" y="4789"/>
                    </a:lnTo>
                    <a:lnTo>
                      <a:pt x="5527" y="4802"/>
                    </a:lnTo>
                    <a:lnTo>
                      <a:pt x="5501" y="4808"/>
                    </a:lnTo>
                    <a:lnTo>
                      <a:pt x="5473" y="4806"/>
                    </a:lnTo>
                    <a:lnTo>
                      <a:pt x="5480" y="4835"/>
                    </a:lnTo>
                    <a:lnTo>
                      <a:pt x="5477" y="4869"/>
                    </a:lnTo>
                    <a:lnTo>
                      <a:pt x="5470" y="4885"/>
                    </a:lnTo>
                    <a:lnTo>
                      <a:pt x="5462" y="4897"/>
                    </a:lnTo>
                    <a:lnTo>
                      <a:pt x="5449" y="4904"/>
                    </a:lnTo>
                    <a:lnTo>
                      <a:pt x="5433" y="4907"/>
                    </a:lnTo>
                    <a:lnTo>
                      <a:pt x="5428" y="4931"/>
                    </a:lnTo>
                    <a:lnTo>
                      <a:pt x="5414" y="4950"/>
                    </a:lnTo>
                    <a:lnTo>
                      <a:pt x="5395" y="4961"/>
                    </a:lnTo>
                    <a:lnTo>
                      <a:pt x="5373" y="4965"/>
                    </a:lnTo>
                    <a:lnTo>
                      <a:pt x="5353" y="4961"/>
                    </a:lnTo>
                    <a:lnTo>
                      <a:pt x="5339" y="4948"/>
                    </a:lnTo>
                    <a:lnTo>
                      <a:pt x="5335" y="4939"/>
                    </a:lnTo>
                    <a:lnTo>
                      <a:pt x="5333" y="4927"/>
                    </a:lnTo>
                    <a:lnTo>
                      <a:pt x="5336" y="4913"/>
                    </a:lnTo>
                    <a:lnTo>
                      <a:pt x="5342" y="4896"/>
                    </a:lnTo>
                    <a:lnTo>
                      <a:pt x="5330" y="4901"/>
                    </a:lnTo>
                    <a:lnTo>
                      <a:pt x="5318" y="4901"/>
                    </a:lnTo>
                    <a:lnTo>
                      <a:pt x="5310" y="4897"/>
                    </a:lnTo>
                    <a:lnTo>
                      <a:pt x="5304" y="4887"/>
                    </a:lnTo>
                    <a:lnTo>
                      <a:pt x="5289" y="4916"/>
                    </a:lnTo>
                    <a:lnTo>
                      <a:pt x="5269" y="4933"/>
                    </a:lnTo>
                    <a:lnTo>
                      <a:pt x="5247" y="4939"/>
                    </a:lnTo>
                    <a:lnTo>
                      <a:pt x="5228" y="4937"/>
                    </a:lnTo>
                    <a:lnTo>
                      <a:pt x="5214" y="4926"/>
                    </a:lnTo>
                    <a:lnTo>
                      <a:pt x="5211" y="4918"/>
                    </a:lnTo>
                    <a:lnTo>
                      <a:pt x="5211" y="4910"/>
                    </a:lnTo>
                    <a:lnTo>
                      <a:pt x="5214" y="4901"/>
                    </a:lnTo>
                    <a:lnTo>
                      <a:pt x="5220" y="4891"/>
                    </a:lnTo>
                    <a:lnTo>
                      <a:pt x="5232" y="4880"/>
                    </a:lnTo>
                    <a:lnTo>
                      <a:pt x="5248" y="4869"/>
                    </a:lnTo>
                    <a:lnTo>
                      <a:pt x="5227" y="4856"/>
                    </a:lnTo>
                    <a:lnTo>
                      <a:pt x="5213" y="4835"/>
                    </a:lnTo>
                    <a:lnTo>
                      <a:pt x="5211" y="4823"/>
                    </a:lnTo>
                    <a:lnTo>
                      <a:pt x="5212" y="4810"/>
                    </a:lnTo>
                    <a:lnTo>
                      <a:pt x="5216" y="4799"/>
                    </a:lnTo>
                    <a:lnTo>
                      <a:pt x="5226" y="4788"/>
                    </a:lnTo>
                    <a:lnTo>
                      <a:pt x="5211" y="4794"/>
                    </a:lnTo>
                    <a:lnTo>
                      <a:pt x="5195" y="4795"/>
                    </a:lnTo>
                    <a:lnTo>
                      <a:pt x="5183" y="4791"/>
                    </a:lnTo>
                    <a:lnTo>
                      <a:pt x="5172" y="4783"/>
                    </a:lnTo>
                    <a:lnTo>
                      <a:pt x="5165" y="4772"/>
                    </a:lnTo>
                    <a:lnTo>
                      <a:pt x="5162" y="4759"/>
                    </a:lnTo>
                    <a:lnTo>
                      <a:pt x="5163" y="4746"/>
                    </a:lnTo>
                    <a:lnTo>
                      <a:pt x="5170" y="4732"/>
                    </a:lnTo>
                    <a:lnTo>
                      <a:pt x="5153" y="4739"/>
                    </a:lnTo>
                    <a:lnTo>
                      <a:pt x="5137" y="4740"/>
                    </a:lnTo>
                    <a:lnTo>
                      <a:pt x="5122" y="4737"/>
                    </a:lnTo>
                    <a:lnTo>
                      <a:pt x="5109" y="4730"/>
                    </a:lnTo>
                    <a:lnTo>
                      <a:pt x="5099" y="4720"/>
                    </a:lnTo>
                    <a:lnTo>
                      <a:pt x="5094" y="4707"/>
                    </a:lnTo>
                    <a:lnTo>
                      <a:pt x="5093" y="4692"/>
                    </a:lnTo>
                    <a:lnTo>
                      <a:pt x="5098" y="4676"/>
                    </a:lnTo>
                    <a:lnTo>
                      <a:pt x="5062" y="4679"/>
                    </a:lnTo>
                    <a:lnTo>
                      <a:pt x="5029" y="4673"/>
                    </a:lnTo>
                    <a:lnTo>
                      <a:pt x="5005" y="4658"/>
                    </a:lnTo>
                    <a:lnTo>
                      <a:pt x="4990" y="4636"/>
                    </a:lnTo>
                    <a:lnTo>
                      <a:pt x="4994" y="4664"/>
                    </a:lnTo>
                    <a:lnTo>
                      <a:pt x="4987" y="4683"/>
                    </a:lnTo>
                    <a:lnTo>
                      <a:pt x="4970" y="4697"/>
                    </a:lnTo>
                    <a:lnTo>
                      <a:pt x="4941" y="4707"/>
                    </a:lnTo>
                    <a:lnTo>
                      <a:pt x="4954" y="4715"/>
                    </a:lnTo>
                    <a:lnTo>
                      <a:pt x="4961" y="4726"/>
                    </a:lnTo>
                    <a:lnTo>
                      <a:pt x="4965" y="4738"/>
                    </a:lnTo>
                    <a:lnTo>
                      <a:pt x="4964" y="4750"/>
                    </a:lnTo>
                    <a:lnTo>
                      <a:pt x="4958" y="4760"/>
                    </a:lnTo>
                    <a:lnTo>
                      <a:pt x="4950" y="4770"/>
                    </a:lnTo>
                    <a:lnTo>
                      <a:pt x="4923" y="4781"/>
                    </a:lnTo>
                    <a:lnTo>
                      <a:pt x="4940" y="4779"/>
                    </a:lnTo>
                    <a:lnTo>
                      <a:pt x="4958" y="4782"/>
                    </a:lnTo>
                    <a:lnTo>
                      <a:pt x="4974" y="4787"/>
                    </a:lnTo>
                    <a:lnTo>
                      <a:pt x="4988" y="4795"/>
                    </a:lnTo>
                    <a:lnTo>
                      <a:pt x="4999" y="4806"/>
                    </a:lnTo>
                    <a:lnTo>
                      <a:pt x="5005" y="4820"/>
                    </a:lnTo>
                    <a:lnTo>
                      <a:pt x="5005" y="4836"/>
                    </a:lnTo>
                    <a:lnTo>
                      <a:pt x="4997" y="4854"/>
                    </a:lnTo>
                    <a:lnTo>
                      <a:pt x="5016" y="4854"/>
                    </a:lnTo>
                    <a:lnTo>
                      <a:pt x="5035" y="4859"/>
                    </a:lnTo>
                    <a:lnTo>
                      <a:pt x="5052" y="4866"/>
                    </a:lnTo>
                    <a:lnTo>
                      <a:pt x="5067" y="4878"/>
                    </a:lnTo>
                    <a:lnTo>
                      <a:pt x="5078" y="4892"/>
                    </a:lnTo>
                    <a:lnTo>
                      <a:pt x="5085" y="4908"/>
                    </a:lnTo>
                    <a:lnTo>
                      <a:pt x="5085" y="4927"/>
                    </a:lnTo>
                    <a:lnTo>
                      <a:pt x="5080" y="4948"/>
                    </a:lnTo>
                    <a:lnTo>
                      <a:pt x="5101" y="4959"/>
                    </a:lnTo>
                    <a:lnTo>
                      <a:pt x="5117" y="4972"/>
                    </a:lnTo>
                    <a:lnTo>
                      <a:pt x="5128" y="4987"/>
                    </a:lnTo>
                    <a:lnTo>
                      <a:pt x="5135" y="5004"/>
                    </a:lnTo>
                    <a:lnTo>
                      <a:pt x="5138" y="5022"/>
                    </a:lnTo>
                    <a:lnTo>
                      <a:pt x="5137" y="5040"/>
                    </a:lnTo>
                    <a:lnTo>
                      <a:pt x="5132" y="5058"/>
                    </a:lnTo>
                    <a:lnTo>
                      <a:pt x="5121" y="5074"/>
                    </a:lnTo>
                    <a:lnTo>
                      <a:pt x="5133" y="5092"/>
                    </a:lnTo>
                    <a:lnTo>
                      <a:pt x="5139" y="5109"/>
                    </a:lnTo>
                    <a:lnTo>
                      <a:pt x="5142" y="5126"/>
                    </a:lnTo>
                    <a:lnTo>
                      <a:pt x="5139" y="5142"/>
                    </a:lnTo>
                    <a:lnTo>
                      <a:pt x="5131" y="5155"/>
                    </a:lnTo>
                    <a:lnTo>
                      <a:pt x="5117" y="5165"/>
                    </a:lnTo>
                    <a:lnTo>
                      <a:pt x="5097" y="5171"/>
                    </a:lnTo>
                    <a:lnTo>
                      <a:pt x="5073" y="5171"/>
                    </a:lnTo>
                    <a:lnTo>
                      <a:pt x="5076" y="5186"/>
                    </a:lnTo>
                    <a:lnTo>
                      <a:pt x="5076" y="5202"/>
                    </a:lnTo>
                    <a:lnTo>
                      <a:pt x="5071" y="5216"/>
                    </a:lnTo>
                    <a:lnTo>
                      <a:pt x="5064" y="5227"/>
                    </a:lnTo>
                    <a:lnTo>
                      <a:pt x="5053" y="5237"/>
                    </a:lnTo>
                    <a:lnTo>
                      <a:pt x="5039" y="5242"/>
                    </a:lnTo>
                    <a:lnTo>
                      <a:pt x="5023" y="5242"/>
                    </a:lnTo>
                    <a:lnTo>
                      <a:pt x="5005" y="5237"/>
                    </a:lnTo>
                    <a:lnTo>
                      <a:pt x="4986" y="5271"/>
                    </a:lnTo>
                    <a:lnTo>
                      <a:pt x="4974" y="5283"/>
                    </a:lnTo>
                    <a:lnTo>
                      <a:pt x="4961" y="5290"/>
                    </a:lnTo>
                    <a:lnTo>
                      <a:pt x="4947" y="5295"/>
                    </a:lnTo>
                    <a:lnTo>
                      <a:pt x="4931" y="5296"/>
                    </a:lnTo>
                    <a:lnTo>
                      <a:pt x="4896" y="5286"/>
                    </a:lnTo>
                    <a:lnTo>
                      <a:pt x="4886" y="5280"/>
                    </a:lnTo>
                    <a:lnTo>
                      <a:pt x="4880" y="5269"/>
                    </a:lnTo>
                    <a:lnTo>
                      <a:pt x="4875" y="5244"/>
                    </a:lnTo>
                    <a:lnTo>
                      <a:pt x="4880" y="5232"/>
                    </a:lnTo>
                    <a:lnTo>
                      <a:pt x="4887" y="5221"/>
                    </a:lnTo>
                    <a:lnTo>
                      <a:pt x="4900" y="5214"/>
                    </a:lnTo>
                    <a:lnTo>
                      <a:pt x="4918" y="5211"/>
                    </a:lnTo>
                    <a:lnTo>
                      <a:pt x="4908" y="5206"/>
                    </a:lnTo>
                    <a:lnTo>
                      <a:pt x="4899" y="5198"/>
                    </a:lnTo>
                    <a:lnTo>
                      <a:pt x="4892" y="5188"/>
                    </a:lnTo>
                    <a:lnTo>
                      <a:pt x="4888" y="5177"/>
                    </a:lnTo>
                    <a:lnTo>
                      <a:pt x="4887" y="5164"/>
                    </a:lnTo>
                    <a:lnTo>
                      <a:pt x="4889" y="5152"/>
                    </a:lnTo>
                    <a:lnTo>
                      <a:pt x="4896" y="5142"/>
                    </a:lnTo>
                    <a:lnTo>
                      <a:pt x="4904" y="5133"/>
                    </a:lnTo>
                    <a:lnTo>
                      <a:pt x="4892" y="5133"/>
                    </a:lnTo>
                    <a:lnTo>
                      <a:pt x="4882" y="5129"/>
                    </a:lnTo>
                    <a:lnTo>
                      <a:pt x="4867" y="5114"/>
                    </a:lnTo>
                    <a:lnTo>
                      <a:pt x="4861" y="5094"/>
                    </a:lnTo>
                    <a:lnTo>
                      <a:pt x="4867" y="5072"/>
                    </a:lnTo>
                    <a:lnTo>
                      <a:pt x="4834" y="5064"/>
                    </a:lnTo>
                    <a:lnTo>
                      <a:pt x="4820" y="5055"/>
                    </a:lnTo>
                    <a:lnTo>
                      <a:pt x="4811" y="5045"/>
                    </a:lnTo>
                    <a:lnTo>
                      <a:pt x="4802" y="5054"/>
                    </a:lnTo>
                    <a:lnTo>
                      <a:pt x="4790" y="5059"/>
                    </a:lnTo>
                    <a:lnTo>
                      <a:pt x="4776" y="5059"/>
                    </a:lnTo>
                    <a:lnTo>
                      <a:pt x="4765" y="5052"/>
                    </a:lnTo>
                    <a:lnTo>
                      <a:pt x="4760" y="5067"/>
                    </a:lnTo>
                    <a:lnTo>
                      <a:pt x="4751" y="5079"/>
                    </a:lnTo>
                    <a:lnTo>
                      <a:pt x="4740" y="5087"/>
                    </a:lnTo>
                    <a:lnTo>
                      <a:pt x="4727" y="5090"/>
                    </a:lnTo>
                    <a:lnTo>
                      <a:pt x="4716" y="5089"/>
                    </a:lnTo>
                    <a:lnTo>
                      <a:pt x="4704" y="5083"/>
                    </a:lnTo>
                    <a:lnTo>
                      <a:pt x="4695" y="5071"/>
                    </a:lnTo>
                    <a:lnTo>
                      <a:pt x="4690" y="5052"/>
                    </a:lnTo>
                    <a:lnTo>
                      <a:pt x="4665" y="5059"/>
                    </a:lnTo>
                    <a:lnTo>
                      <a:pt x="4641" y="5057"/>
                    </a:lnTo>
                    <a:lnTo>
                      <a:pt x="4624" y="5046"/>
                    </a:lnTo>
                    <a:lnTo>
                      <a:pt x="4619" y="5037"/>
                    </a:lnTo>
                    <a:lnTo>
                      <a:pt x="4619" y="5025"/>
                    </a:lnTo>
                    <a:lnTo>
                      <a:pt x="4602" y="5033"/>
                    </a:lnTo>
                    <a:lnTo>
                      <a:pt x="4584" y="5035"/>
                    </a:lnTo>
                    <a:lnTo>
                      <a:pt x="4565" y="5031"/>
                    </a:lnTo>
                    <a:lnTo>
                      <a:pt x="4547" y="5022"/>
                    </a:lnTo>
                    <a:lnTo>
                      <a:pt x="4541" y="5036"/>
                    </a:lnTo>
                    <a:lnTo>
                      <a:pt x="4531" y="5048"/>
                    </a:lnTo>
                    <a:lnTo>
                      <a:pt x="4519" y="5055"/>
                    </a:lnTo>
                    <a:lnTo>
                      <a:pt x="4504" y="5059"/>
                    </a:lnTo>
                    <a:lnTo>
                      <a:pt x="4489" y="5061"/>
                    </a:lnTo>
                    <a:lnTo>
                      <a:pt x="4475" y="5058"/>
                    </a:lnTo>
                    <a:lnTo>
                      <a:pt x="4461" y="5052"/>
                    </a:lnTo>
                    <a:lnTo>
                      <a:pt x="4450" y="5041"/>
                    </a:lnTo>
                    <a:lnTo>
                      <a:pt x="4417" y="5046"/>
                    </a:lnTo>
                    <a:lnTo>
                      <a:pt x="4403" y="5042"/>
                    </a:lnTo>
                    <a:lnTo>
                      <a:pt x="4390" y="5037"/>
                    </a:lnTo>
                    <a:lnTo>
                      <a:pt x="4380" y="5028"/>
                    </a:lnTo>
                    <a:lnTo>
                      <a:pt x="4372" y="5018"/>
                    </a:lnTo>
                    <a:lnTo>
                      <a:pt x="4366" y="5003"/>
                    </a:lnTo>
                    <a:lnTo>
                      <a:pt x="4364" y="4985"/>
                    </a:lnTo>
                    <a:lnTo>
                      <a:pt x="4314" y="4992"/>
                    </a:lnTo>
                    <a:lnTo>
                      <a:pt x="4292" y="4989"/>
                    </a:lnTo>
                    <a:lnTo>
                      <a:pt x="4271" y="4984"/>
                    </a:lnTo>
                    <a:lnTo>
                      <a:pt x="4253" y="4973"/>
                    </a:lnTo>
                    <a:lnTo>
                      <a:pt x="4238" y="4960"/>
                    </a:lnTo>
                    <a:lnTo>
                      <a:pt x="4224" y="4942"/>
                    </a:lnTo>
                    <a:lnTo>
                      <a:pt x="4214" y="4922"/>
                    </a:lnTo>
                    <a:lnTo>
                      <a:pt x="4197" y="4932"/>
                    </a:lnTo>
                    <a:lnTo>
                      <a:pt x="4176" y="4937"/>
                    </a:lnTo>
                    <a:lnTo>
                      <a:pt x="4158" y="4931"/>
                    </a:lnTo>
                    <a:lnTo>
                      <a:pt x="4143" y="4914"/>
                    </a:lnTo>
                    <a:lnTo>
                      <a:pt x="4121" y="4925"/>
                    </a:lnTo>
                    <a:lnTo>
                      <a:pt x="4102" y="4927"/>
                    </a:lnTo>
                    <a:lnTo>
                      <a:pt x="4085" y="4921"/>
                    </a:lnTo>
                    <a:lnTo>
                      <a:pt x="4073" y="4909"/>
                    </a:lnTo>
                    <a:lnTo>
                      <a:pt x="4065" y="4894"/>
                    </a:lnTo>
                    <a:lnTo>
                      <a:pt x="4065" y="4876"/>
                    </a:lnTo>
                    <a:lnTo>
                      <a:pt x="4073" y="4857"/>
                    </a:lnTo>
                    <a:lnTo>
                      <a:pt x="4090" y="4840"/>
                    </a:lnTo>
                    <a:lnTo>
                      <a:pt x="4070" y="4839"/>
                    </a:lnTo>
                    <a:lnTo>
                      <a:pt x="4054" y="4835"/>
                    </a:lnTo>
                    <a:lnTo>
                      <a:pt x="4043" y="4826"/>
                    </a:lnTo>
                    <a:lnTo>
                      <a:pt x="4036" y="4815"/>
                    </a:lnTo>
                    <a:lnTo>
                      <a:pt x="4034" y="4802"/>
                    </a:lnTo>
                    <a:lnTo>
                      <a:pt x="4038" y="4787"/>
                    </a:lnTo>
                    <a:lnTo>
                      <a:pt x="4047" y="4773"/>
                    </a:lnTo>
                    <a:lnTo>
                      <a:pt x="4061" y="4758"/>
                    </a:lnTo>
                    <a:lnTo>
                      <a:pt x="4044" y="4769"/>
                    </a:lnTo>
                    <a:lnTo>
                      <a:pt x="4028" y="4774"/>
                    </a:lnTo>
                    <a:lnTo>
                      <a:pt x="4014" y="4772"/>
                    </a:lnTo>
                    <a:lnTo>
                      <a:pt x="4002" y="4767"/>
                    </a:lnTo>
                    <a:lnTo>
                      <a:pt x="3993" y="4756"/>
                    </a:lnTo>
                    <a:lnTo>
                      <a:pt x="3989" y="4742"/>
                    </a:lnTo>
                    <a:lnTo>
                      <a:pt x="3990" y="4727"/>
                    </a:lnTo>
                    <a:lnTo>
                      <a:pt x="3996" y="4710"/>
                    </a:lnTo>
                    <a:lnTo>
                      <a:pt x="3978" y="4727"/>
                    </a:lnTo>
                    <a:lnTo>
                      <a:pt x="3960" y="4736"/>
                    </a:lnTo>
                    <a:lnTo>
                      <a:pt x="3941" y="4738"/>
                    </a:lnTo>
                    <a:lnTo>
                      <a:pt x="3925" y="4733"/>
                    </a:lnTo>
                    <a:lnTo>
                      <a:pt x="3913" y="4725"/>
                    </a:lnTo>
                    <a:lnTo>
                      <a:pt x="3906" y="4711"/>
                    </a:lnTo>
                    <a:lnTo>
                      <a:pt x="3906" y="4694"/>
                    </a:lnTo>
                    <a:lnTo>
                      <a:pt x="3914" y="4674"/>
                    </a:lnTo>
                    <a:lnTo>
                      <a:pt x="3893" y="4699"/>
                    </a:lnTo>
                    <a:lnTo>
                      <a:pt x="3868" y="4713"/>
                    </a:lnTo>
                    <a:lnTo>
                      <a:pt x="3839" y="4716"/>
                    </a:lnTo>
                    <a:lnTo>
                      <a:pt x="3806" y="4710"/>
                    </a:lnTo>
                    <a:lnTo>
                      <a:pt x="3806" y="4725"/>
                    </a:lnTo>
                    <a:lnTo>
                      <a:pt x="3799" y="4739"/>
                    </a:lnTo>
                    <a:lnTo>
                      <a:pt x="3788" y="4750"/>
                    </a:lnTo>
                    <a:lnTo>
                      <a:pt x="3774" y="4758"/>
                    </a:lnTo>
                    <a:lnTo>
                      <a:pt x="3759" y="4762"/>
                    </a:lnTo>
                    <a:lnTo>
                      <a:pt x="3744" y="4761"/>
                    </a:lnTo>
                    <a:lnTo>
                      <a:pt x="3730" y="4756"/>
                    </a:lnTo>
                    <a:lnTo>
                      <a:pt x="3719" y="474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7" name="Freeform 149">
                <a:extLst>
                  <a:ext uri="{FF2B5EF4-FFF2-40B4-BE49-F238E27FC236}">
                    <a16:creationId xmlns:a16="http://schemas.microsoft.com/office/drawing/2014/main" id="{C1D65C30-CCD4-457E-B79B-CE8704392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2276" y="2894013"/>
                <a:ext cx="28575" cy="14288"/>
              </a:xfrm>
              <a:custGeom>
                <a:avLst/>
                <a:gdLst>
                  <a:gd name="T0" fmla="*/ 0 w 124"/>
                  <a:gd name="T1" fmla="*/ 68 h 80"/>
                  <a:gd name="T2" fmla="*/ 0 w 124"/>
                  <a:gd name="T3" fmla="*/ 54 h 80"/>
                  <a:gd name="T4" fmla="*/ 11 w 124"/>
                  <a:gd name="T5" fmla="*/ 39 h 80"/>
                  <a:gd name="T6" fmla="*/ 28 w 124"/>
                  <a:gd name="T7" fmla="*/ 25 h 80"/>
                  <a:gd name="T8" fmla="*/ 50 w 124"/>
                  <a:gd name="T9" fmla="*/ 13 h 80"/>
                  <a:gd name="T10" fmla="*/ 74 w 124"/>
                  <a:gd name="T11" fmla="*/ 5 h 80"/>
                  <a:gd name="T12" fmla="*/ 96 w 124"/>
                  <a:gd name="T13" fmla="*/ 0 h 80"/>
                  <a:gd name="T14" fmla="*/ 114 w 124"/>
                  <a:gd name="T15" fmla="*/ 3 h 80"/>
                  <a:gd name="T16" fmla="*/ 120 w 124"/>
                  <a:gd name="T17" fmla="*/ 7 h 80"/>
                  <a:gd name="T18" fmla="*/ 124 w 124"/>
                  <a:gd name="T19" fmla="*/ 12 h 80"/>
                  <a:gd name="T20" fmla="*/ 124 w 124"/>
                  <a:gd name="T21" fmla="*/ 26 h 80"/>
                  <a:gd name="T22" fmla="*/ 114 w 124"/>
                  <a:gd name="T23" fmla="*/ 41 h 80"/>
                  <a:gd name="T24" fmla="*/ 96 w 124"/>
                  <a:gd name="T25" fmla="*/ 56 h 80"/>
                  <a:gd name="T26" fmla="*/ 75 w 124"/>
                  <a:gd name="T27" fmla="*/ 68 h 80"/>
                  <a:gd name="T28" fmla="*/ 51 w 124"/>
                  <a:gd name="T29" fmla="*/ 76 h 80"/>
                  <a:gd name="T30" fmla="*/ 28 w 124"/>
                  <a:gd name="T31" fmla="*/ 80 h 80"/>
                  <a:gd name="T32" fmla="*/ 11 w 124"/>
                  <a:gd name="T33" fmla="*/ 77 h 80"/>
                  <a:gd name="T34" fmla="*/ 0 w 124"/>
                  <a:gd name="T35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80">
                    <a:moveTo>
                      <a:pt x="0" y="68"/>
                    </a:moveTo>
                    <a:lnTo>
                      <a:pt x="0" y="54"/>
                    </a:lnTo>
                    <a:lnTo>
                      <a:pt x="11" y="39"/>
                    </a:lnTo>
                    <a:lnTo>
                      <a:pt x="28" y="25"/>
                    </a:lnTo>
                    <a:lnTo>
                      <a:pt x="50" y="13"/>
                    </a:lnTo>
                    <a:lnTo>
                      <a:pt x="74" y="5"/>
                    </a:lnTo>
                    <a:lnTo>
                      <a:pt x="96" y="0"/>
                    </a:lnTo>
                    <a:lnTo>
                      <a:pt x="114" y="3"/>
                    </a:lnTo>
                    <a:lnTo>
                      <a:pt x="120" y="7"/>
                    </a:lnTo>
                    <a:lnTo>
                      <a:pt x="124" y="12"/>
                    </a:lnTo>
                    <a:lnTo>
                      <a:pt x="124" y="26"/>
                    </a:lnTo>
                    <a:lnTo>
                      <a:pt x="114" y="41"/>
                    </a:lnTo>
                    <a:lnTo>
                      <a:pt x="96" y="56"/>
                    </a:lnTo>
                    <a:lnTo>
                      <a:pt x="75" y="68"/>
                    </a:lnTo>
                    <a:lnTo>
                      <a:pt x="51" y="76"/>
                    </a:lnTo>
                    <a:lnTo>
                      <a:pt x="28" y="80"/>
                    </a:lnTo>
                    <a:lnTo>
                      <a:pt x="11" y="77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8" name="Freeform 150">
                <a:extLst>
                  <a:ext uri="{FF2B5EF4-FFF2-40B4-BE49-F238E27FC236}">
                    <a16:creationId xmlns:a16="http://schemas.microsoft.com/office/drawing/2014/main" id="{F931FE2E-E8AB-4191-8ADC-CDFF8A5FA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7988" y="2887663"/>
                <a:ext cx="26988" cy="9525"/>
              </a:xfrm>
              <a:custGeom>
                <a:avLst/>
                <a:gdLst>
                  <a:gd name="T0" fmla="*/ 125 w 125"/>
                  <a:gd name="T1" fmla="*/ 32 h 47"/>
                  <a:gd name="T2" fmla="*/ 118 w 125"/>
                  <a:gd name="T3" fmla="*/ 41 h 47"/>
                  <a:gd name="T4" fmla="*/ 103 w 125"/>
                  <a:gd name="T5" fmla="*/ 47 h 47"/>
                  <a:gd name="T6" fmla="*/ 59 w 125"/>
                  <a:gd name="T7" fmla="*/ 47 h 47"/>
                  <a:gd name="T8" fmla="*/ 17 w 125"/>
                  <a:gd name="T9" fmla="*/ 35 h 47"/>
                  <a:gd name="T10" fmla="*/ 4 w 125"/>
                  <a:gd name="T11" fmla="*/ 25 h 47"/>
                  <a:gd name="T12" fmla="*/ 0 w 125"/>
                  <a:gd name="T13" fmla="*/ 22 h 47"/>
                  <a:gd name="T14" fmla="*/ 0 w 125"/>
                  <a:gd name="T15" fmla="*/ 14 h 47"/>
                  <a:gd name="T16" fmla="*/ 6 w 125"/>
                  <a:gd name="T17" fmla="*/ 5 h 47"/>
                  <a:gd name="T18" fmla="*/ 21 w 125"/>
                  <a:gd name="T19" fmla="*/ 0 h 47"/>
                  <a:gd name="T20" fmla="*/ 65 w 125"/>
                  <a:gd name="T21" fmla="*/ 0 h 47"/>
                  <a:gd name="T22" fmla="*/ 108 w 125"/>
                  <a:gd name="T23" fmla="*/ 11 h 47"/>
                  <a:gd name="T24" fmla="*/ 120 w 125"/>
                  <a:gd name="T25" fmla="*/ 21 h 47"/>
                  <a:gd name="T26" fmla="*/ 124 w 125"/>
                  <a:gd name="T27" fmla="*/ 24 h 47"/>
                  <a:gd name="T28" fmla="*/ 125 w 125"/>
                  <a:gd name="T29" fmla="*/ 3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47">
                    <a:moveTo>
                      <a:pt x="125" y="32"/>
                    </a:moveTo>
                    <a:lnTo>
                      <a:pt x="118" y="41"/>
                    </a:lnTo>
                    <a:lnTo>
                      <a:pt x="103" y="47"/>
                    </a:lnTo>
                    <a:lnTo>
                      <a:pt x="59" y="47"/>
                    </a:lnTo>
                    <a:lnTo>
                      <a:pt x="17" y="35"/>
                    </a:lnTo>
                    <a:lnTo>
                      <a:pt x="4" y="25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6" y="5"/>
                    </a:lnTo>
                    <a:lnTo>
                      <a:pt x="21" y="0"/>
                    </a:lnTo>
                    <a:lnTo>
                      <a:pt x="65" y="0"/>
                    </a:lnTo>
                    <a:lnTo>
                      <a:pt x="108" y="11"/>
                    </a:lnTo>
                    <a:lnTo>
                      <a:pt x="120" y="21"/>
                    </a:lnTo>
                    <a:lnTo>
                      <a:pt x="124" y="24"/>
                    </a:lnTo>
                    <a:lnTo>
                      <a:pt x="125" y="32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9" name="Freeform 151">
                <a:extLst>
                  <a:ext uri="{FF2B5EF4-FFF2-40B4-BE49-F238E27FC236}">
                    <a16:creationId xmlns:a16="http://schemas.microsoft.com/office/drawing/2014/main" id="{718E6B40-FDF5-4BC5-BEF7-87768F02D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8613" y="2830513"/>
                <a:ext cx="28575" cy="9525"/>
              </a:xfrm>
              <a:custGeom>
                <a:avLst/>
                <a:gdLst>
                  <a:gd name="T0" fmla="*/ 0 w 124"/>
                  <a:gd name="T1" fmla="*/ 25 h 56"/>
                  <a:gd name="T2" fmla="*/ 7 w 124"/>
                  <a:gd name="T3" fmla="*/ 13 h 56"/>
                  <a:gd name="T4" fmla="*/ 21 w 124"/>
                  <a:gd name="T5" fmla="*/ 5 h 56"/>
                  <a:gd name="T6" fmla="*/ 41 w 124"/>
                  <a:gd name="T7" fmla="*/ 1 h 56"/>
                  <a:gd name="T8" fmla="*/ 64 w 124"/>
                  <a:gd name="T9" fmla="*/ 0 h 56"/>
                  <a:gd name="T10" fmla="*/ 87 w 124"/>
                  <a:gd name="T11" fmla="*/ 4 h 56"/>
                  <a:gd name="T12" fmla="*/ 106 w 124"/>
                  <a:gd name="T13" fmla="*/ 10 h 56"/>
                  <a:gd name="T14" fmla="*/ 120 w 124"/>
                  <a:gd name="T15" fmla="*/ 20 h 56"/>
                  <a:gd name="T16" fmla="*/ 124 w 124"/>
                  <a:gd name="T17" fmla="*/ 32 h 56"/>
                  <a:gd name="T18" fmla="*/ 118 w 124"/>
                  <a:gd name="T19" fmla="*/ 44 h 56"/>
                  <a:gd name="T20" fmla="*/ 104 w 124"/>
                  <a:gd name="T21" fmla="*/ 52 h 56"/>
                  <a:gd name="T22" fmla="*/ 83 w 124"/>
                  <a:gd name="T23" fmla="*/ 56 h 56"/>
                  <a:gd name="T24" fmla="*/ 61 w 124"/>
                  <a:gd name="T25" fmla="*/ 56 h 56"/>
                  <a:gd name="T26" fmla="*/ 38 w 124"/>
                  <a:gd name="T27" fmla="*/ 54 h 56"/>
                  <a:gd name="T28" fmla="*/ 19 w 124"/>
                  <a:gd name="T29" fmla="*/ 47 h 56"/>
                  <a:gd name="T30" fmla="*/ 5 w 124"/>
                  <a:gd name="T31" fmla="*/ 38 h 56"/>
                  <a:gd name="T32" fmla="*/ 1 w 124"/>
                  <a:gd name="T33" fmla="*/ 31 h 56"/>
                  <a:gd name="T34" fmla="*/ 0 w 124"/>
                  <a:gd name="T35" fmla="*/ 2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56">
                    <a:moveTo>
                      <a:pt x="0" y="25"/>
                    </a:moveTo>
                    <a:lnTo>
                      <a:pt x="7" y="13"/>
                    </a:lnTo>
                    <a:lnTo>
                      <a:pt x="21" y="5"/>
                    </a:lnTo>
                    <a:lnTo>
                      <a:pt x="41" y="1"/>
                    </a:lnTo>
                    <a:lnTo>
                      <a:pt x="64" y="0"/>
                    </a:lnTo>
                    <a:lnTo>
                      <a:pt x="87" y="4"/>
                    </a:lnTo>
                    <a:lnTo>
                      <a:pt x="106" y="10"/>
                    </a:lnTo>
                    <a:lnTo>
                      <a:pt x="120" y="20"/>
                    </a:lnTo>
                    <a:lnTo>
                      <a:pt x="124" y="32"/>
                    </a:lnTo>
                    <a:lnTo>
                      <a:pt x="118" y="44"/>
                    </a:lnTo>
                    <a:lnTo>
                      <a:pt x="104" y="52"/>
                    </a:lnTo>
                    <a:lnTo>
                      <a:pt x="83" y="56"/>
                    </a:lnTo>
                    <a:lnTo>
                      <a:pt x="61" y="56"/>
                    </a:lnTo>
                    <a:lnTo>
                      <a:pt x="38" y="54"/>
                    </a:lnTo>
                    <a:lnTo>
                      <a:pt x="19" y="47"/>
                    </a:lnTo>
                    <a:lnTo>
                      <a:pt x="5" y="38"/>
                    </a:lnTo>
                    <a:lnTo>
                      <a:pt x="1" y="31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0" name="Freeform 152">
                <a:extLst>
                  <a:ext uri="{FF2B5EF4-FFF2-40B4-BE49-F238E27FC236}">
                    <a16:creationId xmlns:a16="http://schemas.microsoft.com/office/drawing/2014/main" id="{9CFF68EA-C1C5-4A18-AD5A-ADD09EC0F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6588" y="3146425"/>
                <a:ext cx="14288" cy="14288"/>
              </a:xfrm>
              <a:custGeom>
                <a:avLst/>
                <a:gdLst>
                  <a:gd name="T0" fmla="*/ 0 w 65"/>
                  <a:gd name="T1" fmla="*/ 2 h 83"/>
                  <a:gd name="T2" fmla="*/ 12 w 65"/>
                  <a:gd name="T3" fmla="*/ 2 h 83"/>
                  <a:gd name="T4" fmla="*/ 23 w 65"/>
                  <a:gd name="T5" fmla="*/ 7 h 83"/>
                  <a:gd name="T6" fmla="*/ 48 w 65"/>
                  <a:gd name="T7" fmla="*/ 30 h 83"/>
                  <a:gd name="T8" fmla="*/ 58 w 65"/>
                  <a:gd name="T9" fmla="*/ 45 h 83"/>
                  <a:gd name="T10" fmla="*/ 64 w 65"/>
                  <a:gd name="T11" fmla="*/ 60 h 83"/>
                  <a:gd name="T12" fmla="*/ 65 w 65"/>
                  <a:gd name="T13" fmla="*/ 72 h 83"/>
                  <a:gd name="T14" fmla="*/ 62 w 65"/>
                  <a:gd name="T15" fmla="*/ 83 h 83"/>
                  <a:gd name="T16" fmla="*/ 48 w 65"/>
                  <a:gd name="T17" fmla="*/ 80 h 83"/>
                  <a:gd name="T18" fmla="*/ 38 w 65"/>
                  <a:gd name="T19" fmla="*/ 70 h 83"/>
                  <a:gd name="T20" fmla="*/ 31 w 65"/>
                  <a:gd name="T21" fmla="*/ 55 h 83"/>
                  <a:gd name="T22" fmla="*/ 27 w 65"/>
                  <a:gd name="T23" fmla="*/ 39 h 83"/>
                  <a:gd name="T24" fmla="*/ 16 w 65"/>
                  <a:gd name="T25" fmla="*/ 9 h 83"/>
                  <a:gd name="T26" fmla="*/ 9 w 65"/>
                  <a:gd name="T27" fmla="*/ 2 h 83"/>
                  <a:gd name="T28" fmla="*/ 6 w 65"/>
                  <a:gd name="T29" fmla="*/ 0 h 83"/>
                  <a:gd name="T30" fmla="*/ 0 w 65"/>
                  <a:gd name="T31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83">
                    <a:moveTo>
                      <a:pt x="0" y="2"/>
                    </a:moveTo>
                    <a:lnTo>
                      <a:pt x="12" y="2"/>
                    </a:lnTo>
                    <a:lnTo>
                      <a:pt x="23" y="7"/>
                    </a:lnTo>
                    <a:lnTo>
                      <a:pt x="48" y="30"/>
                    </a:lnTo>
                    <a:lnTo>
                      <a:pt x="58" y="45"/>
                    </a:lnTo>
                    <a:lnTo>
                      <a:pt x="64" y="60"/>
                    </a:lnTo>
                    <a:lnTo>
                      <a:pt x="65" y="72"/>
                    </a:lnTo>
                    <a:lnTo>
                      <a:pt x="62" y="83"/>
                    </a:lnTo>
                    <a:lnTo>
                      <a:pt x="48" y="80"/>
                    </a:lnTo>
                    <a:lnTo>
                      <a:pt x="38" y="70"/>
                    </a:lnTo>
                    <a:lnTo>
                      <a:pt x="31" y="55"/>
                    </a:lnTo>
                    <a:lnTo>
                      <a:pt x="27" y="39"/>
                    </a:lnTo>
                    <a:lnTo>
                      <a:pt x="16" y="9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1" name="Freeform 153">
                <a:extLst>
                  <a:ext uri="{FF2B5EF4-FFF2-40B4-BE49-F238E27FC236}">
                    <a16:creationId xmlns:a16="http://schemas.microsoft.com/office/drawing/2014/main" id="{D3E9B773-880A-4571-935C-2BD563CC2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0876" y="3167063"/>
                <a:ext cx="19050" cy="22225"/>
              </a:xfrm>
              <a:custGeom>
                <a:avLst/>
                <a:gdLst>
                  <a:gd name="T0" fmla="*/ 10 w 87"/>
                  <a:gd name="T1" fmla="*/ 3 h 126"/>
                  <a:gd name="T2" fmla="*/ 16 w 87"/>
                  <a:gd name="T3" fmla="*/ 0 h 126"/>
                  <a:gd name="T4" fmla="*/ 24 w 87"/>
                  <a:gd name="T5" fmla="*/ 1 h 126"/>
                  <a:gd name="T6" fmla="*/ 40 w 87"/>
                  <a:gd name="T7" fmla="*/ 11 h 126"/>
                  <a:gd name="T8" fmla="*/ 56 w 87"/>
                  <a:gd name="T9" fmla="*/ 28 h 126"/>
                  <a:gd name="T10" fmla="*/ 70 w 87"/>
                  <a:gd name="T11" fmla="*/ 50 h 126"/>
                  <a:gd name="T12" fmla="*/ 81 w 87"/>
                  <a:gd name="T13" fmla="*/ 72 h 126"/>
                  <a:gd name="T14" fmla="*/ 87 w 87"/>
                  <a:gd name="T15" fmla="*/ 94 h 126"/>
                  <a:gd name="T16" fmla="*/ 86 w 87"/>
                  <a:gd name="T17" fmla="*/ 114 h 126"/>
                  <a:gd name="T18" fmla="*/ 77 w 87"/>
                  <a:gd name="T19" fmla="*/ 125 h 126"/>
                  <a:gd name="T20" fmla="*/ 62 w 87"/>
                  <a:gd name="T21" fmla="*/ 126 h 126"/>
                  <a:gd name="T22" fmla="*/ 45 w 87"/>
                  <a:gd name="T23" fmla="*/ 117 h 126"/>
                  <a:gd name="T24" fmla="*/ 29 w 87"/>
                  <a:gd name="T25" fmla="*/ 100 h 126"/>
                  <a:gd name="T26" fmla="*/ 16 w 87"/>
                  <a:gd name="T27" fmla="*/ 78 h 126"/>
                  <a:gd name="T28" fmla="*/ 6 w 87"/>
                  <a:gd name="T29" fmla="*/ 55 h 126"/>
                  <a:gd name="T30" fmla="*/ 0 w 87"/>
                  <a:gd name="T31" fmla="*/ 32 h 126"/>
                  <a:gd name="T32" fmla="*/ 1 w 87"/>
                  <a:gd name="T33" fmla="*/ 14 h 126"/>
                  <a:gd name="T34" fmla="*/ 4 w 87"/>
                  <a:gd name="T35" fmla="*/ 7 h 126"/>
                  <a:gd name="T36" fmla="*/ 10 w 87"/>
                  <a:gd name="T37" fmla="*/ 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126">
                    <a:moveTo>
                      <a:pt x="10" y="3"/>
                    </a:moveTo>
                    <a:lnTo>
                      <a:pt x="16" y="0"/>
                    </a:lnTo>
                    <a:lnTo>
                      <a:pt x="24" y="1"/>
                    </a:lnTo>
                    <a:lnTo>
                      <a:pt x="40" y="11"/>
                    </a:lnTo>
                    <a:lnTo>
                      <a:pt x="56" y="28"/>
                    </a:lnTo>
                    <a:lnTo>
                      <a:pt x="70" y="50"/>
                    </a:lnTo>
                    <a:lnTo>
                      <a:pt x="81" y="72"/>
                    </a:lnTo>
                    <a:lnTo>
                      <a:pt x="87" y="94"/>
                    </a:lnTo>
                    <a:lnTo>
                      <a:pt x="86" y="114"/>
                    </a:lnTo>
                    <a:lnTo>
                      <a:pt x="77" y="125"/>
                    </a:lnTo>
                    <a:lnTo>
                      <a:pt x="62" y="126"/>
                    </a:lnTo>
                    <a:lnTo>
                      <a:pt x="45" y="117"/>
                    </a:lnTo>
                    <a:lnTo>
                      <a:pt x="29" y="100"/>
                    </a:lnTo>
                    <a:lnTo>
                      <a:pt x="16" y="78"/>
                    </a:lnTo>
                    <a:lnTo>
                      <a:pt x="6" y="55"/>
                    </a:lnTo>
                    <a:lnTo>
                      <a:pt x="0" y="32"/>
                    </a:lnTo>
                    <a:lnTo>
                      <a:pt x="1" y="14"/>
                    </a:lnTo>
                    <a:lnTo>
                      <a:pt x="4" y="7"/>
                    </a:lnTo>
                    <a:lnTo>
                      <a:pt x="10" y="3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2" name="Freeform 154">
                <a:extLst>
                  <a:ext uri="{FF2B5EF4-FFF2-40B4-BE49-F238E27FC236}">
                    <a16:creationId xmlns:a16="http://schemas.microsoft.com/office/drawing/2014/main" id="{920AA100-EE26-4807-A95D-C3CB1CB10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8651" y="3157538"/>
                <a:ext cx="14288" cy="20638"/>
              </a:xfrm>
              <a:custGeom>
                <a:avLst/>
                <a:gdLst>
                  <a:gd name="T0" fmla="*/ 0 w 62"/>
                  <a:gd name="T1" fmla="*/ 0 h 119"/>
                  <a:gd name="T2" fmla="*/ 25 w 62"/>
                  <a:gd name="T3" fmla="*/ 23 h 119"/>
                  <a:gd name="T4" fmla="*/ 47 w 62"/>
                  <a:gd name="T5" fmla="*/ 52 h 119"/>
                  <a:gd name="T6" fmla="*/ 59 w 62"/>
                  <a:gd name="T7" fmla="*/ 84 h 119"/>
                  <a:gd name="T8" fmla="*/ 62 w 62"/>
                  <a:gd name="T9" fmla="*/ 101 h 119"/>
                  <a:gd name="T10" fmla="*/ 61 w 62"/>
                  <a:gd name="T11" fmla="*/ 119 h 119"/>
                  <a:gd name="T12" fmla="*/ 47 w 62"/>
                  <a:gd name="T13" fmla="*/ 109 h 119"/>
                  <a:gd name="T14" fmla="*/ 35 w 62"/>
                  <a:gd name="T15" fmla="*/ 97 h 119"/>
                  <a:gd name="T16" fmla="*/ 16 w 62"/>
                  <a:gd name="T17" fmla="*/ 67 h 119"/>
                  <a:gd name="T18" fmla="*/ 4 w 62"/>
                  <a:gd name="T19" fmla="*/ 33 h 119"/>
                  <a:gd name="T20" fmla="*/ 0 w 62"/>
                  <a:gd name="T2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19">
                    <a:moveTo>
                      <a:pt x="0" y="0"/>
                    </a:moveTo>
                    <a:lnTo>
                      <a:pt x="25" y="23"/>
                    </a:lnTo>
                    <a:lnTo>
                      <a:pt x="47" y="52"/>
                    </a:lnTo>
                    <a:lnTo>
                      <a:pt x="59" y="84"/>
                    </a:lnTo>
                    <a:lnTo>
                      <a:pt x="62" y="101"/>
                    </a:lnTo>
                    <a:lnTo>
                      <a:pt x="61" y="119"/>
                    </a:lnTo>
                    <a:lnTo>
                      <a:pt x="47" y="109"/>
                    </a:lnTo>
                    <a:lnTo>
                      <a:pt x="35" y="97"/>
                    </a:lnTo>
                    <a:lnTo>
                      <a:pt x="16" y="67"/>
                    </a:lnTo>
                    <a:lnTo>
                      <a:pt x="4" y="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3" name="Freeform 155">
                <a:extLst>
                  <a:ext uri="{FF2B5EF4-FFF2-40B4-BE49-F238E27FC236}">
                    <a16:creationId xmlns:a16="http://schemas.microsoft.com/office/drawing/2014/main" id="{7959CD96-870F-4960-BA35-02728B2A8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0713" y="3271838"/>
                <a:ext cx="12700" cy="15875"/>
              </a:xfrm>
              <a:custGeom>
                <a:avLst/>
                <a:gdLst>
                  <a:gd name="T0" fmla="*/ 33 w 58"/>
                  <a:gd name="T1" fmla="*/ 15 h 92"/>
                  <a:gd name="T2" fmla="*/ 51 w 58"/>
                  <a:gd name="T3" fmla="*/ 38 h 92"/>
                  <a:gd name="T4" fmla="*/ 58 w 58"/>
                  <a:gd name="T5" fmla="*/ 59 h 92"/>
                  <a:gd name="T6" fmla="*/ 55 w 58"/>
                  <a:gd name="T7" fmla="*/ 76 h 92"/>
                  <a:gd name="T8" fmla="*/ 45 w 58"/>
                  <a:gd name="T9" fmla="*/ 89 h 92"/>
                  <a:gd name="T10" fmla="*/ 31 w 58"/>
                  <a:gd name="T11" fmla="*/ 92 h 92"/>
                  <a:gd name="T12" fmla="*/ 17 w 58"/>
                  <a:gd name="T13" fmla="*/ 86 h 92"/>
                  <a:gd name="T14" fmla="*/ 6 w 58"/>
                  <a:gd name="T15" fmla="*/ 68 h 92"/>
                  <a:gd name="T16" fmla="*/ 0 w 58"/>
                  <a:gd name="T17" fmla="*/ 33 h 92"/>
                  <a:gd name="T18" fmla="*/ 0 w 58"/>
                  <a:gd name="T19" fmla="*/ 11 h 92"/>
                  <a:gd name="T20" fmla="*/ 5 w 58"/>
                  <a:gd name="T21" fmla="*/ 0 h 92"/>
                  <a:gd name="T22" fmla="*/ 15 w 58"/>
                  <a:gd name="T23" fmla="*/ 2 h 92"/>
                  <a:gd name="T24" fmla="*/ 33 w 58"/>
                  <a:gd name="T25" fmla="*/ 1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92">
                    <a:moveTo>
                      <a:pt x="33" y="15"/>
                    </a:moveTo>
                    <a:lnTo>
                      <a:pt x="51" y="38"/>
                    </a:lnTo>
                    <a:lnTo>
                      <a:pt x="58" y="59"/>
                    </a:lnTo>
                    <a:lnTo>
                      <a:pt x="55" y="76"/>
                    </a:lnTo>
                    <a:lnTo>
                      <a:pt x="45" y="89"/>
                    </a:lnTo>
                    <a:lnTo>
                      <a:pt x="31" y="92"/>
                    </a:lnTo>
                    <a:lnTo>
                      <a:pt x="17" y="86"/>
                    </a:lnTo>
                    <a:lnTo>
                      <a:pt x="6" y="68"/>
                    </a:lnTo>
                    <a:lnTo>
                      <a:pt x="0" y="33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15" y="2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4" name="Freeform 156">
                <a:extLst>
                  <a:ext uri="{FF2B5EF4-FFF2-40B4-BE49-F238E27FC236}">
                    <a16:creationId xmlns:a16="http://schemas.microsoft.com/office/drawing/2014/main" id="{FD137D3B-342D-41A8-ACD7-7C8F62B21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313" y="3259138"/>
                <a:ext cx="14288" cy="20638"/>
              </a:xfrm>
              <a:custGeom>
                <a:avLst/>
                <a:gdLst>
                  <a:gd name="T0" fmla="*/ 62 w 63"/>
                  <a:gd name="T1" fmla="*/ 27 h 117"/>
                  <a:gd name="T2" fmla="*/ 63 w 63"/>
                  <a:gd name="T3" fmla="*/ 69 h 117"/>
                  <a:gd name="T4" fmla="*/ 54 w 63"/>
                  <a:gd name="T5" fmla="*/ 97 h 117"/>
                  <a:gd name="T6" fmla="*/ 40 w 63"/>
                  <a:gd name="T7" fmla="*/ 113 h 117"/>
                  <a:gd name="T8" fmla="*/ 24 w 63"/>
                  <a:gd name="T9" fmla="*/ 117 h 117"/>
                  <a:gd name="T10" fmla="*/ 9 w 63"/>
                  <a:gd name="T11" fmla="*/ 110 h 117"/>
                  <a:gd name="T12" fmla="*/ 0 w 63"/>
                  <a:gd name="T13" fmla="*/ 92 h 117"/>
                  <a:gd name="T14" fmla="*/ 2 w 63"/>
                  <a:gd name="T15" fmla="*/ 63 h 117"/>
                  <a:gd name="T16" fmla="*/ 16 w 63"/>
                  <a:gd name="T17" fmla="*/ 24 h 117"/>
                  <a:gd name="T18" fmla="*/ 30 w 63"/>
                  <a:gd name="T19" fmla="*/ 6 h 117"/>
                  <a:gd name="T20" fmla="*/ 36 w 63"/>
                  <a:gd name="T21" fmla="*/ 1 h 117"/>
                  <a:gd name="T22" fmla="*/ 43 w 63"/>
                  <a:gd name="T23" fmla="*/ 0 h 117"/>
                  <a:gd name="T24" fmla="*/ 54 w 63"/>
                  <a:gd name="T25" fmla="*/ 7 h 117"/>
                  <a:gd name="T26" fmla="*/ 62 w 63"/>
                  <a:gd name="T2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17">
                    <a:moveTo>
                      <a:pt x="62" y="27"/>
                    </a:moveTo>
                    <a:lnTo>
                      <a:pt x="63" y="69"/>
                    </a:lnTo>
                    <a:lnTo>
                      <a:pt x="54" y="97"/>
                    </a:lnTo>
                    <a:lnTo>
                      <a:pt x="40" y="113"/>
                    </a:lnTo>
                    <a:lnTo>
                      <a:pt x="24" y="117"/>
                    </a:lnTo>
                    <a:lnTo>
                      <a:pt x="9" y="110"/>
                    </a:lnTo>
                    <a:lnTo>
                      <a:pt x="0" y="92"/>
                    </a:lnTo>
                    <a:lnTo>
                      <a:pt x="2" y="63"/>
                    </a:lnTo>
                    <a:lnTo>
                      <a:pt x="16" y="24"/>
                    </a:lnTo>
                    <a:lnTo>
                      <a:pt x="30" y="6"/>
                    </a:lnTo>
                    <a:lnTo>
                      <a:pt x="36" y="1"/>
                    </a:lnTo>
                    <a:lnTo>
                      <a:pt x="43" y="0"/>
                    </a:lnTo>
                    <a:lnTo>
                      <a:pt x="54" y="7"/>
                    </a:lnTo>
                    <a:lnTo>
                      <a:pt x="62" y="2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5" name="Freeform 157">
                <a:extLst>
                  <a:ext uri="{FF2B5EF4-FFF2-40B4-BE49-F238E27FC236}">
                    <a16:creationId xmlns:a16="http://schemas.microsoft.com/office/drawing/2014/main" id="{F6F52403-04F1-43D7-AE27-01C26772E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8951" y="3452813"/>
                <a:ext cx="14288" cy="20638"/>
              </a:xfrm>
              <a:custGeom>
                <a:avLst/>
                <a:gdLst>
                  <a:gd name="T0" fmla="*/ 32 w 61"/>
                  <a:gd name="T1" fmla="*/ 0 h 120"/>
                  <a:gd name="T2" fmla="*/ 51 w 61"/>
                  <a:gd name="T3" fmla="*/ 24 h 120"/>
                  <a:gd name="T4" fmla="*/ 61 w 61"/>
                  <a:gd name="T5" fmla="*/ 52 h 120"/>
                  <a:gd name="T6" fmla="*/ 59 w 61"/>
                  <a:gd name="T7" fmla="*/ 84 h 120"/>
                  <a:gd name="T8" fmla="*/ 47 w 61"/>
                  <a:gd name="T9" fmla="*/ 115 h 120"/>
                  <a:gd name="T10" fmla="*/ 26 w 61"/>
                  <a:gd name="T11" fmla="*/ 120 h 120"/>
                  <a:gd name="T12" fmla="*/ 10 w 61"/>
                  <a:gd name="T13" fmla="*/ 113 h 120"/>
                  <a:gd name="T14" fmla="*/ 2 w 61"/>
                  <a:gd name="T15" fmla="*/ 95 h 120"/>
                  <a:gd name="T16" fmla="*/ 0 w 61"/>
                  <a:gd name="T17" fmla="*/ 72 h 120"/>
                  <a:gd name="T18" fmla="*/ 2 w 61"/>
                  <a:gd name="T19" fmla="*/ 46 h 120"/>
                  <a:gd name="T20" fmla="*/ 8 w 61"/>
                  <a:gd name="T21" fmla="*/ 24 h 120"/>
                  <a:gd name="T22" fmla="*/ 18 w 61"/>
                  <a:gd name="T23" fmla="*/ 7 h 120"/>
                  <a:gd name="T24" fmla="*/ 32 w 61"/>
                  <a:gd name="T2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120">
                    <a:moveTo>
                      <a:pt x="32" y="0"/>
                    </a:moveTo>
                    <a:lnTo>
                      <a:pt x="51" y="24"/>
                    </a:lnTo>
                    <a:lnTo>
                      <a:pt x="61" y="52"/>
                    </a:lnTo>
                    <a:lnTo>
                      <a:pt x="59" y="84"/>
                    </a:lnTo>
                    <a:lnTo>
                      <a:pt x="47" y="115"/>
                    </a:lnTo>
                    <a:lnTo>
                      <a:pt x="26" y="120"/>
                    </a:lnTo>
                    <a:lnTo>
                      <a:pt x="10" y="113"/>
                    </a:lnTo>
                    <a:lnTo>
                      <a:pt x="2" y="95"/>
                    </a:lnTo>
                    <a:lnTo>
                      <a:pt x="0" y="72"/>
                    </a:lnTo>
                    <a:lnTo>
                      <a:pt x="2" y="46"/>
                    </a:lnTo>
                    <a:lnTo>
                      <a:pt x="8" y="24"/>
                    </a:lnTo>
                    <a:lnTo>
                      <a:pt x="18" y="7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6" name="Freeform 158">
                <a:extLst>
                  <a:ext uri="{FF2B5EF4-FFF2-40B4-BE49-F238E27FC236}">
                    <a16:creationId xmlns:a16="http://schemas.microsoft.com/office/drawing/2014/main" id="{7D27AE95-8C36-4C5D-A251-63475EA7E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4188" y="3503613"/>
                <a:ext cx="15875" cy="15875"/>
              </a:xfrm>
              <a:custGeom>
                <a:avLst/>
                <a:gdLst>
                  <a:gd name="T0" fmla="*/ 0 w 68"/>
                  <a:gd name="T1" fmla="*/ 0 h 93"/>
                  <a:gd name="T2" fmla="*/ 24 w 68"/>
                  <a:gd name="T3" fmla="*/ 19 h 93"/>
                  <a:gd name="T4" fmla="*/ 44 w 68"/>
                  <a:gd name="T5" fmla="*/ 42 h 93"/>
                  <a:gd name="T6" fmla="*/ 59 w 68"/>
                  <a:gd name="T7" fmla="*/ 66 h 93"/>
                  <a:gd name="T8" fmla="*/ 68 w 68"/>
                  <a:gd name="T9" fmla="*/ 93 h 93"/>
                  <a:gd name="T10" fmla="*/ 45 w 68"/>
                  <a:gd name="T11" fmla="*/ 77 h 93"/>
                  <a:gd name="T12" fmla="*/ 26 w 68"/>
                  <a:gd name="T13" fmla="*/ 57 h 93"/>
                  <a:gd name="T14" fmla="*/ 11 w 68"/>
                  <a:gd name="T15" fmla="*/ 31 h 93"/>
                  <a:gd name="T16" fmla="*/ 0 w 68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3">
                    <a:moveTo>
                      <a:pt x="0" y="0"/>
                    </a:moveTo>
                    <a:lnTo>
                      <a:pt x="24" y="19"/>
                    </a:lnTo>
                    <a:lnTo>
                      <a:pt x="44" y="42"/>
                    </a:lnTo>
                    <a:lnTo>
                      <a:pt x="59" y="66"/>
                    </a:lnTo>
                    <a:lnTo>
                      <a:pt x="68" y="93"/>
                    </a:lnTo>
                    <a:lnTo>
                      <a:pt x="45" y="77"/>
                    </a:lnTo>
                    <a:lnTo>
                      <a:pt x="26" y="57"/>
                    </a:lnTo>
                    <a:lnTo>
                      <a:pt x="11" y="3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7" name="Freeform 159">
                <a:extLst>
                  <a:ext uri="{FF2B5EF4-FFF2-40B4-BE49-F238E27FC236}">
                    <a16:creationId xmlns:a16="http://schemas.microsoft.com/office/drawing/2014/main" id="{3F4B7AAB-B8E3-47F2-89E5-36C98DC68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7363" y="3525838"/>
                <a:ext cx="14288" cy="19050"/>
              </a:xfrm>
              <a:custGeom>
                <a:avLst/>
                <a:gdLst>
                  <a:gd name="T0" fmla="*/ 12 w 62"/>
                  <a:gd name="T1" fmla="*/ 0 h 112"/>
                  <a:gd name="T2" fmla="*/ 29 w 62"/>
                  <a:gd name="T3" fmla="*/ 14 h 112"/>
                  <a:gd name="T4" fmla="*/ 45 w 62"/>
                  <a:gd name="T5" fmla="*/ 38 h 112"/>
                  <a:gd name="T6" fmla="*/ 56 w 62"/>
                  <a:gd name="T7" fmla="*/ 66 h 112"/>
                  <a:gd name="T8" fmla="*/ 62 w 62"/>
                  <a:gd name="T9" fmla="*/ 96 h 112"/>
                  <a:gd name="T10" fmla="*/ 60 w 62"/>
                  <a:gd name="T11" fmla="*/ 107 h 112"/>
                  <a:gd name="T12" fmla="*/ 53 w 62"/>
                  <a:gd name="T13" fmla="*/ 112 h 112"/>
                  <a:gd name="T14" fmla="*/ 42 w 62"/>
                  <a:gd name="T15" fmla="*/ 111 h 112"/>
                  <a:gd name="T16" fmla="*/ 28 w 62"/>
                  <a:gd name="T17" fmla="*/ 104 h 112"/>
                  <a:gd name="T18" fmla="*/ 11 w 62"/>
                  <a:gd name="T19" fmla="*/ 83 h 112"/>
                  <a:gd name="T20" fmla="*/ 0 w 62"/>
                  <a:gd name="T21" fmla="*/ 55 h 112"/>
                  <a:gd name="T22" fmla="*/ 0 w 62"/>
                  <a:gd name="T23" fmla="*/ 25 h 112"/>
                  <a:gd name="T24" fmla="*/ 5 w 62"/>
                  <a:gd name="T25" fmla="*/ 11 h 112"/>
                  <a:gd name="T26" fmla="*/ 12 w 62"/>
                  <a:gd name="T2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12">
                    <a:moveTo>
                      <a:pt x="12" y="0"/>
                    </a:moveTo>
                    <a:lnTo>
                      <a:pt x="29" y="14"/>
                    </a:lnTo>
                    <a:lnTo>
                      <a:pt x="45" y="38"/>
                    </a:lnTo>
                    <a:lnTo>
                      <a:pt x="56" y="66"/>
                    </a:lnTo>
                    <a:lnTo>
                      <a:pt x="62" y="96"/>
                    </a:lnTo>
                    <a:lnTo>
                      <a:pt x="60" y="107"/>
                    </a:lnTo>
                    <a:lnTo>
                      <a:pt x="53" y="112"/>
                    </a:lnTo>
                    <a:lnTo>
                      <a:pt x="42" y="111"/>
                    </a:lnTo>
                    <a:lnTo>
                      <a:pt x="28" y="104"/>
                    </a:lnTo>
                    <a:lnTo>
                      <a:pt x="11" y="83"/>
                    </a:lnTo>
                    <a:lnTo>
                      <a:pt x="0" y="55"/>
                    </a:lnTo>
                    <a:lnTo>
                      <a:pt x="0" y="25"/>
                    </a:lnTo>
                    <a:lnTo>
                      <a:pt x="5" y="11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8" name="Freeform 160">
                <a:extLst>
                  <a:ext uri="{FF2B5EF4-FFF2-40B4-BE49-F238E27FC236}">
                    <a16:creationId xmlns:a16="http://schemas.microsoft.com/office/drawing/2014/main" id="{2390060A-6578-431D-B1A5-93951BA15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8626" y="3533775"/>
                <a:ext cx="14288" cy="23813"/>
              </a:xfrm>
              <a:custGeom>
                <a:avLst/>
                <a:gdLst>
                  <a:gd name="T0" fmla="*/ 57 w 62"/>
                  <a:gd name="T1" fmla="*/ 34 h 138"/>
                  <a:gd name="T2" fmla="*/ 62 w 62"/>
                  <a:gd name="T3" fmla="*/ 61 h 138"/>
                  <a:gd name="T4" fmla="*/ 61 w 62"/>
                  <a:gd name="T5" fmla="*/ 88 h 138"/>
                  <a:gd name="T6" fmla="*/ 54 w 62"/>
                  <a:gd name="T7" fmla="*/ 113 h 138"/>
                  <a:gd name="T8" fmla="*/ 42 w 62"/>
                  <a:gd name="T9" fmla="*/ 138 h 138"/>
                  <a:gd name="T10" fmla="*/ 27 w 62"/>
                  <a:gd name="T11" fmla="*/ 128 h 138"/>
                  <a:gd name="T12" fmla="*/ 16 w 62"/>
                  <a:gd name="T13" fmla="*/ 115 h 138"/>
                  <a:gd name="T14" fmla="*/ 2 w 62"/>
                  <a:gd name="T15" fmla="*/ 85 h 138"/>
                  <a:gd name="T16" fmla="*/ 0 w 62"/>
                  <a:gd name="T17" fmla="*/ 68 h 138"/>
                  <a:gd name="T18" fmla="*/ 1 w 62"/>
                  <a:gd name="T19" fmla="*/ 51 h 138"/>
                  <a:gd name="T20" fmla="*/ 6 w 62"/>
                  <a:gd name="T21" fmla="*/ 35 h 138"/>
                  <a:gd name="T22" fmla="*/ 12 w 62"/>
                  <a:gd name="T23" fmla="*/ 19 h 138"/>
                  <a:gd name="T24" fmla="*/ 25 w 62"/>
                  <a:gd name="T25" fmla="*/ 2 h 138"/>
                  <a:gd name="T26" fmla="*/ 31 w 62"/>
                  <a:gd name="T27" fmla="*/ 0 h 138"/>
                  <a:gd name="T28" fmla="*/ 38 w 62"/>
                  <a:gd name="T29" fmla="*/ 1 h 138"/>
                  <a:gd name="T30" fmla="*/ 49 w 62"/>
                  <a:gd name="T31" fmla="*/ 12 h 138"/>
                  <a:gd name="T32" fmla="*/ 57 w 62"/>
                  <a:gd name="T33" fmla="*/ 3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38">
                    <a:moveTo>
                      <a:pt x="57" y="34"/>
                    </a:moveTo>
                    <a:lnTo>
                      <a:pt x="62" y="61"/>
                    </a:lnTo>
                    <a:lnTo>
                      <a:pt x="61" y="88"/>
                    </a:lnTo>
                    <a:lnTo>
                      <a:pt x="54" y="113"/>
                    </a:lnTo>
                    <a:lnTo>
                      <a:pt x="42" y="138"/>
                    </a:lnTo>
                    <a:lnTo>
                      <a:pt x="27" y="128"/>
                    </a:lnTo>
                    <a:lnTo>
                      <a:pt x="16" y="115"/>
                    </a:lnTo>
                    <a:lnTo>
                      <a:pt x="2" y="85"/>
                    </a:lnTo>
                    <a:lnTo>
                      <a:pt x="0" y="68"/>
                    </a:lnTo>
                    <a:lnTo>
                      <a:pt x="1" y="51"/>
                    </a:lnTo>
                    <a:lnTo>
                      <a:pt x="6" y="35"/>
                    </a:lnTo>
                    <a:lnTo>
                      <a:pt x="12" y="19"/>
                    </a:lnTo>
                    <a:lnTo>
                      <a:pt x="25" y="2"/>
                    </a:lnTo>
                    <a:lnTo>
                      <a:pt x="31" y="0"/>
                    </a:lnTo>
                    <a:lnTo>
                      <a:pt x="38" y="1"/>
                    </a:lnTo>
                    <a:lnTo>
                      <a:pt x="49" y="12"/>
                    </a:lnTo>
                    <a:lnTo>
                      <a:pt x="57" y="3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9" name="Freeform 161">
                <a:extLst>
                  <a:ext uri="{FF2B5EF4-FFF2-40B4-BE49-F238E27FC236}">
                    <a16:creationId xmlns:a16="http://schemas.microsoft.com/office/drawing/2014/main" id="{69157A8A-C079-4ACD-B0E4-C784B43E5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7988" y="3522663"/>
                <a:ext cx="14288" cy="19050"/>
              </a:xfrm>
              <a:custGeom>
                <a:avLst/>
                <a:gdLst>
                  <a:gd name="T0" fmla="*/ 0 w 63"/>
                  <a:gd name="T1" fmla="*/ 85 h 111"/>
                  <a:gd name="T2" fmla="*/ 3 w 63"/>
                  <a:gd name="T3" fmla="*/ 60 h 111"/>
                  <a:gd name="T4" fmla="*/ 14 w 63"/>
                  <a:gd name="T5" fmla="*/ 34 h 111"/>
                  <a:gd name="T6" fmla="*/ 30 w 63"/>
                  <a:gd name="T7" fmla="*/ 13 h 111"/>
                  <a:gd name="T8" fmla="*/ 53 w 63"/>
                  <a:gd name="T9" fmla="*/ 0 h 111"/>
                  <a:gd name="T10" fmla="*/ 63 w 63"/>
                  <a:gd name="T11" fmla="*/ 29 h 111"/>
                  <a:gd name="T12" fmla="*/ 59 w 63"/>
                  <a:gd name="T13" fmla="*/ 58 h 111"/>
                  <a:gd name="T14" fmla="*/ 47 w 63"/>
                  <a:gd name="T15" fmla="*/ 83 h 111"/>
                  <a:gd name="T16" fmla="*/ 30 w 63"/>
                  <a:gd name="T17" fmla="*/ 105 h 111"/>
                  <a:gd name="T18" fmla="*/ 19 w 63"/>
                  <a:gd name="T19" fmla="*/ 111 h 111"/>
                  <a:gd name="T20" fmla="*/ 10 w 63"/>
                  <a:gd name="T21" fmla="*/ 111 h 111"/>
                  <a:gd name="T22" fmla="*/ 3 w 63"/>
                  <a:gd name="T23" fmla="*/ 102 h 111"/>
                  <a:gd name="T24" fmla="*/ 0 w 63"/>
                  <a:gd name="T25" fmla="*/ 8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111">
                    <a:moveTo>
                      <a:pt x="0" y="85"/>
                    </a:moveTo>
                    <a:lnTo>
                      <a:pt x="3" y="60"/>
                    </a:lnTo>
                    <a:lnTo>
                      <a:pt x="14" y="34"/>
                    </a:lnTo>
                    <a:lnTo>
                      <a:pt x="30" y="13"/>
                    </a:lnTo>
                    <a:lnTo>
                      <a:pt x="53" y="0"/>
                    </a:lnTo>
                    <a:lnTo>
                      <a:pt x="63" y="29"/>
                    </a:lnTo>
                    <a:lnTo>
                      <a:pt x="59" y="58"/>
                    </a:lnTo>
                    <a:lnTo>
                      <a:pt x="47" y="83"/>
                    </a:lnTo>
                    <a:lnTo>
                      <a:pt x="30" y="105"/>
                    </a:lnTo>
                    <a:lnTo>
                      <a:pt x="19" y="111"/>
                    </a:lnTo>
                    <a:lnTo>
                      <a:pt x="10" y="111"/>
                    </a:lnTo>
                    <a:lnTo>
                      <a:pt x="3" y="102"/>
                    </a:lnTo>
                    <a:lnTo>
                      <a:pt x="0" y="8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0" name="Freeform 162">
                <a:extLst>
                  <a:ext uri="{FF2B5EF4-FFF2-40B4-BE49-F238E27FC236}">
                    <a16:creationId xmlns:a16="http://schemas.microsoft.com/office/drawing/2014/main" id="{6F0E45A7-B2F2-482C-BEDD-CF1C9882B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0051" y="3459163"/>
                <a:ext cx="88900" cy="68263"/>
              </a:xfrm>
              <a:custGeom>
                <a:avLst/>
                <a:gdLst>
                  <a:gd name="T0" fmla="*/ 97 w 397"/>
                  <a:gd name="T1" fmla="*/ 25 h 388"/>
                  <a:gd name="T2" fmla="*/ 129 w 397"/>
                  <a:gd name="T3" fmla="*/ 6 h 388"/>
                  <a:gd name="T4" fmla="*/ 163 w 397"/>
                  <a:gd name="T5" fmla="*/ 20 h 388"/>
                  <a:gd name="T6" fmla="*/ 182 w 397"/>
                  <a:gd name="T7" fmla="*/ 22 h 388"/>
                  <a:gd name="T8" fmla="*/ 211 w 397"/>
                  <a:gd name="T9" fmla="*/ 16 h 388"/>
                  <a:gd name="T10" fmla="*/ 234 w 397"/>
                  <a:gd name="T11" fmla="*/ 9 h 388"/>
                  <a:gd name="T12" fmla="*/ 268 w 397"/>
                  <a:gd name="T13" fmla="*/ 0 h 388"/>
                  <a:gd name="T14" fmla="*/ 289 w 397"/>
                  <a:gd name="T15" fmla="*/ 9 h 388"/>
                  <a:gd name="T16" fmla="*/ 301 w 397"/>
                  <a:gd name="T17" fmla="*/ 34 h 388"/>
                  <a:gd name="T18" fmla="*/ 341 w 397"/>
                  <a:gd name="T19" fmla="*/ 33 h 388"/>
                  <a:gd name="T20" fmla="*/ 360 w 397"/>
                  <a:gd name="T21" fmla="*/ 50 h 388"/>
                  <a:gd name="T22" fmla="*/ 360 w 397"/>
                  <a:gd name="T23" fmla="*/ 73 h 388"/>
                  <a:gd name="T24" fmla="*/ 338 w 397"/>
                  <a:gd name="T25" fmla="*/ 97 h 388"/>
                  <a:gd name="T26" fmla="*/ 374 w 397"/>
                  <a:gd name="T27" fmla="*/ 107 h 388"/>
                  <a:gd name="T28" fmla="*/ 395 w 397"/>
                  <a:gd name="T29" fmla="*/ 134 h 388"/>
                  <a:gd name="T30" fmla="*/ 390 w 397"/>
                  <a:gd name="T31" fmla="*/ 161 h 388"/>
                  <a:gd name="T32" fmla="*/ 349 w 397"/>
                  <a:gd name="T33" fmla="*/ 167 h 388"/>
                  <a:gd name="T34" fmla="*/ 357 w 397"/>
                  <a:gd name="T35" fmla="*/ 192 h 388"/>
                  <a:gd name="T36" fmla="*/ 344 w 397"/>
                  <a:gd name="T37" fmla="*/ 211 h 388"/>
                  <a:gd name="T38" fmla="*/ 308 w 397"/>
                  <a:gd name="T39" fmla="*/ 218 h 388"/>
                  <a:gd name="T40" fmla="*/ 322 w 397"/>
                  <a:gd name="T41" fmla="*/ 251 h 388"/>
                  <a:gd name="T42" fmla="*/ 334 w 397"/>
                  <a:gd name="T43" fmla="*/ 295 h 388"/>
                  <a:gd name="T44" fmla="*/ 326 w 397"/>
                  <a:gd name="T45" fmla="*/ 322 h 388"/>
                  <a:gd name="T46" fmla="*/ 287 w 397"/>
                  <a:gd name="T47" fmla="*/ 316 h 388"/>
                  <a:gd name="T48" fmla="*/ 263 w 397"/>
                  <a:gd name="T49" fmla="*/ 377 h 388"/>
                  <a:gd name="T50" fmla="*/ 221 w 397"/>
                  <a:gd name="T51" fmla="*/ 388 h 388"/>
                  <a:gd name="T52" fmla="*/ 183 w 397"/>
                  <a:gd name="T53" fmla="*/ 360 h 388"/>
                  <a:gd name="T54" fmla="*/ 173 w 397"/>
                  <a:gd name="T55" fmla="*/ 334 h 388"/>
                  <a:gd name="T56" fmla="*/ 151 w 397"/>
                  <a:gd name="T57" fmla="*/ 310 h 388"/>
                  <a:gd name="T58" fmla="*/ 114 w 397"/>
                  <a:gd name="T59" fmla="*/ 308 h 388"/>
                  <a:gd name="T60" fmla="*/ 95 w 397"/>
                  <a:gd name="T61" fmla="*/ 289 h 388"/>
                  <a:gd name="T62" fmla="*/ 97 w 397"/>
                  <a:gd name="T63" fmla="*/ 257 h 388"/>
                  <a:gd name="T64" fmla="*/ 86 w 397"/>
                  <a:gd name="T65" fmla="*/ 252 h 388"/>
                  <a:gd name="T66" fmla="*/ 46 w 397"/>
                  <a:gd name="T67" fmla="*/ 264 h 388"/>
                  <a:gd name="T68" fmla="*/ 10 w 397"/>
                  <a:gd name="T69" fmla="*/ 252 h 388"/>
                  <a:gd name="T70" fmla="*/ 0 w 397"/>
                  <a:gd name="T71" fmla="*/ 233 h 388"/>
                  <a:gd name="T72" fmla="*/ 19 w 397"/>
                  <a:gd name="T73" fmla="*/ 190 h 388"/>
                  <a:gd name="T74" fmla="*/ 48 w 397"/>
                  <a:gd name="T75" fmla="*/ 177 h 388"/>
                  <a:gd name="T76" fmla="*/ 92 w 397"/>
                  <a:gd name="T77" fmla="*/ 178 h 388"/>
                  <a:gd name="T78" fmla="*/ 81 w 397"/>
                  <a:gd name="T79" fmla="*/ 148 h 388"/>
                  <a:gd name="T80" fmla="*/ 107 w 397"/>
                  <a:gd name="T81" fmla="*/ 133 h 388"/>
                  <a:gd name="T82" fmla="*/ 75 w 397"/>
                  <a:gd name="T83" fmla="*/ 119 h 388"/>
                  <a:gd name="T84" fmla="*/ 61 w 397"/>
                  <a:gd name="T85" fmla="*/ 89 h 388"/>
                  <a:gd name="T86" fmla="*/ 67 w 397"/>
                  <a:gd name="T87" fmla="*/ 58 h 388"/>
                  <a:gd name="T88" fmla="*/ 92 w 397"/>
                  <a:gd name="T89" fmla="*/ 4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7" h="388">
                    <a:moveTo>
                      <a:pt x="92" y="40"/>
                    </a:moveTo>
                    <a:lnTo>
                      <a:pt x="97" y="25"/>
                    </a:lnTo>
                    <a:lnTo>
                      <a:pt x="106" y="16"/>
                    </a:lnTo>
                    <a:lnTo>
                      <a:pt x="129" y="6"/>
                    </a:lnTo>
                    <a:lnTo>
                      <a:pt x="153" y="11"/>
                    </a:lnTo>
                    <a:lnTo>
                      <a:pt x="163" y="20"/>
                    </a:lnTo>
                    <a:lnTo>
                      <a:pt x="169" y="32"/>
                    </a:lnTo>
                    <a:lnTo>
                      <a:pt x="182" y="22"/>
                    </a:lnTo>
                    <a:lnTo>
                      <a:pt x="196" y="17"/>
                    </a:lnTo>
                    <a:lnTo>
                      <a:pt x="211" y="16"/>
                    </a:lnTo>
                    <a:lnTo>
                      <a:pt x="226" y="19"/>
                    </a:lnTo>
                    <a:lnTo>
                      <a:pt x="234" y="9"/>
                    </a:lnTo>
                    <a:lnTo>
                      <a:pt x="245" y="2"/>
                    </a:lnTo>
                    <a:lnTo>
                      <a:pt x="268" y="0"/>
                    </a:lnTo>
                    <a:lnTo>
                      <a:pt x="279" y="3"/>
                    </a:lnTo>
                    <a:lnTo>
                      <a:pt x="289" y="9"/>
                    </a:lnTo>
                    <a:lnTo>
                      <a:pt x="296" y="20"/>
                    </a:lnTo>
                    <a:lnTo>
                      <a:pt x="301" y="34"/>
                    </a:lnTo>
                    <a:lnTo>
                      <a:pt x="323" y="31"/>
                    </a:lnTo>
                    <a:lnTo>
                      <a:pt x="341" y="33"/>
                    </a:lnTo>
                    <a:lnTo>
                      <a:pt x="354" y="39"/>
                    </a:lnTo>
                    <a:lnTo>
                      <a:pt x="360" y="50"/>
                    </a:lnTo>
                    <a:lnTo>
                      <a:pt x="362" y="62"/>
                    </a:lnTo>
                    <a:lnTo>
                      <a:pt x="360" y="73"/>
                    </a:lnTo>
                    <a:lnTo>
                      <a:pt x="351" y="86"/>
                    </a:lnTo>
                    <a:lnTo>
                      <a:pt x="338" y="97"/>
                    </a:lnTo>
                    <a:lnTo>
                      <a:pt x="358" y="98"/>
                    </a:lnTo>
                    <a:lnTo>
                      <a:pt x="374" y="107"/>
                    </a:lnTo>
                    <a:lnTo>
                      <a:pt x="387" y="119"/>
                    </a:lnTo>
                    <a:lnTo>
                      <a:pt x="395" y="134"/>
                    </a:lnTo>
                    <a:lnTo>
                      <a:pt x="397" y="149"/>
                    </a:lnTo>
                    <a:lnTo>
                      <a:pt x="390" y="161"/>
                    </a:lnTo>
                    <a:lnTo>
                      <a:pt x="375" y="169"/>
                    </a:lnTo>
                    <a:lnTo>
                      <a:pt x="349" y="167"/>
                    </a:lnTo>
                    <a:lnTo>
                      <a:pt x="357" y="180"/>
                    </a:lnTo>
                    <a:lnTo>
                      <a:pt x="357" y="192"/>
                    </a:lnTo>
                    <a:lnTo>
                      <a:pt x="352" y="203"/>
                    </a:lnTo>
                    <a:lnTo>
                      <a:pt x="344" y="211"/>
                    </a:lnTo>
                    <a:lnTo>
                      <a:pt x="320" y="220"/>
                    </a:lnTo>
                    <a:lnTo>
                      <a:pt x="308" y="218"/>
                    </a:lnTo>
                    <a:lnTo>
                      <a:pt x="297" y="211"/>
                    </a:lnTo>
                    <a:lnTo>
                      <a:pt x="322" y="251"/>
                    </a:lnTo>
                    <a:lnTo>
                      <a:pt x="330" y="273"/>
                    </a:lnTo>
                    <a:lnTo>
                      <a:pt x="334" y="295"/>
                    </a:lnTo>
                    <a:lnTo>
                      <a:pt x="333" y="312"/>
                    </a:lnTo>
                    <a:lnTo>
                      <a:pt x="326" y="322"/>
                    </a:lnTo>
                    <a:lnTo>
                      <a:pt x="310" y="325"/>
                    </a:lnTo>
                    <a:lnTo>
                      <a:pt x="287" y="316"/>
                    </a:lnTo>
                    <a:lnTo>
                      <a:pt x="279" y="353"/>
                    </a:lnTo>
                    <a:lnTo>
                      <a:pt x="263" y="377"/>
                    </a:lnTo>
                    <a:lnTo>
                      <a:pt x="244" y="388"/>
                    </a:lnTo>
                    <a:lnTo>
                      <a:pt x="221" y="388"/>
                    </a:lnTo>
                    <a:lnTo>
                      <a:pt x="200" y="378"/>
                    </a:lnTo>
                    <a:lnTo>
                      <a:pt x="183" y="360"/>
                    </a:lnTo>
                    <a:lnTo>
                      <a:pt x="178" y="348"/>
                    </a:lnTo>
                    <a:lnTo>
                      <a:pt x="173" y="334"/>
                    </a:lnTo>
                    <a:lnTo>
                      <a:pt x="173" y="304"/>
                    </a:lnTo>
                    <a:lnTo>
                      <a:pt x="151" y="310"/>
                    </a:lnTo>
                    <a:lnTo>
                      <a:pt x="131" y="311"/>
                    </a:lnTo>
                    <a:lnTo>
                      <a:pt x="114" y="308"/>
                    </a:lnTo>
                    <a:lnTo>
                      <a:pt x="102" y="300"/>
                    </a:lnTo>
                    <a:lnTo>
                      <a:pt x="95" y="289"/>
                    </a:lnTo>
                    <a:lnTo>
                      <a:pt x="93" y="274"/>
                    </a:lnTo>
                    <a:lnTo>
                      <a:pt x="97" y="257"/>
                    </a:lnTo>
                    <a:lnTo>
                      <a:pt x="110" y="238"/>
                    </a:lnTo>
                    <a:lnTo>
                      <a:pt x="86" y="252"/>
                    </a:lnTo>
                    <a:lnTo>
                      <a:pt x="65" y="260"/>
                    </a:lnTo>
                    <a:lnTo>
                      <a:pt x="46" y="264"/>
                    </a:lnTo>
                    <a:lnTo>
                      <a:pt x="31" y="263"/>
                    </a:lnTo>
                    <a:lnTo>
                      <a:pt x="10" y="252"/>
                    </a:lnTo>
                    <a:lnTo>
                      <a:pt x="3" y="243"/>
                    </a:lnTo>
                    <a:lnTo>
                      <a:pt x="0" y="233"/>
                    </a:lnTo>
                    <a:lnTo>
                      <a:pt x="3" y="210"/>
                    </a:lnTo>
                    <a:lnTo>
                      <a:pt x="19" y="190"/>
                    </a:lnTo>
                    <a:lnTo>
                      <a:pt x="32" y="182"/>
                    </a:lnTo>
                    <a:lnTo>
                      <a:pt x="48" y="177"/>
                    </a:lnTo>
                    <a:lnTo>
                      <a:pt x="69" y="176"/>
                    </a:lnTo>
                    <a:lnTo>
                      <a:pt x="92" y="178"/>
                    </a:lnTo>
                    <a:lnTo>
                      <a:pt x="81" y="163"/>
                    </a:lnTo>
                    <a:lnTo>
                      <a:pt x="81" y="148"/>
                    </a:lnTo>
                    <a:lnTo>
                      <a:pt x="90" y="138"/>
                    </a:lnTo>
                    <a:lnTo>
                      <a:pt x="107" y="133"/>
                    </a:lnTo>
                    <a:lnTo>
                      <a:pt x="89" y="129"/>
                    </a:lnTo>
                    <a:lnTo>
                      <a:pt x="75" y="119"/>
                    </a:lnTo>
                    <a:lnTo>
                      <a:pt x="66" y="105"/>
                    </a:lnTo>
                    <a:lnTo>
                      <a:pt x="61" y="89"/>
                    </a:lnTo>
                    <a:lnTo>
                      <a:pt x="61" y="73"/>
                    </a:lnTo>
                    <a:lnTo>
                      <a:pt x="67" y="58"/>
                    </a:lnTo>
                    <a:lnTo>
                      <a:pt x="76" y="47"/>
                    </a:lnTo>
                    <a:lnTo>
                      <a:pt x="92" y="4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1" name="Freeform 163">
                <a:extLst>
                  <a:ext uri="{FF2B5EF4-FFF2-40B4-BE49-F238E27FC236}">
                    <a16:creationId xmlns:a16="http://schemas.microsoft.com/office/drawing/2014/main" id="{A97539DC-5CC4-4F4A-8CAA-9AA9B67CF2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40513" y="2720975"/>
                <a:ext cx="1458913" cy="1230313"/>
              </a:xfrm>
              <a:custGeom>
                <a:avLst/>
                <a:gdLst>
                  <a:gd name="T0" fmla="*/ 3109 w 6438"/>
                  <a:gd name="T1" fmla="*/ 6711 h 6970"/>
                  <a:gd name="T2" fmla="*/ 3562 w 6438"/>
                  <a:gd name="T3" fmla="*/ 6310 h 6970"/>
                  <a:gd name="T4" fmla="*/ 3528 w 6438"/>
                  <a:gd name="T5" fmla="*/ 5447 h 6970"/>
                  <a:gd name="T6" fmla="*/ 3271 w 6438"/>
                  <a:gd name="T7" fmla="*/ 5041 h 6970"/>
                  <a:gd name="T8" fmla="*/ 3247 w 6438"/>
                  <a:gd name="T9" fmla="*/ 4986 h 6970"/>
                  <a:gd name="T10" fmla="*/ 2818 w 6438"/>
                  <a:gd name="T11" fmla="*/ 4737 h 6970"/>
                  <a:gd name="T12" fmla="*/ 3248 w 6438"/>
                  <a:gd name="T13" fmla="*/ 4933 h 6970"/>
                  <a:gd name="T14" fmla="*/ 3572 w 6438"/>
                  <a:gd name="T15" fmla="*/ 5001 h 6970"/>
                  <a:gd name="T16" fmla="*/ 3497 w 6438"/>
                  <a:gd name="T17" fmla="*/ 4117 h 6970"/>
                  <a:gd name="T18" fmla="*/ 3092 w 6438"/>
                  <a:gd name="T19" fmla="*/ 3158 h 6970"/>
                  <a:gd name="T20" fmla="*/ 3658 w 6438"/>
                  <a:gd name="T21" fmla="*/ 4178 h 6970"/>
                  <a:gd name="T22" fmla="*/ 4027 w 6438"/>
                  <a:gd name="T23" fmla="*/ 4061 h 6970"/>
                  <a:gd name="T24" fmla="*/ 4054 w 6438"/>
                  <a:gd name="T25" fmla="*/ 3445 h 6970"/>
                  <a:gd name="T26" fmla="*/ 4187 w 6438"/>
                  <a:gd name="T27" fmla="*/ 2876 h 6970"/>
                  <a:gd name="T28" fmla="*/ 3854 w 6438"/>
                  <a:gd name="T29" fmla="*/ 2118 h 6970"/>
                  <a:gd name="T30" fmla="*/ 3895 w 6438"/>
                  <a:gd name="T31" fmla="*/ 2112 h 6970"/>
                  <a:gd name="T32" fmla="*/ 4014 w 6438"/>
                  <a:gd name="T33" fmla="*/ 2292 h 6970"/>
                  <a:gd name="T34" fmla="*/ 4251 w 6438"/>
                  <a:gd name="T35" fmla="*/ 2436 h 6970"/>
                  <a:gd name="T36" fmla="*/ 4348 w 6438"/>
                  <a:gd name="T37" fmla="*/ 2793 h 6970"/>
                  <a:gd name="T38" fmla="*/ 4795 w 6438"/>
                  <a:gd name="T39" fmla="*/ 2475 h 6970"/>
                  <a:gd name="T40" fmla="*/ 4836 w 6438"/>
                  <a:gd name="T41" fmla="*/ 2372 h 6970"/>
                  <a:gd name="T42" fmla="*/ 4882 w 6438"/>
                  <a:gd name="T43" fmla="*/ 2472 h 6970"/>
                  <a:gd name="T44" fmla="*/ 4387 w 6438"/>
                  <a:gd name="T45" fmla="*/ 2881 h 6970"/>
                  <a:gd name="T46" fmla="*/ 4372 w 6438"/>
                  <a:gd name="T47" fmla="*/ 3734 h 6970"/>
                  <a:gd name="T48" fmla="*/ 5007 w 6438"/>
                  <a:gd name="T49" fmla="*/ 3326 h 6970"/>
                  <a:gd name="T50" fmla="*/ 4964 w 6438"/>
                  <a:gd name="T51" fmla="*/ 3414 h 6970"/>
                  <a:gd name="T52" fmla="*/ 5309 w 6438"/>
                  <a:gd name="T53" fmla="*/ 3522 h 6970"/>
                  <a:gd name="T54" fmla="*/ 5030 w 6438"/>
                  <a:gd name="T55" fmla="*/ 3422 h 6970"/>
                  <a:gd name="T56" fmla="*/ 4413 w 6438"/>
                  <a:gd name="T57" fmla="*/ 3778 h 6970"/>
                  <a:gd name="T58" fmla="*/ 3883 w 6438"/>
                  <a:gd name="T59" fmla="*/ 5030 h 6970"/>
                  <a:gd name="T60" fmla="*/ 3859 w 6438"/>
                  <a:gd name="T61" fmla="*/ 5813 h 6970"/>
                  <a:gd name="T62" fmla="*/ 4397 w 6438"/>
                  <a:gd name="T63" fmla="*/ 6834 h 6970"/>
                  <a:gd name="T64" fmla="*/ 4051 w 6438"/>
                  <a:gd name="T65" fmla="*/ 6684 h 6970"/>
                  <a:gd name="T66" fmla="*/ 3741 w 6438"/>
                  <a:gd name="T67" fmla="*/ 6707 h 6970"/>
                  <a:gd name="T68" fmla="*/ 3411 w 6438"/>
                  <a:gd name="T69" fmla="*/ 6849 h 6970"/>
                  <a:gd name="T70" fmla="*/ 2821 w 6438"/>
                  <a:gd name="T71" fmla="*/ 6855 h 6970"/>
                  <a:gd name="T72" fmla="*/ 3113 w 6438"/>
                  <a:gd name="T73" fmla="*/ 3950 h 6970"/>
                  <a:gd name="T74" fmla="*/ 815 w 6438"/>
                  <a:gd name="T75" fmla="*/ 3391 h 6970"/>
                  <a:gd name="T76" fmla="*/ 584 w 6438"/>
                  <a:gd name="T77" fmla="*/ 3477 h 6970"/>
                  <a:gd name="T78" fmla="*/ 274 w 6438"/>
                  <a:gd name="T79" fmla="*/ 3239 h 6970"/>
                  <a:gd name="T80" fmla="*/ 559 w 6438"/>
                  <a:gd name="T81" fmla="*/ 3347 h 6970"/>
                  <a:gd name="T82" fmla="*/ 1099 w 6438"/>
                  <a:gd name="T83" fmla="*/ 3314 h 6970"/>
                  <a:gd name="T84" fmla="*/ 6062 w 6438"/>
                  <a:gd name="T85" fmla="*/ 4195 h 6970"/>
                  <a:gd name="T86" fmla="*/ 6396 w 6438"/>
                  <a:gd name="T87" fmla="*/ 4583 h 6970"/>
                  <a:gd name="T88" fmla="*/ 2367 w 6438"/>
                  <a:gd name="T89" fmla="*/ 2190 h 6970"/>
                  <a:gd name="T90" fmla="*/ 3444 w 6438"/>
                  <a:gd name="T91" fmla="*/ 2860 h 6970"/>
                  <a:gd name="T92" fmla="*/ 3205 w 6438"/>
                  <a:gd name="T93" fmla="*/ 2402 h 6970"/>
                  <a:gd name="T94" fmla="*/ 3344 w 6438"/>
                  <a:gd name="T95" fmla="*/ 2625 h 6970"/>
                  <a:gd name="T96" fmla="*/ 3280 w 6438"/>
                  <a:gd name="T97" fmla="*/ 1820 h 6970"/>
                  <a:gd name="T98" fmla="*/ 3520 w 6438"/>
                  <a:gd name="T99" fmla="*/ 2208 h 6970"/>
                  <a:gd name="T100" fmla="*/ 3414 w 6438"/>
                  <a:gd name="T101" fmla="*/ 2765 h 6970"/>
                  <a:gd name="T102" fmla="*/ 3581 w 6438"/>
                  <a:gd name="T103" fmla="*/ 3053 h 6970"/>
                  <a:gd name="T104" fmla="*/ 3849 w 6438"/>
                  <a:gd name="T105" fmla="*/ 721 h 6970"/>
                  <a:gd name="T106" fmla="*/ 3546 w 6438"/>
                  <a:gd name="T107" fmla="*/ 293 h 6970"/>
                  <a:gd name="T108" fmla="*/ 3633 w 6438"/>
                  <a:gd name="T109" fmla="*/ 140 h 6970"/>
                  <a:gd name="T110" fmla="*/ 3864 w 6438"/>
                  <a:gd name="T111" fmla="*/ 671 h 6970"/>
                  <a:gd name="T112" fmla="*/ 3934 w 6438"/>
                  <a:gd name="T113" fmla="*/ 963 h 6970"/>
                  <a:gd name="T114" fmla="*/ 4658 w 6438"/>
                  <a:gd name="T115" fmla="*/ 924 h 6970"/>
                  <a:gd name="T116" fmla="*/ 4977 w 6438"/>
                  <a:gd name="T117" fmla="*/ 625 h 6970"/>
                  <a:gd name="T118" fmla="*/ 5271 w 6438"/>
                  <a:gd name="T119" fmla="*/ 455 h 6970"/>
                  <a:gd name="T120" fmla="*/ 5154 w 6438"/>
                  <a:gd name="T121" fmla="*/ 709 h 6970"/>
                  <a:gd name="T122" fmla="*/ 4576 w 6438"/>
                  <a:gd name="T123" fmla="*/ 1080 h 6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38" h="6970">
                    <a:moveTo>
                      <a:pt x="2776" y="6840"/>
                    </a:moveTo>
                    <a:lnTo>
                      <a:pt x="2796" y="6827"/>
                    </a:lnTo>
                    <a:lnTo>
                      <a:pt x="2818" y="6821"/>
                    </a:lnTo>
                    <a:lnTo>
                      <a:pt x="2859" y="6816"/>
                    </a:lnTo>
                    <a:lnTo>
                      <a:pt x="2901" y="6819"/>
                    </a:lnTo>
                    <a:lnTo>
                      <a:pt x="2944" y="6814"/>
                    </a:lnTo>
                    <a:lnTo>
                      <a:pt x="2978" y="6803"/>
                    </a:lnTo>
                    <a:lnTo>
                      <a:pt x="3005" y="6787"/>
                    </a:lnTo>
                    <a:lnTo>
                      <a:pt x="3043" y="6749"/>
                    </a:lnTo>
                    <a:lnTo>
                      <a:pt x="3073" y="6719"/>
                    </a:lnTo>
                    <a:lnTo>
                      <a:pt x="3090" y="6711"/>
                    </a:lnTo>
                    <a:lnTo>
                      <a:pt x="3096" y="6710"/>
                    </a:lnTo>
                    <a:lnTo>
                      <a:pt x="3109" y="6711"/>
                    </a:lnTo>
                    <a:lnTo>
                      <a:pt x="3141" y="6710"/>
                    </a:lnTo>
                    <a:lnTo>
                      <a:pt x="3191" y="6701"/>
                    </a:lnTo>
                    <a:lnTo>
                      <a:pt x="3292" y="6677"/>
                    </a:lnTo>
                    <a:lnTo>
                      <a:pt x="3349" y="6658"/>
                    </a:lnTo>
                    <a:lnTo>
                      <a:pt x="3391" y="6635"/>
                    </a:lnTo>
                    <a:lnTo>
                      <a:pt x="3423" y="6608"/>
                    </a:lnTo>
                    <a:lnTo>
                      <a:pt x="3445" y="6577"/>
                    </a:lnTo>
                    <a:lnTo>
                      <a:pt x="3464" y="6543"/>
                    </a:lnTo>
                    <a:lnTo>
                      <a:pt x="3481" y="6505"/>
                    </a:lnTo>
                    <a:lnTo>
                      <a:pt x="3499" y="6465"/>
                    </a:lnTo>
                    <a:lnTo>
                      <a:pt x="3523" y="6421"/>
                    </a:lnTo>
                    <a:lnTo>
                      <a:pt x="3548" y="6368"/>
                    </a:lnTo>
                    <a:lnTo>
                      <a:pt x="3562" y="6310"/>
                    </a:lnTo>
                    <a:lnTo>
                      <a:pt x="3568" y="6251"/>
                    </a:lnTo>
                    <a:lnTo>
                      <a:pt x="3570" y="6189"/>
                    </a:lnTo>
                    <a:lnTo>
                      <a:pt x="3568" y="6064"/>
                    </a:lnTo>
                    <a:lnTo>
                      <a:pt x="3569" y="6002"/>
                    </a:lnTo>
                    <a:lnTo>
                      <a:pt x="3576" y="5942"/>
                    </a:lnTo>
                    <a:lnTo>
                      <a:pt x="3567" y="5928"/>
                    </a:lnTo>
                    <a:lnTo>
                      <a:pt x="3564" y="5913"/>
                    </a:lnTo>
                    <a:lnTo>
                      <a:pt x="3566" y="5882"/>
                    </a:lnTo>
                    <a:lnTo>
                      <a:pt x="3574" y="5851"/>
                    </a:lnTo>
                    <a:lnTo>
                      <a:pt x="3576" y="5820"/>
                    </a:lnTo>
                    <a:lnTo>
                      <a:pt x="3563" y="5685"/>
                    </a:lnTo>
                    <a:lnTo>
                      <a:pt x="3547" y="5560"/>
                    </a:lnTo>
                    <a:lnTo>
                      <a:pt x="3528" y="5447"/>
                    </a:lnTo>
                    <a:lnTo>
                      <a:pt x="3508" y="5350"/>
                    </a:lnTo>
                    <a:lnTo>
                      <a:pt x="3484" y="5270"/>
                    </a:lnTo>
                    <a:lnTo>
                      <a:pt x="3458" y="5208"/>
                    </a:lnTo>
                    <a:lnTo>
                      <a:pt x="3430" y="5165"/>
                    </a:lnTo>
                    <a:lnTo>
                      <a:pt x="3415" y="5153"/>
                    </a:lnTo>
                    <a:lnTo>
                      <a:pt x="3400" y="5146"/>
                    </a:lnTo>
                    <a:lnTo>
                      <a:pt x="3384" y="5132"/>
                    </a:lnTo>
                    <a:lnTo>
                      <a:pt x="3366" y="5121"/>
                    </a:lnTo>
                    <a:lnTo>
                      <a:pt x="3325" y="5102"/>
                    </a:lnTo>
                    <a:lnTo>
                      <a:pt x="3305" y="5092"/>
                    </a:lnTo>
                    <a:lnTo>
                      <a:pt x="3289" y="5080"/>
                    </a:lnTo>
                    <a:lnTo>
                      <a:pt x="3277" y="5063"/>
                    </a:lnTo>
                    <a:lnTo>
                      <a:pt x="3271" y="5041"/>
                    </a:lnTo>
                    <a:lnTo>
                      <a:pt x="3262" y="5012"/>
                    </a:lnTo>
                    <a:lnTo>
                      <a:pt x="3219" y="5004"/>
                    </a:lnTo>
                    <a:lnTo>
                      <a:pt x="3175" y="5005"/>
                    </a:lnTo>
                    <a:lnTo>
                      <a:pt x="3132" y="5014"/>
                    </a:lnTo>
                    <a:lnTo>
                      <a:pt x="3112" y="5023"/>
                    </a:lnTo>
                    <a:lnTo>
                      <a:pt x="3094" y="5035"/>
                    </a:lnTo>
                    <a:lnTo>
                      <a:pt x="3056" y="5050"/>
                    </a:lnTo>
                    <a:lnTo>
                      <a:pt x="3075" y="5030"/>
                    </a:lnTo>
                    <a:lnTo>
                      <a:pt x="3097" y="5015"/>
                    </a:lnTo>
                    <a:lnTo>
                      <a:pt x="3120" y="5004"/>
                    </a:lnTo>
                    <a:lnTo>
                      <a:pt x="3143" y="4995"/>
                    </a:lnTo>
                    <a:lnTo>
                      <a:pt x="3194" y="4987"/>
                    </a:lnTo>
                    <a:lnTo>
                      <a:pt x="3247" y="4986"/>
                    </a:lnTo>
                    <a:lnTo>
                      <a:pt x="3225" y="4960"/>
                    </a:lnTo>
                    <a:lnTo>
                      <a:pt x="3198" y="4935"/>
                    </a:lnTo>
                    <a:lnTo>
                      <a:pt x="3168" y="4912"/>
                    </a:lnTo>
                    <a:lnTo>
                      <a:pt x="3135" y="4892"/>
                    </a:lnTo>
                    <a:lnTo>
                      <a:pt x="3066" y="4859"/>
                    </a:lnTo>
                    <a:lnTo>
                      <a:pt x="3031" y="4849"/>
                    </a:lnTo>
                    <a:lnTo>
                      <a:pt x="3000" y="4841"/>
                    </a:lnTo>
                    <a:lnTo>
                      <a:pt x="2962" y="4830"/>
                    </a:lnTo>
                    <a:lnTo>
                      <a:pt x="2945" y="4819"/>
                    </a:lnTo>
                    <a:lnTo>
                      <a:pt x="2930" y="4804"/>
                    </a:lnTo>
                    <a:lnTo>
                      <a:pt x="2887" y="4788"/>
                    </a:lnTo>
                    <a:lnTo>
                      <a:pt x="2849" y="4765"/>
                    </a:lnTo>
                    <a:lnTo>
                      <a:pt x="2818" y="4737"/>
                    </a:lnTo>
                    <a:lnTo>
                      <a:pt x="2794" y="4701"/>
                    </a:lnTo>
                    <a:lnTo>
                      <a:pt x="2791" y="4686"/>
                    </a:lnTo>
                    <a:lnTo>
                      <a:pt x="2798" y="4680"/>
                    </a:lnTo>
                    <a:lnTo>
                      <a:pt x="2810" y="4682"/>
                    </a:lnTo>
                    <a:lnTo>
                      <a:pt x="2824" y="4693"/>
                    </a:lnTo>
                    <a:lnTo>
                      <a:pt x="2856" y="4723"/>
                    </a:lnTo>
                    <a:lnTo>
                      <a:pt x="2891" y="4750"/>
                    </a:lnTo>
                    <a:lnTo>
                      <a:pt x="2973" y="4795"/>
                    </a:lnTo>
                    <a:lnTo>
                      <a:pt x="3061" y="4831"/>
                    </a:lnTo>
                    <a:lnTo>
                      <a:pt x="3149" y="4856"/>
                    </a:lnTo>
                    <a:lnTo>
                      <a:pt x="3180" y="4868"/>
                    </a:lnTo>
                    <a:lnTo>
                      <a:pt x="3206" y="4886"/>
                    </a:lnTo>
                    <a:lnTo>
                      <a:pt x="3248" y="4933"/>
                    </a:lnTo>
                    <a:lnTo>
                      <a:pt x="3285" y="4979"/>
                    </a:lnTo>
                    <a:lnTo>
                      <a:pt x="3304" y="4996"/>
                    </a:lnTo>
                    <a:lnTo>
                      <a:pt x="3312" y="5003"/>
                    </a:lnTo>
                    <a:lnTo>
                      <a:pt x="3326" y="5008"/>
                    </a:lnTo>
                    <a:lnTo>
                      <a:pt x="3353" y="5021"/>
                    </a:lnTo>
                    <a:lnTo>
                      <a:pt x="3375" y="5037"/>
                    </a:lnTo>
                    <a:lnTo>
                      <a:pt x="3416" y="5072"/>
                    </a:lnTo>
                    <a:lnTo>
                      <a:pt x="3437" y="5088"/>
                    </a:lnTo>
                    <a:lnTo>
                      <a:pt x="3459" y="5101"/>
                    </a:lnTo>
                    <a:lnTo>
                      <a:pt x="3485" y="5110"/>
                    </a:lnTo>
                    <a:lnTo>
                      <a:pt x="3517" y="5113"/>
                    </a:lnTo>
                    <a:lnTo>
                      <a:pt x="3546" y="5057"/>
                    </a:lnTo>
                    <a:lnTo>
                      <a:pt x="3572" y="5001"/>
                    </a:lnTo>
                    <a:lnTo>
                      <a:pt x="3594" y="4942"/>
                    </a:lnTo>
                    <a:lnTo>
                      <a:pt x="3612" y="4882"/>
                    </a:lnTo>
                    <a:lnTo>
                      <a:pt x="3638" y="4760"/>
                    </a:lnTo>
                    <a:lnTo>
                      <a:pt x="3646" y="4698"/>
                    </a:lnTo>
                    <a:lnTo>
                      <a:pt x="3649" y="4636"/>
                    </a:lnTo>
                    <a:lnTo>
                      <a:pt x="3643" y="4512"/>
                    </a:lnTo>
                    <a:lnTo>
                      <a:pt x="3634" y="4450"/>
                    </a:lnTo>
                    <a:lnTo>
                      <a:pt x="3620" y="4390"/>
                    </a:lnTo>
                    <a:lnTo>
                      <a:pt x="3602" y="4330"/>
                    </a:lnTo>
                    <a:lnTo>
                      <a:pt x="3579" y="4272"/>
                    </a:lnTo>
                    <a:lnTo>
                      <a:pt x="3552" y="4215"/>
                    </a:lnTo>
                    <a:lnTo>
                      <a:pt x="3520" y="4159"/>
                    </a:lnTo>
                    <a:lnTo>
                      <a:pt x="3497" y="4117"/>
                    </a:lnTo>
                    <a:lnTo>
                      <a:pt x="3481" y="4075"/>
                    </a:lnTo>
                    <a:lnTo>
                      <a:pt x="3464" y="4033"/>
                    </a:lnTo>
                    <a:lnTo>
                      <a:pt x="3438" y="3993"/>
                    </a:lnTo>
                    <a:lnTo>
                      <a:pt x="3410" y="3954"/>
                    </a:lnTo>
                    <a:lnTo>
                      <a:pt x="3386" y="3914"/>
                    </a:lnTo>
                    <a:lnTo>
                      <a:pt x="3345" y="3829"/>
                    </a:lnTo>
                    <a:lnTo>
                      <a:pt x="3305" y="3743"/>
                    </a:lnTo>
                    <a:lnTo>
                      <a:pt x="3284" y="3701"/>
                    </a:lnTo>
                    <a:lnTo>
                      <a:pt x="3258" y="3659"/>
                    </a:lnTo>
                    <a:lnTo>
                      <a:pt x="3223" y="3601"/>
                    </a:lnTo>
                    <a:lnTo>
                      <a:pt x="3196" y="3541"/>
                    </a:lnTo>
                    <a:lnTo>
                      <a:pt x="3154" y="3415"/>
                    </a:lnTo>
                    <a:lnTo>
                      <a:pt x="3092" y="3158"/>
                    </a:lnTo>
                    <a:lnTo>
                      <a:pt x="3122" y="3157"/>
                    </a:lnTo>
                    <a:lnTo>
                      <a:pt x="3148" y="3146"/>
                    </a:lnTo>
                    <a:lnTo>
                      <a:pt x="3160" y="3222"/>
                    </a:lnTo>
                    <a:lnTo>
                      <a:pt x="3176" y="3297"/>
                    </a:lnTo>
                    <a:lnTo>
                      <a:pt x="3191" y="3372"/>
                    </a:lnTo>
                    <a:lnTo>
                      <a:pt x="3202" y="3448"/>
                    </a:lnTo>
                    <a:lnTo>
                      <a:pt x="3243" y="3526"/>
                    </a:lnTo>
                    <a:lnTo>
                      <a:pt x="3287" y="3600"/>
                    </a:lnTo>
                    <a:lnTo>
                      <a:pt x="3385" y="3748"/>
                    </a:lnTo>
                    <a:lnTo>
                      <a:pt x="3453" y="3854"/>
                    </a:lnTo>
                    <a:lnTo>
                      <a:pt x="3517" y="3962"/>
                    </a:lnTo>
                    <a:lnTo>
                      <a:pt x="3582" y="4070"/>
                    </a:lnTo>
                    <a:lnTo>
                      <a:pt x="3658" y="4178"/>
                    </a:lnTo>
                    <a:lnTo>
                      <a:pt x="3681" y="4212"/>
                    </a:lnTo>
                    <a:lnTo>
                      <a:pt x="3703" y="4248"/>
                    </a:lnTo>
                    <a:lnTo>
                      <a:pt x="3740" y="4324"/>
                    </a:lnTo>
                    <a:lnTo>
                      <a:pt x="3776" y="4399"/>
                    </a:lnTo>
                    <a:lnTo>
                      <a:pt x="3798" y="4434"/>
                    </a:lnTo>
                    <a:lnTo>
                      <a:pt x="3823" y="4467"/>
                    </a:lnTo>
                    <a:lnTo>
                      <a:pt x="3853" y="4467"/>
                    </a:lnTo>
                    <a:lnTo>
                      <a:pt x="3880" y="4427"/>
                    </a:lnTo>
                    <a:lnTo>
                      <a:pt x="3903" y="4384"/>
                    </a:lnTo>
                    <a:lnTo>
                      <a:pt x="3938" y="4296"/>
                    </a:lnTo>
                    <a:lnTo>
                      <a:pt x="3970" y="4205"/>
                    </a:lnTo>
                    <a:lnTo>
                      <a:pt x="4006" y="4116"/>
                    </a:lnTo>
                    <a:lnTo>
                      <a:pt x="4027" y="4061"/>
                    </a:lnTo>
                    <a:lnTo>
                      <a:pt x="4039" y="4004"/>
                    </a:lnTo>
                    <a:lnTo>
                      <a:pt x="4047" y="3948"/>
                    </a:lnTo>
                    <a:lnTo>
                      <a:pt x="4050" y="3891"/>
                    </a:lnTo>
                    <a:lnTo>
                      <a:pt x="4048" y="3775"/>
                    </a:lnTo>
                    <a:lnTo>
                      <a:pt x="4043" y="3659"/>
                    </a:lnTo>
                    <a:lnTo>
                      <a:pt x="3989" y="3559"/>
                    </a:lnTo>
                    <a:lnTo>
                      <a:pt x="4010" y="3531"/>
                    </a:lnTo>
                    <a:lnTo>
                      <a:pt x="4024" y="3497"/>
                    </a:lnTo>
                    <a:lnTo>
                      <a:pt x="4028" y="3459"/>
                    </a:lnTo>
                    <a:lnTo>
                      <a:pt x="4021" y="3421"/>
                    </a:lnTo>
                    <a:lnTo>
                      <a:pt x="4031" y="3433"/>
                    </a:lnTo>
                    <a:lnTo>
                      <a:pt x="4042" y="3441"/>
                    </a:lnTo>
                    <a:lnTo>
                      <a:pt x="4054" y="3445"/>
                    </a:lnTo>
                    <a:lnTo>
                      <a:pt x="4065" y="3444"/>
                    </a:lnTo>
                    <a:lnTo>
                      <a:pt x="4075" y="3441"/>
                    </a:lnTo>
                    <a:lnTo>
                      <a:pt x="4084" y="3433"/>
                    </a:lnTo>
                    <a:lnTo>
                      <a:pt x="4089" y="3422"/>
                    </a:lnTo>
                    <a:lnTo>
                      <a:pt x="4092" y="3407"/>
                    </a:lnTo>
                    <a:lnTo>
                      <a:pt x="4101" y="3328"/>
                    </a:lnTo>
                    <a:lnTo>
                      <a:pt x="4117" y="3248"/>
                    </a:lnTo>
                    <a:lnTo>
                      <a:pt x="4139" y="3169"/>
                    </a:lnTo>
                    <a:lnTo>
                      <a:pt x="4163" y="3092"/>
                    </a:lnTo>
                    <a:lnTo>
                      <a:pt x="4181" y="3024"/>
                    </a:lnTo>
                    <a:lnTo>
                      <a:pt x="4189" y="2952"/>
                    </a:lnTo>
                    <a:lnTo>
                      <a:pt x="4189" y="2914"/>
                    </a:lnTo>
                    <a:lnTo>
                      <a:pt x="4187" y="2876"/>
                    </a:lnTo>
                    <a:lnTo>
                      <a:pt x="4183" y="2836"/>
                    </a:lnTo>
                    <a:lnTo>
                      <a:pt x="4175" y="2796"/>
                    </a:lnTo>
                    <a:lnTo>
                      <a:pt x="4153" y="2711"/>
                    </a:lnTo>
                    <a:lnTo>
                      <a:pt x="4120" y="2625"/>
                    </a:lnTo>
                    <a:lnTo>
                      <a:pt x="4076" y="2535"/>
                    </a:lnTo>
                    <a:lnTo>
                      <a:pt x="4021" y="2443"/>
                    </a:lnTo>
                    <a:lnTo>
                      <a:pt x="3965" y="2243"/>
                    </a:lnTo>
                    <a:lnTo>
                      <a:pt x="3944" y="2231"/>
                    </a:lnTo>
                    <a:lnTo>
                      <a:pt x="3930" y="2214"/>
                    </a:lnTo>
                    <a:lnTo>
                      <a:pt x="3922" y="2195"/>
                    </a:lnTo>
                    <a:lnTo>
                      <a:pt x="3920" y="2172"/>
                    </a:lnTo>
                    <a:lnTo>
                      <a:pt x="3890" y="2143"/>
                    </a:lnTo>
                    <a:lnTo>
                      <a:pt x="3854" y="2118"/>
                    </a:lnTo>
                    <a:lnTo>
                      <a:pt x="3773" y="2073"/>
                    </a:lnTo>
                    <a:lnTo>
                      <a:pt x="3734" y="2048"/>
                    </a:lnTo>
                    <a:lnTo>
                      <a:pt x="3701" y="2019"/>
                    </a:lnTo>
                    <a:lnTo>
                      <a:pt x="3686" y="2001"/>
                    </a:lnTo>
                    <a:lnTo>
                      <a:pt x="3674" y="1981"/>
                    </a:lnTo>
                    <a:lnTo>
                      <a:pt x="3664" y="1960"/>
                    </a:lnTo>
                    <a:lnTo>
                      <a:pt x="3658" y="1934"/>
                    </a:lnTo>
                    <a:lnTo>
                      <a:pt x="3688" y="1981"/>
                    </a:lnTo>
                    <a:lnTo>
                      <a:pt x="3727" y="2020"/>
                    </a:lnTo>
                    <a:lnTo>
                      <a:pt x="3773" y="2050"/>
                    </a:lnTo>
                    <a:lnTo>
                      <a:pt x="3826" y="2072"/>
                    </a:lnTo>
                    <a:lnTo>
                      <a:pt x="3870" y="2091"/>
                    </a:lnTo>
                    <a:lnTo>
                      <a:pt x="3895" y="2112"/>
                    </a:lnTo>
                    <a:lnTo>
                      <a:pt x="3914" y="2131"/>
                    </a:lnTo>
                    <a:lnTo>
                      <a:pt x="3942" y="2149"/>
                    </a:lnTo>
                    <a:lnTo>
                      <a:pt x="3983" y="2060"/>
                    </a:lnTo>
                    <a:lnTo>
                      <a:pt x="4017" y="1938"/>
                    </a:lnTo>
                    <a:lnTo>
                      <a:pt x="4062" y="1868"/>
                    </a:lnTo>
                    <a:lnTo>
                      <a:pt x="4080" y="1793"/>
                    </a:lnTo>
                    <a:lnTo>
                      <a:pt x="4090" y="1853"/>
                    </a:lnTo>
                    <a:lnTo>
                      <a:pt x="4058" y="1921"/>
                    </a:lnTo>
                    <a:lnTo>
                      <a:pt x="4032" y="1993"/>
                    </a:lnTo>
                    <a:lnTo>
                      <a:pt x="4015" y="2067"/>
                    </a:lnTo>
                    <a:lnTo>
                      <a:pt x="4005" y="2143"/>
                    </a:lnTo>
                    <a:lnTo>
                      <a:pt x="4005" y="2217"/>
                    </a:lnTo>
                    <a:lnTo>
                      <a:pt x="4014" y="2292"/>
                    </a:lnTo>
                    <a:lnTo>
                      <a:pt x="4034" y="2366"/>
                    </a:lnTo>
                    <a:lnTo>
                      <a:pt x="4065" y="2435"/>
                    </a:lnTo>
                    <a:lnTo>
                      <a:pt x="4100" y="2480"/>
                    </a:lnTo>
                    <a:lnTo>
                      <a:pt x="4131" y="2528"/>
                    </a:lnTo>
                    <a:lnTo>
                      <a:pt x="4159" y="2579"/>
                    </a:lnTo>
                    <a:lnTo>
                      <a:pt x="4186" y="2631"/>
                    </a:lnTo>
                    <a:lnTo>
                      <a:pt x="4189" y="2529"/>
                    </a:lnTo>
                    <a:lnTo>
                      <a:pt x="4200" y="2429"/>
                    </a:lnTo>
                    <a:lnTo>
                      <a:pt x="4235" y="2228"/>
                    </a:lnTo>
                    <a:lnTo>
                      <a:pt x="4253" y="2239"/>
                    </a:lnTo>
                    <a:lnTo>
                      <a:pt x="4273" y="2243"/>
                    </a:lnTo>
                    <a:lnTo>
                      <a:pt x="4253" y="2398"/>
                    </a:lnTo>
                    <a:lnTo>
                      <a:pt x="4251" y="2436"/>
                    </a:lnTo>
                    <a:lnTo>
                      <a:pt x="4252" y="2475"/>
                    </a:lnTo>
                    <a:lnTo>
                      <a:pt x="4259" y="2553"/>
                    </a:lnTo>
                    <a:lnTo>
                      <a:pt x="4263" y="2632"/>
                    </a:lnTo>
                    <a:lnTo>
                      <a:pt x="4258" y="2672"/>
                    </a:lnTo>
                    <a:lnTo>
                      <a:pt x="4249" y="2713"/>
                    </a:lnTo>
                    <a:lnTo>
                      <a:pt x="4259" y="2729"/>
                    </a:lnTo>
                    <a:lnTo>
                      <a:pt x="4266" y="2746"/>
                    </a:lnTo>
                    <a:lnTo>
                      <a:pt x="4268" y="2784"/>
                    </a:lnTo>
                    <a:lnTo>
                      <a:pt x="4281" y="2807"/>
                    </a:lnTo>
                    <a:lnTo>
                      <a:pt x="4284" y="2835"/>
                    </a:lnTo>
                    <a:lnTo>
                      <a:pt x="4311" y="2826"/>
                    </a:lnTo>
                    <a:lnTo>
                      <a:pt x="4332" y="2812"/>
                    </a:lnTo>
                    <a:lnTo>
                      <a:pt x="4348" y="2793"/>
                    </a:lnTo>
                    <a:lnTo>
                      <a:pt x="4362" y="2773"/>
                    </a:lnTo>
                    <a:lnTo>
                      <a:pt x="4390" y="2733"/>
                    </a:lnTo>
                    <a:lnTo>
                      <a:pt x="4407" y="2713"/>
                    </a:lnTo>
                    <a:lnTo>
                      <a:pt x="4429" y="2698"/>
                    </a:lnTo>
                    <a:lnTo>
                      <a:pt x="4537" y="2634"/>
                    </a:lnTo>
                    <a:lnTo>
                      <a:pt x="4642" y="2569"/>
                    </a:lnTo>
                    <a:lnTo>
                      <a:pt x="4676" y="2556"/>
                    </a:lnTo>
                    <a:lnTo>
                      <a:pt x="4710" y="2549"/>
                    </a:lnTo>
                    <a:lnTo>
                      <a:pt x="4744" y="2537"/>
                    </a:lnTo>
                    <a:lnTo>
                      <a:pt x="4761" y="2525"/>
                    </a:lnTo>
                    <a:lnTo>
                      <a:pt x="4777" y="2509"/>
                    </a:lnTo>
                    <a:lnTo>
                      <a:pt x="4788" y="2493"/>
                    </a:lnTo>
                    <a:lnTo>
                      <a:pt x="4795" y="2475"/>
                    </a:lnTo>
                    <a:lnTo>
                      <a:pt x="4804" y="2429"/>
                    </a:lnTo>
                    <a:lnTo>
                      <a:pt x="4807" y="2376"/>
                    </a:lnTo>
                    <a:lnTo>
                      <a:pt x="4805" y="2316"/>
                    </a:lnTo>
                    <a:lnTo>
                      <a:pt x="4802" y="2194"/>
                    </a:lnTo>
                    <a:lnTo>
                      <a:pt x="4804" y="2137"/>
                    </a:lnTo>
                    <a:lnTo>
                      <a:pt x="4806" y="2117"/>
                    </a:lnTo>
                    <a:lnTo>
                      <a:pt x="4814" y="2087"/>
                    </a:lnTo>
                    <a:lnTo>
                      <a:pt x="4795" y="2050"/>
                    </a:lnTo>
                    <a:lnTo>
                      <a:pt x="4829" y="2083"/>
                    </a:lnTo>
                    <a:lnTo>
                      <a:pt x="4823" y="2118"/>
                    </a:lnTo>
                    <a:lnTo>
                      <a:pt x="4822" y="2154"/>
                    </a:lnTo>
                    <a:lnTo>
                      <a:pt x="4824" y="2228"/>
                    </a:lnTo>
                    <a:lnTo>
                      <a:pt x="4836" y="2372"/>
                    </a:lnTo>
                    <a:lnTo>
                      <a:pt x="4829" y="2454"/>
                    </a:lnTo>
                    <a:lnTo>
                      <a:pt x="4875" y="2410"/>
                    </a:lnTo>
                    <a:lnTo>
                      <a:pt x="4926" y="2369"/>
                    </a:lnTo>
                    <a:lnTo>
                      <a:pt x="4974" y="2329"/>
                    </a:lnTo>
                    <a:lnTo>
                      <a:pt x="5019" y="2281"/>
                    </a:lnTo>
                    <a:lnTo>
                      <a:pt x="5024" y="2301"/>
                    </a:lnTo>
                    <a:lnTo>
                      <a:pt x="5036" y="2317"/>
                    </a:lnTo>
                    <a:lnTo>
                      <a:pt x="5010" y="2347"/>
                    </a:lnTo>
                    <a:lnTo>
                      <a:pt x="4985" y="2370"/>
                    </a:lnTo>
                    <a:lnTo>
                      <a:pt x="4939" y="2408"/>
                    </a:lnTo>
                    <a:lnTo>
                      <a:pt x="4917" y="2425"/>
                    </a:lnTo>
                    <a:lnTo>
                      <a:pt x="4899" y="2446"/>
                    </a:lnTo>
                    <a:lnTo>
                      <a:pt x="4882" y="2472"/>
                    </a:lnTo>
                    <a:lnTo>
                      <a:pt x="4867" y="2506"/>
                    </a:lnTo>
                    <a:lnTo>
                      <a:pt x="4777" y="2580"/>
                    </a:lnTo>
                    <a:lnTo>
                      <a:pt x="4755" y="2595"/>
                    </a:lnTo>
                    <a:lnTo>
                      <a:pt x="4733" y="2604"/>
                    </a:lnTo>
                    <a:lnTo>
                      <a:pt x="4686" y="2616"/>
                    </a:lnTo>
                    <a:lnTo>
                      <a:pt x="4663" y="2621"/>
                    </a:lnTo>
                    <a:lnTo>
                      <a:pt x="4639" y="2630"/>
                    </a:lnTo>
                    <a:lnTo>
                      <a:pt x="4614" y="2643"/>
                    </a:lnTo>
                    <a:lnTo>
                      <a:pt x="4589" y="2662"/>
                    </a:lnTo>
                    <a:lnTo>
                      <a:pt x="4451" y="2787"/>
                    </a:lnTo>
                    <a:lnTo>
                      <a:pt x="4436" y="2784"/>
                    </a:lnTo>
                    <a:lnTo>
                      <a:pt x="4426" y="2832"/>
                    </a:lnTo>
                    <a:lnTo>
                      <a:pt x="4387" y="2881"/>
                    </a:lnTo>
                    <a:lnTo>
                      <a:pt x="4355" y="2933"/>
                    </a:lnTo>
                    <a:lnTo>
                      <a:pt x="4334" y="2990"/>
                    </a:lnTo>
                    <a:lnTo>
                      <a:pt x="4320" y="3050"/>
                    </a:lnTo>
                    <a:lnTo>
                      <a:pt x="4305" y="3139"/>
                    </a:lnTo>
                    <a:lnTo>
                      <a:pt x="4284" y="3228"/>
                    </a:lnTo>
                    <a:lnTo>
                      <a:pt x="4243" y="3406"/>
                    </a:lnTo>
                    <a:lnTo>
                      <a:pt x="4229" y="3495"/>
                    </a:lnTo>
                    <a:lnTo>
                      <a:pt x="4223" y="3583"/>
                    </a:lnTo>
                    <a:lnTo>
                      <a:pt x="4228" y="3673"/>
                    </a:lnTo>
                    <a:lnTo>
                      <a:pt x="4237" y="3718"/>
                    </a:lnTo>
                    <a:lnTo>
                      <a:pt x="4249" y="3763"/>
                    </a:lnTo>
                    <a:lnTo>
                      <a:pt x="4321" y="3749"/>
                    </a:lnTo>
                    <a:lnTo>
                      <a:pt x="4372" y="3734"/>
                    </a:lnTo>
                    <a:lnTo>
                      <a:pt x="4424" y="3708"/>
                    </a:lnTo>
                    <a:lnTo>
                      <a:pt x="4503" y="3662"/>
                    </a:lnTo>
                    <a:lnTo>
                      <a:pt x="4557" y="3624"/>
                    </a:lnTo>
                    <a:lnTo>
                      <a:pt x="4607" y="3584"/>
                    </a:lnTo>
                    <a:lnTo>
                      <a:pt x="4660" y="3548"/>
                    </a:lnTo>
                    <a:lnTo>
                      <a:pt x="4692" y="3533"/>
                    </a:lnTo>
                    <a:lnTo>
                      <a:pt x="4729" y="3521"/>
                    </a:lnTo>
                    <a:lnTo>
                      <a:pt x="4777" y="3504"/>
                    </a:lnTo>
                    <a:lnTo>
                      <a:pt x="4820" y="3480"/>
                    </a:lnTo>
                    <a:lnTo>
                      <a:pt x="4859" y="3451"/>
                    </a:lnTo>
                    <a:lnTo>
                      <a:pt x="4896" y="3419"/>
                    </a:lnTo>
                    <a:lnTo>
                      <a:pt x="4968" y="3353"/>
                    </a:lnTo>
                    <a:lnTo>
                      <a:pt x="5007" y="3326"/>
                    </a:lnTo>
                    <a:lnTo>
                      <a:pt x="5022" y="3316"/>
                    </a:lnTo>
                    <a:lnTo>
                      <a:pt x="5050" y="3302"/>
                    </a:lnTo>
                    <a:lnTo>
                      <a:pt x="5097" y="3279"/>
                    </a:lnTo>
                    <a:lnTo>
                      <a:pt x="5140" y="3252"/>
                    </a:lnTo>
                    <a:lnTo>
                      <a:pt x="5229" y="3195"/>
                    </a:lnTo>
                    <a:lnTo>
                      <a:pt x="5202" y="3230"/>
                    </a:lnTo>
                    <a:lnTo>
                      <a:pt x="5171" y="3258"/>
                    </a:lnTo>
                    <a:lnTo>
                      <a:pt x="5135" y="3283"/>
                    </a:lnTo>
                    <a:lnTo>
                      <a:pt x="5098" y="3306"/>
                    </a:lnTo>
                    <a:lnTo>
                      <a:pt x="5026" y="3353"/>
                    </a:lnTo>
                    <a:lnTo>
                      <a:pt x="4993" y="3381"/>
                    </a:lnTo>
                    <a:lnTo>
                      <a:pt x="4981" y="3393"/>
                    </a:lnTo>
                    <a:lnTo>
                      <a:pt x="4964" y="3414"/>
                    </a:lnTo>
                    <a:lnTo>
                      <a:pt x="5014" y="3394"/>
                    </a:lnTo>
                    <a:lnTo>
                      <a:pt x="5050" y="3388"/>
                    </a:lnTo>
                    <a:lnTo>
                      <a:pt x="5076" y="3392"/>
                    </a:lnTo>
                    <a:lnTo>
                      <a:pt x="5096" y="3403"/>
                    </a:lnTo>
                    <a:lnTo>
                      <a:pt x="5115" y="3417"/>
                    </a:lnTo>
                    <a:lnTo>
                      <a:pt x="5135" y="3430"/>
                    </a:lnTo>
                    <a:lnTo>
                      <a:pt x="5162" y="3439"/>
                    </a:lnTo>
                    <a:lnTo>
                      <a:pt x="5200" y="3440"/>
                    </a:lnTo>
                    <a:lnTo>
                      <a:pt x="5222" y="3441"/>
                    </a:lnTo>
                    <a:lnTo>
                      <a:pt x="5240" y="3449"/>
                    </a:lnTo>
                    <a:lnTo>
                      <a:pt x="5269" y="3476"/>
                    </a:lnTo>
                    <a:lnTo>
                      <a:pt x="5294" y="3508"/>
                    </a:lnTo>
                    <a:lnTo>
                      <a:pt x="5309" y="3522"/>
                    </a:lnTo>
                    <a:lnTo>
                      <a:pt x="5326" y="3532"/>
                    </a:lnTo>
                    <a:lnTo>
                      <a:pt x="5302" y="3529"/>
                    </a:lnTo>
                    <a:lnTo>
                      <a:pt x="5284" y="3518"/>
                    </a:lnTo>
                    <a:lnTo>
                      <a:pt x="5253" y="3485"/>
                    </a:lnTo>
                    <a:lnTo>
                      <a:pt x="5237" y="3469"/>
                    </a:lnTo>
                    <a:lnTo>
                      <a:pt x="5220" y="3458"/>
                    </a:lnTo>
                    <a:lnTo>
                      <a:pt x="5200" y="3455"/>
                    </a:lnTo>
                    <a:lnTo>
                      <a:pt x="5174" y="3463"/>
                    </a:lnTo>
                    <a:lnTo>
                      <a:pt x="5150" y="3469"/>
                    </a:lnTo>
                    <a:lnTo>
                      <a:pt x="5131" y="3464"/>
                    </a:lnTo>
                    <a:lnTo>
                      <a:pt x="5092" y="3438"/>
                    </a:lnTo>
                    <a:lnTo>
                      <a:pt x="5065" y="3427"/>
                    </a:lnTo>
                    <a:lnTo>
                      <a:pt x="5030" y="3422"/>
                    </a:lnTo>
                    <a:lnTo>
                      <a:pt x="4983" y="3428"/>
                    </a:lnTo>
                    <a:lnTo>
                      <a:pt x="4919" y="3451"/>
                    </a:lnTo>
                    <a:lnTo>
                      <a:pt x="4883" y="3487"/>
                    </a:lnTo>
                    <a:lnTo>
                      <a:pt x="4841" y="3517"/>
                    </a:lnTo>
                    <a:lnTo>
                      <a:pt x="4749" y="3565"/>
                    </a:lnTo>
                    <a:lnTo>
                      <a:pt x="4703" y="3589"/>
                    </a:lnTo>
                    <a:lnTo>
                      <a:pt x="4657" y="3614"/>
                    </a:lnTo>
                    <a:lnTo>
                      <a:pt x="4615" y="3644"/>
                    </a:lnTo>
                    <a:lnTo>
                      <a:pt x="4579" y="3682"/>
                    </a:lnTo>
                    <a:lnTo>
                      <a:pt x="4555" y="3705"/>
                    </a:lnTo>
                    <a:lnTo>
                      <a:pt x="4529" y="3723"/>
                    </a:lnTo>
                    <a:lnTo>
                      <a:pt x="4472" y="3752"/>
                    </a:lnTo>
                    <a:lnTo>
                      <a:pt x="4413" y="3778"/>
                    </a:lnTo>
                    <a:lnTo>
                      <a:pt x="4385" y="3793"/>
                    </a:lnTo>
                    <a:lnTo>
                      <a:pt x="4358" y="3811"/>
                    </a:lnTo>
                    <a:lnTo>
                      <a:pt x="4338" y="3827"/>
                    </a:lnTo>
                    <a:lnTo>
                      <a:pt x="4321" y="3846"/>
                    </a:lnTo>
                    <a:lnTo>
                      <a:pt x="4290" y="3890"/>
                    </a:lnTo>
                    <a:lnTo>
                      <a:pt x="4263" y="3940"/>
                    </a:lnTo>
                    <a:lnTo>
                      <a:pt x="4240" y="3995"/>
                    </a:lnTo>
                    <a:lnTo>
                      <a:pt x="4201" y="4104"/>
                    </a:lnTo>
                    <a:lnTo>
                      <a:pt x="4167" y="4200"/>
                    </a:lnTo>
                    <a:lnTo>
                      <a:pt x="4086" y="4404"/>
                    </a:lnTo>
                    <a:lnTo>
                      <a:pt x="4010" y="4610"/>
                    </a:lnTo>
                    <a:lnTo>
                      <a:pt x="3944" y="4819"/>
                    </a:lnTo>
                    <a:lnTo>
                      <a:pt x="3883" y="5030"/>
                    </a:lnTo>
                    <a:lnTo>
                      <a:pt x="3867" y="5090"/>
                    </a:lnTo>
                    <a:lnTo>
                      <a:pt x="3854" y="5152"/>
                    </a:lnTo>
                    <a:lnTo>
                      <a:pt x="3851" y="5214"/>
                    </a:lnTo>
                    <a:lnTo>
                      <a:pt x="3853" y="5244"/>
                    </a:lnTo>
                    <a:lnTo>
                      <a:pt x="3860" y="5275"/>
                    </a:lnTo>
                    <a:lnTo>
                      <a:pt x="3869" y="5284"/>
                    </a:lnTo>
                    <a:lnTo>
                      <a:pt x="3873" y="5293"/>
                    </a:lnTo>
                    <a:lnTo>
                      <a:pt x="3870" y="5314"/>
                    </a:lnTo>
                    <a:lnTo>
                      <a:pt x="3863" y="5335"/>
                    </a:lnTo>
                    <a:lnTo>
                      <a:pt x="3857" y="5361"/>
                    </a:lnTo>
                    <a:lnTo>
                      <a:pt x="3853" y="5520"/>
                    </a:lnTo>
                    <a:lnTo>
                      <a:pt x="3854" y="5671"/>
                    </a:lnTo>
                    <a:lnTo>
                      <a:pt x="3859" y="5813"/>
                    </a:lnTo>
                    <a:lnTo>
                      <a:pt x="3871" y="5948"/>
                    </a:lnTo>
                    <a:lnTo>
                      <a:pt x="3889" y="6075"/>
                    </a:lnTo>
                    <a:lnTo>
                      <a:pt x="3911" y="6194"/>
                    </a:lnTo>
                    <a:lnTo>
                      <a:pt x="3939" y="6307"/>
                    </a:lnTo>
                    <a:lnTo>
                      <a:pt x="3973" y="6414"/>
                    </a:lnTo>
                    <a:lnTo>
                      <a:pt x="3990" y="6454"/>
                    </a:lnTo>
                    <a:lnTo>
                      <a:pt x="4010" y="6492"/>
                    </a:lnTo>
                    <a:lnTo>
                      <a:pt x="4060" y="6557"/>
                    </a:lnTo>
                    <a:lnTo>
                      <a:pt x="4118" y="6612"/>
                    </a:lnTo>
                    <a:lnTo>
                      <a:pt x="4183" y="6663"/>
                    </a:lnTo>
                    <a:lnTo>
                      <a:pt x="4314" y="6759"/>
                    </a:lnTo>
                    <a:lnTo>
                      <a:pt x="4375" y="6812"/>
                    </a:lnTo>
                    <a:lnTo>
                      <a:pt x="4397" y="6834"/>
                    </a:lnTo>
                    <a:lnTo>
                      <a:pt x="4429" y="6874"/>
                    </a:lnTo>
                    <a:lnTo>
                      <a:pt x="4444" y="6929"/>
                    </a:lnTo>
                    <a:lnTo>
                      <a:pt x="4444" y="6970"/>
                    </a:lnTo>
                    <a:lnTo>
                      <a:pt x="4417" y="6966"/>
                    </a:lnTo>
                    <a:lnTo>
                      <a:pt x="4410" y="6914"/>
                    </a:lnTo>
                    <a:lnTo>
                      <a:pt x="4391" y="6888"/>
                    </a:lnTo>
                    <a:lnTo>
                      <a:pt x="4328" y="6840"/>
                    </a:lnTo>
                    <a:lnTo>
                      <a:pt x="4262" y="6796"/>
                    </a:lnTo>
                    <a:lnTo>
                      <a:pt x="4190" y="6761"/>
                    </a:lnTo>
                    <a:lnTo>
                      <a:pt x="4153" y="6748"/>
                    </a:lnTo>
                    <a:lnTo>
                      <a:pt x="4114" y="6738"/>
                    </a:lnTo>
                    <a:lnTo>
                      <a:pt x="4083" y="6711"/>
                    </a:lnTo>
                    <a:lnTo>
                      <a:pt x="4051" y="6684"/>
                    </a:lnTo>
                    <a:lnTo>
                      <a:pt x="4035" y="6674"/>
                    </a:lnTo>
                    <a:lnTo>
                      <a:pt x="4018" y="6668"/>
                    </a:lnTo>
                    <a:lnTo>
                      <a:pt x="4000" y="6667"/>
                    </a:lnTo>
                    <a:lnTo>
                      <a:pt x="3980" y="6670"/>
                    </a:lnTo>
                    <a:lnTo>
                      <a:pt x="3947" y="6673"/>
                    </a:lnTo>
                    <a:lnTo>
                      <a:pt x="3913" y="6670"/>
                    </a:lnTo>
                    <a:lnTo>
                      <a:pt x="3849" y="6656"/>
                    </a:lnTo>
                    <a:lnTo>
                      <a:pt x="3818" y="6654"/>
                    </a:lnTo>
                    <a:lnTo>
                      <a:pt x="3789" y="6658"/>
                    </a:lnTo>
                    <a:lnTo>
                      <a:pt x="3776" y="6666"/>
                    </a:lnTo>
                    <a:lnTo>
                      <a:pt x="3763" y="6675"/>
                    </a:lnTo>
                    <a:lnTo>
                      <a:pt x="3752" y="6689"/>
                    </a:lnTo>
                    <a:lnTo>
                      <a:pt x="3741" y="6707"/>
                    </a:lnTo>
                    <a:lnTo>
                      <a:pt x="3678" y="6721"/>
                    </a:lnTo>
                    <a:lnTo>
                      <a:pt x="3617" y="6741"/>
                    </a:lnTo>
                    <a:lnTo>
                      <a:pt x="3556" y="6767"/>
                    </a:lnTo>
                    <a:lnTo>
                      <a:pt x="3501" y="6799"/>
                    </a:lnTo>
                    <a:lnTo>
                      <a:pt x="3483" y="6838"/>
                    </a:lnTo>
                    <a:lnTo>
                      <a:pt x="3456" y="6872"/>
                    </a:lnTo>
                    <a:lnTo>
                      <a:pt x="3423" y="6900"/>
                    </a:lnTo>
                    <a:lnTo>
                      <a:pt x="3385" y="6918"/>
                    </a:lnTo>
                    <a:lnTo>
                      <a:pt x="3359" y="6955"/>
                    </a:lnTo>
                    <a:lnTo>
                      <a:pt x="3318" y="6955"/>
                    </a:lnTo>
                    <a:lnTo>
                      <a:pt x="3338" y="6925"/>
                    </a:lnTo>
                    <a:lnTo>
                      <a:pt x="3360" y="6899"/>
                    </a:lnTo>
                    <a:lnTo>
                      <a:pt x="3411" y="6849"/>
                    </a:lnTo>
                    <a:lnTo>
                      <a:pt x="3435" y="6823"/>
                    </a:lnTo>
                    <a:lnTo>
                      <a:pt x="3455" y="6794"/>
                    </a:lnTo>
                    <a:lnTo>
                      <a:pt x="3472" y="6762"/>
                    </a:lnTo>
                    <a:lnTo>
                      <a:pt x="3483" y="6726"/>
                    </a:lnTo>
                    <a:lnTo>
                      <a:pt x="3415" y="6738"/>
                    </a:lnTo>
                    <a:lnTo>
                      <a:pt x="3346" y="6745"/>
                    </a:lnTo>
                    <a:lnTo>
                      <a:pt x="3278" y="6750"/>
                    </a:lnTo>
                    <a:lnTo>
                      <a:pt x="3214" y="6759"/>
                    </a:lnTo>
                    <a:lnTo>
                      <a:pt x="3159" y="6775"/>
                    </a:lnTo>
                    <a:lnTo>
                      <a:pt x="3108" y="6798"/>
                    </a:lnTo>
                    <a:lnTo>
                      <a:pt x="3012" y="6852"/>
                    </a:lnTo>
                    <a:lnTo>
                      <a:pt x="2873" y="6844"/>
                    </a:lnTo>
                    <a:lnTo>
                      <a:pt x="2821" y="6855"/>
                    </a:lnTo>
                    <a:lnTo>
                      <a:pt x="2776" y="6840"/>
                    </a:lnTo>
                    <a:close/>
                    <a:moveTo>
                      <a:pt x="3126" y="3957"/>
                    </a:moveTo>
                    <a:lnTo>
                      <a:pt x="3075" y="3985"/>
                    </a:lnTo>
                    <a:lnTo>
                      <a:pt x="3038" y="4044"/>
                    </a:lnTo>
                    <a:lnTo>
                      <a:pt x="2932" y="4081"/>
                    </a:lnTo>
                    <a:lnTo>
                      <a:pt x="2847" y="4182"/>
                    </a:lnTo>
                    <a:lnTo>
                      <a:pt x="2629" y="4185"/>
                    </a:lnTo>
                    <a:lnTo>
                      <a:pt x="2844" y="4167"/>
                    </a:lnTo>
                    <a:lnTo>
                      <a:pt x="2918" y="4067"/>
                    </a:lnTo>
                    <a:lnTo>
                      <a:pt x="3018" y="4026"/>
                    </a:lnTo>
                    <a:lnTo>
                      <a:pt x="3038" y="3978"/>
                    </a:lnTo>
                    <a:lnTo>
                      <a:pt x="3104" y="3938"/>
                    </a:lnTo>
                    <a:lnTo>
                      <a:pt x="3113" y="3950"/>
                    </a:lnTo>
                    <a:lnTo>
                      <a:pt x="3126" y="3957"/>
                    </a:lnTo>
                    <a:close/>
                    <a:moveTo>
                      <a:pt x="1218" y="3287"/>
                    </a:moveTo>
                    <a:lnTo>
                      <a:pt x="1195" y="3315"/>
                    </a:lnTo>
                    <a:lnTo>
                      <a:pt x="1169" y="3335"/>
                    </a:lnTo>
                    <a:lnTo>
                      <a:pt x="1141" y="3348"/>
                    </a:lnTo>
                    <a:lnTo>
                      <a:pt x="1112" y="3357"/>
                    </a:lnTo>
                    <a:lnTo>
                      <a:pt x="1049" y="3361"/>
                    </a:lnTo>
                    <a:lnTo>
                      <a:pt x="985" y="3358"/>
                    </a:lnTo>
                    <a:lnTo>
                      <a:pt x="922" y="3356"/>
                    </a:lnTo>
                    <a:lnTo>
                      <a:pt x="892" y="3358"/>
                    </a:lnTo>
                    <a:lnTo>
                      <a:pt x="864" y="3363"/>
                    </a:lnTo>
                    <a:lnTo>
                      <a:pt x="839" y="3375"/>
                    </a:lnTo>
                    <a:lnTo>
                      <a:pt x="815" y="3391"/>
                    </a:lnTo>
                    <a:lnTo>
                      <a:pt x="795" y="3415"/>
                    </a:lnTo>
                    <a:lnTo>
                      <a:pt x="779" y="3448"/>
                    </a:lnTo>
                    <a:lnTo>
                      <a:pt x="729" y="3451"/>
                    </a:lnTo>
                    <a:lnTo>
                      <a:pt x="681" y="3463"/>
                    </a:lnTo>
                    <a:lnTo>
                      <a:pt x="634" y="3479"/>
                    </a:lnTo>
                    <a:lnTo>
                      <a:pt x="589" y="3498"/>
                    </a:lnTo>
                    <a:lnTo>
                      <a:pt x="544" y="3518"/>
                    </a:lnTo>
                    <a:lnTo>
                      <a:pt x="497" y="3534"/>
                    </a:lnTo>
                    <a:lnTo>
                      <a:pt x="450" y="3547"/>
                    </a:lnTo>
                    <a:lnTo>
                      <a:pt x="400" y="3551"/>
                    </a:lnTo>
                    <a:lnTo>
                      <a:pt x="455" y="3539"/>
                    </a:lnTo>
                    <a:lnTo>
                      <a:pt x="503" y="3522"/>
                    </a:lnTo>
                    <a:lnTo>
                      <a:pt x="584" y="3477"/>
                    </a:lnTo>
                    <a:lnTo>
                      <a:pt x="621" y="3455"/>
                    </a:lnTo>
                    <a:lnTo>
                      <a:pt x="661" y="3438"/>
                    </a:lnTo>
                    <a:lnTo>
                      <a:pt x="703" y="3426"/>
                    </a:lnTo>
                    <a:lnTo>
                      <a:pt x="727" y="3424"/>
                    </a:lnTo>
                    <a:lnTo>
                      <a:pt x="752" y="3425"/>
                    </a:lnTo>
                    <a:lnTo>
                      <a:pt x="773" y="3388"/>
                    </a:lnTo>
                    <a:lnTo>
                      <a:pt x="568" y="3365"/>
                    </a:lnTo>
                    <a:lnTo>
                      <a:pt x="521" y="3355"/>
                    </a:lnTo>
                    <a:lnTo>
                      <a:pt x="478" y="3335"/>
                    </a:lnTo>
                    <a:lnTo>
                      <a:pt x="398" y="3287"/>
                    </a:lnTo>
                    <a:lnTo>
                      <a:pt x="359" y="3265"/>
                    </a:lnTo>
                    <a:lnTo>
                      <a:pt x="318" y="3248"/>
                    </a:lnTo>
                    <a:lnTo>
                      <a:pt x="274" y="3239"/>
                    </a:lnTo>
                    <a:lnTo>
                      <a:pt x="250" y="3239"/>
                    </a:lnTo>
                    <a:lnTo>
                      <a:pt x="226" y="3243"/>
                    </a:lnTo>
                    <a:lnTo>
                      <a:pt x="0" y="3162"/>
                    </a:lnTo>
                    <a:lnTo>
                      <a:pt x="221" y="3232"/>
                    </a:lnTo>
                    <a:lnTo>
                      <a:pt x="248" y="3225"/>
                    </a:lnTo>
                    <a:lnTo>
                      <a:pt x="274" y="3223"/>
                    </a:lnTo>
                    <a:lnTo>
                      <a:pt x="322" y="3230"/>
                    </a:lnTo>
                    <a:lnTo>
                      <a:pt x="366" y="3246"/>
                    </a:lnTo>
                    <a:lnTo>
                      <a:pt x="409" y="3269"/>
                    </a:lnTo>
                    <a:lnTo>
                      <a:pt x="493" y="3320"/>
                    </a:lnTo>
                    <a:lnTo>
                      <a:pt x="537" y="3340"/>
                    </a:lnTo>
                    <a:lnTo>
                      <a:pt x="553" y="3346"/>
                    </a:lnTo>
                    <a:lnTo>
                      <a:pt x="559" y="3347"/>
                    </a:lnTo>
                    <a:lnTo>
                      <a:pt x="584" y="3350"/>
                    </a:lnTo>
                    <a:lnTo>
                      <a:pt x="788" y="3367"/>
                    </a:lnTo>
                    <a:lnTo>
                      <a:pt x="805" y="3351"/>
                    </a:lnTo>
                    <a:lnTo>
                      <a:pt x="821" y="3340"/>
                    </a:lnTo>
                    <a:lnTo>
                      <a:pt x="838" y="3331"/>
                    </a:lnTo>
                    <a:lnTo>
                      <a:pt x="855" y="3326"/>
                    </a:lnTo>
                    <a:lnTo>
                      <a:pt x="891" y="3323"/>
                    </a:lnTo>
                    <a:lnTo>
                      <a:pt x="928" y="3324"/>
                    </a:lnTo>
                    <a:lnTo>
                      <a:pt x="965" y="3327"/>
                    </a:lnTo>
                    <a:lnTo>
                      <a:pt x="1005" y="3327"/>
                    </a:lnTo>
                    <a:lnTo>
                      <a:pt x="1045" y="3318"/>
                    </a:lnTo>
                    <a:lnTo>
                      <a:pt x="1087" y="3299"/>
                    </a:lnTo>
                    <a:lnTo>
                      <a:pt x="1099" y="3314"/>
                    </a:lnTo>
                    <a:lnTo>
                      <a:pt x="1114" y="3324"/>
                    </a:lnTo>
                    <a:lnTo>
                      <a:pt x="1131" y="3328"/>
                    </a:lnTo>
                    <a:lnTo>
                      <a:pt x="1147" y="3326"/>
                    </a:lnTo>
                    <a:lnTo>
                      <a:pt x="1164" y="3319"/>
                    </a:lnTo>
                    <a:lnTo>
                      <a:pt x="1179" y="3306"/>
                    </a:lnTo>
                    <a:lnTo>
                      <a:pt x="1190" y="3287"/>
                    </a:lnTo>
                    <a:lnTo>
                      <a:pt x="1197" y="3263"/>
                    </a:lnTo>
                    <a:lnTo>
                      <a:pt x="1218" y="3287"/>
                    </a:lnTo>
                    <a:close/>
                    <a:moveTo>
                      <a:pt x="6021" y="4120"/>
                    </a:moveTo>
                    <a:lnTo>
                      <a:pt x="6168" y="4212"/>
                    </a:lnTo>
                    <a:lnTo>
                      <a:pt x="6151" y="4219"/>
                    </a:lnTo>
                    <a:lnTo>
                      <a:pt x="6140" y="4234"/>
                    </a:lnTo>
                    <a:lnTo>
                      <a:pt x="6062" y="4195"/>
                    </a:lnTo>
                    <a:lnTo>
                      <a:pt x="6061" y="4175"/>
                    </a:lnTo>
                    <a:lnTo>
                      <a:pt x="6052" y="4158"/>
                    </a:lnTo>
                    <a:lnTo>
                      <a:pt x="6034" y="4147"/>
                    </a:lnTo>
                    <a:lnTo>
                      <a:pt x="6024" y="4144"/>
                    </a:lnTo>
                    <a:lnTo>
                      <a:pt x="6011" y="4144"/>
                    </a:lnTo>
                    <a:lnTo>
                      <a:pt x="6019" y="4133"/>
                    </a:lnTo>
                    <a:lnTo>
                      <a:pt x="6021" y="4120"/>
                    </a:lnTo>
                    <a:close/>
                    <a:moveTo>
                      <a:pt x="6361" y="4498"/>
                    </a:moveTo>
                    <a:lnTo>
                      <a:pt x="6415" y="4583"/>
                    </a:lnTo>
                    <a:lnTo>
                      <a:pt x="6407" y="4719"/>
                    </a:lnTo>
                    <a:lnTo>
                      <a:pt x="6438" y="4771"/>
                    </a:lnTo>
                    <a:lnTo>
                      <a:pt x="6392" y="4734"/>
                    </a:lnTo>
                    <a:lnTo>
                      <a:pt x="6396" y="4583"/>
                    </a:lnTo>
                    <a:lnTo>
                      <a:pt x="6354" y="4524"/>
                    </a:lnTo>
                    <a:lnTo>
                      <a:pt x="6361" y="4498"/>
                    </a:lnTo>
                    <a:close/>
                    <a:moveTo>
                      <a:pt x="2490" y="2358"/>
                    </a:moveTo>
                    <a:lnTo>
                      <a:pt x="2445" y="2321"/>
                    </a:lnTo>
                    <a:lnTo>
                      <a:pt x="2402" y="2279"/>
                    </a:lnTo>
                    <a:lnTo>
                      <a:pt x="2322" y="2192"/>
                    </a:lnTo>
                    <a:lnTo>
                      <a:pt x="2241" y="2104"/>
                    </a:lnTo>
                    <a:lnTo>
                      <a:pt x="2198" y="2063"/>
                    </a:lnTo>
                    <a:lnTo>
                      <a:pt x="2151" y="2027"/>
                    </a:lnTo>
                    <a:lnTo>
                      <a:pt x="2211" y="2039"/>
                    </a:lnTo>
                    <a:lnTo>
                      <a:pt x="2252" y="2073"/>
                    </a:lnTo>
                    <a:lnTo>
                      <a:pt x="2290" y="2110"/>
                    </a:lnTo>
                    <a:lnTo>
                      <a:pt x="2367" y="2190"/>
                    </a:lnTo>
                    <a:lnTo>
                      <a:pt x="2407" y="2229"/>
                    </a:lnTo>
                    <a:lnTo>
                      <a:pt x="2449" y="2268"/>
                    </a:lnTo>
                    <a:lnTo>
                      <a:pt x="2495" y="2303"/>
                    </a:lnTo>
                    <a:lnTo>
                      <a:pt x="2547" y="2335"/>
                    </a:lnTo>
                    <a:lnTo>
                      <a:pt x="2516" y="2341"/>
                    </a:lnTo>
                    <a:lnTo>
                      <a:pt x="2490" y="2358"/>
                    </a:lnTo>
                    <a:close/>
                    <a:moveTo>
                      <a:pt x="3583" y="3080"/>
                    </a:moveTo>
                    <a:lnTo>
                      <a:pt x="3556" y="3028"/>
                    </a:lnTo>
                    <a:lnTo>
                      <a:pt x="3534" y="2972"/>
                    </a:lnTo>
                    <a:lnTo>
                      <a:pt x="3510" y="2922"/>
                    </a:lnTo>
                    <a:lnTo>
                      <a:pt x="3495" y="2902"/>
                    </a:lnTo>
                    <a:lnTo>
                      <a:pt x="3479" y="2887"/>
                    </a:lnTo>
                    <a:lnTo>
                      <a:pt x="3444" y="2860"/>
                    </a:lnTo>
                    <a:lnTo>
                      <a:pt x="3417" y="2828"/>
                    </a:lnTo>
                    <a:lnTo>
                      <a:pt x="3396" y="2792"/>
                    </a:lnTo>
                    <a:lnTo>
                      <a:pt x="3377" y="2756"/>
                    </a:lnTo>
                    <a:lnTo>
                      <a:pt x="3342" y="2682"/>
                    </a:lnTo>
                    <a:lnTo>
                      <a:pt x="3319" y="2648"/>
                    </a:lnTo>
                    <a:lnTo>
                      <a:pt x="3311" y="2635"/>
                    </a:lnTo>
                    <a:lnTo>
                      <a:pt x="3307" y="2632"/>
                    </a:lnTo>
                    <a:lnTo>
                      <a:pt x="3292" y="2617"/>
                    </a:lnTo>
                    <a:lnTo>
                      <a:pt x="3262" y="2582"/>
                    </a:lnTo>
                    <a:lnTo>
                      <a:pt x="3242" y="2540"/>
                    </a:lnTo>
                    <a:lnTo>
                      <a:pt x="3228" y="2495"/>
                    </a:lnTo>
                    <a:lnTo>
                      <a:pt x="3216" y="2448"/>
                    </a:lnTo>
                    <a:lnTo>
                      <a:pt x="3205" y="2402"/>
                    </a:lnTo>
                    <a:lnTo>
                      <a:pt x="3191" y="2357"/>
                    </a:lnTo>
                    <a:lnTo>
                      <a:pt x="3170" y="2316"/>
                    </a:lnTo>
                    <a:lnTo>
                      <a:pt x="3142" y="2279"/>
                    </a:lnTo>
                    <a:lnTo>
                      <a:pt x="3162" y="2296"/>
                    </a:lnTo>
                    <a:lnTo>
                      <a:pt x="3178" y="2316"/>
                    </a:lnTo>
                    <a:lnTo>
                      <a:pt x="3204" y="2358"/>
                    </a:lnTo>
                    <a:lnTo>
                      <a:pt x="3222" y="2405"/>
                    </a:lnTo>
                    <a:lnTo>
                      <a:pt x="3238" y="2454"/>
                    </a:lnTo>
                    <a:lnTo>
                      <a:pt x="3256" y="2503"/>
                    </a:lnTo>
                    <a:lnTo>
                      <a:pt x="3276" y="2549"/>
                    </a:lnTo>
                    <a:lnTo>
                      <a:pt x="3304" y="2590"/>
                    </a:lnTo>
                    <a:lnTo>
                      <a:pt x="3322" y="2609"/>
                    </a:lnTo>
                    <a:lnTo>
                      <a:pt x="3344" y="2625"/>
                    </a:lnTo>
                    <a:lnTo>
                      <a:pt x="3350" y="2578"/>
                    </a:lnTo>
                    <a:lnTo>
                      <a:pt x="3360" y="2532"/>
                    </a:lnTo>
                    <a:lnTo>
                      <a:pt x="3387" y="2440"/>
                    </a:lnTo>
                    <a:lnTo>
                      <a:pt x="3412" y="2347"/>
                    </a:lnTo>
                    <a:lnTo>
                      <a:pt x="3421" y="2299"/>
                    </a:lnTo>
                    <a:lnTo>
                      <a:pt x="3423" y="2249"/>
                    </a:lnTo>
                    <a:lnTo>
                      <a:pt x="3419" y="2222"/>
                    </a:lnTo>
                    <a:lnTo>
                      <a:pt x="3412" y="2198"/>
                    </a:lnTo>
                    <a:lnTo>
                      <a:pt x="3389" y="2153"/>
                    </a:lnTo>
                    <a:lnTo>
                      <a:pt x="3354" y="2072"/>
                    </a:lnTo>
                    <a:lnTo>
                      <a:pt x="3329" y="1989"/>
                    </a:lnTo>
                    <a:lnTo>
                      <a:pt x="3306" y="1903"/>
                    </a:lnTo>
                    <a:lnTo>
                      <a:pt x="3280" y="1820"/>
                    </a:lnTo>
                    <a:lnTo>
                      <a:pt x="3315" y="1849"/>
                    </a:lnTo>
                    <a:lnTo>
                      <a:pt x="3335" y="1927"/>
                    </a:lnTo>
                    <a:lnTo>
                      <a:pt x="3361" y="2009"/>
                    </a:lnTo>
                    <a:lnTo>
                      <a:pt x="3395" y="2091"/>
                    </a:lnTo>
                    <a:lnTo>
                      <a:pt x="3435" y="2172"/>
                    </a:lnTo>
                    <a:lnTo>
                      <a:pt x="3464" y="2276"/>
                    </a:lnTo>
                    <a:lnTo>
                      <a:pt x="3500" y="2213"/>
                    </a:lnTo>
                    <a:lnTo>
                      <a:pt x="3528" y="2147"/>
                    </a:lnTo>
                    <a:lnTo>
                      <a:pt x="3551" y="2078"/>
                    </a:lnTo>
                    <a:lnTo>
                      <a:pt x="3569" y="2009"/>
                    </a:lnTo>
                    <a:lnTo>
                      <a:pt x="3555" y="2089"/>
                    </a:lnTo>
                    <a:lnTo>
                      <a:pt x="3535" y="2169"/>
                    </a:lnTo>
                    <a:lnTo>
                      <a:pt x="3520" y="2208"/>
                    </a:lnTo>
                    <a:lnTo>
                      <a:pt x="3504" y="2246"/>
                    </a:lnTo>
                    <a:lnTo>
                      <a:pt x="3483" y="2283"/>
                    </a:lnTo>
                    <a:lnTo>
                      <a:pt x="3460" y="2317"/>
                    </a:lnTo>
                    <a:lnTo>
                      <a:pt x="3446" y="2340"/>
                    </a:lnTo>
                    <a:lnTo>
                      <a:pt x="3432" y="2370"/>
                    </a:lnTo>
                    <a:lnTo>
                      <a:pt x="3408" y="2443"/>
                    </a:lnTo>
                    <a:lnTo>
                      <a:pt x="3388" y="2526"/>
                    </a:lnTo>
                    <a:lnTo>
                      <a:pt x="3374" y="2613"/>
                    </a:lnTo>
                    <a:lnTo>
                      <a:pt x="3376" y="2635"/>
                    </a:lnTo>
                    <a:lnTo>
                      <a:pt x="3386" y="2666"/>
                    </a:lnTo>
                    <a:lnTo>
                      <a:pt x="3398" y="2703"/>
                    </a:lnTo>
                    <a:lnTo>
                      <a:pt x="3408" y="2743"/>
                    </a:lnTo>
                    <a:lnTo>
                      <a:pt x="3414" y="2765"/>
                    </a:lnTo>
                    <a:lnTo>
                      <a:pt x="3423" y="2783"/>
                    </a:lnTo>
                    <a:lnTo>
                      <a:pt x="3448" y="2815"/>
                    </a:lnTo>
                    <a:lnTo>
                      <a:pt x="3478" y="2842"/>
                    </a:lnTo>
                    <a:lnTo>
                      <a:pt x="3512" y="2866"/>
                    </a:lnTo>
                    <a:lnTo>
                      <a:pt x="3547" y="2890"/>
                    </a:lnTo>
                    <a:lnTo>
                      <a:pt x="3578" y="2917"/>
                    </a:lnTo>
                    <a:lnTo>
                      <a:pt x="3591" y="2932"/>
                    </a:lnTo>
                    <a:lnTo>
                      <a:pt x="3603" y="2949"/>
                    </a:lnTo>
                    <a:lnTo>
                      <a:pt x="3611" y="2970"/>
                    </a:lnTo>
                    <a:lnTo>
                      <a:pt x="3618" y="2991"/>
                    </a:lnTo>
                    <a:lnTo>
                      <a:pt x="3601" y="3006"/>
                    </a:lnTo>
                    <a:lnTo>
                      <a:pt x="3588" y="3028"/>
                    </a:lnTo>
                    <a:lnTo>
                      <a:pt x="3581" y="3053"/>
                    </a:lnTo>
                    <a:lnTo>
                      <a:pt x="3583" y="3080"/>
                    </a:lnTo>
                    <a:close/>
                    <a:moveTo>
                      <a:pt x="3976" y="1290"/>
                    </a:moveTo>
                    <a:lnTo>
                      <a:pt x="3950" y="1104"/>
                    </a:lnTo>
                    <a:lnTo>
                      <a:pt x="3939" y="1062"/>
                    </a:lnTo>
                    <a:lnTo>
                      <a:pt x="3924" y="1029"/>
                    </a:lnTo>
                    <a:lnTo>
                      <a:pt x="3885" y="974"/>
                    </a:lnTo>
                    <a:lnTo>
                      <a:pt x="3868" y="947"/>
                    </a:lnTo>
                    <a:lnTo>
                      <a:pt x="3855" y="914"/>
                    </a:lnTo>
                    <a:lnTo>
                      <a:pt x="3850" y="873"/>
                    </a:lnTo>
                    <a:lnTo>
                      <a:pt x="3853" y="818"/>
                    </a:lnTo>
                    <a:lnTo>
                      <a:pt x="3856" y="782"/>
                    </a:lnTo>
                    <a:lnTo>
                      <a:pt x="3854" y="750"/>
                    </a:lnTo>
                    <a:lnTo>
                      <a:pt x="3849" y="721"/>
                    </a:lnTo>
                    <a:lnTo>
                      <a:pt x="3839" y="695"/>
                    </a:lnTo>
                    <a:lnTo>
                      <a:pt x="3811" y="649"/>
                    </a:lnTo>
                    <a:lnTo>
                      <a:pt x="3772" y="611"/>
                    </a:lnTo>
                    <a:lnTo>
                      <a:pt x="3726" y="576"/>
                    </a:lnTo>
                    <a:lnTo>
                      <a:pt x="3676" y="541"/>
                    </a:lnTo>
                    <a:lnTo>
                      <a:pt x="3626" y="503"/>
                    </a:lnTo>
                    <a:lnTo>
                      <a:pt x="3580" y="458"/>
                    </a:lnTo>
                    <a:lnTo>
                      <a:pt x="3563" y="436"/>
                    </a:lnTo>
                    <a:lnTo>
                      <a:pt x="3550" y="414"/>
                    </a:lnTo>
                    <a:lnTo>
                      <a:pt x="3540" y="394"/>
                    </a:lnTo>
                    <a:lnTo>
                      <a:pt x="3536" y="374"/>
                    </a:lnTo>
                    <a:lnTo>
                      <a:pt x="3536" y="333"/>
                    </a:lnTo>
                    <a:lnTo>
                      <a:pt x="3546" y="293"/>
                    </a:lnTo>
                    <a:lnTo>
                      <a:pt x="3581" y="212"/>
                    </a:lnTo>
                    <a:lnTo>
                      <a:pt x="3600" y="170"/>
                    </a:lnTo>
                    <a:lnTo>
                      <a:pt x="3606" y="153"/>
                    </a:lnTo>
                    <a:lnTo>
                      <a:pt x="3614" y="125"/>
                    </a:lnTo>
                    <a:lnTo>
                      <a:pt x="3614" y="89"/>
                    </a:lnTo>
                    <a:lnTo>
                      <a:pt x="3604" y="58"/>
                    </a:lnTo>
                    <a:lnTo>
                      <a:pt x="3592" y="29"/>
                    </a:lnTo>
                    <a:lnTo>
                      <a:pt x="3589" y="0"/>
                    </a:lnTo>
                    <a:lnTo>
                      <a:pt x="3629" y="54"/>
                    </a:lnTo>
                    <a:lnTo>
                      <a:pt x="3637" y="72"/>
                    </a:lnTo>
                    <a:lnTo>
                      <a:pt x="3641" y="93"/>
                    </a:lnTo>
                    <a:lnTo>
                      <a:pt x="3638" y="115"/>
                    </a:lnTo>
                    <a:lnTo>
                      <a:pt x="3633" y="140"/>
                    </a:lnTo>
                    <a:lnTo>
                      <a:pt x="3594" y="250"/>
                    </a:lnTo>
                    <a:lnTo>
                      <a:pt x="3577" y="307"/>
                    </a:lnTo>
                    <a:lnTo>
                      <a:pt x="3573" y="336"/>
                    </a:lnTo>
                    <a:lnTo>
                      <a:pt x="3573" y="364"/>
                    </a:lnTo>
                    <a:lnTo>
                      <a:pt x="3577" y="391"/>
                    </a:lnTo>
                    <a:lnTo>
                      <a:pt x="3587" y="416"/>
                    </a:lnTo>
                    <a:lnTo>
                      <a:pt x="3604" y="440"/>
                    </a:lnTo>
                    <a:lnTo>
                      <a:pt x="3629" y="462"/>
                    </a:lnTo>
                    <a:lnTo>
                      <a:pt x="3758" y="555"/>
                    </a:lnTo>
                    <a:lnTo>
                      <a:pt x="3788" y="581"/>
                    </a:lnTo>
                    <a:lnTo>
                      <a:pt x="3817" y="609"/>
                    </a:lnTo>
                    <a:lnTo>
                      <a:pt x="3838" y="630"/>
                    </a:lnTo>
                    <a:lnTo>
                      <a:pt x="3864" y="671"/>
                    </a:lnTo>
                    <a:lnTo>
                      <a:pt x="3887" y="646"/>
                    </a:lnTo>
                    <a:lnTo>
                      <a:pt x="3904" y="616"/>
                    </a:lnTo>
                    <a:lnTo>
                      <a:pt x="3917" y="585"/>
                    </a:lnTo>
                    <a:lnTo>
                      <a:pt x="3932" y="554"/>
                    </a:lnTo>
                    <a:lnTo>
                      <a:pt x="3919" y="617"/>
                    </a:lnTo>
                    <a:lnTo>
                      <a:pt x="3900" y="677"/>
                    </a:lnTo>
                    <a:lnTo>
                      <a:pt x="3886" y="738"/>
                    </a:lnTo>
                    <a:lnTo>
                      <a:pt x="3884" y="770"/>
                    </a:lnTo>
                    <a:lnTo>
                      <a:pt x="3886" y="803"/>
                    </a:lnTo>
                    <a:lnTo>
                      <a:pt x="3897" y="869"/>
                    </a:lnTo>
                    <a:lnTo>
                      <a:pt x="3909" y="912"/>
                    </a:lnTo>
                    <a:lnTo>
                      <a:pt x="3921" y="941"/>
                    </a:lnTo>
                    <a:lnTo>
                      <a:pt x="3934" y="963"/>
                    </a:lnTo>
                    <a:lnTo>
                      <a:pt x="3963" y="1002"/>
                    </a:lnTo>
                    <a:lnTo>
                      <a:pt x="3980" y="1034"/>
                    </a:lnTo>
                    <a:lnTo>
                      <a:pt x="3999" y="1081"/>
                    </a:lnTo>
                    <a:lnTo>
                      <a:pt x="4047" y="1248"/>
                    </a:lnTo>
                    <a:lnTo>
                      <a:pt x="4025" y="1248"/>
                    </a:lnTo>
                    <a:lnTo>
                      <a:pt x="4005" y="1256"/>
                    </a:lnTo>
                    <a:lnTo>
                      <a:pt x="3988" y="1270"/>
                    </a:lnTo>
                    <a:lnTo>
                      <a:pt x="3976" y="1290"/>
                    </a:lnTo>
                    <a:close/>
                    <a:moveTo>
                      <a:pt x="4489" y="1111"/>
                    </a:moveTo>
                    <a:lnTo>
                      <a:pt x="4526" y="1060"/>
                    </a:lnTo>
                    <a:lnTo>
                      <a:pt x="4567" y="1011"/>
                    </a:lnTo>
                    <a:lnTo>
                      <a:pt x="4611" y="966"/>
                    </a:lnTo>
                    <a:lnTo>
                      <a:pt x="4658" y="924"/>
                    </a:lnTo>
                    <a:lnTo>
                      <a:pt x="4759" y="848"/>
                    </a:lnTo>
                    <a:lnTo>
                      <a:pt x="4862" y="781"/>
                    </a:lnTo>
                    <a:lnTo>
                      <a:pt x="4875" y="727"/>
                    </a:lnTo>
                    <a:lnTo>
                      <a:pt x="4892" y="681"/>
                    </a:lnTo>
                    <a:lnTo>
                      <a:pt x="4919" y="639"/>
                    </a:lnTo>
                    <a:lnTo>
                      <a:pt x="4938" y="619"/>
                    </a:lnTo>
                    <a:lnTo>
                      <a:pt x="4959" y="600"/>
                    </a:lnTo>
                    <a:lnTo>
                      <a:pt x="4978" y="503"/>
                    </a:lnTo>
                    <a:lnTo>
                      <a:pt x="4989" y="455"/>
                    </a:lnTo>
                    <a:lnTo>
                      <a:pt x="5006" y="410"/>
                    </a:lnTo>
                    <a:lnTo>
                      <a:pt x="5016" y="410"/>
                    </a:lnTo>
                    <a:lnTo>
                      <a:pt x="4982" y="607"/>
                    </a:lnTo>
                    <a:lnTo>
                      <a:pt x="4977" y="625"/>
                    </a:lnTo>
                    <a:lnTo>
                      <a:pt x="4968" y="639"/>
                    </a:lnTo>
                    <a:lnTo>
                      <a:pt x="4945" y="662"/>
                    </a:lnTo>
                    <a:lnTo>
                      <a:pt x="4919" y="696"/>
                    </a:lnTo>
                    <a:lnTo>
                      <a:pt x="4908" y="722"/>
                    </a:lnTo>
                    <a:lnTo>
                      <a:pt x="4897" y="758"/>
                    </a:lnTo>
                    <a:lnTo>
                      <a:pt x="4911" y="770"/>
                    </a:lnTo>
                    <a:lnTo>
                      <a:pt x="4956" y="731"/>
                    </a:lnTo>
                    <a:lnTo>
                      <a:pt x="5003" y="694"/>
                    </a:lnTo>
                    <a:lnTo>
                      <a:pt x="5101" y="623"/>
                    </a:lnTo>
                    <a:lnTo>
                      <a:pt x="5148" y="586"/>
                    </a:lnTo>
                    <a:lnTo>
                      <a:pt x="5192" y="547"/>
                    </a:lnTo>
                    <a:lnTo>
                      <a:pt x="5234" y="503"/>
                    </a:lnTo>
                    <a:lnTo>
                      <a:pt x="5271" y="455"/>
                    </a:lnTo>
                    <a:lnTo>
                      <a:pt x="5250" y="490"/>
                    </a:lnTo>
                    <a:lnTo>
                      <a:pt x="5227" y="523"/>
                    </a:lnTo>
                    <a:lnTo>
                      <a:pt x="5174" y="583"/>
                    </a:lnTo>
                    <a:lnTo>
                      <a:pt x="5054" y="692"/>
                    </a:lnTo>
                    <a:lnTo>
                      <a:pt x="5077" y="685"/>
                    </a:lnTo>
                    <a:lnTo>
                      <a:pt x="5096" y="683"/>
                    </a:lnTo>
                    <a:lnTo>
                      <a:pt x="5115" y="686"/>
                    </a:lnTo>
                    <a:lnTo>
                      <a:pt x="5133" y="690"/>
                    </a:lnTo>
                    <a:lnTo>
                      <a:pt x="5171" y="699"/>
                    </a:lnTo>
                    <a:lnTo>
                      <a:pt x="5191" y="698"/>
                    </a:lnTo>
                    <a:lnTo>
                      <a:pt x="5214" y="692"/>
                    </a:lnTo>
                    <a:lnTo>
                      <a:pt x="5185" y="704"/>
                    </a:lnTo>
                    <a:lnTo>
                      <a:pt x="5154" y="709"/>
                    </a:lnTo>
                    <a:lnTo>
                      <a:pt x="5093" y="710"/>
                    </a:lnTo>
                    <a:lnTo>
                      <a:pt x="5061" y="711"/>
                    </a:lnTo>
                    <a:lnTo>
                      <a:pt x="5030" y="716"/>
                    </a:lnTo>
                    <a:lnTo>
                      <a:pt x="5000" y="727"/>
                    </a:lnTo>
                    <a:lnTo>
                      <a:pt x="4985" y="736"/>
                    </a:lnTo>
                    <a:lnTo>
                      <a:pt x="4971" y="748"/>
                    </a:lnTo>
                    <a:lnTo>
                      <a:pt x="4924" y="782"/>
                    </a:lnTo>
                    <a:lnTo>
                      <a:pt x="4872" y="813"/>
                    </a:lnTo>
                    <a:lnTo>
                      <a:pt x="4762" y="891"/>
                    </a:lnTo>
                    <a:lnTo>
                      <a:pt x="4710" y="933"/>
                    </a:lnTo>
                    <a:lnTo>
                      <a:pt x="4661" y="979"/>
                    </a:lnTo>
                    <a:lnTo>
                      <a:pt x="4616" y="1027"/>
                    </a:lnTo>
                    <a:lnTo>
                      <a:pt x="4576" y="1080"/>
                    </a:lnTo>
                    <a:lnTo>
                      <a:pt x="4544" y="1139"/>
                    </a:lnTo>
                    <a:lnTo>
                      <a:pt x="4518" y="1204"/>
                    </a:lnTo>
                    <a:lnTo>
                      <a:pt x="4524" y="1177"/>
                    </a:lnTo>
                    <a:lnTo>
                      <a:pt x="4519" y="1153"/>
                    </a:lnTo>
                    <a:lnTo>
                      <a:pt x="4507" y="1129"/>
                    </a:lnTo>
                    <a:lnTo>
                      <a:pt x="4489" y="1111"/>
                    </a:lnTo>
                    <a:close/>
                  </a:path>
                </a:pathLst>
              </a:custGeom>
              <a:solidFill>
                <a:srgbClr val="CC9954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2" name="Freeform 164">
                <a:extLst>
                  <a:ext uri="{FF2B5EF4-FFF2-40B4-BE49-F238E27FC236}">
                    <a16:creationId xmlns:a16="http://schemas.microsoft.com/office/drawing/2014/main" id="{CB785486-1CA5-480D-AD4A-C0033A0E1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9163" y="3036888"/>
                <a:ext cx="579438" cy="914400"/>
              </a:xfrm>
              <a:custGeom>
                <a:avLst/>
                <a:gdLst>
                  <a:gd name="T0" fmla="*/ 229 w 2550"/>
                  <a:gd name="T1" fmla="*/ 4994 h 5177"/>
                  <a:gd name="T2" fmla="*/ 516 w 2550"/>
                  <a:gd name="T3" fmla="*/ 4884 h 5177"/>
                  <a:gd name="T4" fmla="*/ 747 w 2550"/>
                  <a:gd name="T5" fmla="*/ 4628 h 5177"/>
                  <a:gd name="T6" fmla="*/ 791 w 2550"/>
                  <a:gd name="T7" fmla="*/ 4135 h 5177"/>
                  <a:gd name="T8" fmla="*/ 732 w 2550"/>
                  <a:gd name="T9" fmla="*/ 3557 h 5177"/>
                  <a:gd name="T10" fmla="*/ 549 w 2550"/>
                  <a:gd name="T11" fmla="*/ 3309 h 5177"/>
                  <a:gd name="T12" fmla="*/ 356 w 2550"/>
                  <a:gd name="T13" fmla="*/ 3221 h 5177"/>
                  <a:gd name="T14" fmla="*/ 418 w 2550"/>
                  <a:gd name="T15" fmla="*/ 3194 h 5177"/>
                  <a:gd name="T16" fmla="*/ 224 w 2550"/>
                  <a:gd name="T17" fmla="*/ 3048 h 5177"/>
                  <a:gd name="T18" fmla="*/ 15 w 2550"/>
                  <a:gd name="T19" fmla="*/ 2893 h 5177"/>
                  <a:gd name="T20" fmla="*/ 373 w 2550"/>
                  <a:gd name="T21" fmla="*/ 3063 h 5177"/>
                  <a:gd name="T22" fmla="*/ 577 w 2550"/>
                  <a:gd name="T23" fmla="*/ 3228 h 5177"/>
                  <a:gd name="T24" fmla="*/ 796 w 2550"/>
                  <a:gd name="T25" fmla="*/ 3208 h 5177"/>
                  <a:gd name="T26" fmla="*/ 844 w 2550"/>
                  <a:gd name="T27" fmla="*/ 2597 h 5177"/>
                  <a:gd name="T28" fmla="*/ 662 w 2550"/>
                  <a:gd name="T29" fmla="*/ 2200 h 5177"/>
                  <a:gd name="T30" fmla="*/ 420 w 2550"/>
                  <a:gd name="T31" fmla="*/ 1748 h 5177"/>
                  <a:gd name="T32" fmla="*/ 426 w 2550"/>
                  <a:gd name="T33" fmla="*/ 1655 h 5177"/>
                  <a:gd name="T34" fmla="*/ 905 w 2550"/>
                  <a:gd name="T35" fmla="*/ 2419 h 5177"/>
                  <a:gd name="T36" fmla="*/ 1127 w 2550"/>
                  <a:gd name="T37" fmla="*/ 2591 h 5177"/>
                  <a:gd name="T38" fmla="*/ 1272 w 2550"/>
                  <a:gd name="T39" fmla="*/ 1982 h 5177"/>
                  <a:gd name="T40" fmla="*/ 1266 w 2550"/>
                  <a:gd name="T41" fmla="*/ 1648 h 5177"/>
                  <a:gd name="T42" fmla="*/ 1341 w 2550"/>
                  <a:gd name="T43" fmla="*/ 1455 h 5177"/>
                  <a:gd name="T44" fmla="*/ 1399 w 2550"/>
                  <a:gd name="T45" fmla="*/ 1003 h 5177"/>
                  <a:gd name="T46" fmla="*/ 1146 w 2550"/>
                  <a:gd name="T47" fmla="*/ 402 h 5177"/>
                  <a:gd name="T48" fmla="*/ 898 w 2550"/>
                  <a:gd name="T49" fmla="*/ 188 h 5177"/>
                  <a:gd name="T50" fmla="*/ 1119 w 2550"/>
                  <a:gd name="T51" fmla="*/ 319 h 5177"/>
                  <a:gd name="T52" fmla="*/ 1282 w 2550"/>
                  <a:gd name="T53" fmla="*/ 128 h 5177"/>
                  <a:gd name="T54" fmla="*/ 1324 w 2550"/>
                  <a:gd name="T55" fmla="*/ 687 h 5177"/>
                  <a:gd name="T56" fmla="*/ 1497 w 2550"/>
                  <a:gd name="T57" fmla="*/ 450 h 5177"/>
                  <a:gd name="T58" fmla="*/ 1483 w 2550"/>
                  <a:gd name="T59" fmla="*/ 936 h 5177"/>
                  <a:gd name="T60" fmla="*/ 1586 w 2550"/>
                  <a:gd name="T61" fmla="*/ 980 h 5177"/>
                  <a:gd name="T62" fmla="*/ 1968 w 2550"/>
                  <a:gd name="T63" fmla="*/ 744 h 5177"/>
                  <a:gd name="T64" fmla="*/ 2026 w 2550"/>
                  <a:gd name="T65" fmla="*/ 401 h 5177"/>
                  <a:gd name="T66" fmla="*/ 2048 w 2550"/>
                  <a:gd name="T67" fmla="*/ 435 h 5177"/>
                  <a:gd name="T68" fmla="*/ 2260 w 2550"/>
                  <a:gd name="T69" fmla="*/ 524 h 5177"/>
                  <a:gd name="T70" fmla="*/ 2001 w 2550"/>
                  <a:gd name="T71" fmla="*/ 787 h 5177"/>
                  <a:gd name="T72" fmla="*/ 1675 w 2550"/>
                  <a:gd name="T73" fmla="*/ 994 h 5177"/>
                  <a:gd name="T74" fmla="*/ 1508 w 2550"/>
                  <a:gd name="T75" fmla="*/ 1435 h 5177"/>
                  <a:gd name="T76" fmla="*/ 1596 w 2550"/>
                  <a:gd name="T77" fmla="*/ 1941 h 5177"/>
                  <a:gd name="T78" fmla="*/ 2001 w 2550"/>
                  <a:gd name="T79" fmla="*/ 1711 h 5177"/>
                  <a:gd name="T80" fmla="*/ 2321 w 2550"/>
                  <a:gd name="T81" fmla="*/ 1486 h 5177"/>
                  <a:gd name="T82" fmla="*/ 2217 w 2550"/>
                  <a:gd name="T83" fmla="*/ 1588 h 5177"/>
                  <a:gd name="T84" fmla="*/ 2359 w 2550"/>
                  <a:gd name="T85" fmla="*/ 1637 h 5177"/>
                  <a:gd name="T86" fmla="*/ 2550 w 2550"/>
                  <a:gd name="T87" fmla="*/ 1739 h 5177"/>
                  <a:gd name="T88" fmla="*/ 2374 w 2550"/>
                  <a:gd name="T89" fmla="*/ 1676 h 5177"/>
                  <a:gd name="T90" fmla="*/ 2065 w 2550"/>
                  <a:gd name="T91" fmla="*/ 1724 h 5177"/>
                  <a:gd name="T92" fmla="*/ 1696 w 2550"/>
                  <a:gd name="T93" fmla="*/ 1959 h 5177"/>
                  <a:gd name="T94" fmla="*/ 1464 w 2550"/>
                  <a:gd name="T95" fmla="*/ 2202 h 5177"/>
                  <a:gd name="T96" fmla="*/ 1078 w 2550"/>
                  <a:gd name="T97" fmla="*/ 3359 h 5177"/>
                  <a:gd name="T98" fmla="*/ 1081 w 2550"/>
                  <a:gd name="T99" fmla="*/ 3568 h 5177"/>
                  <a:gd name="T100" fmla="*/ 1197 w 2550"/>
                  <a:gd name="T101" fmla="*/ 4621 h 5177"/>
                  <a:gd name="T102" fmla="*/ 1621 w 2550"/>
                  <a:gd name="T103" fmla="*/ 5041 h 5177"/>
                  <a:gd name="T104" fmla="*/ 1486 w 2550"/>
                  <a:gd name="T105" fmla="*/ 5003 h 5177"/>
                  <a:gd name="T106" fmla="*/ 1224 w 2550"/>
                  <a:gd name="T107" fmla="*/ 4874 h 5177"/>
                  <a:gd name="T108" fmla="*/ 987 w 2550"/>
                  <a:gd name="T109" fmla="*/ 4882 h 5177"/>
                  <a:gd name="T110" fmla="*/ 680 w 2550"/>
                  <a:gd name="T111" fmla="*/ 5079 h 5177"/>
                  <a:gd name="T112" fmla="*/ 659 w 2550"/>
                  <a:gd name="T113" fmla="*/ 5030 h 5177"/>
                  <a:gd name="T114" fmla="*/ 383 w 2550"/>
                  <a:gd name="T115" fmla="*/ 4982 h 5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50" h="5177">
                    <a:moveTo>
                      <a:pt x="0" y="5047"/>
                    </a:moveTo>
                    <a:lnTo>
                      <a:pt x="20" y="5034"/>
                    </a:lnTo>
                    <a:lnTo>
                      <a:pt x="42" y="5028"/>
                    </a:lnTo>
                    <a:lnTo>
                      <a:pt x="83" y="5023"/>
                    </a:lnTo>
                    <a:lnTo>
                      <a:pt x="125" y="5026"/>
                    </a:lnTo>
                    <a:lnTo>
                      <a:pt x="168" y="5021"/>
                    </a:lnTo>
                    <a:lnTo>
                      <a:pt x="202" y="5010"/>
                    </a:lnTo>
                    <a:lnTo>
                      <a:pt x="229" y="4994"/>
                    </a:lnTo>
                    <a:lnTo>
                      <a:pt x="267" y="4956"/>
                    </a:lnTo>
                    <a:lnTo>
                      <a:pt x="297" y="4926"/>
                    </a:lnTo>
                    <a:lnTo>
                      <a:pt x="314" y="4918"/>
                    </a:lnTo>
                    <a:lnTo>
                      <a:pt x="320" y="4917"/>
                    </a:lnTo>
                    <a:lnTo>
                      <a:pt x="333" y="4918"/>
                    </a:lnTo>
                    <a:lnTo>
                      <a:pt x="365" y="4917"/>
                    </a:lnTo>
                    <a:lnTo>
                      <a:pt x="415" y="4908"/>
                    </a:lnTo>
                    <a:lnTo>
                      <a:pt x="516" y="4884"/>
                    </a:lnTo>
                    <a:lnTo>
                      <a:pt x="573" y="4865"/>
                    </a:lnTo>
                    <a:lnTo>
                      <a:pt x="615" y="4842"/>
                    </a:lnTo>
                    <a:lnTo>
                      <a:pt x="647" y="4815"/>
                    </a:lnTo>
                    <a:lnTo>
                      <a:pt x="669" y="4784"/>
                    </a:lnTo>
                    <a:lnTo>
                      <a:pt x="688" y="4750"/>
                    </a:lnTo>
                    <a:lnTo>
                      <a:pt x="705" y="4712"/>
                    </a:lnTo>
                    <a:lnTo>
                      <a:pt x="723" y="4672"/>
                    </a:lnTo>
                    <a:lnTo>
                      <a:pt x="747" y="4628"/>
                    </a:lnTo>
                    <a:lnTo>
                      <a:pt x="772" y="4575"/>
                    </a:lnTo>
                    <a:lnTo>
                      <a:pt x="786" y="4517"/>
                    </a:lnTo>
                    <a:lnTo>
                      <a:pt x="792" y="4458"/>
                    </a:lnTo>
                    <a:lnTo>
                      <a:pt x="794" y="4396"/>
                    </a:lnTo>
                    <a:lnTo>
                      <a:pt x="792" y="4271"/>
                    </a:lnTo>
                    <a:lnTo>
                      <a:pt x="793" y="4209"/>
                    </a:lnTo>
                    <a:lnTo>
                      <a:pt x="800" y="4149"/>
                    </a:lnTo>
                    <a:lnTo>
                      <a:pt x="791" y="4135"/>
                    </a:lnTo>
                    <a:lnTo>
                      <a:pt x="788" y="4120"/>
                    </a:lnTo>
                    <a:lnTo>
                      <a:pt x="790" y="4089"/>
                    </a:lnTo>
                    <a:lnTo>
                      <a:pt x="798" y="4058"/>
                    </a:lnTo>
                    <a:lnTo>
                      <a:pt x="800" y="4027"/>
                    </a:lnTo>
                    <a:lnTo>
                      <a:pt x="787" y="3892"/>
                    </a:lnTo>
                    <a:lnTo>
                      <a:pt x="771" y="3767"/>
                    </a:lnTo>
                    <a:lnTo>
                      <a:pt x="752" y="3654"/>
                    </a:lnTo>
                    <a:lnTo>
                      <a:pt x="732" y="3557"/>
                    </a:lnTo>
                    <a:lnTo>
                      <a:pt x="708" y="3477"/>
                    </a:lnTo>
                    <a:lnTo>
                      <a:pt x="682" y="3415"/>
                    </a:lnTo>
                    <a:lnTo>
                      <a:pt x="654" y="3372"/>
                    </a:lnTo>
                    <a:lnTo>
                      <a:pt x="639" y="3360"/>
                    </a:lnTo>
                    <a:lnTo>
                      <a:pt x="624" y="3353"/>
                    </a:lnTo>
                    <a:lnTo>
                      <a:pt x="608" y="3339"/>
                    </a:lnTo>
                    <a:lnTo>
                      <a:pt x="590" y="3328"/>
                    </a:lnTo>
                    <a:lnTo>
                      <a:pt x="549" y="3309"/>
                    </a:lnTo>
                    <a:lnTo>
                      <a:pt x="529" y="3299"/>
                    </a:lnTo>
                    <a:lnTo>
                      <a:pt x="513" y="3287"/>
                    </a:lnTo>
                    <a:lnTo>
                      <a:pt x="501" y="3270"/>
                    </a:lnTo>
                    <a:lnTo>
                      <a:pt x="495" y="3248"/>
                    </a:lnTo>
                    <a:lnTo>
                      <a:pt x="486" y="3219"/>
                    </a:lnTo>
                    <a:lnTo>
                      <a:pt x="443" y="3211"/>
                    </a:lnTo>
                    <a:lnTo>
                      <a:pt x="399" y="3212"/>
                    </a:lnTo>
                    <a:lnTo>
                      <a:pt x="356" y="3221"/>
                    </a:lnTo>
                    <a:lnTo>
                      <a:pt x="336" y="3230"/>
                    </a:lnTo>
                    <a:lnTo>
                      <a:pt x="318" y="3242"/>
                    </a:lnTo>
                    <a:lnTo>
                      <a:pt x="280" y="3257"/>
                    </a:lnTo>
                    <a:lnTo>
                      <a:pt x="299" y="3237"/>
                    </a:lnTo>
                    <a:lnTo>
                      <a:pt x="321" y="3222"/>
                    </a:lnTo>
                    <a:lnTo>
                      <a:pt x="344" y="3211"/>
                    </a:lnTo>
                    <a:lnTo>
                      <a:pt x="367" y="3202"/>
                    </a:lnTo>
                    <a:lnTo>
                      <a:pt x="418" y="3194"/>
                    </a:lnTo>
                    <a:lnTo>
                      <a:pt x="471" y="3193"/>
                    </a:lnTo>
                    <a:lnTo>
                      <a:pt x="449" y="3167"/>
                    </a:lnTo>
                    <a:lnTo>
                      <a:pt x="422" y="3142"/>
                    </a:lnTo>
                    <a:lnTo>
                      <a:pt x="392" y="3119"/>
                    </a:lnTo>
                    <a:lnTo>
                      <a:pt x="359" y="3099"/>
                    </a:lnTo>
                    <a:lnTo>
                      <a:pt x="290" y="3066"/>
                    </a:lnTo>
                    <a:lnTo>
                      <a:pt x="255" y="3056"/>
                    </a:lnTo>
                    <a:lnTo>
                      <a:pt x="224" y="3048"/>
                    </a:lnTo>
                    <a:lnTo>
                      <a:pt x="186" y="3037"/>
                    </a:lnTo>
                    <a:lnTo>
                      <a:pt x="169" y="3026"/>
                    </a:lnTo>
                    <a:lnTo>
                      <a:pt x="154" y="3011"/>
                    </a:lnTo>
                    <a:lnTo>
                      <a:pt x="111" y="2995"/>
                    </a:lnTo>
                    <a:lnTo>
                      <a:pt x="73" y="2972"/>
                    </a:lnTo>
                    <a:lnTo>
                      <a:pt x="42" y="2944"/>
                    </a:lnTo>
                    <a:lnTo>
                      <a:pt x="18" y="2908"/>
                    </a:lnTo>
                    <a:lnTo>
                      <a:pt x="15" y="2893"/>
                    </a:lnTo>
                    <a:lnTo>
                      <a:pt x="22" y="2887"/>
                    </a:lnTo>
                    <a:lnTo>
                      <a:pt x="34" y="2889"/>
                    </a:lnTo>
                    <a:lnTo>
                      <a:pt x="48" y="2900"/>
                    </a:lnTo>
                    <a:lnTo>
                      <a:pt x="80" y="2930"/>
                    </a:lnTo>
                    <a:lnTo>
                      <a:pt x="115" y="2957"/>
                    </a:lnTo>
                    <a:lnTo>
                      <a:pt x="197" y="3002"/>
                    </a:lnTo>
                    <a:lnTo>
                      <a:pt x="285" y="3038"/>
                    </a:lnTo>
                    <a:lnTo>
                      <a:pt x="373" y="3063"/>
                    </a:lnTo>
                    <a:lnTo>
                      <a:pt x="404" y="3075"/>
                    </a:lnTo>
                    <a:lnTo>
                      <a:pt x="430" y="3093"/>
                    </a:lnTo>
                    <a:lnTo>
                      <a:pt x="472" y="3140"/>
                    </a:lnTo>
                    <a:lnTo>
                      <a:pt x="509" y="3186"/>
                    </a:lnTo>
                    <a:lnTo>
                      <a:pt x="528" y="3203"/>
                    </a:lnTo>
                    <a:lnTo>
                      <a:pt x="536" y="3210"/>
                    </a:lnTo>
                    <a:lnTo>
                      <a:pt x="550" y="3215"/>
                    </a:lnTo>
                    <a:lnTo>
                      <a:pt x="577" y="3228"/>
                    </a:lnTo>
                    <a:lnTo>
                      <a:pt x="599" y="3244"/>
                    </a:lnTo>
                    <a:lnTo>
                      <a:pt x="640" y="3279"/>
                    </a:lnTo>
                    <a:lnTo>
                      <a:pt x="661" y="3295"/>
                    </a:lnTo>
                    <a:lnTo>
                      <a:pt x="683" y="3308"/>
                    </a:lnTo>
                    <a:lnTo>
                      <a:pt x="709" y="3317"/>
                    </a:lnTo>
                    <a:lnTo>
                      <a:pt x="741" y="3320"/>
                    </a:lnTo>
                    <a:lnTo>
                      <a:pt x="770" y="3264"/>
                    </a:lnTo>
                    <a:lnTo>
                      <a:pt x="796" y="3208"/>
                    </a:lnTo>
                    <a:lnTo>
                      <a:pt x="818" y="3149"/>
                    </a:lnTo>
                    <a:lnTo>
                      <a:pt x="836" y="3089"/>
                    </a:lnTo>
                    <a:lnTo>
                      <a:pt x="862" y="2967"/>
                    </a:lnTo>
                    <a:lnTo>
                      <a:pt x="870" y="2905"/>
                    </a:lnTo>
                    <a:lnTo>
                      <a:pt x="873" y="2843"/>
                    </a:lnTo>
                    <a:lnTo>
                      <a:pt x="867" y="2719"/>
                    </a:lnTo>
                    <a:lnTo>
                      <a:pt x="858" y="2657"/>
                    </a:lnTo>
                    <a:lnTo>
                      <a:pt x="844" y="2597"/>
                    </a:lnTo>
                    <a:lnTo>
                      <a:pt x="826" y="2537"/>
                    </a:lnTo>
                    <a:lnTo>
                      <a:pt x="803" y="2479"/>
                    </a:lnTo>
                    <a:lnTo>
                      <a:pt x="776" y="2422"/>
                    </a:lnTo>
                    <a:lnTo>
                      <a:pt x="744" y="2366"/>
                    </a:lnTo>
                    <a:lnTo>
                      <a:pt x="721" y="2324"/>
                    </a:lnTo>
                    <a:lnTo>
                      <a:pt x="705" y="2282"/>
                    </a:lnTo>
                    <a:lnTo>
                      <a:pt x="688" y="2240"/>
                    </a:lnTo>
                    <a:lnTo>
                      <a:pt x="662" y="2200"/>
                    </a:lnTo>
                    <a:lnTo>
                      <a:pt x="634" y="2161"/>
                    </a:lnTo>
                    <a:lnTo>
                      <a:pt x="610" y="2121"/>
                    </a:lnTo>
                    <a:lnTo>
                      <a:pt x="569" y="2036"/>
                    </a:lnTo>
                    <a:lnTo>
                      <a:pt x="529" y="1950"/>
                    </a:lnTo>
                    <a:lnTo>
                      <a:pt x="508" y="1908"/>
                    </a:lnTo>
                    <a:lnTo>
                      <a:pt x="482" y="1866"/>
                    </a:lnTo>
                    <a:lnTo>
                      <a:pt x="447" y="1808"/>
                    </a:lnTo>
                    <a:lnTo>
                      <a:pt x="420" y="1748"/>
                    </a:lnTo>
                    <a:lnTo>
                      <a:pt x="378" y="1622"/>
                    </a:lnTo>
                    <a:lnTo>
                      <a:pt x="316" y="1365"/>
                    </a:lnTo>
                    <a:lnTo>
                      <a:pt x="346" y="1364"/>
                    </a:lnTo>
                    <a:lnTo>
                      <a:pt x="372" y="1353"/>
                    </a:lnTo>
                    <a:lnTo>
                      <a:pt x="384" y="1429"/>
                    </a:lnTo>
                    <a:lnTo>
                      <a:pt x="400" y="1504"/>
                    </a:lnTo>
                    <a:lnTo>
                      <a:pt x="415" y="1579"/>
                    </a:lnTo>
                    <a:lnTo>
                      <a:pt x="426" y="1655"/>
                    </a:lnTo>
                    <a:lnTo>
                      <a:pt x="467" y="1733"/>
                    </a:lnTo>
                    <a:lnTo>
                      <a:pt x="511" y="1807"/>
                    </a:lnTo>
                    <a:lnTo>
                      <a:pt x="609" y="1955"/>
                    </a:lnTo>
                    <a:lnTo>
                      <a:pt x="677" y="2061"/>
                    </a:lnTo>
                    <a:lnTo>
                      <a:pt x="741" y="2169"/>
                    </a:lnTo>
                    <a:lnTo>
                      <a:pt x="806" y="2277"/>
                    </a:lnTo>
                    <a:lnTo>
                      <a:pt x="882" y="2385"/>
                    </a:lnTo>
                    <a:lnTo>
                      <a:pt x="905" y="2419"/>
                    </a:lnTo>
                    <a:lnTo>
                      <a:pt x="927" y="2455"/>
                    </a:lnTo>
                    <a:lnTo>
                      <a:pt x="964" y="2531"/>
                    </a:lnTo>
                    <a:lnTo>
                      <a:pt x="1000" y="2606"/>
                    </a:lnTo>
                    <a:lnTo>
                      <a:pt x="1022" y="2641"/>
                    </a:lnTo>
                    <a:lnTo>
                      <a:pt x="1047" y="2674"/>
                    </a:lnTo>
                    <a:lnTo>
                      <a:pt x="1077" y="2674"/>
                    </a:lnTo>
                    <a:lnTo>
                      <a:pt x="1104" y="2634"/>
                    </a:lnTo>
                    <a:lnTo>
                      <a:pt x="1127" y="2591"/>
                    </a:lnTo>
                    <a:lnTo>
                      <a:pt x="1162" y="2503"/>
                    </a:lnTo>
                    <a:lnTo>
                      <a:pt x="1194" y="2412"/>
                    </a:lnTo>
                    <a:lnTo>
                      <a:pt x="1230" y="2323"/>
                    </a:lnTo>
                    <a:lnTo>
                      <a:pt x="1251" y="2268"/>
                    </a:lnTo>
                    <a:lnTo>
                      <a:pt x="1263" y="2211"/>
                    </a:lnTo>
                    <a:lnTo>
                      <a:pt x="1271" y="2155"/>
                    </a:lnTo>
                    <a:lnTo>
                      <a:pt x="1274" y="2098"/>
                    </a:lnTo>
                    <a:lnTo>
                      <a:pt x="1272" y="1982"/>
                    </a:lnTo>
                    <a:lnTo>
                      <a:pt x="1267" y="1866"/>
                    </a:lnTo>
                    <a:lnTo>
                      <a:pt x="1213" y="1766"/>
                    </a:lnTo>
                    <a:lnTo>
                      <a:pt x="1234" y="1738"/>
                    </a:lnTo>
                    <a:lnTo>
                      <a:pt x="1248" y="1704"/>
                    </a:lnTo>
                    <a:lnTo>
                      <a:pt x="1252" y="1666"/>
                    </a:lnTo>
                    <a:lnTo>
                      <a:pt x="1245" y="1628"/>
                    </a:lnTo>
                    <a:lnTo>
                      <a:pt x="1255" y="1640"/>
                    </a:lnTo>
                    <a:lnTo>
                      <a:pt x="1266" y="1648"/>
                    </a:lnTo>
                    <a:lnTo>
                      <a:pt x="1278" y="1652"/>
                    </a:lnTo>
                    <a:lnTo>
                      <a:pt x="1289" y="1651"/>
                    </a:lnTo>
                    <a:lnTo>
                      <a:pt x="1299" y="1648"/>
                    </a:lnTo>
                    <a:lnTo>
                      <a:pt x="1308" y="1640"/>
                    </a:lnTo>
                    <a:lnTo>
                      <a:pt x="1313" y="1629"/>
                    </a:lnTo>
                    <a:lnTo>
                      <a:pt x="1316" y="1614"/>
                    </a:lnTo>
                    <a:lnTo>
                      <a:pt x="1325" y="1535"/>
                    </a:lnTo>
                    <a:lnTo>
                      <a:pt x="1341" y="1455"/>
                    </a:lnTo>
                    <a:lnTo>
                      <a:pt x="1363" y="1376"/>
                    </a:lnTo>
                    <a:lnTo>
                      <a:pt x="1387" y="1299"/>
                    </a:lnTo>
                    <a:lnTo>
                      <a:pt x="1405" y="1231"/>
                    </a:lnTo>
                    <a:lnTo>
                      <a:pt x="1413" y="1159"/>
                    </a:lnTo>
                    <a:lnTo>
                      <a:pt x="1413" y="1121"/>
                    </a:lnTo>
                    <a:lnTo>
                      <a:pt x="1411" y="1083"/>
                    </a:lnTo>
                    <a:lnTo>
                      <a:pt x="1407" y="1043"/>
                    </a:lnTo>
                    <a:lnTo>
                      <a:pt x="1399" y="1003"/>
                    </a:lnTo>
                    <a:lnTo>
                      <a:pt x="1377" y="918"/>
                    </a:lnTo>
                    <a:lnTo>
                      <a:pt x="1344" y="832"/>
                    </a:lnTo>
                    <a:lnTo>
                      <a:pt x="1300" y="742"/>
                    </a:lnTo>
                    <a:lnTo>
                      <a:pt x="1245" y="650"/>
                    </a:lnTo>
                    <a:lnTo>
                      <a:pt x="1189" y="450"/>
                    </a:lnTo>
                    <a:lnTo>
                      <a:pt x="1168" y="438"/>
                    </a:lnTo>
                    <a:lnTo>
                      <a:pt x="1154" y="421"/>
                    </a:lnTo>
                    <a:lnTo>
                      <a:pt x="1146" y="402"/>
                    </a:lnTo>
                    <a:lnTo>
                      <a:pt x="1144" y="379"/>
                    </a:lnTo>
                    <a:lnTo>
                      <a:pt x="1114" y="350"/>
                    </a:lnTo>
                    <a:lnTo>
                      <a:pt x="1078" y="325"/>
                    </a:lnTo>
                    <a:lnTo>
                      <a:pt x="997" y="280"/>
                    </a:lnTo>
                    <a:lnTo>
                      <a:pt x="958" y="255"/>
                    </a:lnTo>
                    <a:lnTo>
                      <a:pt x="925" y="226"/>
                    </a:lnTo>
                    <a:lnTo>
                      <a:pt x="910" y="208"/>
                    </a:lnTo>
                    <a:lnTo>
                      <a:pt x="898" y="188"/>
                    </a:lnTo>
                    <a:lnTo>
                      <a:pt x="888" y="167"/>
                    </a:lnTo>
                    <a:lnTo>
                      <a:pt x="882" y="141"/>
                    </a:lnTo>
                    <a:lnTo>
                      <a:pt x="912" y="188"/>
                    </a:lnTo>
                    <a:lnTo>
                      <a:pt x="951" y="227"/>
                    </a:lnTo>
                    <a:lnTo>
                      <a:pt x="997" y="257"/>
                    </a:lnTo>
                    <a:lnTo>
                      <a:pt x="1050" y="279"/>
                    </a:lnTo>
                    <a:lnTo>
                      <a:pt x="1094" y="298"/>
                    </a:lnTo>
                    <a:lnTo>
                      <a:pt x="1119" y="319"/>
                    </a:lnTo>
                    <a:lnTo>
                      <a:pt x="1138" y="338"/>
                    </a:lnTo>
                    <a:lnTo>
                      <a:pt x="1166" y="356"/>
                    </a:lnTo>
                    <a:lnTo>
                      <a:pt x="1207" y="267"/>
                    </a:lnTo>
                    <a:lnTo>
                      <a:pt x="1241" y="145"/>
                    </a:lnTo>
                    <a:lnTo>
                      <a:pt x="1286" y="75"/>
                    </a:lnTo>
                    <a:lnTo>
                      <a:pt x="1304" y="0"/>
                    </a:lnTo>
                    <a:lnTo>
                      <a:pt x="1314" y="60"/>
                    </a:lnTo>
                    <a:lnTo>
                      <a:pt x="1282" y="128"/>
                    </a:lnTo>
                    <a:lnTo>
                      <a:pt x="1256" y="200"/>
                    </a:lnTo>
                    <a:lnTo>
                      <a:pt x="1239" y="274"/>
                    </a:lnTo>
                    <a:lnTo>
                      <a:pt x="1229" y="350"/>
                    </a:lnTo>
                    <a:lnTo>
                      <a:pt x="1229" y="424"/>
                    </a:lnTo>
                    <a:lnTo>
                      <a:pt x="1238" y="499"/>
                    </a:lnTo>
                    <a:lnTo>
                      <a:pt x="1258" y="573"/>
                    </a:lnTo>
                    <a:lnTo>
                      <a:pt x="1289" y="642"/>
                    </a:lnTo>
                    <a:lnTo>
                      <a:pt x="1324" y="687"/>
                    </a:lnTo>
                    <a:lnTo>
                      <a:pt x="1355" y="735"/>
                    </a:lnTo>
                    <a:lnTo>
                      <a:pt x="1383" y="786"/>
                    </a:lnTo>
                    <a:lnTo>
                      <a:pt x="1410" y="838"/>
                    </a:lnTo>
                    <a:lnTo>
                      <a:pt x="1413" y="736"/>
                    </a:lnTo>
                    <a:lnTo>
                      <a:pt x="1424" y="636"/>
                    </a:lnTo>
                    <a:lnTo>
                      <a:pt x="1459" y="435"/>
                    </a:lnTo>
                    <a:lnTo>
                      <a:pt x="1477" y="446"/>
                    </a:lnTo>
                    <a:lnTo>
                      <a:pt x="1497" y="450"/>
                    </a:lnTo>
                    <a:lnTo>
                      <a:pt x="1477" y="605"/>
                    </a:lnTo>
                    <a:lnTo>
                      <a:pt x="1475" y="643"/>
                    </a:lnTo>
                    <a:lnTo>
                      <a:pt x="1476" y="682"/>
                    </a:lnTo>
                    <a:lnTo>
                      <a:pt x="1483" y="760"/>
                    </a:lnTo>
                    <a:lnTo>
                      <a:pt x="1487" y="839"/>
                    </a:lnTo>
                    <a:lnTo>
                      <a:pt x="1482" y="879"/>
                    </a:lnTo>
                    <a:lnTo>
                      <a:pt x="1473" y="920"/>
                    </a:lnTo>
                    <a:lnTo>
                      <a:pt x="1483" y="936"/>
                    </a:lnTo>
                    <a:lnTo>
                      <a:pt x="1490" y="953"/>
                    </a:lnTo>
                    <a:lnTo>
                      <a:pt x="1492" y="991"/>
                    </a:lnTo>
                    <a:lnTo>
                      <a:pt x="1505" y="1014"/>
                    </a:lnTo>
                    <a:lnTo>
                      <a:pt x="1508" y="1042"/>
                    </a:lnTo>
                    <a:lnTo>
                      <a:pt x="1535" y="1033"/>
                    </a:lnTo>
                    <a:lnTo>
                      <a:pt x="1556" y="1019"/>
                    </a:lnTo>
                    <a:lnTo>
                      <a:pt x="1572" y="1000"/>
                    </a:lnTo>
                    <a:lnTo>
                      <a:pt x="1586" y="980"/>
                    </a:lnTo>
                    <a:lnTo>
                      <a:pt x="1614" y="940"/>
                    </a:lnTo>
                    <a:lnTo>
                      <a:pt x="1631" y="920"/>
                    </a:lnTo>
                    <a:lnTo>
                      <a:pt x="1653" y="905"/>
                    </a:lnTo>
                    <a:lnTo>
                      <a:pt x="1761" y="841"/>
                    </a:lnTo>
                    <a:lnTo>
                      <a:pt x="1866" y="776"/>
                    </a:lnTo>
                    <a:lnTo>
                      <a:pt x="1900" y="763"/>
                    </a:lnTo>
                    <a:lnTo>
                      <a:pt x="1934" y="756"/>
                    </a:lnTo>
                    <a:lnTo>
                      <a:pt x="1968" y="744"/>
                    </a:lnTo>
                    <a:lnTo>
                      <a:pt x="1985" y="732"/>
                    </a:lnTo>
                    <a:lnTo>
                      <a:pt x="2001" y="716"/>
                    </a:lnTo>
                    <a:lnTo>
                      <a:pt x="2012" y="700"/>
                    </a:lnTo>
                    <a:lnTo>
                      <a:pt x="2019" y="682"/>
                    </a:lnTo>
                    <a:lnTo>
                      <a:pt x="2028" y="636"/>
                    </a:lnTo>
                    <a:lnTo>
                      <a:pt x="2031" y="583"/>
                    </a:lnTo>
                    <a:lnTo>
                      <a:pt x="2029" y="523"/>
                    </a:lnTo>
                    <a:lnTo>
                      <a:pt x="2026" y="401"/>
                    </a:lnTo>
                    <a:lnTo>
                      <a:pt x="2028" y="344"/>
                    </a:lnTo>
                    <a:lnTo>
                      <a:pt x="2030" y="324"/>
                    </a:lnTo>
                    <a:lnTo>
                      <a:pt x="2038" y="294"/>
                    </a:lnTo>
                    <a:lnTo>
                      <a:pt x="2019" y="257"/>
                    </a:lnTo>
                    <a:lnTo>
                      <a:pt x="2053" y="290"/>
                    </a:lnTo>
                    <a:lnTo>
                      <a:pt x="2047" y="325"/>
                    </a:lnTo>
                    <a:lnTo>
                      <a:pt x="2046" y="361"/>
                    </a:lnTo>
                    <a:lnTo>
                      <a:pt x="2048" y="435"/>
                    </a:lnTo>
                    <a:lnTo>
                      <a:pt x="2060" y="579"/>
                    </a:lnTo>
                    <a:lnTo>
                      <a:pt x="2053" y="661"/>
                    </a:lnTo>
                    <a:lnTo>
                      <a:pt x="2099" y="617"/>
                    </a:lnTo>
                    <a:lnTo>
                      <a:pt x="2150" y="576"/>
                    </a:lnTo>
                    <a:lnTo>
                      <a:pt x="2198" y="536"/>
                    </a:lnTo>
                    <a:lnTo>
                      <a:pt x="2243" y="488"/>
                    </a:lnTo>
                    <a:lnTo>
                      <a:pt x="2248" y="508"/>
                    </a:lnTo>
                    <a:lnTo>
                      <a:pt x="2260" y="524"/>
                    </a:lnTo>
                    <a:lnTo>
                      <a:pt x="2234" y="554"/>
                    </a:lnTo>
                    <a:lnTo>
                      <a:pt x="2209" y="577"/>
                    </a:lnTo>
                    <a:lnTo>
                      <a:pt x="2163" y="615"/>
                    </a:lnTo>
                    <a:lnTo>
                      <a:pt x="2141" y="632"/>
                    </a:lnTo>
                    <a:lnTo>
                      <a:pt x="2123" y="653"/>
                    </a:lnTo>
                    <a:lnTo>
                      <a:pt x="2106" y="679"/>
                    </a:lnTo>
                    <a:lnTo>
                      <a:pt x="2091" y="713"/>
                    </a:lnTo>
                    <a:lnTo>
                      <a:pt x="2001" y="787"/>
                    </a:lnTo>
                    <a:lnTo>
                      <a:pt x="1979" y="802"/>
                    </a:lnTo>
                    <a:lnTo>
                      <a:pt x="1957" y="811"/>
                    </a:lnTo>
                    <a:lnTo>
                      <a:pt x="1910" y="823"/>
                    </a:lnTo>
                    <a:lnTo>
                      <a:pt x="1887" y="828"/>
                    </a:lnTo>
                    <a:lnTo>
                      <a:pt x="1863" y="837"/>
                    </a:lnTo>
                    <a:lnTo>
                      <a:pt x="1838" y="850"/>
                    </a:lnTo>
                    <a:lnTo>
                      <a:pt x="1813" y="869"/>
                    </a:lnTo>
                    <a:lnTo>
                      <a:pt x="1675" y="994"/>
                    </a:lnTo>
                    <a:lnTo>
                      <a:pt x="1660" y="991"/>
                    </a:lnTo>
                    <a:lnTo>
                      <a:pt x="1650" y="1039"/>
                    </a:lnTo>
                    <a:lnTo>
                      <a:pt x="1611" y="1088"/>
                    </a:lnTo>
                    <a:lnTo>
                      <a:pt x="1579" y="1140"/>
                    </a:lnTo>
                    <a:lnTo>
                      <a:pt x="1558" y="1197"/>
                    </a:lnTo>
                    <a:lnTo>
                      <a:pt x="1544" y="1257"/>
                    </a:lnTo>
                    <a:lnTo>
                      <a:pt x="1529" y="1346"/>
                    </a:lnTo>
                    <a:lnTo>
                      <a:pt x="1508" y="1435"/>
                    </a:lnTo>
                    <a:lnTo>
                      <a:pt x="1467" y="1613"/>
                    </a:lnTo>
                    <a:lnTo>
                      <a:pt x="1453" y="1702"/>
                    </a:lnTo>
                    <a:lnTo>
                      <a:pt x="1447" y="1790"/>
                    </a:lnTo>
                    <a:lnTo>
                      <a:pt x="1452" y="1880"/>
                    </a:lnTo>
                    <a:lnTo>
                      <a:pt x="1461" y="1925"/>
                    </a:lnTo>
                    <a:lnTo>
                      <a:pt x="1473" y="1970"/>
                    </a:lnTo>
                    <a:lnTo>
                      <a:pt x="1545" y="1956"/>
                    </a:lnTo>
                    <a:lnTo>
                      <a:pt x="1596" y="1941"/>
                    </a:lnTo>
                    <a:lnTo>
                      <a:pt x="1648" y="1915"/>
                    </a:lnTo>
                    <a:lnTo>
                      <a:pt x="1727" y="1869"/>
                    </a:lnTo>
                    <a:lnTo>
                      <a:pt x="1781" y="1831"/>
                    </a:lnTo>
                    <a:lnTo>
                      <a:pt x="1831" y="1791"/>
                    </a:lnTo>
                    <a:lnTo>
                      <a:pt x="1884" y="1755"/>
                    </a:lnTo>
                    <a:lnTo>
                      <a:pt x="1916" y="1740"/>
                    </a:lnTo>
                    <a:lnTo>
                      <a:pt x="1953" y="1728"/>
                    </a:lnTo>
                    <a:lnTo>
                      <a:pt x="2001" y="1711"/>
                    </a:lnTo>
                    <a:lnTo>
                      <a:pt x="2044" y="1687"/>
                    </a:lnTo>
                    <a:lnTo>
                      <a:pt x="2083" y="1658"/>
                    </a:lnTo>
                    <a:lnTo>
                      <a:pt x="2120" y="1626"/>
                    </a:lnTo>
                    <a:lnTo>
                      <a:pt x="2192" y="1560"/>
                    </a:lnTo>
                    <a:lnTo>
                      <a:pt x="2231" y="1533"/>
                    </a:lnTo>
                    <a:lnTo>
                      <a:pt x="2246" y="1523"/>
                    </a:lnTo>
                    <a:lnTo>
                      <a:pt x="2274" y="1509"/>
                    </a:lnTo>
                    <a:lnTo>
                      <a:pt x="2321" y="1486"/>
                    </a:lnTo>
                    <a:lnTo>
                      <a:pt x="2364" y="1459"/>
                    </a:lnTo>
                    <a:lnTo>
                      <a:pt x="2453" y="1402"/>
                    </a:lnTo>
                    <a:lnTo>
                      <a:pt x="2426" y="1437"/>
                    </a:lnTo>
                    <a:lnTo>
                      <a:pt x="2395" y="1465"/>
                    </a:lnTo>
                    <a:lnTo>
                      <a:pt x="2359" y="1490"/>
                    </a:lnTo>
                    <a:lnTo>
                      <a:pt x="2322" y="1513"/>
                    </a:lnTo>
                    <a:lnTo>
                      <a:pt x="2250" y="1560"/>
                    </a:lnTo>
                    <a:lnTo>
                      <a:pt x="2217" y="1588"/>
                    </a:lnTo>
                    <a:lnTo>
                      <a:pt x="2205" y="1600"/>
                    </a:lnTo>
                    <a:lnTo>
                      <a:pt x="2188" y="1621"/>
                    </a:lnTo>
                    <a:lnTo>
                      <a:pt x="2238" y="1601"/>
                    </a:lnTo>
                    <a:lnTo>
                      <a:pt x="2274" y="1595"/>
                    </a:lnTo>
                    <a:lnTo>
                      <a:pt x="2300" y="1599"/>
                    </a:lnTo>
                    <a:lnTo>
                      <a:pt x="2320" y="1610"/>
                    </a:lnTo>
                    <a:lnTo>
                      <a:pt x="2339" y="1624"/>
                    </a:lnTo>
                    <a:lnTo>
                      <a:pt x="2359" y="1637"/>
                    </a:lnTo>
                    <a:lnTo>
                      <a:pt x="2386" y="1646"/>
                    </a:lnTo>
                    <a:lnTo>
                      <a:pt x="2424" y="1647"/>
                    </a:lnTo>
                    <a:lnTo>
                      <a:pt x="2446" y="1648"/>
                    </a:lnTo>
                    <a:lnTo>
                      <a:pt x="2464" y="1656"/>
                    </a:lnTo>
                    <a:lnTo>
                      <a:pt x="2493" y="1683"/>
                    </a:lnTo>
                    <a:lnTo>
                      <a:pt x="2518" y="1715"/>
                    </a:lnTo>
                    <a:lnTo>
                      <a:pt x="2533" y="1729"/>
                    </a:lnTo>
                    <a:lnTo>
                      <a:pt x="2550" y="1739"/>
                    </a:lnTo>
                    <a:lnTo>
                      <a:pt x="2526" y="1736"/>
                    </a:lnTo>
                    <a:lnTo>
                      <a:pt x="2508" y="1725"/>
                    </a:lnTo>
                    <a:lnTo>
                      <a:pt x="2477" y="1692"/>
                    </a:lnTo>
                    <a:lnTo>
                      <a:pt x="2461" y="1676"/>
                    </a:lnTo>
                    <a:lnTo>
                      <a:pt x="2444" y="1665"/>
                    </a:lnTo>
                    <a:lnTo>
                      <a:pt x="2424" y="1662"/>
                    </a:lnTo>
                    <a:lnTo>
                      <a:pt x="2398" y="1670"/>
                    </a:lnTo>
                    <a:lnTo>
                      <a:pt x="2374" y="1676"/>
                    </a:lnTo>
                    <a:lnTo>
                      <a:pt x="2355" y="1671"/>
                    </a:lnTo>
                    <a:lnTo>
                      <a:pt x="2316" y="1645"/>
                    </a:lnTo>
                    <a:lnTo>
                      <a:pt x="2289" y="1634"/>
                    </a:lnTo>
                    <a:lnTo>
                      <a:pt x="2254" y="1629"/>
                    </a:lnTo>
                    <a:lnTo>
                      <a:pt x="2207" y="1635"/>
                    </a:lnTo>
                    <a:lnTo>
                      <a:pt x="2143" y="1658"/>
                    </a:lnTo>
                    <a:lnTo>
                      <a:pt x="2107" y="1694"/>
                    </a:lnTo>
                    <a:lnTo>
                      <a:pt x="2065" y="1724"/>
                    </a:lnTo>
                    <a:lnTo>
                      <a:pt x="1973" y="1772"/>
                    </a:lnTo>
                    <a:lnTo>
                      <a:pt x="1927" y="1796"/>
                    </a:lnTo>
                    <a:lnTo>
                      <a:pt x="1881" y="1821"/>
                    </a:lnTo>
                    <a:lnTo>
                      <a:pt x="1839" y="1851"/>
                    </a:lnTo>
                    <a:lnTo>
                      <a:pt x="1803" y="1889"/>
                    </a:lnTo>
                    <a:lnTo>
                      <a:pt x="1779" y="1912"/>
                    </a:lnTo>
                    <a:lnTo>
                      <a:pt x="1753" y="1930"/>
                    </a:lnTo>
                    <a:lnTo>
                      <a:pt x="1696" y="1959"/>
                    </a:lnTo>
                    <a:lnTo>
                      <a:pt x="1637" y="1985"/>
                    </a:lnTo>
                    <a:lnTo>
                      <a:pt x="1609" y="2000"/>
                    </a:lnTo>
                    <a:lnTo>
                      <a:pt x="1582" y="2018"/>
                    </a:lnTo>
                    <a:lnTo>
                      <a:pt x="1562" y="2034"/>
                    </a:lnTo>
                    <a:lnTo>
                      <a:pt x="1545" y="2053"/>
                    </a:lnTo>
                    <a:lnTo>
                      <a:pt x="1514" y="2097"/>
                    </a:lnTo>
                    <a:lnTo>
                      <a:pt x="1487" y="2147"/>
                    </a:lnTo>
                    <a:lnTo>
                      <a:pt x="1464" y="2202"/>
                    </a:lnTo>
                    <a:lnTo>
                      <a:pt x="1425" y="2311"/>
                    </a:lnTo>
                    <a:lnTo>
                      <a:pt x="1391" y="2407"/>
                    </a:lnTo>
                    <a:lnTo>
                      <a:pt x="1310" y="2611"/>
                    </a:lnTo>
                    <a:lnTo>
                      <a:pt x="1234" y="2817"/>
                    </a:lnTo>
                    <a:lnTo>
                      <a:pt x="1168" y="3026"/>
                    </a:lnTo>
                    <a:lnTo>
                      <a:pt x="1107" y="3237"/>
                    </a:lnTo>
                    <a:lnTo>
                      <a:pt x="1091" y="3297"/>
                    </a:lnTo>
                    <a:lnTo>
                      <a:pt x="1078" y="3359"/>
                    </a:lnTo>
                    <a:lnTo>
                      <a:pt x="1075" y="3421"/>
                    </a:lnTo>
                    <a:lnTo>
                      <a:pt x="1077" y="3451"/>
                    </a:lnTo>
                    <a:lnTo>
                      <a:pt x="1084" y="3482"/>
                    </a:lnTo>
                    <a:lnTo>
                      <a:pt x="1093" y="3491"/>
                    </a:lnTo>
                    <a:lnTo>
                      <a:pt x="1097" y="3500"/>
                    </a:lnTo>
                    <a:lnTo>
                      <a:pt x="1094" y="3521"/>
                    </a:lnTo>
                    <a:lnTo>
                      <a:pt x="1087" y="3542"/>
                    </a:lnTo>
                    <a:lnTo>
                      <a:pt x="1081" y="3568"/>
                    </a:lnTo>
                    <a:lnTo>
                      <a:pt x="1077" y="3727"/>
                    </a:lnTo>
                    <a:lnTo>
                      <a:pt x="1078" y="3878"/>
                    </a:lnTo>
                    <a:lnTo>
                      <a:pt x="1083" y="4020"/>
                    </a:lnTo>
                    <a:lnTo>
                      <a:pt x="1095" y="4155"/>
                    </a:lnTo>
                    <a:lnTo>
                      <a:pt x="1113" y="4282"/>
                    </a:lnTo>
                    <a:lnTo>
                      <a:pt x="1135" y="4401"/>
                    </a:lnTo>
                    <a:lnTo>
                      <a:pt x="1163" y="4514"/>
                    </a:lnTo>
                    <a:lnTo>
                      <a:pt x="1197" y="4621"/>
                    </a:lnTo>
                    <a:lnTo>
                      <a:pt x="1214" y="4661"/>
                    </a:lnTo>
                    <a:lnTo>
                      <a:pt x="1234" y="4699"/>
                    </a:lnTo>
                    <a:lnTo>
                      <a:pt x="1284" y="4764"/>
                    </a:lnTo>
                    <a:lnTo>
                      <a:pt x="1342" y="4819"/>
                    </a:lnTo>
                    <a:lnTo>
                      <a:pt x="1407" y="4870"/>
                    </a:lnTo>
                    <a:lnTo>
                      <a:pt x="1538" y="4966"/>
                    </a:lnTo>
                    <a:lnTo>
                      <a:pt x="1599" y="5019"/>
                    </a:lnTo>
                    <a:lnTo>
                      <a:pt x="1621" y="5041"/>
                    </a:lnTo>
                    <a:lnTo>
                      <a:pt x="1653" y="5081"/>
                    </a:lnTo>
                    <a:lnTo>
                      <a:pt x="1668" y="5136"/>
                    </a:lnTo>
                    <a:lnTo>
                      <a:pt x="1668" y="5177"/>
                    </a:lnTo>
                    <a:lnTo>
                      <a:pt x="1641" y="5173"/>
                    </a:lnTo>
                    <a:lnTo>
                      <a:pt x="1634" y="5121"/>
                    </a:lnTo>
                    <a:lnTo>
                      <a:pt x="1615" y="5095"/>
                    </a:lnTo>
                    <a:lnTo>
                      <a:pt x="1552" y="5047"/>
                    </a:lnTo>
                    <a:lnTo>
                      <a:pt x="1486" y="5003"/>
                    </a:lnTo>
                    <a:lnTo>
                      <a:pt x="1414" y="4968"/>
                    </a:lnTo>
                    <a:lnTo>
                      <a:pt x="1377" y="4955"/>
                    </a:lnTo>
                    <a:lnTo>
                      <a:pt x="1338" y="4945"/>
                    </a:lnTo>
                    <a:lnTo>
                      <a:pt x="1307" y="4918"/>
                    </a:lnTo>
                    <a:lnTo>
                      <a:pt x="1275" y="4891"/>
                    </a:lnTo>
                    <a:lnTo>
                      <a:pt x="1259" y="4881"/>
                    </a:lnTo>
                    <a:lnTo>
                      <a:pt x="1242" y="4875"/>
                    </a:lnTo>
                    <a:lnTo>
                      <a:pt x="1224" y="4874"/>
                    </a:lnTo>
                    <a:lnTo>
                      <a:pt x="1204" y="4877"/>
                    </a:lnTo>
                    <a:lnTo>
                      <a:pt x="1171" y="4880"/>
                    </a:lnTo>
                    <a:lnTo>
                      <a:pt x="1137" y="4877"/>
                    </a:lnTo>
                    <a:lnTo>
                      <a:pt x="1073" y="4863"/>
                    </a:lnTo>
                    <a:lnTo>
                      <a:pt x="1042" y="4861"/>
                    </a:lnTo>
                    <a:lnTo>
                      <a:pt x="1013" y="4865"/>
                    </a:lnTo>
                    <a:lnTo>
                      <a:pt x="1000" y="4873"/>
                    </a:lnTo>
                    <a:lnTo>
                      <a:pt x="987" y="4882"/>
                    </a:lnTo>
                    <a:lnTo>
                      <a:pt x="976" y="4896"/>
                    </a:lnTo>
                    <a:lnTo>
                      <a:pt x="965" y="4914"/>
                    </a:lnTo>
                    <a:lnTo>
                      <a:pt x="902" y="4928"/>
                    </a:lnTo>
                    <a:lnTo>
                      <a:pt x="841" y="4948"/>
                    </a:lnTo>
                    <a:lnTo>
                      <a:pt x="780" y="4974"/>
                    </a:lnTo>
                    <a:lnTo>
                      <a:pt x="725" y="5006"/>
                    </a:lnTo>
                    <a:lnTo>
                      <a:pt x="707" y="5045"/>
                    </a:lnTo>
                    <a:lnTo>
                      <a:pt x="680" y="5079"/>
                    </a:lnTo>
                    <a:lnTo>
                      <a:pt x="647" y="5107"/>
                    </a:lnTo>
                    <a:lnTo>
                      <a:pt x="609" y="5125"/>
                    </a:lnTo>
                    <a:lnTo>
                      <a:pt x="583" y="5162"/>
                    </a:lnTo>
                    <a:lnTo>
                      <a:pt x="542" y="5162"/>
                    </a:lnTo>
                    <a:lnTo>
                      <a:pt x="562" y="5132"/>
                    </a:lnTo>
                    <a:lnTo>
                      <a:pt x="584" y="5106"/>
                    </a:lnTo>
                    <a:lnTo>
                      <a:pt x="635" y="5056"/>
                    </a:lnTo>
                    <a:lnTo>
                      <a:pt x="659" y="5030"/>
                    </a:lnTo>
                    <a:lnTo>
                      <a:pt x="679" y="5001"/>
                    </a:lnTo>
                    <a:lnTo>
                      <a:pt x="696" y="4969"/>
                    </a:lnTo>
                    <a:lnTo>
                      <a:pt x="707" y="4933"/>
                    </a:lnTo>
                    <a:lnTo>
                      <a:pt x="639" y="4945"/>
                    </a:lnTo>
                    <a:lnTo>
                      <a:pt x="570" y="4952"/>
                    </a:lnTo>
                    <a:lnTo>
                      <a:pt x="502" y="4957"/>
                    </a:lnTo>
                    <a:lnTo>
                      <a:pt x="438" y="4966"/>
                    </a:lnTo>
                    <a:lnTo>
                      <a:pt x="383" y="4982"/>
                    </a:lnTo>
                    <a:lnTo>
                      <a:pt x="332" y="5005"/>
                    </a:lnTo>
                    <a:lnTo>
                      <a:pt x="236" y="5059"/>
                    </a:lnTo>
                    <a:lnTo>
                      <a:pt x="97" y="5051"/>
                    </a:lnTo>
                    <a:lnTo>
                      <a:pt x="45" y="5062"/>
                    </a:lnTo>
                    <a:lnTo>
                      <a:pt x="0" y="504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3" name="Freeform 165">
                <a:extLst>
                  <a:ext uri="{FF2B5EF4-FFF2-40B4-BE49-F238E27FC236}">
                    <a16:creationId xmlns:a16="http://schemas.microsoft.com/office/drawing/2014/main" id="{595493BB-AB23-45D4-818D-A36D0E3A9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826" y="3416300"/>
                <a:ext cx="112713" cy="42863"/>
              </a:xfrm>
              <a:custGeom>
                <a:avLst/>
                <a:gdLst>
                  <a:gd name="T0" fmla="*/ 497 w 497"/>
                  <a:gd name="T1" fmla="*/ 19 h 247"/>
                  <a:gd name="T2" fmla="*/ 446 w 497"/>
                  <a:gd name="T3" fmla="*/ 47 h 247"/>
                  <a:gd name="T4" fmla="*/ 409 w 497"/>
                  <a:gd name="T5" fmla="*/ 106 h 247"/>
                  <a:gd name="T6" fmla="*/ 303 w 497"/>
                  <a:gd name="T7" fmla="*/ 143 h 247"/>
                  <a:gd name="T8" fmla="*/ 218 w 497"/>
                  <a:gd name="T9" fmla="*/ 244 h 247"/>
                  <a:gd name="T10" fmla="*/ 0 w 497"/>
                  <a:gd name="T11" fmla="*/ 247 h 247"/>
                  <a:gd name="T12" fmla="*/ 215 w 497"/>
                  <a:gd name="T13" fmla="*/ 229 h 247"/>
                  <a:gd name="T14" fmla="*/ 289 w 497"/>
                  <a:gd name="T15" fmla="*/ 129 h 247"/>
                  <a:gd name="T16" fmla="*/ 389 w 497"/>
                  <a:gd name="T17" fmla="*/ 88 h 247"/>
                  <a:gd name="T18" fmla="*/ 409 w 497"/>
                  <a:gd name="T19" fmla="*/ 40 h 247"/>
                  <a:gd name="T20" fmla="*/ 475 w 497"/>
                  <a:gd name="T21" fmla="*/ 0 h 247"/>
                  <a:gd name="T22" fmla="*/ 484 w 497"/>
                  <a:gd name="T23" fmla="*/ 12 h 247"/>
                  <a:gd name="T24" fmla="*/ 497 w 497"/>
                  <a:gd name="T25" fmla="*/ 1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7" h="247">
                    <a:moveTo>
                      <a:pt x="497" y="19"/>
                    </a:moveTo>
                    <a:lnTo>
                      <a:pt x="446" y="47"/>
                    </a:lnTo>
                    <a:lnTo>
                      <a:pt x="409" y="106"/>
                    </a:lnTo>
                    <a:lnTo>
                      <a:pt x="303" y="143"/>
                    </a:lnTo>
                    <a:lnTo>
                      <a:pt x="218" y="244"/>
                    </a:lnTo>
                    <a:lnTo>
                      <a:pt x="0" y="247"/>
                    </a:lnTo>
                    <a:lnTo>
                      <a:pt x="215" y="229"/>
                    </a:lnTo>
                    <a:lnTo>
                      <a:pt x="289" y="129"/>
                    </a:lnTo>
                    <a:lnTo>
                      <a:pt x="389" y="88"/>
                    </a:lnTo>
                    <a:lnTo>
                      <a:pt x="409" y="40"/>
                    </a:lnTo>
                    <a:lnTo>
                      <a:pt x="475" y="0"/>
                    </a:lnTo>
                    <a:lnTo>
                      <a:pt x="484" y="12"/>
                    </a:lnTo>
                    <a:lnTo>
                      <a:pt x="497" y="19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4" name="Freeform 166">
                <a:extLst>
                  <a:ext uri="{FF2B5EF4-FFF2-40B4-BE49-F238E27FC236}">
                    <a16:creationId xmlns:a16="http://schemas.microsoft.com/office/drawing/2014/main" id="{2725FCAB-A176-44A5-B589-EB4B10F01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513" y="3279775"/>
                <a:ext cx="276225" cy="68263"/>
              </a:xfrm>
              <a:custGeom>
                <a:avLst/>
                <a:gdLst>
                  <a:gd name="T0" fmla="*/ 1195 w 1218"/>
                  <a:gd name="T1" fmla="*/ 153 h 389"/>
                  <a:gd name="T2" fmla="*/ 1141 w 1218"/>
                  <a:gd name="T3" fmla="*/ 186 h 389"/>
                  <a:gd name="T4" fmla="*/ 1049 w 1218"/>
                  <a:gd name="T5" fmla="*/ 199 h 389"/>
                  <a:gd name="T6" fmla="*/ 922 w 1218"/>
                  <a:gd name="T7" fmla="*/ 194 h 389"/>
                  <a:gd name="T8" fmla="*/ 864 w 1218"/>
                  <a:gd name="T9" fmla="*/ 201 h 389"/>
                  <a:gd name="T10" fmla="*/ 815 w 1218"/>
                  <a:gd name="T11" fmla="*/ 229 h 389"/>
                  <a:gd name="T12" fmla="*/ 779 w 1218"/>
                  <a:gd name="T13" fmla="*/ 286 h 389"/>
                  <a:gd name="T14" fmla="*/ 681 w 1218"/>
                  <a:gd name="T15" fmla="*/ 301 h 389"/>
                  <a:gd name="T16" fmla="*/ 589 w 1218"/>
                  <a:gd name="T17" fmla="*/ 336 h 389"/>
                  <a:gd name="T18" fmla="*/ 497 w 1218"/>
                  <a:gd name="T19" fmla="*/ 372 h 389"/>
                  <a:gd name="T20" fmla="*/ 400 w 1218"/>
                  <a:gd name="T21" fmla="*/ 389 h 389"/>
                  <a:gd name="T22" fmla="*/ 503 w 1218"/>
                  <a:gd name="T23" fmla="*/ 360 h 389"/>
                  <a:gd name="T24" fmla="*/ 621 w 1218"/>
                  <a:gd name="T25" fmla="*/ 293 h 389"/>
                  <a:gd name="T26" fmla="*/ 703 w 1218"/>
                  <a:gd name="T27" fmla="*/ 264 h 389"/>
                  <a:gd name="T28" fmla="*/ 752 w 1218"/>
                  <a:gd name="T29" fmla="*/ 263 h 389"/>
                  <a:gd name="T30" fmla="*/ 568 w 1218"/>
                  <a:gd name="T31" fmla="*/ 203 h 389"/>
                  <a:gd name="T32" fmla="*/ 478 w 1218"/>
                  <a:gd name="T33" fmla="*/ 173 h 389"/>
                  <a:gd name="T34" fmla="*/ 359 w 1218"/>
                  <a:gd name="T35" fmla="*/ 103 h 389"/>
                  <a:gd name="T36" fmla="*/ 274 w 1218"/>
                  <a:gd name="T37" fmla="*/ 77 h 389"/>
                  <a:gd name="T38" fmla="*/ 226 w 1218"/>
                  <a:gd name="T39" fmla="*/ 81 h 389"/>
                  <a:gd name="T40" fmla="*/ 221 w 1218"/>
                  <a:gd name="T41" fmla="*/ 70 h 389"/>
                  <a:gd name="T42" fmla="*/ 274 w 1218"/>
                  <a:gd name="T43" fmla="*/ 61 h 389"/>
                  <a:gd name="T44" fmla="*/ 366 w 1218"/>
                  <a:gd name="T45" fmla="*/ 84 h 389"/>
                  <a:gd name="T46" fmla="*/ 493 w 1218"/>
                  <a:gd name="T47" fmla="*/ 158 h 389"/>
                  <a:gd name="T48" fmla="*/ 553 w 1218"/>
                  <a:gd name="T49" fmla="*/ 184 h 389"/>
                  <a:gd name="T50" fmla="*/ 584 w 1218"/>
                  <a:gd name="T51" fmla="*/ 188 h 389"/>
                  <a:gd name="T52" fmla="*/ 805 w 1218"/>
                  <a:gd name="T53" fmla="*/ 189 h 389"/>
                  <a:gd name="T54" fmla="*/ 838 w 1218"/>
                  <a:gd name="T55" fmla="*/ 169 h 389"/>
                  <a:gd name="T56" fmla="*/ 891 w 1218"/>
                  <a:gd name="T57" fmla="*/ 161 h 389"/>
                  <a:gd name="T58" fmla="*/ 965 w 1218"/>
                  <a:gd name="T59" fmla="*/ 165 h 389"/>
                  <a:gd name="T60" fmla="*/ 1045 w 1218"/>
                  <a:gd name="T61" fmla="*/ 156 h 389"/>
                  <a:gd name="T62" fmla="*/ 1099 w 1218"/>
                  <a:gd name="T63" fmla="*/ 152 h 389"/>
                  <a:gd name="T64" fmla="*/ 1131 w 1218"/>
                  <a:gd name="T65" fmla="*/ 166 h 389"/>
                  <a:gd name="T66" fmla="*/ 1164 w 1218"/>
                  <a:gd name="T67" fmla="*/ 157 h 389"/>
                  <a:gd name="T68" fmla="*/ 1190 w 1218"/>
                  <a:gd name="T69" fmla="*/ 125 h 389"/>
                  <a:gd name="T70" fmla="*/ 1218 w 1218"/>
                  <a:gd name="T71" fmla="*/ 125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18" h="389">
                    <a:moveTo>
                      <a:pt x="1218" y="125"/>
                    </a:moveTo>
                    <a:lnTo>
                      <a:pt x="1195" y="153"/>
                    </a:lnTo>
                    <a:lnTo>
                      <a:pt x="1169" y="173"/>
                    </a:lnTo>
                    <a:lnTo>
                      <a:pt x="1141" y="186"/>
                    </a:lnTo>
                    <a:lnTo>
                      <a:pt x="1112" y="195"/>
                    </a:lnTo>
                    <a:lnTo>
                      <a:pt x="1049" y="199"/>
                    </a:lnTo>
                    <a:lnTo>
                      <a:pt x="985" y="196"/>
                    </a:lnTo>
                    <a:lnTo>
                      <a:pt x="922" y="194"/>
                    </a:lnTo>
                    <a:lnTo>
                      <a:pt x="892" y="196"/>
                    </a:lnTo>
                    <a:lnTo>
                      <a:pt x="864" y="201"/>
                    </a:lnTo>
                    <a:lnTo>
                      <a:pt x="839" y="213"/>
                    </a:lnTo>
                    <a:lnTo>
                      <a:pt x="815" y="229"/>
                    </a:lnTo>
                    <a:lnTo>
                      <a:pt x="795" y="253"/>
                    </a:lnTo>
                    <a:lnTo>
                      <a:pt x="779" y="286"/>
                    </a:lnTo>
                    <a:lnTo>
                      <a:pt x="729" y="289"/>
                    </a:lnTo>
                    <a:lnTo>
                      <a:pt x="681" y="301"/>
                    </a:lnTo>
                    <a:lnTo>
                      <a:pt x="634" y="317"/>
                    </a:lnTo>
                    <a:lnTo>
                      <a:pt x="589" y="336"/>
                    </a:lnTo>
                    <a:lnTo>
                      <a:pt x="544" y="356"/>
                    </a:lnTo>
                    <a:lnTo>
                      <a:pt x="497" y="372"/>
                    </a:lnTo>
                    <a:lnTo>
                      <a:pt x="450" y="385"/>
                    </a:lnTo>
                    <a:lnTo>
                      <a:pt x="400" y="389"/>
                    </a:lnTo>
                    <a:lnTo>
                      <a:pt x="455" y="377"/>
                    </a:lnTo>
                    <a:lnTo>
                      <a:pt x="503" y="360"/>
                    </a:lnTo>
                    <a:lnTo>
                      <a:pt x="584" y="315"/>
                    </a:lnTo>
                    <a:lnTo>
                      <a:pt x="621" y="293"/>
                    </a:lnTo>
                    <a:lnTo>
                      <a:pt x="661" y="276"/>
                    </a:lnTo>
                    <a:lnTo>
                      <a:pt x="703" y="264"/>
                    </a:lnTo>
                    <a:lnTo>
                      <a:pt x="727" y="262"/>
                    </a:lnTo>
                    <a:lnTo>
                      <a:pt x="752" y="263"/>
                    </a:lnTo>
                    <a:lnTo>
                      <a:pt x="773" y="226"/>
                    </a:lnTo>
                    <a:lnTo>
                      <a:pt x="568" y="203"/>
                    </a:lnTo>
                    <a:lnTo>
                      <a:pt x="521" y="193"/>
                    </a:lnTo>
                    <a:lnTo>
                      <a:pt x="478" y="173"/>
                    </a:lnTo>
                    <a:lnTo>
                      <a:pt x="398" y="125"/>
                    </a:lnTo>
                    <a:lnTo>
                      <a:pt x="359" y="103"/>
                    </a:lnTo>
                    <a:lnTo>
                      <a:pt x="318" y="86"/>
                    </a:lnTo>
                    <a:lnTo>
                      <a:pt x="274" y="77"/>
                    </a:lnTo>
                    <a:lnTo>
                      <a:pt x="250" y="77"/>
                    </a:lnTo>
                    <a:lnTo>
                      <a:pt x="226" y="81"/>
                    </a:lnTo>
                    <a:lnTo>
                      <a:pt x="0" y="0"/>
                    </a:lnTo>
                    <a:lnTo>
                      <a:pt x="221" y="70"/>
                    </a:lnTo>
                    <a:lnTo>
                      <a:pt x="248" y="63"/>
                    </a:lnTo>
                    <a:lnTo>
                      <a:pt x="274" y="61"/>
                    </a:lnTo>
                    <a:lnTo>
                      <a:pt x="322" y="68"/>
                    </a:lnTo>
                    <a:lnTo>
                      <a:pt x="366" y="84"/>
                    </a:lnTo>
                    <a:lnTo>
                      <a:pt x="409" y="107"/>
                    </a:lnTo>
                    <a:lnTo>
                      <a:pt x="493" y="158"/>
                    </a:lnTo>
                    <a:lnTo>
                      <a:pt x="537" y="178"/>
                    </a:lnTo>
                    <a:lnTo>
                      <a:pt x="553" y="184"/>
                    </a:lnTo>
                    <a:lnTo>
                      <a:pt x="559" y="185"/>
                    </a:lnTo>
                    <a:lnTo>
                      <a:pt x="584" y="188"/>
                    </a:lnTo>
                    <a:lnTo>
                      <a:pt x="788" y="205"/>
                    </a:lnTo>
                    <a:lnTo>
                      <a:pt x="805" y="189"/>
                    </a:lnTo>
                    <a:lnTo>
                      <a:pt x="821" y="178"/>
                    </a:lnTo>
                    <a:lnTo>
                      <a:pt x="838" y="169"/>
                    </a:lnTo>
                    <a:lnTo>
                      <a:pt x="855" y="164"/>
                    </a:lnTo>
                    <a:lnTo>
                      <a:pt x="891" y="161"/>
                    </a:lnTo>
                    <a:lnTo>
                      <a:pt x="928" y="162"/>
                    </a:lnTo>
                    <a:lnTo>
                      <a:pt x="965" y="165"/>
                    </a:lnTo>
                    <a:lnTo>
                      <a:pt x="1005" y="165"/>
                    </a:lnTo>
                    <a:lnTo>
                      <a:pt x="1045" y="156"/>
                    </a:lnTo>
                    <a:lnTo>
                      <a:pt x="1087" y="137"/>
                    </a:lnTo>
                    <a:lnTo>
                      <a:pt x="1099" y="152"/>
                    </a:lnTo>
                    <a:lnTo>
                      <a:pt x="1114" y="162"/>
                    </a:lnTo>
                    <a:lnTo>
                      <a:pt x="1131" y="166"/>
                    </a:lnTo>
                    <a:lnTo>
                      <a:pt x="1147" y="164"/>
                    </a:lnTo>
                    <a:lnTo>
                      <a:pt x="1164" y="157"/>
                    </a:lnTo>
                    <a:lnTo>
                      <a:pt x="1179" y="144"/>
                    </a:lnTo>
                    <a:lnTo>
                      <a:pt x="1190" y="125"/>
                    </a:lnTo>
                    <a:lnTo>
                      <a:pt x="1197" y="101"/>
                    </a:lnTo>
                    <a:lnTo>
                      <a:pt x="1218" y="12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5" name="Freeform 167">
                <a:extLst>
                  <a:ext uri="{FF2B5EF4-FFF2-40B4-BE49-F238E27FC236}">
                    <a16:creationId xmlns:a16="http://schemas.microsoft.com/office/drawing/2014/main" id="{45788E55-5E7A-4B52-891D-9032B7089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2588" y="3448050"/>
                <a:ext cx="36513" cy="20638"/>
              </a:xfrm>
              <a:custGeom>
                <a:avLst/>
                <a:gdLst>
                  <a:gd name="T0" fmla="*/ 10 w 157"/>
                  <a:gd name="T1" fmla="*/ 0 h 114"/>
                  <a:gd name="T2" fmla="*/ 157 w 157"/>
                  <a:gd name="T3" fmla="*/ 92 h 114"/>
                  <a:gd name="T4" fmla="*/ 140 w 157"/>
                  <a:gd name="T5" fmla="*/ 99 h 114"/>
                  <a:gd name="T6" fmla="*/ 129 w 157"/>
                  <a:gd name="T7" fmla="*/ 114 h 114"/>
                  <a:gd name="T8" fmla="*/ 51 w 157"/>
                  <a:gd name="T9" fmla="*/ 75 h 114"/>
                  <a:gd name="T10" fmla="*/ 50 w 157"/>
                  <a:gd name="T11" fmla="*/ 55 h 114"/>
                  <a:gd name="T12" fmla="*/ 41 w 157"/>
                  <a:gd name="T13" fmla="*/ 38 h 114"/>
                  <a:gd name="T14" fmla="*/ 23 w 157"/>
                  <a:gd name="T15" fmla="*/ 27 h 114"/>
                  <a:gd name="T16" fmla="*/ 13 w 157"/>
                  <a:gd name="T17" fmla="*/ 24 h 114"/>
                  <a:gd name="T18" fmla="*/ 0 w 157"/>
                  <a:gd name="T19" fmla="*/ 24 h 114"/>
                  <a:gd name="T20" fmla="*/ 8 w 157"/>
                  <a:gd name="T21" fmla="*/ 13 h 114"/>
                  <a:gd name="T22" fmla="*/ 10 w 157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14">
                    <a:moveTo>
                      <a:pt x="10" y="0"/>
                    </a:moveTo>
                    <a:lnTo>
                      <a:pt x="157" y="92"/>
                    </a:lnTo>
                    <a:lnTo>
                      <a:pt x="140" y="99"/>
                    </a:lnTo>
                    <a:lnTo>
                      <a:pt x="129" y="114"/>
                    </a:lnTo>
                    <a:lnTo>
                      <a:pt x="51" y="75"/>
                    </a:lnTo>
                    <a:lnTo>
                      <a:pt x="50" y="55"/>
                    </a:lnTo>
                    <a:lnTo>
                      <a:pt x="41" y="38"/>
                    </a:lnTo>
                    <a:lnTo>
                      <a:pt x="23" y="27"/>
                    </a:lnTo>
                    <a:lnTo>
                      <a:pt x="13" y="24"/>
                    </a:lnTo>
                    <a:lnTo>
                      <a:pt x="0" y="24"/>
                    </a:lnTo>
                    <a:lnTo>
                      <a:pt x="8" y="13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6" name="Freeform 168">
                <a:extLst>
                  <a:ext uri="{FF2B5EF4-FFF2-40B4-BE49-F238E27FC236}">
                    <a16:creationId xmlns:a16="http://schemas.microsoft.com/office/drawing/2014/main" id="{1B6C2DB4-F3D3-4E07-8A96-5E8BB8A01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376" y="3514725"/>
                <a:ext cx="19050" cy="47625"/>
              </a:xfrm>
              <a:custGeom>
                <a:avLst/>
                <a:gdLst>
                  <a:gd name="T0" fmla="*/ 7 w 84"/>
                  <a:gd name="T1" fmla="*/ 0 h 273"/>
                  <a:gd name="T2" fmla="*/ 61 w 84"/>
                  <a:gd name="T3" fmla="*/ 85 h 273"/>
                  <a:gd name="T4" fmla="*/ 53 w 84"/>
                  <a:gd name="T5" fmla="*/ 221 h 273"/>
                  <a:gd name="T6" fmla="*/ 84 w 84"/>
                  <a:gd name="T7" fmla="*/ 273 h 273"/>
                  <a:gd name="T8" fmla="*/ 38 w 84"/>
                  <a:gd name="T9" fmla="*/ 236 h 273"/>
                  <a:gd name="T10" fmla="*/ 42 w 84"/>
                  <a:gd name="T11" fmla="*/ 85 h 273"/>
                  <a:gd name="T12" fmla="*/ 0 w 84"/>
                  <a:gd name="T13" fmla="*/ 26 h 273"/>
                  <a:gd name="T14" fmla="*/ 7 w 84"/>
                  <a:gd name="T15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273">
                    <a:moveTo>
                      <a:pt x="7" y="0"/>
                    </a:moveTo>
                    <a:lnTo>
                      <a:pt x="61" y="85"/>
                    </a:lnTo>
                    <a:lnTo>
                      <a:pt x="53" y="221"/>
                    </a:lnTo>
                    <a:lnTo>
                      <a:pt x="84" y="273"/>
                    </a:lnTo>
                    <a:lnTo>
                      <a:pt x="38" y="236"/>
                    </a:lnTo>
                    <a:lnTo>
                      <a:pt x="42" y="85"/>
                    </a:lnTo>
                    <a:lnTo>
                      <a:pt x="0" y="26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7" name="Freeform 169">
                <a:extLst>
                  <a:ext uri="{FF2B5EF4-FFF2-40B4-BE49-F238E27FC236}">
                    <a16:creationId xmlns:a16="http://schemas.microsoft.com/office/drawing/2014/main" id="{4FFD67F4-0552-44FA-A4D7-703A00A49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76" y="3078163"/>
                <a:ext cx="90488" cy="58738"/>
              </a:xfrm>
              <a:custGeom>
                <a:avLst/>
                <a:gdLst>
                  <a:gd name="T0" fmla="*/ 339 w 396"/>
                  <a:gd name="T1" fmla="*/ 331 h 331"/>
                  <a:gd name="T2" fmla="*/ 294 w 396"/>
                  <a:gd name="T3" fmla="*/ 294 h 331"/>
                  <a:gd name="T4" fmla="*/ 251 w 396"/>
                  <a:gd name="T5" fmla="*/ 252 h 331"/>
                  <a:gd name="T6" fmla="*/ 171 w 396"/>
                  <a:gd name="T7" fmla="*/ 165 h 331"/>
                  <a:gd name="T8" fmla="*/ 90 w 396"/>
                  <a:gd name="T9" fmla="*/ 77 h 331"/>
                  <a:gd name="T10" fmla="*/ 47 w 396"/>
                  <a:gd name="T11" fmla="*/ 36 h 331"/>
                  <a:gd name="T12" fmla="*/ 0 w 396"/>
                  <a:gd name="T13" fmla="*/ 0 h 331"/>
                  <a:gd name="T14" fmla="*/ 60 w 396"/>
                  <a:gd name="T15" fmla="*/ 12 h 331"/>
                  <a:gd name="T16" fmla="*/ 101 w 396"/>
                  <a:gd name="T17" fmla="*/ 46 h 331"/>
                  <a:gd name="T18" fmla="*/ 139 w 396"/>
                  <a:gd name="T19" fmla="*/ 83 h 331"/>
                  <a:gd name="T20" fmla="*/ 216 w 396"/>
                  <a:gd name="T21" fmla="*/ 163 h 331"/>
                  <a:gd name="T22" fmla="*/ 256 w 396"/>
                  <a:gd name="T23" fmla="*/ 202 h 331"/>
                  <a:gd name="T24" fmla="*/ 298 w 396"/>
                  <a:gd name="T25" fmla="*/ 241 h 331"/>
                  <a:gd name="T26" fmla="*/ 344 w 396"/>
                  <a:gd name="T27" fmla="*/ 276 h 331"/>
                  <a:gd name="T28" fmla="*/ 396 w 396"/>
                  <a:gd name="T29" fmla="*/ 308 h 331"/>
                  <a:gd name="T30" fmla="*/ 365 w 396"/>
                  <a:gd name="T31" fmla="*/ 314 h 331"/>
                  <a:gd name="T32" fmla="*/ 339 w 396"/>
                  <a:gd name="T33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31">
                    <a:moveTo>
                      <a:pt x="339" y="331"/>
                    </a:moveTo>
                    <a:lnTo>
                      <a:pt x="294" y="294"/>
                    </a:lnTo>
                    <a:lnTo>
                      <a:pt x="251" y="252"/>
                    </a:lnTo>
                    <a:lnTo>
                      <a:pt x="171" y="165"/>
                    </a:lnTo>
                    <a:lnTo>
                      <a:pt x="90" y="77"/>
                    </a:lnTo>
                    <a:lnTo>
                      <a:pt x="47" y="36"/>
                    </a:lnTo>
                    <a:lnTo>
                      <a:pt x="0" y="0"/>
                    </a:lnTo>
                    <a:lnTo>
                      <a:pt x="60" y="12"/>
                    </a:lnTo>
                    <a:lnTo>
                      <a:pt x="101" y="46"/>
                    </a:lnTo>
                    <a:lnTo>
                      <a:pt x="139" y="83"/>
                    </a:lnTo>
                    <a:lnTo>
                      <a:pt x="216" y="163"/>
                    </a:lnTo>
                    <a:lnTo>
                      <a:pt x="256" y="202"/>
                    </a:lnTo>
                    <a:lnTo>
                      <a:pt x="298" y="241"/>
                    </a:lnTo>
                    <a:lnTo>
                      <a:pt x="344" y="276"/>
                    </a:lnTo>
                    <a:lnTo>
                      <a:pt x="396" y="308"/>
                    </a:lnTo>
                    <a:lnTo>
                      <a:pt x="365" y="314"/>
                    </a:lnTo>
                    <a:lnTo>
                      <a:pt x="339" y="331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8" name="Freeform 170">
                <a:extLst>
                  <a:ext uri="{FF2B5EF4-FFF2-40B4-BE49-F238E27FC236}">
                    <a16:creationId xmlns:a16="http://schemas.microsoft.com/office/drawing/2014/main" id="{31649F0C-1EF4-4177-B51A-8E9A70E2E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3301" y="3041650"/>
                <a:ext cx="107950" cy="222250"/>
              </a:xfrm>
              <a:custGeom>
                <a:avLst/>
                <a:gdLst>
                  <a:gd name="T0" fmla="*/ 414 w 476"/>
                  <a:gd name="T1" fmla="*/ 1208 h 1260"/>
                  <a:gd name="T2" fmla="*/ 368 w 476"/>
                  <a:gd name="T3" fmla="*/ 1102 h 1260"/>
                  <a:gd name="T4" fmla="*/ 337 w 476"/>
                  <a:gd name="T5" fmla="*/ 1067 h 1260"/>
                  <a:gd name="T6" fmla="*/ 275 w 476"/>
                  <a:gd name="T7" fmla="*/ 1008 h 1260"/>
                  <a:gd name="T8" fmla="*/ 235 w 476"/>
                  <a:gd name="T9" fmla="*/ 936 h 1260"/>
                  <a:gd name="T10" fmla="*/ 177 w 476"/>
                  <a:gd name="T11" fmla="*/ 828 h 1260"/>
                  <a:gd name="T12" fmla="*/ 165 w 476"/>
                  <a:gd name="T13" fmla="*/ 812 h 1260"/>
                  <a:gd name="T14" fmla="*/ 120 w 476"/>
                  <a:gd name="T15" fmla="*/ 762 h 1260"/>
                  <a:gd name="T16" fmla="*/ 86 w 476"/>
                  <a:gd name="T17" fmla="*/ 675 h 1260"/>
                  <a:gd name="T18" fmla="*/ 63 w 476"/>
                  <a:gd name="T19" fmla="*/ 582 h 1260"/>
                  <a:gd name="T20" fmla="*/ 28 w 476"/>
                  <a:gd name="T21" fmla="*/ 496 h 1260"/>
                  <a:gd name="T22" fmla="*/ 20 w 476"/>
                  <a:gd name="T23" fmla="*/ 476 h 1260"/>
                  <a:gd name="T24" fmla="*/ 62 w 476"/>
                  <a:gd name="T25" fmla="*/ 538 h 1260"/>
                  <a:gd name="T26" fmla="*/ 96 w 476"/>
                  <a:gd name="T27" fmla="*/ 634 h 1260"/>
                  <a:gd name="T28" fmla="*/ 134 w 476"/>
                  <a:gd name="T29" fmla="*/ 729 h 1260"/>
                  <a:gd name="T30" fmla="*/ 180 w 476"/>
                  <a:gd name="T31" fmla="*/ 789 h 1260"/>
                  <a:gd name="T32" fmla="*/ 208 w 476"/>
                  <a:gd name="T33" fmla="*/ 758 h 1260"/>
                  <a:gd name="T34" fmla="*/ 245 w 476"/>
                  <a:gd name="T35" fmla="*/ 620 h 1260"/>
                  <a:gd name="T36" fmla="*/ 279 w 476"/>
                  <a:gd name="T37" fmla="*/ 479 h 1260"/>
                  <a:gd name="T38" fmla="*/ 277 w 476"/>
                  <a:gd name="T39" fmla="*/ 402 h 1260"/>
                  <a:gd name="T40" fmla="*/ 247 w 476"/>
                  <a:gd name="T41" fmla="*/ 333 h 1260"/>
                  <a:gd name="T42" fmla="*/ 187 w 476"/>
                  <a:gd name="T43" fmla="*/ 169 h 1260"/>
                  <a:gd name="T44" fmla="*/ 138 w 476"/>
                  <a:gd name="T45" fmla="*/ 0 h 1260"/>
                  <a:gd name="T46" fmla="*/ 193 w 476"/>
                  <a:gd name="T47" fmla="*/ 107 h 1260"/>
                  <a:gd name="T48" fmla="*/ 253 w 476"/>
                  <a:gd name="T49" fmla="*/ 271 h 1260"/>
                  <a:gd name="T50" fmla="*/ 322 w 476"/>
                  <a:gd name="T51" fmla="*/ 456 h 1260"/>
                  <a:gd name="T52" fmla="*/ 386 w 476"/>
                  <a:gd name="T53" fmla="*/ 327 h 1260"/>
                  <a:gd name="T54" fmla="*/ 427 w 476"/>
                  <a:gd name="T55" fmla="*/ 189 h 1260"/>
                  <a:gd name="T56" fmla="*/ 393 w 476"/>
                  <a:gd name="T57" fmla="*/ 349 h 1260"/>
                  <a:gd name="T58" fmla="*/ 362 w 476"/>
                  <a:gd name="T59" fmla="*/ 426 h 1260"/>
                  <a:gd name="T60" fmla="*/ 318 w 476"/>
                  <a:gd name="T61" fmla="*/ 497 h 1260"/>
                  <a:gd name="T62" fmla="*/ 290 w 476"/>
                  <a:gd name="T63" fmla="*/ 550 h 1260"/>
                  <a:gd name="T64" fmla="*/ 246 w 476"/>
                  <a:gd name="T65" fmla="*/ 706 h 1260"/>
                  <a:gd name="T66" fmla="*/ 234 w 476"/>
                  <a:gd name="T67" fmla="*/ 815 h 1260"/>
                  <a:gd name="T68" fmla="*/ 256 w 476"/>
                  <a:gd name="T69" fmla="*/ 883 h 1260"/>
                  <a:gd name="T70" fmla="*/ 272 w 476"/>
                  <a:gd name="T71" fmla="*/ 945 h 1260"/>
                  <a:gd name="T72" fmla="*/ 306 w 476"/>
                  <a:gd name="T73" fmla="*/ 995 h 1260"/>
                  <a:gd name="T74" fmla="*/ 370 w 476"/>
                  <a:gd name="T75" fmla="*/ 1046 h 1260"/>
                  <a:gd name="T76" fmla="*/ 436 w 476"/>
                  <a:gd name="T77" fmla="*/ 1097 h 1260"/>
                  <a:gd name="T78" fmla="*/ 461 w 476"/>
                  <a:gd name="T79" fmla="*/ 1129 h 1260"/>
                  <a:gd name="T80" fmla="*/ 476 w 476"/>
                  <a:gd name="T81" fmla="*/ 1171 h 1260"/>
                  <a:gd name="T82" fmla="*/ 446 w 476"/>
                  <a:gd name="T83" fmla="*/ 1208 h 1260"/>
                  <a:gd name="T84" fmla="*/ 441 w 476"/>
                  <a:gd name="T85" fmla="*/ 126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6" h="1260">
                    <a:moveTo>
                      <a:pt x="441" y="1260"/>
                    </a:moveTo>
                    <a:lnTo>
                      <a:pt x="414" y="1208"/>
                    </a:lnTo>
                    <a:lnTo>
                      <a:pt x="392" y="1152"/>
                    </a:lnTo>
                    <a:lnTo>
                      <a:pt x="368" y="1102"/>
                    </a:lnTo>
                    <a:lnTo>
                      <a:pt x="353" y="1082"/>
                    </a:lnTo>
                    <a:lnTo>
                      <a:pt x="337" y="1067"/>
                    </a:lnTo>
                    <a:lnTo>
                      <a:pt x="302" y="1040"/>
                    </a:lnTo>
                    <a:lnTo>
                      <a:pt x="275" y="1008"/>
                    </a:lnTo>
                    <a:lnTo>
                      <a:pt x="254" y="972"/>
                    </a:lnTo>
                    <a:lnTo>
                      <a:pt x="235" y="936"/>
                    </a:lnTo>
                    <a:lnTo>
                      <a:pt x="200" y="862"/>
                    </a:lnTo>
                    <a:lnTo>
                      <a:pt x="177" y="828"/>
                    </a:lnTo>
                    <a:lnTo>
                      <a:pt x="169" y="815"/>
                    </a:lnTo>
                    <a:lnTo>
                      <a:pt x="165" y="812"/>
                    </a:lnTo>
                    <a:lnTo>
                      <a:pt x="150" y="797"/>
                    </a:lnTo>
                    <a:lnTo>
                      <a:pt x="120" y="762"/>
                    </a:lnTo>
                    <a:lnTo>
                      <a:pt x="100" y="720"/>
                    </a:lnTo>
                    <a:lnTo>
                      <a:pt x="86" y="675"/>
                    </a:lnTo>
                    <a:lnTo>
                      <a:pt x="74" y="628"/>
                    </a:lnTo>
                    <a:lnTo>
                      <a:pt x="63" y="582"/>
                    </a:lnTo>
                    <a:lnTo>
                      <a:pt x="49" y="537"/>
                    </a:lnTo>
                    <a:lnTo>
                      <a:pt x="28" y="496"/>
                    </a:lnTo>
                    <a:lnTo>
                      <a:pt x="0" y="459"/>
                    </a:lnTo>
                    <a:lnTo>
                      <a:pt x="20" y="476"/>
                    </a:lnTo>
                    <a:lnTo>
                      <a:pt x="36" y="496"/>
                    </a:lnTo>
                    <a:lnTo>
                      <a:pt x="62" y="538"/>
                    </a:lnTo>
                    <a:lnTo>
                      <a:pt x="80" y="585"/>
                    </a:lnTo>
                    <a:lnTo>
                      <a:pt x="96" y="634"/>
                    </a:lnTo>
                    <a:lnTo>
                      <a:pt x="114" y="683"/>
                    </a:lnTo>
                    <a:lnTo>
                      <a:pt x="134" y="729"/>
                    </a:lnTo>
                    <a:lnTo>
                      <a:pt x="162" y="770"/>
                    </a:lnTo>
                    <a:lnTo>
                      <a:pt x="180" y="789"/>
                    </a:lnTo>
                    <a:lnTo>
                      <a:pt x="202" y="805"/>
                    </a:lnTo>
                    <a:lnTo>
                      <a:pt x="208" y="758"/>
                    </a:lnTo>
                    <a:lnTo>
                      <a:pt x="218" y="712"/>
                    </a:lnTo>
                    <a:lnTo>
                      <a:pt x="245" y="620"/>
                    </a:lnTo>
                    <a:lnTo>
                      <a:pt x="270" y="527"/>
                    </a:lnTo>
                    <a:lnTo>
                      <a:pt x="279" y="479"/>
                    </a:lnTo>
                    <a:lnTo>
                      <a:pt x="281" y="429"/>
                    </a:lnTo>
                    <a:lnTo>
                      <a:pt x="277" y="402"/>
                    </a:lnTo>
                    <a:lnTo>
                      <a:pt x="270" y="378"/>
                    </a:lnTo>
                    <a:lnTo>
                      <a:pt x="247" y="333"/>
                    </a:lnTo>
                    <a:lnTo>
                      <a:pt x="212" y="252"/>
                    </a:lnTo>
                    <a:lnTo>
                      <a:pt x="187" y="169"/>
                    </a:lnTo>
                    <a:lnTo>
                      <a:pt x="164" y="83"/>
                    </a:lnTo>
                    <a:lnTo>
                      <a:pt x="138" y="0"/>
                    </a:lnTo>
                    <a:lnTo>
                      <a:pt x="173" y="29"/>
                    </a:lnTo>
                    <a:lnTo>
                      <a:pt x="193" y="107"/>
                    </a:lnTo>
                    <a:lnTo>
                      <a:pt x="219" y="189"/>
                    </a:lnTo>
                    <a:lnTo>
                      <a:pt x="253" y="271"/>
                    </a:lnTo>
                    <a:lnTo>
                      <a:pt x="293" y="352"/>
                    </a:lnTo>
                    <a:lnTo>
                      <a:pt x="322" y="456"/>
                    </a:lnTo>
                    <a:lnTo>
                      <a:pt x="358" y="393"/>
                    </a:lnTo>
                    <a:lnTo>
                      <a:pt x="386" y="327"/>
                    </a:lnTo>
                    <a:lnTo>
                      <a:pt x="409" y="258"/>
                    </a:lnTo>
                    <a:lnTo>
                      <a:pt x="427" y="189"/>
                    </a:lnTo>
                    <a:lnTo>
                      <a:pt x="413" y="269"/>
                    </a:lnTo>
                    <a:lnTo>
                      <a:pt x="393" y="349"/>
                    </a:lnTo>
                    <a:lnTo>
                      <a:pt x="378" y="388"/>
                    </a:lnTo>
                    <a:lnTo>
                      <a:pt x="362" y="426"/>
                    </a:lnTo>
                    <a:lnTo>
                      <a:pt x="341" y="463"/>
                    </a:lnTo>
                    <a:lnTo>
                      <a:pt x="318" y="497"/>
                    </a:lnTo>
                    <a:lnTo>
                      <a:pt x="304" y="520"/>
                    </a:lnTo>
                    <a:lnTo>
                      <a:pt x="290" y="550"/>
                    </a:lnTo>
                    <a:lnTo>
                      <a:pt x="266" y="623"/>
                    </a:lnTo>
                    <a:lnTo>
                      <a:pt x="246" y="706"/>
                    </a:lnTo>
                    <a:lnTo>
                      <a:pt x="232" y="793"/>
                    </a:lnTo>
                    <a:lnTo>
                      <a:pt x="234" y="815"/>
                    </a:lnTo>
                    <a:lnTo>
                      <a:pt x="244" y="846"/>
                    </a:lnTo>
                    <a:lnTo>
                      <a:pt x="256" y="883"/>
                    </a:lnTo>
                    <a:lnTo>
                      <a:pt x="266" y="923"/>
                    </a:lnTo>
                    <a:lnTo>
                      <a:pt x="272" y="945"/>
                    </a:lnTo>
                    <a:lnTo>
                      <a:pt x="281" y="963"/>
                    </a:lnTo>
                    <a:lnTo>
                      <a:pt x="306" y="995"/>
                    </a:lnTo>
                    <a:lnTo>
                      <a:pt x="336" y="1022"/>
                    </a:lnTo>
                    <a:lnTo>
                      <a:pt x="370" y="1046"/>
                    </a:lnTo>
                    <a:lnTo>
                      <a:pt x="405" y="1070"/>
                    </a:lnTo>
                    <a:lnTo>
                      <a:pt x="436" y="1097"/>
                    </a:lnTo>
                    <a:lnTo>
                      <a:pt x="449" y="1112"/>
                    </a:lnTo>
                    <a:lnTo>
                      <a:pt x="461" y="1129"/>
                    </a:lnTo>
                    <a:lnTo>
                      <a:pt x="469" y="1150"/>
                    </a:lnTo>
                    <a:lnTo>
                      <a:pt x="476" y="1171"/>
                    </a:lnTo>
                    <a:lnTo>
                      <a:pt x="459" y="1186"/>
                    </a:lnTo>
                    <a:lnTo>
                      <a:pt x="446" y="1208"/>
                    </a:lnTo>
                    <a:lnTo>
                      <a:pt x="439" y="1233"/>
                    </a:lnTo>
                    <a:lnTo>
                      <a:pt x="441" y="126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9" name="Freeform 171">
                <a:extLst>
                  <a:ext uri="{FF2B5EF4-FFF2-40B4-BE49-F238E27FC236}">
                    <a16:creationId xmlns:a16="http://schemas.microsoft.com/office/drawing/2014/main" id="{A7F475C5-15AE-48F6-9DDC-BBE09201A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201" y="2720975"/>
                <a:ext cx="115888" cy="228600"/>
              </a:xfrm>
              <a:custGeom>
                <a:avLst/>
                <a:gdLst>
                  <a:gd name="T0" fmla="*/ 414 w 511"/>
                  <a:gd name="T1" fmla="*/ 1104 h 1290"/>
                  <a:gd name="T2" fmla="*/ 388 w 511"/>
                  <a:gd name="T3" fmla="*/ 1029 h 1290"/>
                  <a:gd name="T4" fmla="*/ 332 w 511"/>
                  <a:gd name="T5" fmla="*/ 947 h 1290"/>
                  <a:gd name="T6" fmla="*/ 314 w 511"/>
                  <a:gd name="T7" fmla="*/ 873 h 1290"/>
                  <a:gd name="T8" fmla="*/ 320 w 511"/>
                  <a:gd name="T9" fmla="*/ 782 h 1290"/>
                  <a:gd name="T10" fmla="*/ 313 w 511"/>
                  <a:gd name="T11" fmla="*/ 721 h 1290"/>
                  <a:gd name="T12" fmla="*/ 275 w 511"/>
                  <a:gd name="T13" fmla="*/ 649 h 1290"/>
                  <a:gd name="T14" fmla="*/ 190 w 511"/>
                  <a:gd name="T15" fmla="*/ 576 h 1290"/>
                  <a:gd name="T16" fmla="*/ 90 w 511"/>
                  <a:gd name="T17" fmla="*/ 503 h 1290"/>
                  <a:gd name="T18" fmla="*/ 27 w 511"/>
                  <a:gd name="T19" fmla="*/ 436 h 1290"/>
                  <a:gd name="T20" fmla="*/ 4 w 511"/>
                  <a:gd name="T21" fmla="*/ 394 h 1290"/>
                  <a:gd name="T22" fmla="*/ 0 w 511"/>
                  <a:gd name="T23" fmla="*/ 333 h 1290"/>
                  <a:gd name="T24" fmla="*/ 45 w 511"/>
                  <a:gd name="T25" fmla="*/ 212 h 1290"/>
                  <a:gd name="T26" fmla="*/ 70 w 511"/>
                  <a:gd name="T27" fmla="*/ 153 h 1290"/>
                  <a:gd name="T28" fmla="*/ 78 w 511"/>
                  <a:gd name="T29" fmla="*/ 89 h 1290"/>
                  <a:gd name="T30" fmla="*/ 56 w 511"/>
                  <a:gd name="T31" fmla="*/ 29 h 1290"/>
                  <a:gd name="T32" fmla="*/ 93 w 511"/>
                  <a:gd name="T33" fmla="*/ 54 h 1290"/>
                  <a:gd name="T34" fmla="*/ 105 w 511"/>
                  <a:gd name="T35" fmla="*/ 93 h 1290"/>
                  <a:gd name="T36" fmla="*/ 97 w 511"/>
                  <a:gd name="T37" fmla="*/ 140 h 1290"/>
                  <a:gd name="T38" fmla="*/ 41 w 511"/>
                  <a:gd name="T39" fmla="*/ 307 h 1290"/>
                  <a:gd name="T40" fmla="*/ 37 w 511"/>
                  <a:gd name="T41" fmla="*/ 364 h 1290"/>
                  <a:gd name="T42" fmla="*/ 51 w 511"/>
                  <a:gd name="T43" fmla="*/ 416 h 1290"/>
                  <a:gd name="T44" fmla="*/ 93 w 511"/>
                  <a:gd name="T45" fmla="*/ 462 h 1290"/>
                  <a:gd name="T46" fmla="*/ 252 w 511"/>
                  <a:gd name="T47" fmla="*/ 581 h 1290"/>
                  <a:gd name="T48" fmla="*/ 302 w 511"/>
                  <a:gd name="T49" fmla="*/ 630 h 1290"/>
                  <a:gd name="T50" fmla="*/ 351 w 511"/>
                  <a:gd name="T51" fmla="*/ 646 h 1290"/>
                  <a:gd name="T52" fmla="*/ 381 w 511"/>
                  <a:gd name="T53" fmla="*/ 585 h 1290"/>
                  <a:gd name="T54" fmla="*/ 383 w 511"/>
                  <a:gd name="T55" fmla="*/ 617 h 1290"/>
                  <a:gd name="T56" fmla="*/ 350 w 511"/>
                  <a:gd name="T57" fmla="*/ 738 h 1290"/>
                  <a:gd name="T58" fmla="*/ 350 w 511"/>
                  <a:gd name="T59" fmla="*/ 803 h 1290"/>
                  <a:gd name="T60" fmla="*/ 373 w 511"/>
                  <a:gd name="T61" fmla="*/ 912 h 1290"/>
                  <a:gd name="T62" fmla="*/ 398 w 511"/>
                  <a:gd name="T63" fmla="*/ 963 h 1290"/>
                  <a:gd name="T64" fmla="*/ 444 w 511"/>
                  <a:gd name="T65" fmla="*/ 1034 h 1290"/>
                  <a:gd name="T66" fmla="*/ 511 w 511"/>
                  <a:gd name="T67" fmla="*/ 1248 h 1290"/>
                  <a:gd name="T68" fmla="*/ 469 w 511"/>
                  <a:gd name="T69" fmla="*/ 1256 h 1290"/>
                  <a:gd name="T70" fmla="*/ 440 w 511"/>
                  <a:gd name="T71" fmla="*/ 1290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1" h="1290">
                    <a:moveTo>
                      <a:pt x="440" y="1290"/>
                    </a:moveTo>
                    <a:lnTo>
                      <a:pt x="414" y="1104"/>
                    </a:lnTo>
                    <a:lnTo>
                      <a:pt x="403" y="1062"/>
                    </a:lnTo>
                    <a:lnTo>
                      <a:pt x="388" y="1029"/>
                    </a:lnTo>
                    <a:lnTo>
                      <a:pt x="349" y="974"/>
                    </a:lnTo>
                    <a:lnTo>
                      <a:pt x="332" y="947"/>
                    </a:lnTo>
                    <a:lnTo>
                      <a:pt x="319" y="914"/>
                    </a:lnTo>
                    <a:lnTo>
                      <a:pt x="314" y="873"/>
                    </a:lnTo>
                    <a:lnTo>
                      <a:pt x="317" y="818"/>
                    </a:lnTo>
                    <a:lnTo>
                      <a:pt x="320" y="782"/>
                    </a:lnTo>
                    <a:lnTo>
                      <a:pt x="318" y="750"/>
                    </a:lnTo>
                    <a:lnTo>
                      <a:pt x="313" y="721"/>
                    </a:lnTo>
                    <a:lnTo>
                      <a:pt x="303" y="695"/>
                    </a:lnTo>
                    <a:lnTo>
                      <a:pt x="275" y="649"/>
                    </a:lnTo>
                    <a:lnTo>
                      <a:pt x="236" y="611"/>
                    </a:lnTo>
                    <a:lnTo>
                      <a:pt x="190" y="576"/>
                    </a:lnTo>
                    <a:lnTo>
                      <a:pt x="140" y="541"/>
                    </a:lnTo>
                    <a:lnTo>
                      <a:pt x="90" y="503"/>
                    </a:lnTo>
                    <a:lnTo>
                      <a:pt x="44" y="458"/>
                    </a:lnTo>
                    <a:lnTo>
                      <a:pt x="27" y="436"/>
                    </a:lnTo>
                    <a:lnTo>
                      <a:pt x="14" y="414"/>
                    </a:lnTo>
                    <a:lnTo>
                      <a:pt x="4" y="394"/>
                    </a:lnTo>
                    <a:lnTo>
                      <a:pt x="0" y="374"/>
                    </a:lnTo>
                    <a:lnTo>
                      <a:pt x="0" y="333"/>
                    </a:lnTo>
                    <a:lnTo>
                      <a:pt x="10" y="293"/>
                    </a:lnTo>
                    <a:lnTo>
                      <a:pt x="45" y="212"/>
                    </a:lnTo>
                    <a:lnTo>
                      <a:pt x="64" y="170"/>
                    </a:lnTo>
                    <a:lnTo>
                      <a:pt x="70" y="153"/>
                    </a:lnTo>
                    <a:lnTo>
                      <a:pt x="78" y="125"/>
                    </a:lnTo>
                    <a:lnTo>
                      <a:pt x="78" y="89"/>
                    </a:lnTo>
                    <a:lnTo>
                      <a:pt x="68" y="58"/>
                    </a:lnTo>
                    <a:lnTo>
                      <a:pt x="56" y="29"/>
                    </a:lnTo>
                    <a:lnTo>
                      <a:pt x="53" y="0"/>
                    </a:lnTo>
                    <a:lnTo>
                      <a:pt x="93" y="54"/>
                    </a:lnTo>
                    <a:lnTo>
                      <a:pt x="101" y="72"/>
                    </a:lnTo>
                    <a:lnTo>
                      <a:pt x="105" y="93"/>
                    </a:lnTo>
                    <a:lnTo>
                      <a:pt x="102" y="115"/>
                    </a:lnTo>
                    <a:lnTo>
                      <a:pt x="97" y="140"/>
                    </a:lnTo>
                    <a:lnTo>
                      <a:pt x="58" y="250"/>
                    </a:lnTo>
                    <a:lnTo>
                      <a:pt x="41" y="307"/>
                    </a:lnTo>
                    <a:lnTo>
                      <a:pt x="37" y="336"/>
                    </a:lnTo>
                    <a:lnTo>
                      <a:pt x="37" y="364"/>
                    </a:lnTo>
                    <a:lnTo>
                      <a:pt x="41" y="391"/>
                    </a:lnTo>
                    <a:lnTo>
                      <a:pt x="51" y="416"/>
                    </a:lnTo>
                    <a:lnTo>
                      <a:pt x="68" y="440"/>
                    </a:lnTo>
                    <a:lnTo>
                      <a:pt x="93" y="462"/>
                    </a:lnTo>
                    <a:lnTo>
                      <a:pt x="222" y="555"/>
                    </a:lnTo>
                    <a:lnTo>
                      <a:pt x="252" y="581"/>
                    </a:lnTo>
                    <a:lnTo>
                      <a:pt x="281" y="609"/>
                    </a:lnTo>
                    <a:lnTo>
                      <a:pt x="302" y="630"/>
                    </a:lnTo>
                    <a:lnTo>
                      <a:pt x="328" y="671"/>
                    </a:lnTo>
                    <a:lnTo>
                      <a:pt x="351" y="646"/>
                    </a:lnTo>
                    <a:lnTo>
                      <a:pt x="368" y="616"/>
                    </a:lnTo>
                    <a:lnTo>
                      <a:pt x="381" y="585"/>
                    </a:lnTo>
                    <a:lnTo>
                      <a:pt x="396" y="554"/>
                    </a:lnTo>
                    <a:lnTo>
                      <a:pt x="383" y="617"/>
                    </a:lnTo>
                    <a:lnTo>
                      <a:pt x="364" y="677"/>
                    </a:lnTo>
                    <a:lnTo>
                      <a:pt x="350" y="738"/>
                    </a:lnTo>
                    <a:lnTo>
                      <a:pt x="348" y="770"/>
                    </a:lnTo>
                    <a:lnTo>
                      <a:pt x="350" y="803"/>
                    </a:lnTo>
                    <a:lnTo>
                      <a:pt x="361" y="869"/>
                    </a:lnTo>
                    <a:lnTo>
                      <a:pt x="373" y="912"/>
                    </a:lnTo>
                    <a:lnTo>
                      <a:pt x="385" y="941"/>
                    </a:lnTo>
                    <a:lnTo>
                      <a:pt x="398" y="963"/>
                    </a:lnTo>
                    <a:lnTo>
                      <a:pt x="427" y="1002"/>
                    </a:lnTo>
                    <a:lnTo>
                      <a:pt x="444" y="1034"/>
                    </a:lnTo>
                    <a:lnTo>
                      <a:pt x="463" y="1081"/>
                    </a:lnTo>
                    <a:lnTo>
                      <a:pt x="511" y="1248"/>
                    </a:lnTo>
                    <a:lnTo>
                      <a:pt x="489" y="1248"/>
                    </a:lnTo>
                    <a:lnTo>
                      <a:pt x="469" y="1256"/>
                    </a:lnTo>
                    <a:lnTo>
                      <a:pt x="452" y="1270"/>
                    </a:lnTo>
                    <a:lnTo>
                      <a:pt x="440" y="129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0" name="Freeform 172">
                <a:extLst>
                  <a:ext uri="{FF2B5EF4-FFF2-40B4-BE49-F238E27FC236}">
                    <a16:creationId xmlns:a16="http://schemas.microsoft.com/office/drawing/2014/main" id="{1B2BBC28-D2B0-47F1-A2F9-03BBE023C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8101" y="2794000"/>
                <a:ext cx="177800" cy="139700"/>
              </a:xfrm>
              <a:custGeom>
                <a:avLst/>
                <a:gdLst>
                  <a:gd name="T0" fmla="*/ 0 w 782"/>
                  <a:gd name="T1" fmla="*/ 701 h 794"/>
                  <a:gd name="T2" fmla="*/ 37 w 782"/>
                  <a:gd name="T3" fmla="*/ 650 h 794"/>
                  <a:gd name="T4" fmla="*/ 78 w 782"/>
                  <a:gd name="T5" fmla="*/ 601 h 794"/>
                  <a:gd name="T6" fmla="*/ 122 w 782"/>
                  <a:gd name="T7" fmla="*/ 556 h 794"/>
                  <a:gd name="T8" fmla="*/ 169 w 782"/>
                  <a:gd name="T9" fmla="*/ 514 h 794"/>
                  <a:gd name="T10" fmla="*/ 270 w 782"/>
                  <a:gd name="T11" fmla="*/ 438 h 794"/>
                  <a:gd name="T12" fmla="*/ 373 w 782"/>
                  <a:gd name="T13" fmla="*/ 371 h 794"/>
                  <a:gd name="T14" fmla="*/ 386 w 782"/>
                  <a:gd name="T15" fmla="*/ 317 h 794"/>
                  <a:gd name="T16" fmla="*/ 403 w 782"/>
                  <a:gd name="T17" fmla="*/ 271 h 794"/>
                  <a:gd name="T18" fmla="*/ 430 w 782"/>
                  <a:gd name="T19" fmla="*/ 229 h 794"/>
                  <a:gd name="T20" fmla="*/ 449 w 782"/>
                  <a:gd name="T21" fmla="*/ 209 h 794"/>
                  <a:gd name="T22" fmla="*/ 470 w 782"/>
                  <a:gd name="T23" fmla="*/ 190 h 794"/>
                  <a:gd name="T24" fmla="*/ 489 w 782"/>
                  <a:gd name="T25" fmla="*/ 93 h 794"/>
                  <a:gd name="T26" fmla="*/ 500 w 782"/>
                  <a:gd name="T27" fmla="*/ 45 h 794"/>
                  <a:gd name="T28" fmla="*/ 517 w 782"/>
                  <a:gd name="T29" fmla="*/ 0 h 794"/>
                  <a:gd name="T30" fmla="*/ 527 w 782"/>
                  <a:gd name="T31" fmla="*/ 0 h 794"/>
                  <a:gd name="T32" fmla="*/ 493 w 782"/>
                  <a:gd name="T33" fmla="*/ 197 h 794"/>
                  <a:gd name="T34" fmla="*/ 488 w 782"/>
                  <a:gd name="T35" fmla="*/ 215 h 794"/>
                  <a:gd name="T36" fmla="*/ 479 w 782"/>
                  <a:gd name="T37" fmla="*/ 229 h 794"/>
                  <a:gd name="T38" fmla="*/ 456 w 782"/>
                  <a:gd name="T39" fmla="*/ 252 h 794"/>
                  <a:gd name="T40" fmla="*/ 430 w 782"/>
                  <a:gd name="T41" fmla="*/ 286 h 794"/>
                  <a:gd name="T42" fmla="*/ 419 w 782"/>
                  <a:gd name="T43" fmla="*/ 312 h 794"/>
                  <a:gd name="T44" fmla="*/ 408 w 782"/>
                  <a:gd name="T45" fmla="*/ 348 h 794"/>
                  <a:gd name="T46" fmla="*/ 422 w 782"/>
                  <a:gd name="T47" fmla="*/ 360 h 794"/>
                  <a:gd name="T48" fmla="*/ 467 w 782"/>
                  <a:gd name="T49" fmla="*/ 321 h 794"/>
                  <a:gd name="T50" fmla="*/ 514 w 782"/>
                  <a:gd name="T51" fmla="*/ 284 h 794"/>
                  <a:gd name="T52" fmla="*/ 612 w 782"/>
                  <a:gd name="T53" fmla="*/ 213 h 794"/>
                  <a:gd name="T54" fmla="*/ 659 w 782"/>
                  <a:gd name="T55" fmla="*/ 176 h 794"/>
                  <a:gd name="T56" fmla="*/ 703 w 782"/>
                  <a:gd name="T57" fmla="*/ 137 h 794"/>
                  <a:gd name="T58" fmla="*/ 745 w 782"/>
                  <a:gd name="T59" fmla="*/ 93 h 794"/>
                  <a:gd name="T60" fmla="*/ 782 w 782"/>
                  <a:gd name="T61" fmla="*/ 45 h 794"/>
                  <a:gd name="T62" fmla="*/ 761 w 782"/>
                  <a:gd name="T63" fmla="*/ 80 h 794"/>
                  <a:gd name="T64" fmla="*/ 738 w 782"/>
                  <a:gd name="T65" fmla="*/ 113 h 794"/>
                  <a:gd name="T66" fmla="*/ 685 w 782"/>
                  <a:gd name="T67" fmla="*/ 173 h 794"/>
                  <a:gd name="T68" fmla="*/ 565 w 782"/>
                  <a:gd name="T69" fmla="*/ 282 h 794"/>
                  <a:gd name="T70" fmla="*/ 588 w 782"/>
                  <a:gd name="T71" fmla="*/ 275 h 794"/>
                  <a:gd name="T72" fmla="*/ 607 w 782"/>
                  <a:gd name="T73" fmla="*/ 273 h 794"/>
                  <a:gd name="T74" fmla="*/ 626 w 782"/>
                  <a:gd name="T75" fmla="*/ 276 h 794"/>
                  <a:gd name="T76" fmla="*/ 644 w 782"/>
                  <a:gd name="T77" fmla="*/ 280 h 794"/>
                  <a:gd name="T78" fmla="*/ 682 w 782"/>
                  <a:gd name="T79" fmla="*/ 289 h 794"/>
                  <a:gd name="T80" fmla="*/ 702 w 782"/>
                  <a:gd name="T81" fmla="*/ 288 h 794"/>
                  <a:gd name="T82" fmla="*/ 725 w 782"/>
                  <a:gd name="T83" fmla="*/ 282 h 794"/>
                  <a:gd name="T84" fmla="*/ 696 w 782"/>
                  <a:gd name="T85" fmla="*/ 294 h 794"/>
                  <a:gd name="T86" fmla="*/ 665 w 782"/>
                  <a:gd name="T87" fmla="*/ 299 h 794"/>
                  <a:gd name="T88" fmla="*/ 604 w 782"/>
                  <a:gd name="T89" fmla="*/ 300 h 794"/>
                  <a:gd name="T90" fmla="*/ 572 w 782"/>
                  <a:gd name="T91" fmla="*/ 301 h 794"/>
                  <a:gd name="T92" fmla="*/ 541 w 782"/>
                  <a:gd name="T93" fmla="*/ 306 h 794"/>
                  <a:gd name="T94" fmla="*/ 511 w 782"/>
                  <a:gd name="T95" fmla="*/ 317 h 794"/>
                  <a:gd name="T96" fmla="*/ 496 w 782"/>
                  <a:gd name="T97" fmla="*/ 326 h 794"/>
                  <a:gd name="T98" fmla="*/ 482 w 782"/>
                  <a:gd name="T99" fmla="*/ 338 h 794"/>
                  <a:gd name="T100" fmla="*/ 435 w 782"/>
                  <a:gd name="T101" fmla="*/ 372 h 794"/>
                  <a:gd name="T102" fmla="*/ 383 w 782"/>
                  <a:gd name="T103" fmla="*/ 403 h 794"/>
                  <a:gd name="T104" fmla="*/ 273 w 782"/>
                  <a:gd name="T105" fmla="*/ 481 h 794"/>
                  <a:gd name="T106" fmla="*/ 221 w 782"/>
                  <a:gd name="T107" fmla="*/ 523 h 794"/>
                  <a:gd name="T108" fmla="*/ 172 w 782"/>
                  <a:gd name="T109" fmla="*/ 569 h 794"/>
                  <a:gd name="T110" fmla="*/ 127 w 782"/>
                  <a:gd name="T111" fmla="*/ 617 h 794"/>
                  <a:gd name="T112" fmla="*/ 87 w 782"/>
                  <a:gd name="T113" fmla="*/ 670 h 794"/>
                  <a:gd name="T114" fmla="*/ 55 w 782"/>
                  <a:gd name="T115" fmla="*/ 729 h 794"/>
                  <a:gd name="T116" fmla="*/ 29 w 782"/>
                  <a:gd name="T117" fmla="*/ 794 h 794"/>
                  <a:gd name="T118" fmla="*/ 35 w 782"/>
                  <a:gd name="T119" fmla="*/ 767 h 794"/>
                  <a:gd name="T120" fmla="*/ 30 w 782"/>
                  <a:gd name="T121" fmla="*/ 743 h 794"/>
                  <a:gd name="T122" fmla="*/ 18 w 782"/>
                  <a:gd name="T123" fmla="*/ 719 h 794"/>
                  <a:gd name="T124" fmla="*/ 0 w 782"/>
                  <a:gd name="T125" fmla="*/ 701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2" h="794">
                    <a:moveTo>
                      <a:pt x="0" y="701"/>
                    </a:moveTo>
                    <a:lnTo>
                      <a:pt x="37" y="650"/>
                    </a:lnTo>
                    <a:lnTo>
                      <a:pt x="78" y="601"/>
                    </a:lnTo>
                    <a:lnTo>
                      <a:pt x="122" y="556"/>
                    </a:lnTo>
                    <a:lnTo>
                      <a:pt x="169" y="514"/>
                    </a:lnTo>
                    <a:lnTo>
                      <a:pt x="270" y="438"/>
                    </a:lnTo>
                    <a:lnTo>
                      <a:pt x="373" y="371"/>
                    </a:lnTo>
                    <a:lnTo>
                      <a:pt x="386" y="317"/>
                    </a:lnTo>
                    <a:lnTo>
                      <a:pt x="403" y="271"/>
                    </a:lnTo>
                    <a:lnTo>
                      <a:pt x="430" y="229"/>
                    </a:lnTo>
                    <a:lnTo>
                      <a:pt x="449" y="209"/>
                    </a:lnTo>
                    <a:lnTo>
                      <a:pt x="470" y="190"/>
                    </a:lnTo>
                    <a:lnTo>
                      <a:pt x="489" y="93"/>
                    </a:lnTo>
                    <a:lnTo>
                      <a:pt x="500" y="45"/>
                    </a:lnTo>
                    <a:lnTo>
                      <a:pt x="517" y="0"/>
                    </a:lnTo>
                    <a:lnTo>
                      <a:pt x="527" y="0"/>
                    </a:lnTo>
                    <a:lnTo>
                      <a:pt x="493" y="197"/>
                    </a:lnTo>
                    <a:lnTo>
                      <a:pt x="488" y="215"/>
                    </a:lnTo>
                    <a:lnTo>
                      <a:pt x="479" y="229"/>
                    </a:lnTo>
                    <a:lnTo>
                      <a:pt x="456" y="252"/>
                    </a:lnTo>
                    <a:lnTo>
                      <a:pt x="430" y="286"/>
                    </a:lnTo>
                    <a:lnTo>
                      <a:pt x="419" y="312"/>
                    </a:lnTo>
                    <a:lnTo>
                      <a:pt x="408" y="348"/>
                    </a:lnTo>
                    <a:lnTo>
                      <a:pt x="422" y="360"/>
                    </a:lnTo>
                    <a:lnTo>
                      <a:pt x="467" y="321"/>
                    </a:lnTo>
                    <a:lnTo>
                      <a:pt x="514" y="284"/>
                    </a:lnTo>
                    <a:lnTo>
                      <a:pt x="612" y="213"/>
                    </a:lnTo>
                    <a:lnTo>
                      <a:pt x="659" y="176"/>
                    </a:lnTo>
                    <a:lnTo>
                      <a:pt x="703" y="137"/>
                    </a:lnTo>
                    <a:lnTo>
                      <a:pt x="745" y="93"/>
                    </a:lnTo>
                    <a:lnTo>
                      <a:pt x="782" y="45"/>
                    </a:lnTo>
                    <a:lnTo>
                      <a:pt x="761" y="80"/>
                    </a:lnTo>
                    <a:lnTo>
                      <a:pt x="738" y="113"/>
                    </a:lnTo>
                    <a:lnTo>
                      <a:pt x="685" y="173"/>
                    </a:lnTo>
                    <a:lnTo>
                      <a:pt x="565" y="282"/>
                    </a:lnTo>
                    <a:lnTo>
                      <a:pt x="588" y="275"/>
                    </a:lnTo>
                    <a:lnTo>
                      <a:pt x="607" y="273"/>
                    </a:lnTo>
                    <a:lnTo>
                      <a:pt x="626" y="276"/>
                    </a:lnTo>
                    <a:lnTo>
                      <a:pt x="644" y="280"/>
                    </a:lnTo>
                    <a:lnTo>
                      <a:pt x="682" y="289"/>
                    </a:lnTo>
                    <a:lnTo>
                      <a:pt x="702" y="288"/>
                    </a:lnTo>
                    <a:lnTo>
                      <a:pt x="725" y="282"/>
                    </a:lnTo>
                    <a:lnTo>
                      <a:pt x="696" y="294"/>
                    </a:lnTo>
                    <a:lnTo>
                      <a:pt x="665" y="299"/>
                    </a:lnTo>
                    <a:lnTo>
                      <a:pt x="604" y="300"/>
                    </a:lnTo>
                    <a:lnTo>
                      <a:pt x="572" y="301"/>
                    </a:lnTo>
                    <a:lnTo>
                      <a:pt x="541" y="306"/>
                    </a:lnTo>
                    <a:lnTo>
                      <a:pt x="511" y="317"/>
                    </a:lnTo>
                    <a:lnTo>
                      <a:pt x="496" y="326"/>
                    </a:lnTo>
                    <a:lnTo>
                      <a:pt x="482" y="338"/>
                    </a:lnTo>
                    <a:lnTo>
                      <a:pt x="435" y="372"/>
                    </a:lnTo>
                    <a:lnTo>
                      <a:pt x="383" y="403"/>
                    </a:lnTo>
                    <a:lnTo>
                      <a:pt x="273" y="481"/>
                    </a:lnTo>
                    <a:lnTo>
                      <a:pt x="221" y="523"/>
                    </a:lnTo>
                    <a:lnTo>
                      <a:pt x="172" y="569"/>
                    </a:lnTo>
                    <a:lnTo>
                      <a:pt x="127" y="617"/>
                    </a:lnTo>
                    <a:lnTo>
                      <a:pt x="87" y="670"/>
                    </a:lnTo>
                    <a:lnTo>
                      <a:pt x="55" y="729"/>
                    </a:lnTo>
                    <a:lnTo>
                      <a:pt x="29" y="794"/>
                    </a:lnTo>
                    <a:lnTo>
                      <a:pt x="35" y="767"/>
                    </a:lnTo>
                    <a:lnTo>
                      <a:pt x="30" y="743"/>
                    </a:lnTo>
                    <a:lnTo>
                      <a:pt x="18" y="719"/>
                    </a:lnTo>
                    <a:lnTo>
                      <a:pt x="0" y="701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1" name="Line 173">
                <a:extLst>
                  <a:ext uri="{FF2B5EF4-FFF2-40B4-BE49-F238E27FC236}">
                    <a16:creationId xmlns:a16="http://schemas.microsoft.com/office/drawing/2014/main" id="{700AEB7B-FA93-4D33-8CB6-8CAD9BABC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77113" y="3600450"/>
                <a:ext cx="317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2" name="Freeform 174">
                <a:extLst>
                  <a:ext uri="{FF2B5EF4-FFF2-40B4-BE49-F238E27FC236}">
                    <a16:creationId xmlns:a16="http://schemas.microsoft.com/office/drawing/2014/main" id="{FAFAB0C9-D203-4645-A2C1-F57F61259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8963" y="3235325"/>
                <a:ext cx="50800" cy="23813"/>
              </a:xfrm>
              <a:custGeom>
                <a:avLst/>
                <a:gdLst>
                  <a:gd name="T0" fmla="*/ 0 w 224"/>
                  <a:gd name="T1" fmla="*/ 65 h 136"/>
                  <a:gd name="T2" fmla="*/ 9 w 224"/>
                  <a:gd name="T3" fmla="*/ 32 h 136"/>
                  <a:gd name="T4" fmla="*/ 6 w 224"/>
                  <a:gd name="T5" fmla="*/ 0 h 136"/>
                  <a:gd name="T6" fmla="*/ 16 w 224"/>
                  <a:gd name="T7" fmla="*/ 26 h 136"/>
                  <a:gd name="T8" fmla="*/ 30 w 224"/>
                  <a:gd name="T9" fmla="*/ 45 h 136"/>
                  <a:gd name="T10" fmla="*/ 47 w 224"/>
                  <a:gd name="T11" fmla="*/ 60 h 136"/>
                  <a:gd name="T12" fmla="*/ 66 w 224"/>
                  <a:gd name="T13" fmla="*/ 70 h 136"/>
                  <a:gd name="T14" fmla="*/ 108 w 224"/>
                  <a:gd name="T15" fmla="*/ 87 h 136"/>
                  <a:gd name="T16" fmla="*/ 128 w 224"/>
                  <a:gd name="T17" fmla="*/ 97 h 136"/>
                  <a:gd name="T18" fmla="*/ 145 w 224"/>
                  <a:gd name="T19" fmla="*/ 110 h 136"/>
                  <a:gd name="T20" fmla="*/ 162 w 224"/>
                  <a:gd name="T21" fmla="*/ 121 h 136"/>
                  <a:gd name="T22" fmla="*/ 183 w 224"/>
                  <a:gd name="T23" fmla="*/ 126 h 136"/>
                  <a:gd name="T24" fmla="*/ 204 w 224"/>
                  <a:gd name="T25" fmla="*/ 125 h 136"/>
                  <a:gd name="T26" fmla="*/ 224 w 224"/>
                  <a:gd name="T27" fmla="*/ 118 h 136"/>
                  <a:gd name="T28" fmla="*/ 203 w 224"/>
                  <a:gd name="T29" fmla="*/ 131 h 136"/>
                  <a:gd name="T30" fmla="*/ 178 w 224"/>
                  <a:gd name="T31" fmla="*/ 136 h 136"/>
                  <a:gd name="T32" fmla="*/ 154 w 224"/>
                  <a:gd name="T33" fmla="*/ 134 h 136"/>
                  <a:gd name="T34" fmla="*/ 130 w 224"/>
                  <a:gd name="T35" fmla="*/ 122 h 136"/>
                  <a:gd name="T36" fmla="*/ 99 w 224"/>
                  <a:gd name="T37" fmla="*/ 105 h 136"/>
                  <a:gd name="T38" fmla="*/ 64 w 224"/>
                  <a:gd name="T39" fmla="*/ 92 h 136"/>
                  <a:gd name="T40" fmla="*/ 31 w 224"/>
                  <a:gd name="T41" fmla="*/ 80 h 136"/>
                  <a:gd name="T42" fmla="*/ 0 w 224"/>
                  <a:gd name="T43" fmla="*/ 6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136">
                    <a:moveTo>
                      <a:pt x="0" y="65"/>
                    </a:moveTo>
                    <a:lnTo>
                      <a:pt x="9" y="32"/>
                    </a:lnTo>
                    <a:lnTo>
                      <a:pt x="6" y="0"/>
                    </a:lnTo>
                    <a:lnTo>
                      <a:pt x="16" y="26"/>
                    </a:lnTo>
                    <a:lnTo>
                      <a:pt x="30" y="45"/>
                    </a:lnTo>
                    <a:lnTo>
                      <a:pt x="47" y="60"/>
                    </a:lnTo>
                    <a:lnTo>
                      <a:pt x="66" y="70"/>
                    </a:lnTo>
                    <a:lnTo>
                      <a:pt x="108" y="87"/>
                    </a:lnTo>
                    <a:lnTo>
                      <a:pt x="128" y="97"/>
                    </a:lnTo>
                    <a:lnTo>
                      <a:pt x="145" y="110"/>
                    </a:lnTo>
                    <a:lnTo>
                      <a:pt x="162" y="121"/>
                    </a:lnTo>
                    <a:lnTo>
                      <a:pt x="183" y="126"/>
                    </a:lnTo>
                    <a:lnTo>
                      <a:pt x="204" y="125"/>
                    </a:lnTo>
                    <a:lnTo>
                      <a:pt x="224" y="118"/>
                    </a:lnTo>
                    <a:lnTo>
                      <a:pt x="203" y="131"/>
                    </a:lnTo>
                    <a:lnTo>
                      <a:pt x="178" y="136"/>
                    </a:lnTo>
                    <a:lnTo>
                      <a:pt x="154" y="134"/>
                    </a:lnTo>
                    <a:lnTo>
                      <a:pt x="130" y="122"/>
                    </a:lnTo>
                    <a:lnTo>
                      <a:pt x="99" y="105"/>
                    </a:lnTo>
                    <a:lnTo>
                      <a:pt x="64" y="92"/>
                    </a:lnTo>
                    <a:lnTo>
                      <a:pt x="31" y="80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3" name="Freeform 175">
                <a:extLst>
                  <a:ext uri="{FF2B5EF4-FFF2-40B4-BE49-F238E27FC236}">
                    <a16:creationId xmlns:a16="http://schemas.microsoft.com/office/drawing/2014/main" id="{272891AC-4AE3-4B8C-81B5-26C776142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2976" y="3609975"/>
                <a:ext cx="39688" cy="7938"/>
              </a:xfrm>
              <a:custGeom>
                <a:avLst/>
                <a:gdLst>
                  <a:gd name="T0" fmla="*/ 179 w 179"/>
                  <a:gd name="T1" fmla="*/ 9 h 42"/>
                  <a:gd name="T2" fmla="*/ 135 w 179"/>
                  <a:gd name="T3" fmla="*/ 0 h 42"/>
                  <a:gd name="T4" fmla="*/ 70 w 179"/>
                  <a:gd name="T5" fmla="*/ 24 h 42"/>
                  <a:gd name="T6" fmla="*/ 0 w 17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42">
                    <a:moveTo>
                      <a:pt x="179" y="9"/>
                    </a:moveTo>
                    <a:lnTo>
                      <a:pt x="135" y="0"/>
                    </a:lnTo>
                    <a:lnTo>
                      <a:pt x="70" y="24"/>
                    </a:lnTo>
                    <a:lnTo>
                      <a:pt x="0" y="4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4" name="Line 176">
                <a:extLst>
                  <a:ext uri="{FF2B5EF4-FFF2-40B4-BE49-F238E27FC236}">
                    <a16:creationId xmlns:a16="http://schemas.microsoft.com/office/drawing/2014/main" id="{01E0C800-C22E-4AF2-B344-D42C19455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80276" y="3606800"/>
                <a:ext cx="28575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5" name="Line 177">
                <a:extLst>
                  <a:ext uri="{FF2B5EF4-FFF2-40B4-BE49-F238E27FC236}">
                    <a16:creationId xmlns:a16="http://schemas.microsoft.com/office/drawing/2014/main" id="{9F658E37-BA4E-4CBD-BA2E-BC7D6DD575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89801" y="3603625"/>
                <a:ext cx="0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6" name="Freeform 178">
                <a:extLst>
                  <a:ext uri="{FF2B5EF4-FFF2-40B4-BE49-F238E27FC236}">
                    <a16:creationId xmlns:a16="http://schemas.microsoft.com/office/drawing/2014/main" id="{921AECC1-03A4-4037-98BD-940AD0A13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1063" y="3459163"/>
                <a:ext cx="15875" cy="6350"/>
              </a:xfrm>
              <a:custGeom>
                <a:avLst/>
                <a:gdLst>
                  <a:gd name="T0" fmla="*/ 71 w 71"/>
                  <a:gd name="T1" fmla="*/ 0 h 38"/>
                  <a:gd name="T2" fmla="*/ 40 w 71"/>
                  <a:gd name="T3" fmla="*/ 31 h 38"/>
                  <a:gd name="T4" fmla="*/ 0 w 71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38">
                    <a:moveTo>
                      <a:pt x="71" y="0"/>
                    </a:moveTo>
                    <a:lnTo>
                      <a:pt x="40" y="31"/>
                    </a:lnTo>
                    <a:lnTo>
                      <a:pt x="0" y="3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7" name="Freeform 179">
                <a:extLst>
                  <a:ext uri="{FF2B5EF4-FFF2-40B4-BE49-F238E27FC236}">
                    <a16:creationId xmlns:a16="http://schemas.microsoft.com/office/drawing/2014/main" id="{D6D352B5-FFC4-4D6E-A1BB-DF198A54F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7888" y="3440113"/>
                <a:ext cx="28575" cy="17463"/>
              </a:xfrm>
              <a:custGeom>
                <a:avLst/>
                <a:gdLst>
                  <a:gd name="T0" fmla="*/ 131 w 131"/>
                  <a:gd name="T1" fmla="*/ 100 h 100"/>
                  <a:gd name="T2" fmla="*/ 108 w 131"/>
                  <a:gd name="T3" fmla="*/ 71 h 100"/>
                  <a:gd name="T4" fmla="*/ 52 w 131"/>
                  <a:gd name="T5" fmla="*/ 56 h 100"/>
                  <a:gd name="T6" fmla="*/ 0 w 131"/>
                  <a:gd name="T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00">
                    <a:moveTo>
                      <a:pt x="131" y="100"/>
                    </a:moveTo>
                    <a:lnTo>
                      <a:pt x="108" y="71"/>
                    </a:lnTo>
                    <a:lnTo>
                      <a:pt x="52" y="5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8" name="Freeform 180">
                <a:extLst>
                  <a:ext uri="{FF2B5EF4-FFF2-40B4-BE49-F238E27FC236}">
                    <a16:creationId xmlns:a16="http://schemas.microsoft.com/office/drawing/2014/main" id="{1854534E-2BBB-46B8-8840-19ECA8FFF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5663" y="3443288"/>
                <a:ext cx="26988" cy="4763"/>
              </a:xfrm>
              <a:custGeom>
                <a:avLst/>
                <a:gdLst>
                  <a:gd name="T0" fmla="*/ 122 w 122"/>
                  <a:gd name="T1" fmla="*/ 7 h 22"/>
                  <a:gd name="T2" fmla="*/ 71 w 122"/>
                  <a:gd name="T3" fmla="*/ 0 h 22"/>
                  <a:gd name="T4" fmla="*/ 30 w 122"/>
                  <a:gd name="T5" fmla="*/ 22 h 22"/>
                  <a:gd name="T6" fmla="*/ 0 w 122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22">
                    <a:moveTo>
                      <a:pt x="122" y="7"/>
                    </a:moveTo>
                    <a:lnTo>
                      <a:pt x="71" y="0"/>
                    </a:lnTo>
                    <a:lnTo>
                      <a:pt x="30" y="22"/>
                    </a:lnTo>
                    <a:lnTo>
                      <a:pt x="0" y="2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9" name="Freeform 181">
                <a:extLst>
                  <a:ext uri="{FF2B5EF4-FFF2-40B4-BE49-F238E27FC236}">
                    <a16:creationId xmlns:a16="http://schemas.microsoft.com/office/drawing/2014/main" id="{FFB1D287-947E-4E8F-9B8F-32CA83F82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6226" y="3324225"/>
                <a:ext cx="104775" cy="23813"/>
              </a:xfrm>
              <a:custGeom>
                <a:avLst/>
                <a:gdLst>
                  <a:gd name="T0" fmla="*/ 459 w 459"/>
                  <a:gd name="T1" fmla="*/ 133 h 133"/>
                  <a:gd name="T2" fmla="*/ 430 w 459"/>
                  <a:gd name="T3" fmla="*/ 133 h 133"/>
                  <a:gd name="T4" fmla="*/ 333 w 459"/>
                  <a:gd name="T5" fmla="*/ 99 h 133"/>
                  <a:gd name="T6" fmla="*/ 310 w 459"/>
                  <a:gd name="T7" fmla="*/ 45 h 133"/>
                  <a:gd name="T8" fmla="*/ 205 w 459"/>
                  <a:gd name="T9" fmla="*/ 0 h 133"/>
                  <a:gd name="T10" fmla="*/ 130 w 459"/>
                  <a:gd name="T11" fmla="*/ 30 h 133"/>
                  <a:gd name="T12" fmla="*/ 26 w 459"/>
                  <a:gd name="T13" fmla="*/ 11 h 133"/>
                  <a:gd name="T14" fmla="*/ 0 w 459"/>
                  <a:gd name="T15" fmla="*/ 1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9" h="133">
                    <a:moveTo>
                      <a:pt x="459" y="133"/>
                    </a:moveTo>
                    <a:lnTo>
                      <a:pt x="430" y="133"/>
                    </a:lnTo>
                    <a:lnTo>
                      <a:pt x="333" y="99"/>
                    </a:lnTo>
                    <a:lnTo>
                      <a:pt x="310" y="45"/>
                    </a:lnTo>
                    <a:lnTo>
                      <a:pt x="205" y="0"/>
                    </a:lnTo>
                    <a:lnTo>
                      <a:pt x="130" y="30"/>
                    </a:lnTo>
                    <a:lnTo>
                      <a:pt x="26" y="11"/>
                    </a:lnTo>
                    <a:lnTo>
                      <a:pt x="0" y="1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0" name="Line 182">
                <a:extLst>
                  <a:ext uri="{FF2B5EF4-FFF2-40B4-BE49-F238E27FC236}">
                    <a16:creationId xmlns:a16="http://schemas.microsoft.com/office/drawing/2014/main" id="{FCBB3DEB-C45F-4730-933F-8A70B4FA8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91313" y="3313113"/>
                <a:ext cx="1588" cy="174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1" name="Line 183">
                <a:extLst>
                  <a:ext uri="{FF2B5EF4-FFF2-40B4-BE49-F238E27FC236}">
                    <a16:creationId xmlns:a16="http://schemas.microsoft.com/office/drawing/2014/main" id="{408CD54C-9C3F-4254-A6C7-A708D73DF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61151" y="3321050"/>
                <a:ext cx="1270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2" name="Line 184">
                <a:extLst>
                  <a:ext uri="{FF2B5EF4-FFF2-40B4-BE49-F238E27FC236}">
                    <a16:creationId xmlns:a16="http://schemas.microsoft.com/office/drawing/2014/main" id="{D551ADA0-53A9-4735-8F09-3F9AD2546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27813" y="3322638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3" name="Line 185">
                <a:extLst>
                  <a:ext uri="{FF2B5EF4-FFF2-40B4-BE49-F238E27FC236}">
                    <a16:creationId xmlns:a16="http://schemas.microsoft.com/office/drawing/2014/main" id="{CD72162D-C7AD-4A13-B814-F61262460C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10351" y="3257550"/>
                <a:ext cx="30163" cy="2222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4" name="Freeform 186">
                <a:extLst>
                  <a:ext uri="{FF2B5EF4-FFF2-40B4-BE49-F238E27FC236}">
                    <a16:creationId xmlns:a16="http://schemas.microsoft.com/office/drawing/2014/main" id="{29846DED-31EB-4F57-896A-6E496F7DC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101" y="3243263"/>
                <a:ext cx="11113" cy="39688"/>
              </a:xfrm>
              <a:custGeom>
                <a:avLst/>
                <a:gdLst>
                  <a:gd name="T0" fmla="*/ 48 w 48"/>
                  <a:gd name="T1" fmla="*/ 218 h 218"/>
                  <a:gd name="T2" fmla="*/ 0 w 48"/>
                  <a:gd name="T3" fmla="*/ 148 h 218"/>
                  <a:gd name="T4" fmla="*/ 4 w 48"/>
                  <a:gd name="T5" fmla="*/ 100 h 218"/>
                  <a:gd name="T6" fmla="*/ 0 w 48"/>
                  <a:gd name="T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18">
                    <a:moveTo>
                      <a:pt x="48" y="218"/>
                    </a:moveTo>
                    <a:lnTo>
                      <a:pt x="0" y="148"/>
                    </a:lnTo>
                    <a:lnTo>
                      <a:pt x="4" y="10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5" name="Freeform 187">
                <a:extLst>
                  <a:ext uri="{FF2B5EF4-FFF2-40B4-BE49-F238E27FC236}">
                    <a16:creationId xmlns:a16="http://schemas.microsoft.com/office/drawing/2014/main" id="{FEBF0DB4-F6E5-4F5B-B8F6-E31CF1033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3688" y="3235325"/>
                <a:ext cx="17463" cy="25400"/>
              </a:xfrm>
              <a:custGeom>
                <a:avLst/>
                <a:gdLst>
                  <a:gd name="T0" fmla="*/ 0 w 76"/>
                  <a:gd name="T1" fmla="*/ 152 h 152"/>
                  <a:gd name="T2" fmla="*/ 71 w 76"/>
                  <a:gd name="T3" fmla="*/ 30 h 152"/>
                  <a:gd name="T4" fmla="*/ 76 w 76"/>
                  <a:gd name="T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52">
                    <a:moveTo>
                      <a:pt x="0" y="152"/>
                    </a:moveTo>
                    <a:lnTo>
                      <a:pt x="71" y="30"/>
                    </a:lnTo>
                    <a:lnTo>
                      <a:pt x="7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6" name="Freeform 188">
                <a:extLst>
                  <a:ext uri="{FF2B5EF4-FFF2-40B4-BE49-F238E27FC236}">
                    <a16:creationId xmlns:a16="http://schemas.microsoft.com/office/drawing/2014/main" id="{7C60524C-D8AF-4DD7-9F57-D633F1A83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6426" y="3071813"/>
                <a:ext cx="171450" cy="58738"/>
              </a:xfrm>
              <a:custGeom>
                <a:avLst/>
                <a:gdLst>
                  <a:gd name="T0" fmla="*/ 755 w 755"/>
                  <a:gd name="T1" fmla="*/ 43 h 340"/>
                  <a:gd name="T2" fmla="*/ 686 w 755"/>
                  <a:gd name="T3" fmla="*/ 17 h 340"/>
                  <a:gd name="T4" fmla="*/ 651 w 755"/>
                  <a:gd name="T5" fmla="*/ 9 h 340"/>
                  <a:gd name="T6" fmla="*/ 614 w 755"/>
                  <a:gd name="T7" fmla="*/ 4 h 340"/>
                  <a:gd name="T8" fmla="*/ 541 w 755"/>
                  <a:gd name="T9" fmla="*/ 0 h 340"/>
                  <a:gd name="T10" fmla="*/ 467 w 755"/>
                  <a:gd name="T11" fmla="*/ 8 h 340"/>
                  <a:gd name="T12" fmla="*/ 397 w 755"/>
                  <a:gd name="T13" fmla="*/ 27 h 340"/>
                  <a:gd name="T14" fmla="*/ 332 w 755"/>
                  <a:gd name="T15" fmla="*/ 58 h 340"/>
                  <a:gd name="T16" fmla="*/ 271 w 755"/>
                  <a:gd name="T17" fmla="*/ 100 h 340"/>
                  <a:gd name="T18" fmla="*/ 244 w 755"/>
                  <a:gd name="T19" fmla="*/ 125 h 340"/>
                  <a:gd name="T20" fmla="*/ 219 w 755"/>
                  <a:gd name="T21" fmla="*/ 154 h 340"/>
                  <a:gd name="T22" fmla="*/ 195 w 755"/>
                  <a:gd name="T23" fmla="*/ 169 h 340"/>
                  <a:gd name="T24" fmla="*/ 209 w 755"/>
                  <a:gd name="T25" fmla="*/ 184 h 340"/>
                  <a:gd name="T26" fmla="*/ 180 w 755"/>
                  <a:gd name="T27" fmla="*/ 270 h 340"/>
                  <a:gd name="T28" fmla="*/ 89 w 755"/>
                  <a:gd name="T29" fmla="*/ 303 h 340"/>
                  <a:gd name="T30" fmla="*/ 0 w 755"/>
                  <a:gd name="T3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5" h="340">
                    <a:moveTo>
                      <a:pt x="755" y="43"/>
                    </a:moveTo>
                    <a:lnTo>
                      <a:pt x="686" y="17"/>
                    </a:lnTo>
                    <a:lnTo>
                      <a:pt x="651" y="9"/>
                    </a:lnTo>
                    <a:lnTo>
                      <a:pt x="614" y="4"/>
                    </a:lnTo>
                    <a:lnTo>
                      <a:pt x="541" y="0"/>
                    </a:lnTo>
                    <a:lnTo>
                      <a:pt x="467" y="8"/>
                    </a:lnTo>
                    <a:lnTo>
                      <a:pt x="397" y="27"/>
                    </a:lnTo>
                    <a:lnTo>
                      <a:pt x="332" y="58"/>
                    </a:lnTo>
                    <a:lnTo>
                      <a:pt x="271" y="100"/>
                    </a:lnTo>
                    <a:lnTo>
                      <a:pt x="244" y="125"/>
                    </a:lnTo>
                    <a:lnTo>
                      <a:pt x="219" y="154"/>
                    </a:lnTo>
                    <a:lnTo>
                      <a:pt x="195" y="169"/>
                    </a:lnTo>
                    <a:lnTo>
                      <a:pt x="209" y="184"/>
                    </a:lnTo>
                    <a:lnTo>
                      <a:pt x="180" y="270"/>
                    </a:lnTo>
                    <a:lnTo>
                      <a:pt x="89" y="303"/>
                    </a:lnTo>
                    <a:lnTo>
                      <a:pt x="0" y="34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7" name="Freeform 189">
                <a:extLst>
                  <a:ext uri="{FF2B5EF4-FFF2-40B4-BE49-F238E27FC236}">
                    <a16:creationId xmlns:a16="http://schemas.microsoft.com/office/drawing/2014/main" id="{D9ACA785-5388-46D2-80F9-AF89C0300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1663" y="3097213"/>
                <a:ext cx="53975" cy="15875"/>
              </a:xfrm>
              <a:custGeom>
                <a:avLst/>
                <a:gdLst>
                  <a:gd name="T0" fmla="*/ 242 w 242"/>
                  <a:gd name="T1" fmla="*/ 7 h 93"/>
                  <a:gd name="T2" fmla="*/ 176 w 242"/>
                  <a:gd name="T3" fmla="*/ 0 h 93"/>
                  <a:gd name="T4" fmla="*/ 109 w 242"/>
                  <a:gd name="T5" fmla="*/ 55 h 93"/>
                  <a:gd name="T6" fmla="*/ 106 w 242"/>
                  <a:gd name="T7" fmla="*/ 78 h 93"/>
                  <a:gd name="T8" fmla="*/ 0 w 242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93">
                    <a:moveTo>
                      <a:pt x="242" y="7"/>
                    </a:moveTo>
                    <a:lnTo>
                      <a:pt x="176" y="0"/>
                    </a:lnTo>
                    <a:lnTo>
                      <a:pt x="109" y="55"/>
                    </a:lnTo>
                    <a:lnTo>
                      <a:pt x="106" y="78"/>
                    </a:lnTo>
                    <a:lnTo>
                      <a:pt x="0" y="9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8" name="Freeform 190">
                <a:extLst>
                  <a:ext uri="{FF2B5EF4-FFF2-40B4-BE49-F238E27FC236}">
                    <a16:creationId xmlns:a16="http://schemas.microsoft.com/office/drawing/2014/main" id="{E07E2946-2376-4409-85ED-06F66FCF1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1513" y="2955925"/>
                <a:ext cx="90488" cy="119063"/>
              </a:xfrm>
              <a:custGeom>
                <a:avLst/>
                <a:gdLst>
                  <a:gd name="T0" fmla="*/ 399 w 399"/>
                  <a:gd name="T1" fmla="*/ 668 h 668"/>
                  <a:gd name="T2" fmla="*/ 357 w 399"/>
                  <a:gd name="T3" fmla="*/ 625 h 668"/>
                  <a:gd name="T4" fmla="*/ 320 w 399"/>
                  <a:gd name="T5" fmla="*/ 578 h 668"/>
                  <a:gd name="T6" fmla="*/ 285 w 399"/>
                  <a:gd name="T7" fmla="*/ 526 h 668"/>
                  <a:gd name="T8" fmla="*/ 255 w 399"/>
                  <a:gd name="T9" fmla="*/ 472 h 668"/>
                  <a:gd name="T10" fmla="*/ 230 w 399"/>
                  <a:gd name="T11" fmla="*/ 415 h 668"/>
                  <a:gd name="T12" fmla="*/ 209 w 399"/>
                  <a:gd name="T13" fmla="*/ 357 h 668"/>
                  <a:gd name="T14" fmla="*/ 192 w 399"/>
                  <a:gd name="T15" fmla="*/ 299 h 668"/>
                  <a:gd name="T16" fmla="*/ 180 w 399"/>
                  <a:gd name="T17" fmla="*/ 239 h 668"/>
                  <a:gd name="T18" fmla="*/ 116 w 399"/>
                  <a:gd name="T19" fmla="*/ 182 h 668"/>
                  <a:gd name="T20" fmla="*/ 94 w 399"/>
                  <a:gd name="T21" fmla="*/ 131 h 668"/>
                  <a:gd name="T22" fmla="*/ 68 w 399"/>
                  <a:gd name="T23" fmla="*/ 83 h 668"/>
                  <a:gd name="T24" fmla="*/ 37 w 399"/>
                  <a:gd name="T25" fmla="*/ 39 h 668"/>
                  <a:gd name="T26" fmla="*/ 0 w 399"/>
                  <a:gd name="T27" fmla="*/ 0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9" h="668">
                    <a:moveTo>
                      <a:pt x="399" y="668"/>
                    </a:moveTo>
                    <a:lnTo>
                      <a:pt x="357" y="625"/>
                    </a:lnTo>
                    <a:lnTo>
                      <a:pt x="320" y="578"/>
                    </a:lnTo>
                    <a:lnTo>
                      <a:pt x="285" y="526"/>
                    </a:lnTo>
                    <a:lnTo>
                      <a:pt x="255" y="472"/>
                    </a:lnTo>
                    <a:lnTo>
                      <a:pt x="230" y="415"/>
                    </a:lnTo>
                    <a:lnTo>
                      <a:pt x="209" y="357"/>
                    </a:lnTo>
                    <a:lnTo>
                      <a:pt x="192" y="299"/>
                    </a:lnTo>
                    <a:lnTo>
                      <a:pt x="180" y="239"/>
                    </a:lnTo>
                    <a:lnTo>
                      <a:pt x="116" y="182"/>
                    </a:lnTo>
                    <a:lnTo>
                      <a:pt x="94" y="131"/>
                    </a:lnTo>
                    <a:lnTo>
                      <a:pt x="68" y="83"/>
                    </a:lnTo>
                    <a:lnTo>
                      <a:pt x="37" y="3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9" name="Line 191">
                <a:extLst>
                  <a:ext uri="{FF2B5EF4-FFF2-40B4-BE49-F238E27FC236}">
                    <a16:creationId xmlns:a16="http://schemas.microsoft.com/office/drawing/2014/main" id="{88A0B668-BBDF-43E3-86F4-CE05D1CA70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31038" y="2982913"/>
                <a:ext cx="17463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0" name="Line 192">
                <a:extLst>
                  <a:ext uri="{FF2B5EF4-FFF2-40B4-BE49-F238E27FC236}">
                    <a16:creationId xmlns:a16="http://schemas.microsoft.com/office/drawing/2014/main" id="{5C29ED00-24BA-4ED9-B092-2BD5474390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45326" y="3014663"/>
                <a:ext cx="31750" cy="190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1" name="Freeform 193">
                <a:extLst>
                  <a:ext uri="{FF2B5EF4-FFF2-40B4-BE49-F238E27FC236}">
                    <a16:creationId xmlns:a16="http://schemas.microsoft.com/office/drawing/2014/main" id="{2671645D-0F10-4446-9B52-C1444DDD6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6913" y="3005138"/>
                <a:ext cx="12700" cy="17463"/>
              </a:xfrm>
              <a:custGeom>
                <a:avLst/>
                <a:gdLst>
                  <a:gd name="T0" fmla="*/ 56 w 56"/>
                  <a:gd name="T1" fmla="*/ 100 h 100"/>
                  <a:gd name="T2" fmla="*/ 26 w 56"/>
                  <a:gd name="T3" fmla="*/ 23 h 100"/>
                  <a:gd name="T4" fmla="*/ 0 w 56"/>
                  <a:gd name="T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00">
                    <a:moveTo>
                      <a:pt x="56" y="100"/>
                    </a:moveTo>
                    <a:lnTo>
                      <a:pt x="26" y="2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2" name="Line 194">
                <a:extLst>
                  <a:ext uri="{FF2B5EF4-FFF2-40B4-BE49-F238E27FC236}">
                    <a16:creationId xmlns:a16="http://schemas.microsoft.com/office/drawing/2014/main" id="{AFCD6C24-2B60-46AA-8886-71464BC93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34251" y="3108325"/>
                <a:ext cx="19050" cy="142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3" name="Freeform 195">
                <a:extLst>
                  <a:ext uri="{FF2B5EF4-FFF2-40B4-BE49-F238E27FC236}">
                    <a16:creationId xmlns:a16="http://schemas.microsoft.com/office/drawing/2014/main" id="{DD80EFFB-2EF4-48A5-BCD1-B0D31AF0C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3074988"/>
                <a:ext cx="12700" cy="46038"/>
              </a:xfrm>
              <a:custGeom>
                <a:avLst/>
                <a:gdLst>
                  <a:gd name="T0" fmla="*/ 47 w 53"/>
                  <a:gd name="T1" fmla="*/ 260 h 260"/>
                  <a:gd name="T2" fmla="*/ 53 w 53"/>
                  <a:gd name="T3" fmla="*/ 96 h 260"/>
                  <a:gd name="T4" fmla="*/ 0 w 53"/>
                  <a:gd name="T5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260">
                    <a:moveTo>
                      <a:pt x="47" y="260"/>
                    </a:moveTo>
                    <a:lnTo>
                      <a:pt x="53" y="9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4" name="Line 196">
                <a:extLst>
                  <a:ext uri="{FF2B5EF4-FFF2-40B4-BE49-F238E27FC236}">
                    <a16:creationId xmlns:a16="http://schemas.microsoft.com/office/drawing/2014/main" id="{91740C16-A84A-46FA-9C65-B12922670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2188" y="3049588"/>
                <a:ext cx="4763" cy="301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5" name="Freeform 197">
                <a:extLst>
                  <a:ext uri="{FF2B5EF4-FFF2-40B4-BE49-F238E27FC236}">
                    <a16:creationId xmlns:a16="http://schemas.microsoft.com/office/drawing/2014/main" id="{0EDED60A-4227-4060-A937-358774695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3938" y="2963863"/>
                <a:ext cx="9525" cy="77788"/>
              </a:xfrm>
              <a:custGeom>
                <a:avLst/>
                <a:gdLst>
                  <a:gd name="T0" fmla="*/ 47 w 47"/>
                  <a:gd name="T1" fmla="*/ 446 h 446"/>
                  <a:gd name="T2" fmla="*/ 28 w 47"/>
                  <a:gd name="T3" fmla="*/ 418 h 446"/>
                  <a:gd name="T4" fmla="*/ 14 w 47"/>
                  <a:gd name="T5" fmla="*/ 386 h 446"/>
                  <a:gd name="T6" fmla="*/ 4 w 47"/>
                  <a:gd name="T7" fmla="*/ 351 h 446"/>
                  <a:gd name="T8" fmla="*/ 0 w 47"/>
                  <a:gd name="T9" fmla="*/ 314 h 446"/>
                  <a:gd name="T10" fmla="*/ 1 w 47"/>
                  <a:gd name="T11" fmla="*/ 277 h 446"/>
                  <a:gd name="T12" fmla="*/ 6 w 47"/>
                  <a:gd name="T13" fmla="*/ 239 h 446"/>
                  <a:gd name="T14" fmla="*/ 17 w 47"/>
                  <a:gd name="T15" fmla="*/ 204 h 446"/>
                  <a:gd name="T16" fmla="*/ 33 w 47"/>
                  <a:gd name="T17" fmla="*/ 171 h 446"/>
                  <a:gd name="T18" fmla="*/ 6 w 47"/>
                  <a:gd name="T1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46">
                    <a:moveTo>
                      <a:pt x="47" y="446"/>
                    </a:moveTo>
                    <a:lnTo>
                      <a:pt x="28" y="418"/>
                    </a:lnTo>
                    <a:lnTo>
                      <a:pt x="14" y="386"/>
                    </a:lnTo>
                    <a:lnTo>
                      <a:pt x="4" y="351"/>
                    </a:lnTo>
                    <a:lnTo>
                      <a:pt x="0" y="314"/>
                    </a:lnTo>
                    <a:lnTo>
                      <a:pt x="1" y="277"/>
                    </a:lnTo>
                    <a:lnTo>
                      <a:pt x="6" y="239"/>
                    </a:lnTo>
                    <a:lnTo>
                      <a:pt x="17" y="204"/>
                    </a:lnTo>
                    <a:lnTo>
                      <a:pt x="33" y="171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6" name="Freeform 198">
                <a:extLst>
                  <a:ext uri="{FF2B5EF4-FFF2-40B4-BE49-F238E27FC236}">
                    <a16:creationId xmlns:a16="http://schemas.microsoft.com/office/drawing/2014/main" id="{BBEDD479-1D4E-4D85-99B1-F865491DA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8701" y="2941638"/>
                <a:ext cx="9525" cy="39688"/>
              </a:xfrm>
              <a:custGeom>
                <a:avLst/>
                <a:gdLst>
                  <a:gd name="T0" fmla="*/ 0 w 46"/>
                  <a:gd name="T1" fmla="*/ 226 h 226"/>
                  <a:gd name="T2" fmla="*/ 46 w 46"/>
                  <a:gd name="T3" fmla="*/ 66 h 226"/>
                  <a:gd name="T4" fmla="*/ 30 w 46"/>
                  <a:gd name="T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26">
                    <a:moveTo>
                      <a:pt x="0" y="226"/>
                    </a:moveTo>
                    <a:lnTo>
                      <a:pt x="46" y="66"/>
                    </a:lnTo>
                    <a:lnTo>
                      <a:pt x="3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7" name="Freeform 199">
                <a:extLst>
                  <a:ext uri="{FF2B5EF4-FFF2-40B4-BE49-F238E27FC236}">
                    <a16:creationId xmlns:a16="http://schemas.microsoft.com/office/drawing/2014/main" id="{6D2A0101-110A-4E7C-B06F-775AE1C43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401" y="2998788"/>
                <a:ext cx="6350" cy="49213"/>
              </a:xfrm>
              <a:custGeom>
                <a:avLst/>
                <a:gdLst>
                  <a:gd name="T0" fmla="*/ 0 w 26"/>
                  <a:gd name="T1" fmla="*/ 275 h 275"/>
                  <a:gd name="T2" fmla="*/ 26 w 26"/>
                  <a:gd name="T3" fmla="*/ 105 h 275"/>
                  <a:gd name="T4" fmla="*/ 11 w 26"/>
                  <a:gd name="T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75">
                    <a:moveTo>
                      <a:pt x="0" y="275"/>
                    </a:moveTo>
                    <a:lnTo>
                      <a:pt x="26" y="105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8" name="Freeform 200">
                <a:extLst>
                  <a:ext uri="{FF2B5EF4-FFF2-40B4-BE49-F238E27FC236}">
                    <a16:creationId xmlns:a16="http://schemas.microsoft.com/office/drawing/2014/main" id="{D36804A0-54D2-40FB-B070-1991CBFF3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6163" y="2979738"/>
                <a:ext cx="14288" cy="31750"/>
              </a:xfrm>
              <a:custGeom>
                <a:avLst/>
                <a:gdLst>
                  <a:gd name="T0" fmla="*/ 0 w 61"/>
                  <a:gd name="T1" fmla="*/ 182 h 182"/>
                  <a:gd name="T2" fmla="*/ 57 w 61"/>
                  <a:gd name="T3" fmla="*/ 101 h 182"/>
                  <a:gd name="T4" fmla="*/ 61 w 61"/>
                  <a:gd name="T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82">
                    <a:moveTo>
                      <a:pt x="0" y="182"/>
                    </a:moveTo>
                    <a:lnTo>
                      <a:pt x="57" y="101"/>
                    </a:lnTo>
                    <a:lnTo>
                      <a:pt x="6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9" name="Freeform 201">
                <a:extLst>
                  <a:ext uri="{FF2B5EF4-FFF2-40B4-BE49-F238E27FC236}">
                    <a16:creationId xmlns:a16="http://schemas.microsoft.com/office/drawing/2014/main" id="{4E431EDD-A5F9-4C3E-83FD-C50A62458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8551" y="3019425"/>
                <a:ext cx="20638" cy="42863"/>
              </a:xfrm>
              <a:custGeom>
                <a:avLst/>
                <a:gdLst>
                  <a:gd name="T0" fmla="*/ 93 w 93"/>
                  <a:gd name="T1" fmla="*/ 248 h 248"/>
                  <a:gd name="T2" fmla="*/ 67 w 93"/>
                  <a:gd name="T3" fmla="*/ 152 h 248"/>
                  <a:gd name="T4" fmla="*/ 0 w 93"/>
                  <a:gd name="T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248">
                    <a:moveTo>
                      <a:pt x="93" y="248"/>
                    </a:moveTo>
                    <a:lnTo>
                      <a:pt x="67" y="15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0" name="Freeform 202">
                <a:extLst>
                  <a:ext uri="{FF2B5EF4-FFF2-40B4-BE49-F238E27FC236}">
                    <a16:creationId xmlns:a16="http://schemas.microsoft.com/office/drawing/2014/main" id="{85E2F6BA-B231-4BE9-B37F-D4C9F75B1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663" y="2997200"/>
                <a:ext cx="9525" cy="41275"/>
              </a:xfrm>
              <a:custGeom>
                <a:avLst/>
                <a:gdLst>
                  <a:gd name="T0" fmla="*/ 0 w 43"/>
                  <a:gd name="T1" fmla="*/ 233 h 233"/>
                  <a:gd name="T2" fmla="*/ 43 w 43"/>
                  <a:gd name="T3" fmla="*/ 78 h 233"/>
                  <a:gd name="T4" fmla="*/ 24 w 43"/>
                  <a:gd name="T5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233">
                    <a:moveTo>
                      <a:pt x="0" y="233"/>
                    </a:moveTo>
                    <a:lnTo>
                      <a:pt x="43" y="78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1" name="Freeform 203">
                <a:extLst>
                  <a:ext uri="{FF2B5EF4-FFF2-40B4-BE49-F238E27FC236}">
                    <a16:creationId xmlns:a16="http://schemas.microsoft.com/office/drawing/2014/main" id="{79855282-5853-42D5-9FD0-FE49A48C3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026" y="2992438"/>
                <a:ext cx="31750" cy="44450"/>
              </a:xfrm>
              <a:custGeom>
                <a:avLst/>
                <a:gdLst>
                  <a:gd name="T0" fmla="*/ 0 w 143"/>
                  <a:gd name="T1" fmla="*/ 252 h 252"/>
                  <a:gd name="T2" fmla="*/ 27 w 143"/>
                  <a:gd name="T3" fmla="*/ 189 h 252"/>
                  <a:gd name="T4" fmla="*/ 60 w 143"/>
                  <a:gd name="T5" fmla="*/ 125 h 252"/>
                  <a:gd name="T6" fmla="*/ 98 w 143"/>
                  <a:gd name="T7" fmla="*/ 61 h 252"/>
                  <a:gd name="T8" fmla="*/ 143 w 143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52">
                    <a:moveTo>
                      <a:pt x="0" y="252"/>
                    </a:moveTo>
                    <a:lnTo>
                      <a:pt x="27" y="189"/>
                    </a:lnTo>
                    <a:lnTo>
                      <a:pt x="60" y="125"/>
                    </a:lnTo>
                    <a:lnTo>
                      <a:pt x="98" y="61"/>
                    </a:lnTo>
                    <a:lnTo>
                      <a:pt x="14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2" name="Freeform 204">
                <a:extLst>
                  <a:ext uri="{FF2B5EF4-FFF2-40B4-BE49-F238E27FC236}">
                    <a16:creationId xmlns:a16="http://schemas.microsoft.com/office/drawing/2014/main" id="{0DD4046B-7FB7-4C54-85B7-63BDE8C12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2376" y="3000375"/>
                <a:ext cx="120650" cy="25400"/>
              </a:xfrm>
              <a:custGeom>
                <a:avLst/>
                <a:gdLst>
                  <a:gd name="T0" fmla="*/ 0 w 534"/>
                  <a:gd name="T1" fmla="*/ 144 h 144"/>
                  <a:gd name="T2" fmla="*/ 55 w 534"/>
                  <a:gd name="T3" fmla="*/ 126 h 144"/>
                  <a:gd name="T4" fmla="*/ 153 w 534"/>
                  <a:gd name="T5" fmla="*/ 108 h 144"/>
                  <a:gd name="T6" fmla="*/ 231 w 534"/>
                  <a:gd name="T7" fmla="*/ 34 h 144"/>
                  <a:gd name="T8" fmla="*/ 369 w 534"/>
                  <a:gd name="T9" fmla="*/ 25 h 144"/>
                  <a:gd name="T10" fmla="*/ 475 w 534"/>
                  <a:gd name="T11" fmla="*/ 55 h 144"/>
                  <a:gd name="T12" fmla="*/ 534 w 534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4" h="144">
                    <a:moveTo>
                      <a:pt x="0" y="144"/>
                    </a:moveTo>
                    <a:lnTo>
                      <a:pt x="55" y="126"/>
                    </a:lnTo>
                    <a:lnTo>
                      <a:pt x="153" y="108"/>
                    </a:lnTo>
                    <a:lnTo>
                      <a:pt x="231" y="34"/>
                    </a:lnTo>
                    <a:lnTo>
                      <a:pt x="369" y="25"/>
                    </a:lnTo>
                    <a:lnTo>
                      <a:pt x="475" y="55"/>
                    </a:lnTo>
                    <a:lnTo>
                      <a:pt x="53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3" name="Freeform 205">
                <a:extLst>
                  <a:ext uri="{FF2B5EF4-FFF2-40B4-BE49-F238E27FC236}">
                    <a16:creationId xmlns:a16="http://schemas.microsoft.com/office/drawing/2014/main" id="{B0D394D0-D1B9-457B-B100-4CF7407FA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8738" y="3006725"/>
                <a:ext cx="26988" cy="4763"/>
              </a:xfrm>
              <a:custGeom>
                <a:avLst/>
                <a:gdLst>
                  <a:gd name="T0" fmla="*/ 0 w 119"/>
                  <a:gd name="T1" fmla="*/ 25 h 30"/>
                  <a:gd name="T2" fmla="*/ 62 w 119"/>
                  <a:gd name="T3" fmla="*/ 30 h 30"/>
                  <a:gd name="T4" fmla="*/ 119 w 119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30">
                    <a:moveTo>
                      <a:pt x="0" y="25"/>
                    </a:moveTo>
                    <a:lnTo>
                      <a:pt x="62" y="30"/>
                    </a:lnTo>
                    <a:lnTo>
                      <a:pt x="11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4" name="Freeform 206">
                <a:extLst>
                  <a:ext uri="{FF2B5EF4-FFF2-40B4-BE49-F238E27FC236}">
                    <a16:creationId xmlns:a16="http://schemas.microsoft.com/office/drawing/2014/main" id="{6EA302DD-4F0D-4BBD-8473-71CF8A709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876" y="2973388"/>
                <a:ext cx="34925" cy="33338"/>
              </a:xfrm>
              <a:custGeom>
                <a:avLst/>
                <a:gdLst>
                  <a:gd name="T0" fmla="*/ 0 w 157"/>
                  <a:gd name="T1" fmla="*/ 187 h 187"/>
                  <a:gd name="T2" fmla="*/ 89 w 157"/>
                  <a:gd name="T3" fmla="*/ 111 h 187"/>
                  <a:gd name="T4" fmla="*/ 119 w 157"/>
                  <a:gd name="T5" fmla="*/ 34 h 187"/>
                  <a:gd name="T6" fmla="*/ 157 w 157"/>
                  <a:gd name="T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87">
                    <a:moveTo>
                      <a:pt x="0" y="187"/>
                    </a:moveTo>
                    <a:lnTo>
                      <a:pt x="89" y="111"/>
                    </a:lnTo>
                    <a:lnTo>
                      <a:pt x="119" y="34"/>
                    </a:lnTo>
                    <a:lnTo>
                      <a:pt x="157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5" name="Freeform 207">
                <a:extLst>
                  <a:ext uri="{FF2B5EF4-FFF2-40B4-BE49-F238E27FC236}">
                    <a16:creationId xmlns:a16="http://schemas.microsoft.com/office/drawing/2014/main" id="{E1BCB234-DFFC-4B5C-83FE-D5D97FAE9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9688" y="2974975"/>
                <a:ext cx="41275" cy="9525"/>
              </a:xfrm>
              <a:custGeom>
                <a:avLst/>
                <a:gdLst>
                  <a:gd name="T0" fmla="*/ 0 w 182"/>
                  <a:gd name="T1" fmla="*/ 47 h 47"/>
                  <a:gd name="T2" fmla="*/ 133 w 182"/>
                  <a:gd name="T3" fmla="*/ 0 h 47"/>
                  <a:gd name="T4" fmla="*/ 182 w 182"/>
                  <a:gd name="T5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" h="47">
                    <a:moveTo>
                      <a:pt x="0" y="47"/>
                    </a:moveTo>
                    <a:lnTo>
                      <a:pt x="133" y="0"/>
                    </a:lnTo>
                    <a:lnTo>
                      <a:pt x="182" y="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6" name="Freeform 208">
                <a:extLst>
                  <a:ext uri="{FF2B5EF4-FFF2-40B4-BE49-F238E27FC236}">
                    <a16:creationId xmlns:a16="http://schemas.microsoft.com/office/drawing/2014/main" id="{D82E927C-0EAA-4FC3-99D5-8EFEDD455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5888" y="3041650"/>
                <a:ext cx="12700" cy="47625"/>
              </a:xfrm>
              <a:custGeom>
                <a:avLst/>
                <a:gdLst>
                  <a:gd name="T0" fmla="*/ 0 w 59"/>
                  <a:gd name="T1" fmla="*/ 268 h 268"/>
                  <a:gd name="T2" fmla="*/ 22 w 59"/>
                  <a:gd name="T3" fmla="*/ 220 h 268"/>
                  <a:gd name="T4" fmla="*/ 48 w 59"/>
                  <a:gd name="T5" fmla="*/ 179 h 268"/>
                  <a:gd name="T6" fmla="*/ 48 w 59"/>
                  <a:gd name="T7" fmla="*/ 145 h 268"/>
                  <a:gd name="T8" fmla="*/ 33 w 59"/>
                  <a:gd name="T9" fmla="*/ 119 h 268"/>
                  <a:gd name="T10" fmla="*/ 30 w 59"/>
                  <a:gd name="T11" fmla="*/ 64 h 268"/>
                  <a:gd name="T12" fmla="*/ 59 w 59"/>
                  <a:gd name="T13" fmla="*/ 38 h 268"/>
                  <a:gd name="T14" fmla="*/ 45 w 59"/>
                  <a:gd name="T15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268">
                    <a:moveTo>
                      <a:pt x="0" y="268"/>
                    </a:moveTo>
                    <a:lnTo>
                      <a:pt x="22" y="220"/>
                    </a:lnTo>
                    <a:lnTo>
                      <a:pt x="48" y="179"/>
                    </a:lnTo>
                    <a:lnTo>
                      <a:pt x="48" y="145"/>
                    </a:lnTo>
                    <a:lnTo>
                      <a:pt x="33" y="119"/>
                    </a:lnTo>
                    <a:lnTo>
                      <a:pt x="30" y="64"/>
                    </a:lnTo>
                    <a:lnTo>
                      <a:pt x="59" y="38"/>
                    </a:lnTo>
                    <a:lnTo>
                      <a:pt x="4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7" name="Freeform 209">
                <a:extLst>
                  <a:ext uri="{FF2B5EF4-FFF2-40B4-BE49-F238E27FC236}">
                    <a16:creationId xmlns:a16="http://schemas.microsoft.com/office/drawing/2014/main" id="{C264BD00-05CD-4225-8AAB-EEF7AB757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3025775"/>
                <a:ext cx="19050" cy="22225"/>
              </a:xfrm>
              <a:custGeom>
                <a:avLst/>
                <a:gdLst>
                  <a:gd name="T0" fmla="*/ 0 w 86"/>
                  <a:gd name="T1" fmla="*/ 123 h 123"/>
                  <a:gd name="T2" fmla="*/ 83 w 86"/>
                  <a:gd name="T3" fmla="*/ 57 h 123"/>
                  <a:gd name="T4" fmla="*/ 86 w 86"/>
                  <a:gd name="T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123">
                    <a:moveTo>
                      <a:pt x="0" y="123"/>
                    </a:moveTo>
                    <a:lnTo>
                      <a:pt x="83" y="57"/>
                    </a:lnTo>
                    <a:lnTo>
                      <a:pt x="8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8" name="Freeform 210">
                <a:extLst>
                  <a:ext uri="{FF2B5EF4-FFF2-40B4-BE49-F238E27FC236}">
                    <a16:creationId xmlns:a16="http://schemas.microsoft.com/office/drawing/2014/main" id="{EBCEE8AB-B88F-43FB-BDA8-E8824463A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6376" y="3201988"/>
                <a:ext cx="76200" cy="82550"/>
              </a:xfrm>
              <a:custGeom>
                <a:avLst/>
                <a:gdLst>
                  <a:gd name="T0" fmla="*/ 0 w 336"/>
                  <a:gd name="T1" fmla="*/ 467 h 467"/>
                  <a:gd name="T2" fmla="*/ 101 w 336"/>
                  <a:gd name="T3" fmla="*/ 316 h 467"/>
                  <a:gd name="T4" fmla="*/ 94 w 336"/>
                  <a:gd name="T5" fmla="*/ 263 h 467"/>
                  <a:gd name="T6" fmla="*/ 172 w 336"/>
                  <a:gd name="T7" fmla="*/ 215 h 467"/>
                  <a:gd name="T8" fmla="*/ 228 w 336"/>
                  <a:gd name="T9" fmla="*/ 173 h 467"/>
                  <a:gd name="T10" fmla="*/ 254 w 336"/>
                  <a:gd name="T11" fmla="*/ 150 h 467"/>
                  <a:gd name="T12" fmla="*/ 277 w 336"/>
                  <a:gd name="T13" fmla="*/ 123 h 467"/>
                  <a:gd name="T14" fmla="*/ 297 w 336"/>
                  <a:gd name="T15" fmla="*/ 95 h 467"/>
                  <a:gd name="T16" fmla="*/ 315 w 336"/>
                  <a:gd name="T17" fmla="*/ 65 h 467"/>
                  <a:gd name="T18" fmla="*/ 328 w 336"/>
                  <a:gd name="T19" fmla="*/ 33 h 467"/>
                  <a:gd name="T20" fmla="*/ 336 w 336"/>
                  <a:gd name="T21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6" h="467">
                    <a:moveTo>
                      <a:pt x="0" y="467"/>
                    </a:moveTo>
                    <a:lnTo>
                      <a:pt x="101" y="316"/>
                    </a:lnTo>
                    <a:lnTo>
                      <a:pt x="94" y="263"/>
                    </a:lnTo>
                    <a:lnTo>
                      <a:pt x="172" y="215"/>
                    </a:lnTo>
                    <a:lnTo>
                      <a:pt x="228" y="173"/>
                    </a:lnTo>
                    <a:lnTo>
                      <a:pt x="254" y="150"/>
                    </a:lnTo>
                    <a:lnTo>
                      <a:pt x="277" y="123"/>
                    </a:lnTo>
                    <a:lnTo>
                      <a:pt x="297" y="95"/>
                    </a:lnTo>
                    <a:lnTo>
                      <a:pt x="315" y="65"/>
                    </a:lnTo>
                    <a:lnTo>
                      <a:pt x="328" y="33"/>
                    </a:lnTo>
                    <a:lnTo>
                      <a:pt x="33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9" name="Line 211">
                <a:extLst>
                  <a:ext uri="{FF2B5EF4-FFF2-40B4-BE49-F238E27FC236}">
                    <a16:creationId xmlns:a16="http://schemas.microsoft.com/office/drawing/2014/main" id="{A782E86F-D108-453B-BD93-A89091EEF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8601" y="3344863"/>
                <a:ext cx="1587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0" name="Freeform 212">
                <a:extLst>
                  <a:ext uri="{FF2B5EF4-FFF2-40B4-BE49-F238E27FC236}">
                    <a16:creationId xmlns:a16="http://schemas.microsoft.com/office/drawing/2014/main" id="{F66F8B49-ECAA-4898-8753-629331CDE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8601" y="3344863"/>
                <a:ext cx="36513" cy="30163"/>
              </a:xfrm>
              <a:custGeom>
                <a:avLst/>
                <a:gdLst>
                  <a:gd name="T0" fmla="*/ 0 w 165"/>
                  <a:gd name="T1" fmla="*/ 0 h 171"/>
                  <a:gd name="T2" fmla="*/ 38 w 165"/>
                  <a:gd name="T3" fmla="*/ 138 h 171"/>
                  <a:gd name="T4" fmla="*/ 165 w 165"/>
                  <a:gd name="T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171">
                    <a:moveTo>
                      <a:pt x="0" y="0"/>
                    </a:moveTo>
                    <a:lnTo>
                      <a:pt x="38" y="138"/>
                    </a:lnTo>
                    <a:lnTo>
                      <a:pt x="165" y="17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1" name="Line 213">
                <a:extLst>
                  <a:ext uri="{FF2B5EF4-FFF2-40B4-BE49-F238E27FC236}">
                    <a16:creationId xmlns:a16="http://schemas.microsoft.com/office/drawing/2014/main" id="{66985A22-C8D5-4CD4-8DE7-690D3DDFA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2413" y="3363913"/>
                <a:ext cx="19050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2" name="Freeform 214">
                <a:extLst>
                  <a:ext uri="{FF2B5EF4-FFF2-40B4-BE49-F238E27FC236}">
                    <a16:creationId xmlns:a16="http://schemas.microsoft.com/office/drawing/2014/main" id="{9B15AD12-D160-454F-B2AF-63C242B9C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4976" y="2889250"/>
                <a:ext cx="33338" cy="1588"/>
              </a:xfrm>
              <a:custGeom>
                <a:avLst/>
                <a:gdLst>
                  <a:gd name="T0" fmla="*/ 143 w 143"/>
                  <a:gd name="T1" fmla="*/ 0 h 13"/>
                  <a:gd name="T2" fmla="*/ 72 w 143"/>
                  <a:gd name="T3" fmla="*/ 5 h 13"/>
                  <a:gd name="T4" fmla="*/ 0 w 143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3" h="13">
                    <a:moveTo>
                      <a:pt x="143" y="0"/>
                    </a:moveTo>
                    <a:lnTo>
                      <a:pt x="72" y="5"/>
                    </a:lnTo>
                    <a:lnTo>
                      <a:pt x="0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3" name="Freeform 215">
                <a:extLst>
                  <a:ext uri="{FF2B5EF4-FFF2-40B4-BE49-F238E27FC236}">
                    <a16:creationId xmlns:a16="http://schemas.microsoft.com/office/drawing/2014/main" id="{30E51F7D-E3F6-4239-A808-40F0A29DA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4176" y="2894013"/>
                <a:ext cx="28575" cy="6350"/>
              </a:xfrm>
              <a:custGeom>
                <a:avLst/>
                <a:gdLst>
                  <a:gd name="T0" fmla="*/ 128 w 128"/>
                  <a:gd name="T1" fmla="*/ 0 h 35"/>
                  <a:gd name="T2" fmla="*/ 64 w 128"/>
                  <a:gd name="T3" fmla="*/ 15 h 35"/>
                  <a:gd name="T4" fmla="*/ 0 w 128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" h="35">
                    <a:moveTo>
                      <a:pt x="128" y="0"/>
                    </a:moveTo>
                    <a:lnTo>
                      <a:pt x="64" y="15"/>
                    </a:lnTo>
                    <a:lnTo>
                      <a:pt x="0" y="3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4" name="Freeform 216">
                <a:extLst>
                  <a:ext uri="{FF2B5EF4-FFF2-40B4-BE49-F238E27FC236}">
                    <a16:creationId xmlns:a16="http://schemas.microsoft.com/office/drawing/2014/main" id="{64191DAB-4544-49BE-814D-1294F3091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301" y="2816225"/>
                <a:ext cx="90488" cy="6350"/>
              </a:xfrm>
              <a:custGeom>
                <a:avLst/>
                <a:gdLst>
                  <a:gd name="T0" fmla="*/ 400 w 400"/>
                  <a:gd name="T1" fmla="*/ 23 h 37"/>
                  <a:gd name="T2" fmla="*/ 240 w 400"/>
                  <a:gd name="T3" fmla="*/ 0 h 37"/>
                  <a:gd name="T4" fmla="*/ 165 w 400"/>
                  <a:gd name="T5" fmla="*/ 37 h 37"/>
                  <a:gd name="T6" fmla="*/ 124 w 400"/>
                  <a:gd name="T7" fmla="*/ 11 h 37"/>
                  <a:gd name="T8" fmla="*/ 0 w 40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37">
                    <a:moveTo>
                      <a:pt x="400" y="23"/>
                    </a:moveTo>
                    <a:lnTo>
                      <a:pt x="240" y="0"/>
                    </a:lnTo>
                    <a:lnTo>
                      <a:pt x="165" y="37"/>
                    </a:lnTo>
                    <a:lnTo>
                      <a:pt x="124" y="1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5" name="Freeform 217">
                <a:extLst>
                  <a:ext uri="{FF2B5EF4-FFF2-40B4-BE49-F238E27FC236}">
                    <a16:creationId xmlns:a16="http://schemas.microsoft.com/office/drawing/2014/main" id="{BBAC3A73-B395-4444-98F1-D2094F5AF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9651" y="2754313"/>
                <a:ext cx="88900" cy="46038"/>
              </a:xfrm>
              <a:custGeom>
                <a:avLst/>
                <a:gdLst>
                  <a:gd name="T0" fmla="*/ 392 w 392"/>
                  <a:gd name="T1" fmla="*/ 256 h 256"/>
                  <a:gd name="T2" fmla="*/ 310 w 392"/>
                  <a:gd name="T3" fmla="*/ 231 h 256"/>
                  <a:gd name="T4" fmla="*/ 221 w 392"/>
                  <a:gd name="T5" fmla="*/ 100 h 256"/>
                  <a:gd name="T6" fmla="*/ 160 w 392"/>
                  <a:gd name="T7" fmla="*/ 60 h 256"/>
                  <a:gd name="T8" fmla="*/ 127 w 392"/>
                  <a:gd name="T9" fmla="*/ 64 h 256"/>
                  <a:gd name="T10" fmla="*/ 0 w 392"/>
                  <a:gd name="T11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2" h="256">
                    <a:moveTo>
                      <a:pt x="392" y="256"/>
                    </a:moveTo>
                    <a:lnTo>
                      <a:pt x="310" y="231"/>
                    </a:lnTo>
                    <a:lnTo>
                      <a:pt x="221" y="100"/>
                    </a:lnTo>
                    <a:lnTo>
                      <a:pt x="160" y="60"/>
                    </a:lnTo>
                    <a:lnTo>
                      <a:pt x="127" y="6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6" name="Line 218">
                <a:extLst>
                  <a:ext uri="{FF2B5EF4-FFF2-40B4-BE49-F238E27FC236}">
                    <a16:creationId xmlns:a16="http://schemas.microsoft.com/office/drawing/2014/main" id="{CDFAACA1-D96A-4518-94CF-BB60A3CDA9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97751" y="2735263"/>
                <a:ext cx="12700" cy="365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7" name="Freeform 219">
                <a:extLst>
                  <a:ext uri="{FF2B5EF4-FFF2-40B4-BE49-F238E27FC236}">
                    <a16:creationId xmlns:a16="http://schemas.microsoft.com/office/drawing/2014/main" id="{3A241536-7A19-43A7-83B3-BECFF11AE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6" y="2673350"/>
                <a:ext cx="23813" cy="47625"/>
              </a:xfrm>
              <a:custGeom>
                <a:avLst/>
                <a:gdLst>
                  <a:gd name="T0" fmla="*/ 92 w 101"/>
                  <a:gd name="T1" fmla="*/ 272 h 272"/>
                  <a:gd name="T2" fmla="*/ 101 w 101"/>
                  <a:gd name="T3" fmla="*/ 200 h 272"/>
                  <a:gd name="T4" fmla="*/ 23 w 101"/>
                  <a:gd name="T5" fmla="*/ 78 h 272"/>
                  <a:gd name="T6" fmla="*/ 0 w 101"/>
                  <a:gd name="T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272">
                    <a:moveTo>
                      <a:pt x="92" y="272"/>
                    </a:moveTo>
                    <a:lnTo>
                      <a:pt x="101" y="200"/>
                    </a:lnTo>
                    <a:lnTo>
                      <a:pt x="23" y="7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8" name="Freeform 220">
                <a:extLst>
                  <a:ext uri="{FF2B5EF4-FFF2-40B4-BE49-F238E27FC236}">
                    <a16:creationId xmlns:a16="http://schemas.microsoft.com/office/drawing/2014/main" id="{1529ABA7-C654-41D9-AB99-E3EE31A09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963" y="2651125"/>
                <a:ext cx="9525" cy="47625"/>
              </a:xfrm>
              <a:custGeom>
                <a:avLst/>
                <a:gdLst>
                  <a:gd name="T0" fmla="*/ 0 w 37"/>
                  <a:gd name="T1" fmla="*/ 267 h 267"/>
                  <a:gd name="T2" fmla="*/ 37 w 37"/>
                  <a:gd name="T3" fmla="*/ 197 h 267"/>
                  <a:gd name="T4" fmla="*/ 37 w 37"/>
                  <a:gd name="T5" fmla="*/ 126 h 267"/>
                  <a:gd name="T6" fmla="*/ 15 w 37"/>
                  <a:gd name="T7" fmla="*/ 60 h 267"/>
                  <a:gd name="T8" fmla="*/ 22 w 37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67">
                    <a:moveTo>
                      <a:pt x="0" y="267"/>
                    </a:moveTo>
                    <a:lnTo>
                      <a:pt x="37" y="197"/>
                    </a:lnTo>
                    <a:lnTo>
                      <a:pt x="37" y="126"/>
                    </a:lnTo>
                    <a:lnTo>
                      <a:pt x="15" y="60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9" name="Freeform 221">
                <a:extLst>
                  <a:ext uri="{FF2B5EF4-FFF2-40B4-BE49-F238E27FC236}">
                    <a16:creationId xmlns:a16="http://schemas.microsoft.com/office/drawing/2014/main" id="{5EAEC56A-699B-4D4A-A505-49CBF66A7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488" y="2647950"/>
                <a:ext cx="9525" cy="25400"/>
              </a:xfrm>
              <a:custGeom>
                <a:avLst/>
                <a:gdLst>
                  <a:gd name="T0" fmla="*/ 0 w 41"/>
                  <a:gd name="T1" fmla="*/ 141 h 141"/>
                  <a:gd name="T2" fmla="*/ 16 w 41"/>
                  <a:gd name="T3" fmla="*/ 56 h 141"/>
                  <a:gd name="T4" fmla="*/ 41 w 41"/>
                  <a:gd name="T5" fmla="*/ 27 h 141"/>
                  <a:gd name="T6" fmla="*/ 41 w 41"/>
                  <a:gd name="T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41">
                    <a:moveTo>
                      <a:pt x="0" y="141"/>
                    </a:moveTo>
                    <a:lnTo>
                      <a:pt x="16" y="56"/>
                    </a:lnTo>
                    <a:lnTo>
                      <a:pt x="41" y="27"/>
                    </a:lnTo>
                    <a:lnTo>
                      <a:pt x="4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0" name="Freeform 222">
                <a:extLst>
                  <a:ext uri="{FF2B5EF4-FFF2-40B4-BE49-F238E27FC236}">
                    <a16:creationId xmlns:a16="http://schemas.microsoft.com/office/drawing/2014/main" id="{0A970D6C-04C2-4CA3-8ABD-906096A29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1101" y="2725738"/>
                <a:ext cx="44450" cy="93663"/>
              </a:xfrm>
              <a:custGeom>
                <a:avLst/>
                <a:gdLst>
                  <a:gd name="T0" fmla="*/ 0 w 194"/>
                  <a:gd name="T1" fmla="*/ 526 h 526"/>
                  <a:gd name="T2" fmla="*/ 36 w 194"/>
                  <a:gd name="T3" fmla="*/ 408 h 526"/>
                  <a:gd name="T4" fmla="*/ 36 w 194"/>
                  <a:gd name="T5" fmla="*/ 283 h 526"/>
                  <a:gd name="T6" fmla="*/ 127 w 194"/>
                  <a:gd name="T7" fmla="*/ 175 h 526"/>
                  <a:gd name="T8" fmla="*/ 194 w 194"/>
                  <a:gd name="T9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526">
                    <a:moveTo>
                      <a:pt x="0" y="526"/>
                    </a:moveTo>
                    <a:lnTo>
                      <a:pt x="36" y="408"/>
                    </a:lnTo>
                    <a:lnTo>
                      <a:pt x="36" y="283"/>
                    </a:lnTo>
                    <a:lnTo>
                      <a:pt x="127" y="175"/>
                    </a:lnTo>
                    <a:lnTo>
                      <a:pt x="19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1" name="Freeform 223">
                <a:extLst>
                  <a:ext uri="{FF2B5EF4-FFF2-40B4-BE49-F238E27FC236}">
                    <a16:creationId xmlns:a16="http://schemas.microsoft.com/office/drawing/2014/main" id="{980D432E-8742-4389-AD9E-2083D1FE7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9038" y="2732088"/>
                <a:ext cx="9525" cy="44450"/>
              </a:xfrm>
              <a:custGeom>
                <a:avLst/>
                <a:gdLst>
                  <a:gd name="T0" fmla="*/ 7 w 42"/>
                  <a:gd name="T1" fmla="*/ 249 h 249"/>
                  <a:gd name="T2" fmla="*/ 0 w 42"/>
                  <a:gd name="T3" fmla="*/ 174 h 249"/>
                  <a:gd name="T4" fmla="*/ 42 w 42"/>
                  <a:gd name="T5" fmla="*/ 67 h 249"/>
                  <a:gd name="T6" fmla="*/ 38 w 42"/>
                  <a:gd name="T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49">
                    <a:moveTo>
                      <a:pt x="7" y="249"/>
                    </a:moveTo>
                    <a:lnTo>
                      <a:pt x="0" y="174"/>
                    </a:lnTo>
                    <a:lnTo>
                      <a:pt x="42" y="67"/>
                    </a:lnTo>
                    <a:lnTo>
                      <a:pt x="3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2" name="Freeform 224">
                <a:extLst>
                  <a:ext uri="{FF2B5EF4-FFF2-40B4-BE49-F238E27FC236}">
                    <a16:creationId xmlns:a16="http://schemas.microsoft.com/office/drawing/2014/main" id="{0956F49B-8863-42FA-9845-FD8B6DC36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5576" y="2774950"/>
                <a:ext cx="11113" cy="19050"/>
              </a:xfrm>
              <a:custGeom>
                <a:avLst/>
                <a:gdLst>
                  <a:gd name="T0" fmla="*/ 0 w 48"/>
                  <a:gd name="T1" fmla="*/ 108 h 108"/>
                  <a:gd name="T2" fmla="*/ 6 w 48"/>
                  <a:gd name="T3" fmla="*/ 64 h 108"/>
                  <a:gd name="T4" fmla="*/ 48 w 48"/>
                  <a:gd name="T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108">
                    <a:moveTo>
                      <a:pt x="0" y="108"/>
                    </a:moveTo>
                    <a:lnTo>
                      <a:pt x="6" y="64"/>
                    </a:lnTo>
                    <a:lnTo>
                      <a:pt x="4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3" name="Freeform 225">
                <a:extLst>
                  <a:ext uri="{FF2B5EF4-FFF2-40B4-BE49-F238E27FC236}">
                    <a16:creationId xmlns:a16="http://schemas.microsoft.com/office/drawing/2014/main" id="{B4AC9A30-2A93-420B-BC07-5B2E9D25B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7163" y="2698750"/>
                <a:ext cx="73025" cy="95250"/>
              </a:xfrm>
              <a:custGeom>
                <a:avLst/>
                <a:gdLst>
                  <a:gd name="T0" fmla="*/ 0 w 322"/>
                  <a:gd name="T1" fmla="*/ 541 h 541"/>
                  <a:gd name="T2" fmla="*/ 49 w 322"/>
                  <a:gd name="T3" fmla="*/ 508 h 541"/>
                  <a:gd name="T4" fmla="*/ 154 w 322"/>
                  <a:gd name="T5" fmla="*/ 427 h 541"/>
                  <a:gd name="T6" fmla="*/ 187 w 322"/>
                  <a:gd name="T7" fmla="*/ 323 h 541"/>
                  <a:gd name="T8" fmla="*/ 266 w 322"/>
                  <a:gd name="T9" fmla="*/ 170 h 541"/>
                  <a:gd name="T10" fmla="*/ 258 w 322"/>
                  <a:gd name="T11" fmla="*/ 96 h 541"/>
                  <a:gd name="T12" fmla="*/ 322 w 322"/>
                  <a:gd name="T13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541">
                    <a:moveTo>
                      <a:pt x="0" y="541"/>
                    </a:moveTo>
                    <a:lnTo>
                      <a:pt x="49" y="508"/>
                    </a:lnTo>
                    <a:lnTo>
                      <a:pt x="154" y="427"/>
                    </a:lnTo>
                    <a:lnTo>
                      <a:pt x="187" y="323"/>
                    </a:lnTo>
                    <a:lnTo>
                      <a:pt x="266" y="170"/>
                    </a:lnTo>
                    <a:lnTo>
                      <a:pt x="258" y="96"/>
                    </a:lnTo>
                    <a:lnTo>
                      <a:pt x="3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4" name="Freeform 226">
                <a:extLst>
                  <a:ext uri="{FF2B5EF4-FFF2-40B4-BE49-F238E27FC236}">
                    <a16:creationId xmlns:a16="http://schemas.microsoft.com/office/drawing/2014/main" id="{B0DD97B5-9835-4DB4-B6A3-65D9689D6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9551" y="2724150"/>
                <a:ext cx="25400" cy="17463"/>
              </a:xfrm>
              <a:custGeom>
                <a:avLst/>
                <a:gdLst>
                  <a:gd name="T0" fmla="*/ 0 w 114"/>
                  <a:gd name="T1" fmla="*/ 98 h 98"/>
                  <a:gd name="T2" fmla="*/ 55 w 114"/>
                  <a:gd name="T3" fmla="*/ 49 h 98"/>
                  <a:gd name="T4" fmla="*/ 108 w 114"/>
                  <a:gd name="T5" fmla="*/ 35 h 98"/>
                  <a:gd name="T6" fmla="*/ 114 w 114"/>
                  <a:gd name="T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98">
                    <a:moveTo>
                      <a:pt x="0" y="98"/>
                    </a:moveTo>
                    <a:lnTo>
                      <a:pt x="55" y="49"/>
                    </a:lnTo>
                    <a:lnTo>
                      <a:pt x="108" y="35"/>
                    </a:lnTo>
                    <a:lnTo>
                      <a:pt x="11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5" name="Freeform 227">
                <a:extLst>
                  <a:ext uri="{FF2B5EF4-FFF2-40B4-BE49-F238E27FC236}">
                    <a16:creationId xmlns:a16="http://schemas.microsoft.com/office/drawing/2014/main" id="{EDAD317E-B3AA-4631-860D-5919CFC1E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5901" y="2768600"/>
                <a:ext cx="22225" cy="33338"/>
              </a:xfrm>
              <a:custGeom>
                <a:avLst/>
                <a:gdLst>
                  <a:gd name="T0" fmla="*/ 0 w 100"/>
                  <a:gd name="T1" fmla="*/ 186 h 186"/>
                  <a:gd name="T2" fmla="*/ 45 w 100"/>
                  <a:gd name="T3" fmla="*/ 92 h 186"/>
                  <a:gd name="T4" fmla="*/ 70 w 100"/>
                  <a:gd name="T5" fmla="*/ 45 h 186"/>
                  <a:gd name="T6" fmla="*/ 81 w 100"/>
                  <a:gd name="T7" fmla="*/ 27 h 186"/>
                  <a:gd name="T8" fmla="*/ 100 w 100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86">
                    <a:moveTo>
                      <a:pt x="0" y="186"/>
                    </a:moveTo>
                    <a:lnTo>
                      <a:pt x="45" y="92"/>
                    </a:lnTo>
                    <a:lnTo>
                      <a:pt x="70" y="45"/>
                    </a:lnTo>
                    <a:lnTo>
                      <a:pt x="81" y="27"/>
                    </a:lnTo>
                    <a:lnTo>
                      <a:pt x="10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6" name="Freeform 228">
                <a:extLst>
                  <a:ext uri="{FF2B5EF4-FFF2-40B4-BE49-F238E27FC236}">
                    <a16:creationId xmlns:a16="http://schemas.microsoft.com/office/drawing/2014/main" id="{770FFC0B-8CB7-49E4-9C53-830A95907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3201" y="2830513"/>
                <a:ext cx="63500" cy="12700"/>
              </a:xfrm>
              <a:custGeom>
                <a:avLst/>
                <a:gdLst>
                  <a:gd name="T0" fmla="*/ 0 w 284"/>
                  <a:gd name="T1" fmla="*/ 74 h 74"/>
                  <a:gd name="T2" fmla="*/ 20 w 284"/>
                  <a:gd name="T3" fmla="*/ 67 h 74"/>
                  <a:gd name="T4" fmla="*/ 49 w 284"/>
                  <a:gd name="T5" fmla="*/ 60 h 74"/>
                  <a:gd name="T6" fmla="*/ 124 w 284"/>
                  <a:gd name="T7" fmla="*/ 51 h 74"/>
                  <a:gd name="T8" fmla="*/ 166 w 284"/>
                  <a:gd name="T9" fmla="*/ 43 h 74"/>
                  <a:gd name="T10" fmla="*/ 208 w 284"/>
                  <a:gd name="T11" fmla="*/ 34 h 74"/>
                  <a:gd name="T12" fmla="*/ 248 w 284"/>
                  <a:gd name="T13" fmla="*/ 20 h 74"/>
                  <a:gd name="T14" fmla="*/ 284 w 284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4" h="74">
                    <a:moveTo>
                      <a:pt x="0" y="74"/>
                    </a:moveTo>
                    <a:lnTo>
                      <a:pt x="20" y="67"/>
                    </a:lnTo>
                    <a:lnTo>
                      <a:pt x="49" y="60"/>
                    </a:lnTo>
                    <a:lnTo>
                      <a:pt x="124" y="51"/>
                    </a:lnTo>
                    <a:lnTo>
                      <a:pt x="166" y="43"/>
                    </a:lnTo>
                    <a:lnTo>
                      <a:pt x="208" y="34"/>
                    </a:lnTo>
                    <a:lnTo>
                      <a:pt x="248" y="20"/>
                    </a:lnTo>
                    <a:lnTo>
                      <a:pt x="28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7" name="Freeform 229">
                <a:extLst>
                  <a:ext uri="{FF2B5EF4-FFF2-40B4-BE49-F238E27FC236}">
                    <a16:creationId xmlns:a16="http://schemas.microsoft.com/office/drawing/2014/main" id="{A1B25536-8614-4BF4-A556-0A67938A6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7013" y="2803525"/>
                <a:ext cx="52388" cy="36513"/>
              </a:xfrm>
              <a:custGeom>
                <a:avLst/>
                <a:gdLst>
                  <a:gd name="T0" fmla="*/ 0 w 230"/>
                  <a:gd name="T1" fmla="*/ 209 h 209"/>
                  <a:gd name="T2" fmla="*/ 22 w 230"/>
                  <a:gd name="T3" fmla="*/ 172 h 209"/>
                  <a:gd name="T4" fmla="*/ 49 w 230"/>
                  <a:gd name="T5" fmla="*/ 143 h 209"/>
                  <a:gd name="T6" fmla="*/ 80 w 230"/>
                  <a:gd name="T7" fmla="*/ 118 h 209"/>
                  <a:gd name="T8" fmla="*/ 111 w 230"/>
                  <a:gd name="T9" fmla="*/ 97 h 209"/>
                  <a:gd name="T10" fmla="*/ 176 w 230"/>
                  <a:gd name="T11" fmla="*/ 54 h 209"/>
                  <a:gd name="T12" fmla="*/ 205 w 230"/>
                  <a:gd name="T13" fmla="*/ 29 h 209"/>
                  <a:gd name="T14" fmla="*/ 230 w 230"/>
                  <a:gd name="T1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" h="209">
                    <a:moveTo>
                      <a:pt x="0" y="209"/>
                    </a:moveTo>
                    <a:lnTo>
                      <a:pt x="22" y="172"/>
                    </a:lnTo>
                    <a:lnTo>
                      <a:pt x="49" y="143"/>
                    </a:lnTo>
                    <a:lnTo>
                      <a:pt x="80" y="118"/>
                    </a:lnTo>
                    <a:lnTo>
                      <a:pt x="111" y="97"/>
                    </a:lnTo>
                    <a:lnTo>
                      <a:pt x="176" y="54"/>
                    </a:lnTo>
                    <a:lnTo>
                      <a:pt x="205" y="29"/>
                    </a:lnTo>
                    <a:lnTo>
                      <a:pt x="23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8" name="Freeform 230">
                <a:extLst>
                  <a:ext uri="{FF2B5EF4-FFF2-40B4-BE49-F238E27FC236}">
                    <a16:creationId xmlns:a16="http://schemas.microsoft.com/office/drawing/2014/main" id="{C6EAE72E-C588-475F-A56F-4E634000F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0201" y="2741613"/>
                <a:ext cx="109538" cy="47625"/>
              </a:xfrm>
              <a:custGeom>
                <a:avLst/>
                <a:gdLst>
                  <a:gd name="T0" fmla="*/ 0 w 479"/>
                  <a:gd name="T1" fmla="*/ 270 h 270"/>
                  <a:gd name="T2" fmla="*/ 86 w 479"/>
                  <a:gd name="T3" fmla="*/ 215 h 270"/>
                  <a:gd name="T4" fmla="*/ 203 w 479"/>
                  <a:gd name="T5" fmla="*/ 177 h 270"/>
                  <a:gd name="T6" fmla="*/ 310 w 479"/>
                  <a:gd name="T7" fmla="*/ 59 h 270"/>
                  <a:gd name="T8" fmla="*/ 397 w 479"/>
                  <a:gd name="T9" fmla="*/ 15 h 270"/>
                  <a:gd name="T10" fmla="*/ 422 w 479"/>
                  <a:gd name="T11" fmla="*/ 30 h 270"/>
                  <a:gd name="T12" fmla="*/ 479 w 479"/>
                  <a:gd name="T13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9" h="270">
                    <a:moveTo>
                      <a:pt x="0" y="270"/>
                    </a:moveTo>
                    <a:lnTo>
                      <a:pt x="86" y="215"/>
                    </a:lnTo>
                    <a:lnTo>
                      <a:pt x="203" y="177"/>
                    </a:lnTo>
                    <a:lnTo>
                      <a:pt x="310" y="59"/>
                    </a:lnTo>
                    <a:lnTo>
                      <a:pt x="397" y="15"/>
                    </a:lnTo>
                    <a:lnTo>
                      <a:pt x="422" y="30"/>
                    </a:lnTo>
                    <a:lnTo>
                      <a:pt x="47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9" name="Freeform 231">
                <a:extLst>
                  <a:ext uri="{FF2B5EF4-FFF2-40B4-BE49-F238E27FC236}">
                    <a16:creationId xmlns:a16="http://schemas.microsoft.com/office/drawing/2014/main" id="{145B1435-704D-42AF-93C1-A88408051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6238" y="2773363"/>
                <a:ext cx="46038" cy="4763"/>
              </a:xfrm>
              <a:custGeom>
                <a:avLst/>
                <a:gdLst>
                  <a:gd name="T0" fmla="*/ 0 w 201"/>
                  <a:gd name="T1" fmla="*/ 0 h 27"/>
                  <a:gd name="T2" fmla="*/ 112 w 201"/>
                  <a:gd name="T3" fmla="*/ 27 h 27"/>
                  <a:gd name="T4" fmla="*/ 201 w 201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1" h="27">
                    <a:moveTo>
                      <a:pt x="0" y="0"/>
                    </a:moveTo>
                    <a:lnTo>
                      <a:pt x="112" y="27"/>
                    </a:lnTo>
                    <a:lnTo>
                      <a:pt x="201" y="2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0" name="Line 232">
                <a:extLst>
                  <a:ext uri="{FF2B5EF4-FFF2-40B4-BE49-F238E27FC236}">
                    <a16:creationId xmlns:a16="http://schemas.microsoft.com/office/drawing/2014/main" id="{C6F4C145-BA9D-4B11-9563-52D24D2D9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1638" y="2778125"/>
                <a:ext cx="20638" cy="111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1" name="Line 233">
                <a:extLst>
                  <a:ext uri="{FF2B5EF4-FFF2-40B4-BE49-F238E27FC236}">
                    <a16:creationId xmlns:a16="http://schemas.microsoft.com/office/drawing/2014/main" id="{CA290CCE-2AB1-4ED7-BA37-DDD79996B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0676" y="2825750"/>
                <a:ext cx="11113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2" name="Freeform 234">
                <a:extLst>
                  <a:ext uri="{FF2B5EF4-FFF2-40B4-BE49-F238E27FC236}">
                    <a16:creationId xmlns:a16="http://schemas.microsoft.com/office/drawing/2014/main" id="{49F111A8-1045-47F9-9700-B3090EDCB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426" y="2825750"/>
                <a:ext cx="23813" cy="6350"/>
              </a:xfrm>
              <a:custGeom>
                <a:avLst/>
                <a:gdLst>
                  <a:gd name="T0" fmla="*/ 0 w 101"/>
                  <a:gd name="T1" fmla="*/ 35 h 35"/>
                  <a:gd name="T2" fmla="*/ 57 w 101"/>
                  <a:gd name="T3" fmla="*/ 0 h 35"/>
                  <a:gd name="T4" fmla="*/ 101 w 101"/>
                  <a:gd name="T5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" h="35">
                    <a:moveTo>
                      <a:pt x="0" y="35"/>
                    </a:moveTo>
                    <a:lnTo>
                      <a:pt x="57" y="0"/>
                    </a:lnTo>
                    <a:lnTo>
                      <a:pt x="101" y="1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3" name="Freeform 235">
                <a:extLst>
                  <a:ext uri="{FF2B5EF4-FFF2-40B4-BE49-F238E27FC236}">
                    <a16:creationId xmlns:a16="http://schemas.microsoft.com/office/drawing/2014/main" id="{7B7B8F9C-9724-4773-B0AE-6EA1C8A40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2776" y="3143250"/>
                <a:ext cx="38100" cy="23813"/>
              </a:xfrm>
              <a:custGeom>
                <a:avLst/>
                <a:gdLst>
                  <a:gd name="T0" fmla="*/ 94 w 165"/>
                  <a:gd name="T1" fmla="*/ 11 h 130"/>
                  <a:gd name="T2" fmla="*/ 0 w 165"/>
                  <a:gd name="T3" fmla="*/ 0 h 130"/>
                  <a:gd name="T4" fmla="*/ 46 w 165"/>
                  <a:gd name="T5" fmla="*/ 27 h 130"/>
                  <a:gd name="T6" fmla="*/ 84 w 165"/>
                  <a:gd name="T7" fmla="*/ 64 h 130"/>
                  <a:gd name="T8" fmla="*/ 122 w 165"/>
                  <a:gd name="T9" fmla="*/ 99 h 130"/>
                  <a:gd name="T10" fmla="*/ 165 w 165"/>
                  <a:gd name="T11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130">
                    <a:moveTo>
                      <a:pt x="94" y="11"/>
                    </a:moveTo>
                    <a:lnTo>
                      <a:pt x="0" y="0"/>
                    </a:lnTo>
                    <a:lnTo>
                      <a:pt x="46" y="27"/>
                    </a:lnTo>
                    <a:lnTo>
                      <a:pt x="84" y="64"/>
                    </a:lnTo>
                    <a:lnTo>
                      <a:pt x="122" y="99"/>
                    </a:lnTo>
                    <a:lnTo>
                      <a:pt x="165" y="1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4" name="Line 236">
                <a:extLst>
                  <a:ext uri="{FF2B5EF4-FFF2-40B4-BE49-F238E27FC236}">
                    <a16:creationId xmlns:a16="http://schemas.microsoft.com/office/drawing/2014/main" id="{0EBFA35E-B891-419D-830B-B15AE231A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45476" y="3149600"/>
                <a:ext cx="1588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5" name="Line 237">
                <a:extLst>
                  <a:ext uri="{FF2B5EF4-FFF2-40B4-BE49-F238E27FC236}">
                    <a16:creationId xmlns:a16="http://schemas.microsoft.com/office/drawing/2014/main" id="{D2A83F7A-1A25-441F-AD93-FF6D49D53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6113" y="3163888"/>
                <a:ext cx="2540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6" name="Line 238">
                <a:extLst>
                  <a:ext uri="{FF2B5EF4-FFF2-40B4-BE49-F238E27FC236}">
                    <a16:creationId xmlns:a16="http://schemas.microsoft.com/office/drawing/2014/main" id="{4BEED4B2-C3B3-4573-8E6E-B603555E5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23251" y="3251200"/>
                <a:ext cx="0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7" name="Line 239">
                <a:extLst>
                  <a:ext uri="{FF2B5EF4-FFF2-40B4-BE49-F238E27FC236}">
                    <a16:creationId xmlns:a16="http://schemas.microsoft.com/office/drawing/2014/main" id="{D6AAF4F9-3CF7-463B-8017-30ED9BC2A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37538" y="3257550"/>
                <a:ext cx="3175" cy="1270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8" name="Freeform 240">
                <a:extLst>
                  <a:ext uri="{FF2B5EF4-FFF2-40B4-BE49-F238E27FC236}">
                    <a16:creationId xmlns:a16="http://schemas.microsoft.com/office/drawing/2014/main" id="{3F140ADA-656D-4E10-BDE0-D2E007BB4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4663" y="3435350"/>
                <a:ext cx="23813" cy="26988"/>
              </a:xfrm>
              <a:custGeom>
                <a:avLst/>
                <a:gdLst>
                  <a:gd name="T0" fmla="*/ 0 w 105"/>
                  <a:gd name="T1" fmla="*/ 155 h 155"/>
                  <a:gd name="T2" fmla="*/ 38 w 105"/>
                  <a:gd name="T3" fmla="*/ 119 h 155"/>
                  <a:gd name="T4" fmla="*/ 38 w 105"/>
                  <a:gd name="T5" fmla="*/ 78 h 155"/>
                  <a:gd name="T6" fmla="*/ 78 w 105"/>
                  <a:gd name="T7" fmla="*/ 41 h 155"/>
                  <a:gd name="T8" fmla="*/ 78 w 105"/>
                  <a:gd name="T9" fmla="*/ 15 h 155"/>
                  <a:gd name="T10" fmla="*/ 105 w 105"/>
                  <a:gd name="T11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155">
                    <a:moveTo>
                      <a:pt x="0" y="155"/>
                    </a:moveTo>
                    <a:lnTo>
                      <a:pt x="38" y="119"/>
                    </a:lnTo>
                    <a:lnTo>
                      <a:pt x="38" y="78"/>
                    </a:lnTo>
                    <a:lnTo>
                      <a:pt x="78" y="41"/>
                    </a:lnTo>
                    <a:lnTo>
                      <a:pt x="78" y="15"/>
                    </a:lnTo>
                    <a:lnTo>
                      <a:pt x="10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9" name="Line 241">
                <a:extLst>
                  <a:ext uri="{FF2B5EF4-FFF2-40B4-BE49-F238E27FC236}">
                    <a16:creationId xmlns:a16="http://schemas.microsoft.com/office/drawing/2014/main" id="{9D67D424-B932-46B1-9039-46CBE8507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4188" y="3449638"/>
                <a:ext cx="1111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0" name="Line 242">
                <a:extLst>
                  <a:ext uri="{FF2B5EF4-FFF2-40B4-BE49-F238E27FC236}">
                    <a16:creationId xmlns:a16="http://schemas.microsoft.com/office/drawing/2014/main" id="{D106A8B5-4D7C-4C73-865E-2D4EAC78E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99426" y="3490913"/>
                <a:ext cx="3175" cy="111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1" name="Line 243">
                <a:extLst>
                  <a:ext uri="{FF2B5EF4-FFF2-40B4-BE49-F238E27FC236}">
                    <a16:creationId xmlns:a16="http://schemas.microsoft.com/office/drawing/2014/main" id="{7E34232E-1898-4A7A-8AAD-51B37668E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6726" y="3519488"/>
                <a:ext cx="2222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2" name="Freeform 244">
                <a:extLst>
                  <a:ext uri="{FF2B5EF4-FFF2-40B4-BE49-F238E27FC236}">
                    <a16:creationId xmlns:a16="http://schemas.microsoft.com/office/drawing/2014/main" id="{008793A6-0CC6-4B24-9AC9-B3FA75143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276" y="3509963"/>
                <a:ext cx="12700" cy="20638"/>
              </a:xfrm>
              <a:custGeom>
                <a:avLst/>
                <a:gdLst>
                  <a:gd name="T0" fmla="*/ 54 w 54"/>
                  <a:gd name="T1" fmla="*/ 119 h 119"/>
                  <a:gd name="T2" fmla="*/ 54 w 54"/>
                  <a:gd name="T3" fmla="*/ 79 h 119"/>
                  <a:gd name="T4" fmla="*/ 31 w 54"/>
                  <a:gd name="T5" fmla="*/ 75 h 119"/>
                  <a:gd name="T6" fmla="*/ 0 w 54"/>
                  <a:gd name="T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19">
                    <a:moveTo>
                      <a:pt x="54" y="119"/>
                    </a:moveTo>
                    <a:lnTo>
                      <a:pt x="54" y="79"/>
                    </a:lnTo>
                    <a:lnTo>
                      <a:pt x="31" y="7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3" name="Line 245">
                <a:extLst>
                  <a:ext uri="{FF2B5EF4-FFF2-40B4-BE49-F238E27FC236}">
                    <a16:creationId xmlns:a16="http://schemas.microsoft.com/office/drawing/2014/main" id="{F872025E-5439-4B87-AE10-E80663BD2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573963" y="3910013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4" name="Freeform 246">
                <a:extLst>
                  <a:ext uri="{FF2B5EF4-FFF2-40B4-BE49-F238E27FC236}">
                    <a16:creationId xmlns:a16="http://schemas.microsoft.com/office/drawing/2014/main" id="{76EB31FC-79CB-480C-9071-F25613094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4426" y="3759200"/>
                <a:ext cx="11113" cy="14288"/>
              </a:xfrm>
              <a:custGeom>
                <a:avLst/>
                <a:gdLst>
                  <a:gd name="T0" fmla="*/ 11 w 53"/>
                  <a:gd name="T1" fmla="*/ 0 h 82"/>
                  <a:gd name="T2" fmla="*/ 5 w 53"/>
                  <a:gd name="T3" fmla="*/ 7 h 82"/>
                  <a:gd name="T4" fmla="*/ 2 w 53"/>
                  <a:gd name="T5" fmla="*/ 17 h 82"/>
                  <a:gd name="T6" fmla="*/ 0 w 53"/>
                  <a:gd name="T7" fmla="*/ 41 h 82"/>
                  <a:gd name="T8" fmla="*/ 8 w 53"/>
                  <a:gd name="T9" fmla="*/ 64 h 82"/>
                  <a:gd name="T10" fmla="*/ 15 w 53"/>
                  <a:gd name="T11" fmla="*/ 75 h 82"/>
                  <a:gd name="T12" fmla="*/ 25 w 53"/>
                  <a:gd name="T13" fmla="*/ 81 h 82"/>
                  <a:gd name="T14" fmla="*/ 38 w 53"/>
                  <a:gd name="T15" fmla="*/ 82 h 82"/>
                  <a:gd name="T16" fmla="*/ 47 w 53"/>
                  <a:gd name="T17" fmla="*/ 74 h 82"/>
                  <a:gd name="T18" fmla="*/ 53 w 53"/>
                  <a:gd name="T19" fmla="*/ 59 h 82"/>
                  <a:gd name="T20" fmla="*/ 53 w 53"/>
                  <a:gd name="T21" fmla="*/ 44 h 82"/>
                  <a:gd name="T22" fmla="*/ 50 w 53"/>
                  <a:gd name="T23" fmla="*/ 31 h 82"/>
                  <a:gd name="T24" fmla="*/ 43 w 53"/>
                  <a:gd name="T25" fmla="*/ 22 h 82"/>
                  <a:gd name="T26" fmla="*/ 36 w 53"/>
                  <a:gd name="T27" fmla="*/ 16 h 82"/>
                  <a:gd name="T28" fmla="*/ 28 w 53"/>
                  <a:gd name="T29" fmla="*/ 15 h 82"/>
                  <a:gd name="T30" fmla="*/ 22 w 53"/>
                  <a:gd name="T31" fmla="*/ 22 h 82"/>
                  <a:gd name="T32" fmla="*/ 18 w 53"/>
                  <a:gd name="T33" fmla="*/ 37 h 82"/>
                  <a:gd name="T34" fmla="*/ 19 w 53"/>
                  <a:gd name="T35" fmla="*/ 46 h 82"/>
                  <a:gd name="T36" fmla="*/ 23 w 53"/>
                  <a:gd name="T37" fmla="*/ 54 h 82"/>
                  <a:gd name="T38" fmla="*/ 37 w 53"/>
                  <a:gd name="T39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82">
                    <a:moveTo>
                      <a:pt x="11" y="0"/>
                    </a:moveTo>
                    <a:lnTo>
                      <a:pt x="5" y="7"/>
                    </a:lnTo>
                    <a:lnTo>
                      <a:pt x="2" y="17"/>
                    </a:lnTo>
                    <a:lnTo>
                      <a:pt x="0" y="41"/>
                    </a:lnTo>
                    <a:lnTo>
                      <a:pt x="8" y="64"/>
                    </a:lnTo>
                    <a:lnTo>
                      <a:pt x="15" y="75"/>
                    </a:lnTo>
                    <a:lnTo>
                      <a:pt x="25" y="81"/>
                    </a:lnTo>
                    <a:lnTo>
                      <a:pt x="38" y="82"/>
                    </a:lnTo>
                    <a:lnTo>
                      <a:pt x="47" y="74"/>
                    </a:lnTo>
                    <a:lnTo>
                      <a:pt x="53" y="59"/>
                    </a:lnTo>
                    <a:lnTo>
                      <a:pt x="53" y="44"/>
                    </a:lnTo>
                    <a:lnTo>
                      <a:pt x="50" y="31"/>
                    </a:lnTo>
                    <a:lnTo>
                      <a:pt x="43" y="22"/>
                    </a:lnTo>
                    <a:lnTo>
                      <a:pt x="36" y="16"/>
                    </a:lnTo>
                    <a:lnTo>
                      <a:pt x="28" y="15"/>
                    </a:lnTo>
                    <a:lnTo>
                      <a:pt x="22" y="22"/>
                    </a:lnTo>
                    <a:lnTo>
                      <a:pt x="18" y="37"/>
                    </a:lnTo>
                    <a:lnTo>
                      <a:pt x="19" y="46"/>
                    </a:lnTo>
                    <a:lnTo>
                      <a:pt x="23" y="54"/>
                    </a:lnTo>
                    <a:lnTo>
                      <a:pt x="37" y="6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5" name="Freeform 247">
                <a:extLst>
                  <a:ext uri="{FF2B5EF4-FFF2-40B4-BE49-F238E27FC236}">
                    <a16:creationId xmlns:a16="http://schemas.microsoft.com/office/drawing/2014/main" id="{9CA05A89-D645-43A6-9268-D9C4D3CB8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076" y="3752850"/>
                <a:ext cx="14288" cy="12700"/>
              </a:xfrm>
              <a:custGeom>
                <a:avLst/>
                <a:gdLst>
                  <a:gd name="T0" fmla="*/ 62 w 62"/>
                  <a:gd name="T1" fmla="*/ 13 h 69"/>
                  <a:gd name="T2" fmla="*/ 51 w 62"/>
                  <a:gd name="T3" fmla="*/ 4 h 69"/>
                  <a:gd name="T4" fmla="*/ 39 w 62"/>
                  <a:gd name="T5" fmla="*/ 0 h 69"/>
                  <a:gd name="T6" fmla="*/ 26 w 62"/>
                  <a:gd name="T7" fmla="*/ 1 h 69"/>
                  <a:gd name="T8" fmla="*/ 15 w 62"/>
                  <a:gd name="T9" fmla="*/ 8 h 69"/>
                  <a:gd name="T10" fmla="*/ 7 w 62"/>
                  <a:gd name="T11" fmla="*/ 19 h 69"/>
                  <a:gd name="T12" fmla="*/ 1 w 62"/>
                  <a:gd name="T13" fmla="*/ 32 h 69"/>
                  <a:gd name="T14" fmla="*/ 0 w 62"/>
                  <a:gd name="T15" fmla="*/ 50 h 69"/>
                  <a:gd name="T16" fmla="*/ 6 w 62"/>
                  <a:gd name="T1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9">
                    <a:moveTo>
                      <a:pt x="62" y="13"/>
                    </a:moveTo>
                    <a:lnTo>
                      <a:pt x="51" y="4"/>
                    </a:lnTo>
                    <a:lnTo>
                      <a:pt x="39" y="0"/>
                    </a:lnTo>
                    <a:lnTo>
                      <a:pt x="26" y="1"/>
                    </a:lnTo>
                    <a:lnTo>
                      <a:pt x="15" y="8"/>
                    </a:lnTo>
                    <a:lnTo>
                      <a:pt x="7" y="19"/>
                    </a:lnTo>
                    <a:lnTo>
                      <a:pt x="1" y="32"/>
                    </a:lnTo>
                    <a:lnTo>
                      <a:pt x="0" y="50"/>
                    </a:lnTo>
                    <a:lnTo>
                      <a:pt x="6" y="6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6" name="Freeform 248">
                <a:extLst>
                  <a:ext uri="{FF2B5EF4-FFF2-40B4-BE49-F238E27FC236}">
                    <a16:creationId xmlns:a16="http://schemas.microsoft.com/office/drawing/2014/main" id="{B4EE9C04-07D4-4F60-B1CC-7E1570474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601" y="3767138"/>
                <a:ext cx="12700" cy="11113"/>
              </a:xfrm>
              <a:custGeom>
                <a:avLst/>
                <a:gdLst>
                  <a:gd name="T0" fmla="*/ 54 w 54"/>
                  <a:gd name="T1" fmla="*/ 0 h 67"/>
                  <a:gd name="T2" fmla="*/ 54 w 54"/>
                  <a:gd name="T3" fmla="*/ 39 h 67"/>
                  <a:gd name="T4" fmla="*/ 50 w 54"/>
                  <a:gd name="T5" fmla="*/ 53 h 67"/>
                  <a:gd name="T6" fmla="*/ 42 w 54"/>
                  <a:gd name="T7" fmla="*/ 61 h 67"/>
                  <a:gd name="T8" fmla="*/ 33 w 54"/>
                  <a:gd name="T9" fmla="*/ 67 h 67"/>
                  <a:gd name="T10" fmla="*/ 23 w 54"/>
                  <a:gd name="T11" fmla="*/ 67 h 67"/>
                  <a:gd name="T12" fmla="*/ 11 w 54"/>
                  <a:gd name="T13" fmla="*/ 61 h 67"/>
                  <a:gd name="T14" fmla="*/ 0 w 54"/>
                  <a:gd name="T15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67">
                    <a:moveTo>
                      <a:pt x="54" y="0"/>
                    </a:moveTo>
                    <a:lnTo>
                      <a:pt x="54" y="39"/>
                    </a:lnTo>
                    <a:lnTo>
                      <a:pt x="50" y="53"/>
                    </a:lnTo>
                    <a:lnTo>
                      <a:pt x="42" y="61"/>
                    </a:lnTo>
                    <a:lnTo>
                      <a:pt x="33" y="67"/>
                    </a:lnTo>
                    <a:lnTo>
                      <a:pt x="23" y="67"/>
                    </a:lnTo>
                    <a:lnTo>
                      <a:pt x="11" y="61"/>
                    </a:lnTo>
                    <a:lnTo>
                      <a:pt x="0" y="5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7" name="Freeform 249">
                <a:extLst>
                  <a:ext uri="{FF2B5EF4-FFF2-40B4-BE49-F238E27FC236}">
                    <a16:creationId xmlns:a16="http://schemas.microsoft.com/office/drawing/2014/main" id="{5D5A01B1-AC30-4CFE-B07C-CD9650465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588" y="3546475"/>
                <a:ext cx="11113" cy="15875"/>
              </a:xfrm>
              <a:custGeom>
                <a:avLst/>
                <a:gdLst>
                  <a:gd name="T0" fmla="*/ 34 w 52"/>
                  <a:gd name="T1" fmla="*/ 0 h 85"/>
                  <a:gd name="T2" fmla="*/ 18 w 52"/>
                  <a:gd name="T3" fmla="*/ 11 h 85"/>
                  <a:gd name="T4" fmla="*/ 5 w 52"/>
                  <a:gd name="T5" fmla="*/ 31 h 85"/>
                  <a:gd name="T6" fmla="*/ 0 w 52"/>
                  <a:gd name="T7" fmla="*/ 54 h 85"/>
                  <a:gd name="T8" fmla="*/ 1 w 52"/>
                  <a:gd name="T9" fmla="*/ 67 h 85"/>
                  <a:gd name="T10" fmla="*/ 6 w 52"/>
                  <a:gd name="T11" fmla="*/ 78 h 85"/>
                  <a:gd name="T12" fmla="*/ 17 w 52"/>
                  <a:gd name="T13" fmla="*/ 85 h 85"/>
                  <a:gd name="T14" fmla="*/ 30 w 52"/>
                  <a:gd name="T15" fmla="*/ 82 h 85"/>
                  <a:gd name="T16" fmla="*/ 42 w 52"/>
                  <a:gd name="T17" fmla="*/ 73 h 85"/>
                  <a:gd name="T18" fmla="*/ 49 w 52"/>
                  <a:gd name="T19" fmla="*/ 60 h 85"/>
                  <a:gd name="T20" fmla="*/ 52 w 52"/>
                  <a:gd name="T21" fmla="*/ 47 h 85"/>
                  <a:gd name="T22" fmla="*/ 52 w 52"/>
                  <a:gd name="T23" fmla="*/ 35 h 85"/>
                  <a:gd name="T24" fmla="*/ 48 w 52"/>
                  <a:gd name="T25" fmla="*/ 27 h 85"/>
                  <a:gd name="T26" fmla="*/ 42 w 52"/>
                  <a:gd name="T27" fmla="*/ 22 h 85"/>
                  <a:gd name="T28" fmla="*/ 33 w 52"/>
                  <a:gd name="T29" fmla="*/ 25 h 85"/>
                  <a:gd name="T30" fmla="*/ 22 w 52"/>
                  <a:gd name="T31" fmla="*/ 36 h 85"/>
                  <a:gd name="T32" fmla="*/ 19 w 52"/>
                  <a:gd name="T33" fmla="*/ 45 h 85"/>
                  <a:gd name="T34" fmla="*/ 18 w 52"/>
                  <a:gd name="T35" fmla="*/ 52 h 85"/>
                  <a:gd name="T36" fmla="*/ 26 w 52"/>
                  <a:gd name="T37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85">
                    <a:moveTo>
                      <a:pt x="34" y="0"/>
                    </a:moveTo>
                    <a:lnTo>
                      <a:pt x="18" y="11"/>
                    </a:lnTo>
                    <a:lnTo>
                      <a:pt x="5" y="31"/>
                    </a:lnTo>
                    <a:lnTo>
                      <a:pt x="0" y="54"/>
                    </a:lnTo>
                    <a:lnTo>
                      <a:pt x="1" y="67"/>
                    </a:lnTo>
                    <a:lnTo>
                      <a:pt x="6" y="78"/>
                    </a:lnTo>
                    <a:lnTo>
                      <a:pt x="17" y="85"/>
                    </a:lnTo>
                    <a:lnTo>
                      <a:pt x="30" y="82"/>
                    </a:lnTo>
                    <a:lnTo>
                      <a:pt x="42" y="73"/>
                    </a:lnTo>
                    <a:lnTo>
                      <a:pt x="49" y="60"/>
                    </a:lnTo>
                    <a:lnTo>
                      <a:pt x="52" y="47"/>
                    </a:lnTo>
                    <a:lnTo>
                      <a:pt x="52" y="35"/>
                    </a:lnTo>
                    <a:lnTo>
                      <a:pt x="48" y="27"/>
                    </a:lnTo>
                    <a:lnTo>
                      <a:pt x="42" y="22"/>
                    </a:lnTo>
                    <a:lnTo>
                      <a:pt x="33" y="25"/>
                    </a:lnTo>
                    <a:lnTo>
                      <a:pt x="22" y="36"/>
                    </a:lnTo>
                    <a:lnTo>
                      <a:pt x="19" y="45"/>
                    </a:lnTo>
                    <a:lnTo>
                      <a:pt x="18" y="52"/>
                    </a:lnTo>
                    <a:lnTo>
                      <a:pt x="26" y="6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8" name="Freeform 250">
                <a:extLst>
                  <a:ext uri="{FF2B5EF4-FFF2-40B4-BE49-F238E27FC236}">
                    <a16:creationId xmlns:a16="http://schemas.microsoft.com/office/drawing/2014/main" id="{537C1C28-2A99-4975-B1C8-A236E9D93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541713"/>
                <a:ext cx="17463" cy="7938"/>
              </a:xfrm>
              <a:custGeom>
                <a:avLst/>
                <a:gdLst>
                  <a:gd name="T0" fmla="*/ 76 w 76"/>
                  <a:gd name="T1" fmla="*/ 28 h 48"/>
                  <a:gd name="T2" fmla="*/ 72 w 76"/>
                  <a:gd name="T3" fmla="*/ 14 h 48"/>
                  <a:gd name="T4" fmla="*/ 62 w 76"/>
                  <a:gd name="T5" fmla="*/ 5 h 48"/>
                  <a:gd name="T6" fmla="*/ 51 w 76"/>
                  <a:gd name="T7" fmla="*/ 0 h 48"/>
                  <a:gd name="T8" fmla="*/ 38 w 76"/>
                  <a:gd name="T9" fmla="*/ 0 h 48"/>
                  <a:gd name="T10" fmla="*/ 26 w 76"/>
                  <a:gd name="T11" fmla="*/ 5 h 48"/>
                  <a:gd name="T12" fmla="*/ 14 w 76"/>
                  <a:gd name="T13" fmla="*/ 14 h 48"/>
                  <a:gd name="T14" fmla="*/ 5 w 76"/>
                  <a:gd name="T15" fmla="*/ 29 h 48"/>
                  <a:gd name="T16" fmla="*/ 0 w 76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28"/>
                    </a:moveTo>
                    <a:lnTo>
                      <a:pt x="72" y="14"/>
                    </a:lnTo>
                    <a:lnTo>
                      <a:pt x="62" y="5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14" y="14"/>
                    </a:lnTo>
                    <a:lnTo>
                      <a:pt x="5" y="29"/>
                    </a:lnTo>
                    <a:lnTo>
                      <a:pt x="0" y="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9" name="Freeform 251">
                <a:extLst>
                  <a:ext uri="{FF2B5EF4-FFF2-40B4-BE49-F238E27FC236}">
                    <a16:creationId xmlns:a16="http://schemas.microsoft.com/office/drawing/2014/main" id="{F2663021-0484-4904-9D61-4FCAE4677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559175"/>
                <a:ext cx="17463" cy="9525"/>
              </a:xfrm>
              <a:custGeom>
                <a:avLst/>
                <a:gdLst>
                  <a:gd name="T0" fmla="*/ 74 w 74"/>
                  <a:gd name="T1" fmla="*/ 0 h 47"/>
                  <a:gd name="T2" fmla="*/ 65 w 74"/>
                  <a:gd name="T3" fmla="*/ 19 h 47"/>
                  <a:gd name="T4" fmla="*/ 55 w 74"/>
                  <a:gd name="T5" fmla="*/ 33 h 47"/>
                  <a:gd name="T6" fmla="*/ 43 w 74"/>
                  <a:gd name="T7" fmla="*/ 42 h 47"/>
                  <a:gd name="T8" fmla="*/ 32 w 74"/>
                  <a:gd name="T9" fmla="*/ 47 h 47"/>
                  <a:gd name="T10" fmla="*/ 21 w 74"/>
                  <a:gd name="T11" fmla="*/ 46 h 47"/>
                  <a:gd name="T12" fmla="*/ 13 w 74"/>
                  <a:gd name="T13" fmla="*/ 40 h 47"/>
                  <a:gd name="T14" fmla="*/ 5 w 74"/>
                  <a:gd name="T15" fmla="*/ 31 h 47"/>
                  <a:gd name="T16" fmla="*/ 0 w 74"/>
                  <a:gd name="T17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47">
                    <a:moveTo>
                      <a:pt x="74" y="0"/>
                    </a:moveTo>
                    <a:lnTo>
                      <a:pt x="65" y="19"/>
                    </a:lnTo>
                    <a:lnTo>
                      <a:pt x="55" y="33"/>
                    </a:lnTo>
                    <a:lnTo>
                      <a:pt x="43" y="42"/>
                    </a:lnTo>
                    <a:lnTo>
                      <a:pt x="32" y="47"/>
                    </a:lnTo>
                    <a:lnTo>
                      <a:pt x="21" y="46"/>
                    </a:lnTo>
                    <a:lnTo>
                      <a:pt x="13" y="40"/>
                    </a:lnTo>
                    <a:lnTo>
                      <a:pt x="5" y="31"/>
                    </a:lnTo>
                    <a:lnTo>
                      <a:pt x="0" y="1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0" name="Freeform 252">
                <a:extLst>
                  <a:ext uri="{FF2B5EF4-FFF2-40B4-BE49-F238E27FC236}">
                    <a16:creationId xmlns:a16="http://schemas.microsoft.com/office/drawing/2014/main" id="{DA265C7F-7C7C-4694-A133-AD75575A7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1013" y="3246438"/>
                <a:ext cx="20638" cy="6350"/>
              </a:xfrm>
              <a:custGeom>
                <a:avLst/>
                <a:gdLst>
                  <a:gd name="T0" fmla="*/ 0 w 91"/>
                  <a:gd name="T1" fmla="*/ 31 h 31"/>
                  <a:gd name="T2" fmla="*/ 6 w 91"/>
                  <a:gd name="T3" fmla="*/ 15 h 31"/>
                  <a:gd name="T4" fmla="*/ 14 w 91"/>
                  <a:gd name="T5" fmla="*/ 6 h 31"/>
                  <a:gd name="T6" fmla="*/ 26 w 91"/>
                  <a:gd name="T7" fmla="*/ 0 h 31"/>
                  <a:gd name="T8" fmla="*/ 40 w 91"/>
                  <a:gd name="T9" fmla="*/ 0 h 31"/>
                  <a:gd name="T10" fmla="*/ 54 w 91"/>
                  <a:gd name="T11" fmla="*/ 4 h 31"/>
                  <a:gd name="T12" fmla="*/ 68 w 91"/>
                  <a:gd name="T13" fmla="*/ 9 h 31"/>
                  <a:gd name="T14" fmla="*/ 91 w 91"/>
                  <a:gd name="T15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31">
                    <a:moveTo>
                      <a:pt x="0" y="31"/>
                    </a:moveTo>
                    <a:lnTo>
                      <a:pt x="6" y="15"/>
                    </a:lnTo>
                    <a:lnTo>
                      <a:pt x="14" y="6"/>
                    </a:lnTo>
                    <a:lnTo>
                      <a:pt x="26" y="0"/>
                    </a:lnTo>
                    <a:lnTo>
                      <a:pt x="40" y="0"/>
                    </a:lnTo>
                    <a:lnTo>
                      <a:pt x="54" y="4"/>
                    </a:lnTo>
                    <a:lnTo>
                      <a:pt x="68" y="9"/>
                    </a:lnTo>
                    <a:lnTo>
                      <a:pt x="91" y="2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1" name="Freeform 253">
                <a:extLst>
                  <a:ext uri="{FF2B5EF4-FFF2-40B4-BE49-F238E27FC236}">
                    <a16:creationId xmlns:a16="http://schemas.microsoft.com/office/drawing/2014/main" id="{FE8799DB-0F86-4DCA-9DC7-3CFCB88E9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713" y="3222625"/>
                <a:ext cx="47625" cy="25400"/>
              </a:xfrm>
              <a:custGeom>
                <a:avLst/>
                <a:gdLst>
                  <a:gd name="T0" fmla="*/ 8 w 211"/>
                  <a:gd name="T1" fmla="*/ 148 h 148"/>
                  <a:gd name="T2" fmla="*/ 0 w 211"/>
                  <a:gd name="T3" fmla="*/ 131 h 148"/>
                  <a:gd name="T4" fmla="*/ 0 w 211"/>
                  <a:gd name="T5" fmla="*/ 115 h 148"/>
                  <a:gd name="T6" fmla="*/ 8 w 211"/>
                  <a:gd name="T7" fmla="*/ 103 h 148"/>
                  <a:gd name="T8" fmla="*/ 27 w 211"/>
                  <a:gd name="T9" fmla="*/ 101 h 148"/>
                  <a:gd name="T10" fmla="*/ 13 w 211"/>
                  <a:gd name="T11" fmla="*/ 92 h 148"/>
                  <a:gd name="T12" fmla="*/ 5 w 211"/>
                  <a:gd name="T13" fmla="*/ 82 h 148"/>
                  <a:gd name="T14" fmla="*/ 3 w 211"/>
                  <a:gd name="T15" fmla="*/ 70 h 148"/>
                  <a:gd name="T16" fmla="*/ 5 w 211"/>
                  <a:gd name="T17" fmla="*/ 59 h 148"/>
                  <a:gd name="T18" fmla="*/ 11 w 211"/>
                  <a:gd name="T19" fmla="*/ 50 h 148"/>
                  <a:gd name="T20" fmla="*/ 22 w 211"/>
                  <a:gd name="T21" fmla="*/ 43 h 148"/>
                  <a:gd name="T22" fmla="*/ 36 w 211"/>
                  <a:gd name="T23" fmla="*/ 41 h 148"/>
                  <a:gd name="T24" fmla="*/ 54 w 211"/>
                  <a:gd name="T25" fmla="*/ 44 h 148"/>
                  <a:gd name="T26" fmla="*/ 48 w 211"/>
                  <a:gd name="T27" fmla="*/ 29 h 148"/>
                  <a:gd name="T28" fmla="*/ 48 w 211"/>
                  <a:gd name="T29" fmla="*/ 16 h 148"/>
                  <a:gd name="T30" fmla="*/ 54 w 211"/>
                  <a:gd name="T31" fmla="*/ 8 h 148"/>
                  <a:gd name="T32" fmla="*/ 64 w 211"/>
                  <a:gd name="T33" fmla="*/ 3 h 148"/>
                  <a:gd name="T34" fmla="*/ 78 w 211"/>
                  <a:gd name="T35" fmla="*/ 3 h 148"/>
                  <a:gd name="T36" fmla="*/ 94 w 211"/>
                  <a:gd name="T37" fmla="*/ 8 h 148"/>
                  <a:gd name="T38" fmla="*/ 112 w 211"/>
                  <a:gd name="T39" fmla="*/ 20 h 148"/>
                  <a:gd name="T40" fmla="*/ 129 w 211"/>
                  <a:gd name="T41" fmla="*/ 37 h 148"/>
                  <a:gd name="T42" fmla="*/ 130 w 211"/>
                  <a:gd name="T43" fmla="*/ 21 h 148"/>
                  <a:gd name="T44" fmla="*/ 139 w 211"/>
                  <a:gd name="T45" fmla="*/ 9 h 148"/>
                  <a:gd name="T46" fmla="*/ 151 w 211"/>
                  <a:gd name="T47" fmla="*/ 1 h 148"/>
                  <a:gd name="T48" fmla="*/ 167 w 211"/>
                  <a:gd name="T49" fmla="*/ 0 h 148"/>
                  <a:gd name="T50" fmla="*/ 182 w 211"/>
                  <a:gd name="T51" fmla="*/ 3 h 148"/>
                  <a:gd name="T52" fmla="*/ 196 w 211"/>
                  <a:gd name="T53" fmla="*/ 9 h 148"/>
                  <a:gd name="T54" fmla="*/ 206 w 211"/>
                  <a:gd name="T55" fmla="*/ 21 h 148"/>
                  <a:gd name="T56" fmla="*/ 211 w 211"/>
                  <a:gd name="T57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1" h="148">
                    <a:moveTo>
                      <a:pt x="8" y="148"/>
                    </a:moveTo>
                    <a:lnTo>
                      <a:pt x="0" y="131"/>
                    </a:lnTo>
                    <a:lnTo>
                      <a:pt x="0" y="115"/>
                    </a:lnTo>
                    <a:lnTo>
                      <a:pt x="8" y="103"/>
                    </a:lnTo>
                    <a:lnTo>
                      <a:pt x="27" y="101"/>
                    </a:lnTo>
                    <a:lnTo>
                      <a:pt x="13" y="92"/>
                    </a:lnTo>
                    <a:lnTo>
                      <a:pt x="5" y="82"/>
                    </a:lnTo>
                    <a:lnTo>
                      <a:pt x="3" y="70"/>
                    </a:lnTo>
                    <a:lnTo>
                      <a:pt x="5" y="59"/>
                    </a:lnTo>
                    <a:lnTo>
                      <a:pt x="11" y="50"/>
                    </a:lnTo>
                    <a:lnTo>
                      <a:pt x="22" y="43"/>
                    </a:lnTo>
                    <a:lnTo>
                      <a:pt x="36" y="41"/>
                    </a:lnTo>
                    <a:lnTo>
                      <a:pt x="54" y="44"/>
                    </a:lnTo>
                    <a:lnTo>
                      <a:pt x="48" y="29"/>
                    </a:lnTo>
                    <a:lnTo>
                      <a:pt x="48" y="16"/>
                    </a:lnTo>
                    <a:lnTo>
                      <a:pt x="54" y="8"/>
                    </a:lnTo>
                    <a:lnTo>
                      <a:pt x="64" y="3"/>
                    </a:lnTo>
                    <a:lnTo>
                      <a:pt x="78" y="3"/>
                    </a:lnTo>
                    <a:lnTo>
                      <a:pt x="94" y="8"/>
                    </a:lnTo>
                    <a:lnTo>
                      <a:pt x="112" y="20"/>
                    </a:lnTo>
                    <a:lnTo>
                      <a:pt x="129" y="37"/>
                    </a:lnTo>
                    <a:lnTo>
                      <a:pt x="130" y="21"/>
                    </a:lnTo>
                    <a:lnTo>
                      <a:pt x="139" y="9"/>
                    </a:lnTo>
                    <a:lnTo>
                      <a:pt x="151" y="1"/>
                    </a:lnTo>
                    <a:lnTo>
                      <a:pt x="167" y="0"/>
                    </a:lnTo>
                    <a:lnTo>
                      <a:pt x="182" y="3"/>
                    </a:lnTo>
                    <a:lnTo>
                      <a:pt x="196" y="9"/>
                    </a:lnTo>
                    <a:lnTo>
                      <a:pt x="206" y="21"/>
                    </a:lnTo>
                    <a:lnTo>
                      <a:pt x="211" y="3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2" name="Freeform 254">
                <a:extLst>
                  <a:ext uri="{FF2B5EF4-FFF2-40B4-BE49-F238E27FC236}">
                    <a16:creationId xmlns:a16="http://schemas.microsoft.com/office/drawing/2014/main" id="{773C3B63-239F-4EF1-AF7E-FC78F9CA7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313" y="3157538"/>
                <a:ext cx="96838" cy="46038"/>
              </a:xfrm>
              <a:custGeom>
                <a:avLst/>
                <a:gdLst>
                  <a:gd name="T0" fmla="*/ 420 w 427"/>
                  <a:gd name="T1" fmla="*/ 145 h 269"/>
                  <a:gd name="T2" fmla="*/ 398 w 427"/>
                  <a:gd name="T3" fmla="*/ 154 h 269"/>
                  <a:gd name="T4" fmla="*/ 378 w 427"/>
                  <a:gd name="T5" fmla="*/ 147 h 269"/>
                  <a:gd name="T6" fmla="*/ 369 w 427"/>
                  <a:gd name="T7" fmla="*/ 127 h 269"/>
                  <a:gd name="T8" fmla="*/ 357 w 427"/>
                  <a:gd name="T9" fmla="*/ 133 h 269"/>
                  <a:gd name="T10" fmla="*/ 314 w 427"/>
                  <a:gd name="T11" fmla="*/ 153 h 269"/>
                  <a:gd name="T12" fmla="*/ 292 w 427"/>
                  <a:gd name="T13" fmla="*/ 147 h 269"/>
                  <a:gd name="T14" fmla="*/ 271 w 427"/>
                  <a:gd name="T15" fmla="*/ 184 h 269"/>
                  <a:gd name="T16" fmla="*/ 248 w 427"/>
                  <a:gd name="T17" fmla="*/ 194 h 269"/>
                  <a:gd name="T18" fmla="*/ 223 w 427"/>
                  <a:gd name="T19" fmla="*/ 189 h 269"/>
                  <a:gd name="T20" fmla="*/ 210 w 427"/>
                  <a:gd name="T21" fmla="*/ 202 h 269"/>
                  <a:gd name="T22" fmla="*/ 197 w 427"/>
                  <a:gd name="T23" fmla="*/ 234 h 269"/>
                  <a:gd name="T24" fmla="*/ 174 w 427"/>
                  <a:gd name="T25" fmla="*/ 245 h 269"/>
                  <a:gd name="T26" fmla="*/ 147 w 427"/>
                  <a:gd name="T27" fmla="*/ 236 h 269"/>
                  <a:gd name="T28" fmla="*/ 108 w 427"/>
                  <a:gd name="T29" fmla="*/ 244 h 269"/>
                  <a:gd name="T30" fmla="*/ 66 w 427"/>
                  <a:gd name="T31" fmla="*/ 268 h 269"/>
                  <a:gd name="T32" fmla="*/ 42 w 427"/>
                  <a:gd name="T33" fmla="*/ 265 h 269"/>
                  <a:gd name="T34" fmla="*/ 42 w 427"/>
                  <a:gd name="T35" fmla="*/ 240 h 269"/>
                  <a:gd name="T36" fmla="*/ 26 w 427"/>
                  <a:gd name="T37" fmla="*/ 221 h 269"/>
                  <a:gd name="T38" fmla="*/ 0 w 427"/>
                  <a:gd name="T39" fmla="*/ 202 h 269"/>
                  <a:gd name="T40" fmla="*/ 7 w 427"/>
                  <a:gd name="T41" fmla="*/ 171 h 269"/>
                  <a:gd name="T42" fmla="*/ 39 w 427"/>
                  <a:gd name="T43" fmla="*/ 147 h 269"/>
                  <a:gd name="T44" fmla="*/ 40 w 427"/>
                  <a:gd name="T45" fmla="*/ 122 h 269"/>
                  <a:gd name="T46" fmla="*/ 35 w 427"/>
                  <a:gd name="T47" fmla="*/ 91 h 269"/>
                  <a:gd name="T48" fmla="*/ 69 w 427"/>
                  <a:gd name="T49" fmla="*/ 76 h 269"/>
                  <a:gd name="T50" fmla="*/ 124 w 427"/>
                  <a:gd name="T51" fmla="*/ 79 h 269"/>
                  <a:gd name="T52" fmla="*/ 141 w 427"/>
                  <a:gd name="T53" fmla="*/ 70 h 269"/>
                  <a:gd name="T54" fmla="*/ 144 w 427"/>
                  <a:gd name="T55" fmla="*/ 47 h 269"/>
                  <a:gd name="T56" fmla="*/ 170 w 427"/>
                  <a:gd name="T57" fmla="*/ 36 h 269"/>
                  <a:gd name="T58" fmla="*/ 204 w 427"/>
                  <a:gd name="T59" fmla="*/ 41 h 269"/>
                  <a:gd name="T60" fmla="*/ 213 w 427"/>
                  <a:gd name="T61" fmla="*/ 38 h 269"/>
                  <a:gd name="T62" fmla="*/ 213 w 427"/>
                  <a:gd name="T63" fmla="*/ 14 h 269"/>
                  <a:gd name="T64" fmla="*/ 224 w 427"/>
                  <a:gd name="T65" fmla="*/ 1 h 269"/>
                  <a:gd name="T66" fmla="*/ 242 w 427"/>
                  <a:gd name="T67" fmla="*/ 3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7" h="269">
                    <a:moveTo>
                      <a:pt x="427" y="132"/>
                    </a:moveTo>
                    <a:lnTo>
                      <a:pt x="420" y="145"/>
                    </a:lnTo>
                    <a:lnTo>
                      <a:pt x="409" y="152"/>
                    </a:lnTo>
                    <a:lnTo>
                      <a:pt x="398" y="154"/>
                    </a:lnTo>
                    <a:lnTo>
                      <a:pt x="387" y="152"/>
                    </a:lnTo>
                    <a:lnTo>
                      <a:pt x="378" y="147"/>
                    </a:lnTo>
                    <a:lnTo>
                      <a:pt x="371" y="138"/>
                    </a:lnTo>
                    <a:lnTo>
                      <a:pt x="369" y="127"/>
                    </a:lnTo>
                    <a:lnTo>
                      <a:pt x="372" y="114"/>
                    </a:lnTo>
                    <a:lnTo>
                      <a:pt x="357" y="133"/>
                    </a:lnTo>
                    <a:lnTo>
                      <a:pt x="337" y="148"/>
                    </a:lnTo>
                    <a:lnTo>
                      <a:pt x="314" y="153"/>
                    </a:lnTo>
                    <a:lnTo>
                      <a:pt x="303" y="152"/>
                    </a:lnTo>
                    <a:lnTo>
                      <a:pt x="292" y="147"/>
                    </a:lnTo>
                    <a:lnTo>
                      <a:pt x="279" y="175"/>
                    </a:lnTo>
                    <a:lnTo>
                      <a:pt x="271" y="184"/>
                    </a:lnTo>
                    <a:lnTo>
                      <a:pt x="260" y="191"/>
                    </a:lnTo>
                    <a:lnTo>
                      <a:pt x="248" y="194"/>
                    </a:lnTo>
                    <a:lnTo>
                      <a:pt x="236" y="194"/>
                    </a:lnTo>
                    <a:lnTo>
                      <a:pt x="223" y="189"/>
                    </a:lnTo>
                    <a:lnTo>
                      <a:pt x="210" y="180"/>
                    </a:lnTo>
                    <a:lnTo>
                      <a:pt x="210" y="202"/>
                    </a:lnTo>
                    <a:lnTo>
                      <a:pt x="206" y="220"/>
                    </a:lnTo>
                    <a:lnTo>
                      <a:pt x="197" y="234"/>
                    </a:lnTo>
                    <a:lnTo>
                      <a:pt x="187" y="242"/>
                    </a:lnTo>
                    <a:lnTo>
                      <a:pt x="174" y="245"/>
                    </a:lnTo>
                    <a:lnTo>
                      <a:pt x="161" y="243"/>
                    </a:lnTo>
                    <a:lnTo>
                      <a:pt x="147" y="236"/>
                    </a:lnTo>
                    <a:lnTo>
                      <a:pt x="135" y="221"/>
                    </a:lnTo>
                    <a:lnTo>
                      <a:pt x="108" y="244"/>
                    </a:lnTo>
                    <a:lnTo>
                      <a:pt x="85" y="259"/>
                    </a:lnTo>
                    <a:lnTo>
                      <a:pt x="66" y="268"/>
                    </a:lnTo>
                    <a:lnTo>
                      <a:pt x="52" y="269"/>
                    </a:lnTo>
                    <a:lnTo>
                      <a:pt x="42" y="265"/>
                    </a:lnTo>
                    <a:lnTo>
                      <a:pt x="39" y="255"/>
                    </a:lnTo>
                    <a:lnTo>
                      <a:pt x="42" y="240"/>
                    </a:lnTo>
                    <a:lnTo>
                      <a:pt x="53" y="221"/>
                    </a:lnTo>
                    <a:lnTo>
                      <a:pt x="26" y="221"/>
                    </a:lnTo>
                    <a:lnTo>
                      <a:pt x="9" y="214"/>
                    </a:lnTo>
                    <a:lnTo>
                      <a:pt x="0" y="202"/>
                    </a:lnTo>
                    <a:lnTo>
                      <a:pt x="0" y="187"/>
                    </a:lnTo>
                    <a:lnTo>
                      <a:pt x="7" y="171"/>
                    </a:lnTo>
                    <a:lnTo>
                      <a:pt x="21" y="157"/>
                    </a:lnTo>
                    <a:lnTo>
                      <a:pt x="39" y="147"/>
                    </a:lnTo>
                    <a:lnTo>
                      <a:pt x="64" y="143"/>
                    </a:lnTo>
                    <a:lnTo>
                      <a:pt x="40" y="122"/>
                    </a:lnTo>
                    <a:lnTo>
                      <a:pt x="31" y="105"/>
                    </a:lnTo>
                    <a:lnTo>
                      <a:pt x="35" y="91"/>
                    </a:lnTo>
                    <a:lnTo>
                      <a:pt x="48" y="82"/>
                    </a:lnTo>
                    <a:lnTo>
                      <a:pt x="69" y="76"/>
                    </a:lnTo>
                    <a:lnTo>
                      <a:pt x="95" y="75"/>
                    </a:lnTo>
                    <a:lnTo>
                      <a:pt x="124" y="79"/>
                    </a:lnTo>
                    <a:lnTo>
                      <a:pt x="154" y="87"/>
                    </a:lnTo>
                    <a:lnTo>
                      <a:pt x="141" y="70"/>
                    </a:lnTo>
                    <a:lnTo>
                      <a:pt x="138" y="56"/>
                    </a:lnTo>
                    <a:lnTo>
                      <a:pt x="144" y="47"/>
                    </a:lnTo>
                    <a:lnTo>
                      <a:pt x="155" y="39"/>
                    </a:lnTo>
                    <a:lnTo>
                      <a:pt x="170" y="36"/>
                    </a:lnTo>
                    <a:lnTo>
                      <a:pt x="188" y="36"/>
                    </a:lnTo>
                    <a:lnTo>
                      <a:pt x="204" y="41"/>
                    </a:lnTo>
                    <a:lnTo>
                      <a:pt x="218" y="51"/>
                    </a:lnTo>
                    <a:lnTo>
                      <a:pt x="213" y="38"/>
                    </a:lnTo>
                    <a:lnTo>
                      <a:pt x="210" y="26"/>
                    </a:lnTo>
                    <a:lnTo>
                      <a:pt x="213" y="14"/>
                    </a:lnTo>
                    <a:lnTo>
                      <a:pt x="217" y="6"/>
                    </a:lnTo>
                    <a:lnTo>
                      <a:pt x="224" y="1"/>
                    </a:lnTo>
                    <a:lnTo>
                      <a:pt x="233" y="0"/>
                    </a:lnTo>
                    <a:lnTo>
                      <a:pt x="242" y="3"/>
                    </a:lnTo>
                    <a:lnTo>
                      <a:pt x="251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3" name="Freeform 255">
                <a:extLst>
                  <a:ext uri="{FF2B5EF4-FFF2-40B4-BE49-F238E27FC236}">
                    <a16:creationId xmlns:a16="http://schemas.microsoft.com/office/drawing/2014/main" id="{31BE1444-48FA-45CD-AD9A-5576C8752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9113" y="3138488"/>
                <a:ext cx="26988" cy="19050"/>
              </a:xfrm>
              <a:custGeom>
                <a:avLst/>
                <a:gdLst>
                  <a:gd name="T0" fmla="*/ 16 w 120"/>
                  <a:gd name="T1" fmla="*/ 106 h 106"/>
                  <a:gd name="T2" fmla="*/ 5 w 120"/>
                  <a:gd name="T3" fmla="*/ 84 h 106"/>
                  <a:gd name="T4" fmla="*/ 0 w 120"/>
                  <a:gd name="T5" fmla="*/ 65 h 106"/>
                  <a:gd name="T6" fmla="*/ 2 w 120"/>
                  <a:gd name="T7" fmla="*/ 48 h 106"/>
                  <a:gd name="T8" fmla="*/ 9 w 120"/>
                  <a:gd name="T9" fmla="*/ 34 h 106"/>
                  <a:gd name="T10" fmla="*/ 21 w 120"/>
                  <a:gd name="T11" fmla="*/ 26 h 106"/>
                  <a:gd name="T12" fmla="*/ 37 w 120"/>
                  <a:gd name="T13" fmla="*/ 22 h 106"/>
                  <a:gd name="T14" fmla="*/ 55 w 120"/>
                  <a:gd name="T15" fmla="*/ 26 h 106"/>
                  <a:gd name="T16" fmla="*/ 76 w 120"/>
                  <a:gd name="T17" fmla="*/ 38 h 106"/>
                  <a:gd name="T18" fmla="*/ 73 w 120"/>
                  <a:gd name="T19" fmla="*/ 24 h 106"/>
                  <a:gd name="T20" fmla="*/ 74 w 120"/>
                  <a:gd name="T21" fmla="*/ 14 h 106"/>
                  <a:gd name="T22" fmla="*/ 77 w 120"/>
                  <a:gd name="T23" fmla="*/ 6 h 106"/>
                  <a:gd name="T24" fmla="*/ 83 w 120"/>
                  <a:gd name="T25" fmla="*/ 2 h 106"/>
                  <a:gd name="T26" fmla="*/ 91 w 120"/>
                  <a:gd name="T27" fmla="*/ 0 h 106"/>
                  <a:gd name="T28" fmla="*/ 101 w 120"/>
                  <a:gd name="T29" fmla="*/ 3 h 106"/>
                  <a:gd name="T30" fmla="*/ 120 w 120"/>
                  <a:gd name="T31" fmla="*/ 1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6">
                    <a:moveTo>
                      <a:pt x="16" y="106"/>
                    </a:moveTo>
                    <a:lnTo>
                      <a:pt x="5" y="84"/>
                    </a:lnTo>
                    <a:lnTo>
                      <a:pt x="0" y="65"/>
                    </a:lnTo>
                    <a:lnTo>
                      <a:pt x="2" y="48"/>
                    </a:lnTo>
                    <a:lnTo>
                      <a:pt x="9" y="34"/>
                    </a:lnTo>
                    <a:lnTo>
                      <a:pt x="21" y="26"/>
                    </a:lnTo>
                    <a:lnTo>
                      <a:pt x="37" y="22"/>
                    </a:lnTo>
                    <a:lnTo>
                      <a:pt x="55" y="26"/>
                    </a:lnTo>
                    <a:lnTo>
                      <a:pt x="76" y="38"/>
                    </a:lnTo>
                    <a:lnTo>
                      <a:pt x="73" y="24"/>
                    </a:lnTo>
                    <a:lnTo>
                      <a:pt x="74" y="14"/>
                    </a:lnTo>
                    <a:lnTo>
                      <a:pt x="77" y="6"/>
                    </a:lnTo>
                    <a:lnTo>
                      <a:pt x="83" y="2"/>
                    </a:lnTo>
                    <a:lnTo>
                      <a:pt x="91" y="0"/>
                    </a:lnTo>
                    <a:lnTo>
                      <a:pt x="101" y="3"/>
                    </a:lnTo>
                    <a:lnTo>
                      <a:pt x="120" y="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4" name="Freeform 256">
                <a:extLst>
                  <a:ext uri="{FF2B5EF4-FFF2-40B4-BE49-F238E27FC236}">
                    <a16:creationId xmlns:a16="http://schemas.microsoft.com/office/drawing/2014/main" id="{91DCC67B-E42E-4560-A6E0-9E1074B0C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5413" y="3344863"/>
                <a:ext cx="71438" cy="28575"/>
              </a:xfrm>
              <a:custGeom>
                <a:avLst/>
                <a:gdLst>
                  <a:gd name="T0" fmla="*/ 8 w 314"/>
                  <a:gd name="T1" fmla="*/ 59 h 162"/>
                  <a:gd name="T2" fmla="*/ 2 w 314"/>
                  <a:gd name="T3" fmla="*/ 80 h 162"/>
                  <a:gd name="T4" fmla="*/ 0 w 314"/>
                  <a:gd name="T5" fmla="*/ 101 h 162"/>
                  <a:gd name="T6" fmla="*/ 1 w 314"/>
                  <a:gd name="T7" fmla="*/ 117 h 162"/>
                  <a:gd name="T8" fmla="*/ 5 w 314"/>
                  <a:gd name="T9" fmla="*/ 132 h 162"/>
                  <a:gd name="T10" fmla="*/ 19 w 314"/>
                  <a:gd name="T11" fmla="*/ 152 h 162"/>
                  <a:gd name="T12" fmla="*/ 37 w 314"/>
                  <a:gd name="T13" fmla="*/ 162 h 162"/>
                  <a:gd name="T14" fmla="*/ 48 w 314"/>
                  <a:gd name="T15" fmla="*/ 162 h 162"/>
                  <a:gd name="T16" fmla="*/ 59 w 314"/>
                  <a:gd name="T17" fmla="*/ 159 h 162"/>
                  <a:gd name="T18" fmla="*/ 79 w 314"/>
                  <a:gd name="T19" fmla="*/ 144 h 162"/>
                  <a:gd name="T20" fmla="*/ 89 w 314"/>
                  <a:gd name="T21" fmla="*/ 133 h 162"/>
                  <a:gd name="T22" fmla="*/ 97 w 314"/>
                  <a:gd name="T23" fmla="*/ 118 h 162"/>
                  <a:gd name="T24" fmla="*/ 108 w 314"/>
                  <a:gd name="T25" fmla="*/ 77 h 162"/>
                  <a:gd name="T26" fmla="*/ 110 w 314"/>
                  <a:gd name="T27" fmla="*/ 101 h 162"/>
                  <a:gd name="T28" fmla="*/ 116 w 314"/>
                  <a:gd name="T29" fmla="*/ 118 h 162"/>
                  <a:gd name="T30" fmla="*/ 124 w 314"/>
                  <a:gd name="T31" fmla="*/ 128 h 162"/>
                  <a:gd name="T32" fmla="*/ 136 w 314"/>
                  <a:gd name="T33" fmla="*/ 133 h 162"/>
                  <a:gd name="T34" fmla="*/ 149 w 314"/>
                  <a:gd name="T35" fmla="*/ 132 h 162"/>
                  <a:gd name="T36" fmla="*/ 163 w 314"/>
                  <a:gd name="T37" fmla="*/ 125 h 162"/>
                  <a:gd name="T38" fmla="*/ 191 w 314"/>
                  <a:gd name="T39" fmla="*/ 100 h 162"/>
                  <a:gd name="T40" fmla="*/ 210 w 314"/>
                  <a:gd name="T41" fmla="*/ 106 h 162"/>
                  <a:gd name="T42" fmla="*/ 226 w 314"/>
                  <a:gd name="T43" fmla="*/ 107 h 162"/>
                  <a:gd name="T44" fmla="*/ 240 w 314"/>
                  <a:gd name="T45" fmla="*/ 104 h 162"/>
                  <a:gd name="T46" fmla="*/ 250 w 314"/>
                  <a:gd name="T47" fmla="*/ 96 h 162"/>
                  <a:gd name="T48" fmla="*/ 257 w 314"/>
                  <a:gd name="T49" fmla="*/ 87 h 162"/>
                  <a:gd name="T50" fmla="*/ 258 w 314"/>
                  <a:gd name="T51" fmla="*/ 74 h 162"/>
                  <a:gd name="T52" fmla="*/ 256 w 314"/>
                  <a:gd name="T53" fmla="*/ 59 h 162"/>
                  <a:gd name="T54" fmla="*/ 247 w 314"/>
                  <a:gd name="T55" fmla="*/ 44 h 162"/>
                  <a:gd name="T56" fmla="*/ 259 w 314"/>
                  <a:gd name="T57" fmla="*/ 55 h 162"/>
                  <a:gd name="T58" fmla="*/ 273 w 314"/>
                  <a:gd name="T59" fmla="*/ 59 h 162"/>
                  <a:gd name="T60" fmla="*/ 288 w 314"/>
                  <a:gd name="T61" fmla="*/ 58 h 162"/>
                  <a:gd name="T62" fmla="*/ 301 w 314"/>
                  <a:gd name="T63" fmla="*/ 51 h 162"/>
                  <a:gd name="T64" fmla="*/ 310 w 314"/>
                  <a:gd name="T65" fmla="*/ 41 h 162"/>
                  <a:gd name="T66" fmla="*/ 314 w 314"/>
                  <a:gd name="T67" fmla="*/ 28 h 162"/>
                  <a:gd name="T68" fmla="*/ 310 w 314"/>
                  <a:gd name="T69" fmla="*/ 14 h 162"/>
                  <a:gd name="T70" fmla="*/ 296 w 314"/>
                  <a:gd name="T7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4" h="162">
                    <a:moveTo>
                      <a:pt x="8" y="59"/>
                    </a:moveTo>
                    <a:lnTo>
                      <a:pt x="2" y="80"/>
                    </a:lnTo>
                    <a:lnTo>
                      <a:pt x="0" y="101"/>
                    </a:lnTo>
                    <a:lnTo>
                      <a:pt x="1" y="117"/>
                    </a:lnTo>
                    <a:lnTo>
                      <a:pt x="5" y="132"/>
                    </a:lnTo>
                    <a:lnTo>
                      <a:pt x="19" y="152"/>
                    </a:lnTo>
                    <a:lnTo>
                      <a:pt x="37" y="162"/>
                    </a:lnTo>
                    <a:lnTo>
                      <a:pt x="48" y="162"/>
                    </a:lnTo>
                    <a:lnTo>
                      <a:pt x="59" y="159"/>
                    </a:lnTo>
                    <a:lnTo>
                      <a:pt x="79" y="144"/>
                    </a:lnTo>
                    <a:lnTo>
                      <a:pt x="89" y="133"/>
                    </a:lnTo>
                    <a:lnTo>
                      <a:pt x="97" y="118"/>
                    </a:lnTo>
                    <a:lnTo>
                      <a:pt x="108" y="77"/>
                    </a:lnTo>
                    <a:lnTo>
                      <a:pt x="110" y="101"/>
                    </a:lnTo>
                    <a:lnTo>
                      <a:pt x="116" y="118"/>
                    </a:lnTo>
                    <a:lnTo>
                      <a:pt x="124" y="128"/>
                    </a:lnTo>
                    <a:lnTo>
                      <a:pt x="136" y="133"/>
                    </a:lnTo>
                    <a:lnTo>
                      <a:pt x="149" y="132"/>
                    </a:lnTo>
                    <a:lnTo>
                      <a:pt x="163" y="125"/>
                    </a:lnTo>
                    <a:lnTo>
                      <a:pt x="191" y="100"/>
                    </a:lnTo>
                    <a:lnTo>
                      <a:pt x="210" y="106"/>
                    </a:lnTo>
                    <a:lnTo>
                      <a:pt x="226" y="107"/>
                    </a:lnTo>
                    <a:lnTo>
                      <a:pt x="240" y="104"/>
                    </a:lnTo>
                    <a:lnTo>
                      <a:pt x="250" y="96"/>
                    </a:lnTo>
                    <a:lnTo>
                      <a:pt x="257" y="87"/>
                    </a:lnTo>
                    <a:lnTo>
                      <a:pt x="258" y="74"/>
                    </a:lnTo>
                    <a:lnTo>
                      <a:pt x="256" y="59"/>
                    </a:lnTo>
                    <a:lnTo>
                      <a:pt x="247" y="44"/>
                    </a:lnTo>
                    <a:lnTo>
                      <a:pt x="259" y="55"/>
                    </a:lnTo>
                    <a:lnTo>
                      <a:pt x="273" y="59"/>
                    </a:lnTo>
                    <a:lnTo>
                      <a:pt x="288" y="58"/>
                    </a:lnTo>
                    <a:lnTo>
                      <a:pt x="301" y="51"/>
                    </a:lnTo>
                    <a:lnTo>
                      <a:pt x="310" y="41"/>
                    </a:lnTo>
                    <a:lnTo>
                      <a:pt x="314" y="28"/>
                    </a:lnTo>
                    <a:lnTo>
                      <a:pt x="310" y="14"/>
                    </a:lnTo>
                    <a:lnTo>
                      <a:pt x="29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5" name="Freeform 257">
                <a:extLst>
                  <a:ext uri="{FF2B5EF4-FFF2-40B4-BE49-F238E27FC236}">
                    <a16:creationId xmlns:a16="http://schemas.microsoft.com/office/drawing/2014/main" id="{1E336946-06EB-426B-AC63-6DA13664A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601" y="3186113"/>
                <a:ext cx="150813" cy="74613"/>
              </a:xfrm>
              <a:custGeom>
                <a:avLst/>
                <a:gdLst>
                  <a:gd name="T0" fmla="*/ 123 w 666"/>
                  <a:gd name="T1" fmla="*/ 414 h 424"/>
                  <a:gd name="T2" fmla="*/ 80 w 666"/>
                  <a:gd name="T3" fmla="*/ 424 h 424"/>
                  <a:gd name="T4" fmla="*/ 17 w 666"/>
                  <a:gd name="T5" fmla="*/ 407 h 424"/>
                  <a:gd name="T6" fmla="*/ 1 w 666"/>
                  <a:gd name="T7" fmla="*/ 386 h 424"/>
                  <a:gd name="T8" fmla="*/ 4 w 666"/>
                  <a:gd name="T9" fmla="*/ 363 h 424"/>
                  <a:gd name="T10" fmla="*/ 25 w 666"/>
                  <a:gd name="T11" fmla="*/ 337 h 424"/>
                  <a:gd name="T12" fmla="*/ 70 w 666"/>
                  <a:gd name="T13" fmla="*/ 314 h 424"/>
                  <a:gd name="T14" fmla="*/ 43 w 666"/>
                  <a:gd name="T15" fmla="*/ 298 h 424"/>
                  <a:gd name="T16" fmla="*/ 41 w 666"/>
                  <a:gd name="T17" fmla="*/ 274 h 424"/>
                  <a:gd name="T18" fmla="*/ 59 w 666"/>
                  <a:gd name="T19" fmla="*/ 255 h 424"/>
                  <a:gd name="T20" fmla="*/ 93 w 666"/>
                  <a:gd name="T21" fmla="*/ 257 h 424"/>
                  <a:gd name="T22" fmla="*/ 78 w 666"/>
                  <a:gd name="T23" fmla="*/ 237 h 424"/>
                  <a:gd name="T24" fmla="*/ 89 w 666"/>
                  <a:gd name="T25" fmla="*/ 193 h 424"/>
                  <a:gd name="T26" fmla="*/ 132 w 666"/>
                  <a:gd name="T27" fmla="*/ 160 h 424"/>
                  <a:gd name="T28" fmla="*/ 170 w 666"/>
                  <a:gd name="T29" fmla="*/ 156 h 424"/>
                  <a:gd name="T30" fmla="*/ 190 w 666"/>
                  <a:gd name="T31" fmla="*/ 168 h 424"/>
                  <a:gd name="T32" fmla="*/ 218 w 666"/>
                  <a:gd name="T33" fmla="*/ 162 h 424"/>
                  <a:gd name="T34" fmla="*/ 258 w 666"/>
                  <a:gd name="T35" fmla="*/ 146 h 424"/>
                  <a:gd name="T36" fmla="*/ 290 w 666"/>
                  <a:gd name="T37" fmla="*/ 155 h 424"/>
                  <a:gd name="T38" fmla="*/ 306 w 666"/>
                  <a:gd name="T39" fmla="*/ 192 h 424"/>
                  <a:gd name="T40" fmla="*/ 311 w 666"/>
                  <a:gd name="T41" fmla="*/ 207 h 424"/>
                  <a:gd name="T42" fmla="*/ 349 w 666"/>
                  <a:gd name="T43" fmla="*/ 183 h 424"/>
                  <a:gd name="T44" fmla="*/ 408 w 666"/>
                  <a:gd name="T45" fmla="*/ 186 h 424"/>
                  <a:gd name="T46" fmla="*/ 392 w 666"/>
                  <a:gd name="T47" fmla="*/ 135 h 424"/>
                  <a:gd name="T48" fmla="*/ 405 w 666"/>
                  <a:gd name="T49" fmla="*/ 86 h 424"/>
                  <a:gd name="T50" fmla="*/ 431 w 666"/>
                  <a:gd name="T51" fmla="*/ 67 h 424"/>
                  <a:gd name="T52" fmla="*/ 453 w 666"/>
                  <a:gd name="T53" fmla="*/ 68 h 424"/>
                  <a:gd name="T54" fmla="*/ 494 w 666"/>
                  <a:gd name="T55" fmla="*/ 98 h 424"/>
                  <a:gd name="T56" fmla="*/ 516 w 666"/>
                  <a:gd name="T57" fmla="*/ 61 h 424"/>
                  <a:gd name="T58" fmla="*/ 549 w 666"/>
                  <a:gd name="T59" fmla="*/ 40 h 424"/>
                  <a:gd name="T60" fmla="*/ 587 w 666"/>
                  <a:gd name="T61" fmla="*/ 39 h 424"/>
                  <a:gd name="T62" fmla="*/ 626 w 666"/>
                  <a:gd name="T63" fmla="*/ 68 h 424"/>
                  <a:gd name="T64" fmla="*/ 637 w 666"/>
                  <a:gd name="T65" fmla="*/ 23 h 424"/>
                  <a:gd name="T66" fmla="*/ 666 w 666"/>
                  <a:gd name="T67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6" h="424">
                    <a:moveTo>
                      <a:pt x="170" y="389"/>
                    </a:moveTo>
                    <a:lnTo>
                      <a:pt x="123" y="414"/>
                    </a:lnTo>
                    <a:lnTo>
                      <a:pt x="102" y="420"/>
                    </a:lnTo>
                    <a:lnTo>
                      <a:pt x="80" y="424"/>
                    </a:lnTo>
                    <a:lnTo>
                      <a:pt x="43" y="419"/>
                    </a:lnTo>
                    <a:lnTo>
                      <a:pt x="17" y="407"/>
                    </a:lnTo>
                    <a:lnTo>
                      <a:pt x="7" y="397"/>
                    </a:lnTo>
                    <a:lnTo>
                      <a:pt x="1" y="386"/>
                    </a:lnTo>
                    <a:lnTo>
                      <a:pt x="0" y="374"/>
                    </a:lnTo>
                    <a:lnTo>
                      <a:pt x="4" y="363"/>
                    </a:lnTo>
                    <a:lnTo>
                      <a:pt x="12" y="350"/>
                    </a:lnTo>
                    <a:lnTo>
                      <a:pt x="25" y="337"/>
                    </a:lnTo>
                    <a:lnTo>
                      <a:pt x="45" y="325"/>
                    </a:lnTo>
                    <a:lnTo>
                      <a:pt x="70" y="314"/>
                    </a:lnTo>
                    <a:lnTo>
                      <a:pt x="54" y="308"/>
                    </a:lnTo>
                    <a:lnTo>
                      <a:pt x="43" y="298"/>
                    </a:lnTo>
                    <a:lnTo>
                      <a:pt x="39" y="286"/>
                    </a:lnTo>
                    <a:lnTo>
                      <a:pt x="41" y="274"/>
                    </a:lnTo>
                    <a:lnTo>
                      <a:pt x="48" y="262"/>
                    </a:lnTo>
                    <a:lnTo>
                      <a:pt x="59" y="255"/>
                    </a:lnTo>
                    <a:lnTo>
                      <a:pt x="74" y="253"/>
                    </a:lnTo>
                    <a:lnTo>
                      <a:pt x="93" y="257"/>
                    </a:lnTo>
                    <a:lnTo>
                      <a:pt x="83" y="247"/>
                    </a:lnTo>
                    <a:lnTo>
                      <a:pt x="78" y="237"/>
                    </a:lnTo>
                    <a:lnTo>
                      <a:pt x="77" y="214"/>
                    </a:lnTo>
                    <a:lnTo>
                      <a:pt x="89" y="193"/>
                    </a:lnTo>
                    <a:lnTo>
                      <a:pt x="108" y="174"/>
                    </a:lnTo>
                    <a:lnTo>
                      <a:pt x="132" y="160"/>
                    </a:lnTo>
                    <a:lnTo>
                      <a:pt x="158" y="154"/>
                    </a:lnTo>
                    <a:lnTo>
                      <a:pt x="170" y="156"/>
                    </a:lnTo>
                    <a:lnTo>
                      <a:pt x="180" y="161"/>
                    </a:lnTo>
                    <a:lnTo>
                      <a:pt x="190" y="168"/>
                    </a:lnTo>
                    <a:lnTo>
                      <a:pt x="198" y="180"/>
                    </a:lnTo>
                    <a:lnTo>
                      <a:pt x="218" y="162"/>
                    </a:lnTo>
                    <a:lnTo>
                      <a:pt x="239" y="151"/>
                    </a:lnTo>
                    <a:lnTo>
                      <a:pt x="258" y="146"/>
                    </a:lnTo>
                    <a:lnTo>
                      <a:pt x="275" y="148"/>
                    </a:lnTo>
                    <a:lnTo>
                      <a:pt x="290" y="155"/>
                    </a:lnTo>
                    <a:lnTo>
                      <a:pt x="300" y="170"/>
                    </a:lnTo>
                    <a:lnTo>
                      <a:pt x="306" y="192"/>
                    </a:lnTo>
                    <a:lnTo>
                      <a:pt x="303" y="221"/>
                    </a:lnTo>
                    <a:lnTo>
                      <a:pt x="311" y="207"/>
                    </a:lnTo>
                    <a:lnTo>
                      <a:pt x="322" y="196"/>
                    </a:lnTo>
                    <a:lnTo>
                      <a:pt x="349" y="183"/>
                    </a:lnTo>
                    <a:lnTo>
                      <a:pt x="379" y="179"/>
                    </a:lnTo>
                    <a:lnTo>
                      <a:pt x="408" y="186"/>
                    </a:lnTo>
                    <a:lnTo>
                      <a:pt x="396" y="162"/>
                    </a:lnTo>
                    <a:lnTo>
                      <a:pt x="392" y="135"/>
                    </a:lnTo>
                    <a:lnTo>
                      <a:pt x="395" y="108"/>
                    </a:lnTo>
                    <a:lnTo>
                      <a:pt x="405" y="86"/>
                    </a:lnTo>
                    <a:lnTo>
                      <a:pt x="421" y="71"/>
                    </a:lnTo>
                    <a:lnTo>
                      <a:pt x="431" y="67"/>
                    </a:lnTo>
                    <a:lnTo>
                      <a:pt x="441" y="66"/>
                    </a:lnTo>
                    <a:lnTo>
                      <a:pt x="453" y="68"/>
                    </a:lnTo>
                    <a:lnTo>
                      <a:pt x="466" y="73"/>
                    </a:lnTo>
                    <a:lnTo>
                      <a:pt x="494" y="98"/>
                    </a:lnTo>
                    <a:lnTo>
                      <a:pt x="503" y="78"/>
                    </a:lnTo>
                    <a:lnTo>
                      <a:pt x="516" y="61"/>
                    </a:lnTo>
                    <a:lnTo>
                      <a:pt x="531" y="48"/>
                    </a:lnTo>
                    <a:lnTo>
                      <a:pt x="549" y="40"/>
                    </a:lnTo>
                    <a:lnTo>
                      <a:pt x="568" y="37"/>
                    </a:lnTo>
                    <a:lnTo>
                      <a:pt x="587" y="39"/>
                    </a:lnTo>
                    <a:lnTo>
                      <a:pt x="607" y="50"/>
                    </a:lnTo>
                    <a:lnTo>
                      <a:pt x="626" y="68"/>
                    </a:lnTo>
                    <a:lnTo>
                      <a:pt x="629" y="44"/>
                    </a:lnTo>
                    <a:lnTo>
                      <a:pt x="637" y="23"/>
                    </a:lnTo>
                    <a:lnTo>
                      <a:pt x="649" y="8"/>
                    </a:lnTo>
                    <a:lnTo>
                      <a:pt x="66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6" name="Freeform 258">
                <a:extLst>
                  <a:ext uri="{FF2B5EF4-FFF2-40B4-BE49-F238E27FC236}">
                    <a16:creationId xmlns:a16="http://schemas.microsoft.com/office/drawing/2014/main" id="{4EEA5CD6-5B96-47A9-9653-9474BE0F8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826" y="3178175"/>
                <a:ext cx="7938" cy="9525"/>
              </a:xfrm>
              <a:custGeom>
                <a:avLst/>
                <a:gdLst>
                  <a:gd name="T0" fmla="*/ 40 w 40"/>
                  <a:gd name="T1" fmla="*/ 51 h 51"/>
                  <a:gd name="T2" fmla="*/ 13 w 40"/>
                  <a:gd name="T3" fmla="*/ 47 h 51"/>
                  <a:gd name="T4" fmla="*/ 0 w 40"/>
                  <a:gd name="T5" fmla="*/ 34 h 51"/>
                  <a:gd name="T6" fmla="*/ 0 w 40"/>
                  <a:gd name="T7" fmla="*/ 18 h 51"/>
                  <a:gd name="T8" fmla="*/ 5 w 40"/>
                  <a:gd name="T9" fmla="*/ 8 h 51"/>
                  <a:gd name="T10" fmla="*/ 15 w 40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1">
                    <a:moveTo>
                      <a:pt x="40" y="51"/>
                    </a:moveTo>
                    <a:lnTo>
                      <a:pt x="13" y="47"/>
                    </a:lnTo>
                    <a:lnTo>
                      <a:pt x="0" y="34"/>
                    </a:lnTo>
                    <a:lnTo>
                      <a:pt x="0" y="18"/>
                    </a:lnTo>
                    <a:lnTo>
                      <a:pt x="5" y="8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7" name="Freeform 259">
                <a:extLst>
                  <a:ext uri="{FF2B5EF4-FFF2-40B4-BE49-F238E27FC236}">
                    <a16:creationId xmlns:a16="http://schemas.microsoft.com/office/drawing/2014/main" id="{910390A7-0C74-43F7-BD57-3D98C97CA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7026" y="3157538"/>
                <a:ext cx="92075" cy="38100"/>
              </a:xfrm>
              <a:custGeom>
                <a:avLst/>
                <a:gdLst>
                  <a:gd name="T0" fmla="*/ 407 w 408"/>
                  <a:gd name="T1" fmla="*/ 153 h 215"/>
                  <a:gd name="T2" fmla="*/ 408 w 408"/>
                  <a:gd name="T3" fmla="*/ 176 h 215"/>
                  <a:gd name="T4" fmla="*/ 402 w 408"/>
                  <a:gd name="T5" fmla="*/ 194 h 215"/>
                  <a:gd name="T6" fmla="*/ 391 w 408"/>
                  <a:gd name="T7" fmla="*/ 207 h 215"/>
                  <a:gd name="T8" fmla="*/ 377 w 408"/>
                  <a:gd name="T9" fmla="*/ 214 h 215"/>
                  <a:gd name="T10" fmla="*/ 362 w 408"/>
                  <a:gd name="T11" fmla="*/ 215 h 215"/>
                  <a:gd name="T12" fmla="*/ 347 w 408"/>
                  <a:gd name="T13" fmla="*/ 209 h 215"/>
                  <a:gd name="T14" fmla="*/ 335 w 408"/>
                  <a:gd name="T15" fmla="*/ 196 h 215"/>
                  <a:gd name="T16" fmla="*/ 328 w 408"/>
                  <a:gd name="T17" fmla="*/ 175 h 215"/>
                  <a:gd name="T18" fmla="*/ 324 w 408"/>
                  <a:gd name="T19" fmla="*/ 189 h 215"/>
                  <a:gd name="T20" fmla="*/ 315 w 408"/>
                  <a:gd name="T21" fmla="*/ 201 h 215"/>
                  <a:gd name="T22" fmla="*/ 301 w 408"/>
                  <a:gd name="T23" fmla="*/ 207 h 215"/>
                  <a:gd name="T24" fmla="*/ 287 w 408"/>
                  <a:gd name="T25" fmla="*/ 209 h 215"/>
                  <a:gd name="T26" fmla="*/ 273 w 408"/>
                  <a:gd name="T27" fmla="*/ 207 h 215"/>
                  <a:gd name="T28" fmla="*/ 262 w 408"/>
                  <a:gd name="T29" fmla="*/ 199 h 215"/>
                  <a:gd name="T30" fmla="*/ 257 w 408"/>
                  <a:gd name="T31" fmla="*/ 187 h 215"/>
                  <a:gd name="T32" fmla="*/ 261 w 408"/>
                  <a:gd name="T33" fmla="*/ 168 h 215"/>
                  <a:gd name="T34" fmla="*/ 242 w 408"/>
                  <a:gd name="T35" fmla="*/ 187 h 215"/>
                  <a:gd name="T36" fmla="*/ 233 w 408"/>
                  <a:gd name="T37" fmla="*/ 190 h 215"/>
                  <a:gd name="T38" fmla="*/ 225 w 408"/>
                  <a:gd name="T39" fmla="*/ 190 h 215"/>
                  <a:gd name="T40" fmla="*/ 211 w 408"/>
                  <a:gd name="T41" fmla="*/ 177 h 215"/>
                  <a:gd name="T42" fmla="*/ 208 w 408"/>
                  <a:gd name="T43" fmla="*/ 164 h 215"/>
                  <a:gd name="T44" fmla="*/ 208 w 408"/>
                  <a:gd name="T45" fmla="*/ 149 h 215"/>
                  <a:gd name="T46" fmla="*/ 190 w 408"/>
                  <a:gd name="T47" fmla="*/ 168 h 215"/>
                  <a:gd name="T48" fmla="*/ 167 w 408"/>
                  <a:gd name="T49" fmla="*/ 182 h 215"/>
                  <a:gd name="T50" fmla="*/ 144 w 408"/>
                  <a:gd name="T51" fmla="*/ 192 h 215"/>
                  <a:gd name="T52" fmla="*/ 124 w 408"/>
                  <a:gd name="T53" fmla="*/ 195 h 215"/>
                  <a:gd name="T54" fmla="*/ 109 w 408"/>
                  <a:gd name="T55" fmla="*/ 190 h 215"/>
                  <a:gd name="T56" fmla="*/ 99 w 408"/>
                  <a:gd name="T57" fmla="*/ 177 h 215"/>
                  <a:gd name="T58" fmla="*/ 100 w 408"/>
                  <a:gd name="T59" fmla="*/ 155 h 215"/>
                  <a:gd name="T60" fmla="*/ 114 w 408"/>
                  <a:gd name="T61" fmla="*/ 120 h 215"/>
                  <a:gd name="T62" fmla="*/ 85 w 408"/>
                  <a:gd name="T63" fmla="*/ 133 h 215"/>
                  <a:gd name="T64" fmla="*/ 56 w 408"/>
                  <a:gd name="T65" fmla="*/ 135 h 215"/>
                  <a:gd name="T66" fmla="*/ 30 w 408"/>
                  <a:gd name="T67" fmla="*/ 129 h 215"/>
                  <a:gd name="T68" fmla="*/ 9 w 408"/>
                  <a:gd name="T69" fmla="*/ 117 h 215"/>
                  <a:gd name="T70" fmla="*/ 0 w 408"/>
                  <a:gd name="T71" fmla="*/ 100 h 215"/>
                  <a:gd name="T72" fmla="*/ 0 w 408"/>
                  <a:gd name="T73" fmla="*/ 92 h 215"/>
                  <a:gd name="T74" fmla="*/ 3 w 408"/>
                  <a:gd name="T75" fmla="*/ 83 h 215"/>
                  <a:gd name="T76" fmla="*/ 25 w 408"/>
                  <a:gd name="T77" fmla="*/ 66 h 215"/>
                  <a:gd name="T78" fmla="*/ 66 w 408"/>
                  <a:gd name="T79" fmla="*/ 53 h 215"/>
                  <a:gd name="T80" fmla="*/ 55 w 408"/>
                  <a:gd name="T81" fmla="*/ 31 h 215"/>
                  <a:gd name="T82" fmla="*/ 55 w 408"/>
                  <a:gd name="T83" fmla="*/ 15 h 215"/>
                  <a:gd name="T84" fmla="*/ 64 w 408"/>
                  <a:gd name="T85" fmla="*/ 4 h 215"/>
                  <a:gd name="T86" fmla="*/ 81 w 408"/>
                  <a:gd name="T87" fmla="*/ 0 h 215"/>
                  <a:gd name="T88" fmla="*/ 98 w 408"/>
                  <a:gd name="T89" fmla="*/ 2 h 215"/>
                  <a:gd name="T90" fmla="*/ 115 w 408"/>
                  <a:gd name="T91" fmla="*/ 11 h 215"/>
                  <a:gd name="T92" fmla="*/ 128 w 408"/>
                  <a:gd name="T93" fmla="*/ 27 h 215"/>
                  <a:gd name="T94" fmla="*/ 133 w 408"/>
                  <a:gd name="T95" fmla="*/ 50 h 215"/>
                  <a:gd name="T96" fmla="*/ 139 w 408"/>
                  <a:gd name="T97" fmla="*/ 33 h 215"/>
                  <a:gd name="T98" fmla="*/ 147 w 408"/>
                  <a:gd name="T99" fmla="*/ 20 h 215"/>
                  <a:gd name="T100" fmla="*/ 157 w 408"/>
                  <a:gd name="T101" fmla="*/ 11 h 215"/>
                  <a:gd name="T102" fmla="*/ 168 w 408"/>
                  <a:gd name="T103" fmla="*/ 7 h 215"/>
                  <a:gd name="T104" fmla="*/ 179 w 408"/>
                  <a:gd name="T105" fmla="*/ 7 h 215"/>
                  <a:gd name="T106" fmla="*/ 188 w 408"/>
                  <a:gd name="T107" fmla="*/ 11 h 215"/>
                  <a:gd name="T108" fmla="*/ 198 w 408"/>
                  <a:gd name="T109" fmla="*/ 21 h 215"/>
                  <a:gd name="T110" fmla="*/ 205 w 408"/>
                  <a:gd name="T111" fmla="*/ 3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8" h="215">
                    <a:moveTo>
                      <a:pt x="407" y="153"/>
                    </a:moveTo>
                    <a:lnTo>
                      <a:pt x="408" y="176"/>
                    </a:lnTo>
                    <a:lnTo>
                      <a:pt x="402" y="194"/>
                    </a:lnTo>
                    <a:lnTo>
                      <a:pt x="391" y="207"/>
                    </a:lnTo>
                    <a:lnTo>
                      <a:pt x="377" y="214"/>
                    </a:lnTo>
                    <a:lnTo>
                      <a:pt x="362" y="215"/>
                    </a:lnTo>
                    <a:lnTo>
                      <a:pt x="347" y="209"/>
                    </a:lnTo>
                    <a:lnTo>
                      <a:pt x="335" y="196"/>
                    </a:lnTo>
                    <a:lnTo>
                      <a:pt x="328" y="175"/>
                    </a:lnTo>
                    <a:lnTo>
                      <a:pt x="324" y="189"/>
                    </a:lnTo>
                    <a:lnTo>
                      <a:pt x="315" y="201"/>
                    </a:lnTo>
                    <a:lnTo>
                      <a:pt x="301" y="207"/>
                    </a:lnTo>
                    <a:lnTo>
                      <a:pt x="287" y="209"/>
                    </a:lnTo>
                    <a:lnTo>
                      <a:pt x="273" y="207"/>
                    </a:lnTo>
                    <a:lnTo>
                      <a:pt x="262" y="199"/>
                    </a:lnTo>
                    <a:lnTo>
                      <a:pt x="257" y="187"/>
                    </a:lnTo>
                    <a:lnTo>
                      <a:pt x="261" y="168"/>
                    </a:lnTo>
                    <a:lnTo>
                      <a:pt x="242" y="187"/>
                    </a:lnTo>
                    <a:lnTo>
                      <a:pt x="233" y="190"/>
                    </a:lnTo>
                    <a:lnTo>
                      <a:pt x="225" y="190"/>
                    </a:lnTo>
                    <a:lnTo>
                      <a:pt x="211" y="177"/>
                    </a:lnTo>
                    <a:lnTo>
                      <a:pt x="208" y="164"/>
                    </a:lnTo>
                    <a:lnTo>
                      <a:pt x="208" y="149"/>
                    </a:lnTo>
                    <a:lnTo>
                      <a:pt x="190" y="168"/>
                    </a:lnTo>
                    <a:lnTo>
                      <a:pt x="167" y="182"/>
                    </a:lnTo>
                    <a:lnTo>
                      <a:pt x="144" y="192"/>
                    </a:lnTo>
                    <a:lnTo>
                      <a:pt x="124" y="195"/>
                    </a:lnTo>
                    <a:lnTo>
                      <a:pt x="109" y="190"/>
                    </a:lnTo>
                    <a:lnTo>
                      <a:pt x="99" y="177"/>
                    </a:lnTo>
                    <a:lnTo>
                      <a:pt x="100" y="155"/>
                    </a:lnTo>
                    <a:lnTo>
                      <a:pt x="114" y="120"/>
                    </a:lnTo>
                    <a:lnTo>
                      <a:pt x="85" y="133"/>
                    </a:lnTo>
                    <a:lnTo>
                      <a:pt x="56" y="135"/>
                    </a:lnTo>
                    <a:lnTo>
                      <a:pt x="30" y="129"/>
                    </a:lnTo>
                    <a:lnTo>
                      <a:pt x="9" y="117"/>
                    </a:lnTo>
                    <a:lnTo>
                      <a:pt x="0" y="100"/>
                    </a:lnTo>
                    <a:lnTo>
                      <a:pt x="0" y="92"/>
                    </a:lnTo>
                    <a:lnTo>
                      <a:pt x="3" y="83"/>
                    </a:lnTo>
                    <a:lnTo>
                      <a:pt x="25" y="66"/>
                    </a:lnTo>
                    <a:lnTo>
                      <a:pt x="66" y="53"/>
                    </a:lnTo>
                    <a:lnTo>
                      <a:pt x="55" y="31"/>
                    </a:lnTo>
                    <a:lnTo>
                      <a:pt x="55" y="15"/>
                    </a:lnTo>
                    <a:lnTo>
                      <a:pt x="64" y="4"/>
                    </a:lnTo>
                    <a:lnTo>
                      <a:pt x="81" y="0"/>
                    </a:lnTo>
                    <a:lnTo>
                      <a:pt x="98" y="2"/>
                    </a:lnTo>
                    <a:lnTo>
                      <a:pt x="115" y="11"/>
                    </a:lnTo>
                    <a:lnTo>
                      <a:pt x="128" y="27"/>
                    </a:lnTo>
                    <a:lnTo>
                      <a:pt x="133" y="50"/>
                    </a:lnTo>
                    <a:lnTo>
                      <a:pt x="139" y="33"/>
                    </a:lnTo>
                    <a:lnTo>
                      <a:pt x="147" y="20"/>
                    </a:lnTo>
                    <a:lnTo>
                      <a:pt x="157" y="11"/>
                    </a:lnTo>
                    <a:lnTo>
                      <a:pt x="168" y="7"/>
                    </a:lnTo>
                    <a:lnTo>
                      <a:pt x="179" y="7"/>
                    </a:lnTo>
                    <a:lnTo>
                      <a:pt x="188" y="11"/>
                    </a:lnTo>
                    <a:lnTo>
                      <a:pt x="198" y="21"/>
                    </a:lnTo>
                    <a:lnTo>
                      <a:pt x="205" y="3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8" name="Freeform 260">
                <a:extLst>
                  <a:ext uri="{FF2B5EF4-FFF2-40B4-BE49-F238E27FC236}">
                    <a16:creationId xmlns:a16="http://schemas.microsoft.com/office/drawing/2014/main" id="{E8D2F47B-DE2E-4CD6-811F-B037E7325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451" y="3111500"/>
                <a:ext cx="31750" cy="23813"/>
              </a:xfrm>
              <a:custGeom>
                <a:avLst/>
                <a:gdLst>
                  <a:gd name="T0" fmla="*/ 11 w 142"/>
                  <a:gd name="T1" fmla="*/ 136 h 136"/>
                  <a:gd name="T2" fmla="*/ 3 w 142"/>
                  <a:gd name="T3" fmla="*/ 130 h 136"/>
                  <a:gd name="T4" fmla="*/ 0 w 142"/>
                  <a:gd name="T5" fmla="*/ 122 h 136"/>
                  <a:gd name="T6" fmla="*/ 3 w 142"/>
                  <a:gd name="T7" fmla="*/ 105 h 136"/>
                  <a:gd name="T8" fmla="*/ 15 w 142"/>
                  <a:gd name="T9" fmla="*/ 93 h 136"/>
                  <a:gd name="T10" fmla="*/ 24 w 142"/>
                  <a:gd name="T11" fmla="*/ 92 h 136"/>
                  <a:gd name="T12" fmla="*/ 33 w 142"/>
                  <a:gd name="T13" fmla="*/ 95 h 136"/>
                  <a:gd name="T14" fmla="*/ 19 w 142"/>
                  <a:gd name="T15" fmla="*/ 83 h 136"/>
                  <a:gd name="T16" fmla="*/ 12 w 142"/>
                  <a:gd name="T17" fmla="*/ 69 h 136"/>
                  <a:gd name="T18" fmla="*/ 11 w 142"/>
                  <a:gd name="T19" fmla="*/ 56 h 136"/>
                  <a:gd name="T20" fmla="*/ 15 w 142"/>
                  <a:gd name="T21" fmla="*/ 46 h 136"/>
                  <a:gd name="T22" fmla="*/ 23 w 142"/>
                  <a:gd name="T23" fmla="*/ 38 h 136"/>
                  <a:gd name="T24" fmla="*/ 34 w 142"/>
                  <a:gd name="T25" fmla="*/ 36 h 136"/>
                  <a:gd name="T26" fmla="*/ 48 w 142"/>
                  <a:gd name="T27" fmla="*/ 40 h 136"/>
                  <a:gd name="T28" fmla="*/ 64 w 142"/>
                  <a:gd name="T29" fmla="*/ 53 h 136"/>
                  <a:gd name="T30" fmla="*/ 62 w 142"/>
                  <a:gd name="T31" fmla="*/ 35 h 136"/>
                  <a:gd name="T32" fmla="*/ 67 w 142"/>
                  <a:gd name="T33" fmla="*/ 20 h 136"/>
                  <a:gd name="T34" fmla="*/ 76 w 142"/>
                  <a:gd name="T35" fmla="*/ 8 h 136"/>
                  <a:gd name="T36" fmla="*/ 89 w 142"/>
                  <a:gd name="T37" fmla="*/ 2 h 136"/>
                  <a:gd name="T38" fmla="*/ 105 w 142"/>
                  <a:gd name="T39" fmla="*/ 0 h 136"/>
                  <a:gd name="T40" fmla="*/ 119 w 142"/>
                  <a:gd name="T41" fmla="*/ 3 h 136"/>
                  <a:gd name="T42" fmla="*/ 133 w 142"/>
                  <a:gd name="T43" fmla="*/ 14 h 136"/>
                  <a:gd name="T44" fmla="*/ 142 w 142"/>
                  <a:gd name="T45" fmla="*/ 3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36">
                    <a:moveTo>
                      <a:pt x="11" y="136"/>
                    </a:moveTo>
                    <a:lnTo>
                      <a:pt x="3" y="130"/>
                    </a:lnTo>
                    <a:lnTo>
                      <a:pt x="0" y="122"/>
                    </a:lnTo>
                    <a:lnTo>
                      <a:pt x="3" y="105"/>
                    </a:lnTo>
                    <a:lnTo>
                      <a:pt x="15" y="93"/>
                    </a:lnTo>
                    <a:lnTo>
                      <a:pt x="24" y="92"/>
                    </a:lnTo>
                    <a:lnTo>
                      <a:pt x="33" y="95"/>
                    </a:lnTo>
                    <a:lnTo>
                      <a:pt x="19" y="83"/>
                    </a:lnTo>
                    <a:lnTo>
                      <a:pt x="12" y="69"/>
                    </a:lnTo>
                    <a:lnTo>
                      <a:pt x="11" y="56"/>
                    </a:lnTo>
                    <a:lnTo>
                      <a:pt x="15" y="46"/>
                    </a:lnTo>
                    <a:lnTo>
                      <a:pt x="23" y="38"/>
                    </a:lnTo>
                    <a:lnTo>
                      <a:pt x="34" y="36"/>
                    </a:lnTo>
                    <a:lnTo>
                      <a:pt x="48" y="40"/>
                    </a:lnTo>
                    <a:lnTo>
                      <a:pt x="64" y="53"/>
                    </a:lnTo>
                    <a:lnTo>
                      <a:pt x="62" y="35"/>
                    </a:lnTo>
                    <a:lnTo>
                      <a:pt x="67" y="20"/>
                    </a:lnTo>
                    <a:lnTo>
                      <a:pt x="76" y="8"/>
                    </a:lnTo>
                    <a:lnTo>
                      <a:pt x="89" y="2"/>
                    </a:lnTo>
                    <a:lnTo>
                      <a:pt x="105" y="0"/>
                    </a:lnTo>
                    <a:lnTo>
                      <a:pt x="119" y="3"/>
                    </a:lnTo>
                    <a:lnTo>
                      <a:pt x="133" y="14"/>
                    </a:lnTo>
                    <a:lnTo>
                      <a:pt x="142" y="3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9" name="Freeform 261">
                <a:extLst>
                  <a:ext uri="{FF2B5EF4-FFF2-40B4-BE49-F238E27FC236}">
                    <a16:creationId xmlns:a16="http://schemas.microsoft.com/office/drawing/2014/main" id="{8373D6DA-9C3E-43B4-BF87-3DAA13CFA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5813" y="3305175"/>
                <a:ext cx="119063" cy="52388"/>
              </a:xfrm>
              <a:custGeom>
                <a:avLst/>
                <a:gdLst>
                  <a:gd name="T0" fmla="*/ 523 w 523"/>
                  <a:gd name="T1" fmla="*/ 235 h 291"/>
                  <a:gd name="T2" fmla="*/ 512 w 523"/>
                  <a:gd name="T3" fmla="*/ 261 h 291"/>
                  <a:gd name="T4" fmla="*/ 500 w 523"/>
                  <a:gd name="T5" fmla="*/ 279 h 291"/>
                  <a:gd name="T6" fmla="*/ 486 w 523"/>
                  <a:gd name="T7" fmla="*/ 289 h 291"/>
                  <a:gd name="T8" fmla="*/ 473 w 523"/>
                  <a:gd name="T9" fmla="*/ 291 h 291"/>
                  <a:gd name="T10" fmla="*/ 461 w 523"/>
                  <a:gd name="T11" fmla="*/ 284 h 291"/>
                  <a:gd name="T12" fmla="*/ 455 w 523"/>
                  <a:gd name="T13" fmla="*/ 270 h 291"/>
                  <a:gd name="T14" fmla="*/ 453 w 523"/>
                  <a:gd name="T15" fmla="*/ 250 h 291"/>
                  <a:gd name="T16" fmla="*/ 458 w 523"/>
                  <a:gd name="T17" fmla="*/ 223 h 291"/>
                  <a:gd name="T18" fmla="*/ 433 w 523"/>
                  <a:gd name="T19" fmla="*/ 233 h 291"/>
                  <a:gd name="T20" fmla="*/ 413 w 523"/>
                  <a:gd name="T21" fmla="*/ 233 h 291"/>
                  <a:gd name="T22" fmla="*/ 397 w 523"/>
                  <a:gd name="T23" fmla="*/ 225 h 291"/>
                  <a:gd name="T24" fmla="*/ 388 w 523"/>
                  <a:gd name="T25" fmla="*/ 211 h 291"/>
                  <a:gd name="T26" fmla="*/ 385 w 523"/>
                  <a:gd name="T27" fmla="*/ 190 h 291"/>
                  <a:gd name="T28" fmla="*/ 389 w 523"/>
                  <a:gd name="T29" fmla="*/ 167 h 291"/>
                  <a:gd name="T30" fmla="*/ 401 w 523"/>
                  <a:gd name="T31" fmla="*/ 140 h 291"/>
                  <a:gd name="T32" fmla="*/ 420 w 523"/>
                  <a:gd name="T33" fmla="*/ 112 h 291"/>
                  <a:gd name="T34" fmla="*/ 375 w 523"/>
                  <a:gd name="T35" fmla="*/ 141 h 291"/>
                  <a:gd name="T36" fmla="*/ 356 w 523"/>
                  <a:gd name="T37" fmla="*/ 147 h 291"/>
                  <a:gd name="T38" fmla="*/ 341 w 523"/>
                  <a:gd name="T39" fmla="*/ 149 h 291"/>
                  <a:gd name="T40" fmla="*/ 330 w 523"/>
                  <a:gd name="T41" fmla="*/ 144 h 291"/>
                  <a:gd name="T42" fmla="*/ 325 w 523"/>
                  <a:gd name="T43" fmla="*/ 136 h 291"/>
                  <a:gd name="T44" fmla="*/ 328 w 523"/>
                  <a:gd name="T45" fmla="*/ 122 h 291"/>
                  <a:gd name="T46" fmla="*/ 338 w 523"/>
                  <a:gd name="T47" fmla="*/ 105 h 291"/>
                  <a:gd name="T48" fmla="*/ 318 w 523"/>
                  <a:gd name="T49" fmla="*/ 123 h 291"/>
                  <a:gd name="T50" fmla="*/ 291 w 523"/>
                  <a:gd name="T51" fmla="*/ 131 h 291"/>
                  <a:gd name="T52" fmla="*/ 261 w 523"/>
                  <a:gd name="T53" fmla="*/ 129 h 291"/>
                  <a:gd name="T54" fmla="*/ 229 w 523"/>
                  <a:gd name="T55" fmla="*/ 112 h 291"/>
                  <a:gd name="T56" fmla="*/ 197 w 523"/>
                  <a:gd name="T57" fmla="*/ 140 h 291"/>
                  <a:gd name="T58" fmla="*/ 172 w 523"/>
                  <a:gd name="T59" fmla="*/ 156 h 291"/>
                  <a:gd name="T60" fmla="*/ 145 w 523"/>
                  <a:gd name="T61" fmla="*/ 168 h 291"/>
                  <a:gd name="T62" fmla="*/ 121 w 523"/>
                  <a:gd name="T63" fmla="*/ 174 h 291"/>
                  <a:gd name="T64" fmla="*/ 101 w 523"/>
                  <a:gd name="T65" fmla="*/ 172 h 291"/>
                  <a:gd name="T66" fmla="*/ 96 w 523"/>
                  <a:gd name="T67" fmla="*/ 166 h 291"/>
                  <a:gd name="T68" fmla="*/ 91 w 523"/>
                  <a:gd name="T69" fmla="*/ 157 h 291"/>
                  <a:gd name="T70" fmla="*/ 91 w 523"/>
                  <a:gd name="T71" fmla="*/ 144 h 291"/>
                  <a:gd name="T72" fmla="*/ 95 w 523"/>
                  <a:gd name="T73" fmla="*/ 127 h 291"/>
                  <a:gd name="T74" fmla="*/ 61 w 523"/>
                  <a:gd name="T75" fmla="*/ 142 h 291"/>
                  <a:gd name="T76" fmla="*/ 46 w 523"/>
                  <a:gd name="T77" fmla="*/ 144 h 291"/>
                  <a:gd name="T78" fmla="*/ 33 w 523"/>
                  <a:gd name="T79" fmla="*/ 142 h 291"/>
                  <a:gd name="T80" fmla="*/ 14 w 523"/>
                  <a:gd name="T81" fmla="*/ 129 h 291"/>
                  <a:gd name="T82" fmla="*/ 2 w 523"/>
                  <a:gd name="T83" fmla="*/ 111 h 291"/>
                  <a:gd name="T84" fmla="*/ 0 w 523"/>
                  <a:gd name="T85" fmla="*/ 100 h 291"/>
                  <a:gd name="T86" fmla="*/ 1 w 523"/>
                  <a:gd name="T87" fmla="*/ 90 h 291"/>
                  <a:gd name="T88" fmla="*/ 11 w 523"/>
                  <a:gd name="T89" fmla="*/ 70 h 291"/>
                  <a:gd name="T90" fmla="*/ 32 w 523"/>
                  <a:gd name="T91" fmla="*/ 58 h 291"/>
                  <a:gd name="T92" fmla="*/ 48 w 523"/>
                  <a:gd name="T93" fmla="*/ 56 h 291"/>
                  <a:gd name="T94" fmla="*/ 68 w 523"/>
                  <a:gd name="T95" fmla="*/ 57 h 291"/>
                  <a:gd name="T96" fmla="*/ 60 w 523"/>
                  <a:gd name="T97" fmla="*/ 36 h 291"/>
                  <a:gd name="T98" fmla="*/ 60 w 523"/>
                  <a:gd name="T99" fmla="*/ 19 h 291"/>
                  <a:gd name="T100" fmla="*/ 68 w 523"/>
                  <a:gd name="T101" fmla="*/ 7 h 291"/>
                  <a:gd name="T102" fmla="*/ 80 w 523"/>
                  <a:gd name="T103" fmla="*/ 1 h 291"/>
                  <a:gd name="T104" fmla="*/ 94 w 523"/>
                  <a:gd name="T105" fmla="*/ 0 h 291"/>
                  <a:gd name="T106" fmla="*/ 108 w 523"/>
                  <a:gd name="T107" fmla="*/ 5 h 291"/>
                  <a:gd name="T108" fmla="*/ 122 w 523"/>
                  <a:gd name="T109" fmla="*/ 18 h 291"/>
                  <a:gd name="T110" fmla="*/ 132 w 523"/>
                  <a:gd name="T111" fmla="*/ 3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3" h="291">
                    <a:moveTo>
                      <a:pt x="523" y="235"/>
                    </a:moveTo>
                    <a:lnTo>
                      <a:pt x="512" y="261"/>
                    </a:lnTo>
                    <a:lnTo>
                      <a:pt x="500" y="279"/>
                    </a:lnTo>
                    <a:lnTo>
                      <a:pt x="486" y="289"/>
                    </a:lnTo>
                    <a:lnTo>
                      <a:pt x="473" y="291"/>
                    </a:lnTo>
                    <a:lnTo>
                      <a:pt x="461" y="284"/>
                    </a:lnTo>
                    <a:lnTo>
                      <a:pt x="455" y="270"/>
                    </a:lnTo>
                    <a:lnTo>
                      <a:pt x="453" y="250"/>
                    </a:lnTo>
                    <a:lnTo>
                      <a:pt x="458" y="223"/>
                    </a:lnTo>
                    <a:lnTo>
                      <a:pt x="433" y="233"/>
                    </a:lnTo>
                    <a:lnTo>
                      <a:pt x="413" y="233"/>
                    </a:lnTo>
                    <a:lnTo>
                      <a:pt x="397" y="225"/>
                    </a:lnTo>
                    <a:lnTo>
                      <a:pt x="388" y="211"/>
                    </a:lnTo>
                    <a:lnTo>
                      <a:pt x="385" y="190"/>
                    </a:lnTo>
                    <a:lnTo>
                      <a:pt x="389" y="167"/>
                    </a:lnTo>
                    <a:lnTo>
                      <a:pt x="401" y="140"/>
                    </a:lnTo>
                    <a:lnTo>
                      <a:pt x="420" y="112"/>
                    </a:lnTo>
                    <a:lnTo>
                      <a:pt x="375" y="141"/>
                    </a:lnTo>
                    <a:lnTo>
                      <a:pt x="356" y="147"/>
                    </a:lnTo>
                    <a:lnTo>
                      <a:pt x="341" y="149"/>
                    </a:lnTo>
                    <a:lnTo>
                      <a:pt x="330" y="144"/>
                    </a:lnTo>
                    <a:lnTo>
                      <a:pt x="325" y="136"/>
                    </a:lnTo>
                    <a:lnTo>
                      <a:pt x="328" y="122"/>
                    </a:lnTo>
                    <a:lnTo>
                      <a:pt x="338" y="105"/>
                    </a:lnTo>
                    <a:lnTo>
                      <a:pt x="318" y="123"/>
                    </a:lnTo>
                    <a:lnTo>
                      <a:pt x="291" y="131"/>
                    </a:lnTo>
                    <a:lnTo>
                      <a:pt x="261" y="129"/>
                    </a:lnTo>
                    <a:lnTo>
                      <a:pt x="229" y="112"/>
                    </a:lnTo>
                    <a:lnTo>
                      <a:pt x="197" y="140"/>
                    </a:lnTo>
                    <a:lnTo>
                      <a:pt x="172" y="156"/>
                    </a:lnTo>
                    <a:lnTo>
                      <a:pt x="145" y="168"/>
                    </a:lnTo>
                    <a:lnTo>
                      <a:pt x="121" y="174"/>
                    </a:lnTo>
                    <a:lnTo>
                      <a:pt x="101" y="172"/>
                    </a:lnTo>
                    <a:lnTo>
                      <a:pt x="96" y="166"/>
                    </a:lnTo>
                    <a:lnTo>
                      <a:pt x="91" y="157"/>
                    </a:lnTo>
                    <a:lnTo>
                      <a:pt x="91" y="144"/>
                    </a:lnTo>
                    <a:lnTo>
                      <a:pt x="95" y="127"/>
                    </a:lnTo>
                    <a:lnTo>
                      <a:pt x="61" y="142"/>
                    </a:lnTo>
                    <a:lnTo>
                      <a:pt x="46" y="144"/>
                    </a:lnTo>
                    <a:lnTo>
                      <a:pt x="33" y="142"/>
                    </a:lnTo>
                    <a:lnTo>
                      <a:pt x="14" y="129"/>
                    </a:lnTo>
                    <a:lnTo>
                      <a:pt x="2" y="111"/>
                    </a:lnTo>
                    <a:lnTo>
                      <a:pt x="0" y="100"/>
                    </a:lnTo>
                    <a:lnTo>
                      <a:pt x="1" y="90"/>
                    </a:lnTo>
                    <a:lnTo>
                      <a:pt x="11" y="70"/>
                    </a:lnTo>
                    <a:lnTo>
                      <a:pt x="32" y="58"/>
                    </a:lnTo>
                    <a:lnTo>
                      <a:pt x="48" y="56"/>
                    </a:lnTo>
                    <a:lnTo>
                      <a:pt x="68" y="57"/>
                    </a:lnTo>
                    <a:lnTo>
                      <a:pt x="60" y="36"/>
                    </a:lnTo>
                    <a:lnTo>
                      <a:pt x="60" y="19"/>
                    </a:lnTo>
                    <a:lnTo>
                      <a:pt x="68" y="7"/>
                    </a:lnTo>
                    <a:lnTo>
                      <a:pt x="80" y="1"/>
                    </a:lnTo>
                    <a:lnTo>
                      <a:pt x="94" y="0"/>
                    </a:lnTo>
                    <a:lnTo>
                      <a:pt x="108" y="5"/>
                    </a:lnTo>
                    <a:lnTo>
                      <a:pt x="122" y="18"/>
                    </a:lnTo>
                    <a:lnTo>
                      <a:pt x="132" y="3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0" name="Freeform 262">
                <a:extLst>
                  <a:ext uri="{FF2B5EF4-FFF2-40B4-BE49-F238E27FC236}">
                    <a16:creationId xmlns:a16="http://schemas.microsoft.com/office/drawing/2014/main" id="{75973D7E-9ED7-4DF8-87ED-C61D44753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6763" y="3235325"/>
                <a:ext cx="79375" cy="63500"/>
              </a:xfrm>
              <a:custGeom>
                <a:avLst/>
                <a:gdLst>
                  <a:gd name="T0" fmla="*/ 191 w 348"/>
                  <a:gd name="T1" fmla="*/ 340 h 359"/>
                  <a:gd name="T2" fmla="*/ 168 w 348"/>
                  <a:gd name="T3" fmla="*/ 353 h 359"/>
                  <a:gd name="T4" fmla="*/ 148 w 348"/>
                  <a:gd name="T5" fmla="*/ 359 h 359"/>
                  <a:gd name="T6" fmla="*/ 131 w 348"/>
                  <a:gd name="T7" fmla="*/ 359 h 359"/>
                  <a:gd name="T8" fmla="*/ 119 w 348"/>
                  <a:gd name="T9" fmla="*/ 354 h 359"/>
                  <a:gd name="T10" fmla="*/ 110 w 348"/>
                  <a:gd name="T11" fmla="*/ 345 h 359"/>
                  <a:gd name="T12" fmla="*/ 106 w 348"/>
                  <a:gd name="T13" fmla="*/ 333 h 359"/>
                  <a:gd name="T14" fmla="*/ 108 w 348"/>
                  <a:gd name="T15" fmla="*/ 319 h 359"/>
                  <a:gd name="T16" fmla="*/ 115 w 348"/>
                  <a:gd name="T17" fmla="*/ 304 h 359"/>
                  <a:gd name="T18" fmla="*/ 85 w 348"/>
                  <a:gd name="T19" fmla="*/ 324 h 359"/>
                  <a:gd name="T20" fmla="*/ 55 w 348"/>
                  <a:gd name="T21" fmla="*/ 335 h 359"/>
                  <a:gd name="T22" fmla="*/ 29 w 348"/>
                  <a:gd name="T23" fmla="*/ 335 h 359"/>
                  <a:gd name="T24" fmla="*/ 10 w 348"/>
                  <a:gd name="T25" fmla="*/ 328 h 359"/>
                  <a:gd name="T26" fmla="*/ 4 w 348"/>
                  <a:gd name="T27" fmla="*/ 322 h 359"/>
                  <a:gd name="T28" fmla="*/ 0 w 348"/>
                  <a:gd name="T29" fmla="*/ 313 h 359"/>
                  <a:gd name="T30" fmla="*/ 0 w 348"/>
                  <a:gd name="T31" fmla="*/ 305 h 359"/>
                  <a:gd name="T32" fmla="*/ 3 w 348"/>
                  <a:gd name="T33" fmla="*/ 294 h 359"/>
                  <a:gd name="T34" fmla="*/ 20 w 348"/>
                  <a:gd name="T35" fmla="*/ 271 h 359"/>
                  <a:gd name="T36" fmla="*/ 56 w 348"/>
                  <a:gd name="T37" fmla="*/ 244 h 359"/>
                  <a:gd name="T38" fmla="*/ 30 w 348"/>
                  <a:gd name="T39" fmla="*/ 240 h 359"/>
                  <a:gd name="T40" fmla="*/ 14 w 348"/>
                  <a:gd name="T41" fmla="*/ 229 h 359"/>
                  <a:gd name="T42" fmla="*/ 6 w 348"/>
                  <a:gd name="T43" fmla="*/ 215 h 359"/>
                  <a:gd name="T44" fmla="*/ 7 w 348"/>
                  <a:gd name="T45" fmla="*/ 200 h 359"/>
                  <a:gd name="T46" fmla="*/ 17 w 348"/>
                  <a:gd name="T47" fmla="*/ 187 h 359"/>
                  <a:gd name="T48" fmla="*/ 32 w 348"/>
                  <a:gd name="T49" fmla="*/ 178 h 359"/>
                  <a:gd name="T50" fmla="*/ 55 w 348"/>
                  <a:gd name="T51" fmla="*/ 176 h 359"/>
                  <a:gd name="T52" fmla="*/ 82 w 348"/>
                  <a:gd name="T53" fmla="*/ 182 h 359"/>
                  <a:gd name="T54" fmla="*/ 82 w 348"/>
                  <a:gd name="T55" fmla="*/ 157 h 359"/>
                  <a:gd name="T56" fmla="*/ 91 w 348"/>
                  <a:gd name="T57" fmla="*/ 139 h 359"/>
                  <a:gd name="T58" fmla="*/ 107 w 348"/>
                  <a:gd name="T59" fmla="*/ 127 h 359"/>
                  <a:gd name="T60" fmla="*/ 126 w 348"/>
                  <a:gd name="T61" fmla="*/ 124 h 359"/>
                  <a:gd name="T62" fmla="*/ 146 w 348"/>
                  <a:gd name="T63" fmla="*/ 127 h 359"/>
                  <a:gd name="T64" fmla="*/ 163 w 348"/>
                  <a:gd name="T65" fmla="*/ 139 h 359"/>
                  <a:gd name="T66" fmla="*/ 176 w 348"/>
                  <a:gd name="T67" fmla="*/ 159 h 359"/>
                  <a:gd name="T68" fmla="*/ 180 w 348"/>
                  <a:gd name="T69" fmla="*/ 188 h 359"/>
                  <a:gd name="T70" fmla="*/ 185 w 348"/>
                  <a:gd name="T71" fmla="*/ 158 h 359"/>
                  <a:gd name="T72" fmla="*/ 199 w 348"/>
                  <a:gd name="T73" fmla="*/ 132 h 359"/>
                  <a:gd name="T74" fmla="*/ 222 w 348"/>
                  <a:gd name="T75" fmla="*/ 115 h 359"/>
                  <a:gd name="T76" fmla="*/ 236 w 348"/>
                  <a:gd name="T77" fmla="*/ 110 h 359"/>
                  <a:gd name="T78" fmla="*/ 251 w 348"/>
                  <a:gd name="T79" fmla="*/ 110 h 359"/>
                  <a:gd name="T80" fmla="*/ 240 w 348"/>
                  <a:gd name="T81" fmla="*/ 88 h 359"/>
                  <a:gd name="T82" fmla="*/ 234 w 348"/>
                  <a:gd name="T83" fmla="*/ 68 h 359"/>
                  <a:gd name="T84" fmla="*/ 231 w 348"/>
                  <a:gd name="T85" fmla="*/ 49 h 359"/>
                  <a:gd name="T86" fmla="*/ 232 w 348"/>
                  <a:gd name="T87" fmla="*/ 34 h 359"/>
                  <a:gd name="T88" fmla="*/ 236 w 348"/>
                  <a:gd name="T89" fmla="*/ 22 h 359"/>
                  <a:gd name="T90" fmla="*/ 243 w 348"/>
                  <a:gd name="T91" fmla="*/ 12 h 359"/>
                  <a:gd name="T92" fmla="*/ 262 w 348"/>
                  <a:gd name="T93" fmla="*/ 0 h 359"/>
                  <a:gd name="T94" fmla="*/ 286 w 348"/>
                  <a:gd name="T95" fmla="*/ 1 h 359"/>
                  <a:gd name="T96" fmla="*/ 310 w 348"/>
                  <a:gd name="T97" fmla="*/ 14 h 359"/>
                  <a:gd name="T98" fmla="*/ 322 w 348"/>
                  <a:gd name="T99" fmla="*/ 27 h 359"/>
                  <a:gd name="T100" fmla="*/ 332 w 348"/>
                  <a:gd name="T101" fmla="*/ 42 h 359"/>
                  <a:gd name="T102" fmla="*/ 348 w 348"/>
                  <a:gd name="T103" fmla="*/ 85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8" h="359">
                    <a:moveTo>
                      <a:pt x="191" y="340"/>
                    </a:moveTo>
                    <a:lnTo>
                      <a:pt x="168" y="353"/>
                    </a:lnTo>
                    <a:lnTo>
                      <a:pt x="148" y="359"/>
                    </a:lnTo>
                    <a:lnTo>
                      <a:pt x="131" y="359"/>
                    </a:lnTo>
                    <a:lnTo>
                      <a:pt x="119" y="354"/>
                    </a:lnTo>
                    <a:lnTo>
                      <a:pt x="110" y="345"/>
                    </a:lnTo>
                    <a:lnTo>
                      <a:pt x="106" y="333"/>
                    </a:lnTo>
                    <a:lnTo>
                      <a:pt x="108" y="319"/>
                    </a:lnTo>
                    <a:lnTo>
                      <a:pt x="115" y="304"/>
                    </a:lnTo>
                    <a:lnTo>
                      <a:pt x="85" y="324"/>
                    </a:lnTo>
                    <a:lnTo>
                      <a:pt x="55" y="335"/>
                    </a:lnTo>
                    <a:lnTo>
                      <a:pt x="29" y="335"/>
                    </a:lnTo>
                    <a:lnTo>
                      <a:pt x="10" y="328"/>
                    </a:lnTo>
                    <a:lnTo>
                      <a:pt x="4" y="322"/>
                    </a:lnTo>
                    <a:lnTo>
                      <a:pt x="0" y="313"/>
                    </a:lnTo>
                    <a:lnTo>
                      <a:pt x="0" y="305"/>
                    </a:lnTo>
                    <a:lnTo>
                      <a:pt x="3" y="294"/>
                    </a:lnTo>
                    <a:lnTo>
                      <a:pt x="20" y="271"/>
                    </a:lnTo>
                    <a:lnTo>
                      <a:pt x="56" y="244"/>
                    </a:lnTo>
                    <a:lnTo>
                      <a:pt x="30" y="240"/>
                    </a:lnTo>
                    <a:lnTo>
                      <a:pt x="14" y="229"/>
                    </a:lnTo>
                    <a:lnTo>
                      <a:pt x="6" y="215"/>
                    </a:lnTo>
                    <a:lnTo>
                      <a:pt x="7" y="200"/>
                    </a:lnTo>
                    <a:lnTo>
                      <a:pt x="17" y="187"/>
                    </a:lnTo>
                    <a:lnTo>
                      <a:pt x="32" y="178"/>
                    </a:lnTo>
                    <a:lnTo>
                      <a:pt x="55" y="176"/>
                    </a:lnTo>
                    <a:lnTo>
                      <a:pt x="82" y="182"/>
                    </a:lnTo>
                    <a:lnTo>
                      <a:pt x="82" y="157"/>
                    </a:lnTo>
                    <a:lnTo>
                      <a:pt x="91" y="139"/>
                    </a:lnTo>
                    <a:lnTo>
                      <a:pt x="107" y="127"/>
                    </a:lnTo>
                    <a:lnTo>
                      <a:pt x="126" y="124"/>
                    </a:lnTo>
                    <a:lnTo>
                      <a:pt x="146" y="127"/>
                    </a:lnTo>
                    <a:lnTo>
                      <a:pt x="163" y="139"/>
                    </a:lnTo>
                    <a:lnTo>
                      <a:pt x="176" y="159"/>
                    </a:lnTo>
                    <a:lnTo>
                      <a:pt x="180" y="188"/>
                    </a:lnTo>
                    <a:lnTo>
                      <a:pt x="185" y="158"/>
                    </a:lnTo>
                    <a:lnTo>
                      <a:pt x="199" y="132"/>
                    </a:lnTo>
                    <a:lnTo>
                      <a:pt x="222" y="115"/>
                    </a:lnTo>
                    <a:lnTo>
                      <a:pt x="236" y="110"/>
                    </a:lnTo>
                    <a:lnTo>
                      <a:pt x="251" y="110"/>
                    </a:lnTo>
                    <a:lnTo>
                      <a:pt x="240" y="88"/>
                    </a:lnTo>
                    <a:lnTo>
                      <a:pt x="234" y="68"/>
                    </a:lnTo>
                    <a:lnTo>
                      <a:pt x="231" y="49"/>
                    </a:lnTo>
                    <a:lnTo>
                      <a:pt x="232" y="34"/>
                    </a:lnTo>
                    <a:lnTo>
                      <a:pt x="236" y="22"/>
                    </a:lnTo>
                    <a:lnTo>
                      <a:pt x="243" y="12"/>
                    </a:lnTo>
                    <a:lnTo>
                      <a:pt x="262" y="0"/>
                    </a:lnTo>
                    <a:lnTo>
                      <a:pt x="286" y="1"/>
                    </a:lnTo>
                    <a:lnTo>
                      <a:pt x="310" y="14"/>
                    </a:lnTo>
                    <a:lnTo>
                      <a:pt x="322" y="27"/>
                    </a:lnTo>
                    <a:lnTo>
                      <a:pt x="332" y="42"/>
                    </a:lnTo>
                    <a:lnTo>
                      <a:pt x="348" y="8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1" name="Freeform 263">
                <a:extLst>
                  <a:ext uri="{FF2B5EF4-FFF2-40B4-BE49-F238E27FC236}">
                    <a16:creationId xmlns:a16="http://schemas.microsoft.com/office/drawing/2014/main" id="{97312AD9-FC3F-4C8E-9065-9E7974595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8838" y="3181350"/>
                <a:ext cx="74613" cy="53975"/>
              </a:xfrm>
              <a:custGeom>
                <a:avLst/>
                <a:gdLst>
                  <a:gd name="T0" fmla="*/ 85 w 324"/>
                  <a:gd name="T1" fmla="*/ 307 h 307"/>
                  <a:gd name="T2" fmla="*/ 50 w 324"/>
                  <a:gd name="T3" fmla="*/ 306 h 307"/>
                  <a:gd name="T4" fmla="*/ 24 w 324"/>
                  <a:gd name="T5" fmla="*/ 299 h 307"/>
                  <a:gd name="T6" fmla="*/ 8 w 324"/>
                  <a:gd name="T7" fmla="*/ 286 h 307"/>
                  <a:gd name="T8" fmla="*/ 0 w 324"/>
                  <a:gd name="T9" fmla="*/ 272 h 307"/>
                  <a:gd name="T10" fmla="*/ 3 w 324"/>
                  <a:gd name="T11" fmla="*/ 259 h 307"/>
                  <a:gd name="T12" fmla="*/ 12 w 324"/>
                  <a:gd name="T13" fmla="*/ 248 h 307"/>
                  <a:gd name="T14" fmla="*/ 31 w 324"/>
                  <a:gd name="T15" fmla="*/ 242 h 307"/>
                  <a:gd name="T16" fmla="*/ 58 w 324"/>
                  <a:gd name="T17" fmla="*/ 243 h 307"/>
                  <a:gd name="T18" fmla="*/ 47 w 324"/>
                  <a:gd name="T19" fmla="*/ 233 h 307"/>
                  <a:gd name="T20" fmla="*/ 41 w 324"/>
                  <a:gd name="T21" fmla="*/ 222 h 307"/>
                  <a:gd name="T22" fmla="*/ 40 w 324"/>
                  <a:gd name="T23" fmla="*/ 211 h 307"/>
                  <a:gd name="T24" fmla="*/ 44 w 324"/>
                  <a:gd name="T25" fmla="*/ 202 h 307"/>
                  <a:gd name="T26" fmla="*/ 50 w 324"/>
                  <a:gd name="T27" fmla="*/ 195 h 307"/>
                  <a:gd name="T28" fmla="*/ 58 w 324"/>
                  <a:gd name="T29" fmla="*/ 191 h 307"/>
                  <a:gd name="T30" fmla="*/ 67 w 324"/>
                  <a:gd name="T31" fmla="*/ 193 h 307"/>
                  <a:gd name="T32" fmla="*/ 77 w 324"/>
                  <a:gd name="T33" fmla="*/ 199 h 307"/>
                  <a:gd name="T34" fmla="*/ 75 w 324"/>
                  <a:gd name="T35" fmla="*/ 182 h 307"/>
                  <a:gd name="T36" fmla="*/ 78 w 324"/>
                  <a:gd name="T37" fmla="*/ 168 h 307"/>
                  <a:gd name="T38" fmla="*/ 83 w 324"/>
                  <a:gd name="T39" fmla="*/ 158 h 307"/>
                  <a:gd name="T40" fmla="*/ 92 w 324"/>
                  <a:gd name="T41" fmla="*/ 151 h 307"/>
                  <a:gd name="T42" fmla="*/ 101 w 324"/>
                  <a:gd name="T43" fmla="*/ 150 h 307"/>
                  <a:gd name="T44" fmla="*/ 110 w 324"/>
                  <a:gd name="T45" fmla="*/ 154 h 307"/>
                  <a:gd name="T46" fmla="*/ 119 w 324"/>
                  <a:gd name="T47" fmla="*/ 162 h 307"/>
                  <a:gd name="T48" fmla="*/ 126 w 324"/>
                  <a:gd name="T49" fmla="*/ 177 h 307"/>
                  <a:gd name="T50" fmla="*/ 127 w 324"/>
                  <a:gd name="T51" fmla="*/ 152 h 307"/>
                  <a:gd name="T52" fmla="*/ 133 w 324"/>
                  <a:gd name="T53" fmla="*/ 132 h 307"/>
                  <a:gd name="T54" fmla="*/ 146 w 324"/>
                  <a:gd name="T55" fmla="*/ 115 h 307"/>
                  <a:gd name="T56" fmla="*/ 163 w 324"/>
                  <a:gd name="T57" fmla="*/ 105 h 307"/>
                  <a:gd name="T58" fmla="*/ 154 w 324"/>
                  <a:gd name="T59" fmla="*/ 73 h 307"/>
                  <a:gd name="T60" fmla="*/ 150 w 324"/>
                  <a:gd name="T61" fmla="*/ 47 h 307"/>
                  <a:gd name="T62" fmla="*/ 151 w 324"/>
                  <a:gd name="T63" fmla="*/ 24 h 307"/>
                  <a:gd name="T64" fmla="*/ 158 w 324"/>
                  <a:gd name="T65" fmla="*/ 8 h 307"/>
                  <a:gd name="T66" fmla="*/ 168 w 324"/>
                  <a:gd name="T67" fmla="*/ 0 h 307"/>
                  <a:gd name="T68" fmla="*/ 181 w 324"/>
                  <a:gd name="T69" fmla="*/ 0 h 307"/>
                  <a:gd name="T70" fmla="*/ 196 w 324"/>
                  <a:gd name="T71" fmla="*/ 9 h 307"/>
                  <a:gd name="T72" fmla="*/ 212 w 324"/>
                  <a:gd name="T73" fmla="*/ 28 h 307"/>
                  <a:gd name="T74" fmla="*/ 227 w 324"/>
                  <a:gd name="T75" fmla="*/ 19 h 307"/>
                  <a:gd name="T76" fmla="*/ 240 w 324"/>
                  <a:gd name="T77" fmla="*/ 20 h 307"/>
                  <a:gd name="T78" fmla="*/ 250 w 324"/>
                  <a:gd name="T79" fmla="*/ 28 h 307"/>
                  <a:gd name="T80" fmla="*/ 258 w 324"/>
                  <a:gd name="T81" fmla="*/ 44 h 307"/>
                  <a:gd name="T82" fmla="*/ 267 w 324"/>
                  <a:gd name="T83" fmla="*/ 92 h 307"/>
                  <a:gd name="T84" fmla="*/ 269 w 324"/>
                  <a:gd name="T85" fmla="*/ 147 h 307"/>
                  <a:gd name="T86" fmla="*/ 288 w 324"/>
                  <a:gd name="T87" fmla="*/ 134 h 307"/>
                  <a:gd name="T88" fmla="*/ 303 w 324"/>
                  <a:gd name="T89" fmla="*/ 132 h 307"/>
                  <a:gd name="T90" fmla="*/ 314 w 324"/>
                  <a:gd name="T91" fmla="*/ 139 h 307"/>
                  <a:gd name="T92" fmla="*/ 322 w 324"/>
                  <a:gd name="T93" fmla="*/ 152 h 307"/>
                  <a:gd name="T94" fmla="*/ 324 w 324"/>
                  <a:gd name="T95" fmla="*/ 171 h 307"/>
                  <a:gd name="T96" fmla="*/ 322 w 324"/>
                  <a:gd name="T97" fmla="*/ 190 h 307"/>
                  <a:gd name="T98" fmla="*/ 315 w 324"/>
                  <a:gd name="T99" fmla="*/ 209 h 307"/>
                  <a:gd name="T100" fmla="*/ 302 w 324"/>
                  <a:gd name="T101" fmla="*/ 22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4" h="307">
                    <a:moveTo>
                      <a:pt x="85" y="307"/>
                    </a:moveTo>
                    <a:lnTo>
                      <a:pt x="50" y="306"/>
                    </a:lnTo>
                    <a:lnTo>
                      <a:pt x="24" y="299"/>
                    </a:lnTo>
                    <a:lnTo>
                      <a:pt x="8" y="286"/>
                    </a:lnTo>
                    <a:lnTo>
                      <a:pt x="0" y="272"/>
                    </a:lnTo>
                    <a:lnTo>
                      <a:pt x="3" y="259"/>
                    </a:lnTo>
                    <a:lnTo>
                      <a:pt x="12" y="248"/>
                    </a:lnTo>
                    <a:lnTo>
                      <a:pt x="31" y="242"/>
                    </a:lnTo>
                    <a:lnTo>
                      <a:pt x="58" y="243"/>
                    </a:lnTo>
                    <a:lnTo>
                      <a:pt x="47" y="233"/>
                    </a:lnTo>
                    <a:lnTo>
                      <a:pt x="41" y="222"/>
                    </a:lnTo>
                    <a:lnTo>
                      <a:pt x="40" y="211"/>
                    </a:lnTo>
                    <a:lnTo>
                      <a:pt x="44" y="202"/>
                    </a:lnTo>
                    <a:lnTo>
                      <a:pt x="50" y="195"/>
                    </a:lnTo>
                    <a:lnTo>
                      <a:pt x="58" y="191"/>
                    </a:lnTo>
                    <a:lnTo>
                      <a:pt x="67" y="193"/>
                    </a:lnTo>
                    <a:lnTo>
                      <a:pt x="77" y="199"/>
                    </a:lnTo>
                    <a:lnTo>
                      <a:pt x="75" y="182"/>
                    </a:lnTo>
                    <a:lnTo>
                      <a:pt x="78" y="168"/>
                    </a:lnTo>
                    <a:lnTo>
                      <a:pt x="83" y="158"/>
                    </a:lnTo>
                    <a:lnTo>
                      <a:pt x="92" y="151"/>
                    </a:lnTo>
                    <a:lnTo>
                      <a:pt x="101" y="150"/>
                    </a:lnTo>
                    <a:lnTo>
                      <a:pt x="110" y="154"/>
                    </a:lnTo>
                    <a:lnTo>
                      <a:pt x="119" y="162"/>
                    </a:lnTo>
                    <a:lnTo>
                      <a:pt x="126" y="177"/>
                    </a:lnTo>
                    <a:lnTo>
                      <a:pt x="127" y="152"/>
                    </a:lnTo>
                    <a:lnTo>
                      <a:pt x="133" y="132"/>
                    </a:lnTo>
                    <a:lnTo>
                      <a:pt x="146" y="115"/>
                    </a:lnTo>
                    <a:lnTo>
                      <a:pt x="163" y="105"/>
                    </a:lnTo>
                    <a:lnTo>
                      <a:pt x="154" y="73"/>
                    </a:lnTo>
                    <a:lnTo>
                      <a:pt x="150" y="47"/>
                    </a:lnTo>
                    <a:lnTo>
                      <a:pt x="151" y="24"/>
                    </a:lnTo>
                    <a:lnTo>
                      <a:pt x="158" y="8"/>
                    </a:lnTo>
                    <a:lnTo>
                      <a:pt x="168" y="0"/>
                    </a:lnTo>
                    <a:lnTo>
                      <a:pt x="181" y="0"/>
                    </a:lnTo>
                    <a:lnTo>
                      <a:pt x="196" y="9"/>
                    </a:lnTo>
                    <a:lnTo>
                      <a:pt x="212" y="28"/>
                    </a:lnTo>
                    <a:lnTo>
                      <a:pt x="227" y="19"/>
                    </a:lnTo>
                    <a:lnTo>
                      <a:pt x="240" y="20"/>
                    </a:lnTo>
                    <a:lnTo>
                      <a:pt x="250" y="28"/>
                    </a:lnTo>
                    <a:lnTo>
                      <a:pt x="258" y="44"/>
                    </a:lnTo>
                    <a:lnTo>
                      <a:pt x="267" y="92"/>
                    </a:lnTo>
                    <a:lnTo>
                      <a:pt x="269" y="147"/>
                    </a:lnTo>
                    <a:lnTo>
                      <a:pt x="288" y="134"/>
                    </a:lnTo>
                    <a:lnTo>
                      <a:pt x="303" y="132"/>
                    </a:lnTo>
                    <a:lnTo>
                      <a:pt x="314" y="139"/>
                    </a:lnTo>
                    <a:lnTo>
                      <a:pt x="322" y="152"/>
                    </a:lnTo>
                    <a:lnTo>
                      <a:pt x="324" y="171"/>
                    </a:lnTo>
                    <a:lnTo>
                      <a:pt x="322" y="190"/>
                    </a:lnTo>
                    <a:lnTo>
                      <a:pt x="315" y="209"/>
                    </a:lnTo>
                    <a:lnTo>
                      <a:pt x="302" y="22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2" name="Freeform 264">
                <a:extLst>
                  <a:ext uri="{FF2B5EF4-FFF2-40B4-BE49-F238E27FC236}">
                    <a16:creationId xmlns:a16="http://schemas.microsoft.com/office/drawing/2014/main" id="{D9E8B7E0-39A1-447E-B6A6-51BBB3335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6" y="3335338"/>
                <a:ext cx="58738" cy="26988"/>
              </a:xfrm>
              <a:custGeom>
                <a:avLst/>
                <a:gdLst>
                  <a:gd name="T0" fmla="*/ 52 w 261"/>
                  <a:gd name="T1" fmla="*/ 0 h 160"/>
                  <a:gd name="T2" fmla="*/ 34 w 261"/>
                  <a:gd name="T3" fmla="*/ 2 h 160"/>
                  <a:gd name="T4" fmla="*/ 20 w 261"/>
                  <a:gd name="T5" fmla="*/ 8 h 160"/>
                  <a:gd name="T6" fmla="*/ 10 w 261"/>
                  <a:gd name="T7" fmla="*/ 18 h 160"/>
                  <a:gd name="T8" fmla="*/ 2 w 261"/>
                  <a:gd name="T9" fmla="*/ 29 h 160"/>
                  <a:gd name="T10" fmla="*/ 0 w 261"/>
                  <a:gd name="T11" fmla="*/ 43 h 160"/>
                  <a:gd name="T12" fmla="*/ 3 w 261"/>
                  <a:gd name="T13" fmla="*/ 57 h 160"/>
                  <a:gd name="T14" fmla="*/ 13 w 261"/>
                  <a:gd name="T15" fmla="*/ 71 h 160"/>
                  <a:gd name="T16" fmla="*/ 29 w 261"/>
                  <a:gd name="T17" fmla="*/ 83 h 160"/>
                  <a:gd name="T18" fmla="*/ 22 w 261"/>
                  <a:gd name="T19" fmla="*/ 101 h 160"/>
                  <a:gd name="T20" fmla="*/ 18 w 261"/>
                  <a:gd name="T21" fmla="*/ 117 h 160"/>
                  <a:gd name="T22" fmla="*/ 22 w 261"/>
                  <a:gd name="T23" fmla="*/ 130 h 160"/>
                  <a:gd name="T24" fmla="*/ 29 w 261"/>
                  <a:gd name="T25" fmla="*/ 140 h 160"/>
                  <a:gd name="T26" fmla="*/ 52 w 261"/>
                  <a:gd name="T27" fmla="*/ 149 h 160"/>
                  <a:gd name="T28" fmla="*/ 66 w 261"/>
                  <a:gd name="T29" fmla="*/ 148 h 160"/>
                  <a:gd name="T30" fmla="*/ 81 w 261"/>
                  <a:gd name="T31" fmla="*/ 143 h 160"/>
                  <a:gd name="T32" fmla="*/ 100 w 261"/>
                  <a:gd name="T33" fmla="*/ 154 h 160"/>
                  <a:gd name="T34" fmla="*/ 121 w 261"/>
                  <a:gd name="T35" fmla="*/ 160 h 160"/>
                  <a:gd name="T36" fmla="*/ 141 w 261"/>
                  <a:gd name="T37" fmla="*/ 160 h 160"/>
                  <a:gd name="T38" fmla="*/ 160 w 261"/>
                  <a:gd name="T39" fmla="*/ 154 h 160"/>
                  <a:gd name="T40" fmla="*/ 175 w 261"/>
                  <a:gd name="T41" fmla="*/ 143 h 160"/>
                  <a:gd name="T42" fmla="*/ 186 w 261"/>
                  <a:gd name="T43" fmla="*/ 128 h 160"/>
                  <a:gd name="T44" fmla="*/ 192 w 261"/>
                  <a:gd name="T45" fmla="*/ 107 h 160"/>
                  <a:gd name="T46" fmla="*/ 190 w 261"/>
                  <a:gd name="T47" fmla="*/ 83 h 160"/>
                  <a:gd name="T48" fmla="*/ 210 w 261"/>
                  <a:gd name="T49" fmla="*/ 99 h 160"/>
                  <a:gd name="T50" fmla="*/ 230 w 261"/>
                  <a:gd name="T51" fmla="*/ 103 h 160"/>
                  <a:gd name="T52" fmla="*/ 247 w 261"/>
                  <a:gd name="T53" fmla="*/ 97 h 160"/>
                  <a:gd name="T54" fmla="*/ 261 w 261"/>
                  <a:gd name="T55" fmla="*/ 8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1" h="160">
                    <a:moveTo>
                      <a:pt x="52" y="0"/>
                    </a:moveTo>
                    <a:lnTo>
                      <a:pt x="34" y="2"/>
                    </a:lnTo>
                    <a:lnTo>
                      <a:pt x="20" y="8"/>
                    </a:lnTo>
                    <a:lnTo>
                      <a:pt x="10" y="18"/>
                    </a:lnTo>
                    <a:lnTo>
                      <a:pt x="2" y="29"/>
                    </a:lnTo>
                    <a:lnTo>
                      <a:pt x="0" y="43"/>
                    </a:lnTo>
                    <a:lnTo>
                      <a:pt x="3" y="57"/>
                    </a:lnTo>
                    <a:lnTo>
                      <a:pt x="13" y="71"/>
                    </a:lnTo>
                    <a:lnTo>
                      <a:pt x="29" y="83"/>
                    </a:lnTo>
                    <a:lnTo>
                      <a:pt x="22" y="101"/>
                    </a:lnTo>
                    <a:lnTo>
                      <a:pt x="18" y="117"/>
                    </a:lnTo>
                    <a:lnTo>
                      <a:pt x="22" y="130"/>
                    </a:lnTo>
                    <a:lnTo>
                      <a:pt x="29" y="140"/>
                    </a:lnTo>
                    <a:lnTo>
                      <a:pt x="52" y="149"/>
                    </a:lnTo>
                    <a:lnTo>
                      <a:pt x="66" y="148"/>
                    </a:lnTo>
                    <a:lnTo>
                      <a:pt x="81" y="143"/>
                    </a:lnTo>
                    <a:lnTo>
                      <a:pt x="100" y="154"/>
                    </a:lnTo>
                    <a:lnTo>
                      <a:pt x="121" y="160"/>
                    </a:lnTo>
                    <a:lnTo>
                      <a:pt x="141" y="160"/>
                    </a:lnTo>
                    <a:lnTo>
                      <a:pt x="160" y="154"/>
                    </a:lnTo>
                    <a:lnTo>
                      <a:pt x="175" y="143"/>
                    </a:lnTo>
                    <a:lnTo>
                      <a:pt x="186" y="128"/>
                    </a:lnTo>
                    <a:lnTo>
                      <a:pt x="192" y="107"/>
                    </a:lnTo>
                    <a:lnTo>
                      <a:pt x="190" y="83"/>
                    </a:lnTo>
                    <a:lnTo>
                      <a:pt x="210" y="99"/>
                    </a:lnTo>
                    <a:lnTo>
                      <a:pt x="230" y="103"/>
                    </a:lnTo>
                    <a:lnTo>
                      <a:pt x="247" y="97"/>
                    </a:lnTo>
                    <a:lnTo>
                      <a:pt x="261" y="8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3" name="Freeform 265">
                <a:extLst>
                  <a:ext uri="{FF2B5EF4-FFF2-40B4-BE49-F238E27FC236}">
                    <a16:creationId xmlns:a16="http://schemas.microsoft.com/office/drawing/2014/main" id="{4D81E33F-7EAE-42DE-BE2A-E675BD311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314700"/>
                <a:ext cx="77788" cy="57150"/>
              </a:xfrm>
              <a:custGeom>
                <a:avLst/>
                <a:gdLst>
                  <a:gd name="T0" fmla="*/ 14 w 341"/>
                  <a:gd name="T1" fmla="*/ 133 h 323"/>
                  <a:gd name="T2" fmla="*/ 3 w 341"/>
                  <a:gd name="T3" fmla="*/ 160 h 323"/>
                  <a:gd name="T4" fmla="*/ 0 w 341"/>
                  <a:gd name="T5" fmla="*/ 184 h 323"/>
                  <a:gd name="T6" fmla="*/ 1 w 341"/>
                  <a:gd name="T7" fmla="*/ 205 h 323"/>
                  <a:gd name="T8" fmla="*/ 6 w 341"/>
                  <a:gd name="T9" fmla="*/ 221 h 323"/>
                  <a:gd name="T10" fmla="*/ 15 w 341"/>
                  <a:gd name="T11" fmla="*/ 232 h 323"/>
                  <a:gd name="T12" fmla="*/ 27 w 341"/>
                  <a:gd name="T13" fmla="*/ 238 h 323"/>
                  <a:gd name="T14" fmla="*/ 39 w 341"/>
                  <a:gd name="T15" fmla="*/ 238 h 323"/>
                  <a:gd name="T16" fmla="*/ 52 w 341"/>
                  <a:gd name="T17" fmla="*/ 230 h 323"/>
                  <a:gd name="T18" fmla="*/ 52 w 341"/>
                  <a:gd name="T19" fmla="*/ 252 h 323"/>
                  <a:gd name="T20" fmla="*/ 55 w 341"/>
                  <a:gd name="T21" fmla="*/ 271 h 323"/>
                  <a:gd name="T22" fmla="*/ 60 w 341"/>
                  <a:gd name="T23" fmla="*/ 287 h 323"/>
                  <a:gd name="T24" fmla="*/ 68 w 341"/>
                  <a:gd name="T25" fmla="*/ 300 h 323"/>
                  <a:gd name="T26" fmla="*/ 78 w 341"/>
                  <a:gd name="T27" fmla="*/ 310 h 323"/>
                  <a:gd name="T28" fmla="*/ 88 w 341"/>
                  <a:gd name="T29" fmla="*/ 318 h 323"/>
                  <a:gd name="T30" fmla="*/ 112 w 341"/>
                  <a:gd name="T31" fmla="*/ 323 h 323"/>
                  <a:gd name="T32" fmla="*/ 136 w 341"/>
                  <a:gd name="T33" fmla="*/ 318 h 323"/>
                  <a:gd name="T34" fmla="*/ 156 w 341"/>
                  <a:gd name="T35" fmla="*/ 301 h 323"/>
                  <a:gd name="T36" fmla="*/ 171 w 341"/>
                  <a:gd name="T37" fmla="*/ 271 h 323"/>
                  <a:gd name="T38" fmla="*/ 176 w 341"/>
                  <a:gd name="T39" fmla="*/ 230 h 323"/>
                  <a:gd name="T40" fmla="*/ 202 w 341"/>
                  <a:gd name="T41" fmla="*/ 222 h 323"/>
                  <a:gd name="T42" fmla="*/ 224 w 341"/>
                  <a:gd name="T43" fmla="*/ 208 h 323"/>
                  <a:gd name="T44" fmla="*/ 243 w 341"/>
                  <a:gd name="T45" fmla="*/ 190 h 323"/>
                  <a:gd name="T46" fmla="*/ 257 w 341"/>
                  <a:gd name="T47" fmla="*/ 168 h 323"/>
                  <a:gd name="T48" fmla="*/ 266 w 341"/>
                  <a:gd name="T49" fmla="*/ 144 h 323"/>
                  <a:gd name="T50" fmla="*/ 272 w 341"/>
                  <a:gd name="T51" fmla="*/ 118 h 323"/>
                  <a:gd name="T52" fmla="*/ 271 w 341"/>
                  <a:gd name="T53" fmla="*/ 90 h 323"/>
                  <a:gd name="T54" fmla="*/ 265 w 341"/>
                  <a:gd name="T55" fmla="*/ 62 h 323"/>
                  <a:gd name="T56" fmla="*/ 288 w 341"/>
                  <a:gd name="T57" fmla="*/ 56 h 323"/>
                  <a:gd name="T58" fmla="*/ 308 w 341"/>
                  <a:gd name="T59" fmla="*/ 42 h 323"/>
                  <a:gd name="T60" fmla="*/ 327 w 341"/>
                  <a:gd name="T61" fmla="*/ 23 h 323"/>
                  <a:gd name="T62" fmla="*/ 341 w 341"/>
                  <a:gd name="T63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23">
                    <a:moveTo>
                      <a:pt x="14" y="133"/>
                    </a:moveTo>
                    <a:lnTo>
                      <a:pt x="3" y="160"/>
                    </a:lnTo>
                    <a:lnTo>
                      <a:pt x="0" y="184"/>
                    </a:lnTo>
                    <a:lnTo>
                      <a:pt x="1" y="205"/>
                    </a:lnTo>
                    <a:lnTo>
                      <a:pt x="6" y="221"/>
                    </a:lnTo>
                    <a:lnTo>
                      <a:pt x="15" y="232"/>
                    </a:lnTo>
                    <a:lnTo>
                      <a:pt x="27" y="238"/>
                    </a:lnTo>
                    <a:lnTo>
                      <a:pt x="39" y="238"/>
                    </a:lnTo>
                    <a:lnTo>
                      <a:pt x="52" y="230"/>
                    </a:lnTo>
                    <a:lnTo>
                      <a:pt x="52" y="252"/>
                    </a:lnTo>
                    <a:lnTo>
                      <a:pt x="55" y="271"/>
                    </a:lnTo>
                    <a:lnTo>
                      <a:pt x="60" y="287"/>
                    </a:lnTo>
                    <a:lnTo>
                      <a:pt x="68" y="300"/>
                    </a:lnTo>
                    <a:lnTo>
                      <a:pt x="78" y="310"/>
                    </a:lnTo>
                    <a:lnTo>
                      <a:pt x="88" y="318"/>
                    </a:lnTo>
                    <a:lnTo>
                      <a:pt x="112" y="323"/>
                    </a:lnTo>
                    <a:lnTo>
                      <a:pt x="136" y="318"/>
                    </a:lnTo>
                    <a:lnTo>
                      <a:pt x="156" y="301"/>
                    </a:lnTo>
                    <a:lnTo>
                      <a:pt x="171" y="271"/>
                    </a:lnTo>
                    <a:lnTo>
                      <a:pt x="176" y="230"/>
                    </a:lnTo>
                    <a:lnTo>
                      <a:pt x="202" y="222"/>
                    </a:lnTo>
                    <a:lnTo>
                      <a:pt x="224" y="208"/>
                    </a:lnTo>
                    <a:lnTo>
                      <a:pt x="243" y="190"/>
                    </a:lnTo>
                    <a:lnTo>
                      <a:pt x="257" y="168"/>
                    </a:lnTo>
                    <a:lnTo>
                      <a:pt x="266" y="144"/>
                    </a:lnTo>
                    <a:lnTo>
                      <a:pt x="272" y="118"/>
                    </a:lnTo>
                    <a:lnTo>
                      <a:pt x="271" y="90"/>
                    </a:lnTo>
                    <a:lnTo>
                      <a:pt x="265" y="62"/>
                    </a:lnTo>
                    <a:lnTo>
                      <a:pt x="288" y="56"/>
                    </a:lnTo>
                    <a:lnTo>
                      <a:pt x="308" y="42"/>
                    </a:lnTo>
                    <a:lnTo>
                      <a:pt x="327" y="23"/>
                    </a:lnTo>
                    <a:lnTo>
                      <a:pt x="34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4" name="Freeform 266">
                <a:extLst>
                  <a:ext uri="{FF2B5EF4-FFF2-40B4-BE49-F238E27FC236}">
                    <a16:creationId xmlns:a16="http://schemas.microsoft.com/office/drawing/2014/main" id="{579F4E49-304D-45F4-81A8-6D3D94C9C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763" y="3324225"/>
                <a:ext cx="17463" cy="9525"/>
              </a:xfrm>
              <a:custGeom>
                <a:avLst/>
                <a:gdLst>
                  <a:gd name="T0" fmla="*/ 0 w 78"/>
                  <a:gd name="T1" fmla="*/ 26 h 49"/>
                  <a:gd name="T2" fmla="*/ 12 w 78"/>
                  <a:gd name="T3" fmla="*/ 39 h 49"/>
                  <a:gd name="T4" fmla="*/ 27 w 78"/>
                  <a:gd name="T5" fmla="*/ 47 h 49"/>
                  <a:gd name="T6" fmla="*/ 41 w 78"/>
                  <a:gd name="T7" fmla="*/ 49 h 49"/>
                  <a:gd name="T8" fmla="*/ 55 w 78"/>
                  <a:gd name="T9" fmla="*/ 47 h 49"/>
                  <a:gd name="T10" fmla="*/ 67 w 78"/>
                  <a:gd name="T11" fmla="*/ 39 h 49"/>
                  <a:gd name="T12" fmla="*/ 76 w 78"/>
                  <a:gd name="T13" fmla="*/ 29 h 49"/>
                  <a:gd name="T14" fmla="*/ 78 w 78"/>
                  <a:gd name="T15" fmla="*/ 16 h 49"/>
                  <a:gd name="T16" fmla="*/ 75 w 78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49">
                    <a:moveTo>
                      <a:pt x="0" y="26"/>
                    </a:moveTo>
                    <a:lnTo>
                      <a:pt x="12" y="39"/>
                    </a:lnTo>
                    <a:lnTo>
                      <a:pt x="27" y="47"/>
                    </a:lnTo>
                    <a:lnTo>
                      <a:pt x="41" y="49"/>
                    </a:lnTo>
                    <a:lnTo>
                      <a:pt x="55" y="47"/>
                    </a:lnTo>
                    <a:lnTo>
                      <a:pt x="67" y="39"/>
                    </a:lnTo>
                    <a:lnTo>
                      <a:pt x="76" y="29"/>
                    </a:lnTo>
                    <a:lnTo>
                      <a:pt x="78" y="16"/>
                    </a:lnTo>
                    <a:lnTo>
                      <a:pt x="7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5" name="Freeform 267">
                <a:extLst>
                  <a:ext uri="{FF2B5EF4-FFF2-40B4-BE49-F238E27FC236}">
                    <a16:creationId xmlns:a16="http://schemas.microsoft.com/office/drawing/2014/main" id="{5350D968-0B3E-48EE-ACBD-F6CE24735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051" y="3321050"/>
                <a:ext cx="79375" cy="22225"/>
              </a:xfrm>
              <a:custGeom>
                <a:avLst/>
                <a:gdLst>
                  <a:gd name="T0" fmla="*/ 0 w 346"/>
                  <a:gd name="T1" fmla="*/ 62 h 127"/>
                  <a:gd name="T2" fmla="*/ 12 w 346"/>
                  <a:gd name="T3" fmla="*/ 78 h 127"/>
                  <a:gd name="T4" fmla="*/ 26 w 346"/>
                  <a:gd name="T5" fmla="*/ 90 h 127"/>
                  <a:gd name="T6" fmla="*/ 40 w 346"/>
                  <a:gd name="T7" fmla="*/ 97 h 127"/>
                  <a:gd name="T8" fmla="*/ 55 w 346"/>
                  <a:gd name="T9" fmla="*/ 99 h 127"/>
                  <a:gd name="T10" fmla="*/ 70 w 346"/>
                  <a:gd name="T11" fmla="*/ 96 h 127"/>
                  <a:gd name="T12" fmla="*/ 85 w 346"/>
                  <a:gd name="T13" fmla="*/ 88 h 127"/>
                  <a:gd name="T14" fmla="*/ 99 w 346"/>
                  <a:gd name="T15" fmla="*/ 76 h 127"/>
                  <a:gd name="T16" fmla="*/ 113 w 346"/>
                  <a:gd name="T17" fmla="*/ 60 h 127"/>
                  <a:gd name="T18" fmla="*/ 116 w 346"/>
                  <a:gd name="T19" fmla="*/ 82 h 127"/>
                  <a:gd name="T20" fmla="*/ 120 w 346"/>
                  <a:gd name="T21" fmla="*/ 98 h 127"/>
                  <a:gd name="T22" fmla="*/ 128 w 346"/>
                  <a:gd name="T23" fmla="*/ 108 h 127"/>
                  <a:gd name="T24" fmla="*/ 136 w 346"/>
                  <a:gd name="T25" fmla="*/ 114 h 127"/>
                  <a:gd name="T26" fmla="*/ 148 w 346"/>
                  <a:gd name="T27" fmla="*/ 115 h 127"/>
                  <a:gd name="T28" fmla="*/ 160 w 346"/>
                  <a:gd name="T29" fmla="*/ 111 h 127"/>
                  <a:gd name="T30" fmla="*/ 188 w 346"/>
                  <a:gd name="T31" fmla="*/ 90 h 127"/>
                  <a:gd name="T32" fmla="*/ 194 w 346"/>
                  <a:gd name="T33" fmla="*/ 109 h 127"/>
                  <a:gd name="T34" fmla="*/ 205 w 346"/>
                  <a:gd name="T35" fmla="*/ 121 h 127"/>
                  <a:gd name="T36" fmla="*/ 218 w 346"/>
                  <a:gd name="T37" fmla="*/ 127 h 127"/>
                  <a:gd name="T38" fmla="*/ 233 w 346"/>
                  <a:gd name="T39" fmla="*/ 126 h 127"/>
                  <a:gd name="T40" fmla="*/ 246 w 346"/>
                  <a:gd name="T41" fmla="*/ 117 h 127"/>
                  <a:gd name="T42" fmla="*/ 256 w 346"/>
                  <a:gd name="T43" fmla="*/ 103 h 127"/>
                  <a:gd name="T44" fmla="*/ 259 w 346"/>
                  <a:gd name="T45" fmla="*/ 85 h 127"/>
                  <a:gd name="T46" fmla="*/ 256 w 346"/>
                  <a:gd name="T47" fmla="*/ 60 h 127"/>
                  <a:gd name="T48" fmla="*/ 275 w 346"/>
                  <a:gd name="T49" fmla="*/ 74 h 127"/>
                  <a:gd name="T50" fmla="*/ 295 w 346"/>
                  <a:gd name="T51" fmla="*/ 80 h 127"/>
                  <a:gd name="T52" fmla="*/ 312 w 346"/>
                  <a:gd name="T53" fmla="*/ 77 h 127"/>
                  <a:gd name="T54" fmla="*/ 327 w 346"/>
                  <a:gd name="T55" fmla="*/ 69 h 127"/>
                  <a:gd name="T56" fmla="*/ 338 w 346"/>
                  <a:gd name="T57" fmla="*/ 56 h 127"/>
                  <a:gd name="T58" fmla="*/ 345 w 346"/>
                  <a:gd name="T59" fmla="*/ 40 h 127"/>
                  <a:gd name="T60" fmla="*/ 346 w 346"/>
                  <a:gd name="T61" fmla="*/ 21 h 127"/>
                  <a:gd name="T62" fmla="*/ 342 w 346"/>
                  <a:gd name="T6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6" h="127">
                    <a:moveTo>
                      <a:pt x="0" y="62"/>
                    </a:moveTo>
                    <a:lnTo>
                      <a:pt x="12" y="78"/>
                    </a:lnTo>
                    <a:lnTo>
                      <a:pt x="26" y="90"/>
                    </a:lnTo>
                    <a:lnTo>
                      <a:pt x="40" y="97"/>
                    </a:lnTo>
                    <a:lnTo>
                      <a:pt x="55" y="99"/>
                    </a:lnTo>
                    <a:lnTo>
                      <a:pt x="70" y="96"/>
                    </a:lnTo>
                    <a:lnTo>
                      <a:pt x="85" y="88"/>
                    </a:lnTo>
                    <a:lnTo>
                      <a:pt x="99" y="76"/>
                    </a:lnTo>
                    <a:lnTo>
                      <a:pt x="113" y="60"/>
                    </a:lnTo>
                    <a:lnTo>
                      <a:pt x="116" y="82"/>
                    </a:lnTo>
                    <a:lnTo>
                      <a:pt x="120" y="98"/>
                    </a:lnTo>
                    <a:lnTo>
                      <a:pt x="128" y="108"/>
                    </a:lnTo>
                    <a:lnTo>
                      <a:pt x="136" y="114"/>
                    </a:lnTo>
                    <a:lnTo>
                      <a:pt x="148" y="115"/>
                    </a:lnTo>
                    <a:lnTo>
                      <a:pt x="160" y="111"/>
                    </a:lnTo>
                    <a:lnTo>
                      <a:pt x="188" y="90"/>
                    </a:lnTo>
                    <a:lnTo>
                      <a:pt x="194" y="109"/>
                    </a:lnTo>
                    <a:lnTo>
                      <a:pt x="205" y="121"/>
                    </a:lnTo>
                    <a:lnTo>
                      <a:pt x="218" y="127"/>
                    </a:lnTo>
                    <a:lnTo>
                      <a:pt x="233" y="126"/>
                    </a:lnTo>
                    <a:lnTo>
                      <a:pt x="246" y="117"/>
                    </a:lnTo>
                    <a:lnTo>
                      <a:pt x="256" y="103"/>
                    </a:lnTo>
                    <a:lnTo>
                      <a:pt x="259" y="85"/>
                    </a:lnTo>
                    <a:lnTo>
                      <a:pt x="256" y="60"/>
                    </a:lnTo>
                    <a:lnTo>
                      <a:pt x="275" y="74"/>
                    </a:lnTo>
                    <a:lnTo>
                      <a:pt x="295" y="80"/>
                    </a:lnTo>
                    <a:lnTo>
                      <a:pt x="312" y="77"/>
                    </a:lnTo>
                    <a:lnTo>
                      <a:pt x="327" y="69"/>
                    </a:lnTo>
                    <a:lnTo>
                      <a:pt x="338" y="56"/>
                    </a:lnTo>
                    <a:lnTo>
                      <a:pt x="345" y="40"/>
                    </a:lnTo>
                    <a:lnTo>
                      <a:pt x="346" y="21"/>
                    </a:lnTo>
                    <a:lnTo>
                      <a:pt x="34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6" name="Freeform 268">
                <a:extLst>
                  <a:ext uri="{FF2B5EF4-FFF2-40B4-BE49-F238E27FC236}">
                    <a16:creationId xmlns:a16="http://schemas.microsoft.com/office/drawing/2014/main" id="{4EDD69CA-B486-4FD5-9534-B8011C57E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5676" y="3270250"/>
                <a:ext cx="122238" cy="55563"/>
              </a:xfrm>
              <a:custGeom>
                <a:avLst/>
                <a:gdLst>
                  <a:gd name="T0" fmla="*/ 0 w 544"/>
                  <a:gd name="T1" fmla="*/ 312 h 313"/>
                  <a:gd name="T2" fmla="*/ 17 w 544"/>
                  <a:gd name="T3" fmla="*/ 313 h 313"/>
                  <a:gd name="T4" fmla="*/ 32 w 544"/>
                  <a:gd name="T5" fmla="*/ 310 h 313"/>
                  <a:gd name="T6" fmla="*/ 46 w 544"/>
                  <a:gd name="T7" fmla="*/ 304 h 313"/>
                  <a:gd name="T8" fmla="*/ 57 w 544"/>
                  <a:gd name="T9" fmla="*/ 294 h 313"/>
                  <a:gd name="T10" fmla="*/ 64 w 544"/>
                  <a:gd name="T11" fmla="*/ 281 h 313"/>
                  <a:gd name="T12" fmla="*/ 67 w 544"/>
                  <a:gd name="T13" fmla="*/ 266 h 313"/>
                  <a:gd name="T14" fmla="*/ 65 w 544"/>
                  <a:gd name="T15" fmla="*/ 250 h 313"/>
                  <a:gd name="T16" fmla="*/ 56 w 544"/>
                  <a:gd name="T17" fmla="*/ 233 h 313"/>
                  <a:gd name="T18" fmla="*/ 74 w 544"/>
                  <a:gd name="T19" fmla="*/ 239 h 313"/>
                  <a:gd name="T20" fmla="*/ 90 w 544"/>
                  <a:gd name="T21" fmla="*/ 241 h 313"/>
                  <a:gd name="T22" fmla="*/ 101 w 544"/>
                  <a:gd name="T23" fmla="*/ 237 h 313"/>
                  <a:gd name="T24" fmla="*/ 109 w 544"/>
                  <a:gd name="T25" fmla="*/ 231 h 313"/>
                  <a:gd name="T26" fmla="*/ 111 w 544"/>
                  <a:gd name="T27" fmla="*/ 221 h 313"/>
                  <a:gd name="T28" fmla="*/ 109 w 544"/>
                  <a:gd name="T29" fmla="*/ 210 h 313"/>
                  <a:gd name="T30" fmla="*/ 100 w 544"/>
                  <a:gd name="T31" fmla="*/ 198 h 313"/>
                  <a:gd name="T32" fmla="*/ 86 w 544"/>
                  <a:gd name="T33" fmla="*/ 185 h 313"/>
                  <a:gd name="T34" fmla="*/ 107 w 544"/>
                  <a:gd name="T35" fmla="*/ 179 h 313"/>
                  <a:gd name="T36" fmla="*/ 122 w 544"/>
                  <a:gd name="T37" fmla="*/ 170 h 313"/>
                  <a:gd name="T38" fmla="*/ 132 w 544"/>
                  <a:gd name="T39" fmla="*/ 159 h 313"/>
                  <a:gd name="T40" fmla="*/ 137 w 544"/>
                  <a:gd name="T41" fmla="*/ 148 h 313"/>
                  <a:gd name="T42" fmla="*/ 138 w 544"/>
                  <a:gd name="T43" fmla="*/ 135 h 313"/>
                  <a:gd name="T44" fmla="*/ 135 w 544"/>
                  <a:gd name="T45" fmla="*/ 121 h 313"/>
                  <a:gd name="T46" fmla="*/ 115 w 544"/>
                  <a:gd name="T47" fmla="*/ 96 h 313"/>
                  <a:gd name="T48" fmla="*/ 128 w 544"/>
                  <a:gd name="T49" fmla="*/ 83 h 313"/>
                  <a:gd name="T50" fmla="*/ 135 w 544"/>
                  <a:gd name="T51" fmla="*/ 66 h 313"/>
                  <a:gd name="T52" fmla="*/ 132 w 544"/>
                  <a:gd name="T53" fmla="*/ 48 h 313"/>
                  <a:gd name="T54" fmla="*/ 120 w 544"/>
                  <a:gd name="T55" fmla="*/ 33 h 313"/>
                  <a:gd name="T56" fmla="*/ 139 w 544"/>
                  <a:gd name="T57" fmla="*/ 46 h 313"/>
                  <a:gd name="T58" fmla="*/ 159 w 544"/>
                  <a:gd name="T59" fmla="*/ 51 h 313"/>
                  <a:gd name="T60" fmla="*/ 175 w 544"/>
                  <a:gd name="T61" fmla="*/ 52 h 313"/>
                  <a:gd name="T62" fmla="*/ 190 w 544"/>
                  <a:gd name="T63" fmla="*/ 50 h 313"/>
                  <a:gd name="T64" fmla="*/ 216 w 544"/>
                  <a:gd name="T65" fmla="*/ 39 h 313"/>
                  <a:gd name="T66" fmla="*/ 233 w 544"/>
                  <a:gd name="T67" fmla="*/ 21 h 313"/>
                  <a:gd name="T68" fmla="*/ 244 w 544"/>
                  <a:gd name="T69" fmla="*/ 0 h 313"/>
                  <a:gd name="T70" fmla="*/ 253 w 544"/>
                  <a:gd name="T71" fmla="*/ 21 h 313"/>
                  <a:gd name="T72" fmla="*/ 266 w 544"/>
                  <a:gd name="T73" fmla="*/ 37 h 313"/>
                  <a:gd name="T74" fmla="*/ 286 w 544"/>
                  <a:gd name="T75" fmla="*/ 50 h 313"/>
                  <a:gd name="T76" fmla="*/ 311 w 544"/>
                  <a:gd name="T77" fmla="*/ 59 h 313"/>
                  <a:gd name="T78" fmla="*/ 297 w 544"/>
                  <a:gd name="T79" fmla="*/ 79 h 313"/>
                  <a:gd name="T80" fmla="*/ 292 w 544"/>
                  <a:gd name="T81" fmla="*/ 97 h 313"/>
                  <a:gd name="T82" fmla="*/ 294 w 544"/>
                  <a:gd name="T83" fmla="*/ 114 h 313"/>
                  <a:gd name="T84" fmla="*/ 303 w 544"/>
                  <a:gd name="T85" fmla="*/ 128 h 313"/>
                  <a:gd name="T86" fmla="*/ 316 w 544"/>
                  <a:gd name="T87" fmla="*/ 139 h 313"/>
                  <a:gd name="T88" fmla="*/ 333 w 544"/>
                  <a:gd name="T89" fmla="*/ 147 h 313"/>
                  <a:gd name="T90" fmla="*/ 354 w 544"/>
                  <a:gd name="T91" fmla="*/ 150 h 313"/>
                  <a:gd name="T92" fmla="*/ 375 w 544"/>
                  <a:gd name="T93" fmla="*/ 149 h 313"/>
                  <a:gd name="T94" fmla="*/ 363 w 544"/>
                  <a:gd name="T95" fmla="*/ 161 h 313"/>
                  <a:gd name="T96" fmla="*/ 358 w 544"/>
                  <a:gd name="T97" fmla="*/ 175 h 313"/>
                  <a:gd name="T98" fmla="*/ 357 w 544"/>
                  <a:gd name="T99" fmla="*/ 187 h 313"/>
                  <a:gd name="T100" fmla="*/ 360 w 544"/>
                  <a:gd name="T101" fmla="*/ 198 h 313"/>
                  <a:gd name="T102" fmla="*/ 368 w 544"/>
                  <a:gd name="T103" fmla="*/ 204 h 313"/>
                  <a:gd name="T104" fmla="*/ 379 w 544"/>
                  <a:gd name="T105" fmla="*/ 206 h 313"/>
                  <a:gd name="T106" fmla="*/ 393 w 544"/>
                  <a:gd name="T107" fmla="*/ 203 h 313"/>
                  <a:gd name="T108" fmla="*/ 409 w 544"/>
                  <a:gd name="T109" fmla="*/ 192 h 313"/>
                  <a:gd name="T110" fmla="*/ 416 w 544"/>
                  <a:gd name="T111" fmla="*/ 213 h 313"/>
                  <a:gd name="T112" fmla="*/ 431 w 544"/>
                  <a:gd name="T113" fmla="*/ 228 h 313"/>
                  <a:gd name="T114" fmla="*/ 451 w 544"/>
                  <a:gd name="T115" fmla="*/ 237 h 313"/>
                  <a:gd name="T116" fmla="*/ 473 w 544"/>
                  <a:gd name="T117" fmla="*/ 241 h 313"/>
                  <a:gd name="T118" fmla="*/ 497 w 544"/>
                  <a:gd name="T119" fmla="*/ 238 h 313"/>
                  <a:gd name="T120" fmla="*/ 518 w 544"/>
                  <a:gd name="T121" fmla="*/ 229 h 313"/>
                  <a:gd name="T122" fmla="*/ 534 w 544"/>
                  <a:gd name="T123" fmla="*/ 213 h 313"/>
                  <a:gd name="T124" fmla="*/ 544 w 544"/>
                  <a:gd name="T125" fmla="*/ 189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4" h="313">
                    <a:moveTo>
                      <a:pt x="0" y="312"/>
                    </a:moveTo>
                    <a:lnTo>
                      <a:pt x="17" y="313"/>
                    </a:lnTo>
                    <a:lnTo>
                      <a:pt x="32" y="310"/>
                    </a:lnTo>
                    <a:lnTo>
                      <a:pt x="46" y="304"/>
                    </a:lnTo>
                    <a:lnTo>
                      <a:pt x="57" y="294"/>
                    </a:lnTo>
                    <a:lnTo>
                      <a:pt x="64" y="281"/>
                    </a:lnTo>
                    <a:lnTo>
                      <a:pt x="67" y="266"/>
                    </a:lnTo>
                    <a:lnTo>
                      <a:pt x="65" y="250"/>
                    </a:lnTo>
                    <a:lnTo>
                      <a:pt x="56" y="233"/>
                    </a:lnTo>
                    <a:lnTo>
                      <a:pt x="74" y="239"/>
                    </a:lnTo>
                    <a:lnTo>
                      <a:pt x="90" y="241"/>
                    </a:lnTo>
                    <a:lnTo>
                      <a:pt x="101" y="237"/>
                    </a:lnTo>
                    <a:lnTo>
                      <a:pt x="109" y="231"/>
                    </a:lnTo>
                    <a:lnTo>
                      <a:pt x="111" y="221"/>
                    </a:lnTo>
                    <a:lnTo>
                      <a:pt x="109" y="210"/>
                    </a:lnTo>
                    <a:lnTo>
                      <a:pt x="100" y="198"/>
                    </a:lnTo>
                    <a:lnTo>
                      <a:pt x="86" y="185"/>
                    </a:lnTo>
                    <a:lnTo>
                      <a:pt x="107" y="179"/>
                    </a:lnTo>
                    <a:lnTo>
                      <a:pt x="122" y="170"/>
                    </a:lnTo>
                    <a:lnTo>
                      <a:pt x="132" y="159"/>
                    </a:lnTo>
                    <a:lnTo>
                      <a:pt x="137" y="148"/>
                    </a:lnTo>
                    <a:lnTo>
                      <a:pt x="138" y="135"/>
                    </a:lnTo>
                    <a:lnTo>
                      <a:pt x="135" y="121"/>
                    </a:lnTo>
                    <a:lnTo>
                      <a:pt x="115" y="96"/>
                    </a:lnTo>
                    <a:lnTo>
                      <a:pt x="128" y="83"/>
                    </a:lnTo>
                    <a:lnTo>
                      <a:pt x="135" y="66"/>
                    </a:lnTo>
                    <a:lnTo>
                      <a:pt x="132" y="48"/>
                    </a:lnTo>
                    <a:lnTo>
                      <a:pt x="120" y="33"/>
                    </a:lnTo>
                    <a:lnTo>
                      <a:pt x="139" y="46"/>
                    </a:lnTo>
                    <a:lnTo>
                      <a:pt x="159" y="51"/>
                    </a:lnTo>
                    <a:lnTo>
                      <a:pt x="175" y="52"/>
                    </a:lnTo>
                    <a:lnTo>
                      <a:pt x="190" y="50"/>
                    </a:lnTo>
                    <a:lnTo>
                      <a:pt x="216" y="39"/>
                    </a:lnTo>
                    <a:lnTo>
                      <a:pt x="233" y="21"/>
                    </a:lnTo>
                    <a:lnTo>
                      <a:pt x="244" y="0"/>
                    </a:lnTo>
                    <a:lnTo>
                      <a:pt x="253" y="21"/>
                    </a:lnTo>
                    <a:lnTo>
                      <a:pt x="266" y="37"/>
                    </a:lnTo>
                    <a:lnTo>
                      <a:pt x="286" y="50"/>
                    </a:lnTo>
                    <a:lnTo>
                      <a:pt x="311" y="59"/>
                    </a:lnTo>
                    <a:lnTo>
                      <a:pt x="297" y="79"/>
                    </a:lnTo>
                    <a:lnTo>
                      <a:pt x="292" y="97"/>
                    </a:lnTo>
                    <a:lnTo>
                      <a:pt x="294" y="114"/>
                    </a:lnTo>
                    <a:lnTo>
                      <a:pt x="303" y="128"/>
                    </a:lnTo>
                    <a:lnTo>
                      <a:pt x="316" y="139"/>
                    </a:lnTo>
                    <a:lnTo>
                      <a:pt x="333" y="147"/>
                    </a:lnTo>
                    <a:lnTo>
                      <a:pt x="354" y="150"/>
                    </a:lnTo>
                    <a:lnTo>
                      <a:pt x="375" y="149"/>
                    </a:lnTo>
                    <a:lnTo>
                      <a:pt x="363" y="161"/>
                    </a:lnTo>
                    <a:lnTo>
                      <a:pt x="358" y="175"/>
                    </a:lnTo>
                    <a:lnTo>
                      <a:pt x="357" y="187"/>
                    </a:lnTo>
                    <a:lnTo>
                      <a:pt x="360" y="198"/>
                    </a:lnTo>
                    <a:lnTo>
                      <a:pt x="368" y="204"/>
                    </a:lnTo>
                    <a:lnTo>
                      <a:pt x="379" y="206"/>
                    </a:lnTo>
                    <a:lnTo>
                      <a:pt x="393" y="203"/>
                    </a:lnTo>
                    <a:lnTo>
                      <a:pt x="409" y="192"/>
                    </a:lnTo>
                    <a:lnTo>
                      <a:pt x="416" y="213"/>
                    </a:lnTo>
                    <a:lnTo>
                      <a:pt x="431" y="228"/>
                    </a:lnTo>
                    <a:lnTo>
                      <a:pt x="451" y="237"/>
                    </a:lnTo>
                    <a:lnTo>
                      <a:pt x="473" y="241"/>
                    </a:lnTo>
                    <a:lnTo>
                      <a:pt x="497" y="238"/>
                    </a:lnTo>
                    <a:lnTo>
                      <a:pt x="518" y="229"/>
                    </a:lnTo>
                    <a:lnTo>
                      <a:pt x="534" y="213"/>
                    </a:lnTo>
                    <a:lnTo>
                      <a:pt x="544" y="18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7" name="Freeform 269">
                <a:extLst>
                  <a:ext uri="{FF2B5EF4-FFF2-40B4-BE49-F238E27FC236}">
                    <a16:creationId xmlns:a16="http://schemas.microsoft.com/office/drawing/2014/main" id="{0307F86F-DBE9-493C-8F21-3F90E731E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351" y="3243263"/>
                <a:ext cx="49213" cy="60325"/>
              </a:xfrm>
              <a:custGeom>
                <a:avLst/>
                <a:gdLst>
                  <a:gd name="T0" fmla="*/ 67 w 217"/>
                  <a:gd name="T1" fmla="*/ 339 h 339"/>
                  <a:gd name="T2" fmla="*/ 50 w 217"/>
                  <a:gd name="T3" fmla="*/ 337 h 339"/>
                  <a:gd name="T4" fmla="*/ 37 w 217"/>
                  <a:gd name="T5" fmla="*/ 332 h 339"/>
                  <a:gd name="T6" fmla="*/ 28 w 217"/>
                  <a:gd name="T7" fmla="*/ 323 h 339"/>
                  <a:gd name="T8" fmla="*/ 25 w 217"/>
                  <a:gd name="T9" fmla="*/ 313 h 339"/>
                  <a:gd name="T10" fmla="*/ 32 w 217"/>
                  <a:gd name="T11" fmla="*/ 290 h 339"/>
                  <a:gd name="T12" fmla="*/ 41 w 217"/>
                  <a:gd name="T13" fmla="*/ 278 h 339"/>
                  <a:gd name="T14" fmla="*/ 56 w 217"/>
                  <a:gd name="T15" fmla="*/ 268 h 339"/>
                  <a:gd name="T16" fmla="*/ 32 w 217"/>
                  <a:gd name="T17" fmla="*/ 261 h 339"/>
                  <a:gd name="T18" fmla="*/ 13 w 217"/>
                  <a:gd name="T19" fmla="*/ 247 h 339"/>
                  <a:gd name="T20" fmla="*/ 4 w 217"/>
                  <a:gd name="T21" fmla="*/ 229 h 339"/>
                  <a:gd name="T22" fmla="*/ 0 w 217"/>
                  <a:gd name="T23" fmla="*/ 210 h 339"/>
                  <a:gd name="T24" fmla="*/ 5 w 217"/>
                  <a:gd name="T25" fmla="*/ 190 h 339"/>
                  <a:gd name="T26" fmla="*/ 18 w 217"/>
                  <a:gd name="T27" fmla="*/ 174 h 339"/>
                  <a:gd name="T28" fmla="*/ 38 w 217"/>
                  <a:gd name="T29" fmla="*/ 164 h 339"/>
                  <a:gd name="T30" fmla="*/ 51 w 217"/>
                  <a:gd name="T31" fmla="*/ 162 h 339"/>
                  <a:gd name="T32" fmla="*/ 67 w 217"/>
                  <a:gd name="T33" fmla="*/ 160 h 339"/>
                  <a:gd name="T34" fmla="*/ 49 w 217"/>
                  <a:gd name="T35" fmla="*/ 142 h 339"/>
                  <a:gd name="T36" fmla="*/ 42 w 217"/>
                  <a:gd name="T37" fmla="*/ 125 h 339"/>
                  <a:gd name="T38" fmla="*/ 44 w 217"/>
                  <a:gd name="T39" fmla="*/ 110 h 339"/>
                  <a:gd name="T40" fmla="*/ 53 w 217"/>
                  <a:gd name="T41" fmla="*/ 99 h 339"/>
                  <a:gd name="T42" fmla="*/ 68 w 217"/>
                  <a:gd name="T43" fmla="*/ 89 h 339"/>
                  <a:gd name="T44" fmla="*/ 88 w 217"/>
                  <a:gd name="T45" fmla="*/ 86 h 339"/>
                  <a:gd name="T46" fmla="*/ 109 w 217"/>
                  <a:gd name="T47" fmla="*/ 87 h 339"/>
                  <a:gd name="T48" fmla="*/ 132 w 217"/>
                  <a:gd name="T49" fmla="*/ 94 h 339"/>
                  <a:gd name="T50" fmla="*/ 128 w 217"/>
                  <a:gd name="T51" fmla="*/ 74 h 339"/>
                  <a:gd name="T52" fmla="*/ 128 w 217"/>
                  <a:gd name="T53" fmla="*/ 55 h 339"/>
                  <a:gd name="T54" fmla="*/ 134 w 217"/>
                  <a:gd name="T55" fmla="*/ 37 h 339"/>
                  <a:gd name="T56" fmla="*/ 144 w 217"/>
                  <a:gd name="T57" fmla="*/ 20 h 339"/>
                  <a:gd name="T58" fmla="*/ 157 w 217"/>
                  <a:gd name="T59" fmla="*/ 9 h 339"/>
                  <a:gd name="T60" fmla="*/ 174 w 217"/>
                  <a:gd name="T61" fmla="*/ 1 h 339"/>
                  <a:gd name="T62" fmla="*/ 194 w 217"/>
                  <a:gd name="T63" fmla="*/ 0 h 339"/>
                  <a:gd name="T64" fmla="*/ 217 w 217"/>
                  <a:gd name="T65" fmla="*/ 6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7" h="339">
                    <a:moveTo>
                      <a:pt x="67" y="339"/>
                    </a:moveTo>
                    <a:lnTo>
                      <a:pt x="50" y="337"/>
                    </a:lnTo>
                    <a:lnTo>
                      <a:pt x="37" y="332"/>
                    </a:lnTo>
                    <a:lnTo>
                      <a:pt x="28" y="323"/>
                    </a:lnTo>
                    <a:lnTo>
                      <a:pt x="25" y="313"/>
                    </a:lnTo>
                    <a:lnTo>
                      <a:pt x="32" y="290"/>
                    </a:lnTo>
                    <a:lnTo>
                      <a:pt x="41" y="278"/>
                    </a:lnTo>
                    <a:lnTo>
                      <a:pt x="56" y="268"/>
                    </a:lnTo>
                    <a:lnTo>
                      <a:pt x="32" y="261"/>
                    </a:lnTo>
                    <a:lnTo>
                      <a:pt x="13" y="247"/>
                    </a:lnTo>
                    <a:lnTo>
                      <a:pt x="4" y="229"/>
                    </a:lnTo>
                    <a:lnTo>
                      <a:pt x="0" y="210"/>
                    </a:lnTo>
                    <a:lnTo>
                      <a:pt x="5" y="190"/>
                    </a:lnTo>
                    <a:lnTo>
                      <a:pt x="18" y="174"/>
                    </a:lnTo>
                    <a:lnTo>
                      <a:pt x="38" y="164"/>
                    </a:lnTo>
                    <a:lnTo>
                      <a:pt x="51" y="162"/>
                    </a:lnTo>
                    <a:lnTo>
                      <a:pt x="67" y="160"/>
                    </a:lnTo>
                    <a:lnTo>
                      <a:pt x="49" y="142"/>
                    </a:lnTo>
                    <a:lnTo>
                      <a:pt x="42" y="125"/>
                    </a:lnTo>
                    <a:lnTo>
                      <a:pt x="44" y="110"/>
                    </a:lnTo>
                    <a:lnTo>
                      <a:pt x="53" y="99"/>
                    </a:lnTo>
                    <a:lnTo>
                      <a:pt x="68" y="89"/>
                    </a:lnTo>
                    <a:lnTo>
                      <a:pt x="88" y="86"/>
                    </a:lnTo>
                    <a:lnTo>
                      <a:pt x="109" y="87"/>
                    </a:lnTo>
                    <a:lnTo>
                      <a:pt x="132" y="94"/>
                    </a:lnTo>
                    <a:lnTo>
                      <a:pt x="128" y="74"/>
                    </a:lnTo>
                    <a:lnTo>
                      <a:pt x="128" y="55"/>
                    </a:lnTo>
                    <a:lnTo>
                      <a:pt x="134" y="37"/>
                    </a:lnTo>
                    <a:lnTo>
                      <a:pt x="144" y="20"/>
                    </a:lnTo>
                    <a:lnTo>
                      <a:pt x="157" y="9"/>
                    </a:lnTo>
                    <a:lnTo>
                      <a:pt x="174" y="1"/>
                    </a:lnTo>
                    <a:lnTo>
                      <a:pt x="194" y="0"/>
                    </a:lnTo>
                    <a:lnTo>
                      <a:pt x="217" y="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8" name="Freeform 270">
                <a:extLst>
                  <a:ext uri="{FF2B5EF4-FFF2-40B4-BE49-F238E27FC236}">
                    <a16:creationId xmlns:a16="http://schemas.microsoft.com/office/drawing/2014/main" id="{3B326BA2-2327-4E05-8521-A823721E9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2863" y="3213100"/>
                <a:ext cx="14288" cy="33338"/>
              </a:xfrm>
              <a:custGeom>
                <a:avLst/>
                <a:gdLst>
                  <a:gd name="T0" fmla="*/ 61 w 61"/>
                  <a:gd name="T1" fmla="*/ 0 h 189"/>
                  <a:gd name="T2" fmla="*/ 38 w 61"/>
                  <a:gd name="T3" fmla="*/ 12 h 189"/>
                  <a:gd name="T4" fmla="*/ 19 w 61"/>
                  <a:gd name="T5" fmla="*/ 28 h 189"/>
                  <a:gd name="T6" fmla="*/ 6 w 61"/>
                  <a:gd name="T7" fmla="*/ 45 h 189"/>
                  <a:gd name="T8" fmla="*/ 0 w 61"/>
                  <a:gd name="T9" fmla="*/ 64 h 189"/>
                  <a:gd name="T10" fmla="*/ 0 w 61"/>
                  <a:gd name="T11" fmla="*/ 81 h 189"/>
                  <a:gd name="T12" fmla="*/ 5 w 61"/>
                  <a:gd name="T13" fmla="*/ 97 h 189"/>
                  <a:gd name="T14" fmla="*/ 17 w 61"/>
                  <a:gd name="T15" fmla="*/ 110 h 189"/>
                  <a:gd name="T16" fmla="*/ 35 w 61"/>
                  <a:gd name="T17" fmla="*/ 119 h 189"/>
                  <a:gd name="T18" fmla="*/ 21 w 61"/>
                  <a:gd name="T19" fmla="*/ 133 h 189"/>
                  <a:gd name="T20" fmla="*/ 12 w 61"/>
                  <a:gd name="T21" fmla="*/ 148 h 189"/>
                  <a:gd name="T22" fmla="*/ 6 w 61"/>
                  <a:gd name="T23" fmla="*/ 161 h 189"/>
                  <a:gd name="T24" fmla="*/ 6 w 61"/>
                  <a:gd name="T25" fmla="*/ 172 h 189"/>
                  <a:gd name="T26" fmla="*/ 11 w 61"/>
                  <a:gd name="T27" fmla="*/ 181 h 189"/>
                  <a:gd name="T28" fmla="*/ 18 w 61"/>
                  <a:gd name="T29" fmla="*/ 187 h 189"/>
                  <a:gd name="T30" fmla="*/ 29 w 61"/>
                  <a:gd name="T31" fmla="*/ 189 h 189"/>
                  <a:gd name="T32" fmla="*/ 43 w 61"/>
                  <a:gd name="T33" fmla="*/ 186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89">
                    <a:moveTo>
                      <a:pt x="61" y="0"/>
                    </a:moveTo>
                    <a:lnTo>
                      <a:pt x="38" y="12"/>
                    </a:lnTo>
                    <a:lnTo>
                      <a:pt x="19" y="28"/>
                    </a:lnTo>
                    <a:lnTo>
                      <a:pt x="6" y="45"/>
                    </a:lnTo>
                    <a:lnTo>
                      <a:pt x="0" y="64"/>
                    </a:lnTo>
                    <a:lnTo>
                      <a:pt x="0" y="81"/>
                    </a:lnTo>
                    <a:lnTo>
                      <a:pt x="5" y="97"/>
                    </a:lnTo>
                    <a:lnTo>
                      <a:pt x="17" y="110"/>
                    </a:lnTo>
                    <a:lnTo>
                      <a:pt x="35" y="119"/>
                    </a:lnTo>
                    <a:lnTo>
                      <a:pt x="21" y="133"/>
                    </a:lnTo>
                    <a:lnTo>
                      <a:pt x="12" y="148"/>
                    </a:lnTo>
                    <a:lnTo>
                      <a:pt x="6" y="161"/>
                    </a:lnTo>
                    <a:lnTo>
                      <a:pt x="6" y="172"/>
                    </a:lnTo>
                    <a:lnTo>
                      <a:pt x="11" y="181"/>
                    </a:lnTo>
                    <a:lnTo>
                      <a:pt x="18" y="187"/>
                    </a:lnTo>
                    <a:lnTo>
                      <a:pt x="29" y="189"/>
                    </a:lnTo>
                    <a:lnTo>
                      <a:pt x="43" y="18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9" name="Freeform 271">
                <a:extLst>
                  <a:ext uri="{FF2B5EF4-FFF2-40B4-BE49-F238E27FC236}">
                    <a16:creationId xmlns:a16="http://schemas.microsoft.com/office/drawing/2014/main" id="{B0745F5F-C4B8-4341-BC7A-01B2F9EB6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4301" y="3211513"/>
                <a:ext cx="69850" cy="28575"/>
              </a:xfrm>
              <a:custGeom>
                <a:avLst/>
                <a:gdLst>
                  <a:gd name="T0" fmla="*/ 4 w 308"/>
                  <a:gd name="T1" fmla="*/ 58 h 167"/>
                  <a:gd name="T2" fmla="*/ 0 w 308"/>
                  <a:gd name="T3" fmla="*/ 85 h 167"/>
                  <a:gd name="T4" fmla="*/ 2 w 308"/>
                  <a:gd name="T5" fmla="*/ 106 h 167"/>
                  <a:gd name="T6" fmla="*/ 9 w 308"/>
                  <a:gd name="T7" fmla="*/ 121 h 167"/>
                  <a:gd name="T8" fmla="*/ 20 w 308"/>
                  <a:gd name="T9" fmla="*/ 130 h 167"/>
                  <a:gd name="T10" fmla="*/ 33 w 308"/>
                  <a:gd name="T11" fmla="*/ 131 h 167"/>
                  <a:gd name="T12" fmla="*/ 47 w 308"/>
                  <a:gd name="T13" fmla="*/ 125 h 167"/>
                  <a:gd name="T14" fmla="*/ 62 w 308"/>
                  <a:gd name="T15" fmla="*/ 113 h 167"/>
                  <a:gd name="T16" fmla="*/ 75 w 308"/>
                  <a:gd name="T17" fmla="*/ 91 h 167"/>
                  <a:gd name="T18" fmla="*/ 74 w 308"/>
                  <a:gd name="T19" fmla="*/ 115 h 167"/>
                  <a:gd name="T20" fmla="*/ 78 w 308"/>
                  <a:gd name="T21" fmla="*/ 133 h 167"/>
                  <a:gd name="T22" fmla="*/ 85 w 308"/>
                  <a:gd name="T23" fmla="*/ 146 h 167"/>
                  <a:gd name="T24" fmla="*/ 95 w 308"/>
                  <a:gd name="T25" fmla="*/ 151 h 167"/>
                  <a:gd name="T26" fmla="*/ 106 w 308"/>
                  <a:gd name="T27" fmla="*/ 151 h 167"/>
                  <a:gd name="T28" fmla="*/ 119 w 308"/>
                  <a:gd name="T29" fmla="*/ 145 h 167"/>
                  <a:gd name="T30" fmla="*/ 132 w 308"/>
                  <a:gd name="T31" fmla="*/ 131 h 167"/>
                  <a:gd name="T32" fmla="*/ 146 w 308"/>
                  <a:gd name="T33" fmla="*/ 110 h 167"/>
                  <a:gd name="T34" fmla="*/ 152 w 308"/>
                  <a:gd name="T35" fmla="*/ 132 h 167"/>
                  <a:gd name="T36" fmla="*/ 160 w 308"/>
                  <a:gd name="T37" fmla="*/ 148 h 167"/>
                  <a:gd name="T38" fmla="*/ 172 w 308"/>
                  <a:gd name="T39" fmla="*/ 160 h 167"/>
                  <a:gd name="T40" fmla="*/ 186 w 308"/>
                  <a:gd name="T41" fmla="*/ 166 h 167"/>
                  <a:gd name="T42" fmla="*/ 201 w 308"/>
                  <a:gd name="T43" fmla="*/ 167 h 167"/>
                  <a:gd name="T44" fmla="*/ 218 w 308"/>
                  <a:gd name="T45" fmla="*/ 162 h 167"/>
                  <a:gd name="T46" fmla="*/ 233 w 308"/>
                  <a:gd name="T47" fmla="*/ 150 h 167"/>
                  <a:gd name="T48" fmla="*/ 248 w 308"/>
                  <a:gd name="T49" fmla="*/ 132 h 167"/>
                  <a:gd name="T50" fmla="*/ 268 w 308"/>
                  <a:gd name="T51" fmla="*/ 143 h 167"/>
                  <a:gd name="T52" fmla="*/ 285 w 308"/>
                  <a:gd name="T53" fmla="*/ 143 h 167"/>
                  <a:gd name="T54" fmla="*/ 298 w 308"/>
                  <a:gd name="T55" fmla="*/ 135 h 167"/>
                  <a:gd name="T56" fmla="*/ 307 w 308"/>
                  <a:gd name="T57" fmla="*/ 121 h 167"/>
                  <a:gd name="T58" fmla="*/ 308 w 308"/>
                  <a:gd name="T59" fmla="*/ 105 h 167"/>
                  <a:gd name="T60" fmla="*/ 302 w 308"/>
                  <a:gd name="T61" fmla="*/ 89 h 167"/>
                  <a:gd name="T62" fmla="*/ 285 w 308"/>
                  <a:gd name="T63" fmla="*/ 74 h 167"/>
                  <a:gd name="T64" fmla="*/ 260 w 308"/>
                  <a:gd name="T65" fmla="*/ 66 h 167"/>
                  <a:gd name="T66" fmla="*/ 264 w 308"/>
                  <a:gd name="T67" fmla="*/ 47 h 167"/>
                  <a:gd name="T68" fmla="*/ 260 w 308"/>
                  <a:gd name="T69" fmla="*/ 31 h 167"/>
                  <a:gd name="T70" fmla="*/ 248 w 308"/>
                  <a:gd name="T71" fmla="*/ 20 h 167"/>
                  <a:gd name="T72" fmla="*/ 233 w 308"/>
                  <a:gd name="T73" fmla="*/ 10 h 167"/>
                  <a:gd name="T74" fmla="*/ 214 w 308"/>
                  <a:gd name="T75" fmla="*/ 5 h 167"/>
                  <a:gd name="T76" fmla="*/ 195 w 308"/>
                  <a:gd name="T77" fmla="*/ 0 h 167"/>
                  <a:gd name="T78" fmla="*/ 177 w 308"/>
                  <a:gd name="T79" fmla="*/ 0 h 167"/>
                  <a:gd name="T80" fmla="*/ 161 w 308"/>
                  <a:gd name="T81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8" h="167">
                    <a:moveTo>
                      <a:pt x="4" y="58"/>
                    </a:moveTo>
                    <a:lnTo>
                      <a:pt x="0" y="85"/>
                    </a:lnTo>
                    <a:lnTo>
                      <a:pt x="2" y="106"/>
                    </a:lnTo>
                    <a:lnTo>
                      <a:pt x="9" y="121"/>
                    </a:lnTo>
                    <a:lnTo>
                      <a:pt x="20" y="130"/>
                    </a:lnTo>
                    <a:lnTo>
                      <a:pt x="33" y="131"/>
                    </a:lnTo>
                    <a:lnTo>
                      <a:pt x="47" y="125"/>
                    </a:lnTo>
                    <a:lnTo>
                      <a:pt x="62" y="113"/>
                    </a:lnTo>
                    <a:lnTo>
                      <a:pt x="75" y="91"/>
                    </a:lnTo>
                    <a:lnTo>
                      <a:pt x="74" y="115"/>
                    </a:lnTo>
                    <a:lnTo>
                      <a:pt x="78" y="133"/>
                    </a:lnTo>
                    <a:lnTo>
                      <a:pt x="85" y="146"/>
                    </a:lnTo>
                    <a:lnTo>
                      <a:pt x="95" y="151"/>
                    </a:lnTo>
                    <a:lnTo>
                      <a:pt x="106" y="151"/>
                    </a:lnTo>
                    <a:lnTo>
                      <a:pt x="119" y="145"/>
                    </a:lnTo>
                    <a:lnTo>
                      <a:pt x="132" y="131"/>
                    </a:lnTo>
                    <a:lnTo>
                      <a:pt x="146" y="110"/>
                    </a:lnTo>
                    <a:lnTo>
                      <a:pt x="152" y="132"/>
                    </a:lnTo>
                    <a:lnTo>
                      <a:pt x="160" y="148"/>
                    </a:lnTo>
                    <a:lnTo>
                      <a:pt x="172" y="160"/>
                    </a:lnTo>
                    <a:lnTo>
                      <a:pt x="186" y="166"/>
                    </a:lnTo>
                    <a:lnTo>
                      <a:pt x="201" y="167"/>
                    </a:lnTo>
                    <a:lnTo>
                      <a:pt x="218" y="162"/>
                    </a:lnTo>
                    <a:lnTo>
                      <a:pt x="233" y="150"/>
                    </a:lnTo>
                    <a:lnTo>
                      <a:pt x="248" y="132"/>
                    </a:lnTo>
                    <a:lnTo>
                      <a:pt x="268" y="143"/>
                    </a:lnTo>
                    <a:lnTo>
                      <a:pt x="285" y="143"/>
                    </a:lnTo>
                    <a:lnTo>
                      <a:pt x="298" y="135"/>
                    </a:lnTo>
                    <a:lnTo>
                      <a:pt x="307" y="121"/>
                    </a:lnTo>
                    <a:lnTo>
                      <a:pt x="308" y="105"/>
                    </a:lnTo>
                    <a:lnTo>
                      <a:pt x="302" y="89"/>
                    </a:lnTo>
                    <a:lnTo>
                      <a:pt x="285" y="74"/>
                    </a:lnTo>
                    <a:lnTo>
                      <a:pt x="260" y="66"/>
                    </a:lnTo>
                    <a:lnTo>
                      <a:pt x="264" y="47"/>
                    </a:lnTo>
                    <a:lnTo>
                      <a:pt x="260" y="31"/>
                    </a:lnTo>
                    <a:lnTo>
                      <a:pt x="248" y="20"/>
                    </a:lnTo>
                    <a:lnTo>
                      <a:pt x="233" y="10"/>
                    </a:lnTo>
                    <a:lnTo>
                      <a:pt x="214" y="5"/>
                    </a:lnTo>
                    <a:lnTo>
                      <a:pt x="195" y="0"/>
                    </a:lnTo>
                    <a:lnTo>
                      <a:pt x="177" y="0"/>
                    </a:lnTo>
                    <a:lnTo>
                      <a:pt x="161" y="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0" name="Freeform 272">
                <a:extLst>
                  <a:ext uri="{FF2B5EF4-FFF2-40B4-BE49-F238E27FC236}">
                    <a16:creationId xmlns:a16="http://schemas.microsoft.com/office/drawing/2014/main" id="{418F0109-0EFE-49FD-B438-15B3EF64C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3988" y="3167063"/>
                <a:ext cx="47625" cy="44450"/>
              </a:xfrm>
              <a:custGeom>
                <a:avLst/>
                <a:gdLst>
                  <a:gd name="T0" fmla="*/ 46 w 215"/>
                  <a:gd name="T1" fmla="*/ 257 h 257"/>
                  <a:gd name="T2" fmla="*/ 58 w 215"/>
                  <a:gd name="T3" fmla="*/ 238 h 257"/>
                  <a:gd name="T4" fmla="*/ 64 w 215"/>
                  <a:gd name="T5" fmla="*/ 217 h 257"/>
                  <a:gd name="T6" fmla="*/ 63 w 215"/>
                  <a:gd name="T7" fmla="*/ 195 h 257"/>
                  <a:gd name="T8" fmla="*/ 56 w 215"/>
                  <a:gd name="T9" fmla="*/ 170 h 257"/>
                  <a:gd name="T10" fmla="*/ 65 w 215"/>
                  <a:gd name="T11" fmla="*/ 185 h 257"/>
                  <a:gd name="T12" fmla="*/ 75 w 215"/>
                  <a:gd name="T13" fmla="*/ 196 h 257"/>
                  <a:gd name="T14" fmla="*/ 86 w 215"/>
                  <a:gd name="T15" fmla="*/ 200 h 257"/>
                  <a:gd name="T16" fmla="*/ 97 w 215"/>
                  <a:gd name="T17" fmla="*/ 201 h 257"/>
                  <a:gd name="T18" fmla="*/ 107 w 215"/>
                  <a:gd name="T19" fmla="*/ 197 h 257"/>
                  <a:gd name="T20" fmla="*/ 112 w 215"/>
                  <a:gd name="T21" fmla="*/ 189 h 257"/>
                  <a:gd name="T22" fmla="*/ 113 w 215"/>
                  <a:gd name="T23" fmla="*/ 178 h 257"/>
                  <a:gd name="T24" fmla="*/ 109 w 215"/>
                  <a:gd name="T25" fmla="*/ 163 h 257"/>
                  <a:gd name="T26" fmla="*/ 142 w 215"/>
                  <a:gd name="T27" fmla="*/ 174 h 257"/>
                  <a:gd name="T28" fmla="*/ 171 w 215"/>
                  <a:gd name="T29" fmla="*/ 179 h 257"/>
                  <a:gd name="T30" fmla="*/ 193 w 215"/>
                  <a:gd name="T31" fmla="*/ 175 h 257"/>
                  <a:gd name="T32" fmla="*/ 208 w 215"/>
                  <a:gd name="T33" fmla="*/ 168 h 257"/>
                  <a:gd name="T34" fmla="*/ 215 w 215"/>
                  <a:gd name="T35" fmla="*/ 154 h 257"/>
                  <a:gd name="T36" fmla="*/ 210 w 215"/>
                  <a:gd name="T37" fmla="*/ 137 h 257"/>
                  <a:gd name="T38" fmla="*/ 195 w 215"/>
                  <a:gd name="T39" fmla="*/ 116 h 257"/>
                  <a:gd name="T40" fmla="*/ 168 w 215"/>
                  <a:gd name="T41" fmla="*/ 92 h 257"/>
                  <a:gd name="T42" fmla="*/ 174 w 215"/>
                  <a:gd name="T43" fmla="*/ 79 h 257"/>
                  <a:gd name="T44" fmla="*/ 174 w 215"/>
                  <a:gd name="T45" fmla="*/ 66 h 257"/>
                  <a:gd name="T46" fmla="*/ 169 w 215"/>
                  <a:gd name="T47" fmla="*/ 54 h 257"/>
                  <a:gd name="T48" fmla="*/ 162 w 215"/>
                  <a:gd name="T49" fmla="*/ 43 h 257"/>
                  <a:gd name="T50" fmla="*/ 151 w 215"/>
                  <a:gd name="T51" fmla="*/ 34 h 257"/>
                  <a:gd name="T52" fmla="*/ 139 w 215"/>
                  <a:gd name="T53" fmla="*/ 29 h 257"/>
                  <a:gd name="T54" fmla="*/ 127 w 215"/>
                  <a:gd name="T55" fmla="*/ 28 h 257"/>
                  <a:gd name="T56" fmla="*/ 115 w 215"/>
                  <a:gd name="T57" fmla="*/ 32 h 257"/>
                  <a:gd name="T58" fmla="*/ 105 w 215"/>
                  <a:gd name="T59" fmla="*/ 18 h 257"/>
                  <a:gd name="T60" fmla="*/ 92 w 215"/>
                  <a:gd name="T61" fmla="*/ 9 h 257"/>
                  <a:gd name="T62" fmla="*/ 77 w 215"/>
                  <a:gd name="T63" fmla="*/ 2 h 257"/>
                  <a:gd name="T64" fmla="*/ 60 w 215"/>
                  <a:gd name="T65" fmla="*/ 0 h 257"/>
                  <a:gd name="T66" fmla="*/ 44 w 215"/>
                  <a:gd name="T67" fmla="*/ 1 h 257"/>
                  <a:gd name="T68" fmla="*/ 28 w 215"/>
                  <a:gd name="T69" fmla="*/ 5 h 257"/>
                  <a:gd name="T70" fmla="*/ 13 w 215"/>
                  <a:gd name="T71" fmla="*/ 12 h 257"/>
                  <a:gd name="T72" fmla="*/ 0 w 215"/>
                  <a:gd name="T73" fmla="*/ 2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5" h="257">
                    <a:moveTo>
                      <a:pt x="46" y="257"/>
                    </a:moveTo>
                    <a:lnTo>
                      <a:pt x="58" y="238"/>
                    </a:lnTo>
                    <a:lnTo>
                      <a:pt x="64" y="217"/>
                    </a:lnTo>
                    <a:lnTo>
                      <a:pt x="63" y="195"/>
                    </a:lnTo>
                    <a:lnTo>
                      <a:pt x="56" y="170"/>
                    </a:lnTo>
                    <a:lnTo>
                      <a:pt x="65" y="185"/>
                    </a:lnTo>
                    <a:lnTo>
                      <a:pt x="75" y="196"/>
                    </a:lnTo>
                    <a:lnTo>
                      <a:pt x="86" y="200"/>
                    </a:lnTo>
                    <a:lnTo>
                      <a:pt x="97" y="201"/>
                    </a:lnTo>
                    <a:lnTo>
                      <a:pt x="107" y="197"/>
                    </a:lnTo>
                    <a:lnTo>
                      <a:pt x="112" y="189"/>
                    </a:lnTo>
                    <a:lnTo>
                      <a:pt x="113" y="178"/>
                    </a:lnTo>
                    <a:lnTo>
                      <a:pt x="109" y="163"/>
                    </a:lnTo>
                    <a:lnTo>
                      <a:pt x="142" y="174"/>
                    </a:lnTo>
                    <a:lnTo>
                      <a:pt x="171" y="179"/>
                    </a:lnTo>
                    <a:lnTo>
                      <a:pt x="193" y="175"/>
                    </a:lnTo>
                    <a:lnTo>
                      <a:pt x="208" y="168"/>
                    </a:lnTo>
                    <a:lnTo>
                      <a:pt x="215" y="154"/>
                    </a:lnTo>
                    <a:lnTo>
                      <a:pt x="210" y="137"/>
                    </a:lnTo>
                    <a:lnTo>
                      <a:pt x="195" y="116"/>
                    </a:lnTo>
                    <a:lnTo>
                      <a:pt x="168" y="92"/>
                    </a:lnTo>
                    <a:lnTo>
                      <a:pt x="174" y="79"/>
                    </a:lnTo>
                    <a:lnTo>
                      <a:pt x="174" y="66"/>
                    </a:lnTo>
                    <a:lnTo>
                      <a:pt x="169" y="54"/>
                    </a:lnTo>
                    <a:lnTo>
                      <a:pt x="162" y="43"/>
                    </a:lnTo>
                    <a:lnTo>
                      <a:pt x="151" y="34"/>
                    </a:lnTo>
                    <a:lnTo>
                      <a:pt x="139" y="29"/>
                    </a:lnTo>
                    <a:lnTo>
                      <a:pt x="127" y="28"/>
                    </a:lnTo>
                    <a:lnTo>
                      <a:pt x="115" y="32"/>
                    </a:lnTo>
                    <a:lnTo>
                      <a:pt x="105" y="18"/>
                    </a:lnTo>
                    <a:lnTo>
                      <a:pt x="92" y="9"/>
                    </a:lnTo>
                    <a:lnTo>
                      <a:pt x="77" y="2"/>
                    </a:lnTo>
                    <a:lnTo>
                      <a:pt x="60" y="0"/>
                    </a:lnTo>
                    <a:lnTo>
                      <a:pt x="44" y="1"/>
                    </a:lnTo>
                    <a:lnTo>
                      <a:pt x="28" y="5"/>
                    </a:lnTo>
                    <a:lnTo>
                      <a:pt x="13" y="12"/>
                    </a:lnTo>
                    <a:lnTo>
                      <a:pt x="0" y="2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1" name="Freeform 273">
                <a:extLst>
                  <a:ext uri="{FF2B5EF4-FFF2-40B4-BE49-F238E27FC236}">
                    <a16:creationId xmlns:a16="http://schemas.microsoft.com/office/drawing/2014/main" id="{06D3924B-89AE-4D7B-935D-4D0EDC499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7438" y="3222625"/>
                <a:ext cx="46038" cy="53975"/>
              </a:xfrm>
              <a:custGeom>
                <a:avLst/>
                <a:gdLst>
                  <a:gd name="T0" fmla="*/ 0 w 209"/>
                  <a:gd name="T1" fmla="*/ 308 h 308"/>
                  <a:gd name="T2" fmla="*/ 8 w 209"/>
                  <a:gd name="T3" fmla="*/ 281 h 308"/>
                  <a:gd name="T4" fmla="*/ 22 w 209"/>
                  <a:gd name="T5" fmla="*/ 259 h 308"/>
                  <a:gd name="T6" fmla="*/ 42 w 209"/>
                  <a:gd name="T7" fmla="*/ 246 h 308"/>
                  <a:gd name="T8" fmla="*/ 71 w 209"/>
                  <a:gd name="T9" fmla="*/ 245 h 308"/>
                  <a:gd name="T10" fmla="*/ 69 w 209"/>
                  <a:gd name="T11" fmla="*/ 219 h 308"/>
                  <a:gd name="T12" fmla="*/ 76 w 209"/>
                  <a:gd name="T13" fmla="*/ 193 h 308"/>
                  <a:gd name="T14" fmla="*/ 88 w 209"/>
                  <a:gd name="T15" fmla="*/ 172 h 308"/>
                  <a:gd name="T16" fmla="*/ 105 w 209"/>
                  <a:gd name="T17" fmla="*/ 157 h 308"/>
                  <a:gd name="T18" fmla="*/ 106 w 209"/>
                  <a:gd name="T19" fmla="*/ 135 h 308"/>
                  <a:gd name="T20" fmla="*/ 111 w 209"/>
                  <a:gd name="T21" fmla="*/ 113 h 308"/>
                  <a:gd name="T22" fmla="*/ 123 w 209"/>
                  <a:gd name="T23" fmla="*/ 95 h 308"/>
                  <a:gd name="T24" fmla="*/ 143 w 209"/>
                  <a:gd name="T25" fmla="*/ 82 h 308"/>
                  <a:gd name="T26" fmla="*/ 128 w 209"/>
                  <a:gd name="T27" fmla="*/ 56 h 308"/>
                  <a:gd name="T28" fmla="*/ 122 w 209"/>
                  <a:gd name="T29" fmla="*/ 34 h 308"/>
                  <a:gd name="T30" fmla="*/ 124 w 209"/>
                  <a:gd name="T31" fmla="*/ 17 h 308"/>
                  <a:gd name="T32" fmla="*/ 133 w 209"/>
                  <a:gd name="T33" fmla="*/ 5 h 308"/>
                  <a:gd name="T34" fmla="*/ 147 w 209"/>
                  <a:gd name="T35" fmla="*/ 0 h 308"/>
                  <a:gd name="T36" fmla="*/ 165 w 209"/>
                  <a:gd name="T37" fmla="*/ 0 h 308"/>
                  <a:gd name="T38" fmla="*/ 186 w 209"/>
                  <a:gd name="T39" fmla="*/ 7 h 308"/>
                  <a:gd name="T40" fmla="*/ 209 w 209"/>
                  <a:gd name="T41" fmla="*/ 2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9" h="308">
                    <a:moveTo>
                      <a:pt x="0" y="308"/>
                    </a:moveTo>
                    <a:lnTo>
                      <a:pt x="8" y="281"/>
                    </a:lnTo>
                    <a:lnTo>
                      <a:pt x="22" y="259"/>
                    </a:lnTo>
                    <a:lnTo>
                      <a:pt x="42" y="246"/>
                    </a:lnTo>
                    <a:lnTo>
                      <a:pt x="71" y="245"/>
                    </a:lnTo>
                    <a:lnTo>
                      <a:pt x="69" y="219"/>
                    </a:lnTo>
                    <a:lnTo>
                      <a:pt x="76" y="193"/>
                    </a:lnTo>
                    <a:lnTo>
                      <a:pt x="88" y="172"/>
                    </a:lnTo>
                    <a:lnTo>
                      <a:pt x="105" y="157"/>
                    </a:lnTo>
                    <a:lnTo>
                      <a:pt x="106" y="135"/>
                    </a:lnTo>
                    <a:lnTo>
                      <a:pt x="111" y="113"/>
                    </a:lnTo>
                    <a:lnTo>
                      <a:pt x="123" y="95"/>
                    </a:lnTo>
                    <a:lnTo>
                      <a:pt x="143" y="82"/>
                    </a:lnTo>
                    <a:lnTo>
                      <a:pt x="128" y="56"/>
                    </a:lnTo>
                    <a:lnTo>
                      <a:pt x="122" y="34"/>
                    </a:lnTo>
                    <a:lnTo>
                      <a:pt x="124" y="17"/>
                    </a:lnTo>
                    <a:lnTo>
                      <a:pt x="133" y="5"/>
                    </a:lnTo>
                    <a:lnTo>
                      <a:pt x="147" y="0"/>
                    </a:lnTo>
                    <a:lnTo>
                      <a:pt x="165" y="0"/>
                    </a:lnTo>
                    <a:lnTo>
                      <a:pt x="186" y="7"/>
                    </a:lnTo>
                    <a:lnTo>
                      <a:pt x="209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2" name="Freeform 274">
                <a:extLst>
                  <a:ext uri="{FF2B5EF4-FFF2-40B4-BE49-F238E27FC236}">
                    <a16:creationId xmlns:a16="http://schemas.microsoft.com/office/drawing/2014/main" id="{AA88282C-44EF-4877-AE4E-E831F393A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488" y="3141663"/>
                <a:ext cx="74613" cy="39688"/>
              </a:xfrm>
              <a:custGeom>
                <a:avLst/>
                <a:gdLst>
                  <a:gd name="T0" fmla="*/ 36 w 330"/>
                  <a:gd name="T1" fmla="*/ 0 h 231"/>
                  <a:gd name="T2" fmla="*/ 20 w 330"/>
                  <a:gd name="T3" fmla="*/ 7 h 231"/>
                  <a:gd name="T4" fmla="*/ 8 w 330"/>
                  <a:gd name="T5" fmla="*/ 19 h 231"/>
                  <a:gd name="T6" fmla="*/ 1 w 330"/>
                  <a:gd name="T7" fmla="*/ 33 h 231"/>
                  <a:gd name="T8" fmla="*/ 0 w 330"/>
                  <a:gd name="T9" fmla="*/ 49 h 231"/>
                  <a:gd name="T10" fmla="*/ 5 w 330"/>
                  <a:gd name="T11" fmla="*/ 64 h 231"/>
                  <a:gd name="T12" fmla="*/ 13 w 330"/>
                  <a:gd name="T13" fmla="*/ 77 h 231"/>
                  <a:gd name="T14" fmla="*/ 27 w 330"/>
                  <a:gd name="T15" fmla="*/ 86 h 231"/>
                  <a:gd name="T16" fmla="*/ 47 w 330"/>
                  <a:gd name="T17" fmla="*/ 90 h 231"/>
                  <a:gd name="T18" fmla="*/ 25 w 330"/>
                  <a:gd name="T19" fmla="*/ 104 h 231"/>
                  <a:gd name="T20" fmla="*/ 12 w 330"/>
                  <a:gd name="T21" fmla="*/ 119 h 231"/>
                  <a:gd name="T22" fmla="*/ 7 w 330"/>
                  <a:gd name="T23" fmla="*/ 131 h 231"/>
                  <a:gd name="T24" fmla="*/ 8 w 330"/>
                  <a:gd name="T25" fmla="*/ 143 h 231"/>
                  <a:gd name="T26" fmla="*/ 14 w 330"/>
                  <a:gd name="T27" fmla="*/ 152 h 231"/>
                  <a:gd name="T28" fmla="*/ 26 w 330"/>
                  <a:gd name="T29" fmla="*/ 156 h 231"/>
                  <a:gd name="T30" fmla="*/ 42 w 330"/>
                  <a:gd name="T31" fmla="*/ 156 h 231"/>
                  <a:gd name="T32" fmla="*/ 62 w 330"/>
                  <a:gd name="T33" fmla="*/ 150 h 231"/>
                  <a:gd name="T34" fmla="*/ 54 w 330"/>
                  <a:gd name="T35" fmla="*/ 172 h 231"/>
                  <a:gd name="T36" fmla="*/ 53 w 330"/>
                  <a:gd name="T37" fmla="*/ 189 h 231"/>
                  <a:gd name="T38" fmla="*/ 59 w 330"/>
                  <a:gd name="T39" fmla="*/ 202 h 231"/>
                  <a:gd name="T40" fmla="*/ 67 w 330"/>
                  <a:gd name="T41" fmla="*/ 208 h 231"/>
                  <a:gd name="T42" fmla="*/ 79 w 330"/>
                  <a:gd name="T43" fmla="*/ 209 h 231"/>
                  <a:gd name="T44" fmla="*/ 93 w 330"/>
                  <a:gd name="T45" fmla="*/ 205 h 231"/>
                  <a:gd name="T46" fmla="*/ 107 w 330"/>
                  <a:gd name="T47" fmla="*/ 194 h 231"/>
                  <a:gd name="T48" fmla="*/ 122 w 330"/>
                  <a:gd name="T49" fmla="*/ 178 h 231"/>
                  <a:gd name="T50" fmla="*/ 122 w 330"/>
                  <a:gd name="T51" fmla="*/ 202 h 231"/>
                  <a:gd name="T52" fmla="*/ 129 w 330"/>
                  <a:gd name="T53" fmla="*/ 218 h 231"/>
                  <a:gd name="T54" fmla="*/ 139 w 330"/>
                  <a:gd name="T55" fmla="*/ 228 h 231"/>
                  <a:gd name="T56" fmla="*/ 154 w 330"/>
                  <a:gd name="T57" fmla="*/ 231 h 231"/>
                  <a:gd name="T58" fmla="*/ 168 w 330"/>
                  <a:gd name="T59" fmla="*/ 228 h 231"/>
                  <a:gd name="T60" fmla="*/ 180 w 330"/>
                  <a:gd name="T61" fmla="*/ 217 h 231"/>
                  <a:gd name="T62" fmla="*/ 190 w 330"/>
                  <a:gd name="T63" fmla="*/ 201 h 231"/>
                  <a:gd name="T64" fmla="*/ 193 w 330"/>
                  <a:gd name="T65" fmla="*/ 178 h 231"/>
                  <a:gd name="T66" fmla="*/ 207 w 330"/>
                  <a:gd name="T67" fmla="*/ 189 h 231"/>
                  <a:gd name="T68" fmla="*/ 220 w 330"/>
                  <a:gd name="T69" fmla="*/ 194 h 231"/>
                  <a:gd name="T70" fmla="*/ 233 w 330"/>
                  <a:gd name="T71" fmla="*/ 195 h 231"/>
                  <a:gd name="T72" fmla="*/ 245 w 330"/>
                  <a:gd name="T73" fmla="*/ 192 h 231"/>
                  <a:gd name="T74" fmla="*/ 254 w 330"/>
                  <a:gd name="T75" fmla="*/ 185 h 231"/>
                  <a:gd name="T76" fmla="*/ 258 w 330"/>
                  <a:gd name="T77" fmla="*/ 174 h 231"/>
                  <a:gd name="T78" fmla="*/ 258 w 330"/>
                  <a:gd name="T79" fmla="*/ 160 h 231"/>
                  <a:gd name="T80" fmla="*/ 253 w 330"/>
                  <a:gd name="T81" fmla="*/ 142 h 231"/>
                  <a:gd name="T82" fmla="*/ 270 w 330"/>
                  <a:gd name="T83" fmla="*/ 154 h 231"/>
                  <a:gd name="T84" fmla="*/ 286 w 330"/>
                  <a:gd name="T85" fmla="*/ 159 h 231"/>
                  <a:gd name="T86" fmla="*/ 301 w 330"/>
                  <a:gd name="T87" fmla="*/ 159 h 231"/>
                  <a:gd name="T88" fmla="*/ 314 w 330"/>
                  <a:gd name="T89" fmla="*/ 154 h 231"/>
                  <a:gd name="T90" fmla="*/ 324 w 330"/>
                  <a:gd name="T91" fmla="*/ 146 h 231"/>
                  <a:gd name="T92" fmla="*/ 329 w 330"/>
                  <a:gd name="T93" fmla="*/ 135 h 231"/>
                  <a:gd name="T94" fmla="*/ 330 w 330"/>
                  <a:gd name="T95" fmla="*/ 122 h 231"/>
                  <a:gd name="T96" fmla="*/ 325 w 330"/>
                  <a:gd name="T97" fmla="*/ 108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0" h="231">
                    <a:moveTo>
                      <a:pt x="36" y="0"/>
                    </a:moveTo>
                    <a:lnTo>
                      <a:pt x="20" y="7"/>
                    </a:lnTo>
                    <a:lnTo>
                      <a:pt x="8" y="19"/>
                    </a:lnTo>
                    <a:lnTo>
                      <a:pt x="1" y="33"/>
                    </a:lnTo>
                    <a:lnTo>
                      <a:pt x="0" y="49"/>
                    </a:lnTo>
                    <a:lnTo>
                      <a:pt x="5" y="64"/>
                    </a:lnTo>
                    <a:lnTo>
                      <a:pt x="13" y="77"/>
                    </a:lnTo>
                    <a:lnTo>
                      <a:pt x="27" y="86"/>
                    </a:lnTo>
                    <a:lnTo>
                      <a:pt x="47" y="90"/>
                    </a:lnTo>
                    <a:lnTo>
                      <a:pt x="25" y="104"/>
                    </a:lnTo>
                    <a:lnTo>
                      <a:pt x="12" y="119"/>
                    </a:lnTo>
                    <a:lnTo>
                      <a:pt x="7" y="131"/>
                    </a:lnTo>
                    <a:lnTo>
                      <a:pt x="8" y="143"/>
                    </a:lnTo>
                    <a:lnTo>
                      <a:pt x="14" y="152"/>
                    </a:lnTo>
                    <a:lnTo>
                      <a:pt x="26" y="156"/>
                    </a:lnTo>
                    <a:lnTo>
                      <a:pt x="42" y="156"/>
                    </a:lnTo>
                    <a:lnTo>
                      <a:pt x="62" y="150"/>
                    </a:lnTo>
                    <a:lnTo>
                      <a:pt x="54" y="172"/>
                    </a:lnTo>
                    <a:lnTo>
                      <a:pt x="53" y="189"/>
                    </a:lnTo>
                    <a:lnTo>
                      <a:pt x="59" y="202"/>
                    </a:lnTo>
                    <a:lnTo>
                      <a:pt x="67" y="208"/>
                    </a:lnTo>
                    <a:lnTo>
                      <a:pt x="79" y="209"/>
                    </a:lnTo>
                    <a:lnTo>
                      <a:pt x="93" y="205"/>
                    </a:lnTo>
                    <a:lnTo>
                      <a:pt x="107" y="194"/>
                    </a:lnTo>
                    <a:lnTo>
                      <a:pt x="122" y="178"/>
                    </a:lnTo>
                    <a:lnTo>
                      <a:pt x="122" y="202"/>
                    </a:lnTo>
                    <a:lnTo>
                      <a:pt x="129" y="218"/>
                    </a:lnTo>
                    <a:lnTo>
                      <a:pt x="139" y="228"/>
                    </a:lnTo>
                    <a:lnTo>
                      <a:pt x="154" y="231"/>
                    </a:lnTo>
                    <a:lnTo>
                      <a:pt x="168" y="228"/>
                    </a:lnTo>
                    <a:lnTo>
                      <a:pt x="180" y="217"/>
                    </a:lnTo>
                    <a:lnTo>
                      <a:pt x="190" y="201"/>
                    </a:lnTo>
                    <a:lnTo>
                      <a:pt x="193" y="178"/>
                    </a:lnTo>
                    <a:lnTo>
                      <a:pt x="207" y="189"/>
                    </a:lnTo>
                    <a:lnTo>
                      <a:pt x="220" y="194"/>
                    </a:lnTo>
                    <a:lnTo>
                      <a:pt x="233" y="195"/>
                    </a:lnTo>
                    <a:lnTo>
                      <a:pt x="245" y="192"/>
                    </a:lnTo>
                    <a:lnTo>
                      <a:pt x="254" y="185"/>
                    </a:lnTo>
                    <a:lnTo>
                      <a:pt x="258" y="174"/>
                    </a:lnTo>
                    <a:lnTo>
                      <a:pt x="258" y="160"/>
                    </a:lnTo>
                    <a:lnTo>
                      <a:pt x="253" y="142"/>
                    </a:lnTo>
                    <a:lnTo>
                      <a:pt x="270" y="154"/>
                    </a:lnTo>
                    <a:lnTo>
                      <a:pt x="286" y="159"/>
                    </a:lnTo>
                    <a:lnTo>
                      <a:pt x="301" y="159"/>
                    </a:lnTo>
                    <a:lnTo>
                      <a:pt x="314" y="154"/>
                    </a:lnTo>
                    <a:lnTo>
                      <a:pt x="324" y="146"/>
                    </a:lnTo>
                    <a:lnTo>
                      <a:pt x="329" y="135"/>
                    </a:lnTo>
                    <a:lnTo>
                      <a:pt x="330" y="122"/>
                    </a:lnTo>
                    <a:lnTo>
                      <a:pt x="325" y="10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3" name="Freeform 275">
                <a:extLst>
                  <a:ext uri="{FF2B5EF4-FFF2-40B4-BE49-F238E27FC236}">
                    <a16:creationId xmlns:a16="http://schemas.microsoft.com/office/drawing/2014/main" id="{71932AEA-DDEC-42E6-87F5-2A6CDC101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4226" y="3098800"/>
                <a:ext cx="130175" cy="60325"/>
              </a:xfrm>
              <a:custGeom>
                <a:avLst/>
                <a:gdLst>
                  <a:gd name="T0" fmla="*/ 23 w 575"/>
                  <a:gd name="T1" fmla="*/ 334 h 334"/>
                  <a:gd name="T2" fmla="*/ 7 w 575"/>
                  <a:gd name="T3" fmla="*/ 315 h 334"/>
                  <a:gd name="T4" fmla="*/ 0 w 575"/>
                  <a:gd name="T5" fmla="*/ 296 h 334"/>
                  <a:gd name="T6" fmla="*/ 0 w 575"/>
                  <a:gd name="T7" fmla="*/ 275 h 334"/>
                  <a:gd name="T8" fmla="*/ 7 w 575"/>
                  <a:gd name="T9" fmla="*/ 258 h 334"/>
                  <a:gd name="T10" fmla="*/ 20 w 575"/>
                  <a:gd name="T11" fmla="*/ 243 h 334"/>
                  <a:gd name="T12" fmla="*/ 37 w 575"/>
                  <a:gd name="T13" fmla="*/ 234 h 334"/>
                  <a:gd name="T14" fmla="*/ 59 w 575"/>
                  <a:gd name="T15" fmla="*/ 230 h 334"/>
                  <a:gd name="T16" fmla="*/ 84 w 575"/>
                  <a:gd name="T17" fmla="*/ 235 h 334"/>
                  <a:gd name="T18" fmla="*/ 86 w 575"/>
                  <a:gd name="T19" fmla="*/ 220 h 334"/>
                  <a:gd name="T20" fmla="*/ 90 w 575"/>
                  <a:gd name="T21" fmla="*/ 208 h 334"/>
                  <a:gd name="T22" fmla="*/ 103 w 575"/>
                  <a:gd name="T23" fmla="*/ 189 h 334"/>
                  <a:gd name="T24" fmla="*/ 121 w 575"/>
                  <a:gd name="T25" fmla="*/ 176 h 334"/>
                  <a:gd name="T26" fmla="*/ 141 w 575"/>
                  <a:gd name="T27" fmla="*/ 172 h 334"/>
                  <a:gd name="T28" fmla="*/ 161 w 575"/>
                  <a:gd name="T29" fmla="*/ 174 h 334"/>
                  <a:gd name="T30" fmla="*/ 180 w 575"/>
                  <a:gd name="T31" fmla="*/ 183 h 334"/>
                  <a:gd name="T32" fmla="*/ 195 w 575"/>
                  <a:gd name="T33" fmla="*/ 199 h 334"/>
                  <a:gd name="T34" fmla="*/ 203 w 575"/>
                  <a:gd name="T35" fmla="*/ 223 h 334"/>
                  <a:gd name="T36" fmla="*/ 227 w 575"/>
                  <a:gd name="T37" fmla="*/ 229 h 334"/>
                  <a:gd name="T38" fmla="*/ 245 w 575"/>
                  <a:gd name="T39" fmla="*/ 239 h 334"/>
                  <a:gd name="T40" fmla="*/ 260 w 575"/>
                  <a:gd name="T41" fmla="*/ 254 h 334"/>
                  <a:gd name="T42" fmla="*/ 271 w 575"/>
                  <a:gd name="T43" fmla="*/ 274 h 334"/>
                  <a:gd name="T44" fmla="*/ 285 w 575"/>
                  <a:gd name="T45" fmla="*/ 245 h 334"/>
                  <a:gd name="T46" fmla="*/ 306 w 575"/>
                  <a:gd name="T47" fmla="*/ 221 h 334"/>
                  <a:gd name="T48" fmla="*/ 319 w 575"/>
                  <a:gd name="T49" fmla="*/ 211 h 334"/>
                  <a:gd name="T50" fmla="*/ 333 w 575"/>
                  <a:gd name="T51" fmla="*/ 204 h 334"/>
                  <a:gd name="T52" fmla="*/ 365 w 575"/>
                  <a:gd name="T53" fmla="*/ 197 h 334"/>
                  <a:gd name="T54" fmla="*/ 366 w 575"/>
                  <a:gd name="T55" fmla="*/ 186 h 334"/>
                  <a:gd name="T56" fmla="*/ 370 w 575"/>
                  <a:gd name="T57" fmla="*/ 175 h 334"/>
                  <a:gd name="T58" fmla="*/ 386 w 575"/>
                  <a:gd name="T59" fmla="*/ 158 h 334"/>
                  <a:gd name="T60" fmla="*/ 395 w 575"/>
                  <a:gd name="T61" fmla="*/ 154 h 334"/>
                  <a:gd name="T62" fmla="*/ 407 w 575"/>
                  <a:gd name="T63" fmla="*/ 151 h 334"/>
                  <a:gd name="T64" fmla="*/ 419 w 575"/>
                  <a:gd name="T65" fmla="*/ 154 h 334"/>
                  <a:gd name="T66" fmla="*/ 432 w 575"/>
                  <a:gd name="T67" fmla="*/ 160 h 334"/>
                  <a:gd name="T68" fmla="*/ 433 w 575"/>
                  <a:gd name="T69" fmla="*/ 143 h 334"/>
                  <a:gd name="T70" fmla="*/ 443 w 575"/>
                  <a:gd name="T71" fmla="*/ 127 h 334"/>
                  <a:gd name="T72" fmla="*/ 459 w 575"/>
                  <a:gd name="T73" fmla="*/ 117 h 334"/>
                  <a:gd name="T74" fmla="*/ 470 w 575"/>
                  <a:gd name="T75" fmla="*/ 118 h 334"/>
                  <a:gd name="T76" fmla="*/ 480 w 575"/>
                  <a:gd name="T77" fmla="*/ 123 h 334"/>
                  <a:gd name="T78" fmla="*/ 475 w 575"/>
                  <a:gd name="T79" fmla="*/ 113 h 334"/>
                  <a:gd name="T80" fmla="*/ 472 w 575"/>
                  <a:gd name="T81" fmla="*/ 102 h 334"/>
                  <a:gd name="T82" fmla="*/ 473 w 575"/>
                  <a:gd name="T83" fmla="*/ 93 h 334"/>
                  <a:gd name="T84" fmla="*/ 476 w 575"/>
                  <a:gd name="T85" fmla="*/ 84 h 334"/>
                  <a:gd name="T86" fmla="*/ 483 w 575"/>
                  <a:gd name="T87" fmla="*/ 78 h 334"/>
                  <a:gd name="T88" fmla="*/ 491 w 575"/>
                  <a:gd name="T89" fmla="*/ 73 h 334"/>
                  <a:gd name="T90" fmla="*/ 502 w 575"/>
                  <a:gd name="T91" fmla="*/ 72 h 334"/>
                  <a:gd name="T92" fmla="*/ 515 w 575"/>
                  <a:gd name="T93" fmla="*/ 74 h 334"/>
                  <a:gd name="T94" fmla="*/ 518 w 575"/>
                  <a:gd name="T95" fmla="*/ 43 h 334"/>
                  <a:gd name="T96" fmla="*/ 529 w 575"/>
                  <a:gd name="T97" fmla="*/ 20 h 334"/>
                  <a:gd name="T98" fmla="*/ 548 w 575"/>
                  <a:gd name="T99" fmla="*/ 5 h 334"/>
                  <a:gd name="T100" fmla="*/ 560 w 575"/>
                  <a:gd name="T101" fmla="*/ 1 h 334"/>
                  <a:gd name="T102" fmla="*/ 575 w 575"/>
                  <a:gd name="T103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5" h="334">
                    <a:moveTo>
                      <a:pt x="23" y="334"/>
                    </a:moveTo>
                    <a:lnTo>
                      <a:pt x="7" y="315"/>
                    </a:lnTo>
                    <a:lnTo>
                      <a:pt x="0" y="296"/>
                    </a:lnTo>
                    <a:lnTo>
                      <a:pt x="0" y="275"/>
                    </a:lnTo>
                    <a:lnTo>
                      <a:pt x="7" y="258"/>
                    </a:lnTo>
                    <a:lnTo>
                      <a:pt x="20" y="243"/>
                    </a:lnTo>
                    <a:lnTo>
                      <a:pt x="37" y="234"/>
                    </a:lnTo>
                    <a:lnTo>
                      <a:pt x="59" y="230"/>
                    </a:lnTo>
                    <a:lnTo>
                      <a:pt x="84" y="235"/>
                    </a:lnTo>
                    <a:lnTo>
                      <a:pt x="86" y="220"/>
                    </a:lnTo>
                    <a:lnTo>
                      <a:pt x="90" y="208"/>
                    </a:lnTo>
                    <a:lnTo>
                      <a:pt x="103" y="189"/>
                    </a:lnTo>
                    <a:lnTo>
                      <a:pt x="121" y="176"/>
                    </a:lnTo>
                    <a:lnTo>
                      <a:pt x="141" y="172"/>
                    </a:lnTo>
                    <a:lnTo>
                      <a:pt x="161" y="174"/>
                    </a:lnTo>
                    <a:lnTo>
                      <a:pt x="180" y="183"/>
                    </a:lnTo>
                    <a:lnTo>
                      <a:pt x="195" y="199"/>
                    </a:lnTo>
                    <a:lnTo>
                      <a:pt x="203" y="223"/>
                    </a:lnTo>
                    <a:lnTo>
                      <a:pt x="227" y="229"/>
                    </a:lnTo>
                    <a:lnTo>
                      <a:pt x="245" y="239"/>
                    </a:lnTo>
                    <a:lnTo>
                      <a:pt x="260" y="254"/>
                    </a:lnTo>
                    <a:lnTo>
                      <a:pt x="271" y="274"/>
                    </a:lnTo>
                    <a:lnTo>
                      <a:pt x="285" y="245"/>
                    </a:lnTo>
                    <a:lnTo>
                      <a:pt x="306" y="221"/>
                    </a:lnTo>
                    <a:lnTo>
                      <a:pt x="319" y="211"/>
                    </a:lnTo>
                    <a:lnTo>
                      <a:pt x="333" y="204"/>
                    </a:lnTo>
                    <a:lnTo>
                      <a:pt x="365" y="197"/>
                    </a:lnTo>
                    <a:lnTo>
                      <a:pt x="366" y="186"/>
                    </a:lnTo>
                    <a:lnTo>
                      <a:pt x="370" y="175"/>
                    </a:lnTo>
                    <a:lnTo>
                      <a:pt x="386" y="158"/>
                    </a:lnTo>
                    <a:lnTo>
                      <a:pt x="395" y="154"/>
                    </a:lnTo>
                    <a:lnTo>
                      <a:pt x="407" y="151"/>
                    </a:lnTo>
                    <a:lnTo>
                      <a:pt x="419" y="154"/>
                    </a:lnTo>
                    <a:lnTo>
                      <a:pt x="432" y="160"/>
                    </a:lnTo>
                    <a:lnTo>
                      <a:pt x="433" y="143"/>
                    </a:lnTo>
                    <a:lnTo>
                      <a:pt x="443" y="127"/>
                    </a:lnTo>
                    <a:lnTo>
                      <a:pt x="459" y="117"/>
                    </a:lnTo>
                    <a:lnTo>
                      <a:pt x="470" y="118"/>
                    </a:lnTo>
                    <a:lnTo>
                      <a:pt x="480" y="123"/>
                    </a:lnTo>
                    <a:lnTo>
                      <a:pt x="475" y="113"/>
                    </a:lnTo>
                    <a:lnTo>
                      <a:pt x="472" y="102"/>
                    </a:lnTo>
                    <a:lnTo>
                      <a:pt x="473" y="93"/>
                    </a:lnTo>
                    <a:lnTo>
                      <a:pt x="476" y="84"/>
                    </a:lnTo>
                    <a:lnTo>
                      <a:pt x="483" y="78"/>
                    </a:lnTo>
                    <a:lnTo>
                      <a:pt x="491" y="73"/>
                    </a:lnTo>
                    <a:lnTo>
                      <a:pt x="502" y="72"/>
                    </a:lnTo>
                    <a:lnTo>
                      <a:pt x="515" y="74"/>
                    </a:lnTo>
                    <a:lnTo>
                      <a:pt x="518" y="43"/>
                    </a:lnTo>
                    <a:lnTo>
                      <a:pt x="529" y="20"/>
                    </a:lnTo>
                    <a:lnTo>
                      <a:pt x="548" y="5"/>
                    </a:lnTo>
                    <a:lnTo>
                      <a:pt x="560" y="1"/>
                    </a:lnTo>
                    <a:lnTo>
                      <a:pt x="57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4" name="Freeform 276">
                <a:extLst>
                  <a:ext uri="{FF2B5EF4-FFF2-40B4-BE49-F238E27FC236}">
                    <a16:creationId xmlns:a16="http://schemas.microsoft.com/office/drawing/2014/main" id="{7A718547-FCCB-4669-86B9-0992499F3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926" y="2909888"/>
                <a:ext cx="219075" cy="136525"/>
              </a:xfrm>
              <a:custGeom>
                <a:avLst/>
                <a:gdLst>
                  <a:gd name="T0" fmla="*/ 432 w 966"/>
                  <a:gd name="T1" fmla="*/ 753 h 771"/>
                  <a:gd name="T2" fmla="*/ 441 w 966"/>
                  <a:gd name="T3" fmla="*/ 721 h 771"/>
                  <a:gd name="T4" fmla="*/ 487 w 966"/>
                  <a:gd name="T5" fmla="*/ 730 h 771"/>
                  <a:gd name="T6" fmla="*/ 438 w 966"/>
                  <a:gd name="T7" fmla="*/ 659 h 771"/>
                  <a:gd name="T8" fmla="*/ 456 w 966"/>
                  <a:gd name="T9" fmla="*/ 612 h 771"/>
                  <a:gd name="T10" fmla="*/ 399 w 966"/>
                  <a:gd name="T11" fmla="*/ 636 h 771"/>
                  <a:gd name="T12" fmla="*/ 370 w 966"/>
                  <a:gd name="T13" fmla="*/ 612 h 771"/>
                  <a:gd name="T14" fmla="*/ 328 w 966"/>
                  <a:gd name="T15" fmla="*/ 610 h 771"/>
                  <a:gd name="T16" fmla="*/ 321 w 966"/>
                  <a:gd name="T17" fmla="*/ 578 h 771"/>
                  <a:gd name="T18" fmla="*/ 304 w 966"/>
                  <a:gd name="T19" fmla="*/ 556 h 771"/>
                  <a:gd name="T20" fmla="*/ 261 w 966"/>
                  <a:gd name="T21" fmla="*/ 527 h 771"/>
                  <a:gd name="T22" fmla="*/ 226 w 966"/>
                  <a:gd name="T23" fmla="*/ 521 h 771"/>
                  <a:gd name="T24" fmla="*/ 189 w 966"/>
                  <a:gd name="T25" fmla="*/ 519 h 771"/>
                  <a:gd name="T26" fmla="*/ 175 w 966"/>
                  <a:gd name="T27" fmla="*/ 486 h 771"/>
                  <a:gd name="T28" fmla="*/ 129 w 966"/>
                  <a:gd name="T29" fmla="*/ 512 h 771"/>
                  <a:gd name="T30" fmla="*/ 92 w 966"/>
                  <a:gd name="T31" fmla="*/ 496 h 771"/>
                  <a:gd name="T32" fmla="*/ 47 w 966"/>
                  <a:gd name="T33" fmla="*/ 456 h 771"/>
                  <a:gd name="T34" fmla="*/ 0 w 966"/>
                  <a:gd name="T35" fmla="*/ 412 h 771"/>
                  <a:gd name="T36" fmla="*/ 27 w 966"/>
                  <a:gd name="T37" fmla="*/ 382 h 771"/>
                  <a:gd name="T38" fmla="*/ 77 w 966"/>
                  <a:gd name="T39" fmla="*/ 352 h 771"/>
                  <a:gd name="T40" fmla="*/ 74 w 966"/>
                  <a:gd name="T41" fmla="*/ 312 h 771"/>
                  <a:gd name="T42" fmla="*/ 136 w 966"/>
                  <a:gd name="T43" fmla="*/ 309 h 771"/>
                  <a:gd name="T44" fmla="*/ 171 w 966"/>
                  <a:gd name="T45" fmla="*/ 277 h 771"/>
                  <a:gd name="T46" fmla="*/ 208 w 966"/>
                  <a:gd name="T47" fmla="*/ 255 h 771"/>
                  <a:gd name="T48" fmla="*/ 254 w 966"/>
                  <a:gd name="T49" fmla="*/ 303 h 771"/>
                  <a:gd name="T50" fmla="*/ 269 w 966"/>
                  <a:gd name="T51" fmla="*/ 270 h 771"/>
                  <a:gd name="T52" fmla="*/ 310 w 966"/>
                  <a:gd name="T53" fmla="*/ 292 h 771"/>
                  <a:gd name="T54" fmla="*/ 312 w 966"/>
                  <a:gd name="T55" fmla="*/ 247 h 771"/>
                  <a:gd name="T56" fmla="*/ 336 w 966"/>
                  <a:gd name="T57" fmla="*/ 237 h 771"/>
                  <a:gd name="T58" fmla="*/ 344 w 966"/>
                  <a:gd name="T59" fmla="*/ 201 h 771"/>
                  <a:gd name="T60" fmla="*/ 369 w 966"/>
                  <a:gd name="T61" fmla="*/ 162 h 771"/>
                  <a:gd name="T62" fmla="*/ 413 w 966"/>
                  <a:gd name="T63" fmla="*/ 169 h 771"/>
                  <a:gd name="T64" fmla="*/ 460 w 966"/>
                  <a:gd name="T65" fmla="*/ 265 h 771"/>
                  <a:gd name="T66" fmla="*/ 495 w 966"/>
                  <a:gd name="T67" fmla="*/ 226 h 771"/>
                  <a:gd name="T68" fmla="*/ 535 w 966"/>
                  <a:gd name="T69" fmla="*/ 245 h 771"/>
                  <a:gd name="T70" fmla="*/ 556 w 966"/>
                  <a:gd name="T71" fmla="*/ 264 h 771"/>
                  <a:gd name="T72" fmla="*/ 587 w 966"/>
                  <a:gd name="T73" fmla="*/ 227 h 771"/>
                  <a:gd name="T74" fmla="*/ 629 w 966"/>
                  <a:gd name="T75" fmla="*/ 228 h 771"/>
                  <a:gd name="T76" fmla="*/ 639 w 966"/>
                  <a:gd name="T77" fmla="*/ 184 h 771"/>
                  <a:gd name="T78" fmla="*/ 645 w 966"/>
                  <a:gd name="T79" fmla="*/ 141 h 771"/>
                  <a:gd name="T80" fmla="*/ 592 w 966"/>
                  <a:gd name="T81" fmla="*/ 98 h 771"/>
                  <a:gd name="T82" fmla="*/ 609 w 966"/>
                  <a:gd name="T83" fmla="*/ 60 h 771"/>
                  <a:gd name="T84" fmla="*/ 628 w 966"/>
                  <a:gd name="T85" fmla="*/ 14 h 771"/>
                  <a:gd name="T86" fmla="*/ 679 w 966"/>
                  <a:gd name="T87" fmla="*/ 9 h 771"/>
                  <a:gd name="T88" fmla="*/ 726 w 966"/>
                  <a:gd name="T89" fmla="*/ 43 h 771"/>
                  <a:gd name="T90" fmla="*/ 772 w 966"/>
                  <a:gd name="T91" fmla="*/ 0 h 771"/>
                  <a:gd name="T92" fmla="*/ 818 w 966"/>
                  <a:gd name="T93" fmla="*/ 40 h 771"/>
                  <a:gd name="T94" fmla="*/ 832 w 966"/>
                  <a:gd name="T95" fmla="*/ 73 h 771"/>
                  <a:gd name="T96" fmla="*/ 863 w 966"/>
                  <a:gd name="T97" fmla="*/ 42 h 771"/>
                  <a:gd name="T98" fmla="*/ 894 w 966"/>
                  <a:gd name="T99" fmla="*/ 58 h 771"/>
                  <a:gd name="T100" fmla="*/ 908 w 966"/>
                  <a:gd name="T101" fmla="*/ 36 h 771"/>
                  <a:gd name="T102" fmla="*/ 941 w 966"/>
                  <a:gd name="T103" fmla="*/ 19 h 771"/>
                  <a:gd name="T104" fmla="*/ 966 w 966"/>
                  <a:gd name="T105" fmla="*/ 66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66" h="771">
                    <a:moveTo>
                      <a:pt x="449" y="771"/>
                    </a:moveTo>
                    <a:lnTo>
                      <a:pt x="437" y="764"/>
                    </a:lnTo>
                    <a:lnTo>
                      <a:pt x="432" y="753"/>
                    </a:lnTo>
                    <a:lnTo>
                      <a:pt x="431" y="741"/>
                    </a:lnTo>
                    <a:lnTo>
                      <a:pt x="434" y="729"/>
                    </a:lnTo>
                    <a:lnTo>
                      <a:pt x="441" y="721"/>
                    </a:lnTo>
                    <a:lnTo>
                      <a:pt x="453" y="716"/>
                    </a:lnTo>
                    <a:lnTo>
                      <a:pt x="468" y="719"/>
                    </a:lnTo>
                    <a:lnTo>
                      <a:pt x="487" y="730"/>
                    </a:lnTo>
                    <a:lnTo>
                      <a:pt x="461" y="704"/>
                    </a:lnTo>
                    <a:lnTo>
                      <a:pt x="442" y="674"/>
                    </a:lnTo>
                    <a:lnTo>
                      <a:pt x="438" y="659"/>
                    </a:lnTo>
                    <a:lnTo>
                      <a:pt x="438" y="643"/>
                    </a:lnTo>
                    <a:lnTo>
                      <a:pt x="445" y="627"/>
                    </a:lnTo>
                    <a:lnTo>
                      <a:pt x="456" y="612"/>
                    </a:lnTo>
                    <a:lnTo>
                      <a:pt x="437" y="629"/>
                    </a:lnTo>
                    <a:lnTo>
                      <a:pt x="412" y="636"/>
                    </a:lnTo>
                    <a:lnTo>
                      <a:pt x="399" y="636"/>
                    </a:lnTo>
                    <a:lnTo>
                      <a:pt x="387" y="632"/>
                    </a:lnTo>
                    <a:lnTo>
                      <a:pt x="378" y="623"/>
                    </a:lnTo>
                    <a:lnTo>
                      <a:pt x="370" y="612"/>
                    </a:lnTo>
                    <a:lnTo>
                      <a:pt x="353" y="616"/>
                    </a:lnTo>
                    <a:lnTo>
                      <a:pt x="339" y="615"/>
                    </a:lnTo>
                    <a:lnTo>
                      <a:pt x="328" y="610"/>
                    </a:lnTo>
                    <a:lnTo>
                      <a:pt x="323" y="601"/>
                    </a:lnTo>
                    <a:lnTo>
                      <a:pt x="319" y="590"/>
                    </a:lnTo>
                    <a:lnTo>
                      <a:pt x="321" y="578"/>
                    </a:lnTo>
                    <a:lnTo>
                      <a:pt x="326" y="565"/>
                    </a:lnTo>
                    <a:lnTo>
                      <a:pt x="336" y="552"/>
                    </a:lnTo>
                    <a:lnTo>
                      <a:pt x="304" y="556"/>
                    </a:lnTo>
                    <a:lnTo>
                      <a:pt x="277" y="548"/>
                    </a:lnTo>
                    <a:lnTo>
                      <a:pt x="268" y="538"/>
                    </a:lnTo>
                    <a:lnTo>
                      <a:pt x="261" y="527"/>
                    </a:lnTo>
                    <a:lnTo>
                      <a:pt x="257" y="514"/>
                    </a:lnTo>
                    <a:lnTo>
                      <a:pt x="258" y="501"/>
                    </a:lnTo>
                    <a:lnTo>
                      <a:pt x="226" y="521"/>
                    </a:lnTo>
                    <a:lnTo>
                      <a:pt x="212" y="524"/>
                    </a:lnTo>
                    <a:lnTo>
                      <a:pt x="200" y="523"/>
                    </a:lnTo>
                    <a:lnTo>
                      <a:pt x="189" y="519"/>
                    </a:lnTo>
                    <a:lnTo>
                      <a:pt x="181" y="510"/>
                    </a:lnTo>
                    <a:lnTo>
                      <a:pt x="177" y="500"/>
                    </a:lnTo>
                    <a:lnTo>
                      <a:pt x="175" y="486"/>
                    </a:lnTo>
                    <a:lnTo>
                      <a:pt x="160" y="500"/>
                    </a:lnTo>
                    <a:lnTo>
                      <a:pt x="144" y="508"/>
                    </a:lnTo>
                    <a:lnTo>
                      <a:pt x="129" y="512"/>
                    </a:lnTo>
                    <a:lnTo>
                      <a:pt x="115" y="512"/>
                    </a:lnTo>
                    <a:lnTo>
                      <a:pt x="102" y="507"/>
                    </a:lnTo>
                    <a:lnTo>
                      <a:pt x="92" y="496"/>
                    </a:lnTo>
                    <a:lnTo>
                      <a:pt x="87" y="482"/>
                    </a:lnTo>
                    <a:lnTo>
                      <a:pt x="85" y="463"/>
                    </a:lnTo>
                    <a:lnTo>
                      <a:pt x="47" y="456"/>
                    </a:lnTo>
                    <a:lnTo>
                      <a:pt x="20" y="443"/>
                    </a:lnTo>
                    <a:lnTo>
                      <a:pt x="3" y="428"/>
                    </a:lnTo>
                    <a:lnTo>
                      <a:pt x="0" y="412"/>
                    </a:lnTo>
                    <a:lnTo>
                      <a:pt x="2" y="403"/>
                    </a:lnTo>
                    <a:lnTo>
                      <a:pt x="8" y="396"/>
                    </a:lnTo>
                    <a:lnTo>
                      <a:pt x="27" y="382"/>
                    </a:lnTo>
                    <a:lnTo>
                      <a:pt x="58" y="372"/>
                    </a:lnTo>
                    <a:lnTo>
                      <a:pt x="101" y="367"/>
                    </a:lnTo>
                    <a:lnTo>
                      <a:pt x="77" y="352"/>
                    </a:lnTo>
                    <a:lnTo>
                      <a:pt x="66" y="337"/>
                    </a:lnTo>
                    <a:lnTo>
                      <a:pt x="65" y="323"/>
                    </a:lnTo>
                    <a:lnTo>
                      <a:pt x="74" y="312"/>
                    </a:lnTo>
                    <a:lnTo>
                      <a:pt x="90" y="306"/>
                    </a:lnTo>
                    <a:lnTo>
                      <a:pt x="111" y="305"/>
                    </a:lnTo>
                    <a:lnTo>
                      <a:pt x="136" y="309"/>
                    </a:lnTo>
                    <a:lnTo>
                      <a:pt x="164" y="322"/>
                    </a:lnTo>
                    <a:lnTo>
                      <a:pt x="164" y="296"/>
                    </a:lnTo>
                    <a:lnTo>
                      <a:pt x="171" y="277"/>
                    </a:lnTo>
                    <a:lnTo>
                      <a:pt x="180" y="263"/>
                    </a:lnTo>
                    <a:lnTo>
                      <a:pt x="193" y="256"/>
                    </a:lnTo>
                    <a:lnTo>
                      <a:pt x="208" y="255"/>
                    </a:lnTo>
                    <a:lnTo>
                      <a:pt x="223" y="262"/>
                    </a:lnTo>
                    <a:lnTo>
                      <a:pt x="240" y="278"/>
                    </a:lnTo>
                    <a:lnTo>
                      <a:pt x="254" y="303"/>
                    </a:lnTo>
                    <a:lnTo>
                      <a:pt x="255" y="285"/>
                    </a:lnTo>
                    <a:lnTo>
                      <a:pt x="260" y="274"/>
                    </a:lnTo>
                    <a:lnTo>
                      <a:pt x="269" y="270"/>
                    </a:lnTo>
                    <a:lnTo>
                      <a:pt x="280" y="271"/>
                    </a:lnTo>
                    <a:lnTo>
                      <a:pt x="302" y="283"/>
                    </a:lnTo>
                    <a:lnTo>
                      <a:pt x="310" y="292"/>
                    </a:lnTo>
                    <a:lnTo>
                      <a:pt x="314" y="303"/>
                    </a:lnTo>
                    <a:lnTo>
                      <a:pt x="308" y="271"/>
                    </a:lnTo>
                    <a:lnTo>
                      <a:pt x="312" y="247"/>
                    </a:lnTo>
                    <a:lnTo>
                      <a:pt x="317" y="241"/>
                    </a:lnTo>
                    <a:lnTo>
                      <a:pt x="326" y="237"/>
                    </a:lnTo>
                    <a:lnTo>
                      <a:pt x="336" y="237"/>
                    </a:lnTo>
                    <a:lnTo>
                      <a:pt x="347" y="240"/>
                    </a:lnTo>
                    <a:lnTo>
                      <a:pt x="344" y="219"/>
                    </a:lnTo>
                    <a:lnTo>
                      <a:pt x="344" y="201"/>
                    </a:lnTo>
                    <a:lnTo>
                      <a:pt x="352" y="176"/>
                    </a:lnTo>
                    <a:lnTo>
                      <a:pt x="359" y="167"/>
                    </a:lnTo>
                    <a:lnTo>
                      <a:pt x="369" y="162"/>
                    </a:lnTo>
                    <a:lnTo>
                      <a:pt x="379" y="160"/>
                    </a:lnTo>
                    <a:lnTo>
                      <a:pt x="391" y="160"/>
                    </a:lnTo>
                    <a:lnTo>
                      <a:pt x="413" y="169"/>
                    </a:lnTo>
                    <a:lnTo>
                      <a:pt x="435" y="191"/>
                    </a:lnTo>
                    <a:lnTo>
                      <a:pt x="451" y="223"/>
                    </a:lnTo>
                    <a:lnTo>
                      <a:pt x="460" y="265"/>
                    </a:lnTo>
                    <a:lnTo>
                      <a:pt x="469" y="245"/>
                    </a:lnTo>
                    <a:lnTo>
                      <a:pt x="481" y="231"/>
                    </a:lnTo>
                    <a:lnTo>
                      <a:pt x="495" y="226"/>
                    </a:lnTo>
                    <a:lnTo>
                      <a:pt x="509" y="226"/>
                    </a:lnTo>
                    <a:lnTo>
                      <a:pt x="523" y="233"/>
                    </a:lnTo>
                    <a:lnTo>
                      <a:pt x="535" y="245"/>
                    </a:lnTo>
                    <a:lnTo>
                      <a:pt x="544" y="262"/>
                    </a:lnTo>
                    <a:lnTo>
                      <a:pt x="549" y="285"/>
                    </a:lnTo>
                    <a:lnTo>
                      <a:pt x="556" y="264"/>
                    </a:lnTo>
                    <a:lnTo>
                      <a:pt x="564" y="247"/>
                    </a:lnTo>
                    <a:lnTo>
                      <a:pt x="575" y="236"/>
                    </a:lnTo>
                    <a:lnTo>
                      <a:pt x="587" y="227"/>
                    </a:lnTo>
                    <a:lnTo>
                      <a:pt x="600" y="223"/>
                    </a:lnTo>
                    <a:lnTo>
                      <a:pt x="614" y="223"/>
                    </a:lnTo>
                    <a:lnTo>
                      <a:pt x="629" y="228"/>
                    </a:lnTo>
                    <a:lnTo>
                      <a:pt x="644" y="237"/>
                    </a:lnTo>
                    <a:lnTo>
                      <a:pt x="635" y="209"/>
                    </a:lnTo>
                    <a:lnTo>
                      <a:pt x="639" y="184"/>
                    </a:lnTo>
                    <a:lnTo>
                      <a:pt x="654" y="165"/>
                    </a:lnTo>
                    <a:lnTo>
                      <a:pt x="681" y="154"/>
                    </a:lnTo>
                    <a:lnTo>
                      <a:pt x="645" y="141"/>
                    </a:lnTo>
                    <a:lnTo>
                      <a:pt x="618" y="128"/>
                    </a:lnTo>
                    <a:lnTo>
                      <a:pt x="601" y="113"/>
                    </a:lnTo>
                    <a:lnTo>
                      <a:pt x="592" y="98"/>
                    </a:lnTo>
                    <a:lnTo>
                      <a:pt x="590" y="83"/>
                    </a:lnTo>
                    <a:lnTo>
                      <a:pt x="597" y="70"/>
                    </a:lnTo>
                    <a:lnTo>
                      <a:pt x="609" y="60"/>
                    </a:lnTo>
                    <a:lnTo>
                      <a:pt x="629" y="54"/>
                    </a:lnTo>
                    <a:lnTo>
                      <a:pt x="624" y="30"/>
                    </a:lnTo>
                    <a:lnTo>
                      <a:pt x="628" y="14"/>
                    </a:lnTo>
                    <a:lnTo>
                      <a:pt x="641" y="7"/>
                    </a:lnTo>
                    <a:lnTo>
                      <a:pt x="659" y="5"/>
                    </a:lnTo>
                    <a:lnTo>
                      <a:pt x="679" y="9"/>
                    </a:lnTo>
                    <a:lnTo>
                      <a:pt x="699" y="17"/>
                    </a:lnTo>
                    <a:lnTo>
                      <a:pt x="715" y="29"/>
                    </a:lnTo>
                    <a:lnTo>
                      <a:pt x="726" y="43"/>
                    </a:lnTo>
                    <a:lnTo>
                      <a:pt x="739" y="17"/>
                    </a:lnTo>
                    <a:lnTo>
                      <a:pt x="755" y="4"/>
                    </a:lnTo>
                    <a:lnTo>
                      <a:pt x="772" y="0"/>
                    </a:lnTo>
                    <a:lnTo>
                      <a:pt x="790" y="7"/>
                    </a:lnTo>
                    <a:lnTo>
                      <a:pt x="806" y="21"/>
                    </a:lnTo>
                    <a:lnTo>
                      <a:pt x="818" y="40"/>
                    </a:lnTo>
                    <a:lnTo>
                      <a:pt x="826" y="65"/>
                    </a:lnTo>
                    <a:lnTo>
                      <a:pt x="827" y="91"/>
                    </a:lnTo>
                    <a:lnTo>
                      <a:pt x="832" y="73"/>
                    </a:lnTo>
                    <a:lnTo>
                      <a:pt x="840" y="58"/>
                    </a:lnTo>
                    <a:lnTo>
                      <a:pt x="851" y="48"/>
                    </a:lnTo>
                    <a:lnTo>
                      <a:pt x="863" y="42"/>
                    </a:lnTo>
                    <a:lnTo>
                      <a:pt x="876" y="42"/>
                    </a:lnTo>
                    <a:lnTo>
                      <a:pt x="887" y="47"/>
                    </a:lnTo>
                    <a:lnTo>
                      <a:pt x="894" y="58"/>
                    </a:lnTo>
                    <a:lnTo>
                      <a:pt x="898" y="76"/>
                    </a:lnTo>
                    <a:lnTo>
                      <a:pt x="901" y="53"/>
                    </a:lnTo>
                    <a:lnTo>
                      <a:pt x="908" y="36"/>
                    </a:lnTo>
                    <a:lnTo>
                      <a:pt x="918" y="24"/>
                    </a:lnTo>
                    <a:lnTo>
                      <a:pt x="929" y="19"/>
                    </a:lnTo>
                    <a:lnTo>
                      <a:pt x="941" y="19"/>
                    </a:lnTo>
                    <a:lnTo>
                      <a:pt x="951" y="27"/>
                    </a:lnTo>
                    <a:lnTo>
                      <a:pt x="961" y="42"/>
                    </a:lnTo>
                    <a:lnTo>
                      <a:pt x="966" y="6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5" name="Freeform 277">
                <a:extLst>
                  <a:ext uri="{FF2B5EF4-FFF2-40B4-BE49-F238E27FC236}">
                    <a16:creationId xmlns:a16="http://schemas.microsoft.com/office/drawing/2014/main" id="{29F6CEAB-409B-45B5-9934-6921E00A9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2638" y="2925763"/>
                <a:ext cx="92075" cy="34925"/>
              </a:xfrm>
              <a:custGeom>
                <a:avLst/>
                <a:gdLst>
                  <a:gd name="T0" fmla="*/ 238 w 410"/>
                  <a:gd name="T1" fmla="*/ 176 h 193"/>
                  <a:gd name="T2" fmla="*/ 205 w 410"/>
                  <a:gd name="T3" fmla="*/ 191 h 193"/>
                  <a:gd name="T4" fmla="*/ 190 w 410"/>
                  <a:gd name="T5" fmla="*/ 193 h 193"/>
                  <a:gd name="T6" fmla="*/ 179 w 410"/>
                  <a:gd name="T7" fmla="*/ 191 h 193"/>
                  <a:gd name="T8" fmla="*/ 168 w 410"/>
                  <a:gd name="T9" fmla="*/ 184 h 193"/>
                  <a:gd name="T10" fmla="*/ 160 w 410"/>
                  <a:gd name="T11" fmla="*/ 175 h 193"/>
                  <a:gd name="T12" fmla="*/ 148 w 410"/>
                  <a:gd name="T13" fmla="*/ 145 h 193"/>
                  <a:gd name="T14" fmla="*/ 136 w 410"/>
                  <a:gd name="T15" fmla="*/ 155 h 193"/>
                  <a:gd name="T16" fmla="*/ 123 w 410"/>
                  <a:gd name="T17" fmla="*/ 161 h 193"/>
                  <a:gd name="T18" fmla="*/ 110 w 410"/>
                  <a:gd name="T19" fmla="*/ 161 h 193"/>
                  <a:gd name="T20" fmla="*/ 100 w 410"/>
                  <a:gd name="T21" fmla="*/ 157 h 193"/>
                  <a:gd name="T22" fmla="*/ 91 w 410"/>
                  <a:gd name="T23" fmla="*/ 150 h 193"/>
                  <a:gd name="T24" fmla="*/ 88 w 410"/>
                  <a:gd name="T25" fmla="*/ 139 h 193"/>
                  <a:gd name="T26" fmla="*/ 90 w 410"/>
                  <a:gd name="T27" fmla="*/ 126 h 193"/>
                  <a:gd name="T28" fmla="*/ 99 w 410"/>
                  <a:gd name="T29" fmla="*/ 110 h 193"/>
                  <a:gd name="T30" fmla="*/ 54 w 410"/>
                  <a:gd name="T31" fmla="*/ 103 h 193"/>
                  <a:gd name="T32" fmla="*/ 22 w 410"/>
                  <a:gd name="T33" fmla="*/ 90 h 193"/>
                  <a:gd name="T34" fmla="*/ 4 w 410"/>
                  <a:gd name="T35" fmla="*/ 74 h 193"/>
                  <a:gd name="T36" fmla="*/ 1 w 410"/>
                  <a:gd name="T37" fmla="*/ 65 h 193"/>
                  <a:gd name="T38" fmla="*/ 0 w 410"/>
                  <a:gd name="T39" fmla="*/ 57 h 193"/>
                  <a:gd name="T40" fmla="*/ 3 w 410"/>
                  <a:gd name="T41" fmla="*/ 49 h 193"/>
                  <a:gd name="T42" fmla="*/ 8 w 410"/>
                  <a:gd name="T43" fmla="*/ 42 h 193"/>
                  <a:gd name="T44" fmla="*/ 29 w 410"/>
                  <a:gd name="T45" fmla="*/ 31 h 193"/>
                  <a:gd name="T46" fmla="*/ 60 w 410"/>
                  <a:gd name="T47" fmla="*/ 27 h 193"/>
                  <a:gd name="T48" fmla="*/ 103 w 410"/>
                  <a:gd name="T49" fmla="*/ 32 h 193"/>
                  <a:gd name="T50" fmla="*/ 104 w 410"/>
                  <a:gd name="T51" fmla="*/ 25 h 193"/>
                  <a:gd name="T52" fmla="*/ 109 w 410"/>
                  <a:gd name="T53" fmla="*/ 20 h 193"/>
                  <a:gd name="T54" fmla="*/ 125 w 410"/>
                  <a:gd name="T55" fmla="*/ 13 h 193"/>
                  <a:gd name="T56" fmla="*/ 144 w 410"/>
                  <a:gd name="T57" fmla="*/ 16 h 193"/>
                  <a:gd name="T58" fmla="*/ 152 w 410"/>
                  <a:gd name="T59" fmla="*/ 23 h 193"/>
                  <a:gd name="T60" fmla="*/ 156 w 410"/>
                  <a:gd name="T61" fmla="*/ 32 h 193"/>
                  <a:gd name="T62" fmla="*/ 165 w 410"/>
                  <a:gd name="T63" fmla="*/ 14 h 193"/>
                  <a:gd name="T64" fmla="*/ 178 w 410"/>
                  <a:gd name="T65" fmla="*/ 4 h 193"/>
                  <a:gd name="T66" fmla="*/ 193 w 410"/>
                  <a:gd name="T67" fmla="*/ 0 h 193"/>
                  <a:gd name="T68" fmla="*/ 209 w 410"/>
                  <a:gd name="T69" fmla="*/ 2 h 193"/>
                  <a:gd name="T70" fmla="*/ 227 w 410"/>
                  <a:gd name="T71" fmla="*/ 9 h 193"/>
                  <a:gd name="T72" fmla="*/ 245 w 410"/>
                  <a:gd name="T73" fmla="*/ 21 h 193"/>
                  <a:gd name="T74" fmla="*/ 279 w 410"/>
                  <a:gd name="T75" fmla="*/ 55 h 193"/>
                  <a:gd name="T76" fmla="*/ 286 w 410"/>
                  <a:gd name="T77" fmla="*/ 44 h 193"/>
                  <a:gd name="T78" fmla="*/ 295 w 410"/>
                  <a:gd name="T79" fmla="*/ 38 h 193"/>
                  <a:gd name="T80" fmla="*/ 313 w 410"/>
                  <a:gd name="T81" fmla="*/ 30 h 193"/>
                  <a:gd name="T82" fmla="*/ 331 w 410"/>
                  <a:gd name="T83" fmla="*/ 34 h 193"/>
                  <a:gd name="T84" fmla="*/ 349 w 410"/>
                  <a:gd name="T85" fmla="*/ 45 h 193"/>
                  <a:gd name="T86" fmla="*/ 366 w 410"/>
                  <a:gd name="T87" fmla="*/ 64 h 193"/>
                  <a:gd name="T88" fmla="*/ 384 w 410"/>
                  <a:gd name="T89" fmla="*/ 88 h 193"/>
                  <a:gd name="T90" fmla="*/ 398 w 410"/>
                  <a:gd name="T91" fmla="*/ 117 h 193"/>
                  <a:gd name="T92" fmla="*/ 410 w 410"/>
                  <a:gd name="T93" fmla="*/ 14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0" h="193">
                    <a:moveTo>
                      <a:pt x="238" y="176"/>
                    </a:moveTo>
                    <a:lnTo>
                      <a:pt x="205" y="191"/>
                    </a:lnTo>
                    <a:lnTo>
                      <a:pt x="190" y="193"/>
                    </a:lnTo>
                    <a:lnTo>
                      <a:pt x="179" y="191"/>
                    </a:lnTo>
                    <a:lnTo>
                      <a:pt x="168" y="184"/>
                    </a:lnTo>
                    <a:lnTo>
                      <a:pt x="160" y="175"/>
                    </a:lnTo>
                    <a:lnTo>
                      <a:pt x="148" y="145"/>
                    </a:lnTo>
                    <a:lnTo>
                      <a:pt x="136" y="155"/>
                    </a:lnTo>
                    <a:lnTo>
                      <a:pt x="123" y="161"/>
                    </a:lnTo>
                    <a:lnTo>
                      <a:pt x="110" y="161"/>
                    </a:lnTo>
                    <a:lnTo>
                      <a:pt x="100" y="157"/>
                    </a:lnTo>
                    <a:lnTo>
                      <a:pt x="91" y="150"/>
                    </a:lnTo>
                    <a:lnTo>
                      <a:pt x="88" y="139"/>
                    </a:lnTo>
                    <a:lnTo>
                      <a:pt x="90" y="126"/>
                    </a:lnTo>
                    <a:lnTo>
                      <a:pt x="99" y="110"/>
                    </a:lnTo>
                    <a:lnTo>
                      <a:pt x="54" y="103"/>
                    </a:lnTo>
                    <a:lnTo>
                      <a:pt x="22" y="90"/>
                    </a:lnTo>
                    <a:lnTo>
                      <a:pt x="4" y="74"/>
                    </a:lnTo>
                    <a:lnTo>
                      <a:pt x="1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8" y="42"/>
                    </a:lnTo>
                    <a:lnTo>
                      <a:pt x="29" y="31"/>
                    </a:lnTo>
                    <a:lnTo>
                      <a:pt x="60" y="27"/>
                    </a:lnTo>
                    <a:lnTo>
                      <a:pt x="103" y="32"/>
                    </a:lnTo>
                    <a:lnTo>
                      <a:pt x="104" y="25"/>
                    </a:lnTo>
                    <a:lnTo>
                      <a:pt x="109" y="20"/>
                    </a:lnTo>
                    <a:lnTo>
                      <a:pt x="125" y="13"/>
                    </a:lnTo>
                    <a:lnTo>
                      <a:pt x="144" y="16"/>
                    </a:lnTo>
                    <a:lnTo>
                      <a:pt x="152" y="23"/>
                    </a:lnTo>
                    <a:lnTo>
                      <a:pt x="156" y="32"/>
                    </a:lnTo>
                    <a:lnTo>
                      <a:pt x="165" y="14"/>
                    </a:lnTo>
                    <a:lnTo>
                      <a:pt x="178" y="4"/>
                    </a:lnTo>
                    <a:lnTo>
                      <a:pt x="193" y="0"/>
                    </a:lnTo>
                    <a:lnTo>
                      <a:pt x="209" y="2"/>
                    </a:lnTo>
                    <a:lnTo>
                      <a:pt x="227" y="9"/>
                    </a:lnTo>
                    <a:lnTo>
                      <a:pt x="245" y="21"/>
                    </a:lnTo>
                    <a:lnTo>
                      <a:pt x="279" y="55"/>
                    </a:lnTo>
                    <a:lnTo>
                      <a:pt x="286" y="44"/>
                    </a:lnTo>
                    <a:lnTo>
                      <a:pt x="295" y="38"/>
                    </a:lnTo>
                    <a:lnTo>
                      <a:pt x="313" y="30"/>
                    </a:lnTo>
                    <a:lnTo>
                      <a:pt x="331" y="34"/>
                    </a:lnTo>
                    <a:lnTo>
                      <a:pt x="349" y="45"/>
                    </a:lnTo>
                    <a:lnTo>
                      <a:pt x="366" y="64"/>
                    </a:lnTo>
                    <a:lnTo>
                      <a:pt x="384" y="88"/>
                    </a:lnTo>
                    <a:lnTo>
                      <a:pt x="398" y="117"/>
                    </a:lnTo>
                    <a:lnTo>
                      <a:pt x="410" y="1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6" name="Freeform 278">
                <a:extLst>
                  <a:ext uri="{FF2B5EF4-FFF2-40B4-BE49-F238E27FC236}">
                    <a16:creationId xmlns:a16="http://schemas.microsoft.com/office/drawing/2014/main" id="{D168BD23-E116-48BD-9763-173F5764A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538" y="3000375"/>
                <a:ext cx="65088" cy="42863"/>
              </a:xfrm>
              <a:custGeom>
                <a:avLst/>
                <a:gdLst>
                  <a:gd name="T0" fmla="*/ 287 w 287"/>
                  <a:gd name="T1" fmla="*/ 190 h 247"/>
                  <a:gd name="T2" fmla="*/ 281 w 287"/>
                  <a:gd name="T3" fmla="*/ 219 h 247"/>
                  <a:gd name="T4" fmla="*/ 265 w 287"/>
                  <a:gd name="T5" fmla="*/ 235 h 247"/>
                  <a:gd name="T6" fmla="*/ 256 w 287"/>
                  <a:gd name="T7" fmla="*/ 238 h 247"/>
                  <a:gd name="T8" fmla="*/ 245 w 287"/>
                  <a:gd name="T9" fmla="*/ 237 h 247"/>
                  <a:gd name="T10" fmla="*/ 232 w 287"/>
                  <a:gd name="T11" fmla="*/ 231 h 247"/>
                  <a:gd name="T12" fmla="*/ 219 w 287"/>
                  <a:gd name="T13" fmla="*/ 221 h 247"/>
                  <a:gd name="T14" fmla="*/ 199 w 287"/>
                  <a:gd name="T15" fmla="*/ 240 h 247"/>
                  <a:gd name="T16" fmla="*/ 180 w 287"/>
                  <a:gd name="T17" fmla="*/ 247 h 247"/>
                  <a:gd name="T18" fmla="*/ 164 w 287"/>
                  <a:gd name="T19" fmla="*/ 245 h 247"/>
                  <a:gd name="T20" fmla="*/ 152 w 287"/>
                  <a:gd name="T21" fmla="*/ 235 h 247"/>
                  <a:gd name="T22" fmla="*/ 145 w 287"/>
                  <a:gd name="T23" fmla="*/ 217 h 247"/>
                  <a:gd name="T24" fmla="*/ 144 w 287"/>
                  <a:gd name="T25" fmla="*/ 198 h 247"/>
                  <a:gd name="T26" fmla="*/ 148 w 287"/>
                  <a:gd name="T27" fmla="*/ 177 h 247"/>
                  <a:gd name="T28" fmla="*/ 159 w 287"/>
                  <a:gd name="T29" fmla="*/ 157 h 247"/>
                  <a:gd name="T30" fmla="*/ 136 w 287"/>
                  <a:gd name="T31" fmla="*/ 166 h 247"/>
                  <a:gd name="T32" fmla="*/ 116 w 287"/>
                  <a:gd name="T33" fmla="*/ 169 h 247"/>
                  <a:gd name="T34" fmla="*/ 99 w 287"/>
                  <a:gd name="T35" fmla="*/ 166 h 247"/>
                  <a:gd name="T36" fmla="*/ 86 w 287"/>
                  <a:gd name="T37" fmla="*/ 158 h 247"/>
                  <a:gd name="T38" fmla="*/ 78 w 287"/>
                  <a:gd name="T39" fmla="*/ 144 h 247"/>
                  <a:gd name="T40" fmla="*/ 74 w 287"/>
                  <a:gd name="T41" fmla="*/ 128 h 247"/>
                  <a:gd name="T42" fmla="*/ 75 w 287"/>
                  <a:gd name="T43" fmla="*/ 107 h 247"/>
                  <a:gd name="T44" fmla="*/ 80 w 287"/>
                  <a:gd name="T45" fmla="*/ 86 h 247"/>
                  <a:gd name="T46" fmla="*/ 56 w 287"/>
                  <a:gd name="T47" fmla="*/ 92 h 247"/>
                  <a:gd name="T48" fmla="*/ 36 w 287"/>
                  <a:gd name="T49" fmla="*/ 91 h 247"/>
                  <a:gd name="T50" fmla="*/ 19 w 287"/>
                  <a:gd name="T51" fmla="*/ 84 h 247"/>
                  <a:gd name="T52" fmla="*/ 7 w 287"/>
                  <a:gd name="T53" fmla="*/ 72 h 247"/>
                  <a:gd name="T54" fmla="*/ 0 w 287"/>
                  <a:gd name="T55" fmla="*/ 56 h 247"/>
                  <a:gd name="T56" fmla="*/ 0 w 287"/>
                  <a:gd name="T57" fmla="*/ 38 h 247"/>
                  <a:gd name="T58" fmla="*/ 8 w 287"/>
                  <a:gd name="T59" fmla="*/ 19 h 247"/>
                  <a:gd name="T60" fmla="*/ 24 w 287"/>
                  <a:gd name="T61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7" h="247">
                    <a:moveTo>
                      <a:pt x="287" y="190"/>
                    </a:moveTo>
                    <a:lnTo>
                      <a:pt x="281" y="219"/>
                    </a:lnTo>
                    <a:lnTo>
                      <a:pt x="265" y="235"/>
                    </a:lnTo>
                    <a:lnTo>
                      <a:pt x="256" y="238"/>
                    </a:lnTo>
                    <a:lnTo>
                      <a:pt x="245" y="237"/>
                    </a:lnTo>
                    <a:lnTo>
                      <a:pt x="232" y="231"/>
                    </a:lnTo>
                    <a:lnTo>
                      <a:pt x="219" y="221"/>
                    </a:lnTo>
                    <a:lnTo>
                      <a:pt x="199" y="240"/>
                    </a:lnTo>
                    <a:lnTo>
                      <a:pt x="180" y="247"/>
                    </a:lnTo>
                    <a:lnTo>
                      <a:pt x="164" y="245"/>
                    </a:lnTo>
                    <a:lnTo>
                      <a:pt x="152" y="235"/>
                    </a:lnTo>
                    <a:lnTo>
                      <a:pt x="145" y="217"/>
                    </a:lnTo>
                    <a:lnTo>
                      <a:pt x="144" y="198"/>
                    </a:lnTo>
                    <a:lnTo>
                      <a:pt x="148" y="177"/>
                    </a:lnTo>
                    <a:lnTo>
                      <a:pt x="159" y="157"/>
                    </a:lnTo>
                    <a:lnTo>
                      <a:pt x="136" y="166"/>
                    </a:lnTo>
                    <a:lnTo>
                      <a:pt x="116" y="169"/>
                    </a:lnTo>
                    <a:lnTo>
                      <a:pt x="99" y="166"/>
                    </a:lnTo>
                    <a:lnTo>
                      <a:pt x="86" y="158"/>
                    </a:lnTo>
                    <a:lnTo>
                      <a:pt x="78" y="144"/>
                    </a:lnTo>
                    <a:lnTo>
                      <a:pt x="74" y="128"/>
                    </a:lnTo>
                    <a:lnTo>
                      <a:pt x="75" y="107"/>
                    </a:lnTo>
                    <a:lnTo>
                      <a:pt x="80" y="86"/>
                    </a:lnTo>
                    <a:lnTo>
                      <a:pt x="56" y="92"/>
                    </a:lnTo>
                    <a:lnTo>
                      <a:pt x="36" y="91"/>
                    </a:lnTo>
                    <a:lnTo>
                      <a:pt x="19" y="84"/>
                    </a:lnTo>
                    <a:lnTo>
                      <a:pt x="7" y="72"/>
                    </a:lnTo>
                    <a:lnTo>
                      <a:pt x="0" y="56"/>
                    </a:lnTo>
                    <a:lnTo>
                      <a:pt x="0" y="38"/>
                    </a:lnTo>
                    <a:lnTo>
                      <a:pt x="8" y="19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7" name="Freeform 279">
                <a:extLst>
                  <a:ext uri="{FF2B5EF4-FFF2-40B4-BE49-F238E27FC236}">
                    <a16:creationId xmlns:a16="http://schemas.microsoft.com/office/drawing/2014/main" id="{3B842986-CDC9-4940-BD48-804FAD16C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4838" y="2922588"/>
                <a:ext cx="42863" cy="31750"/>
              </a:xfrm>
              <a:custGeom>
                <a:avLst/>
                <a:gdLst>
                  <a:gd name="T0" fmla="*/ 115 w 187"/>
                  <a:gd name="T1" fmla="*/ 10 h 183"/>
                  <a:gd name="T2" fmla="*/ 100 w 187"/>
                  <a:gd name="T3" fmla="*/ 2 h 183"/>
                  <a:gd name="T4" fmla="*/ 85 w 187"/>
                  <a:gd name="T5" fmla="*/ 0 h 183"/>
                  <a:gd name="T6" fmla="*/ 72 w 187"/>
                  <a:gd name="T7" fmla="*/ 2 h 183"/>
                  <a:gd name="T8" fmla="*/ 60 w 187"/>
                  <a:gd name="T9" fmla="*/ 7 h 183"/>
                  <a:gd name="T10" fmla="*/ 54 w 187"/>
                  <a:gd name="T11" fmla="*/ 14 h 183"/>
                  <a:gd name="T12" fmla="*/ 52 w 187"/>
                  <a:gd name="T13" fmla="*/ 23 h 183"/>
                  <a:gd name="T14" fmla="*/ 57 w 187"/>
                  <a:gd name="T15" fmla="*/ 33 h 183"/>
                  <a:gd name="T16" fmla="*/ 70 w 187"/>
                  <a:gd name="T17" fmla="*/ 43 h 183"/>
                  <a:gd name="T18" fmla="*/ 41 w 187"/>
                  <a:gd name="T19" fmla="*/ 48 h 183"/>
                  <a:gd name="T20" fmla="*/ 21 w 187"/>
                  <a:gd name="T21" fmla="*/ 58 h 183"/>
                  <a:gd name="T22" fmla="*/ 7 w 187"/>
                  <a:gd name="T23" fmla="*/ 67 h 183"/>
                  <a:gd name="T24" fmla="*/ 0 w 187"/>
                  <a:gd name="T25" fmla="*/ 79 h 183"/>
                  <a:gd name="T26" fmla="*/ 1 w 187"/>
                  <a:gd name="T27" fmla="*/ 91 h 183"/>
                  <a:gd name="T28" fmla="*/ 9 w 187"/>
                  <a:gd name="T29" fmla="*/ 100 h 183"/>
                  <a:gd name="T30" fmla="*/ 25 w 187"/>
                  <a:gd name="T31" fmla="*/ 109 h 183"/>
                  <a:gd name="T32" fmla="*/ 47 w 187"/>
                  <a:gd name="T33" fmla="*/ 113 h 183"/>
                  <a:gd name="T34" fmla="*/ 39 w 187"/>
                  <a:gd name="T35" fmla="*/ 140 h 183"/>
                  <a:gd name="T36" fmla="*/ 38 w 187"/>
                  <a:gd name="T37" fmla="*/ 159 h 183"/>
                  <a:gd name="T38" fmla="*/ 43 w 187"/>
                  <a:gd name="T39" fmla="*/ 173 h 183"/>
                  <a:gd name="T40" fmla="*/ 54 w 187"/>
                  <a:gd name="T41" fmla="*/ 181 h 183"/>
                  <a:gd name="T42" fmla="*/ 68 w 187"/>
                  <a:gd name="T43" fmla="*/ 181 h 183"/>
                  <a:gd name="T44" fmla="*/ 84 w 187"/>
                  <a:gd name="T45" fmla="*/ 174 h 183"/>
                  <a:gd name="T46" fmla="*/ 101 w 187"/>
                  <a:gd name="T47" fmla="*/ 160 h 183"/>
                  <a:gd name="T48" fmla="*/ 119 w 187"/>
                  <a:gd name="T49" fmla="*/ 140 h 183"/>
                  <a:gd name="T50" fmla="*/ 118 w 187"/>
                  <a:gd name="T51" fmla="*/ 157 h 183"/>
                  <a:gd name="T52" fmla="*/ 122 w 187"/>
                  <a:gd name="T53" fmla="*/ 170 h 183"/>
                  <a:gd name="T54" fmla="*/ 131 w 187"/>
                  <a:gd name="T55" fmla="*/ 178 h 183"/>
                  <a:gd name="T56" fmla="*/ 142 w 187"/>
                  <a:gd name="T57" fmla="*/ 183 h 183"/>
                  <a:gd name="T58" fmla="*/ 155 w 187"/>
                  <a:gd name="T59" fmla="*/ 183 h 183"/>
                  <a:gd name="T60" fmla="*/ 168 w 187"/>
                  <a:gd name="T61" fmla="*/ 178 h 183"/>
                  <a:gd name="T62" fmla="*/ 179 w 187"/>
                  <a:gd name="T63" fmla="*/ 169 h 183"/>
                  <a:gd name="T64" fmla="*/ 187 w 187"/>
                  <a:gd name="T65" fmla="*/ 15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7" h="183">
                    <a:moveTo>
                      <a:pt x="115" y="10"/>
                    </a:moveTo>
                    <a:lnTo>
                      <a:pt x="100" y="2"/>
                    </a:lnTo>
                    <a:lnTo>
                      <a:pt x="85" y="0"/>
                    </a:lnTo>
                    <a:lnTo>
                      <a:pt x="72" y="2"/>
                    </a:lnTo>
                    <a:lnTo>
                      <a:pt x="60" y="7"/>
                    </a:lnTo>
                    <a:lnTo>
                      <a:pt x="54" y="14"/>
                    </a:lnTo>
                    <a:lnTo>
                      <a:pt x="52" y="23"/>
                    </a:lnTo>
                    <a:lnTo>
                      <a:pt x="57" y="33"/>
                    </a:lnTo>
                    <a:lnTo>
                      <a:pt x="70" y="43"/>
                    </a:lnTo>
                    <a:lnTo>
                      <a:pt x="41" y="48"/>
                    </a:lnTo>
                    <a:lnTo>
                      <a:pt x="21" y="58"/>
                    </a:lnTo>
                    <a:lnTo>
                      <a:pt x="7" y="67"/>
                    </a:lnTo>
                    <a:lnTo>
                      <a:pt x="0" y="79"/>
                    </a:lnTo>
                    <a:lnTo>
                      <a:pt x="1" y="91"/>
                    </a:lnTo>
                    <a:lnTo>
                      <a:pt x="9" y="100"/>
                    </a:lnTo>
                    <a:lnTo>
                      <a:pt x="25" y="109"/>
                    </a:lnTo>
                    <a:lnTo>
                      <a:pt x="47" y="113"/>
                    </a:lnTo>
                    <a:lnTo>
                      <a:pt x="39" y="140"/>
                    </a:lnTo>
                    <a:lnTo>
                      <a:pt x="38" y="159"/>
                    </a:lnTo>
                    <a:lnTo>
                      <a:pt x="43" y="173"/>
                    </a:lnTo>
                    <a:lnTo>
                      <a:pt x="54" y="181"/>
                    </a:lnTo>
                    <a:lnTo>
                      <a:pt x="68" y="181"/>
                    </a:lnTo>
                    <a:lnTo>
                      <a:pt x="84" y="174"/>
                    </a:lnTo>
                    <a:lnTo>
                      <a:pt x="101" y="160"/>
                    </a:lnTo>
                    <a:lnTo>
                      <a:pt x="119" y="140"/>
                    </a:lnTo>
                    <a:lnTo>
                      <a:pt x="118" y="157"/>
                    </a:lnTo>
                    <a:lnTo>
                      <a:pt x="122" y="170"/>
                    </a:lnTo>
                    <a:lnTo>
                      <a:pt x="131" y="178"/>
                    </a:lnTo>
                    <a:lnTo>
                      <a:pt x="142" y="183"/>
                    </a:lnTo>
                    <a:lnTo>
                      <a:pt x="155" y="183"/>
                    </a:lnTo>
                    <a:lnTo>
                      <a:pt x="168" y="178"/>
                    </a:lnTo>
                    <a:lnTo>
                      <a:pt x="179" y="169"/>
                    </a:lnTo>
                    <a:lnTo>
                      <a:pt x="187" y="1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8" name="Freeform 280">
                <a:extLst>
                  <a:ext uri="{FF2B5EF4-FFF2-40B4-BE49-F238E27FC236}">
                    <a16:creationId xmlns:a16="http://schemas.microsoft.com/office/drawing/2014/main" id="{93005D39-7844-4010-B0CA-A8EA2E70A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1038" y="2941638"/>
                <a:ext cx="60325" cy="26988"/>
              </a:xfrm>
              <a:custGeom>
                <a:avLst/>
                <a:gdLst>
                  <a:gd name="T0" fmla="*/ 2 w 260"/>
                  <a:gd name="T1" fmla="*/ 32 h 157"/>
                  <a:gd name="T2" fmla="*/ 0 w 260"/>
                  <a:gd name="T3" fmla="*/ 20 h 157"/>
                  <a:gd name="T4" fmla="*/ 3 w 260"/>
                  <a:gd name="T5" fmla="*/ 11 h 157"/>
                  <a:gd name="T6" fmla="*/ 10 w 260"/>
                  <a:gd name="T7" fmla="*/ 3 h 157"/>
                  <a:gd name="T8" fmla="*/ 19 w 260"/>
                  <a:gd name="T9" fmla="*/ 0 h 157"/>
                  <a:gd name="T10" fmla="*/ 29 w 260"/>
                  <a:gd name="T11" fmla="*/ 0 h 157"/>
                  <a:gd name="T12" fmla="*/ 37 w 260"/>
                  <a:gd name="T13" fmla="*/ 3 h 157"/>
                  <a:gd name="T14" fmla="*/ 44 w 260"/>
                  <a:gd name="T15" fmla="*/ 11 h 157"/>
                  <a:gd name="T16" fmla="*/ 46 w 260"/>
                  <a:gd name="T17" fmla="*/ 23 h 157"/>
                  <a:gd name="T18" fmla="*/ 69 w 260"/>
                  <a:gd name="T19" fmla="*/ 9 h 157"/>
                  <a:gd name="T20" fmla="*/ 89 w 260"/>
                  <a:gd name="T21" fmla="*/ 5 h 157"/>
                  <a:gd name="T22" fmla="*/ 105 w 260"/>
                  <a:gd name="T23" fmla="*/ 7 h 157"/>
                  <a:gd name="T24" fmla="*/ 119 w 260"/>
                  <a:gd name="T25" fmla="*/ 17 h 157"/>
                  <a:gd name="T26" fmla="*/ 128 w 260"/>
                  <a:gd name="T27" fmla="*/ 31 h 157"/>
                  <a:gd name="T28" fmla="*/ 133 w 260"/>
                  <a:gd name="T29" fmla="*/ 50 h 157"/>
                  <a:gd name="T30" fmla="*/ 133 w 260"/>
                  <a:gd name="T31" fmla="*/ 71 h 157"/>
                  <a:gd name="T32" fmla="*/ 129 w 260"/>
                  <a:gd name="T33" fmla="*/ 95 h 157"/>
                  <a:gd name="T34" fmla="*/ 153 w 260"/>
                  <a:gd name="T35" fmla="*/ 83 h 157"/>
                  <a:gd name="T36" fmla="*/ 174 w 260"/>
                  <a:gd name="T37" fmla="*/ 78 h 157"/>
                  <a:gd name="T38" fmla="*/ 195 w 260"/>
                  <a:gd name="T39" fmla="*/ 78 h 157"/>
                  <a:gd name="T40" fmla="*/ 213 w 260"/>
                  <a:gd name="T41" fmla="*/ 83 h 157"/>
                  <a:gd name="T42" fmla="*/ 229 w 260"/>
                  <a:gd name="T43" fmla="*/ 94 h 157"/>
                  <a:gd name="T44" fmla="*/ 242 w 260"/>
                  <a:gd name="T45" fmla="*/ 110 h 157"/>
                  <a:gd name="T46" fmla="*/ 253 w 260"/>
                  <a:gd name="T47" fmla="*/ 130 h 157"/>
                  <a:gd name="T48" fmla="*/ 260 w 260"/>
                  <a:gd name="T4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0" h="157">
                    <a:moveTo>
                      <a:pt x="2" y="32"/>
                    </a:moveTo>
                    <a:lnTo>
                      <a:pt x="0" y="20"/>
                    </a:lnTo>
                    <a:lnTo>
                      <a:pt x="3" y="11"/>
                    </a:lnTo>
                    <a:lnTo>
                      <a:pt x="10" y="3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7" y="3"/>
                    </a:lnTo>
                    <a:lnTo>
                      <a:pt x="44" y="11"/>
                    </a:lnTo>
                    <a:lnTo>
                      <a:pt x="46" y="23"/>
                    </a:lnTo>
                    <a:lnTo>
                      <a:pt x="69" y="9"/>
                    </a:lnTo>
                    <a:lnTo>
                      <a:pt x="89" y="5"/>
                    </a:lnTo>
                    <a:lnTo>
                      <a:pt x="105" y="7"/>
                    </a:lnTo>
                    <a:lnTo>
                      <a:pt x="119" y="17"/>
                    </a:lnTo>
                    <a:lnTo>
                      <a:pt x="128" y="31"/>
                    </a:lnTo>
                    <a:lnTo>
                      <a:pt x="133" y="50"/>
                    </a:lnTo>
                    <a:lnTo>
                      <a:pt x="133" y="71"/>
                    </a:lnTo>
                    <a:lnTo>
                      <a:pt x="129" y="95"/>
                    </a:lnTo>
                    <a:lnTo>
                      <a:pt x="153" y="83"/>
                    </a:lnTo>
                    <a:lnTo>
                      <a:pt x="174" y="78"/>
                    </a:lnTo>
                    <a:lnTo>
                      <a:pt x="195" y="78"/>
                    </a:lnTo>
                    <a:lnTo>
                      <a:pt x="213" y="83"/>
                    </a:lnTo>
                    <a:lnTo>
                      <a:pt x="229" y="94"/>
                    </a:lnTo>
                    <a:lnTo>
                      <a:pt x="242" y="110"/>
                    </a:lnTo>
                    <a:lnTo>
                      <a:pt x="253" y="130"/>
                    </a:lnTo>
                    <a:lnTo>
                      <a:pt x="260" y="15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9" name="Freeform 281">
                <a:extLst>
                  <a:ext uri="{FF2B5EF4-FFF2-40B4-BE49-F238E27FC236}">
                    <a16:creationId xmlns:a16="http://schemas.microsoft.com/office/drawing/2014/main" id="{A50A53A2-2396-48D3-A8F7-282EA978B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6601" y="2954338"/>
                <a:ext cx="19050" cy="6350"/>
              </a:xfrm>
              <a:custGeom>
                <a:avLst/>
                <a:gdLst>
                  <a:gd name="T0" fmla="*/ 0 w 88"/>
                  <a:gd name="T1" fmla="*/ 31 h 31"/>
                  <a:gd name="T2" fmla="*/ 6 w 88"/>
                  <a:gd name="T3" fmla="*/ 18 h 31"/>
                  <a:gd name="T4" fmla="*/ 16 w 88"/>
                  <a:gd name="T5" fmla="*/ 8 h 31"/>
                  <a:gd name="T6" fmla="*/ 39 w 88"/>
                  <a:gd name="T7" fmla="*/ 0 h 31"/>
                  <a:gd name="T8" fmla="*/ 52 w 88"/>
                  <a:gd name="T9" fmla="*/ 1 h 31"/>
                  <a:gd name="T10" fmla="*/ 65 w 88"/>
                  <a:gd name="T11" fmla="*/ 6 h 31"/>
                  <a:gd name="T12" fmla="*/ 77 w 88"/>
                  <a:gd name="T13" fmla="*/ 15 h 31"/>
                  <a:gd name="T14" fmla="*/ 88 w 88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1">
                    <a:moveTo>
                      <a:pt x="0" y="31"/>
                    </a:moveTo>
                    <a:lnTo>
                      <a:pt x="6" y="18"/>
                    </a:lnTo>
                    <a:lnTo>
                      <a:pt x="16" y="8"/>
                    </a:lnTo>
                    <a:lnTo>
                      <a:pt x="39" y="0"/>
                    </a:lnTo>
                    <a:lnTo>
                      <a:pt x="52" y="1"/>
                    </a:lnTo>
                    <a:lnTo>
                      <a:pt x="65" y="6"/>
                    </a:lnTo>
                    <a:lnTo>
                      <a:pt x="77" y="15"/>
                    </a:lnTo>
                    <a:lnTo>
                      <a:pt x="88" y="2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0" name="Freeform 282">
                <a:extLst>
                  <a:ext uri="{FF2B5EF4-FFF2-40B4-BE49-F238E27FC236}">
                    <a16:creationId xmlns:a16="http://schemas.microsoft.com/office/drawing/2014/main" id="{19BA5229-3857-4460-BCF2-61C25E245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3963" y="3103563"/>
                <a:ext cx="69850" cy="28575"/>
              </a:xfrm>
              <a:custGeom>
                <a:avLst/>
                <a:gdLst>
                  <a:gd name="T0" fmla="*/ 0 w 309"/>
                  <a:gd name="T1" fmla="*/ 114 h 168"/>
                  <a:gd name="T2" fmla="*/ 18 w 309"/>
                  <a:gd name="T3" fmla="*/ 118 h 168"/>
                  <a:gd name="T4" fmla="*/ 35 w 309"/>
                  <a:gd name="T5" fmla="*/ 117 h 168"/>
                  <a:gd name="T6" fmla="*/ 50 w 309"/>
                  <a:gd name="T7" fmla="*/ 113 h 168"/>
                  <a:gd name="T8" fmla="*/ 62 w 309"/>
                  <a:gd name="T9" fmla="*/ 105 h 168"/>
                  <a:gd name="T10" fmla="*/ 69 w 309"/>
                  <a:gd name="T11" fmla="*/ 94 h 168"/>
                  <a:gd name="T12" fmla="*/ 70 w 309"/>
                  <a:gd name="T13" fmla="*/ 81 h 168"/>
                  <a:gd name="T14" fmla="*/ 65 w 309"/>
                  <a:gd name="T15" fmla="*/ 68 h 168"/>
                  <a:gd name="T16" fmla="*/ 50 w 309"/>
                  <a:gd name="T17" fmla="*/ 55 h 168"/>
                  <a:gd name="T18" fmla="*/ 81 w 309"/>
                  <a:gd name="T19" fmla="*/ 33 h 168"/>
                  <a:gd name="T20" fmla="*/ 91 w 309"/>
                  <a:gd name="T21" fmla="*/ 18 h 168"/>
                  <a:gd name="T22" fmla="*/ 98 w 309"/>
                  <a:gd name="T23" fmla="*/ 0 h 168"/>
                  <a:gd name="T24" fmla="*/ 94 w 309"/>
                  <a:gd name="T25" fmla="*/ 15 h 168"/>
                  <a:gd name="T26" fmla="*/ 94 w 309"/>
                  <a:gd name="T27" fmla="*/ 30 h 168"/>
                  <a:gd name="T28" fmla="*/ 98 w 309"/>
                  <a:gd name="T29" fmla="*/ 44 h 168"/>
                  <a:gd name="T30" fmla="*/ 105 w 309"/>
                  <a:gd name="T31" fmla="*/ 56 h 168"/>
                  <a:gd name="T32" fmla="*/ 115 w 309"/>
                  <a:gd name="T33" fmla="*/ 68 h 168"/>
                  <a:gd name="T34" fmla="*/ 128 w 309"/>
                  <a:gd name="T35" fmla="*/ 77 h 168"/>
                  <a:gd name="T36" fmla="*/ 142 w 309"/>
                  <a:gd name="T37" fmla="*/ 83 h 168"/>
                  <a:gd name="T38" fmla="*/ 157 w 309"/>
                  <a:gd name="T39" fmla="*/ 85 h 168"/>
                  <a:gd name="T40" fmla="*/ 164 w 309"/>
                  <a:gd name="T41" fmla="*/ 112 h 168"/>
                  <a:gd name="T42" fmla="*/ 179 w 309"/>
                  <a:gd name="T43" fmla="*/ 128 h 168"/>
                  <a:gd name="T44" fmla="*/ 200 w 309"/>
                  <a:gd name="T45" fmla="*/ 136 h 168"/>
                  <a:gd name="T46" fmla="*/ 226 w 309"/>
                  <a:gd name="T47" fmla="*/ 133 h 168"/>
                  <a:gd name="T48" fmla="*/ 242 w 309"/>
                  <a:gd name="T49" fmla="*/ 156 h 168"/>
                  <a:gd name="T50" fmla="*/ 263 w 309"/>
                  <a:gd name="T51" fmla="*/ 167 h 168"/>
                  <a:gd name="T52" fmla="*/ 275 w 309"/>
                  <a:gd name="T53" fmla="*/ 168 h 168"/>
                  <a:gd name="T54" fmla="*/ 287 w 309"/>
                  <a:gd name="T55" fmla="*/ 166 h 168"/>
                  <a:gd name="T56" fmla="*/ 309 w 309"/>
                  <a:gd name="T57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9" h="168">
                    <a:moveTo>
                      <a:pt x="0" y="114"/>
                    </a:moveTo>
                    <a:lnTo>
                      <a:pt x="18" y="118"/>
                    </a:lnTo>
                    <a:lnTo>
                      <a:pt x="35" y="117"/>
                    </a:lnTo>
                    <a:lnTo>
                      <a:pt x="50" y="113"/>
                    </a:lnTo>
                    <a:lnTo>
                      <a:pt x="62" y="105"/>
                    </a:lnTo>
                    <a:lnTo>
                      <a:pt x="69" y="94"/>
                    </a:lnTo>
                    <a:lnTo>
                      <a:pt x="70" y="81"/>
                    </a:lnTo>
                    <a:lnTo>
                      <a:pt x="65" y="68"/>
                    </a:lnTo>
                    <a:lnTo>
                      <a:pt x="50" y="55"/>
                    </a:lnTo>
                    <a:lnTo>
                      <a:pt x="81" y="33"/>
                    </a:lnTo>
                    <a:lnTo>
                      <a:pt x="91" y="18"/>
                    </a:lnTo>
                    <a:lnTo>
                      <a:pt x="98" y="0"/>
                    </a:lnTo>
                    <a:lnTo>
                      <a:pt x="94" y="15"/>
                    </a:lnTo>
                    <a:lnTo>
                      <a:pt x="94" y="30"/>
                    </a:lnTo>
                    <a:lnTo>
                      <a:pt x="98" y="44"/>
                    </a:lnTo>
                    <a:lnTo>
                      <a:pt x="105" y="56"/>
                    </a:lnTo>
                    <a:lnTo>
                      <a:pt x="115" y="68"/>
                    </a:lnTo>
                    <a:lnTo>
                      <a:pt x="128" y="77"/>
                    </a:lnTo>
                    <a:lnTo>
                      <a:pt x="142" y="83"/>
                    </a:lnTo>
                    <a:lnTo>
                      <a:pt x="157" y="85"/>
                    </a:lnTo>
                    <a:lnTo>
                      <a:pt x="164" y="112"/>
                    </a:lnTo>
                    <a:lnTo>
                      <a:pt x="179" y="128"/>
                    </a:lnTo>
                    <a:lnTo>
                      <a:pt x="200" y="136"/>
                    </a:lnTo>
                    <a:lnTo>
                      <a:pt x="226" y="133"/>
                    </a:lnTo>
                    <a:lnTo>
                      <a:pt x="242" y="156"/>
                    </a:lnTo>
                    <a:lnTo>
                      <a:pt x="263" y="167"/>
                    </a:lnTo>
                    <a:lnTo>
                      <a:pt x="275" y="168"/>
                    </a:lnTo>
                    <a:lnTo>
                      <a:pt x="287" y="166"/>
                    </a:lnTo>
                    <a:lnTo>
                      <a:pt x="309" y="15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1" name="Freeform 283">
                <a:extLst>
                  <a:ext uri="{FF2B5EF4-FFF2-40B4-BE49-F238E27FC236}">
                    <a16:creationId xmlns:a16="http://schemas.microsoft.com/office/drawing/2014/main" id="{4FBC8275-0C82-4060-AF05-03412F11A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351" y="3038475"/>
                <a:ext cx="96838" cy="58738"/>
              </a:xfrm>
              <a:custGeom>
                <a:avLst/>
                <a:gdLst>
                  <a:gd name="T0" fmla="*/ 46 w 422"/>
                  <a:gd name="T1" fmla="*/ 71 h 339"/>
                  <a:gd name="T2" fmla="*/ 26 w 422"/>
                  <a:gd name="T3" fmla="*/ 81 h 339"/>
                  <a:gd name="T4" fmla="*/ 12 w 422"/>
                  <a:gd name="T5" fmla="*/ 94 h 339"/>
                  <a:gd name="T6" fmla="*/ 2 w 422"/>
                  <a:gd name="T7" fmla="*/ 109 h 339"/>
                  <a:gd name="T8" fmla="*/ 0 w 422"/>
                  <a:gd name="T9" fmla="*/ 125 h 339"/>
                  <a:gd name="T10" fmla="*/ 4 w 422"/>
                  <a:gd name="T11" fmla="*/ 140 h 339"/>
                  <a:gd name="T12" fmla="*/ 14 w 422"/>
                  <a:gd name="T13" fmla="*/ 152 h 339"/>
                  <a:gd name="T14" fmla="*/ 32 w 422"/>
                  <a:gd name="T15" fmla="*/ 160 h 339"/>
                  <a:gd name="T16" fmla="*/ 57 w 422"/>
                  <a:gd name="T17" fmla="*/ 164 h 339"/>
                  <a:gd name="T18" fmla="*/ 41 w 422"/>
                  <a:gd name="T19" fmla="*/ 182 h 339"/>
                  <a:gd name="T20" fmla="*/ 32 w 422"/>
                  <a:gd name="T21" fmla="*/ 201 h 339"/>
                  <a:gd name="T22" fmla="*/ 30 w 422"/>
                  <a:gd name="T23" fmla="*/ 219 h 339"/>
                  <a:gd name="T24" fmla="*/ 34 w 422"/>
                  <a:gd name="T25" fmla="*/ 234 h 339"/>
                  <a:gd name="T26" fmla="*/ 42 w 422"/>
                  <a:gd name="T27" fmla="*/ 247 h 339"/>
                  <a:gd name="T28" fmla="*/ 55 w 422"/>
                  <a:gd name="T29" fmla="*/ 255 h 339"/>
                  <a:gd name="T30" fmla="*/ 71 w 422"/>
                  <a:gd name="T31" fmla="*/ 257 h 339"/>
                  <a:gd name="T32" fmla="*/ 91 w 422"/>
                  <a:gd name="T33" fmla="*/ 252 h 339"/>
                  <a:gd name="T34" fmla="*/ 89 w 422"/>
                  <a:gd name="T35" fmla="*/ 277 h 339"/>
                  <a:gd name="T36" fmla="*/ 91 w 422"/>
                  <a:gd name="T37" fmla="*/ 296 h 339"/>
                  <a:gd name="T38" fmla="*/ 97 w 422"/>
                  <a:gd name="T39" fmla="*/ 311 h 339"/>
                  <a:gd name="T40" fmla="*/ 107 w 422"/>
                  <a:gd name="T41" fmla="*/ 321 h 339"/>
                  <a:gd name="T42" fmla="*/ 120 w 422"/>
                  <a:gd name="T43" fmla="*/ 326 h 339"/>
                  <a:gd name="T44" fmla="*/ 135 w 422"/>
                  <a:gd name="T45" fmla="*/ 326 h 339"/>
                  <a:gd name="T46" fmla="*/ 152 w 422"/>
                  <a:gd name="T47" fmla="*/ 322 h 339"/>
                  <a:gd name="T48" fmla="*/ 170 w 422"/>
                  <a:gd name="T49" fmla="*/ 311 h 339"/>
                  <a:gd name="T50" fmla="*/ 182 w 422"/>
                  <a:gd name="T51" fmla="*/ 328 h 339"/>
                  <a:gd name="T52" fmla="*/ 195 w 422"/>
                  <a:gd name="T53" fmla="*/ 338 h 339"/>
                  <a:gd name="T54" fmla="*/ 210 w 422"/>
                  <a:gd name="T55" fmla="*/ 339 h 339"/>
                  <a:gd name="T56" fmla="*/ 224 w 422"/>
                  <a:gd name="T57" fmla="*/ 335 h 339"/>
                  <a:gd name="T58" fmla="*/ 237 w 422"/>
                  <a:gd name="T59" fmla="*/ 323 h 339"/>
                  <a:gd name="T60" fmla="*/ 246 w 422"/>
                  <a:gd name="T61" fmla="*/ 306 h 339"/>
                  <a:gd name="T62" fmla="*/ 250 w 422"/>
                  <a:gd name="T63" fmla="*/ 283 h 339"/>
                  <a:gd name="T64" fmla="*/ 248 w 422"/>
                  <a:gd name="T65" fmla="*/ 256 h 339"/>
                  <a:gd name="T66" fmla="*/ 272 w 422"/>
                  <a:gd name="T67" fmla="*/ 272 h 339"/>
                  <a:gd name="T68" fmla="*/ 292 w 422"/>
                  <a:gd name="T69" fmla="*/ 278 h 339"/>
                  <a:gd name="T70" fmla="*/ 311 w 422"/>
                  <a:gd name="T71" fmla="*/ 275 h 339"/>
                  <a:gd name="T72" fmla="*/ 325 w 422"/>
                  <a:gd name="T73" fmla="*/ 265 h 339"/>
                  <a:gd name="T74" fmla="*/ 332 w 422"/>
                  <a:gd name="T75" fmla="*/ 251 h 339"/>
                  <a:gd name="T76" fmla="*/ 333 w 422"/>
                  <a:gd name="T77" fmla="*/ 234 h 339"/>
                  <a:gd name="T78" fmla="*/ 328 w 422"/>
                  <a:gd name="T79" fmla="*/ 216 h 339"/>
                  <a:gd name="T80" fmla="*/ 313 w 422"/>
                  <a:gd name="T81" fmla="*/ 200 h 339"/>
                  <a:gd name="T82" fmla="*/ 337 w 422"/>
                  <a:gd name="T83" fmla="*/ 206 h 339"/>
                  <a:gd name="T84" fmla="*/ 358 w 422"/>
                  <a:gd name="T85" fmla="*/ 205 h 339"/>
                  <a:gd name="T86" fmla="*/ 375 w 422"/>
                  <a:gd name="T87" fmla="*/ 197 h 339"/>
                  <a:gd name="T88" fmla="*/ 388 w 422"/>
                  <a:gd name="T89" fmla="*/ 183 h 339"/>
                  <a:gd name="T90" fmla="*/ 396 w 422"/>
                  <a:gd name="T91" fmla="*/ 164 h 339"/>
                  <a:gd name="T92" fmla="*/ 396 w 422"/>
                  <a:gd name="T93" fmla="*/ 142 h 339"/>
                  <a:gd name="T94" fmla="*/ 388 w 422"/>
                  <a:gd name="T95" fmla="*/ 118 h 339"/>
                  <a:gd name="T96" fmla="*/ 372 w 422"/>
                  <a:gd name="T97" fmla="*/ 93 h 339"/>
                  <a:gd name="T98" fmla="*/ 390 w 422"/>
                  <a:gd name="T99" fmla="*/ 101 h 339"/>
                  <a:gd name="T100" fmla="*/ 404 w 422"/>
                  <a:gd name="T101" fmla="*/ 100 h 339"/>
                  <a:gd name="T102" fmla="*/ 414 w 422"/>
                  <a:gd name="T103" fmla="*/ 91 h 339"/>
                  <a:gd name="T104" fmla="*/ 421 w 422"/>
                  <a:gd name="T105" fmla="*/ 78 h 339"/>
                  <a:gd name="T106" fmla="*/ 422 w 422"/>
                  <a:gd name="T107" fmla="*/ 61 h 339"/>
                  <a:gd name="T108" fmla="*/ 417 w 422"/>
                  <a:gd name="T109" fmla="*/ 41 h 339"/>
                  <a:gd name="T110" fmla="*/ 409 w 422"/>
                  <a:gd name="T111" fmla="*/ 20 h 339"/>
                  <a:gd name="T112" fmla="*/ 395 w 422"/>
                  <a:gd name="T113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2" h="339">
                    <a:moveTo>
                      <a:pt x="46" y="71"/>
                    </a:moveTo>
                    <a:lnTo>
                      <a:pt x="26" y="81"/>
                    </a:lnTo>
                    <a:lnTo>
                      <a:pt x="12" y="94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4" y="140"/>
                    </a:lnTo>
                    <a:lnTo>
                      <a:pt x="14" y="152"/>
                    </a:lnTo>
                    <a:lnTo>
                      <a:pt x="32" y="160"/>
                    </a:lnTo>
                    <a:lnTo>
                      <a:pt x="57" y="164"/>
                    </a:lnTo>
                    <a:lnTo>
                      <a:pt x="41" y="182"/>
                    </a:lnTo>
                    <a:lnTo>
                      <a:pt x="32" y="201"/>
                    </a:lnTo>
                    <a:lnTo>
                      <a:pt x="30" y="219"/>
                    </a:lnTo>
                    <a:lnTo>
                      <a:pt x="34" y="234"/>
                    </a:lnTo>
                    <a:lnTo>
                      <a:pt x="42" y="247"/>
                    </a:lnTo>
                    <a:lnTo>
                      <a:pt x="55" y="255"/>
                    </a:lnTo>
                    <a:lnTo>
                      <a:pt x="71" y="257"/>
                    </a:lnTo>
                    <a:lnTo>
                      <a:pt x="91" y="252"/>
                    </a:lnTo>
                    <a:lnTo>
                      <a:pt x="89" y="277"/>
                    </a:lnTo>
                    <a:lnTo>
                      <a:pt x="91" y="296"/>
                    </a:lnTo>
                    <a:lnTo>
                      <a:pt x="97" y="311"/>
                    </a:lnTo>
                    <a:lnTo>
                      <a:pt x="107" y="321"/>
                    </a:lnTo>
                    <a:lnTo>
                      <a:pt x="120" y="326"/>
                    </a:lnTo>
                    <a:lnTo>
                      <a:pt x="135" y="326"/>
                    </a:lnTo>
                    <a:lnTo>
                      <a:pt x="152" y="322"/>
                    </a:lnTo>
                    <a:lnTo>
                      <a:pt x="170" y="311"/>
                    </a:lnTo>
                    <a:lnTo>
                      <a:pt x="182" y="328"/>
                    </a:lnTo>
                    <a:lnTo>
                      <a:pt x="195" y="338"/>
                    </a:lnTo>
                    <a:lnTo>
                      <a:pt x="210" y="339"/>
                    </a:lnTo>
                    <a:lnTo>
                      <a:pt x="224" y="335"/>
                    </a:lnTo>
                    <a:lnTo>
                      <a:pt x="237" y="323"/>
                    </a:lnTo>
                    <a:lnTo>
                      <a:pt x="246" y="306"/>
                    </a:lnTo>
                    <a:lnTo>
                      <a:pt x="250" y="283"/>
                    </a:lnTo>
                    <a:lnTo>
                      <a:pt x="248" y="256"/>
                    </a:lnTo>
                    <a:lnTo>
                      <a:pt x="272" y="272"/>
                    </a:lnTo>
                    <a:lnTo>
                      <a:pt x="292" y="278"/>
                    </a:lnTo>
                    <a:lnTo>
                      <a:pt x="311" y="275"/>
                    </a:lnTo>
                    <a:lnTo>
                      <a:pt x="325" y="265"/>
                    </a:lnTo>
                    <a:lnTo>
                      <a:pt x="332" y="251"/>
                    </a:lnTo>
                    <a:lnTo>
                      <a:pt x="333" y="234"/>
                    </a:lnTo>
                    <a:lnTo>
                      <a:pt x="328" y="216"/>
                    </a:lnTo>
                    <a:lnTo>
                      <a:pt x="313" y="200"/>
                    </a:lnTo>
                    <a:lnTo>
                      <a:pt x="337" y="206"/>
                    </a:lnTo>
                    <a:lnTo>
                      <a:pt x="358" y="205"/>
                    </a:lnTo>
                    <a:lnTo>
                      <a:pt x="375" y="197"/>
                    </a:lnTo>
                    <a:lnTo>
                      <a:pt x="388" y="183"/>
                    </a:lnTo>
                    <a:lnTo>
                      <a:pt x="396" y="164"/>
                    </a:lnTo>
                    <a:lnTo>
                      <a:pt x="396" y="142"/>
                    </a:lnTo>
                    <a:lnTo>
                      <a:pt x="388" y="118"/>
                    </a:lnTo>
                    <a:lnTo>
                      <a:pt x="372" y="93"/>
                    </a:lnTo>
                    <a:lnTo>
                      <a:pt x="390" y="101"/>
                    </a:lnTo>
                    <a:lnTo>
                      <a:pt x="404" y="100"/>
                    </a:lnTo>
                    <a:lnTo>
                      <a:pt x="414" y="91"/>
                    </a:lnTo>
                    <a:lnTo>
                      <a:pt x="421" y="78"/>
                    </a:lnTo>
                    <a:lnTo>
                      <a:pt x="422" y="61"/>
                    </a:lnTo>
                    <a:lnTo>
                      <a:pt x="417" y="41"/>
                    </a:lnTo>
                    <a:lnTo>
                      <a:pt x="409" y="20"/>
                    </a:lnTo>
                    <a:lnTo>
                      <a:pt x="39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2" name="Freeform 284">
                <a:extLst>
                  <a:ext uri="{FF2B5EF4-FFF2-40B4-BE49-F238E27FC236}">
                    <a16:creationId xmlns:a16="http://schemas.microsoft.com/office/drawing/2014/main" id="{A55F7E93-1D20-40E2-9289-FA6EE2569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3988" y="3103563"/>
                <a:ext cx="39688" cy="58738"/>
              </a:xfrm>
              <a:custGeom>
                <a:avLst/>
                <a:gdLst>
                  <a:gd name="T0" fmla="*/ 30 w 176"/>
                  <a:gd name="T1" fmla="*/ 0 h 330"/>
                  <a:gd name="T2" fmla="*/ 17 w 176"/>
                  <a:gd name="T3" fmla="*/ 6 h 330"/>
                  <a:gd name="T4" fmla="*/ 9 w 176"/>
                  <a:gd name="T5" fmla="*/ 14 h 330"/>
                  <a:gd name="T6" fmla="*/ 2 w 176"/>
                  <a:gd name="T7" fmla="*/ 25 h 330"/>
                  <a:gd name="T8" fmla="*/ 0 w 176"/>
                  <a:gd name="T9" fmla="*/ 36 h 330"/>
                  <a:gd name="T10" fmla="*/ 8 w 176"/>
                  <a:gd name="T11" fmla="*/ 55 h 330"/>
                  <a:gd name="T12" fmla="*/ 16 w 176"/>
                  <a:gd name="T13" fmla="*/ 61 h 330"/>
                  <a:gd name="T14" fmla="*/ 30 w 176"/>
                  <a:gd name="T15" fmla="*/ 63 h 330"/>
                  <a:gd name="T16" fmla="*/ 24 w 176"/>
                  <a:gd name="T17" fmla="*/ 103 h 330"/>
                  <a:gd name="T18" fmla="*/ 30 w 176"/>
                  <a:gd name="T19" fmla="*/ 135 h 330"/>
                  <a:gd name="T20" fmla="*/ 39 w 176"/>
                  <a:gd name="T21" fmla="*/ 148 h 330"/>
                  <a:gd name="T22" fmla="*/ 50 w 176"/>
                  <a:gd name="T23" fmla="*/ 157 h 330"/>
                  <a:gd name="T24" fmla="*/ 65 w 176"/>
                  <a:gd name="T25" fmla="*/ 164 h 330"/>
                  <a:gd name="T26" fmla="*/ 82 w 176"/>
                  <a:gd name="T27" fmla="*/ 167 h 330"/>
                  <a:gd name="T28" fmla="*/ 70 w 176"/>
                  <a:gd name="T29" fmla="*/ 199 h 330"/>
                  <a:gd name="T30" fmla="*/ 73 w 176"/>
                  <a:gd name="T31" fmla="*/ 226 h 330"/>
                  <a:gd name="T32" fmla="*/ 87 w 176"/>
                  <a:gd name="T33" fmla="*/ 245 h 330"/>
                  <a:gd name="T34" fmla="*/ 99 w 176"/>
                  <a:gd name="T35" fmla="*/ 250 h 330"/>
                  <a:gd name="T36" fmla="*/ 112 w 176"/>
                  <a:gd name="T37" fmla="*/ 253 h 330"/>
                  <a:gd name="T38" fmla="*/ 121 w 176"/>
                  <a:gd name="T39" fmla="*/ 282 h 330"/>
                  <a:gd name="T40" fmla="*/ 134 w 176"/>
                  <a:gd name="T41" fmla="*/ 306 h 330"/>
                  <a:gd name="T42" fmla="*/ 152 w 176"/>
                  <a:gd name="T43" fmla="*/ 322 h 330"/>
                  <a:gd name="T44" fmla="*/ 176 w 176"/>
                  <a:gd name="T45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6" h="330">
                    <a:moveTo>
                      <a:pt x="30" y="0"/>
                    </a:moveTo>
                    <a:lnTo>
                      <a:pt x="17" y="6"/>
                    </a:lnTo>
                    <a:lnTo>
                      <a:pt x="9" y="14"/>
                    </a:lnTo>
                    <a:lnTo>
                      <a:pt x="2" y="25"/>
                    </a:lnTo>
                    <a:lnTo>
                      <a:pt x="0" y="36"/>
                    </a:lnTo>
                    <a:lnTo>
                      <a:pt x="8" y="55"/>
                    </a:lnTo>
                    <a:lnTo>
                      <a:pt x="16" y="61"/>
                    </a:lnTo>
                    <a:lnTo>
                      <a:pt x="30" y="63"/>
                    </a:lnTo>
                    <a:lnTo>
                      <a:pt x="24" y="103"/>
                    </a:lnTo>
                    <a:lnTo>
                      <a:pt x="30" y="135"/>
                    </a:lnTo>
                    <a:lnTo>
                      <a:pt x="39" y="148"/>
                    </a:lnTo>
                    <a:lnTo>
                      <a:pt x="50" y="157"/>
                    </a:lnTo>
                    <a:lnTo>
                      <a:pt x="65" y="164"/>
                    </a:lnTo>
                    <a:lnTo>
                      <a:pt x="82" y="167"/>
                    </a:lnTo>
                    <a:lnTo>
                      <a:pt x="70" y="199"/>
                    </a:lnTo>
                    <a:lnTo>
                      <a:pt x="73" y="226"/>
                    </a:lnTo>
                    <a:lnTo>
                      <a:pt x="87" y="245"/>
                    </a:lnTo>
                    <a:lnTo>
                      <a:pt x="99" y="250"/>
                    </a:lnTo>
                    <a:lnTo>
                      <a:pt x="112" y="253"/>
                    </a:lnTo>
                    <a:lnTo>
                      <a:pt x="121" y="282"/>
                    </a:lnTo>
                    <a:lnTo>
                      <a:pt x="134" y="306"/>
                    </a:lnTo>
                    <a:lnTo>
                      <a:pt x="152" y="322"/>
                    </a:lnTo>
                    <a:lnTo>
                      <a:pt x="176" y="3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3" name="Freeform 285">
                <a:extLst>
                  <a:ext uri="{FF2B5EF4-FFF2-40B4-BE49-F238E27FC236}">
                    <a16:creationId xmlns:a16="http://schemas.microsoft.com/office/drawing/2014/main" id="{5C0CEF74-C53A-46DC-9C30-96B8CF4B3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1626" y="3078163"/>
                <a:ext cx="103188" cy="92075"/>
              </a:xfrm>
              <a:custGeom>
                <a:avLst/>
                <a:gdLst>
                  <a:gd name="T0" fmla="*/ 19 w 456"/>
                  <a:gd name="T1" fmla="*/ 133 h 522"/>
                  <a:gd name="T2" fmla="*/ 55 w 456"/>
                  <a:gd name="T3" fmla="*/ 140 h 522"/>
                  <a:gd name="T4" fmla="*/ 83 w 456"/>
                  <a:gd name="T5" fmla="*/ 114 h 522"/>
                  <a:gd name="T6" fmla="*/ 107 w 456"/>
                  <a:gd name="T7" fmla="*/ 83 h 522"/>
                  <a:gd name="T8" fmla="*/ 142 w 456"/>
                  <a:gd name="T9" fmla="*/ 69 h 522"/>
                  <a:gd name="T10" fmla="*/ 186 w 456"/>
                  <a:gd name="T11" fmla="*/ 83 h 522"/>
                  <a:gd name="T12" fmla="*/ 213 w 456"/>
                  <a:gd name="T13" fmla="*/ 37 h 522"/>
                  <a:gd name="T14" fmla="*/ 247 w 456"/>
                  <a:gd name="T15" fmla="*/ 15 h 522"/>
                  <a:gd name="T16" fmla="*/ 285 w 456"/>
                  <a:gd name="T17" fmla="*/ 21 h 522"/>
                  <a:gd name="T18" fmla="*/ 322 w 456"/>
                  <a:gd name="T19" fmla="*/ 63 h 522"/>
                  <a:gd name="T20" fmla="*/ 351 w 456"/>
                  <a:gd name="T21" fmla="*/ 26 h 522"/>
                  <a:gd name="T22" fmla="*/ 413 w 456"/>
                  <a:gd name="T23" fmla="*/ 0 h 522"/>
                  <a:gd name="T24" fmla="*/ 447 w 456"/>
                  <a:gd name="T25" fmla="*/ 11 h 522"/>
                  <a:gd name="T26" fmla="*/ 456 w 456"/>
                  <a:gd name="T27" fmla="*/ 32 h 522"/>
                  <a:gd name="T28" fmla="*/ 448 w 456"/>
                  <a:gd name="T29" fmla="*/ 61 h 522"/>
                  <a:gd name="T30" fmla="*/ 395 w 456"/>
                  <a:gd name="T31" fmla="*/ 114 h 522"/>
                  <a:gd name="T32" fmla="*/ 425 w 456"/>
                  <a:gd name="T33" fmla="*/ 155 h 522"/>
                  <a:gd name="T34" fmla="*/ 422 w 456"/>
                  <a:gd name="T35" fmla="*/ 198 h 522"/>
                  <a:gd name="T36" fmla="*/ 391 w 456"/>
                  <a:gd name="T37" fmla="*/ 229 h 522"/>
                  <a:gd name="T38" fmla="*/ 337 w 456"/>
                  <a:gd name="T39" fmla="*/ 234 h 522"/>
                  <a:gd name="T40" fmla="*/ 366 w 456"/>
                  <a:gd name="T41" fmla="*/ 260 h 522"/>
                  <a:gd name="T42" fmla="*/ 371 w 456"/>
                  <a:gd name="T43" fmla="*/ 284 h 522"/>
                  <a:gd name="T44" fmla="*/ 360 w 456"/>
                  <a:gd name="T45" fmla="*/ 303 h 522"/>
                  <a:gd name="T46" fmla="*/ 350 w 456"/>
                  <a:gd name="T47" fmla="*/ 330 h 522"/>
                  <a:gd name="T48" fmla="*/ 363 w 456"/>
                  <a:gd name="T49" fmla="*/ 363 h 522"/>
                  <a:gd name="T50" fmla="*/ 379 w 456"/>
                  <a:gd name="T51" fmla="*/ 401 h 522"/>
                  <a:gd name="T52" fmla="*/ 390 w 456"/>
                  <a:gd name="T53" fmla="*/ 437 h 522"/>
                  <a:gd name="T54" fmla="*/ 369 w 456"/>
                  <a:gd name="T55" fmla="*/ 462 h 522"/>
                  <a:gd name="T56" fmla="*/ 326 w 456"/>
                  <a:gd name="T57" fmla="*/ 471 h 522"/>
                  <a:gd name="T58" fmla="*/ 297 w 456"/>
                  <a:gd name="T59" fmla="*/ 483 h 522"/>
                  <a:gd name="T60" fmla="*/ 283 w 456"/>
                  <a:gd name="T61" fmla="*/ 508 h 522"/>
                  <a:gd name="T62" fmla="*/ 257 w 456"/>
                  <a:gd name="T63" fmla="*/ 522 h 522"/>
                  <a:gd name="T64" fmla="*/ 225 w 456"/>
                  <a:gd name="T65" fmla="*/ 51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6" h="522">
                    <a:moveTo>
                      <a:pt x="0" y="143"/>
                    </a:moveTo>
                    <a:lnTo>
                      <a:pt x="19" y="133"/>
                    </a:lnTo>
                    <a:lnTo>
                      <a:pt x="38" y="133"/>
                    </a:lnTo>
                    <a:lnTo>
                      <a:pt x="55" y="140"/>
                    </a:lnTo>
                    <a:lnTo>
                      <a:pt x="69" y="154"/>
                    </a:lnTo>
                    <a:lnTo>
                      <a:pt x="83" y="114"/>
                    </a:lnTo>
                    <a:lnTo>
                      <a:pt x="94" y="97"/>
                    </a:lnTo>
                    <a:lnTo>
                      <a:pt x="107" y="83"/>
                    </a:lnTo>
                    <a:lnTo>
                      <a:pt x="123" y="72"/>
                    </a:lnTo>
                    <a:lnTo>
                      <a:pt x="142" y="69"/>
                    </a:lnTo>
                    <a:lnTo>
                      <a:pt x="163" y="71"/>
                    </a:lnTo>
                    <a:lnTo>
                      <a:pt x="186" y="83"/>
                    </a:lnTo>
                    <a:lnTo>
                      <a:pt x="198" y="57"/>
                    </a:lnTo>
                    <a:lnTo>
                      <a:pt x="213" y="37"/>
                    </a:lnTo>
                    <a:lnTo>
                      <a:pt x="229" y="22"/>
                    </a:lnTo>
                    <a:lnTo>
                      <a:pt x="247" y="15"/>
                    </a:lnTo>
                    <a:lnTo>
                      <a:pt x="266" y="14"/>
                    </a:lnTo>
                    <a:lnTo>
                      <a:pt x="285" y="21"/>
                    </a:lnTo>
                    <a:lnTo>
                      <a:pt x="303" y="37"/>
                    </a:lnTo>
                    <a:lnTo>
                      <a:pt x="322" y="63"/>
                    </a:lnTo>
                    <a:lnTo>
                      <a:pt x="336" y="42"/>
                    </a:lnTo>
                    <a:lnTo>
                      <a:pt x="351" y="26"/>
                    </a:lnTo>
                    <a:lnTo>
                      <a:pt x="382" y="6"/>
                    </a:lnTo>
                    <a:lnTo>
                      <a:pt x="413" y="0"/>
                    </a:lnTo>
                    <a:lnTo>
                      <a:pt x="438" y="5"/>
                    </a:lnTo>
                    <a:lnTo>
                      <a:pt x="447" y="11"/>
                    </a:lnTo>
                    <a:lnTo>
                      <a:pt x="453" y="20"/>
                    </a:lnTo>
                    <a:lnTo>
                      <a:pt x="456" y="32"/>
                    </a:lnTo>
                    <a:lnTo>
                      <a:pt x="454" y="46"/>
                    </a:lnTo>
                    <a:lnTo>
                      <a:pt x="448" y="61"/>
                    </a:lnTo>
                    <a:lnTo>
                      <a:pt x="436" y="77"/>
                    </a:lnTo>
                    <a:lnTo>
                      <a:pt x="395" y="114"/>
                    </a:lnTo>
                    <a:lnTo>
                      <a:pt x="415" y="133"/>
                    </a:lnTo>
                    <a:lnTo>
                      <a:pt x="425" y="155"/>
                    </a:lnTo>
                    <a:lnTo>
                      <a:pt x="427" y="177"/>
                    </a:lnTo>
                    <a:lnTo>
                      <a:pt x="422" y="198"/>
                    </a:lnTo>
                    <a:lnTo>
                      <a:pt x="409" y="217"/>
                    </a:lnTo>
                    <a:lnTo>
                      <a:pt x="391" y="229"/>
                    </a:lnTo>
                    <a:lnTo>
                      <a:pt x="366" y="236"/>
                    </a:lnTo>
                    <a:lnTo>
                      <a:pt x="337" y="234"/>
                    </a:lnTo>
                    <a:lnTo>
                      <a:pt x="354" y="248"/>
                    </a:lnTo>
                    <a:lnTo>
                      <a:pt x="366" y="260"/>
                    </a:lnTo>
                    <a:lnTo>
                      <a:pt x="371" y="273"/>
                    </a:lnTo>
                    <a:lnTo>
                      <a:pt x="371" y="284"/>
                    </a:lnTo>
                    <a:lnTo>
                      <a:pt x="368" y="295"/>
                    </a:lnTo>
                    <a:lnTo>
                      <a:pt x="360" y="303"/>
                    </a:lnTo>
                    <a:lnTo>
                      <a:pt x="335" y="315"/>
                    </a:lnTo>
                    <a:lnTo>
                      <a:pt x="350" y="330"/>
                    </a:lnTo>
                    <a:lnTo>
                      <a:pt x="358" y="346"/>
                    </a:lnTo>
                    <a:lnTo>
                      <a:pt x="363" y="363"/>
                    </a:lnTo>
                    <a:lnTo>
                      <a:pt x="360" y="381"/>
                    </a:lnTo>
                    <a:lnTo>
                      <a:pt x="379" y="401"/>
                    </a:lnTo>
                    <a:lnTo>
                      <a:pt x="389" y="420"/>
                    </a:lnTo>
                    <a:lnTo>
                      <a:pt x="390" y="437"/>
                    </a:lnTo>
                    <a:lnTo>
                      <a:pt x="383" y="452"/>
                    </a:lnTo>
                    <a:lnTo>
                      <a:pt x="369" y="462"/>
                    </a:lnTo>
                    <a:lnTo>
                      <a:pt x="350" y="469"/>
                    </a:lnTo>
                    <a:lnTo>
                      <a:pt x="326" y="471"/>
                    </a:lnTo>
                    <a:lnTo>
                      <a:pt x="298" y="467"/>
                    </a:lnTo>
                    <a:lnTo>
                      <a:pt x="297" y="483"/>
                    </a:lnTo>
                    <a:lnTo>
                      <a:pt x="292" y="497"/>
                    </a:lnTo>
                    <a:lnTo>
                      <a:pt x="283" y="508"/>
                    </a:lnTo>
                    <a:lnTo>
                      <a:pt x="271" y="517"/>
                    </a:lnTo>
                    <a:lnTo>
                      <a:pt x="257" y="522"/>
                    </a:lnTo>
                    <a:lnTo>
                      <a:pt x="241" y="522"/>
                    </a:lnTo>
                    <a:lnTo>
                      <a:pt x="225" y="518"/>
                    </a:lnTo>
                    <a:lnTo>
                      <a:pt x="207" y="50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4" name="Freeform 286">
                <a:extLst>
                  <a:ext uri="{FF2B5EF4-FFF2-40B4-BE49-F238E27FC236}">
                    <a16:creationId xmlns:a16="http://schemas.microsoft.com/office/drawing/2014/main" id="{54666050-E682-4DF7-995C-90CBB395A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6863" y="3122613"/>
                <a:ext cx="38100" cy="55563"/>
              </a:xfrm>
              <a:custGeom>
                <a:avLst/>
                <a:gdLst>
                  <a:gd name="T0" fmla="*/ 29 w 168"/>
                  <a:gd name="T1" fmla="*/ 37 h 319"/>
                  <a:gd name="T2" fmla="*/ 37 w 168"/>
                  <a:gd name="T3" fmla="*/ 18 h 319"/>
                  <a:gd name="T4" fmla="*/ 51 w 168"/>
                  <a:gd name="T5" fmla="*/ 6 h 319"/>
                  <a:gd name="T6" fmla="*/ 67 w 168"/>
                  <a:gd name="T7" fmla="*/ 0 h 319"/>
                  <a:gd name="T8" fmla="*/ 83 w 168"/>
                  <a:gd name="T9" fmla="*/ 0 h 319"/>
                  <a:gd name="T10" fmla="*/ 97 w 168"/>
                  <a:gd name="T11" fmla="*/ 7 h 319"/>
                  <a:gd name="T12" fmla="*/ 108 w 168"/>
                  <a:gd name="T13" fmla="*/ 19 h 319"/>
                  <a:gd name="T14" fmla="*/ 113 w 168"/>
                  <a:gd name="T15" fmla="*/ 37 h 319"/>
                  <a:gd name="T16" fmla="*/ 112 w 168"/>
                  <a:gd name="T17" fmla="*/ 62 h 319"/>
                  <a:gd name="T18" fmla="*/ 144 w 168"/>
                  <a:gd name="T19" fmla="*/ 59 h 319"/>
                  <a:gd name="T20" fmla="*/ 155 w 168"/>
                  <a:gd name="T21" fmla="*/ 61 h 319"/>
                  <a:gd name="T22" fmla="*/ 163 w 168"/>
                  <a:gd name="T23" fmla="*/ 65 h 319"/>
                  <a:gd name="T24" fmla="*/ 168 w 168"/>
                  <a:gd name="T25" fmla="*/ 79 h 319"/>
                  <a:gd name="T26" fmla="*/ 165 w 168"/>
                  <a:gd name="T27" fmla="*/ 96 h 319"/>
                  <a:gd name="T28" fmla="*/ 153 w 168"/>
                  <a:gd name="T29" fmla="*/ 115 h 319"/>
                  <a:gd name="T30" fmla="*/ 137 w 168"/>
                  <a:gd name="T31" fmla="*/ 132 h 319"/>
                  <a:gd name="T32" fmla="*/ 118 w 168"/>
                  <a:gd name="T33" fmla="*/ 145 h 319"/>
                  <a:gd name="T34" fmla="*/ 100 w 168"/>
                  <a:gd name="T35" fmla="*/ 152 h 319"/>
                  <a:gd name="T36" fmla="*/ 124 w 168"/>
                  <a:gd name="T37" fmla="*/ 174 h 319"/>
                  <a:gd name="T38" fmla="*/ 133 w 168"/>
                  <a:gd name="T39" fmla="*/ 191 h 319"/>
                  <a:gd name="T40" fmla="*/ 132 w 168"/>
                  <a:gd name="T41" fmla="*/ 204 h 319"/>
                  <a:gd name="T42" fmla="*/ 123 w 168"/>
                  <a:gd name="T43" fmla="*/ 212 h 319"/>
                  <a:gd name="T44" fmla="*/ 105 w 168"/>
                  <a:gd name="T45" fmla="*/ 218 h 319"/>
                  <a:gd name="T46" fmla="*/ 85 w 168"/>
                  <a:gd name="T47" fmla="*/ 219 h 319"/>
                  <a:gd name="T48" fmla="*/ 41 w 168"/>
                  <a:gd name="T49" fmla="*/ 215 h 319"/>
                  <a:gd name="T50" fmla="*/ 69 w 168"/>
                  <a:gd name="T51" fmla="*/ 249 h 319"/>
                  <a:gd name="T52" fmla="*/ 74 w 168"/>
                  <a:gd name="T53" fmla="*/ 264 h 319"/>
                  <a:gd name="T54" fmla="*/ 75 w 168"/>
                  <a:gd name="T55" fmla="*/ 269 h 319"/>
                  <a:gd name="T56" fmla="*/ 74 w 168"/>
                  <a:gd name="T57" fmla="*/ 277 h 319"/>
                  <a:gd name="T58" fmla="*/ 66 w 168"/>
                  <a:gd name="T59" fmla="*/ 289 h 319"/>
                  <a:gd name="T60" fmla="*/ 51 w 168"/>
                  <a:gd name="T61" fmla="*/ 300 h 319"/>
                  <a:gd name="T62" fmla="*/ 0 w 168"/>
                  <a:gd name="T63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319">
                    <a:moveTo>
                      <a:pt x="29" y="37"/>
                    </a:moveTo>
                    <a:lnTo>
                      <a:pt x="37" y="18"/>
                    </a:lnTo>
                    <a:lnTo>
                      <a:pt x="51" y="6"/>
                    </a:lnTo>
                    <a:lnTo>
                      <a:pt x="67" y="0"/>
                    </a:lnTo>
                    <a:lnTo>
                      <a:pt x="83" y="0"/>
                    </a:lnTo>
                    <a:lnTo>
                      <a:pt x="97" y="7"/>
                    </a:lnTo>
                    <a:lnTo>
                      <a:pt x="108" y="19"/>
                    </a:lnTo>
                    <a:lnTo>
                      <a:pt x="113" y="37"/>
                    </a:lnTo>
                    <a:lnTo>
                      <a:pt x="112" y="62"/>
                    </a:lnTo>
                    <a:lnTo>
                      <a:pt x="144" y="59"/>
                    </a:lnTo>
                    <a:lnTo>
                      <a:pt x="155" y="61"/>
                    </a:lnTo>
                    <a:lnTo>
                      <a:pt x="163" y="65"/>
                    </a:lnTo>
                    <a:lnTo>
                      <a:pt x="168" y="79"/>
                    </a:lnTo>
                    <a:lnTo>
                      <a:pt x="165" y="96"/>
                    </a:lnTo>
                    <a:lnTo>
                      <a:pt x="153" y="115"/>
                    </a:lnTo>
                    <a:lnTo>
                      <a:pt x="137" y="132"/>
                    </a:lnTo>
                    <a:lnTo>
                      <a:pt x="118" y="145"/>
                    </a:lnTo>
                    <a:lnTo>
                      <a:pt x="100" y="152"/>
                    </a:lnTo>
                    <a:lnTo>
                      <a:pt x="124" y="174"/>
                    </a:lnTo>
                    <a:lnTo>
                      <a:pt x="133" y="191"/>
                    </a:lnTo>
                    <a:lnTo>
                      <a:pt x="132" y="204"/>
                    </a:lnTo>
                    <a:lnTo>
                      <a:pt x="123" y="212"/>
                    </a:lnTo>
                    <a:lnTo>
                      <a:pt x="105" y="218"/>
                    </a:lnTo>
                    <a:lnTo>
                      <a:pt x="85" y="219"/>
                    </a:lnTo>
                    <a:lnTo>
                      <a:pt x="41" y="215"/>
                    </a:lnTo>
                    <a:lnTo>
                      <a:pt x="69" y="249"/>
                    </a:lnTo>
                    <a:lnTo>
                      <a:pt x="74" y="264"/>
                    </a:lnTo>
                    <a:lnTo>
                      <a:pt x="75" y="269"/>
                    </a:lnTo>
                    <a:lnTo>
                      <a:pt x="74" y="277"/>
                    </a:lnTo>
                    <a:lnTo>
                      <a:pt x="66" y="289"/>
                    </a:lnTo>
                    <a:lnTo>
                      <a:pt x="51" y="300"/>
                    </a:lnTo>
                    <a:lnTo>
                      <a:pt x="0" y="3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5" name="Freeform 287">
                <a:extLst>
                  <a:ext uri="{FF2B5EF4-FFF2-40B4-BE49-F238E27FC236}">
                    <a16:creationId xmlns:a16="http://schemas.microsoft.com/office/drawing/2014/main" id="{7152AFA8-EDD9-4969-876A-E9A8718D4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001" y="2895600"/>
                <a:ext cx="190500" cy="53975"/>
              </a:xfrm>
              <a:custGeom>
                <a:avLst/>
                <a:gdLst>
                  <a:gd name="T0" fmla="*/ 3 w 838"/>
                  <a:gd name="T1" fmla="*/ 245 h 305"/>
                  <a:gd name="T2" fmla="*/ 33 w 838"/>
                  <a:gd name="T3" fmla="*/ 224 h 305"/>
                  <a:gd name="T4" fmla="*/ 69 w 838"/>
                  <a:gd name="T5" fmla="*/ 227 h 305"/>
                  <a:gd name="T6" fmla="*/ 89 w 838"/>
                  <a:gd name="T7" fmla="*/ 261 h 305"/>
                  <a:gd name="T8" fmla="*/ 120 w 838"/>
                  <a:gd name="T9" fmla="*/ 279 h 305"/>
                  <a:gd name="T10" fmla="*/ 187 w 838"/>
                  <a:gd name="T11" fmla="*/ 286 h 305"/>
                  <a:gd name="T12" fmla="*/ 230 w 838"/>
                  <a:gd name="T13" fmla="*/ 286 h 305"/>
                  <a:gd name="T14" fmla="*/ 267 w 838"/>
                  <a:gd name="T15" fmla="*/ 264 h 305"/>
                  <a:gd name="T16" fmla="*/ 294 w 838"/>
                  <a:gd name="T17" fmla="*/ 227 h 305"/>
                  <a:gd name="T18" fmla="*/ 328 w 838"/>
                  <a:gd name="T19" fmla="*/ 169 h 305"/>
                  <a:gd name="T20" fmla="*/ 356 w 838"/>
                  <a:gd name="T21" fmla="*/ 152 h 305"/>
                  <a:gd name="T22" fmla="*/ 340 w 838"/>
                  <a:gd name="T23" fmla="*/ 108 h 305"/>
                  <a:gd name="T24" fmla="*/ 348 w 838"/>
                  <a:gd name="T25" fmla="*/ 74 h 305"/>
                  <a:gd name="T26" fmla="*/ 381 w 838"/>
                  <a:gd name="T27" fmla="*/ 47 h 305"/>
                  <a:gd name="T28" fmla="*/ 418 w 838"/>
                  <a:gd name="T29" fmla="*/ 57 h 305"/>
                  <a:gd name="T30" fmla="*/ 441 w 838"/>
                  <a:gd name="T31" fmla="*/ 69 h 305"/>
                  <a:gd name="T32" fmla="*/ 465 w 838"/>
                  <a:gd name="T33" fmla="*/ 62 h 305"/>
                  <a:gd name="T34" fmla="*/ 484 w 838"/>
                  <a:gd name="T35" fmla="*/ 72 h 305"/>
                  <a:gd name="T36" fmla="*/ 493 w 838"/>
                  <a:gd name="T37" fmla="*/ 95 h 305"/>
                  <a:gd name="T38" fmla="*/ 506 w 838"/>
                  <a:gd name="T39" fmla="*/ 93 h 305"/>
                  <a:gd name="T40" fmla="*/ 566 w 838"/>
                  <a:gd name="T41" fmla="*/ 71 h 305"/>
                  <a:gd name="T42" fmla="*/ 572 w 838"/>
                  <a:gd name="T43" fmla="*/ 25 h 305"/>
                  <a:gd name="T44" fmla="*/ 593 w 838"/>
                  <a:gd name="T45" fmla="*/ 2 h 305"/>
                  <a:gd name="T46" fmla="*/ 619 w 838"/>
                  <a:gd name="T47" fmla="*/ 2 h 305"/>
                  <a:gd name="T48" fmla="*/ 637 w 838"/>
                  <a:gd name="T49" fmla="*/ 23 h 305"/>
                  <a:gd name="T50" fmla="*/ 666 w 838"/>
                  <a:gd name="T51" fmla="*/ 34 h 305"/>
                  <a:gd name="T52" fmla="*/ 681 w 838"/>
                  <a:gd name="T53" fmla="*/ 55 h 305"/>
                  <a:gd name="T54" fmla="*/ 682 w 838"/>
                  <a:gd name="T55" fmla="*/ 94 h 305"/>
                  <a:gd name="T56" fmla="*/ 698 w 838"/>
                  <a:gd name="T57" fmla="*/ 110 h 305"/>
                  <a:gd name="T58" fmla="*/ 735 w 838"/>
                  <a:gd name="T59" fmla="*/ 128 h 305"/>
                  <a:gd name="T60" fmla="*/ 758 w 838"/>
                  <a:gd name="T61" fmla="*/ 159 h 305"/>
                  <a:gd name="T62" fmla="*/ 766 w 838"/>
                  <a:gd name="T63" fmla="*/ 199 h 305"/>
                  <a:gd name="T64" fmla="*/ 781 w 838"/>
                  <a:gd name="T65" fmla="*/ 214 h 305"/>
                  <a:gd name="T66" fmla="*/ 812 w 838"/>
                  <a:gd name="T67" fmla="*/ 214 h 305"/>
                  <a:gd name="T68" fmla="*/ 832 w 838"/>
                  <a:gd name="T69" fmla="*/ 229 h 305"/>
                  <a:gd name="T70" fmla="*/ 838 w 838"/>
                  <a:gd name="T71" fmla="*/ 254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38" h="305">
                    <a:moveTo>
                      <a:pt x="0" y="264"/>
                    </a:moveTo>
                    <a:lnTo>
                      <a:pt x="3" y="245"/>
                    </a:lnTo>
                    <a:lnTo>
                      <a:pt x="15" y="231"/>
                    </a:lnTo>
                    <a:lnTo>
                      <a:pt x="33" y="224"/>
                    </a:lnTo>
                    <a:lnTo>
                      <a:pt x="52" y="221"/>
                    </a:lnTo>
                    <a:lnTo>
                      <a:pt x="69" y="227"/>
                    </a:lnTo>
                    <a:lnTo>
                      <a:pt x="83" y="240"/>
                    </a:lnTo>
                    <a:lnTo>
                      <a:pt x="89" y="261"/>
                    </a:lnTo>
                    <a:lnTo>
                      <a:pt x="82" y="291"/>
                    </a:lnTo>
                    <a:lnTo>
                      <a:pt x="120" y="279"/>
                    </a:lnTo>
                    <a:lnTo>
                      <a:pt x="154" y="277"/>
                    </a:lnTo>
                    <a:lnTo>
                      <a:pt x="187" y="286"/>
                    </a:lnTo>
                    <a:lnTo>
                      <a:pt x="218" y="305"/>
                    </a:lnTo>
                    <a:lnTo>
                      <a:pt x="230" y="286"/>
                    </a:lnTo>
                    <a:lnTo>
                      <a:pt x="247" y="272"/>
                    </a:lnTo>
                    <a:lnTo>
                      <a:pt x="267" y="264"/>
                    </a:lnTo>
                    <a:lnTo>
                      <a:pt x="288" y="264"/>
                    </a:lnTo>
                    <a:lnTo>
                      <a:pt x="294" y="227"/>
                    </a:lnTo>
                    <a:lnTo>
                      <a:pt x="306" y="195"/>
                    </a:lnTo>
                    <a:lnTo>
                      <a:pt x="328" y="169"/>
                    </a:lnTo>
                    <a:lnTo>
                      <a:pt x="341" y="159"/>
                    </a:lnTo>
                    <a:lnTo>
                      <a:pt x="356" y="152"/>
                    </a:lnTo>
                    <a:lnTo>
                      <a:pt x="342" y="122"/>
                    </a:lnTo>
                    <a:lnTo>
                      <a:pt x="340" y="108"/>
                    </a:lnTo>
                    <a:lnTo>
                      <a:pt x="340" y="95"/>
                    </a:lnTo>
                    <a:lnTo>
                      <a:pt x="348" y="74"/>
                    </a:lnTo>
                    <a:lnTo>
                      <a:pt x="363" y="57"/>
                    </a:lnTo>
                    <a:lnTo>
                      <a:pt x="381" y="47"/>
                    </a:lnTo>
                    <a:lnTo>
                      <a:pt x="400" y="47"/>
                    </a:lnTo>
                    <a:lnTo>
                      <a:pt x="418" y="57"/>
                    </a:lnTo>
                    <a:lnTo>
                      <a:pt x="430" y="78"/>
                    </a:lnTo>
                    <a:lnTo>
                      <a:pt x="441" y="69"/>
                    </a:lnTo>
                    <a:lnTo>
                      <a:pt x="453" y="64"/>
                    </a:lnTo>
                    <a:lnTo>
                      <a:pt x="465" y="62"/>
                    </a:lnTo>
                    <a:lnTo>
                      <a:pt x="476" y="65"/>
                    </a:lnTo>
                    <a:lnTo>
                      <a:pt x="484" y="72"/>
                    </a:lnTo>
                    <a:lnTo>
                      <a:pt x="490" y="81"/>
                    </a:lnTo>
                    <a:lnTo>
                      <a:pt x="493" y="95"/>
                    </a:lnTo>
                    <a:lnTo>
                      <a:pt x="491" y="112"/>
                    </a:lnTo>
                    <a:lnTo>
                      <a:pt x="506" y="93"/>
                    </a:lnTo>
                    <a:lnTo>
                      <a:pt x="524" y="81"/>
                    </a:lnTo>
                    <a:lnTo>
                      <a:pt x="566" y="71"/>
                    </a:lnTo>
                    <a:lnTo>
                      <a:pt x="566" y="45"/>
                    </a:lnTo>
                    <a:lnTo>
                      <a:pt x="572" y="25"/>
                    </a:lnTo>
                    <a:lnTo>
                      <a:pt x="581" y="11"/>
                    </a:lnTo>
                    <a:lnTo>
                      <a:pt x="593" y="2"/>
                    </a:lnTo>
                    <a:lnTo>
                      <a:pt x="606" y="0"/>
                    </a:lnTo>
                    <a:lnTo>
                      <a:pt x="619" y="2"/>
                    </a:lnTo>
                    <a:lnTo>
                      <a:pt x="630" y="10"/>
                    </a:lnTo>
                    <a:lnTo>
                      <a:pt x="637" y="23"/>
                    </a:lnTo>
                    <a:lnTo>
                      <a:pt x="653" y="27"/>
                    </a:lnTo>
                    <a:lnTo>
                      <a:pt x="666" y="34"/>
                    </a:lnTo>
                    <a:lnTo>
                      <a:pt x="674" y="43"/>
                    </a:lnTo>
                    <a:lnTo>
                      <a:pt x="681" y="55"/>
                    </a:lnTo>
                    <a:lnTo>
                      <a:pt x="685" y="80"/>
                    </a:lnTo>
                    <a:lnTo>
                      <a:pt x="682" y="94"/>
                    </a:lnTo>
                    <a:lnTo>
                      <a:pt x="675" y="108"/>
                    </a:lnTo>
                    <a:lnTo>
                      <a:pt x="698" y="110"/>
                    </a:lnTo>
                    <a:lnTo>
                      <a:pt x="717" y="118"/>
                    </a:lnTo>
                    <a:lnTo>
                      <a:pt x="735" y="128"/>
                    </a:lnTo>
                    <a:lnTo>
                      <a:pt x="749" y="142"/>
                    </a:lnTo>
                    <a:lnTo>
                      <a:pt x="758" y="159"/>
                    </a:lnTo>
                    <a:lnTo>
                      <a:pt x="765" y="179"/>
                    </a:lnTo>
                    <a:lnTo>
                      <a:pt x="766" y="199"/>
                    </a:lnTo>
                    <a:lnTo>
                      <a:pt x="761" y="220"/>
                    </a:lnTo>
                    <a:lnTo>
                      <a:pt x="781" y="214"/>
                    </a:lnTo>
                    <a:lnTo>
                      <a:pt x="798" y="212"/>
                    </a:lnTo>
                    <a:lnTo>
                      <a:pt x="812" y="214"/>
                    </a:lnTo>
                    <a:lnTo>
                      <a:pt x="824" y="219"/>
                    </a:lnTo>
                    <a:lnTo>
                      <a:pt x="832" y="229"/>
                    </a:lnTo>
                    <a:lnTo>
                      <a:pt x="837" y="240"/>
                    </a:lnTo>
                    <a:lnTo>
                      <a:pt x="838" y="254"/>
                    </a:lnTo>
                    <a:lnTo>
                      <a:pt x="836" y="26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Freeform 288">
                <a:extLst>
                  <a:ext uri="{FF2B5EF4-FFF2-40B4-BE49-F238E27FC236}">
                    <a16:creationId xmlns:a16="http://schemas.microsoft.com/office/drawing/2014/main" id="{A3E41236-8EC4-44BA-818D-C817FEF3E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1913" y="2936875"/>
                <a:ext cx="17463" cy="3175"/>
              </a:xfrm>
              <a:custGeom>
                <a:avLst/>
                <a:gdLst>
                  <a:gd name="T0" fmla="*/ 0 w 73"/>
                  <a:gd name="T1" fmla="*/ 10 h 22"/>
                  <a:gd name="T2" fmla="*/ 19 w 73"/>
                  <a:gd name="T3" fmla="*/ 1 h 22"/>
                  <a:gd name="T4" fmla="*/ 40 w 73"/>
                  <a:gd name="T5" fmla="*/ 0 h 22"/>
                  <a:gd name="T6" fmla="*/ 58 w 73"/>
                  <a:gd name="T7" fmla="*/ 7 h 22"/>
                  <a:gd name="T8" fmla="*/ 73 w 7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2">
                    <a:moveTo>
                      <a:pt x="0" y="10"/>
                    </a:moveTo>
                    <a:lnTo>
                      <a:pt x="19" y="1"/>
                    </a:lnTo>
                    <a:lnTo>
                      <a:pt x="40" y="0"/>
                    </a:lnTo>
                    <a:lnTo>
                      <a:pt x="58" y="7"/>
                    </a:lnTo>
                    <a:lnTo>
                      <a:pt x="73" y="2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Freeform 289">
                <a:extLst>
                  <a:ext uri="{FF2B5EF4-FFF2-40B4-BE49-F238E27FC236}">
                    <a16:creationId xmlns:a16="http://schemas.microsoft.com/office/drawing/2014/main" id="{753A5954-D001-4160-BBA5-D321F3FB4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1" y="2935288"/>
                <a:ext cx="22225" cy="11113"/>
              </a:xfrm>
              <a:custGeom>
                <a:avLst/>
                <a:gdLst>
                  <a:gd name="T0" fmla="*/ 0 w 97"/>
                  <a:gd name="T1" fmla="*/ 62 h 62"/>
                  <a:gd name="T2" fmla="*/ 6 w 97"/>
                  <a:gd name="T3" fmla="*/ 35 h 62"/>
                  <a:gd name="T4" fmla="*/ 18 w 97"/>
                  <a:gd name="T5" fmla="*/ 16 h 62"/>
                  <a:gd name="T6" fmla="*/ 34 w 97"/>
                  <a:gd name="T7" fmla="*/ 4 h 62"/>
                  <a:gd name="T8" fmla="*/ 51 w 97"/>
                  <a:gd name="T9" fmla="*/ 0 h 62"/>
                  <a:gd name="T10" fmla="*/ 67 w 97"/>
                  <a:gd name="T11" fmla="*/ 4 h 62"/>
                  <a:gd name="T12" fmla="*/ 83 w 97"/>
                  <a:gd name="T13" fmla="*/ 16 h 62"/>
                  <a:gd name="T14" fmla="*/ 92 w 97"/>
                  <a:gd name="T15" fmla="*/ 35 h 62"/>
                  <a:gd name="T16" fmla="*/ 97 w 9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62">
                    <a:moveTo>
                      <a:pt x="0" y="62"/>
                    </a:moveTo>
                    <a:lnTo>
                      <a:pt x="6" y="35"/>
                    </a:lnTo>
                    <a:lnTo>
                      <a:pt x="18" y="16"/>
                    </a:lnTo>
                    <a:lnTo>
                      <a:pt x="34" y="4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83" y="16"/>
                    </a:lnTo>
                    <a:lnTo>
                      <a:pt x="92" y="35"/>
                    </a:lnTo>
                    <a:lnTo>
                      <a:pt x="97" y="6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Freeform 290">
                <a:extLst>
                  <a:ext uri="{FF2B5EF4-FFF2-40B4-BE49-F238E27FC236}">
                    <a16:creationId xmlns:a16="http://schemas.microsoft.com/office/drawing/2014/main" id="{BFD2F214-3FAF-4105-AD99-4E57A1901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0176" y="2957513"/>
                <a:ext cx="71438" cy="34925"/>
              </a:xfrm>
              <a:custGeom>
                <a:avLst/>
                <a:gdLst>
                  <a:gd name="T0" fmla="*/ 10 w 315"/>
                  <a:gd name="T1" fmla="*/ 26 h 197"/>
                  <a:gd name="T2" fmla="*/ 1 w 315"/>
                  <a:gd name="T3" fmla="*/ 50 h 197"/>
                  <a:gd name="T4" fmla="*/ 0 w 315"/>
                  <a:gd name="T5" fmla="*/ 70 h 197"/>
                  <a:gd name="T6" fmla="*/ 4 w 315"/>
                  <a:gd name="T7" fmla="*/ 86 h 197"/>
                  <a:gd name="T8" fmla="*/ 14 w 315"/>
                  <a:gd name="T9" fmla="*/ 97 h 197"/>
                  <a:gd name="T10" fmla="*/ 28 w 315"/>
                  <a:gd name="T11" fmla="*/ 102 h 197"/>
                  <a:gd name="T12" fmla="*/ 45 w 315"/>
                  <a:gd name="T13" fmla="*/ 101 h 197"/>
                  <a:gd name="T14" fmla="*/ 66 w 315"/>
                  <a:gd name="T15" fmla="*/ 93 h 197"/>
                  <a:gd name="T16" fmla="*/ 87 w 315"/>
                  <a:gd name="T17" fmla="*/ 78 h 197"/>
                  <a:gd name="T18" fmla="*/ 70 w 315"/>
                  <a:gd name="T19" fmla="*/ 98 h 197"/>
                  <a:gd name="T20" fmla="*/ 61 w 315"/>
                  <a:gd name="T21" fmla="*/ 117 h 197"/>
                  <a:gd name="T22" fmla="*/ 62 w 315"/>
                  <a:gd name="T23" fmla="*/ 134 h 197"/>
                  <a:gd name="T24" fmla="*/ 70 w 315"/>
                  <a:gd name="T25" fmla="*/ 148 h 197"/>
                  <a:gd name="T26" fmla="*/ 83 w 315"/>
                  <a:gd name="T27" fmla="*/ 155 h 197"/>
                  <a:gd name="T28" fmla="*/ 101 w 315"/>
                  <a:gd name="T29" fmla="*/ 154 h 197"/>
                  <a:gd name="T30" fmla="*/ 123 w 315"/>
                  <a:gd name="T31" fmla="*/ 142 h 197"/>
                  <a:gd name="T32" fmla="*/ 148 w 315"/>
                  <a:gd name="T33" fmla="*/ 118 h 197"/>
                  <a:gd name="T34" fmla="*/ 148 w 315"/>
                  <a:gd name="T35" fmla="*/ 144 h 197"/>
                  <a:gd name="T36" fmla="*/ 153 w 315"/>
                  <a:gd name="T37" fmla="*/ 166 h 197"/>
                  <a:gd name="T38" fmla="*/ 162 w 315"/>
                  <a:gd name="T39" fmla="*/ 182 h 197"/>
                  <a:gd name="T40" fmla="*/ 173 w 315"/>
                  <a:gd name="T41" fmla="*/ 194 h 197"/>
                  <a:gd name="T42" fmla="*/ 187 w 315"/>
                  <a:gd name="T43" fmla="*/ 197 h 197"/>
                  <a:gd name="T44" fmla="*/ 203 w 315"/>
                  <a:gd name="T45" fmla="*/ 193 h 197"/>
                  <a:gd name="T46" fmla="*/ 219 w 315"/>
                  <a:gd name="T47" fmla="*/ 180 h 197"/>
                  <a:gd name="T48" fmla="*/ 234 w 315"/>
                  <a:gd name="T49" fmla="*/ 156 h 197"/>
                  <a:gd name="T50" fmla="*/ 255 w 315"/>
                  <a:gd name="T51" fmla="*/ 175 h 197"/>
                  <a:gd name="T52" fmla="*/ 274 w 315"/>
                  <a:gd name="T53" fmla="*/ 182 h 197"/>
                  <a:gd name="T54" fmla="*/ 289 w 315"/>
                  <a:gd name="T55" fmla="*/ 181 h 197"/>
                  <a:gd name="T56" fmla="*/ 300 w 315"/>
                  <a:gd name="T57" fmla="*/ 172 h 197"/>
                  <a:gd name="T58" fmla="*/ 304 w 315"/>
                  <a:gd name="T59" fmla="*/ 156 h 197"/>
                  <a:gd name="T60" fmla="*/ 303 w 315"/>
                  <a:gd name="T61" fmla="*/ 135 h 197"/>
                  <a:gd name="T62" fmla="*/ 293 w 315"/>
                  <a:gd name="T63" fmla="*/ 111 h 197"/>
                  <a:gd name="T64" fmla="*/ 275 w 315"/>
                  <a:gd name="T65" fmla="*/ 85 h 197"/>
                  <a:gd name="T66" fmla="*/ 294 w 315"/>
                  <a:gd name="T67" fmla="*/ 86 h 197"/>
                  <a:gd name="T68" fmla="*/ 307 w 315"/>
                  <a:gd name="T69" fmla="*/ 80 h 197"/>
                  <a:gd name="T70" fmla="*/ 315 w 315"/>
                  <a:gd name="T71" fmla="*/ 66 h 197"/>
                  <a:gd name="T72" fmla="*/ 314 w 315"/>
                  <a:gd name="T73" fmla="*/ 49 h 197"/>
                  <a:gd name="T74" fmla="*/ 305 w 315"/>
                  <a:gd name="T75" fmla="*/ 32 h 197"/>
                  <a:gd name="T76" fmla="*/ 288 w 315"/>
                  <a:gd name="T77" fmla="*/ 16 h 197"/>
                  <a:gd name="T78" fmla="*/ 261 w 315"/>
                  <a:gd name="T79" fmla="*/ 4 h 197"/>
                  <a:gd name="T80" fmla="*/ 223 w 315"/>
                  <a:gd name="T8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5" h="197">
                    <a:moveTo>
                      <a:pt x="10" y="26"/>
                    </a:moveTo>
                    <a:lnTo>
                      <a:pt x="1" y="50"/>
                    </a:lnTo>
                    <a:lnTo>
                      <a:pt x="0" y="70"/>
                    </a:lnTo>
                    <a:lnTo>
                      <a:pt x="4" y="86"/>
                    </a:lnTo>
                    <a:lnTo>
                      <a:pt x="14" y="97"/>
                    </a:lnTo>
                    <a:lnTo>
                      <a:pt x="28" y="102"/>
                    </a:lnTo>
                    <a:lnTo>
                      <a:pt x="45" y="101"/>
                    </a:lnTo>
                    <a:lnTo>
                      <a:pt x="66" y="93"/>
                    </a:lnTo>
                    <a:lnTo>
                      <a:pt x="87" y="78"/>
                    </a:lnTo>
                    <a:lnTo>
                      <a:pt x="70" y="98"/>
                    </a:lnTo>
                    <a:lnTo>
                      <a:pt x="61" y="117"/>
                    </a:lnTo>
                    <a:lnTo>
                      <a:pt x="62" y="134"/>
                    </a:lnTo>
                    <a:lnTo>
                      <a:pt x="70" y="148"/>
                    </a:lnTo>
                    <a:lnTo>
                      <a:pt x="83" y="155"/>
                    </a:lnTo>
                    <a:lnTo>
                      <a:pt x="101" y="154"/>
                    </a:lnTo>
                    <a:lnTo>
                      <a:pt x="123" y="142"/>
                    </a:lnTo>
                    <a:lnTo>
                      <a:pt x="148" y="118"/>
                    </a:lnTo>
                    <a:lnTo>
                      <a:pt x="148" y="144"/>
                    </a:lnTo>
                    <a:lnTo>
                      <a:pt x="153" y="166"/>
                    </a:lnTo>
                    <a:lnTo>
                      <a:pt x="162" y="182"/>
                    </a:lnTo>
                    <a:lnTo>
                      <a:pt x="173" y="194"/>
                    </a:lnTo>
                    <a:lnTo>
                      <a:pt x="187" y="197"/>
                    </a:lnTo>
                    <a:lnTo>
                      <a:pt x="203" y="193"/>
                    </a:lnTo>
                    <a:lnTo>
                      <a:pt x="219" y="180"/>
                    </a:lnTo>
                    <a:lnTo>
                      <a:pt x="234" y="156"/>
                    </a:lnTo>
                    <a:lnTo>
                      <a:pt x="255" y="175"/>
                    </a:lnTo>
                    <a:lnTo>
                      <a:pt x="274" y="182"/>
                    </a:lnTo>
                    <a:lnTo>
                      <a:pt x="289" y="181"/>
                    </a:lnTo>
                    <a:lnTo>
                      <a:pt x="300" y="172"/>
                    </a:lnTo>
                    <a:lnTo>
                      <a:pt x="304" y="156"/>
                    </a:lnTo>
                    <a:lnTo>
                      <a:pt x="303" y="135"/>
                    </a:lnTo>
                    <a:lnTo>
                      <a:pt x="293" y="111"/>
                    </a:lnTo>
                    <a:lnTo>
                      <a:pt x="275" y="85"/>
                    </a:lnTo>
                    <a:lnTo>
                      <a:pt x="294" y="86"/>
                    </a:lnTo>
                    <a:lnTo>
                      <a:pt x="307" y="80"/>
                    </a:lnTo>
                    <a:lnTo>
                      <a:pt x="315" y="66"/>
                    </a:lnTo>
                    <a:lnTo>
                      <a:pt x="314" y="49"/>
                    </a:lnTo>
                    <a:lnTo>
                      <a:pt x="305" y="32"/>
                    </a:lnTo>
                    <a:lnTo>
                      <a:pt x="288" y="16"/>
                    </a:lnTo>
                    <a:lnTo>
                      <a:pt x="261" y="4"/>
                    </a:lnTo>
                    <a:lnTo>
                      <a:pt x="22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Freeform 291">
                <a:extLst>
                  <a:ext uri="{FF2B5EF4-FFF2-40B4-BE49-F238E27FC236}">
                    <a16:creationId xmlns:a16="http://schemas.microsoft.com/office/drawing/2014/main" id="{38495B7F-E678-4106-90C5-630410655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1288" y="2871788"/>
                <a:ext cx="49213" cy="76200"/>
              </a:xfrm>
              <a:custGeom>
                <a:avLst/>
                <a:gdLst>
                  <a:gd name="T0" fmla="*/ 165 w 222"/>
                  <a:gd name="T1" fmla="*/ 430 h 430"/>
                  <a:gd name="T2" fmla="*/ 194 w 222"/>
                  <a:gd name="T3" fmla="*/ 423 h 430"/>
                  <a:gd name="T4" fmla="*/ 212 w 222"/>
                  <a:gd name="T5" fmla="*/ 411 h 430"/>
                  <a:gd name="T6" fmla="*/ 222 w 222"/>
                  <a:gd name="T7" fmla="*/ 398 h 430"/>
                  <a:gd name="T8" fmla="*/ 222 w 222"/>
                  <a:gd name="T9" fmla="*/ 384 h 430"/>
                  <a:gd name="T10" fmla="*/ 213 w 222"/>
                  <a:gd name="T11" fmla="*/ 371 h 430"/>
                  <a:gd name="T12" fmla="*/ 198 w 222"/>
                  <a:gd name="T13" fmla="*/ 362 h 430"/>
                  <a:gd name="T14" fmla="*/ 176 w 222"/>
                  <a:gd name="T15" fmla="*/ 357 h 430"/>
                  <a:gd name="T16" fmla="*/ 147 w 222"/>
                  <a:gd name="T17" fmla="*/ 360 h 430"/>
                  <a:gd name="T18" fmla="*/ 149 w 222"/>
                  <a:gd name="T19" fmla="*/ 345 h 430"/>
                  <a:gd name="T20" fmla="*/ 146 w 222"/>
                  <a:gd name="T21" fmla="*/ 332 h 430"/>
                  <a:gd name="T22" fmla="*/ 138 w 222"/>
                  <a:gd name="T23" fmla="*/ 320 h 430"/>
                  <a:gd name="T24" fmla="*/ 127 w 222"/>
                  <a:gd name="T25" fmla="*/ 312 h 430"/>
                  <a:gd name="T26" fmla="*/ 112 w 222"/>
                  <a:gd name="T27" fmla="*/ 305 h 430"/>
                  <a:gd name="T28" fmla="*/ 94 w 222"/>
                  <a:gd name="T29" fmla="*/ 303 h 430"/>
                  <a:gd name="T30" fmla="*/ 72 w 222"/>
                  <a:gd name="T31" fmla="*/ 304 h 430"/>
                  <a:gd name="T32" fmla="*/ 48 w 222"/>
                  <a:gd name="T33" fmla="*/ 310 h 430"/>
                  <a:gd name="T34" fmla="*/ 67 w 222"/>
                  <a:gd name="T35" fmla="*/ 302 h 430"/>
                  <a:gd name="T36" fmla="*/ 79 w 222"/>
                  <a:gd name="T37" fmla="*/ 291 h 430"/>
                  <a:gd name="T38" fmla="*/ 84 w 222"/>
                  <a:gd name="T39" fmla="*/ 281 h 430"/>
                  <a:gd name="T40" fmla="*/ 82 w 222"/>
                  <a:gd name="T41" fmla="*/ 269 h 430"/>
                  <a:gd name="T42" fmla="*/ 74 w 222"/>
                  <a:gd name="T43" fmla="*/ 259 h 430"/>
                  <a:gd name="T44" fmla="*/ 62 w 222"/>
                  <a:gd name="T45" fmla="*/ 252 h 430"/>
                  <a:gd name="T46" fmla="*/ 44 w 222"/>
                  <a:gd name="T47" fmla="*/ 247 h 430"/>
                  <a:gd name="T48" fmla="*/ 23 w 222"/>
                  <a:gd name="T49" fmla="*/ 248 h 430"/>
                  <a:gd name="T50" fmla="*/ 67 w 222"/>
                  <a:gd name="T51" fmla="*/ 240 h 430"/>
                  <a:gd name="T52" fmla="*/ 89 w 222"/>
                  <a:gd name="T53" fmla="*/ 259 h 430"/>
                  <a:gd name="T54" fmla="*/ 120 w 222"/>
                  <a:gd name="T55" fmla="*/ 271 h 430"/>
                  <a:gd name="T56" fmla="*/ 135 w 222"/>
                  <a:gd name="T57" fmla="*/ 272 h 430"/>
                  <a:gd name="T58" fmla="*/ 149 w 222"/>
                  <a:gd name="T59" fmla="*/ 268 h 430"/>
                  <a:gd name="T60" fmla="*/ 160 w 222"/>
                  <a:gd name="T61" fmla="*/ 259 h 430"/>
                  <a:gd name="T62" fmla="*/ 168 w 222"/>
                  <a:gd name="T63" fmla="*/ 244 h 430"/>
                  <a:gd name="T64" fmla="*/ 188 w 222"/>
                  <a:gd name="T65" fmla="*/ 251 h 430"/>
                  <a:gd name="T66" fmla="*/ 203 w 222"/>
                  <a:gd name="T67" fmla="*/ 251 h 430"/>
                  <a:gd name="T68" fmla="*/ 213 w 222"/>
                  <a:gd name="T69" fmla="*/ 246 h 430"/>
                  <a:gd name="T70" fmla="*/ 218 w 222"/>
                  <a:gd name="T71" fmla="*/ 237 h 430"/>
                  <a:gd name="T72" fmla="*/ 218 w 222"/>
                  <a:gd name="T73" fmla="*/ 225 h 430"/>
                  <a:gd name="T74" fmla="*/ 211 w 222"/>
                  <a:gd name="T75" fmla="*/ 211 h 430"/>
                  <a:gd name="T76" fmla="*/ 199 w 222"/>
                  <a:gd name="T77" fmla="*/ 196 h 430"/>
                  <a:gd name="T78" fmla="*/ 180 w 222"/>
                  <a:gd name="T79" fmla="*/ 181 h 430"/>
                  <a:gd name="T80" fmla="*/ 204 w 222"/>
                  <a:gd name="T81" fmla="*/ 171 h 430"/>
                  <a:gd name="T82" fmla="*/ 217 w 222"/>
                  <a:gd name="T83" fmla="*/ 159 h 430"/>
                  <a:gd name="T84" fmla="*/ 220 w 222"/>
                  <a:gd name="T85" fmla="*/ 144 h 430"/>
                  <a:gd name="T86" fmla="*/ 216 w 222"/>
                  <a:gd name="T87" fmla="*/ 130 h 430"/>
                  <a:gd name="T88" fmla="*/ 204 w 222"/>
                  <a:gd name="T89" fmla="*/ 117 h 430"/>
                  <a:gd name="T90" fmla="*/ 188 w 222"/>
                  <a:gd name="T91" fmla="*/ 108 h 430"/>
                  <a:gd name="T92" fmla="*/ 166 w 222"/>
                  <a:gd name="T93" fmla="*/ 104 h 430"/>
                  <a:gd name="T94" fmla="*/ 142 w 222"/>
                  <a:gd name="T95" fmla="*/ 107 h 430"/>
                  <a:gd name="T96" fmla="*/ 147 w 222"/>
                  <a:gd name="T97" fmla="*/ 93 h 430"/>
                  <a:gd name="T98" fmla="*/ 141 w 222"/>
                  <a:gd name="T99" fmla="*/ 81 h 430"/>
                  <a:gd name="T100" fmla="*/ 130 w 222"/>
                  <a:gd name="T101" fmla="*/ 71 h 430"/>
                  <a:gd name="T102" fmla="*/ 114 w 222"/>
                  <a:gd name="T103" fmla="*/ 64 h 430"/>
                  <a:gd name="T104" fmla="*/ 79 w 222"/>
                  <a:gd name="T105" fmla="*/ 55 h 430"/>
                  <a:gd name="T106" fmla="*/ 52 w 222"/>
                  <a:gd name="T107" fmla="*/ 55 h 430"/>
                  <a:gd name="T108" fmla="*/ 64 w 222"/>
                  <a:gd name="T109" fmla="*/ 45 h 430"/>
                  <a:gd name="T110" fmla="*/ 70 w 222"/>
                  <a:gd name="T111" fmla="*/ 34 h 430"/>
                  <a:gd name="T112" fmla="*/ 70 w 222"/>
                  <a:gd name="T113" fmla="*/ 22 h 430"/>
                  <a:gd name="T114" fmla="*/ 65 w 222"/>
                  <a:gd name="T115" fmla="*/ 12 h 430"/>
                  <a:gd name="T116" fmla="*/ 54 w 222"/>
                  <a:gd name="T117" fmla="*/ 4 h 430"/>
                  <a:gd name="T118" fmla="*/ 40 w 222"/>
                  <a:gd name="T119" fmla="*/ 0 h 430"/>
                  <a:gd name="T120" fmla="*/ 22 w 222"/>
                  <a:gd name="T121" fmla="*/ 2 h 430"/>
                  <a:gd name="T122" fmla="*/ 0 w 222"/>
                  <a:gd name="T123" fmla="*/ 1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2" h="430">
                    <a:moveTo>
                      <a:pt x="165" y="430"/>
                    </a:moveTo>
                    <a:lnTo>
                      <a:pt x="194" y="423"/>
                    </a:lnTo>
                    <a:lnTo>
                      <a:pt x="212" y="411"/>
                    </a:lnTo>
                    <a:lnTo>
                      <a:pt x="222" y="398"/>
                    </a:lnTo>
                    <a:lnTo>
                      <a:pt x="222" y="384"/>
                    </a:lnTo>
                    <a:lnTo>
                      <a:pt x="213" y="371"/>
                    </a:lnTo>
                    <a:lnTo>
                      <a:pt x="198" y="362"/>
                    </a:lnTo>
                    <a:lnTo>
                      <a:pt x="176" y="357"/>
                    </a:lnTo>
                    <a:lnTo>
                      <a:pt x="147" y="360"/>
                    </a:lnTo>
                    <a:lnTo>
                      <a:pt x="149" y="345"/>
                    </a:lnTo>
                    <a:lnTo>
                      <a:pt x="146" y="332"/>
                    </a:lnTo>
                    <a:lnTo>
                      <a:pt x="138" y="320"/>
                    </a:lnTo>
                    <a:lnTo>
                      <a:pt x="127" y="312"/>
                    </a:lnTo>
                    <a:lnTo>
                      <a:pt x="112" y="305"/>
                    </a:lnTo>
                    <a:lnTo>
                      <a:pt x="94" y="303"/>
                    </a:lnTo>
                    <a:lnTo>
                      <a:pt x="72" y="304"/>
                    </a:lnTo>
                    <a:lnTo>
                      <a:pt x="48" y="310"/>
                    </a:lnTo>
                    <a:lnTo>
                      <a:pt x="67" y="302"/>
                    </a:lnTo>
                    <a:lnTo>
                      <a:pt x="79" y="291"/>
                    </a:lnTo>
                    <a:lnTo>
                      <a:pt x="84" y="281"/>
                    </a:lnTo>
                    <a:lnTo>
                      <a:pt x="82" y="269"/>
                    </a:lnTo>
                    <a:lnTo>
                      <a:pt x="74" y="259"/>
                    </a:lnTo>
                    <a:lnTo>
                      <a:pt x="62" y="252"/>
                    </a:lnTo>
                    <a:lnTo>
                      <a:pt x="44" y="247"/>
                    </a:lnTo>
                    <a:lnTo>
                      <a:pt x="23" y="248"/>
                    </a:lnTo>
                    <a:lnTo>
                      <a:pt x="67" y="240"/>
                    </a:lnTo>
                    <a:lnTo>
                      <a:pt x="89" y="259"/>
                    </a:lnTo>
                    <a:lnTo>
                      <a:pt x="120" y="271"/>
                    </a:lnTo>
                    <a:lnTo>
                      <a:pt x="135" y="272"/>
                    </a:lnTo>
                    <a:lnTo>
                      <a:pt x="149" y="268"/>
                    </a:lnTo>
                    <a:lnTo>
                      <a:pt x="160" y="259"/>
                    </a:lnTo>
                    <a:lnTo>
                      <a:pt x="168" y="244"/>
                    </a:lnTo>
                    <a:lnTo>
                      <a:pt x="188" y="251"/>
                    </a:lnTo>
                    <a:lnTo>
                      <a:pt x="203" y="251"/>
                    </a:lnTo>
                    <a:lnTo>
                      <a:pt x="213" y="246"/>
                    </a:lnTo>
                    <a:lnTo>
                      <a:pt x="218" y="237"/>
                    </a:lnTo>
                    <a:lnTo>
                      <a:pt x="218" y="225"/>
                    </a:lnTo>
                    <a:lnTo>
                      <a:pt x="211" y="211"/>
                    </a:lnTo>
                    <a:lnTo>
                      <a:pt x="199" y="196"/>
                    </a:lnTo>
                    <a:lnTo>
                      <a:pt x="180" y="181"/>
                    </a:lnTo>
                    <a:lnTo>
                      <a:pt x="204" y="171"/>
                    </a:lnTo>
                    <a:lnTo>
                      <a:pt x="217" y="159"/>
                    </a:lnTo>
                    <a:lnTo>
                      <a:pt x="220" y="144"/>
                    </a:lnTo>
                    <a:lnTo>
                      <a:pt x="216" y="130"/>
                    </a:lnTo>
                    <a:lnTo>
                      <a:pt x="204" y="117"/>
                    </a:lnTo>
                    <a:lnTo>
                      <a:pt x="188" y="108"/>
                    </a:lnTo>
                    <a:lnTo>
                      <a:pt x="166" y="104"/>
                    </a:lnTo>
                    <a:lnTo>
                      <a:pt x="142" y="107"/>
                    </a:lnTo>
                    <a:lnTo>
                      <a:pt x="147" y="93"/>
                    </a:lnTo>
                    <a:lnTo>
                      <a:pt x="141" y="81"/>
                    </a:lnTo>
                    <a:lnTo>
                      <a:pt x="130" y="71"/>
                    </a:lnTo>
                    <a:lnTo>
                      <a:pt x="114" y="64"/>
                    </a:lnTo>
                    <a:lnTo>
                      <a:pt x="79" y="55"/>
                    </a:lnTo>
                    <a:lnTo>
                      <a:pt x="52" y="55"/>
                    </a:lnTo>
                    <a:lnTo>
                      <a:pt x="64" y="45"/>
                    </a:lnTo>
                    <a:lnTo>
                      <a:pt x="70" y="34"/>
                    </a:lnTo>
                    <a:lnTo>
                      <a:pt x="70" y="22"/>
                    </a:lnTo>
                    <a:lnTo>
                      <a:pt x="65" y="12"/>
                    </a:lnTo>
                    <a:lnTo>
                      <a:pt x="54" y="4"/>
                    </a:lnTo>
                    <a:lnTo>
                      <a:pt x="40" y="0"/>
                    </a:lnTo>
                    <a:lnTo>
                      <a:pt x="22" y="2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Freeform 292">
                <a:extLst>
                  <a:ext uri="{FF2B5EF4-FFF2-40B4-BE49-F238E27FC236}">
                    <a16:creationId xmlns:a16="http://schemas.microsoft.com/office/drawing/2014/main" id="{9A334980-3354-4656-B23B-297364E6F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5738" y="3033713"/>
                <a:ext cx="30163" cy="22225"/>
              </a:xfrm>
              <a:custGeom>
                <a:avLst/>
                <a:gdLst>
                  <a:gd name="T0" fmla="*/ 30 w 128"/>
                  <a:gd name="T1" fmla="*/ 127 h 127"/>
                  <a:gd name="T2" fmla="*/ 15 w 128"/>
                  <a:gd name="T3" fmla="*/ 118 h 127"/>
                  <a:gd name="T4" fmla="*/ 4 w 128"/>
                  <a:gd name="T5" fmla="*/ 104 h 127"/>
                  <a:gd name="T6" fmla="*/ 0 w 128"/>
                  <a:gd name="T7" fmla="*/ 87 h 127"/>
                  <a:gd name="T8" fmla="*/ 1 w 128"/>
                  <a:gd name="T9" fmla="*/ 71 h 127"/>
                  <a:gd name="T10" fmla="*/ 7 w 128"/>
                  <a:gd name="T11" fmla="*/ 56 h 127"/>
                  <a:gd name="T12" fmla="*/ 21 w 128"/>
                  <a:gd name="T13" fmla="*/ 48 h 127"/>
                  <a:gd name="T14" fmla="*/ 41 w 128"/>
                  <a:gd name="T15" fmla="*/ 48 h 127"/>
                  <a:gd name="T16" fmla="*/ 68 w 128"/>
                  <a:gd name="T17" fmla="*/ 60 h 127"/>
                  <a:gd name="T18" fmla="*/ 66 w 128"/>
                  <a:gd name="T19" fmla="*/ 45 h 127"/>
                  <a:gd name="T20" fmla="*/ 70 w 128"/>
                  <a:gd name="T21" fmla="*/ 34 h 127"/>
                  <a:gd name="T22" fmla="*/ 76 w 128"/>
                  <a:gd name="T23" fmla="*/ 27 h 127"/>
                  <a:gd name="T24" fmla="*/ 84 w 128"/>
                  <a:gd name="T25" fmla="*/ 24 h 127"/>
                  <a:gd name="T26" fmla="*/ 103 w 128"/>
                  <a:gd name="T27" fmla="*/ 27 h 127"/>
                  <a:gd name="T28" fmla="*/ 120 w 128"/>
                  <a:gd name="T29" fmla="*/ 46 h 127"/>
                  <a:gd name="T30" fmla="*/ 117 w 128"/>
                  <a:gd name="T31" fmla="*/ 32 h 127"/>
                  <a:gd name="T32" fmla="*/ 118 w 128"/>
                  <a:gd name="T33" fmla="*/ 20 h 127"/>
                  <a:gd name="T34" fmla="*/ 128 w 128"/>
                  <a:gd name="T3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8" h="127">
                    <a:moveTo>
                      <a:pt x="30" y="127"/>
                    </a:moveTo>
                    <a:lnTo>
                      <a:pt x="15" y="118"/>
                    </a:lnTo>
                    <a:lnTo>
                      <a:pt x="4" y="104"/>
                    </a:lnTo>
                    <a:lnTo>
                      <a:pt x="0" y="87"/>
                    </a:lnTo>
                    <a:lnTo>
                      <a:pt x="1" y="71"/>
                    </a:lnTo>
                    <a:lnTo>
                      <a:pt x="7" y="56"/>
                    </a:lnTo>
                    <a:lnTo>
                      <a:pt x="21" y="48"/>
                    </a:lnTo>
                    <a:lnTo>
                      <a:pt x="41" y="48"/>
                    </a:lnTo>
                    <a:lnTo>
                      <a:pt x="68" y="60"/>
                    </a:lnTo>
                    <a:lnTo>
                      <a:pt x="66" y="45"/>
                    </a:lnTo>
                    <a:lnTo>
                      <a:pt x="70" y="34"/>
                    </a:lnTo>
                    <a:lnTo>
                      <a:pt x="76" y="27"/>
                    </a:lnTo>
                    <a:lnTo>
                      <a:pt x="84" y="24"/>
                    </a:lnTo>
                    <a:lnTo>
                      <a:pt x="103" y="27"/>
                    </a:lnTo>
                    <a:lnTo>
                      <a:pt x="120" y="46"/>
                    </a:lnTo>
                    <a:lnTo>
                      <a:pt x="117" y="32"/>
                    </a:lnTo>
                    <a:lnTo>
                      <a:pt x="118" y="20"/>
                    </a:lnTo>
                    <a:lnTo>
                      <a:pt x="12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Freeform 293">
                <a:extLst>
                  <a:ext uri="{FF2B5EF4-FFF2-40B4-BE49-F238E27FC236}">
                    <a16:creationId xmlns:a16="http://schemas.microsoft.com/office/drawing/2014/main" id="{A507ED83-0450-4BC7-A183-42F7D181C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4313" y="3013075"/>
                <a:ext cx="63500" cy="55563"/>
              </a:xfrm>
              <a:custGeom>
                <a:avLst/>
                <a:gdLst>
                  <a:gd name="T0" fmla="*/ 18 w 280"/>
                  <a:gd name="T1" fmla="*/ 139 h 313"/>
                  <a:gd name="T2" fmla="*/ 7 w 280"/>
                  <a:gd name="T3" fmla="*/ 127 h 313"/>
                  <a:gd name="T4" fmla="*/ 1 w 280"/>
                  <a:gd name="T5" fmla="*/ 111 h 313"/>
                  <a:gd name="T6" fmla="*/ 0 w 280"/>
                  <a:gd name="T7" fmla="*/ 95 h 313"/>
                  <a:gd name="T8" fmla="*/ 2 w 280"/>
                  <a:gd name="T9" fmla="*/ 78 h 313"/>
                  <a:gd name="T10" fmla="*/ 8 w 280"/>
                  <a:gd name="T11" fmla="*/ 64 h 313"/>
                  <a:gd name="T12" fmla="*/ 19 w 280"/>
                  <a:gd name="T13" fmla="*/ 53 h 313"/>
                  <a:gd name="T14" fmla="*/ 33 w 280"/>
                  <a:gd name="T15" fmla="*/ 48 h 313"/>
                  <a:gd name="T16" fmla="*/ 51 w 280"/>
                  <a:gd name="T17" fmla="*/ 49 h 313"/>
                  <a:gd name="T18" fmla="*/ 68 w 280"/>
                  <a:gd name="T19" fmla="*/ 17 h 313"/>
                  <a:gd name="T20" fmla="*/ 76 w 280"/>
                  <a:gd name="T21" fmla="*/ 7 h 313"/>
                  <a:gd name="T22" fmla="*/ 85 w 280"/>
                  <a:gd name="T23" fmla="*/ 2 h 313"/>
                  <a:gd name="T24" fmla="*/ 94 w 280"/>
                  <a:gd name="T25" fmla="*/ 0 h 313"/>
                  <a:gd name="T26" fmla="*/ 103 w 280"/>
                  <a:gd name="T27" fmla="*/ 2 h 313"/>
                  <a:gd name="T28" fmla="*/ 118 w 280"/>
                  <a:gd name="T29" fmla="*/ 13 h 313"/>
                  <a:gd name="T30" fmla="*/ 129 w 280"/>
                  <a:gd name="T31" fmla="*/ 33 h 313"/>
                  <a:gd name="T32" fmla="*/ 133 w 280"/>
                  <a:gd name="T33" fmla="*/ 59 h 313"/>
                  <a:gd name="T34" fmla="*/ 128 w 280"/>
                  <a:gd name="T35" fmla="*/ 89 h 313"/>
                  <a:gd name="T36" fmla="*/ 112 w 280"/>
                  <a:gd name="T37" fmla="*/ 120 h 313"/>
                  <a:gd name="T38" fmla="*/ 147 w 280"/>
                  <a:gd name="T39" fmla="*/ 111 h 313"/>
                  <a:gd name="T40" fmla="*/ 162 w 280"/>
                  <a:gd name="T41" fmla="*/ 112 h 313"/>
                  <a:gd name="T42" fmla="*/ 173 w 280"/>
                  <a:gd name="T43" fmla="*/ 118 h 313"/>
                  <a:gd name="T44" fmla="*/ 181 w 280"/>
                  <a:gd name="T45" fmla="*/ 125 h 313"/>
                  <a:gd name="T46" fmla="*/ 183 w 280"/>
                  <a:gd name="T47" fmla="*/ 138 h 313"/>
                  <a:gd name="T48" fmla="*/ 181 w 280"/>
                  <a:gd name="T49" fmla="*/ 153 h 313"/>
                  <a:gd name="T50" fmla="*/ 172 w 280"/>
                  <a:gd name="T51" fmla="*/ 172 h 313"/>
                  <a:gd name="T52" fmla="*/ 189 w 280"/>
                  <a:gd name="T53" fmla="*/ 161 h 313"/>
                  <a:gd name="T54" fmla="*/ 203 w 280"/>
                  <a:gd name="T55" fmla="*/ 157 h 313"/>
                  <a:gd name="T56" fmla="*/ 215 w 280"/>
                  <a:gd name="T57" fmla="*/ 158 h 313"/>
                  <a:gd name="T58" fmla="*/ 224 w 280"/>
                  <a:gd name="T59" fmla="*/ 166 h 313"/>
                  <a:gd name="T60" fmla="*/ 228 w 280"/>
                  <a:gd name="T61" fmla="*/ 176 h 313"/>
                  <a:gd name="T62" fmla="*/ 228 w 280"/>
                  <a:gd name="T63" fmla="*/ 189 h 313"/>
                  <a:gd name="T64" fmla="*/ 217 w 280"/>
                  <a:gd name="T65" fmla="*/ 221 h 313"/>
                  <a:gd name="T66" fmla="*/ 230 w 280"/>
                  <a:gd name="T67" fmla="*/ 212 h 313"/>
                  <a:gd name="T68" fmla="*/ 241 w 280"/>
                  <a:gd name="T69" fmla="*/ 205 h 313"/>
                  <a:gd name="T70" fmla="*/ 259 w 280"/>
                  <a:gd name="T71" fmla="*/ 202 h 313"/>
                  <a:gd name="T72" fmla="*/ 272 w 280"/>
                  <a:gd name="T73" fmla="*/ 209 h 313"/>
                  <a:gd name="T74" fmla="*/ 280 w 280"/>
                  <a:gd name="T75" fmla="*/ 224 h 313"/>
                  <a:gd name="T76" fmla="*/ 280 w 280"/>
                  <a:gd name="T77" fmla="*/ 245 h 313"/>
                  <a:gd name="T78" fmla="*/ 272 w 280"/>
                  <a:gd name="T79" fmla="*/ 268 h 313"/>
                  <a:gd name="T80" fmla="*/ 258 w 280"/>
                  <a:gd name="T81" fmla="*/ 292 h 313"/>
                  <a:gd name="T82" fmla="*/ 236 w 280"/>
                  <a:gd name="T83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0" h="313">
                    <a:moveTo>
                      <a:pt x="18" y="139"/>
                    </a:moveTo>
                    <a:lnTo>
                      <a:pt x="7" y="127"/>
                    </a:lnTo>
                    <a:lnTo>
                      <a:pt x="1" y="111"/>
                    </a:lnTo>
                    <a:lnTo>
                      <a:pt x="0" y="95"/>
                    </a:lnTo>
                    <a:lnTo>
                      <a:pt x="2" y="78"/>
                    </a:lnTo>
                    <a:lnTo>
                      <a:pt x="8" y="64"/>
                    </a:lnTo>
                    <a:lnTo>
                      <a:pt x="19" y="53"/>
                    </a:lnTo>
                    <a:lnTo>
                      <a:pt x="33" y="48"/>
                    </a:lnTo>
                    <a:lnTo>
                      <a:pt x="51" y="49"/>
                    </a:lnTo>
                    <a:lnTo>
                      <a:pt x="68" y="17"/>
                    </a:lnTo>
                    <a:lnTo>
                      <a:pt x="76" y="7"/>
                    </a:lnTo>
                    <a:lnTo>
                      <a:pt x="85" y="2"/>
                    </a:lnTo>
                    <a:lnTo>
                      <a:pt x="94" y="0"/>
                    </a:lnTo>
                    <a:lnTo>
                      <a:pt x="103" y="2"/>
                    </a:lnTo>
                    <a:lnTo>
                      <a:pt x="118" y="13"/>
                    </a:lnTo>
                    <a:lnTo>
                      <a:pt x="129" y="33"/>
                    </a:lnTo>
                    <a:lnTo>
                      <a:pt x="133" y="59"/>
                    </a:lnTo>
                    <a:lnTo>
                      <a:pt x="128" y="89"/>
                    </a:lnTo>
                    <a:lnTo>
                      <a:pt x="112" y="120"/>
                    </a:lnTo>
                    <a:lnTo>
                      <a:pt x="147" y="111"/>
                    </a:lnTo>
                    <a:lnTo>
                      <a:pt x="162" y="112"/>
                    </a:lnTo>
                    <a:lnTo>
                      <a:pt x="173" y="118"/>
                    </a:lnTo>
                    <a:lnTo>
                      <a:pt x="181" y="125"/>
                    </a:lnTo>
                    <a:lnTo>
                      <a:pt x="183" y="138"/>
                    </a:lnTo>
                    <a:lnTo>
                      <a:pt x="181" y="153"/>
                    </a:lnTo>
                    <a:lnTo>
                      <a:pt x="172" y="172"/>
                    </a:lnTo>
                    <a:lnTo>
                      <a:pt x="189" y="161"/>
                    </a:lnTo>
                    <a:lnTo>
                      <a:pt x="203" y="157"/>
                    </a:lnTo>
                    <a:lnTo>
                      <a:pt x="215" y="158"/>
                    </a:lnTo>
                    <a:lnTo>
                      <a:pt x="224" y="166"/>
                    </a:lnTo>
                    <a:lnTo>
                      <a:pt x="228" y="176"/>
                    </a:lnTo>
                    <a:lnTo>
                      <a:pt x="228" y="189"/>
                    </a:lnTo>
                    <a:lnTo>
                      <a:pt x="217" y="221"/>
                    </a:lnTo>
                    <a:lnTo>
                      <a:pt x="230" y="212"/>
                    </a:lnTo>
                    <a:lnTo>
                      <a:pt x="241" y="205"/>
                    </a:lnTo>
                    <a:lnTo>
                      <a:pt x="259" y="202"/>
                    </a:lnTo>
                    <a:lnTo>
                      <a:pt x="272" y="209"/>
                    </a:lnTo>
                    <a:lnTo>
                      <a:pt x="280" y="224"/>
                    </a:lnTo>
                    <a:lnTo>
                      <a:pt x="280" y="245"/>
                    </a:lnTo>
                    <a:lnTo>
                      <a:pt x="272" y="268"/>
                    </a:lnTo>
                    <a:lnTo>
                      <a:pt x="258" y="292"/>
                    </a:lnTo>
                    <a:lnTo>
                      <a:pt x="236" y="3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Freeform 294">
                <a:extLst>
                  <a:ext uri="{FF2B5EF4-FFF2-40B4-BE49-F238E27FC236}">
                    <a16:creationId xmlns:a16="http://schemas.microsoft.com/office/drawing/2014/main" id="{60E83B1B-3480-4894-B7DB-D8C6F2482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388" y="2763838"/>
                <a:ext cx="127000" cy="82550"/>
              </a:xfrm>
              <a:custGeom>
                <a:avLst/>
                <a:gdLst>
                  <a:gd name="T0" fmla="*/ 3 w 556"/>
                  <a:gd name="T1" fmla="*/ 432 h 464"/>
                  <a:gd name="T2" fmla="*/ 2 w 556"/>
                  <a:gd name="T3" fmla="*/ 383 h 464"/>
                  <a:gd name="T4" fmla="*/ 19 w 556"/>
                  <a:gd name="T5" fmla="*/ 358 h 464"/>
                  <a:gd name="T6" fmla="*/ 45 w 556"/>
                  <a:gd name="T7" fmla="*/ 367 h 464"/>
                  <a:gd name="T8" fmla="*/ 69 w 556"/>
                  <a:gd name="T9" fmla="*/ 367 h 464"/>
                  <a:gd name="T10" fmla="*/ 103 w 556"/>
                  <a:gd name="T11" fmla="*/ 349 h 464"/>
                  <a:gd name="T12" fmla="*/ 107 w 556"/>
                  <a:gd name="T13" fmla="*/ 311 h 464"/>
                  <a:gd name="T14" fmla="*/ 105 w 556"/>
                  <a:gd name="T15" fmla="*/ 272 h 464"/>
                  <a:gd name="T16" fmla="*/ 122 w 556"/>
                  <a:gd name="T17" fmla="*/ 239 h 464"/>
                  <a:gd name="T18" fmla="*/ 165 w 556"/>
                  <a:gd name="T19" fmla="*/ 221 h 464"/>
                  <a:gd name="T20" fmla="*/ 155 w 556"/>
                  <a:gd name="T21" fmla="*/ 169 h 464"/>
                  <a:gd name="T22" fmla="*/ 167 w 556"/>
                  <a:gd name="T23" fmla="*/ 130 h 464"/>
                  <a:gd name="T24" fmla="*/ 201 w 556"/>
                  <a:gd name="T25" fmla="*/ 110 h 464"/>
                  <a:gd name="T26" fmla="*/ 256 w 556"/>
                  <a:gd name="T27" fmla="*/ 119 h 464"/>
                  <a:gd name="T28" fmla="*/ 255 w 556"/>
                  <a:gd name="T29" fmla="*/ 74 h 464"/>
                  <a:gd name="T30" fmla="*/ 275 w 556"/>
                  <a:gd name="T31" fmla="*/ 24 h 464"/>
                  <a:gd name="T32" fmla="*/ 297 w 556"/>
                  <a:gd name="T33" fmla="*/ 6 h 464"/>
                  <a:gd name="T34" fmla="*/ 319 w 556"/>
                  <a:gd name="T35" fmla="*/ 0 h 464"/>
                  <a:gd name="T36" fmla="*/ 340 w 556"/>
                  <a:gd name="T37" fmla="*/ 11 h 464"/>
                  <a:gd name="T38" fmla="*/ 352 w 556"/>
                  <a:gd name="T39" fmla="*/ 38 h 464"/>
                  <a:gd name="T40" fmla="*/ 352 w 556"/>
                  <a:gd name="T41" fmla="*/ 81 h 464"/>
                  <a:gd name="T42" fmla="*/ 373 w 556"/>
                  <a:gd name="T43" fmla="*/ 113 h 464"/>
                  <a:gd name="T44" fmla="*/ 412 w 556"/>
                  <a:gd name="T45" fmla="*/ 140 h 464"/>
                  <a:gd name="T46" fmla="*/ 424 w 556"/>
                  <a:gd name="T47" fmla="*/ 182 h 464"/>
                  <a:gd name="T48" fmla="*/ 403 w 556"/>
                  <a:gd name="T49" fmla="*/ 225 h 464"/>
                  <a:gd name="T50" fmla="*/ 401 w 556"/>
                  <a:gd name="T51" fmla="*/ 240 h 464"/>
                  <a:gd name="T52" fmla="*/ 430 w 556"/>
                  <a:gd name="T53" fmla="*/ 249 h 464"/>
                  <a:gd name="T54" fmla="*/ 441 w 556"/>
                  <a:gd name="T55" fmla="*/ 280 h 464"/>
                  <a:gd name="T56" fmla="*/ 451 w 556"/>
                  <a:gd name="T57" fmla="*/ 307 h 464"/>
                  <a:gd name="T58" fmla="*/ 483 w 556"/>
                  <a:gd name="T59" fmla="*/ 324 h 464"/>
                  <a:gd name="T60" fmla="*/ 521 w 556"/>
                  <a:gd name="T61" fmla="*/ 342 h 464"/>
                  <a:gd name="T62" fmla="*/ 552 w 556"/>
                  <a:gd name="T63" fmla="*/ 363 h 464"/>
                  <a:gd name="T64" fmla="*/ 552 w 556"/>
                  <a:gd name="T65" fmla="*/ 396 h 464"/>
                  <a:gd name="T66" fmla="*/ 524 w 556"/>
                  <a:gd name="T67" fmla="*/ 43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6" h="464">
                    <a:moveTo>
                      <a:pt x="13" y="464"/>
                    </a:moveTo>
                    <a:lnTo>
                      <a:pt x="3" y="432"/>
                    </a:lnTo>
                    <a:lnTo>
                      <a:pt x="0" y="404"/>
                    </a:lnTo>
                    <a:lnTo>
                      <a:pt x="2" y="383"/>
                    </a:lnTo>
                    <a:lnTo>
                      <a:pt x="9" y="367"/>
                    </a:lnTo>
                    <a:lnTo>
                      <a:pt x="19" y="358"/>
                    </a:lnTo>
                    <a:lnTo>
                      <a:pt x="30" y="357"/>
                    </a:lnTo>
                    <a:lnTo>
                      <a:pt x="45" y="367"/>
                    </a:lnTo>
                    <a:lnTo>
                      <a:pt x="62" y="386"/>
                    </a:lnTo>
                    <a:lnTo>
                      <a:pt x="69" y="367"/>
                    </a:lnTo>
                    <a:lnTo>
                      <a:pt x="84" y="355"/>
                    </a:lnTo>
                    <a:lnTo>
                      <a:pt x="103" y="349"/>
                    </a:lnTo>
                    <a:lnTo>
                      <a:pt x="122" y="350"/>
                    </a:lnTo>
                    <a:lnTo>
                      <a:pt x="107" y="311"/>
                    </a:lnTo>
                    <a:lnTo>
                      <a:pt x="104" y="291"/>
                    </a:lnTo>
                    <a:lnTo>
                      <a:pt x="105" y="272"/>
                    </a:lnTo>
                    <a:lnTo>
                      <a:pt x="110" y="253"/>
                    </a:lnTo>
                    <a:lnTo>
                      <a:pt x="122" y="239"/>
                    </a:lnTo>
                    <a:lnTo>
                      <a:pt x="140" y="228"/>
                    </a:lnTo>
                    <a:lnTo>
                      <a:pt x="165" y="221"/>
                    </a:lnTo>
                    <a:lnTo>
                      <a:pt x="158" y="195"/>
                    </a:lnTo>
                    <a:lnTo>
                      <a:pt x="155" y="169"/>
                    </a:lnTo>
                    <a:lnTo>
                      <a:pt x="159" y="148"/>
                    </a:lnTo>
                    <a:lnTo>
                      <a:pt x="167" y="130"/>
                    </a:lnTo>
                    <a:lnTo>
                      <a:pt x="181" y="117"/>
                    </a:lnTo>
                    <a:lnTo>
                      <a:pt x="201" y="110"/>
                    </a:lnTo>
                    <a:lnTo>
                      <a:pt x="226" y="110"/>
                    </a:lnTo>
                    <a:lnTo>
                      <a:pt x="256" y="119"/>
                    </a:lnTo>
                    <a:lnTo>
                      <a:pt x="254" y="95"/>
                    </a:lnTo>
                    <a:lnTo>
                      <a:pt x="255" y="74"/>
                    </a:lnTo>
                    <a:lnTo>
                      <a:pt x="265" y="38"/>
                    </a:lnTo>
                    <a:lnTo>
                      <a:pt x="275" y="24"/>
                    </a:lnTo>
                    <a:lnTo>
                      <a:pt x="285" y="13"/>
                    </a:lnTo>
                    <a:lnTo>
                      <a:pt x="297" y="6"/>
                    </a:lnTo>
                    <a:lnTo>
                      <a:pt x="309" y="1"/>
                    </a:lnTo>
                    <a:lnTo>
                      <a:pt x="319" y="0"/>
                    </a:lnTo>
                    <a:lnTo>
                      <a:pt x="330" y="3"/>
                    </a:lnTo>
                    <a:lnTo>
                      <a:pt x="340" y="11"/>
                    </a:lnTo>
                    <a:lnTo>
                      <a:pt x="347" y="22"/>
                    </a:lnTo>
                    <a:lnTo>
                      <a:pt x="352" y="38"/>
                    </a:lnTo>
                    <a:lnTo>
                      <a:pt x="354" y="57"/>
                    </a:lnTo>
                    <a:lnTo>
                      <a:pt x="352" y="81"/>
                    </a:lnTo>
                    <a:lnTo>
                      <a:pt x="346" y="111"/>
                    </a:lnTo>
                    <a:lnTo>
                      <a:pt x="373" y="113"/>
                    </a:lnTo>
                    <a:lnTo>
                      <a:pt x="396" y="124"/>
                    </a:lnTo>
                    <a:lnTo>
                      <a:pt x="412" y="140"/>
                    </a:lnTo>
                    <a:lnTo>
                      <a:pt x="422" y="161"/>
                    </a:lnTo>
                    <a:lnTo>
                      <a:pt x="424" y="182"/>
                    </a:lnTo>
                    <a:lnTo>
                      <a:pt x="419" y="204"/>
                    </a:lnTo>
                    <a:lnTo>
                      <a:pt x="403" y="225"/>
                    </a:lnTo>
                    <a:lnTo>
                      <a:pt x="380" y="241"/>
                    </a:lnTo>
                    <a:lnTo>
                      <a:pt x="401" y="240"/>
                    </a:lnTo>
                    <a:lnTo>
                      <a:pt x="419" y="243"/>
                    </a:lnTo>
                    <a:lnTo>
                      <a:pt x="430" y="249"/>
                    </a:lnTo>
                    <a:lnTo>
                      <a:pt x="439" y="258"/>
                    </a:lnTo>
                    <a:lnTo>
                      <a:pt x="441" y="280"/>
                    </a:lnTo>
                    <a:lnTo>
                      <a:pt x="429" y="305"/>
                    </a:lnTo>
                    <a:lnTo>
                      <a:pt x="451" y="307"/>
                    </a:lnTo>
                    <a:lnTo>
                      <a:pt x="468" y="313"/>
                    </a:lnTo>
                    <a:lnTo>
                      <a:pt x="483" y="324"/>
                    </a:lnTo>
                    <a:lnTo>
                      <a:pt x="493" y="340"/>
                    </a:lnTo>
                    <a:lnTo>
                      <a:pt x="521" y="342"/>
                    </a:lnTo>
                    <a:lnTo>
                      <a:pt x="540" y="350"/>
                    </a:lnTo>
                    <a:lnTo>
                      <a:pt x="552" y="363"/>
                    </a:lnTo>
                    <a:lnTo>
                      <a:pt x="556" y="379"/>
                    </a:lnTo>
                    <a:lnTo>
                      <a:pt x="552" y="396"/>
                    </a:lnTo>
                    <a:lnTo>
                      <a:pt x="542" y="413"/>
                    </a:lnTo>
                    <a:lnTo>
                      <a:pt x="524" y="430"/>
                    </a:lnTo>
                    <a:lnTo>
                      <a:pt x="501" y="44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Freeform 295">
                <a:extLst>
                  <a:ext uri="{FF2B5EF4-FFF2-40B4-BE49-F238E27FC236}">
                    <a16:creationId xmlns:a16="http://schemas.microsoft.com/office/drawing/2014/main" id="{D6D1CCDC-E12A-48C0-98C0-643539C5C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1713" y="2843213"/>
                <a:ext cx="71438" cy="33338"/>
              </a:xfrm>
              <a:custGeom>
                <a:avLst/>
                <a:gdLst>
                  <a:gd name="T0" fmla="*/ 316 w 316"/>
                  <a:gd name="T1" fmla="*/ 123 h 188"/>
                  <a:gd name="T2" fmla="*/ 305 w 316"/>
                  <a:gd name="T3" fmla="*/ 140 h 188"/>
                  <a:gd name="T4" fmla="*/ 284 w 316"/>
                  <a:gd name="T5" fmla="*/ 159 h 188"/>
                  <a:gd name="T6" fmla="*/ 257 w 316"/>
                  <a:gd name="T7" fmla="*/ 174 h 188"/>
                  <a:gd name="T8" fmla="*/ 229 w 316"/>
                  <a:gd name="T9" fmla="*/ 185 h 188"/>
                  <a:gd name="T10" fmla="*/ 203 w 316"/>
                  <a:gd name="T11" fmla="*/ 188 h 188"/>
                  <a:gd name="T12" fmla="*/ 193 w 316"/>
                  <a:gd name="T13" fmla="*/ 187 h 188"/>
                  <a:gd name="T14" fmla="*/ 185 w 316"/>
                  <a:gd name="T15" fmla="*/ 183 h 188"/>
                  <a:gd name="T16" fmla="*/ 181 w 316"/>
                  <a:gd name="T17" fmla="*/ 176 h 188"/>
                  <a:gd name="T18" fmla="*/ 180 w 316"/>
                  <a:gd name="T19" fmla="*/ 164 h 188"/>
                  <a:gd name="T20" fmla="*/ 183 w 316"/>
                  <a:gd name="T21" fmla="*/ 150 h 188"/>
                  <a:gd name="T22" fmla="*/ 192 w 316"/>
                  <a:gd name="T23" fmla="*/ 131 h 188"/>
                  <a:gd name="T24" fmla="*/ 175 w 316"/>
                  <a:gd name="T25" fmla="*/ 149 h 188"/>
                  <a:gd name="T26" fmla="*/ 156 w 316"/>
                  <a:gd name="T27" fmla="*/ 160 h 188"/>
                  <a:gd name="T28" fmla="*/ 138 w 316"/>
                  <a:gd name="T29" fmla="*/ 165 h 188"/>
                  <a:gd name="T30" fmla="*/ 121 w 316"/>
                  <a:gd name="T31" fmla="*/ 163 h 188"/>
                  <a:gd name="T32" fmla="*/ 107 w 316"/>
                  <a:gd name="T33" fmla="*/ 155 h 188"/>
                  <a:gd name="T34" fmla="*/ 97 w 316"/>
                  <a:gd name="T35" fmla="*/ 141 h 188"/>
                  <a:gd name="T36" fmla="*/ 94 w 316"/>
                  <a:gd name="T37" fmla="*/ 121 h 188"/>
                  <a:gd name="T38" fmla="*/ 99 w 316"/>
                  <a:gd name="T39" fmla="*/ 94 h 188"/>
                  <a:gd name="T40" fmla="*/ 56 w 316"/>
                  <a:gd name="T41" fmla="*/ 97 h 188"/>
                  <a:gd name="T42" fmla="*/ 26 w 316"/>
                  <a:gd name="T43" fmla="*/ 88 h 188"/>
                  <a:gd name="T44" fmla="*/ 7 w 316"/>
                  <a:gd name="T45" fmla="*/ 72 h 188"/>
                  <a:gd name="T46" fmla="*/ 0 w 316"/>
                  <a:gd name="T47" fmla="*/ 53 h 188"/>
                  <a:gd name="T48" fmla="*/ 2 w 316"/>
                  <a:gd name="T49" fmla="*/ 32 h 188"/>
                  <a:gd name="T50" fmla="*/ 14 w 316"/>
                  <a:gd name="T51" fmla="*/ 15 h 188"/>
                  <a:gd name="T52" fmla="*/ 33 w 316"/>
                  <a:gd name="T53" fmla="*/ 4 h 188"/>
                  <a:gd name="T54" fmla="*/ 61 w 316"/>
                  <a:gd name="T5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6" h="188">
                    <a:moveTo>
                      <a:pt x="316" y="123"/>
                    </a:moveTo>
                    <a:lnTo>
                      <a:pt x="305" y="140"/>
                    </a:lnTo>
                    <a:lnTo>
                      <a:pt x="284" y="159"/>
                    </a:lnTo>
                    <a:lnTo>
                      <a:pt x="257" y="174"/>
                    </a:lnTo>
                    <a:lnTo>
                      <a:pt x="229" y="185"/>
                    </a:lnTo>
                    <a:lnTo>
                      <a:pt x="203" y="188"/>
                    </a:lnTo>
                    <a:lnTo>
                      <a:pt x="193" y="187"/>
                    </a:lnTo>
                    <a:lnTo>
                      <a:pt x="185" y="183"/>
                    </a:lnTo>
                    <a:lnTo>
                      <a:pt x="181" y="176"/>
                    </a:lnTo>
                    <a:lnTo>
                      <a:pt x="180" y="164"/>
                    </a:lnTo>
                    <a:lnTo>
                      <a:pt x="183" y="150"/>
                    </a:lnTo>
                    <a:lnTo>
                      <a:pt x="192" y="131"/>
                    </a:lnTo>
                    <a:lnTo>
                      <a:pt x="175" y="149"/>
                    </a:lnTo>
                    <a:lnTo>
                      <a:pt x="156" y="160"/>
                    </a:lnTo>
                    <a:lnTo>
                      <a:pt x="138" y="165"/>
                    </a:lnTo>
                    <a:lnTo>
                      <a:pt x="121" y="163"/>
                    </a:lnTo>
                    <a:lnTo>
                      <a:pt x="107" y="155"/>
                    </a:lnTo>
                    <a:lnTo>
                      <a:pt x="97" y="141"/>
                    </a:lnTo>
                    <a:lnTo>
                      <a:pt x="94" y="121"/>
                    </a:lnTo>
                    <a:lnTo>
                      <a:pt x="99" y="94"/>
                    </a:lnTo>
                    <a:lnTo>
                      <a:pt x="56" y="97"/>
                    </a:lnTo>
                    <a:lnTo>
                      <a:pt x="26" y="88"/>
                    </a:lnTo>
                    <a:lnTo>
                      <a:pt x="7" y="72"/>
                    </a:lnTo>
                    <a:lnTo>
                      <a:pt x="0" y="53"/>
                    </a:lnTo>
                    <a:lnTo>
                      <a:pt x="2" y="32"/>
                    </a:lnTo>
                    <a:lnTo>
                      <a:pt x="14" y="15"/>
                    </a:lnTo>
                    <a:lnTo>
                      <a:pt x="33" y="4"/>
                    </a:lnTo>
                    <a:lnTo>
                      <a:pt x="6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Line 296">
                <a:extLst>
                  <a:ext uri="{FF2B5EF4-FFF2-40B4-BE49-F238E27FC236}">
                    <a16:creationId xmlns:a16="http://schemas.microsoft.com/office/drawing/2014/main" id="{9CA2BB56-6225-4DA5-B1BC-2BE47850C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33845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Line 297">
                <a:extLst>
                  <a:ext uri="{FF2B5EF4-FFF2-40B4-BE49-F238E27FC236}">
                    <a16:creationId xmlns:a16="http://schemas.microsoft.com/office/drawing/2014/main" id="{E1C083DC-57EA-431A-BB05-297332CAB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26301" y="339566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Freeform 298">
                <a:extLst>
                  <a:ext uri="{FF2B5EF4-FFF2-40B4-BE49-F238E27FC236}">
                    <a16:creationId xmlns:a16="http://schemas.microsoft.com/office/drawing/2014/main" id="{FE32B545-FEBE-4EF9-B2F3-ED33A8E59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263" y="3382963"/>
                <a:ext cx="6350" cy="3175"/>
              </a:xfrm>
              <a:custGeom>
                <a:avLst/>
                <a:gdLst>
                  <a:gd name="T0" fmla="*/ 0 w 31"/>
                  <a:gd name="T1" fmla="*/ 19 h 19"/>
                  <a:gd name="T2" fmla="*/ 15 w 31"/>
                  <a:gd name="T3" fmla="*/ 9 h 19"/>
                  <a:gd name="T4" fmla="*/ 31 w 31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9">
                    <a:moveTo>
                      <a:pt x="0" y="19"/>
                    </a:moveTo>
                    <a:lnTo>
                      <a:pt x="15" y="9"/>
                    </a:lnTo>
                    <a:lnTo>
                      <a:pt x="3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Line 299">
                <a:extLst>
                  <a:ext uri="{FF2B5EF4-FFF2-40B4-BE49-F238E27FC236}">
                    <a16:creationId xmlns:a16="http://schemas.microsoft.com/office/drawing/2014/main" id="{AC7DEED6-4180-4B9F-999C-74BDD843D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77076" y="3400425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Line 300">
                <a:extLst>
                  <a:ext uri="{FF2B5EF4-FFF2-40B4-BE49-F238E27FC236}">
                    <a16:creationId xmlns:a16="http://schemas.microsoft.com/office/drawing/2014/main" id="{B597BF7F-56A5-43AD-9319-B8468783DC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51663" y="343535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Freeform 301">
                <a:extLst>
                  <a:ext uri="{FF2B5EF4-FFF2-40B4-BE49-F238E27FC236}">
                    <a16:creationId xmlns:a16="http://schemas.microsoft.com/office/drawing/2014/main" id="{844902E1-A3C6-4C8E-937D-A16844CD0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901" y="3397250"/>
                <a:ext cx="11113" cy="3175"/>
              </a:xfrm>
              <a:custGeom>
                <a:avLst/>
                <a:gdLst>
                  <a:gd name="T0" fmla="*/ 0 w 52"/>
                  <a:gd name="T1" fmla="*/ 0 h 13"/>
                  <a:gd name="T2" fmla="*/ 23 w 52"/>
                  <a:gd name="T3" fmla="*/ 4 h 13"/>
                  <a:gd name="T4" fmla="*/ 52 w 52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23" y="4"/>
                    </a:lnTo>
                    <a:lnTo>
                      <a:pt x="52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Line 302">
                <a:extLst>
                  <a:ext uri="{FF2B5EF4-FFF2-40B4-BE49-F238E27FC236}">
                    <a16:creationId xmlns:a16="http://schemas.microsoft.com/office/drawing/2014/main" id="{D48CDC79-50B6-43CC-AE7E-3F45DEAA7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85001" y="3359150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Line 303">
                <a:extLst>
                  <a:ext uri="{FF2B5EF4-FFF2-40B4-BE49-F238E27FC236}">
                    <a16:creationId xmlns:a16="http://schemas.microsoft.com/office/drawing/2014/main" id="{1B9D1223-62B3-4686-A4CE-998B065672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97701" y="335121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Line 304">
                <a:extLst>
                  <a:ext uri="{FF2B5EF4-FFF2-40B4-BE49-F238E27FC236}">
                    <a16:creationId xmlns:a16="http://schemas.microsoft.com/office/drawing/2014/main" id="{BC3B0A85-CB48-46E8-A097-3F4268EFA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7551" y="332105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Line 305">
                <a:extLst>
                  <a:ext uri="{FF2B5EF4-FFF2-40B4-BE49-F238E27FC236}">
                    <a16:creationId xmlns:a16="http://schemas.microsoft.com/office/drawing/2014/main" id="{30B357A4-DBF5-4F5E-A984-87A7569CF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73901" y="3314700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Freeform 306">
                <a:extLst>
                  <a:ext uri="{FF2B5EF4-FFF2-40B4-BE49-F238E27FC236}">
                    <a16:creationId xmlns:a16="http://schemas.microsoft.com/office/drawing/2014/main" id="{E4344D65-DC81-4935-ABF9-16607CBC4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076" y="3276600"/>
                <a:ext cx="4763" cy="6350"/>
              </a:xfrm>
              <a:custGeom>
                <a:avLst/>
                <a:gdLst>
                  <a:gd name="T0" fmla="*/ 20 w 20"/>
                  <a:gd name="T1" fmla="*/ 0 h 32"/>
                  <a:gd name="T2" fmla="*/ 13 w 20"/>
                  <a:gd name="T3" fmla="*/ 16 h 32"/>
                  <a:gd name="T4" fmla="*/ 0 w 20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32">
                    <a:moveTo>
                      <a:pt x="20" y="0"/>
                    </a:moveTo>
                    <a:lnTo>
                      <a:pt x="13" y="16"/>
                    </a:lnTo>
                    <a:lnTo>
                      <a:pt x="0" y="3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Freeform 307">
                <a:extLst>
                  <a:ext uri="{FF2B5EF4-FFF2-40B4-BE49-F238E27FC236}">
                    <a16:creationId xmlns:a16="http://schemas.microsoft.com/office/drawing/2014/main" id="{FF2656DC-5B65-4F33-8C6F-9439D65A9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9101" y="3246438"/>
                <a:ext cx="3175" cy="4763"/>
              </a:xfrm>
              <a:custGeom>
                <a:avLst/>
                <a:gdLst>
                  <a:gd name="T0" fmla="*/ 0 w 18"/>
                  <a:gd name="T1" fmla="*/ 0 h 28"/>
                  <a:gd name="T2" fmla="*/ 10 w 18"/>
                  <a:gd name="T3" fmla="*/ 12 h 28"/>
                  <a:gd name="T4" fmla="*/ 18 w 18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8">
                    <a:moveTo>
                      <a:pt x="0" y="0"/>
                    </a:moveTo>
                    <a:lnTo>
                      <a:pt x="10" y="12"/>
                    </a:lnTo>
                    <a:lnTo>
                      <a:pt x="18" y="2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6" name="Line 308">
                <a:extLst>
                  <a:ext uri="{FF2B5EF4-FFF2-40B4-BE49-F238E27FC236}">
                    <a16:creationId xmlns:a16="http://schemas.microsoft.com/office/drawing/2014/main" id="{36BEEF86-8322-419C-ABD1-4AA1C945D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83388" y="3230563"/>
                <a:ext cx="6350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7" name="Freeform 309">
                <a:extLst>
                  <a:ext uri="{FF2B5EF4-FFF2-40B4-BE49-F238E27FC236}">
                    <a16:creationId xmlns:a16="http://schemas.microsoft.com/office/drawing/2014/main" id="{98F1BF84-5254-4889-BB8E-D147076BD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26" y="3219450"/>
                <a:ext cx="4763" cy="1588"/>
              </a:xfrm>
              <a:custGeom>
                <a:avLst/>
                <a:gdLst>
                  <a:gd name="T0" fmla="*/ 0 w 24"/>
                  <a:gd name="T1" fmla="*/ 15 h 15"/>
                  <a:gd name="T2" fmla="*/ 11 w 24"/>
                  <a:gd name="T3" fmla="*/ 7 h 15"/>
                  <a:gd name="T4" fmla="*/ 24 w 24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5">
                    <a:moveTo>
                      <a:pt x="0" y="15"/>
                    </a:moveTo>
                    <a:lnTo>
                      <a:pt x="11" y="7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8" name="Line 310">
                <a:extLst>
                  <a:ext uri="{FF2B5EF4-FFF2-40B4-BE49-F238E27FC236}">
                    <a16:creationId xmlns:a16="http://schemas.microsoft.com/office/drawing/2014/main" id="{2A54CD1A-DC56-4387-86DD-E53FAA379C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67513" y="32131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9" name="Freeform 311">
                <a:extLst>
                  <a:ext uri="{FF2B5EF4-FFF2-40B4-BE49-F238E27FC236}">
                    <a16:creationId xmlns:a16="http://schemas.microsoft.com/office/drawing/2014/main" id="{AD5A60E7-EF57-4EC1-9957-BE7981758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9726" y="3208338"/>
                <a:ext cx="3175" cy="6350"/>
              </a:xfrm>
              <a:custGeom>
                <a:avLst/>
                <a:gdLst>
                  <a:gd name="T0" fmla="*/ 13 w 13"/>
                  <a:gd name="T1" fmla="*/ 28 h 28"/>
                  <a:gd name="T2" fmla="*/ 3 w 13"/>
                  <a:gd name="T3" fmla="*/ 16 h 28"/>
                  <a:gd name="T4" fmla="*/ 0 w 13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8">
                    <a:moveTo>
                      <a:pt x="13" y="28"/>
                    </a:move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0" name="Line 312">
                <a:extLst>
                  <a:ext uri="{FF2B5EF4-FFF2-40B4-BE49-F238E27FC236}">
                    <a16:creationId xmlns:a16="http://schemas.microsoft.com/office/drawing/2014/main" id="{9C2D6DE6-312C-4C6F-9CFA-875AF6B79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70676" y="3201988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1" name="Freeform 313">
                <a:extLst>
                  <a:ext uri="{FF2B5EF4-FFF2-40B4-BE49-F238E27FC236}">
                    <a16:creationId xmlns:a16="http://schemas.microsoft.com/office/drawing/2014/main" id="{B826F81E-B659-4E06-80EB-4C52E519E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2901" y="3132138"/>
                <a:ext cx="6350" cy="6350"/>
              </a:xfrm>
              <a:custGeom>
                <a:avLst/>
                <a:gdLst>
                  <a:gd name="T0" fmla="*/ 0 w 28"/>
                  <a:gd name="T1" fmla="*/ 0 h 32"/>
                  <a:gd name="T2" fmla="*/ 19 w 28"/>
                  <a:gd name="T3" fmla="*/ 12 h 32"/>
                  <a:gd name="T4" fmla="*/ 28 w 28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2">
                    <a:moveTo>
                      <a:pt x="0" y="0"/>
                    </a:moveTo>
                    <a:lnTo>
                      <a:pt x="19" y="12"/>
                    </a:lnTo>
                    <a:lnTo>
                      <a:pt x="28" y="3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2" name="Line 314">
                <a:extLst>
                  <a:ext uri="{FF2B5EF4-FFF2-40B4-BE49-F238E27FC236}">
                    <a16:creationId xmlns:a16="http://schemas.microsoft.com/office/drawing/2014/main" id="{9899F695-0721-47A1-A80C-0B0DB5D422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1" y="306546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3" name="Line 315">
                <a:extLst>
                  <a:ext uri="{FF2B5EF4-FFF2-40B4-BE49-F238E27FC236}">
                    <a16:creationId xmlns:a16="http://schemas.microsoft.com/office/drawing/2014/main" id="{4FED9AD8-7EE8-4817-B21C-AE17ACD7B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48476" y="2930525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4" name="Line 316">
                <a:extLst>
                  <a:ext uri="{FF2B5EF4-FFF2-40B4-BE49-F238E27FC236}">
                    <a16:creationId xmlns:a16="http://schemas.microsoft.com/office/drawing/2014/main" id="{CE5B3750-7D0C-49EC-90D1-68C7616D78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37363" y="2916238"/>
                <a:ext cx="635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5" name="Line 317">
                <a:extLst>
                  <a:ext uri="{FF2B5EF4-FFF2-40B4-BE49-F238E27FC236}">
                    <a16:creationId xmlns:a16="http://schemas.microsoft.com/office/drawing/2014/main" id="{B5FE46E8-13EB-416B-B6CA-85D802AF5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48488" y="2889250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6" name="Line 318">
                <a:extLst>
                  <a:ext uri="{FF2B5EF4-FFF2-40B4-BE49-F238E27FC236}">
                    <a16:creationId xmlns:a16="http://schemas.microsoft.com/office/drawing/2014/main" id="{C8B5741E-9DC9-46AC-A27F-61A54CBCE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9126" y="2889250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7" name="Line 319">
                <a:extLst>
                  <a:ext uri="{FF2B5EF4-FFF2-40B4-BE49-F238E27FC236}">
                    <a16:creationId xmlns:a16="http://schemas.microsoft.com/office/drawing/2014/main" id="{AF566ACB-3F67-4B0C-8E35-BAA420134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45326" y="2887663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8" name="Line 320">
                <a:extLst>
                  <a:ext uri="{FF2B5EF4-FFF2-40B4-BE49-F238E27FC236}">
                    <a16:creationId xmlns:a16="http://schemas.microsoft.com/office/drawing/2014/main" id="{BC9878DF-354C-4E02-A13F-4F9A25A1CC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24688" y="2851150"/>
                <a:ext cx="635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9" name="Line 321">
                <a:extLst>
                  <a:ext uri="{FF2B5EF4-FFF2-40B4-BE49-F238E27FC236}">
                    <a16:creationId xmlns:a16="http://schemas.microsoft.com/office/drawing/2014/main" id="{F8E720C1-8A15-43EF-BAA9-808EEF401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77076" y="2852738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0" name="Line 322">
                <a:extLst>
                  <a:ext uri="{FF2B5EF4-FFF2-40B4-BE49-F238E27FC236}">
                    <a16:creationId xmlns:a16="http://schemas.microsoft.com/office/drawing/2014/main" id="{7F258A1A-87EC-489F-8D84-86F6695A9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91363" y="2854325"/>
                <a:ext cx="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1" name="Line 323">
                <a:extLst>
                  <a:ext uri="{FF2B5EF4-FFF2-40B4-BE49-F238E27FC236}">
                    <a16:creationId xmlns:a16="http://schemas.microsoft.com/office/drawing/2014/main" id="{35A53697-4B92-4566-A52A-B3A9920CA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13588" y="2882900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2" name="Line 324">
                <a:extLst>
                  <a:ext uri="{FF2B5EF4-FFF2-40B4-BE49-F238E27FC236}">
                    <a16:creationId xmlns:a16="http://schemas.microsoft.com/office/drawing/2014/main" id="{E7282324-2274-41FD-B74B-A8FD5FBDD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83451" y="28511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3" name="Freeform 325">
                <a:extLst>
                  <a:ext uri="{FF2B5EF4-FFF2-40B4-BE49-F238E27FC236}">
                    <a16:creationId xmlns:a16="http://schemas.microsoft.com/office/drawing/2014/main" id="{383F4865-5E2B-418C-9F11-4F742F06B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7576" y="2841625"/>
                <a:ext cx="7938" cy="4763"/>
              </a:xfrm>
              <a:custGeom>
                <a:avLst/>
                <a:gdLst>
                  <a:gd name="T0" fmla="*/ 35 w 35"/>
                  <a:gd name="T1" fmla="*/ 0 h 27"/>
                  <a:gd name="T2" fmla="*/ 20 w 35"/>
                  <a:gd name="T3" fmla="*/ 15 h 27"/>
                  <a:gd name="T4" fmla="*/ 0 w 35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7">
                    <a:moveTo>
                      <a:pt x="35" y="0"/>
                    </a:moveTo>
                    <a:lnTo>
                      <a:pt x="20" y="15"/>
                    </a:lnTo>
                    <a:lnTo>
                      <a:pt x="0" y="2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4" name="Line 326">
                <a:extLst>
                  <a:ext uri="{FF2B5EF4-FFF2-40B4-BE49-F238E27FC236}">
                    <a16:creationId xmlns:a16="http://schemas.microsoft.com/office/drawing/2014/main" id="{82DC95E9-DF98-4FAD-82EA-89F857E5E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12013" y="2786063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5" name="Line 327">
                <a:extLst>
                  <a:ext uri="{FF2B5EF4-FFF2-40B4-BE49-F238E27FC236}">
                    <a16:creationId xmlns:a16="http://schemas.microsoft.com/office/drawing/2014/main" id="{B12690C0-E244-402E-9C44-443CD31880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8838" y="277495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6" name="Line 328">
                <a:extLst>
                  <a:ext uri="{FF2B5EF4-FFF2-40B4-BE49-F238E27FC236}">
                    <a16:creationId xmlns:a16="http://schemas.microsoft.com/office/drawing/2014/main" id="{3AB74077-2EFC-4B9C-B200-D8D665B2F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96138" y="2765425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7" name="Line 329">
                <a:extLst>
                  <a:ext uri="{FF2B5EF4-FFF2-40B4-BE49-F238E27FC236}">
                    <a16:creationId xmlns:a16="http://schemas.microsoft.com/office/drawing/2014/main" id="{87CDA8C0-37DF-45A1-9E71-6AFCEFE7F8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81851" y="2760663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Line 330">
                <a:extLst>
                  <a:ext uri="{FF2B5EF4-FFF2-40B4-BE49-F238E27FC236}">
                    <a16:creationId xmlns:a16="http://schemas.microsoft.com/office/drawing/2014/main" id="{ED21E761-6911-47E3-B4A8-B16F1EA95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19951" y="274320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Line 331">
                <a:extLst>
                  <a:ext uri="{FF2B5EF4-FFF2-40B4-BE49-F238E27FC236}">
                    <a16:creationId xmlns:a16="http://schemas.microsoft.com/office/drawing/2014/main" id="{C37EE507-215C-46BD-ABDE-EAA2A9773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88213" y="2778125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Line 332">
                <a:extLst>
                  <a:ext uri="{FF2B5EF4-FFF2-40B4-BE49-F238E27FC236}">
                    <a16:creationId xmlns:a16="http://schemas.microsoft.com/office/drawing/2014/main" id="{4FD81A4F-4CA2-4F6C-941F-06076ED261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12026" y="277495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Line 333">
                <a:extLst>
                  <a:ext uri="{FF2B5EF4-FFF2-40B4-BE49-F238E27FC236}">
                    <a16:creationId xmlns:a16="http://schemas.microsoft.com/office/drawing/2014/main" id="{FA210FF6-6EBA-4B88-8A82-545037EB5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1551" y="2762250"/>
                <a:ext cx="793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Line 334">
                <a:extLst>
                  <a:ext uri="{FF2B5EF4-FFF2-40B4-BE49-F238E27FC236}">
                    <a16:creationId xmlns:a16="http://schemas.microsoft.com/office/drawing/2014/main" id="{9DA4033F-AAC7-4AB0-AADB-29DA2969A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37438" y="2624138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Line 335">
                <a:extLst>
                  <a:ext uri="{FF2B5EF4-FFF2-40B4-BE49-F238E27FC236}">
                    <a16:creationId xmlns:a16="http://schemas.microsoft.com/office/drawing/2014/main" id="{105EC654-B6F8-4AE1-B0EF-965E840F32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8076" y="2589213"/>
                <a:ext cx="3175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Line 336">
                <a:extLst>
                  <a:ext uri="{FF2B5EF4-FFF2-40B4-BE49-F238E27FC236}">
                    <a16:creationId xmlns:a16="http://schemas.microsoft.com/office/drawing/2014/main" id="{CF677376-8375-4F3F-A90C-B205637D0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08876" y="262890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Line 337">
                <a:extLst>
                  <a:ext uri="{FF2B5EF4-FFF2-40B4-BE49-F238E27FC236}">
                    <a16:creationId xmlns:a16="http://schemas.microsoft.com/office/drawing/2014/main" id="{44A3AF7E-8D78-4B36-8228-3207560BC5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5863" y="2655888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Freeform 338">
                <a:extLst>
                  <a:ext uri="{FF2B5EF4-FFF2-40B4-BE49-F238E27FC236}">
                    <a16:creationId xmlns:a16="http://schemas.microsoft.com/office/drawing/2014/main" id="{042ACD56-0B82-41A3-A258-4802F864A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463" y="2684463"/>
                <a:ext cx="4763" cy="4763"/>
              </a:xfrm>
              <a:custGeom>
                <a:avLst/>
                <a:gdLst>
                  <a:gd name="T0" fmla="*/ 0 w 22"/>
                  <a:gd name="T1" fmla="*/ 24 h 24"/>
                  <a:gd name="T2" fmla="*/ 10 w 22"/>
                  <a:gd name="T3" fmla="*/ 11 h 24"/>
                  <a:gd name="T4" fmla="*/ 22 w 22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4">
                    <a:moveTo>
                      <a:pt x="0" y="24"/>
                    </a:moveTo>
                    <a:lnTo>
                      <a:pt x="10" y="11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Line 339">
                <a:extLst>
                  <a:ext uri="{FF2B5EF4-FFF2-40B4-BE49-F238E27FC236}">
                    <a16:creationId xmlns:a16="http://schemas.microsoft.com/office/drawing/2014/main" id="{D187DF47-C76D-4B2E-85C2-DE89FF256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3351" y="2728913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Line 340">
                <a:extLst>
                  <a:ext uri="{FF2B5EF4-FFF2-40B4-BE49-F238E27FC236}">
                    <a16:creationId xmlns:a16="http://schemas.microsoft.com/office/drawing/2014/main" id="{3A0087CA-73D8-492F-B38F-E9CCAD506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761288" y="2719388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Line 341">
                <a:extLst>
                  <a:ext uri="{FF2B5EF4-FFF2-40B4-BE49-F238E27FC236}">
                    <a16:creationId xmlns:a16="http://schemas.microsoft.com/office/drawing/2014/main" id="{D3C06C76-E444-4439-BAD2-FA179D244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3" y="2695575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Line 342">
                <a:extLst>
                  <a:ext uri="{FF2B5EF4-FFF2-40B4-BE49-F238E27FC236}">
                    <a16:creationId xmlns:a16="http://schemas.microsoft.com/office/drawing/2014/main" id="{D88EAB56-970C-4347-95B5-118A30A27B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829551" y="26924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1" name="Line 343">
                <a:extLst>
                  <a:ext uri="{FF2B5EF4-FFF2-40B4-BE49-F238E27FC236}">
                    <a16:creationId xmlns:a16="http://schemas.microsoft.com/office/drawing/2014/main" id="{47EC8917-F659-44D6-BC6C-A908D80B0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02576" y="2665413"/>
                <a:ext cx="4763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2" name="Line 344">
                <a:extLst>
                  <a:ext uri="{FF2B5EF4-FFF2-40B4-BE49-F238E27FC236}">
                    <a16:creationId xmlns:a16="http://schemas.microsoft.com/office/drawing/2014/main" id="{C7F74C55-9230-46E9-967E-8F34DD6B7B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8451" y="2670175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Line 346">
                <a:extLst>
                  <a:ext uri="{FF2B5EF4-FFF2-40B4-BE49-F238E27FC236}">
                    <a16:creationId xmlns:a16="http://schemas.microsoft.com/office/drawing/2014/main" id="{52EABFD7-3BD1-412E-8220-40BC60786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7026" y="2789238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Line 347">
                <a:extLst>
                  <a:ext uri="{FF2B5EF4-FFF2-40B4-BE49-F238E27FC236}">
                    <a16:creationId xmlns:a16="http://schemas.microsoft.com/office/drawing/2014/main" id="{F6084998-6595-491B-8642-0ABA85D92F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88313" y="3006725"/>
                <a:ext cx="635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5" name="Line 348">
                <a:extLst>
                  <a:ext uri="{FF2B5EF4-FFF2-40B4-BE49-F238E27FC236}">
                    <a16:creationId xmlns:a16="http://schemas.microsoft.com/office/drawing/2014/main" id="{77BDF1DA-A95D-42B5-BC16-0523965F2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2763" y="3060700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Freeform 349">
                <a:extLst>
                  <a:ext uri="{FF2B5EF4-FFF2-40B4-BE49-F238E27FC236}">
                    <a16:creationId xmlns:a16="http://schemas.microsoft.com/office/drawing/2014/main" id="{F1844D68-50BE-4894-BAA6-C850ED39B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6" y="3106738"/>
                <a:ext cx="7938" cy="3175"/>
              </a:xfrm>
              <a:custGeom>
                <a:avLst/>
                <a:gdLst>
                  <a:gd name="T0" fmla="*/ 33 w 33"/>
                  <a:gd name="T1" fmla="*/ 0 h 19"/>
                  <a:gd name="T2" fmla="*/ 18 w 33"/>
                  <a:gd name="T3" fmla="*/ 11 h 19"/>
                  <a:gd name="T4" fmla="*/ 0 w 33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9">
                    <a:moveTo>
                      <a:pt x="33" y="0"/>
                    </a:moveTo>
                    <a:lnTo>
                      <a:pt x="18" y="11"/>
                    </a:lnTo>
                    <a:lnTo>
                      <a:pt x="0" y="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Line 350">
                <a:extLst>
                  <a:ext uri="{FF2B5EF4-FFF2-40B4-BE49-F238E27FC236}">
                    <a16:creationId xmlns:a16="http://schemas.microsoft.com/office/drawing/2014/main" id="{A2EB6B56-2D47-4058-81C8-CB63BCAF77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35938" y="3159125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Line 351">
                <a:extLst>
                  <a:ext uri="{FF2B5EF4-FFF2-40B4-BE49-F238E27FC236}">
                    <a16:creationId xmlns:a16="http://schemas.microsoft.com/office/drawing/2014/main" id="{401F6CD8-3EDB-4BE6-A573-517C6BEEA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9276" y="3241675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9" name="Freeform 352">
                <a:extLst>
                  <a:ext uri="{FF2B5EF4-FFF2-40B4-BE49-F238E27FC236}">
                    <a16:creationId xmlns:a16="http://schemas.microsoft.com/office/drawing/2014/main" id="{2A2CD900-F9B4-4AC2-846F-F6B70CD31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8788" y="3203575"/>
                <a:ext cx="1588" cy="4763"/>
              </a:xfrm>
              <a:custGeom>
                <a:avLst/>
                <a:gdLst>
                  <a:gd name="T0" fmla="*/ 8 w 8"/>
                  <a:gd name="T1" fmla="*/ 23 h 23"/>
                  <a:gd name="T2" fmla="*/ 2 w 8"/>
                  <a:gd name="T3" fmla="*/ 13 h 23"/>
                  <a:gd name="T4" fmla="*/ 0 w 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3">
                    <a:moveTo>
                      <a:pt x="8" y="23"/>
                    </a:moveTo>
                    <a:lnTo>
                      <a:pt x="2" y="1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0" name="Line 353">
                <a:extLst>
                  <a:ext uri="{FF2B5EF4-FFF2-40B4-BE49-F238E27FC236}">
                    <a16:creationId xmlns:a16="http://schemas.microsoft.com/office/drawing/2014/main" id="{A150463B-B0E2-48AE-BEEA-4305EE5D4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58151" y="3240088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Line 354">
                <a:extLst>
                  <a:ext uri="{FF2B5EF4-FFF2-40B4-BE49-F238E27FC236}">
                    <a16:creationId xmlns:a16="http://schemas.microsoft.com/office/drawing/2014/main" id="{11482ABE-F0D1-46E7-AB05-61ED7D5FB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7038" y="32385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Line 355">
                <a:extLst>
                  <a:ext uri="{FF2B5EF4-FFF2-40B4-BE49-F238E27FC236}">
                    <a16:creationId xmlns:a16="http://schemas.microsoft.com/office/drawing/2014/main" id="{5CFFCDD4-B6EF-402E-9E00-8EB6175754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93063" y="323691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3" name="Line 356">
                <a:extLst>
                  <a:ext uri="{FF2B5EF4-FFF2-40B4-BE49-F238E27FC236}">
                    <a16:creationId xmlns:a16="http://schemas.microsoft.com/office/drawing/2014/main" id="{B91FDFEE-D258-4E88-9725-2F65752F8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62888" y="331470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4" name="Line 357">
                <a:extLst>
                  <a:ext uri="{FF2B5EF4-FFF2-40B4-BE49-F238E27FC236}">
                    <a16:creationId xmlns:a16="http://schemas.microsoft.com/office/drawing/2014/main" id="{32D26303-BEC1-4133-A173-F28FBA2FD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4001" y="3319463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Line 358">
                <a:extLst>
                  <a:ext uri="{FF2B5EF4-FFF2-40B4-BE49-F238E27FC236}">
                    <a16:creationId xmlns:a16="http://schemas.microsoft.com/office/drawing/2014/main" id="{2F6545B8-24D5-42AB-BC02-B0097274D4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12101" y="3351213"/>
                <a:ext cx="635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Line 359">
                <a:extLst>
                  <a:ext uri="{FF2B5EF4-FFF2-40B4-BE49-F238E27FC236}">
                    <a16:creationId xmlns:a16="http://schemas.microsoft.com/office/drawing/2014/main" id="{53637F02-1015-4AC7-9516-B4A9FEDEF0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8451" y="33591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7" name="Freeform 360">
                <a:extLst>
                  <a:ext uri="{FF2B5EF4-FFF2-40B4-BE49-F238E27FC236}">
                    <a16:creationId xmlns:a16="http://schemas.microsoft.com/office/drawing/2014/main" id="{884186AF-78EE-4985-87EA-06210077E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5288" y="3357563"/>
                <a:ext cx="3175" cy="3175"/>
              </a:xfrm>
              <a:custGeom>
                <a:avLst/>
                <a:gdLst>
                  <a:gd name="T0" fmla="*/ 14 w 14"/>
                  <a:gd name="T1" fmla="*/ 0 h 23"/>
                  <a:gd name="T2" fmla="*/ 8 w 14"/>
                  <a:gd name="T3" fmla="*/ 11 h 23"/>
                  <a:gd name="T4" fmla="*/ 0 w 14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3">
                    <a:moveTo>
                      <a:pt x="14" y="0"/>
                    </a:moveTo>
                    <a:lnTo>
                      <a:pt x="8" y="11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8" name="Line 361">
                <a:extLst>
                  <a:ext uri="{FF2B5EF4-FFF2-40B4-BE49-F238E27FC236}">
                    <a16:creationId xmlns:a16="http://schemas.microsoft.com/office/drawing/2014/main" id="{9A72AFF5-9A44-4B54-98F3-A2B1E4CEA2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27988" y="3354388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Line 362">
                <a:extLst>
                  <a:ext uri="{FF2B5EF4-FFF2-40B4-BE49-F238E27FC236}">
                    <a16:creationId xmlns:a16="http://schemas.microsoft.com/office/drawing/2014/main" id="{53177B97-0142-4DAB-A6B3-7F04760B6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96213" y="3441700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Line 363">
                <a:extLst>
                  <a:ext uri="{FF2B5EF4-FFF2-40B4-BE49-F238E27FC236}">
                    <a16:creationId xmlns:a16="http://schemas.microsoft.com/office/drawing/2014/main" id="{1DB1BFB0-37EC-4C98-959A-B588743D4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97788" y="3473450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Freeform 364">
                <a:extLst>
                  <a:ext uri="{FF2B5EF4-FFF2-40B4-BE49-F238E27FC236}">
                    <a16:creationId xmlns:a16="http://schemas.microsoft.com/office/drawing/2014/main" id="{B9B188EF-D848-4A4C-A5C1-7BCE32733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1913" y="3467100"/>
                <a:ext cx="3175" cy="4763"/>
              </a:xfrm>
              <a:custGeom>
                <a:avLst/>
                <a:gdLst>
                  <a:gd name="T0" fmla="*/ 9 w 9"/>
                  <a:gd name="T1" fmla="*/ 30 h 30"/>
                  <a:gd name="T2" fmla="*/ 2 w 9"/>
                  <a:gd name="T3" fmla="*/ 16 h 30"/>
                  <a:gd name="T4" fmla="*/ 0 w 9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0">
                    <a:moveTo>
                      <a:pt x="9" y="30"/>
                    </a:move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Freeform 365">
                <a:extLst>
                  <a:ext uri="{FF2B5EF4-FFF2-40B4-BE49-F238E27FC236}">
                    <a16:creationId xmlns:a16="http://schemas.microsoft.com/office/drawing/2014/main" id="{003EE83A-AC72-49FC-A25D-FA0AFB9CF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638" y="3463925"/>
                <a:ext cx="3175" cy="4763"/>
              </a:xfrm>
              <a:custGeom>
                <a:avLst/>
                <a:gdLst>
                  <a:gd name="T0" fmla="*/ 0 w 10"/>
                  <a:gd name="T1" fmla="*/ 25 h 25"/>
                  <a:gd name="T2" fmla="*/ 3 w 10"/>
                  <a:gd name="T3" fmla="*/ 15 h 25"/>
                  <a:gd name="T4" fmla="*/ 10 w 1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5">
                    <a:moveTo>
                      <a:pt x="0" y="25"/>
                    </a:moveTo>
                    <a:lnTo>
                      <a:pt x="3" y="15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Line 366">
                <a:extLst>
                  <a:ext uri="{FF2B5EF4-FFF2-40B4-BE49-F238E27FC236}">
                    <a16:creationId xmlns:a16="http://schemas.microsoft.com/office/drawing/2014/main" id="{C8A086EB-9CD3-4568-BE98-95453DFEE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8151" y="3463925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Line 367">
                <a:extLst>
                  <a:ext uri="{FF2B5EF4-FFF2-40B4-BE49-F238E27FC236}">
                    <a16:creationId xmlns:a16="http://schemas.microsoft.com/office/drawing/2014/main" id="{05A56CA9-EE42-4400-B823-85A5FFCA10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69263" y="3462338"/>
                <a:ext cx="1588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547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3E569F-19A6-4F76-8B47-F1BE77C28573}"/>
              </a:ext>
            </a:extLst>
          </p:cNvPr>
          <p:cNvSpPr/>
          <p:nvPr/>
        </p:nvSpPr>
        <p:spPr>
          <a:xfrm>
            <a:off x="8389" y="-5323"/>
            <a:ext cx="13109037" cy="6863323"/>
          </a:xfrm>
          <a:prstGeom prst="rect">
            <a:avLst/>
          </a:prstGeom>
          <a:solidFill>
            <a:srgbClr val="F1C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D451CB-F286-4319-BF40-CEC6AEEE053F}"/>
              </a:ext>
            </a:extLst>
          </p:cNvPr>
          <p:cNvSpPr/>
          <p:nvPr/>
        </p:nvSpPr>
        <p:spPr>
          <a:xfrm>
            <a:off x="0" y="-77316"/>
            <a:ext cx="13109037" cy="35063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45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7040-BB08-46AC-B4ED-FB883812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B42F-A6E9-41E9-90BA-88DE2B2E7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DBE9-A20F-4E69-9E55-5E2B0F75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CD33-1764-4861-BDA3-C3A073F2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F535-4F39-4F0F-ADDD-857BA196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65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C2C5-4C26-4DF1-A7F5-81A5020F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258EF-9845-47D5-A126-CE25563E4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81B6-C9DE-4D92-906D-106E68FF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17AC-5A1C-46B6-A441-205E1F54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9D7A-0727-4320-B828-4529C0C2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04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8AA7-D956-4A79-B6F4-7B02D9C8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7E07-79AE-4358-A437-C3C192431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AFAD0-BD1C-4593-8B3F-64D94B157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F9440-1DC2-4989-91B1-517E5F0C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FABD0-43B5-4EB5-8CAF-28D74672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93AC7-CDA7-4CCB-AC0C-A3FBEABC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38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A15A-CC39-48BB-B8CC-76925C00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702FE-3220-43DE-8A3C-86D0E1497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927AC-31C2-4A7D-ACCF-37C3D7DC7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7AD2-70A8-484E-A756-C7159F5A6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B2558-6977-443B-9002-9D6856983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8E78C-BA30-49E3-84AD-2B298A33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CC0E8-B864-4D86-B15E-6E9C612E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290E9-2895-4D32-BFCA-4404FEBC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0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31337-D56E-442E-ADD0-7DFC7E9A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0B710-7774-439A-832B-9ABF5E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7F506-0BFF-4E81-AB26-7E159AF73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1D3C-09DE-49D9-A6FB-9C65CC244FDC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DE83-604D-4C6A-BAFD-9EB4A03EE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E2ABE-3BDC-4052-954B-729E5F5FD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5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3" r:id="rId3"/>
    <p:sldLayoutId id="2147483665" r:id="rId4"/>
    <p:sldLayoutId id="2147483664" r:id="rId5"/>
    <p:sldLayoutId id="2147483649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hyperlink" Target="https://youtu.be/HL8R158Ujp4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slide" Target="slide18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youtu.be/97FcRmIX4KQ" TargetMode="Externa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hyperlink" Target="https://jigex.com/ck2v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jigex.com/ewF9" TargetMode="External"/><Relationship Id="rId5" Type="http://schemas.openxmlformats.org/officeDocument/2006/relationships/slide" Target="slide2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thewordsearch.com/puzzle/2189232/" TargetMode="External"/><Relationship Id="rId3" Type="http://schemas.openxmlformats.org/officeDocument/2006/relationships/image" Target="../media/image28.jpg"/><Relationship Id="rId7" Type="http://schemas.openxmlformats.org/officeDocument/2006/relationships/slide" Target="slide23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hewordsearch.com/puzzle/1799743/" TargetMode="Externa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5" Type="http://schemas.openxmlformats.org/officeDocument/2006/relationships/slide" Target="slide24.xml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5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6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8LAQuEfnqDs" TargetMode="External"/><Relationship Id="rId5" Type="http://schemas.openxmlformats.org/officeDocument/2006/relationships/hyperlink" Target="https://youtu.be/tJePCzTaQo4" TargetMode="Externa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s://youtu.be/K3QkZsKLU2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204CA-00BE-4679-A743-102382BE4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4644" y="2724623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C22ED3D-AF93-45F0-AA26-A229E312493F}"/>
              </a:ext>
            </a:extLst>
          </p:cNvPr>
          <p:cNvGrpSpPr/>
          <p:nvPr/>
        </p:nvGrpSpPr>
        <p:grpSpPr>
          <a:xfrm>
            <a:off x="107945" y="112482"/>
            <a:ext cx="12103548" cy="1419859"/>
            <a:chOff x="247422" y="112484"/>
            <a:chExt cx="12364992" cy="141985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A35EBDC7-1CE3-49CD-A4F3-107910F5CBF1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39477"/>
                <a:gd name="adj2" fmla="val 190290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FF9150-8ABD-4390-B70D-0C2999142A53}"/>
                </a:ext>
              </a:extLst>
            </p:cNvPr>
            <p:cNvSpPr txBox="1"/>
            <p:nvPr/>
          </p:nvSpPr>
          <p:spPr>
            <a:xfrm>
              <a:off x="303368" y="242318"/>
              <a:ext cx="12094236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Good Morning and welcome to Hillcliffe Junior Church Online.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C8B7D62-D482-40CD-BB17-2F12001B5A1A}"/>
              </a:ext>
            </a:extLst>
          </p:cNvPr>
          <p:cNvSpPr txBox="1"/>
          <p:nvPr/>
        </p:nvSpPr>
        <p:spPr>
          <a:xfrm>
            <a:off x="162708" y="822412"/>
            <a:ext cx="12048784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We are very pleased you can join us and learn about Jesus.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90A9A4-5050-4D85-A0B6-A7EAB6DFB4B6}"/>
              </a:ext>
            </a:extLst>
          </p:cNvPr>
          <p:cNvGrpSpPr/>
          <p:nvPr/>
        </p:nvGrpSpPr>
        <p:grpSpPr>
          <a:xfrm>
            <a:off x="2085474" y="3930360"/>
            <a:ext cx="10126018" cy="1870645"/>
            <a:chOff x="247422" y="112484"/>
            <a:chExt cx="12364992" cy="1419859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B50D605A-DFEF-4863-96A3-4114652C5540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56701"/>
                <a:gd name="adj2" fmla="val -71521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DB899F-10AA-4218-8630-0852F46B317B}"/>
                </a:ext>
              </a:extLst>
            </p:cNvPr>
            <p:cNvSpPr txBox="1"/>
            <p:nvPr/>
          </p:nvSpPr>
          <p:spPr>
            <a:xfrm>
              <a:off x="287643" y="216084"/>
              <a:ext cx="12094238" cy="3488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Last week, we learnt that after Jesus was killed,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1E768B2-5246-471B-AB82-B679487303E1}"/>
              </a:ext>
            </a:extLst>
          </p:cNvPr>
          <p:cNvSpPr txBox="1"/>
          <p:nvPr/>
        </p:nvSpPr>
        <p:spPr>
          <a:xfrm>
            <a:off x="2085474" y="4598233"/>
            <a:ext cx="10050579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 was put in a tomb, but after 3 days he amazingly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48CAB7-0DA8-4DBC-88FC-A3DD7D71D149}"/>
              </a:ext>
            </a:extLst>
          </p:cNvPr>
          <p:cNvSpPr txBox="1"/>
          <p:nvPr/>
        </p:nvSpPr>
        <p:spPr>
          <a:xfrm>
            <a:off x="2010036" y="5091076"/>
            <a:ext cx="969943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came back to life, just as he said he would.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A0733302-F361-4DD1-9537-8EF1E189B173}"/>
              </a:ext>
            </a:extLst>
          </p:cNvPr>
          <p:cNvSpPr/>
          <p:nvPr/>
        </p:nvSpPr>
        <p:spPr>
          <a:xfrm>
            <a:off x="-128837" y="-240794"/>
            <a:ext cx="13470709" cy="7339588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C6B8E3-7754-4534-8273-B0CBD962D5C7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E464A4C-8D58-4175-89D1-FADB17C0B77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81CFE9-8790-443E-BA17-B7C0A84D2E14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38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875E-6 3.7037E-7 L 0.21992 0.00093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7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3B26A6-5406-4960-83AC-F24E37323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3" y="2784795"/>
            <a:ext cx="1884587" cy="3457369"/>
          </a:xfrm>
          <a:prstGeom prst="rect">
            <a:avLst/>
          </a:prstGeom>
        </p:spPr>
      </p:pic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94DB415D-F6DC-43C6-AF05-87A9D33C3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106" y="2709988"/>
            <a:ext cx="1911083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38BF85E-3567-4F1C-9D71-C7FED7C83BFB}"/>
              </a:ext>
            </a:extLst>
          </p:cNvPr>
          <p:cNvGrpSpPr/>
          <p:nvPr/>
        </p:nvGrpSpPr>
        <p:grpSpPr>
          <a:xfrm>
            <a:off x="348617" y="266331"/>
            <a:ext cx="5145028" cy="2039493"/>
            <a:chOff x="348617" y="266332"/>
            <a:chExt cx="4639526" cy="1766322"/>
          </a:xfrm>
        </p:grpSpPr>
        <p:sp>
          <p:nvSpPr>
            <p:cNvPr id="1232" name="Speech Bubble: Rectangle with Corners Rounded 1231">
              <a:extLst>
                <a:ext uri="{FF2B5EF4-FFF2-40B4-BE49-F238E27FC236}">
                  <a16:creationId xmlns:a16="http://schemas.microsoft.com/office/drawing/2014/main" id="{5CCBBD5D-7491-402A-A70A-AC78F7A790FA}"/>
                </a:ext>
              </a:extLst>
            </p:cNvPr>
            <p:cNvSpPr/>
            <p:nvPr/>
          </p:nvSpPr>
          <p:spPr>
            <a:xfrm>
              <a:off x="348617" y="266332"/>
              <a:ext cx="4639526" cy="1766322"/>
            </a:xfrm>
            <a:prstGeom prst="wedgeRoundRectCallout">
              <a:avLst>
                <a:gd name="adj1" fmla="val -25930"/>
                <a:gd name="adj2" fmla="val 11476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3" name="TextBox 1232">
              <a:extLst>
                <a:ext uri="{FF2B5EF4-FFF2-40B4-BE49-F238E27FC236}">
                  <a16:creationId xmlns:a16="http://schemas.microsoft.com/office/drawing/2014/main" id="{AB7B2D9C-C1EF-4E86-927B-D71F77DED20E}"/>
                </a:ext>
              </a:extLst>
            </p:cNvPr>
            <p:cNvSpPr txBox="1"/>
            <p:nvPr/>
          </p:nvSpPr>
          <p:spPr>
            <a:xfrm>
              <a:off x="348617" y="266332"/>
              <a:ext cx="4597117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Good Morning!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44FC08-5B25-4AB5-A6C7-53FA9FFDF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644" y="2805301"/>
            <a:ext cx="1884587" cy="3457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5A4A0D-5267-4553-A696-40EF30785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50" y="2724623"/>
            <a:ext cx="1921428" cy="3532176"/>
          </a:xfrm>
          <a:prstGeom prst="rect">
            <a:avLst/>
          </a:prstGeom>
        </p:spPr>
      </p:pic>
      <p:pic>
        <p:nvPicPr>
          <p:cNvPr id="9" name="Picture 8" descr="A picture containing text, toy, vector graphics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A8EA2113-BC16-4190-965A-42CA1F8C89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056" y="2651809"/>
            <a:ext cx="4295781" cy="3596591"/>
          </a:xfrm>
          <a:prstGeom prst="rect">
            <a:avLst/>
          </a:prstGeom>
        </p:spPr>
      </p:pic>
      <p:grpSp>
        <p:nvGrpSpPr>
          <p:cNvPr id="1226" name="Group 1225">
            <a:extLst>
              <a:ext uri="{FF2B5EF4-FFF2-40B4-BE49-F238E27FC236}">
                <a16:creationId xmlns:a16="http://schemas.microsoft.com/office/drawing/2014/main" id="{70686547-91A1-44D0-B4C0-95C5DE7EE760}"/>
              </a:ext>
            </a:extLst>
          </p:cNvPr>
          <p:cNvGrpSpPr/>
          <p:nvPr/>
        </p:nvGrpSpPr>
        <p:grpSpPr>
          <a:xfrm>
            <a:off x="6246421" y="266332"/>
            <a:ext cx="4639526" cy="1134942"/>
            <a:chOff x="130527" y="202019"/>
            <a:chExt cx="11930950" cy="1855887"/>
          </a:xfrm>
        </p:grpSpPr>
        <p:sp>
          <p:nvSpPr>
            <p:cNvPr id="1227" name="Speech Bubble: Rectangle with Corners Rounded 1226">
              <a:extLst>
                <a:ext uri="{FF2B5EF4-FFF2-40B4-BE49-F238E27FC236}">
                  <a16:creationId xmlns:a16="http://schemas.microsoft.com/office/drawing/2014/main" id="{0D1EEBA5-926F-4940-8126-2FCA54FB9C53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30311"/>
                <a:gd name="adj2" fmla="val 23361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28" name="TextBox 1227">
              <a:extLst>
                <a:ext uri="{FF2B5EF4-FFF2-40B4-BE49-F238E27FC236}">
                  <a16:creationId xmlns:a16="http://schemas.microsoft.com/office/drawing/2014/main" id="{E0B43A05-FBF4-464C-8E31-61D3C0155773}"/>
                </a:ext>
              </a:extLst>
            </p:cNvPr>
            <p:cNvSpPr txBox="1"/>
            <p:nvPr/>
          </p:nvSpPr>
          <p:spPr>
            <a:xfrm>
              <a:off x="130527" y="202019"/>
              <a:ext cx="11821891" cy="6095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That’s a good question.</a:t>
              </a:r>
            </a:p>
          </p:txBody>
        </p:sp>
      </p:grpSp>
      <p:sp>
        <p:nvSpPr>
          <p:cNvPr id="1229" name="TextBox 1228">
            <a:extLst>
              <a:ext uri="{FF2B5EF4-FFF2-40B4-BE49-F238E27FC236}">
                <a16:creationId xmlns:a16="http://schemas.microsoft.com/office/drawing/2014/main" id="{73EF592A-E0AB-416F-B57C-0E837B2D194F}"/>
              </a:ext>
            </a:extLst>
          </p:cNvPr>
          <p:cNvSpPr txBox="1"/>
          <p:nvPr/>
        </p:nvSpPr>
        <p:spPr>
          <a:xfrm>
            <a:off x="439468" y="706265"/>
            <a:ext cx="493737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 am a bit confused.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230" name="TextBox 1229">
            <a:extLst>
              <a:ext uri="{FF2B5EF4-FFF2-40B4-BE49-F238E27FC236}">
                <a16:creationId xmlns:a16="http://schemas.microsoft.com/office/drawing/2014/main" id="{AA923C61-32BD-45D5-87F4-10CCDEF4898A}"/>
              </a:ext>
            </a:extLst>
          </p:cNvPr>
          <p:cNvSpPr txBox="1"/>
          <p:nvPr/>
        </p:nvSpPr>
        <p:spPr>
          <a:xfrm>
            <a:off x="348617" y="1194710"/>
            <a:ext cx="5019673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In the story, why did the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234" name="TextBox 1233">
            <a:extLst>
              <a:ext uri="{FF2B5EF4-FFF2-40B4-BE49-F238E27FC236}">
                <a16:creationId xmlns:a16="http://schemas.microsoft.com/office/drawing/2014/main" id="{2F469F9F-9E5A-4049-ABAC-9E2FFEA9959B}"/>
              </a:ext>
            </a:extLst>
          </p:cNvPr>
          <p:cNvSpPr txBox="1"/>
          <p:nvPr/>
        </p:nvSpPr>
        <p:spPr>
          <a:xfrm>
            <a:off x="365391" y="1657750"/>
            <a:ext cx="5128254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men not </a:t>
            </a:r>
            <a:r>
              <a:rPr lang="en-US" sz="3200" dirty="0" err="1">
                <a:latin typeface="Comic Sans MS" panose="030F0702030302020204" pitchFamily="66" charset="0"/>
              </a:rPr>
              <a:t>recognise</a:t>
            </a:r>
            <a:r>
              <a:rPr lang="en-US" sz="3200" dirty="0">
                <a:latin typeface="Comic Sans MS" panose="030F0702030302020204" pitchFamily="66" charset="0"/>
              </a:rPr>
              <a:t> Jesus?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235" name="TextBox 1234">
            <a:extLst>
              <a:ext uri="{FF2B5EF4-FFF2-40B4-BE49-F238E27FC236}">
                <a16:creationId xmlns:a16="http://schemas.microsoft.com/office/drawing/2014/main" id="{39F33114-5490-4102-B001-882F37CFB954}"/>
              </a:ext>
            </a:extLst>
          </p:cNvPr>
          <p:cNvSpPr txBox="1"/>
          <p:nvPr/>
        </p:nvSpPr>
        <p:spPr>
          <a:xfrm>
            <a:off x="6076290" y="821179"/>
            <a:ext cx="493737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What do you think?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1244" name="Group 1243">
            <a:extLst>
              <a:ext uri="{FF2B5EF4-FFF2-40B4-BE49-F238E27FC236}">
                <a16:creationId xmlns:a16="http://schemas.microsoft.com/office/drawing/2014/main" id="{B71A250A-78F7-4212-B218-26275D48AD5A}"/>
              </a:ext>
            </a:extLst>
          </p:cNvPr>
          <p:cNvGrpSpPr/>
          <p:nvPr/>
        </p:nvGrpSpPr>
        <p:grpSpPr>
          <a:xfrm>
            <a:off x="2294311" y="3230075"/>
            <a:ext cx="7173571" cy="2806745"/>
            <a:chOff x="2294311" y="3230076"/>
            <a:chExt cx="7173571" cy="1855887"/>
          </a:xfrm>
        </p:grpSpPr>
        <p:sp>
          <p:nvSpPr>
            <p:cNvPr id="1238" name="Speech Bubble: Rectangle with Corners Rounded 1237">
              <a:extLst>
                <a:ext uri="{FF2B5EF4-FFF2-40B4-BE49-F238E27FC236}">
                  <a16:creationId xmlns:a16="http://schemas.microsoft.com/office/drawing/2014/main" id="{B67A6087-40C1-4BAC-B832-B2463748E16C}"/>
                </a:ext>
              </a:extLst>
            </p:cNvPr>
            <p:cNvSpPr/>
            <p:nvPr/>
          </p:nvSpPr>
          <p:spPr>
            <a:xfrm>
              <a:off x="2294311" y="3230076"/>
              <a:ext cx="7173571" cy="1855887"/>
            </a:xfrm>
            <a:prstGeom prst="wedgeRoundRectCallout">
              <a:avLst>
                <a:gd name="adj1" fmla="val 58283"/>
                <a:gd name="adj2" fmla="val -4140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9" name="TextBox 1238">
              <a:extLst>
                <a:ext uri="{FF2B5EF4-FFF2-40B4-BE49-F238E27FC236}">
                  <a16:creationId xmlns:a16="http://schemas.microsoft.com/office/drawing/2014/main" id="{3D9521A3-E0EA-4E07-BB4D-95C8F46CF049}"/>
                </a:ext>
              </a:extLst>
            </p:cNvPr>
            <p:cNvSpPr txBox="1"/>
            <p:nvPr/>
          </p:nvSpPr>
          <p:spPr>
            <a:xfrm>
              <a:off x="2330708" y="3297747"/>
              <a:ext cx="7107998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They might have been concentrating</a:t>
              </a:r>
            </a:p>
          </p:txBody>
        </p:sp>
      </p:grpSp>
      <p:sp>
        <p:nvSpPr>
          <p:cNvPr id="1240" name="TextBox 1239">
            <a:extLst>
              <a:ext uri="{FF2B5EF4-FFF2-40B4-BE49-F238E27FC236}">
                <a16:creationId xmlns:a16="http://schemas.microsoft.com/office/drawing/2014/main" id="{68ED88DB-5746-49AA-8675-1C6FB67C3491}"/>
              </a:ext>
            </a:extLst>
          </p:cNvPr>
          <p:cNvSpPr txBox="1"/>
          <p:nvPr/>
        </p:nvSpPr>
        <p:spPr>
          <a:xfrm>
            <a:off x="2216389" y="3826660"/>
            <a:ext cx="743647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so hard, they didn’t really see Jesus.</a:t>
            </a:r>
          </a:p>
        </p:txBody>
      </p:sp>
      <p:sp>
        <p:nvSpPr>
          <p:cNvPr id="1241" name="TextBox 1240">
            <a:extLst>
              <a:ext uri="{FF2B5EF4-FFF2-40B4-BE49-F238E27FC236}">
                <a16:creationId xmlns:a16="http://schemas.microsoft.com/office/drawing/2014/main" id="{EDD576F7-596D-4C10-92B6-3D2BC5BB08C2}"/>
              </a:ext>
            </a:extLst>
          </p:cNvPr>
          <p:cNvSpPr txBox="1"/>
          <p:nvPr/>
        </p:nvSpPr>
        <p:spPr>
          <a:xfrm>
            <a:off x="2162859" y="4360556"/>
            <a:ext cx="754353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Or perhaps God didn’t want them</a:t>
            </a:r>
          </a:p>
        </p:txBody>
      </p:sp>
      <p:sp>
        <p:nvSpPr>
          <p:cNvPr id="1245" name="TextBox 1244">
            <a:extLst>
              <a:ext uri="{FF2B5EF4-FFF2-40B4-BE49-F238E27FC236}">
                <a16:creationId xmlns:a16="http://schemas.microsoft.com/office/drawing/2014/main" id="{3AE4205B-A776-4A9D-BFBC-FBC4A89505ED}"/>
              </a:ext>
            </a:extLst>
          </p:cNvPr>
          <p:cNvSpPr txBox="1"/>
          <p:nvPr/>
        </p:nvSpPr>
        <p:spPr>
          <a:xfrm>
            <a:off x="2055798" y="4839527"/>
            <a:ext cx="754353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to </a:t>
            </a:r>
            <a:r>
              <a:rPr lang="en-US" sz="3200" dirty="0" err="1">
                <a:latin typeface="Comic Sans MS" panose="030F0702030302020204" pitchFamily="66" charset="0"/>
              </a:rPr>
              <a:t>recognise</a:t>
            </a:r>
            <a:r>
              <a:rPr lang="en-US" sz="3200" dirty="0">
                <a:latin typeface="Comic Sans MS" panose="030F0702030302020204" pitchFamily="66" charset="0"/>
              </a:rPr>
              <a:t> Jesus until He had</a:t>
            </a:r>
          </a:p>
        </p:txBody>
      </p:sp>
      <p:sp>
        <p:nvSpPr>
          <p:cNvPr id="1246" name="TextBox 1245">
            <a:extLst>
              <a:ext uri="{FF2B5EF4-FFF2-40B4-BE49-F238E27FC236}">
                <a16:creationId xmlns:a16="http://schemas.microsoft.com/office/drawing/2014/main" id="{1244BAA5-965B-453A-BD25-023D138CCAA6}"/>
              </a:ext>
            </a:extLst>
          </p:cNvPr>
          <p:cNvSpPr txBox="1"/>
          <p:nvPr/>
        </p:nvSpPr>
        <p:spPr>
          <a:xfrm>
            <a:off x="2265135" y="5373242"/>
            <a:ext cx="717357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explained everything to them.</a:t>
            </a:r>
          </a:p>
        </p:txBody>
      </p:sp>
      <p:sp>
        <p:nvSpPr>
          <p:cNvPr id="1247" name="Rectangle 1246">
            <a:hlinkClick r:id="rId7" action="ppaction://hlinksldjump"/>
            <a:extLst>
              <a:ext uri="{FF2B5EF4-FFF2-40B4-BE49-F238E27FC236}">
                <a16:creationId xmlns:a16="http://schemas.microsoft.com/office/drawing/2014/main" id="{896ACBC1-7A97-469D-A3AB-3013405975C3}"/>
              </a:ext>
            </a:extLst>
          </p:cNvPr>
          <p:cNvSpPr/>
          <p:nvPr/>
        </p:nvSpPr>
        <p:spPr>
          <a:xfrm>
            <a:off x="-148057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36" name="Picture 1235">
            <a:extLst>
              <a:ext uri="{FF2B5EF4-FFF2-40B4-BE49-F238E27FC236}">
                <a16:creationId xmlns:a16="http://schemas.microsoft.com/office/drawing/2014/main" id="{84F5B885-FF85-48E5-9099-FF53783FBC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1715" y="653578"/>
            <a:ext cx="1154347" cy="1252415"/>
          </a:xfrm>
          <a:prstGeom prst="rect">
            <a:avLst/>
          </a:prstGeom>
        </p:spPr>
      </p:pic>
      <p:grpSp>
        <p:nvGrpSpPr>
          <p:cNvPr id="1248" name="Group 1247">
            <a:extLst>
              <a:ext uri="{FF2B5EF4-FFF2-40B4-BE49-F238E27FC236}">
                <a16:creationId xmlns:a16="http://schemas.microsoft.com/office/drawing/2014/main" id="{66998D9F-3201-483C-9A98-35EBF8EDDF81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249" name="Arrow: Right 124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C92ACE9-43A4-4D2C-B41A-25E3EFB2626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0" name="TextBox 1249">
              <a:extLst>
                <a:ext uri="{FF2B5EF4-FFF2-40B4-BE49-F238E27FC236}">
                  <a16:creationId xmlns:a16="http://schemas.microsoft.com/office/drawing/2014/main" id="{0A675B46-3555-46C8-A8FF-95EF5B063F9C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64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76667 0.00394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3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3.7037E-7 L 0.55026 -0.0018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-1.11111E-6 L 0.23086 -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25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2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75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75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75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75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75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75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7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75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75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75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"/>
                  </p:tgtEl>
                </p:cond>
              </p:nextCondLst>
            </p:seq>
          </p:childTnLst>
        </p:cTn>
      </p:par>
    </p:tnLst>
    <p:bldLst>
      <p:bldP spid="1229" grpId="0"/>
      <p:bldP spid="1230" grpId="0"/>
      <p:bldP spid="1234" grpId="0"/>
      <p:bldP spid="1235" grpId="0"/>
      <p:bldP spid="1240" grpId="0"/>
      <p:bldP spid="1241" grpId="0"/>
      <p:bldP spid="1245" grpId="0"/>
      <p:bldP spid="12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3B26A6-5406-4960-83AC-F24E37323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3" y="2784795"/>
            <a:ext cx="1884587" cy="3457369"/>
          </a:xfrm>
          <a:prstGeom prst="rect">
            <a:avLst/>
          </a:prstGeom>
        </p:spPr>
      </p:pic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94DB415D-F6DC-43C6-AF05-87A9D33C3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106" y="2709988"/>
            <a:ext cx="1911083" cy="3532176"/>
          </a:xfrm>
          <a:prstGeom prst="rect">
            <a:avLst/>
          </a:prstGeom>
        </p:spPr>
      </p:pic>
      <p:grpSp>
        <p:nvGrpSpPr>
          <p:cNvPr id="1226" name="Group 1225">
            <a:extLst>
              <a:ext uri="{FF2B5EF4-FFF2-40B4-BE49-F238E27FC236}">
                <a16:creationId xmlns:a16="http://schemas.microsoft.com/office/drawing/2014/main" id="{70686547-91A1-44D0-B4C0-95C5DE7EE760}"/>
              </a:ext>
            </a:extLst>
          </p:cNvPr>
          <p:cNvGrpSpPr/>
          <p:nvPr/>
        </p:nvGrpSpPr>
        <p:grpSpPr>
          <a:xfrm>
            <a:off x="2436349" y="266332"/>
            <a:ext cx="8449597" cy="1134942"/>
            <a:chOff x="130527" y="202019"/>
            <a:chExt cx="11930950" cy="1855887"/>
          </a:xfrm>
        </p:grpSpPr>
        <p:sp>
          <p:nvSpPr>
            <p:cNvPr id="1227" name="Speech Bubble: Rectangle with Corners Rounded 1226">
              <a:extLst>
                <a:ext uri="{FF2B5EF4-FFF2-40B4-BE49-F238E27FC236}">
                  <a16:creationId xmlns:a16="http://schemas.microsoft.com/office/drawing/2014/main" id="{0D1EEBA5-926F-4940-8126-2FCA54FB9C53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40251"/>
                <a:gd name="adj2" fmla="val 23613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28" name="TextBox 1227">
              <a:extLst>
                <a:ext uri="{FF2B5EF4-FFF2-40B4-BE49-F238E27FC236}">
                  <a16:creationId xmlns:a16="http://schemas.microsoft.com/office/drawing/2014/main" id="{E0B43A05-FBF4-464C-8E31-61D3C0155773}"/>
                </a:ext>
              </a:extLst>
            </p:cNvPr>
            <p:cNvSpPr txBox="1"/>
            <p:nvPr/>
          </p:nvSpPr>
          <p:spPr>
            <a:xfrm>
              <a:off x="458158" y="202019"/>
              <a:ext cx="11494259" cy="9485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Remember Mary didn’t recognize Jesus</a:t>
              </a:r>
            </a:p>
          </p:txBody>
        </p:sp>
      </p:grpSp>
      <p:sp>
        <p:nvSpPr>
          <p:cNvPr id="1235" name="TextBox 1234">
            <a:extLst>
              <a:ext uri="{FF2B5EF4-FFF2-40B4-BE49-F238E27FC236}">
                <a16:creationId xmlns:a16="http://schemas.microsoft.com/office/drawing/2014/main" id="{39F33114-5490-4102-B001-882F37CFB954}"/>
              </a:ext>
            </a:extLst>
          </p:cNvPr>
          <p:cNvSpPr txBox="1"/>
          <p:nvPr/>
        </p:nvSpPr>
        <p:spPr>
          <a:xfrm>
            <a:off x="2808891" y="722080"/>
            <a:ext cx="7336379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in the garden straight away either.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1244" name="Group 1243">
            <a:extLst>
              <a:ext uri="{FF2B5EF4-FFF2-40B4-BE49-F238E27FC236}">
                <a16:creationId xmlns:a16="http://schemas.microsoft.com/office/drawing/2014/main" id="{B71A250A-78F7-4212-B218-26275D48AD5A}"/>
              </a:ext>
            </a:extLst>
          </p:cNvPr>
          <p:cNvGrpSpPr/>
          <p:nvPr/>
        </p:nvGrpSpPr>
        <p:grpSpPr>
          <a:xfrm>
            <a:off x="2031408" y="3452376"/>
            <a:ext cx="7436473" cy="2529687"/>
            <a:chOff x="2294311" y="3230076"/>
            <a:chExt cx="7173571" cy="1855887"/>
          </a:xfrm>
        </p:grpSpPr>
        <p:sp>
          <p:nvSpPr>
            <p:cNvPr id="1238" name="Speech Bubble: Rectangle with Corners Rounded 1237">
              <a:extLst>
                <a:ext uri="{FF2B5EF4-FFF2-40B4-BE49-F238E27FC236}">
                  <a16:creationId xmlns:a16="http://schemas.microsoft.com/office/drawing/2014/main" id="{B67A6087-40C1-4BAC-B832-B2463748E16C}"/>
                </a:ext>
              </a:extLst>
            </p:cNvPr>
            <p:cNvSpPr/>
            <p:nvPr/>
          </p:nvSpPr>
          <p:spPr>
            <a:xfrm>
              <a:off x="2294311" y="3230076"/>
              <a:ext cx="7173571" cy="1855887"/>
            </a:xfrm>
            <a:prstGeom prst="wedgeRoundRectCallout">
              <a:avLst>
                <a:gd name="adj1" fmla="val 58283"/>
                <a:gd name="adj2" fmla="val -4818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9" name="TextBox 1238">
              <a:extLst>
                <a:ext uri="{FF2B5EF4-FFF2-40B4-BE49-F238E27FC236}">
                  <a16:creationId xmlns:a16="http://schemas.microsoft.com/office/drawing/2014/main" id="{3D9521A3-E0EA-4E07-BB4D-95C8F46CF049}"/>
                </a:ext>
              </a:extLst>
            </p:cNvPr>
            <p:cNvSpPr txBox="1"/>
            <p:nvPr/>
          </p:nvSpPr>
          <p:spPr>
            <a:xfrm>
              <a:off x="2294311" y="3245990"/>
              <a:ext cx="7107998" cy="3835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Whatever the reason I think it</a:t>
              </a:r>
            </a:p>
          </p:txBody>
        </p:sp>
      </p:grpSp>
      <p:sp>
        <p:nvSpPr>
          <p:cNvPr id="1240" name="TextBox 1239">
            <a:extLst>
              <a:ext uri="{FF2B5EF4-FFF2-40B4-BE49-F238E27FC236}">
                <a16:creationId xmlns:a16="http://schemas.microsoft.com/office/drawing/2014/main" id="{68ED88DB-5746-49AA-8675-1C6FB67C3491}"/>
              </a:ext>
            </a:extLst>
          </p:cNvPr>
          <p:cNvSpPr txBox="1"/>
          <p:nvPr/>
        </p:nvSpPr>
        <p:spPr>
          <a:xfrm>
            <a:off x="2092249" y="3915486"/>
            <a:ext cx="743647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teaches us an important lesson.</a:t>
            </a:r>
          </a:p>
        </p:txBody>
      </p:sp>
      <p:sp>
        <p:nvSpPr>
          <p:cNvPr id="1241" name="TextBox 1240">
            <a:extLst>
              <a:ext uri="{FF2B5EF4-FFF2-40B4-BE49-F238E27FC236}">
                <a16:creationId xmlns:a16="http://schemas.microsoft.com/office/drawing/2014/main" id="{EDD576F7-596D-4C10-92B6-3D2BC5BB08C2}"/>
              </a:ext>
            </a:extLst>
          </p:cNvPr>
          <p:cNvSpPr txBox="1"/>
          <p:nvPr/>
        </p:nvSpPr>
        <p:spPr>
          <a:xfrm>
            <a:off x="2244277" y="4362134"/>
            <a:ext cx="717357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Sometimes, we concentrate so much,</a:t>
            </a:r>
          </a:p>
        </p:txBody>
      </p:sp>
      <p:sp>
        <p:nvSpPr>
          <p:cNvPr id="1245" name="TextBox 1244">
            <a:extLst>
              <a:ext uri="{FF2B5EF4-FFF2-40B4-BE49-F238E27FC236}">
                <a16:creationId xmlns:a16="http://schemas.microsoft.com/office/drawing/2014/main" id="{3AE4205B-A776-4A9D-BFBC-FBC4A89505ED}"/>
              </a:ext>
            </a:extLst>
          </p:cNvPr>
          <p:cNvSpPr txBox="1"/>
          <p:nvPr/>
        </p:nvSpPr>
        <p:spPr>
          <a:xfrm>
            <a:off x="2121506" y="4857950"/>
            <a:ext cx="754353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perhaps on a problem or a new game,</a:t>
            </a:r>
          </a:p>
        </p:txBody>
      </p:sp>
      <p:sp>
        <p:nvSpPr>
          <p:cNvPr id="1246" name="TextBox 1245">
            <a:extLst>
              <a:ext uri="{FF2B5EF4-FFF2-40B4-BE49-F238E27FC236}">
                <a16:creationId xmlns:a16="http://schemas.microsoft.com/office/drawing/2014/main" id="{1244BAA5-965B-453A-BD25-023D138CCAA6}"/>
              </a:ext>
            </a:extLst>
          </p:cNvPr>
          <p:cNvSpPr txBox="1"/>
          <p:nvPr/>
        </p:nvSpPr>
        <p:spPr>
          <a:xfrm>
            <a:off x="1873083" y="5342743"/>
            <a:ext cx="788256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that we forget Jesus is there with us.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DF3081-3C21-4A78-A3E5-49B19D6F9E23}"/>
              </a:ext>
            </a:extLst>
          </p:cNvPr>
          <p:cNvGrpSpPr/>
          <p:nvPr/>
        </p:nvGrpSpPr>
        <p:grpSpPr>
          <a:xfrm>
            <a:off x="1479665" y="6139361"/>
            <a:ext cx="8807195" cy="630640"/>
            <a:chOff x="348617" y="266332"/>
            <a:chExt cx="4639526" cy="1766322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899C69F9-E13B-4264-91AC-DB9C9660A405}"/>
                </a:ext>
              </a:extLst>
            </p:cNvPr>
            <p:cNvSpPr/>
            <p:nvPr/>
          </p:nvSpPr>
          <p:spPr>
            <a:xfrm>
              <a:off x="348617" y="266332"/>
              <a:ext cx="4639526" cy="1766322"/>
            </a:xfrm>
            <a:prstGeom prst="wedgeRoundRectCallout">
              <a:avLst>
                <a:gd name="adj1" fmla="val -48475"/>
                <a:gd name="adj2" fmla="val -44534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122E00-8F5A-4445-AB86-0EAECDCAAC61}"/>
                </a:ext>
              </a:extLst>
            </p:cNvPr>
            <p:cNvSpPr txBox="1"/>
            <p:nvPr/>
          </p:nvSpPr>
          <p:spPr>
            <a:xfrm>
              <a:off x="348617" y="266332"/>
              <a:ext cx="2112066" cy="5023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That’s a good point.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006BC8E-9195-4A98-921D-222BF2B9E801}"/>
              </a:ext>
            </a:extLst>
          </p:cNvPr>
          <p:cNvSpPr txBox="1"/>
          <p:nvPr/>
        </p:nvSpPr>
        <p:spPr>
          <a:xfrm>
            <a:off x="5349483" y="6139360"/>
            <a:ext cx="493737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Let’s read today’s story.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4" action="ppaction://hlinksldjump"/>
            <a:extLst>
              <a:ext uri="{FF2B5EF4-FFF2-40B4-BE49-F238E27FC236}">
                <a16:creationId xmlns:a16="http://schemas.microsoft.com/office/drawing/2014/main" id="{2EA34CE5-50AB-4E81-ADB9-DD8EF2711C1F}"/>
              </a:ext>
            </a:extLst>
          </p:cNvPr>
          <p:cNvSpPr/>
          <p:nvPr/>
        </p:nvSpPr>
        <p:spPr>
          <a:xfrm>
            <a:off x="3189" y="-64234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2464AF-994E-4A4C-91CA-F96B80EBA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1715" y="653578"/>
            <a:ext cx="1154347" cy="125241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5D9E9995-0AEF-4FA6-9F1D-B68C8453E781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35" name="Arrow: Right 3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FFC2706-BE8E-480F-BD05-B2620E0D846A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582C3C5-3906-4549-A874-D63E7E557449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920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235" grpId="0"/>
      <p:bldP spid="1240" grpId="0"/>
      <p:bldP spid="1241" grpId="0"/>
      <p:bldP spid="1245" grpId="0"/>
      <p:bldP spid="1246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68516" y="903514"/>
            <a:ext cx="11586600" cy="6214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0000CC"/>
                </a:solidFill>
              </a:rPr>
              <a:t>That same day two of Jesus’ followers were going to a town named Emmaus. It is about seven miles from Jerusalem. They were talking about everything that had happened. While they were discussing these things, </a:t>
            </a:r>
          </a:p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0000CC"/>
                </a:solidFill>
              </a:rPr>
              <a:t>Jesus himself came near and began walking with them. </a:t>
            </a:r>
            <a:r>
              <a:rPr lang="en-US" sz="2800" b="1" baseline="30000" dirty="0">
                <a:solidFill>
                  <a:srgbClr val="0000CC"/>
                </a:solidFill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US" sz="2800" b="1" dirty="0"/>
              <a:t>(They were not allowed to recognize Jesus.) Then he said, </a:t>
            </a:r>
          </a:p>
          <a:p>
            <a:pPr>
              <a:lnSpc>
                <a:spcPts val="4000"/>
              </a:lnSpc>
            </a:pPr>
            <a:r>
              <a:rPr lang="en-US" sz="2800" b="1" dirty="0"/>
              <a:t>“What are these things you are talking about while you walk?”</a:t>
            </a:r>
          </a:p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The two followers stopped. Their faces were very sad. The one </a:t>
            </a:r>
          </a:p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FF0000"/>
                </a:solidFill>
              </a:rPr>
              <a:t>named Cleopas answered, “You must be the only one in </a:t>
            </a:r>
          </a:p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FF0000"/>
                </a:solidFill>
              </a:rPr>
              <a:t>Jerusalem who does not know what just happened there.”</a:t>
            </a:r>
          </a:p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FF0000"/>
                </a:solidFill>
              </a:rPr>
              <a:t>Jesus said to them, “What are you talking about?”</a:t>
            </a:r>
          </a:p>
          <a:p>
            <a:pPr>
              <a:lnSpc>
                <a:spcPts val="4000"/>
              </a:lnSpc>
            </a:pPr>
            <a:endParaRPr lang="en-US" sz="2800" dirty="0"/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BA86CD-A2E3-4F8E-986D-F6FDB5709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885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Arial" panose="020B0604020202020204" pitchFamily="34" charset="0"/>
              </a:rPr>
              <a:t>Luke</a:t>
            </a:r>
            <a:r>
              <a:rPr lang="en-US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Arial Unicode MS"/>
                <a:cs typeface="Arial" panose="020B0604020202020204" pitchFamily="34" charset="0"/>
              </a:rPr>
              <a:t> Chapter 24 verses  13 - 19</a:t>
            </a:r>
            <a:endParaRPr lang="en-GB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04B3928A-2151-4811-A370-6A5448556445}"/>
              </a:ext>
            </a:extLst>
          </p:cNvPr>
          <p:cNvSpPr/>
          <p:nvPr/>
        </p:nvSpPr>
        <p:spPr>
          <a:xfrm>
            <a:off x="-201205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989891-7E30-4696-9A53-A8DCCE9CD6C8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7C06975-6FB3-4BA6-A337-1756E1FBC196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D75D42-08C4-4830-84B8-31D58066AB0E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05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045E-16 1.48148E-6 L -0.294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491F71B-5E02-4F86-BB58-78B878996D7C}"/>
              </a:ext>
            </a:extLst>
          </p:cNvPr>
          <p:cNvSpPr txBox="1"/>
          <p:nvPr/>
        </p:nvSpPr>
        <p:spPr>
          <a:xfrm>
            <a:off x="268516" y="903514"/>
            <a:ext cx="11586600" cy="5701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0000CC"/>
                </a:solidFill>
              </a:rPr>
              <a:t>The followers said, “It is about Jesus of Nazareth. He was a prophet from God to all the people. He said and did many powerful things. </a:t>
            </a:r>
          </a:p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0000CC"/>
                </a:solidFill>
              </a:rPr>
              <a:t>Our leaders and the leading priests gave him up to be judged </a:t>
            </a:r>
          </a:p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0000CC"/>
                </a:solidFill>
              </a:rPr>
              <a:t>and killed. They nailed him to a cross. </a:t>
            </a:r>
          </a:p>
          <a:p>
            <a:pPr>
              <a:lnSpc>
                <a:spcPts val="4000"/>
              </a:lnSpc>
            </a:pPr>
            <a:r>
              <a:rPr lang="en-US" sz="2800" b="1" dirty="0"/>
              <a:t>But we were hoping that he would free the Jews. It is </a:t>
            </a:r>
          </a:p>
          <a:p>
            <a:pPr>
              <a:lnSpc>
                <a:spcPts val="4000"/>
              </a:lnSpc>
            </a:pPr>
            <a:r>
              <a:rPr lang="en-US" sz="2800" b="1" dirty="0"/>
              <a:t>now the third day since this happened. </a:t>
            </a:r>
            <a:r>
              <a:rPr lang="en-US" sz="2800" b="1" baseline="30000" dirty="0"/>
              <a:t> </a:t>
            </a:r>
            <a:r>
              <a:rPr lang="en-US" sz="2800" b="1" dirty="0"/>
              <a:t>And today some </a:t>
            </a:r>
          </a:p>
          <a:p>
            <a:pPr>
              <a:lnSpc>
                <a:spcPts val="4000"/>
              </a:lnSpc>
            </a:pPr>
            <a:r>
              <a:rPr lang="en-US" sz="2800" b="1" dirty="0"/>
              <a:t>women among us told us some amazing things. </a:t>
            </a:r>
          </a:p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FF0000"/>
                </a:solidFill>
              </a:rPr>
              <a:t>Early this morning they went to the tomb, </a:t>
            </a:r>
            <a:r>
              <a:rPr lang="en-US" sz="2800" b="1" baseline="30000" dirty="0">
                <a:solidFill>
                  <a:srgbClr val="FF0000"/>
                </a:solidFill>
              </a:rPr>
              <a:t> </a:t>
            </a:r>
            <a:r>
              <a:rPr lang="en-US" sz="2800" b="1" dirty="0">
                <a:solidFill>
                  <a:srgbClr val="FF0000"/>
                </a:solidFill>
              </a:rPr>
              <a:t>but they did not find </a:t>
            </a:r>
          </a:p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FF0000"/>
                </a:solidFill>
              </a:rPr>
              <a:t>his body there. They came and told us that they had seen a vision</a:t>
            </a:r>
          </a:p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FF0000"/>
                </a:solidFill>
              </a:rPr>
              <a:t> of angels. The angels said that Jesus was alive! So some of our </a:t>
            </a:r>
          </a:p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FF0000"/>
                </a:solidFill>
              </a:rPr>
              <a:t>group went to the tomb, too. 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9A0DB6F-39B1-4DA0-ADEF-655DF0465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885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Arial Unicode MS"/>
                <a:cs typeface="Arial" panose="020B0604020202020204" pitchFamily="34" charset="0"/>
              </a:rPr>
              <a:t>Luke Chapter 24 verses  20 - 24</a:t>
            </a:r>
            <a:endParaRPr lang="en-GB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ADDF40E1-BDDE-408F-8578-843C17000578}"/>
              </a:ext>
            </a:extLst>
          </p:cNvPr>
          <p:cNvSpPr/>
          <p:nvPr/>
        </p:nvSpPr>
        <p:spPr>
          <a:xfrm>
            <a:off x="-673539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383F40-39BE-4BC3-B32B-8CED86FDCC3E}"/>
              </a:ext>
            </a:extLst>
          </p:cNvPr>
          <p:cNvGrpSpPr/>
          <p:nvPr/>
        </p:nvGrpSpPr>
        <p:grpSpPr>
          <a:xfrm>
            <a:off x="9932322" y="5778292"/>
            <a:ext cx="2011680" cy="941878"/>
            <a:chOff x="3474720" y="-1626814"/>
            <a:chExt cx="2011680" cy="941878"/>
          </a:xfrm>
        </p:grpSpPr>
        <p:sp>
          <p:nvSpPr>
            <p:cNvPr id="17" name="Arrow: Right 1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4FEC6B2-7A29-46C6-8D6D-37090E682C1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5892F7-1DC1-4F97-8EED-19B9267DA7E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5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491F71B-5E02-4F86-BB58-78B878996D7C}"/>
              </a:ext>
            </a:extLst>
          </p:cNvPr>
          <p:cNvSpPr txBox="1"/>
          <p:nvPr/>
        </p:nvSpPr>
        <p:spPr>
          <a:xfrm>
            <a:off x="268516" y="903514"/>
            <a:ext cx="11586600" cy="5701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0000CC"/>
                </a:solidFill>
              </a:rPr>
              <a:t>They found it just as the women said, but they did not see Jesus.”</a:t>
            </a:r>
          </a:p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0000CC"/>
                </a:solidFill>
              </a:rPr>
              <a:t>Then Jesus said to them, “You are foolish and slow to realize what is true. You should believe everything the prophets said.</a:t>
            </a:r>
            <a:r>
              <a:rPr lang="en-US" sz="2800" b="1" baseline="30000" dirty="0">
                <a:solidFill>
                  <a:srgbClr val="0000CC"/>
                </a:solidFill>
              </a:rPr>
              <a:t> </a:t>
            </a:r>
            <a:r>
              <a:rPr lang="en-US" sz="2800" b="1" dirty="0">
                <a:solidFill>
                  <a:srgbClr val="0000CC"/>
                </a:solidFill>
              </a:rPr>
              <a:t>They said</a:t>
            </a:r>
          </a:p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0000CC"/>
                </a:solidFill>
              </a:rPr>
              <a:t>that the Christ must suffer these things before he enters </a:t>
            </a:r>
          </a:p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0000CC"/>
                </a:solidFill>
              </a:rPr>
              <a:t>his glory.” </a:t>
            </a:r>
          </a:p>
          <a:p>
            <a:pPr>
              <a:lnSpc>
                <a:spcPts val="4000"/>
              </a:lnSpc>
            </a:pPr>
            <a:r>
              <a:rPr lang="en-US" sz="2800" b="1" dirty="0"/>
              <a:t>Then Jesus began to explain everything that had been written </a:t>
            </a:r>
          </a:p>
          <a:p>
            <a:pPr>
              <a:lnSpc>
                <a:spcPts val="4000"/>
              </a:lnSpc>
            </a:pPr>
            <a:r>
              <a:rPr lang="en-US" sz="2800" b="1" dirty="0"/>
              <a:t>about himself in the Scriptures. He started with Moses, and </a:t>
            </a:r>
          </a:p>
          <a:p>
            <a:pPr>
              <a:lnSpc>
                <a:spcPts val="4000"/>
              </a:lnSpc>
            </a:pPr>
            <a:r>
              <a:rPr lang="en-US" sz="2800" b="1" dirty="0"/>
              <a:t>then he talked about what all the prophets had said about him.</a:t>
            </a:r>
          </a:p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They came near the town of Emmaus, and Jesus acted as if he </a:t>
            </a:r>
          </a:p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FF0000"/>
                </a:solidFill>
              </a:rPr>
              <a:t>did not plan to stop there. But they begged him, “Stay with us. </a:t>
            </a:r>
          </a:p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FF0000"/>
                </a:solidFill>
              </a:rPr>
              <a:t>It is late; it is almost night.” So he went in to stay with them.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9A0DB6F-39B1-4DA0-ADEF-655DF0465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885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Arial Unicode MS"/>
                <a:cs typeface="Arial" panose="020B0604020202020204" pitchFamily="34" charset="0"/>
              </a:rPr>
              <a:t>Luke Chapter 24 verses  25 - 29</a:t>
            </a:r>
            <a:endParaRPr lang="en-GB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ADDF40E1-BDDE-408F-8578-843C17000578}"/>
              </a:ext>
            </a:extLst>
          </p:cNvPr>
          <p:cNvSpPr/>
          <p:nvPr/>
        </p:nvSpPr>
        <p:spPr>
          <a:xfrm>
            <a:off x="-495300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383F40-39BE-4BC3-B32B-8CED86FDCC3E}"/>
              </a:ext>
            </a:extLst>
          </p:cNvPr>
          <p:cNvGrpSpPr/>
          <p:nvPr/>
        </p:nvGrpSpPr>
        <p:grpSpPr>
          <a:xfrm>
            <a:off x="9932322" y="5778292"/>
            <a:ext cx="2011680" cy="941878"/>
            <a:chOff x="3474720" y="-1626814"/>
            <a:chExt cx="2011680" cy="941878"/>
          </a:xfrm>
        </p:grpSpPr>
        <p:sp>
          <p:nvSpPr>
            <p:cNvPr id="17" name="Arrow: Right 1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4FEC6B2-7A29-46C6-8D6D-37090E682C1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5892F7-1DC1-4F97-8EED-19B9267DA7E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11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491F71B-5E02-4F86-BB58-78B878996D7C}"/>
              </a:ext>
            </a:extLst>
          </p:cNvPr>
          <p:cNvSpPr txBox="1"/>
          <p:nvPr/>
        </p:nvSpPr>
        <p:spPr>
          <a:xfrm>
            <a:off x="224400" y="740022"/>
            <a:ext cx="11586600" cy="6214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0000CC"/>
                </a:solidFill>
              </a:rPr>
              <a:t>Jesus sat down with them and took some bread. He gave thanks for the food and divided it. Then he gave it to them. </a:t>
            </a:r>
            <a:r>
              <a:rPr lang="en-US" sz="2800" b="1" baseline="30000" dirty="0">
                <a:solidFill>
                  <a:srgbClr val="0000CC"/>
                </a:solidFill>
              </a:rPr>
              <a:t> </a:t>
            </a:r>
            <a:r>
              <a:rPr lang="en-US" sz="2800" b="1" dirty="0">
                <a:solidFill>
                  <a:srgbClr val="0000CC"/>
                </a:solidFill>
              </a:rPr>
              <a:t>And then, they were allowed to recognize Jesus. But when they saw who he was, he disappeared. </a:t>
            </a:r>
          </a:p>
          <a:p>
            <a:pPr>
              <a:lnSpc>
                <a:spcPts val="4000"/>
              </a:lnSpc>
            </a:pPr>
            <a:r>
              <a:rPr lang="en-US" sz="2800" b="1" dirty="0"/>
              <a:t>They said to each other, “When Jesus talked to us on the </a:t>
            </a:r>
          </a:p>
          <a:p>
            <a:pPr>
              <a:lnSpc>
                <a:spcPts val="4000"/>
              </a:lnSpc>
            </a:pPr>
            <a:r>
              <a:rPr lang="en-US" sz="2800" b="1" dirty="0"/>
              <a:t>road, it felt like a fire burning in us. It was exciting when </a:t>
            </a:r>
          </a:p>
          <a:p>
            <a:pPr>
              <a:lnSpc>
                <a:spcPts val="4000"/>
              </a:lnSpc>
            </a:pPr>
            <a:r>
              <a:rPr lang="en-US" sz="2800" b="1" dirty="0"/>
              <a:t>he explained the true meaning of the Scriptures.”</a:t>
            </a:r>
          </a:p>
          <a:p>
            <a:pPr>
              <a:lnSpc>
                <a:spcPts val="4000"/>
              </a:lnSpc>
            </a:pPr>
            <a:r>
              <a:rPr lang="en-US" sz="2800" b="1" dirty="0"/>
              <a:t>So the two followers got up at once and went back to Jerusalem. </a:t>
            </a:r>
          </a:p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There they found the 11 apostles and others gathered. They were</a:t>
            </a:r>
          </a:p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FF0000"/>
                </a:solidFill>
              </a:rPr>
              <a:t>saying, “The Lord really has risen from death! He showed himself</a:t>
            </a:r>
          </a:p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FF0000"/>
                </a:solidFill>
              </a:rPr>
              <a:t> to Simon.” Then the two followers told what had happened on the road. They talked about how they recognized Jesus when he divided </a:t>
            </a:r>
          </a:p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the bread.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9A0DB6F-39B1-4DA0-ADEF-655DF0465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400300" y="223386"/>
            <a:ext cx="6885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Arial Unicode MS"/>
                <a:cs typeface="Arial" panose="020B0604020202020204" pitchFamily="34" charset="0"/>
              </a:rPr>
              <a:t>Luke Chapter 24 verses  30 - 35</a:t>
            </a:r>
            <a:endParaRPr lang="en-GB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ADDF40E1-BDDE-408F-8578-843C17000578}"/>
              </a:ext>
            </a:extLst>
          </p:cNvPr>
          <p:cNvSpPr/>
          <p:nvPr/>
        </p:nvSpPr>
        <p:spPr>
          <a:xfrm>
            <a:off x="-391705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383F40-39BE-4BC3-B32B-8CED86FDCC3E}"/>
              </a:ext>
            </a:extLst>
          </p:cNvPr>
          <p:cNvGrpSpPr/>
          <p:nvPr/>
        </p:nvGrpSpPr>
        <p:grpSpPr>
          <a:xfrm>
            <a:off x="9932322" y="5778292"/>
            <a:ext cx="2011680" cy="941878"/>
            <a:chOff x="3474720" y="-1626814"/>
            <a:chExt cx="2011680" cy="941878"/>
          </a:xfrm>
        </p:grpSpPr>
        <p:sp>
          <p:nvSpPr>
            <p:cNvPr id="17" name="Arrow: Right 1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4FEC6B2-7A29-46C6-8D6D-37090E682C1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5892F7-1DC1-4F97-8EED-19B9267DA7E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47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94DB415D-F6DC-43C6-AF05-87A9D33C3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106" y="2709988"/>
            <a:ext cx="1911083" cy="3532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B4AF88-0A65-44AA-84D9-E58D989B8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3" y="2651212"/>
            <a:ext cx="2922389" cy="361028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3AA1A20-5553-4390-ABE0-2EC612541C5B}"/>
              </a:ext>
            </a:extLst>
          </p:cNvPr>
          <p:cNvGrpSpPr/>
          <p:nvPr/>
        </p:nvGrpSpPr>
        <p:grpSpPr>
          <a:xfrm>
            <a:off x="1862051" y="262720"/>
            <a:ext cx="7680960" cy="1046462"/>
            <a:chOff x="348617" y="266332"/>
            <a:chExt cx="4639526" cy="1766322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203DC29B-A13C-4050-9DA2-7BC659B08A15}"/>
                </a:ext>
              </a:extLst>
            </p:cNvPr>
            <p:cNvSpPr/>
            <p:nvPr/>
          </p:nvSpPr>
          <p:spPr>
            <a:xfrm>
              <a:off x="348617" y="266332"/>
              <a:ext cx="4639526" cy="1766322"/>
            </a:xfrm>
            <a:prstGeom prst="wedgeRoundRectCallout">
              <a:avLst>
                <a:gd name="adj1" fmla="val 55581"/>
                <a:gd name="adj2" fmla="val 25774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ADFA2C7-6D6E-4272-96E6-9735427C6246}"/>
                </a:ext>
              </a:extLst>
            </p:cNvPr>
            <p:cNvSpPr txBox="1"/>
            <p:nvPr/>
          </p:nvSpPr>
          <p:spPr>
            <a:xfrm>
              <a:off x="348617" y="266332"/>
              <a:ext cx="4569230" cy="6473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Good morning, Sherlock.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DF3081-3C21-4A78-A3E5-49B19D6F9E23}"/>
              </a:ext>
            </a:extLst>
          </p:cNvPr>
          <p:cNvGrpSpPr/>
          <p:nvPr/>
        </p:nvGrpSpPr>
        <p:grpSpPr>
          <a:xfrm>
            <a:off x="2726575" y="3663460"/>
            <a:ext cx="6816436" cy="2746893"/>
            <a:chOff x="348617" y="266332"/>
            <a:chExt cx="4639526" cy="1766322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899C69F9-E13B-4264-91AC-DB9C9660A405}"/>
                </a:ext>
              </a:extLst>
            </p:cNvPr>
            <p:cNvSpPr/>
            <p:nvPr/>
          </p:nvSpPr>
          <p:spPr>
            <a:xfrm>
              <a:off x="348617" y="266332"/>
              <a:ext cx="4639526" cy="1766322"/>
            </a:xfrm>
            <a:prstGeom prst="wedgeRoundRectCallout">
              <a:avLst>
                <a:gd name="adj1" fmla="val -65846"/>
                <a:gd name="adj2" fmla="val -5533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122E00-8F5A-4445-AB86-0EAECDCAAC61}"/>
                </a:ext>
              </a:extLst>
            </p:cNvPr>
            <p:cNvSpPr txBox="1"/>
            <p:nvPr/>
          </p:nvSpPr>
          <p:spPr>
            <a:xfrm>
              <a:off x="348617" y="266332"/>
              <a:ext cx="4639526" cy="8601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Good morning!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006BC8E-9195-4A98-921D-222BF2B9E801}"/>
              </a:ext>
            </a:extLst>
          </p:cNvPr>
          <p:cNvSpPr txBox="1"/>
          <p:nvPr/>
        </p:nvSpPr>
        <p:spPr>
          <a:xfrm>
            <a:off x="1862051" y="729086"/>
            <a:ext cx="779733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What can we learn from today’s story?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5C2DB6B-EC95-4871-8F5C-E860420C3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398" y="2638118"/>
            <a:ext cx="2922389" cy="361028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9CC155E-1BC3-4FA1-B1AE-D42959796F87}"/>
              </a:ext>
            </a:extLst>
          </p:cNvPr>
          <p:cNvSpPr txBox="1"/>
          <p:nvPr/>
        </p:nvSpPr>
        <p:spPr>
          <a:xfrm>
            <a:off x="2955024" y="4125827"/>
            <a:ext cx="6214023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It is important that we do not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29197E-B40E-4206-9551-C8238729656E}"/>
              </a:ext>
            </a:extLst>
          </p:cNvPr>
          <p:cNvSpPr txBox="1"/>
          <p:nvPr/>
        </p:nvSpPr>
        <p:spPr>
          <a:xfrm>
            <a:off x="2955024" y="4636820"/>
            <a:ext cx="605608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become so wrapped up in our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47AE34-7556-4B0C-86DC-1D7FB7564140}"/>
              </a:ext>
            </a:extLst>
          </p:cNvPr>
          <p:cNvSpPr txBox="1"/>
          <p:nvPr/>
        </p:nvSpPr>
        <p:spPr>
          <a:xfrm>
            <a:off x="3067959" y="5122545"/>
            <a:ext cx="605608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lives that we forget Jesus.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2DB365-9E2D-4CB1-9BB5-CEDCB554D387}"/>
              </a:ext>
            </a:extLst>
          </p:cNvPr>
          <p:cNvSpPr txBox="1"/>
          <p:nvPr/>
        </p:nvSpPr>
        <p:spPr>
          <a:xfrm>
            <a:off x="2877438" y="5634214"/>
            <a:ext cx="658798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He promises to always be with us.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5" action="ppaction://hlinksldjump"/>
            <a:extLst>
              <a:ext uri="{FF2B5EF4-FFF2-40B4-BE49-F238E27FC236}">
                <a16:creationId xmlns:a16="http://schemas.microsoft.com/office/drawing/2014/main" id="{FD737624-7651-4211-8C69-F7E4A3388A23}"/>
              </a:ext>
            </a:extLst>
          </p:cNvPr>
          <p:cNvSpPr/>
          <p:nvPr/>
        </p:nvSpPr>
        <p:spPr>
          <a:xfrm>
            <a:off x="-160088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01B7119-9C97-45D5-96E6-A8D967FDD8CA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41" name="Arrow: Right 4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F6192F4-ADAF-4A01-ABBB-7FC607854714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048788-8D01-4EF3-8F33-74DD81E6D1D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242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5E-6 3.33333E-6 L 0.32344 0.00069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94DB415D-F6DC-43C6-AF05-87A9D33C3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106" y="2709988"/>
            <a:ext cx="1911083" cy="3532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B4AF88-0A65-44AA-84D9-E58D989B8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3" y="2651212"/>
            <a:ext cx="2922389" cy="361028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6DF3081-3C21-4A78-A3E5-49B19D6F9E23}"/>
              </a:ext>
            </a:extLst>
          </p:cNvPr>
          <p:cNvGrpSpPr/>
          <p:nvPr/>
        </p:nvGrpSpPr>
        <p:grpSpPr>
          <a:xfrm>
            <a:off x="615141" y="265517"/>
            <a:ext cx="9991899" cy="1839813"/>
            <a:chOff x="348617" y="266332"/>
            <a:chExt cx="4639526" cy="1766322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899C69F9-E13B-4264-91AC-DB9C9660A405}"/>
                </a:ext>
              </a:extLst>
            </p:cNvPr>
            <p:cNvSpPr/>
            <p:nvPr/>
          </p:nvSpPr>
          <p:spPr>
            <a:xfrm>
              <a:off x="348617" y="266332"/>
              <a:ext cx="4639526" cy="1766322"/>
            </a:xfrm>
            <a:prstGeom prst="wedgeRoundRectCallout">
              <a:avLst>
                <a:gd name="adj1" fmla="val -39563"/>
                <a:gd name="adj2" fmla="val 12655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122E00-8F5A-4445-AB86-0EAECDCAAC61}"/>
                </a:ext>
              </a:extLst>
            </p:cNvPr>
            <p:cNvSpPr txBox="1"/>
            <p:nvPr/>
          </p:nvSpPr>
          <p:spPr>
            <a:xfrm>
              <a:off x="348617" y="313648"/>
              <a:ext cx="4639526" cy="5569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At the start of today’s story today, the two men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9CC155E-1BC3-4FA1-B1AE-D42959796F87}"/>
              </a:ext>
            </a:extLst>
          </p:cNvPr>
          <p:cNvSpPr txBox="1"/>
          <p:nvPr/>
        </p:nvSpPr>
        <p:spPr>
          <a:xfrm>
            <a:off x="615141" y="845683"/>
            <a:ext cx="9875521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were so wrapped up in their worries and problems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29197E-B40E-4206-9551-C8238729656E}"/>
              </a:ext>
            </a:extLst>
          </p:cNvPr>
          <p:cNvSpPr txBox="1"/>
          <p:nvPr/>
        </p:nvSpPr>
        <p:spPr>
          <a:xfrm>
            <a:off x="783793" y="1416057"/>
            <a:ext cx="8315124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that they didn’t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recognise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Jesus.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723ED36-7BA5-4F59-B01A-FC1F7EAE35DD}"/>
              </a:ext>
            </a:extLst>
          </p:cNvPr>
          <p:cNvGrpSpPr/>
          <p:nvPr/>
        </p:nvGrpSpPr>
        <p:grpSpPr>
          <a:xfrm>
            <a:off x="2863494" y="3479582"/>
            <a:ext cx="6582120" cy="2469106"/>
            <a:chOff x="232569" y="266332"/>
            <a:chExt cx="4871622" cy="1766322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9F46A022-BB9B-4BDA-8506-86BACAF62926}"/>
                </a:ext>
              </a:extLst>
            </p:cNvPr>
            <p:cNvSpPr/>
            <p:nvPr/>
          </p:nvSpPr>
          <p:spPr>
            <a:xfrm>
              <a:off x="348617" y="266332"/>
              <a:ext cx="4639526" cy="1766322"/>
            </a:xfrm>
            <a:prstGeom prst="wedgeRoundRectCallout">
              <a:avLst>
                <a:gd name="adj1" fmla="val -71655"/>
                <a:gd name="adj2" fmla="val -4784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9C8DA8-B685-4E36-8D24-298B61B5B8AD}"/>
                </a:ext>
              </a:extLst>
            </p:cNvPr>
            <p:cNvSpPr txBox="1"/>
            <p:nvPr/>
          </p:nvSpPr>
          <p:spPr>
            <a:xfrm>
              <a:off x="232569" y="297201"/>
              <a:ext cx="4871622" cy="5569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They needed something to bring 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047AE34-7556-4B0C-86DC-1D7FB7564140}"/>
              </a:ext>
            </a:extLst>
          </p:cNvPr>
          <p:cNvSpPr txBox="1"/>
          <p:nvPr/>
        </p:nvSpPr>
        <p:spPr>
          <a:xfrm>
            <a:off x="3184786" y="3994485"/>
            <a:ext cx="605608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them back to Jesus.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2DB365-9E2D-4CB1-9BB5-CEDCB554D387}"/>
              </a:ext>
            </a:extLst>
          </p:cNvPr>
          <p:cNvSpPr txBox="1"/>
          <p:nvPr/>
        </p:nvSpPr>
        <p:spPr>
          <a:xfrm>
            <a:off x="2945743" y="4452722"/>
            <a:ext cx="6138331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 the story that was Jesus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B4DF21-719A-47DC-996D-4C1F6293B10D}"/>
              </a:ext>
            </a:extLst>
          </p:cNvPr>
          <p:cNvSpPr txBox="1"/>
          <p:nvPr/>
        </p:nvSpPr>
        <p:spPr>
          <a:xfrm>
            <a:off x="3048116" y="4919088"/>
            <a:ext cx="6138331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breaking bread in the way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173955-8C8F-4114-8236-9AEB32FC372D}"/>
              </a:ext>
            </a:extLst>
          </p:cNvPr>
          <p:cNvSpPr txBox="1"/>
          <p:nvPr/>
        </p:nvSpPr>
        <p:spPr>
          <a:xfrm>
            <a:off x="3558669" y="5402422"/>
            <a:ext cx="5295643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He always broke bread.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5" action="ppaction://hlinksldjump"/>
            <a:extLst>
              <a:ext uri="{FF2B5EF4-FFF2-40B4-BE49-F238E27FC236}">
                <a16:creationId xmlns:a16="http://schemas.microsoft.com/office/drawing/2014/main" id="{67930E3B-39EC-47A8-B9AD-B597EEFF96F1}"/>
              </a:ext>
            </a:extLst>
          </p:cNvPr>
          <p:cNvSpPr/>
          <p:nvPr/>
        </p:nvSpPr>
        <p:spPr>
          <a:xfrm>
            <a:off x="-160088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9DC29A-0C73-474D-8E98-CB92DED2CC1E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41" name="Arrow: Right 4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B38CEE5-BA3D-463E-8740-E1044AF4FD2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1E55034-3A62-46A5-AC5A-6E4ABD8D1F7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69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22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94DB415D-F6DC-43C6-AF05-87A9D33C3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106" y="2709988"/>
            <a:ext cx="1911083" cy="3532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B4AF88-0A65-44AA-84D9-E58D989B8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3" y="2651212"/>
            <a:ext cx="2922389" cy="361028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6DF3081-3C21-4A78-A3E5-49B19D6F9E23}"/>
              </a:ext>
            </a:extLst>
          </p:cNvPr>
          <p:cNvGrpSpPr/>
          <p:nvPr/>
        </p:nvGrpSpPr>
        <p:grpSpPr>
          <a:xfrm>
            <a:off x="615141" y="265517"/>
            <a:ext cx="9991899" cy="1839813"/>
            <a:chOff x="348617" y="266332"/>
            <a:chExt cx="4639526" cy="1766322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899C69F9-E13B-4264-91AC-DB9C9660A405}"/>
                </a:ext>
              </a:extLst>
            </p:cNvPr>
            <p:cNvSpPr/>
            <p:nvPr/>
          </p:nvSpPr>
          <p:spPr>
            <a:xfrm>
              <a:off x="348617" y="266332"/>
              <a:ext cx="4639526" cy="1766322"/>
            </a:xfrm>
            <a:prstGeom prst="wedgeRoundRectCallout">
              <a:avLst>
                <a:gd name="adj1" fmla="val -39563"/>
                <a:gd name="adj2" fmla="val 12655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122E00-8F5A-4445-AB86-0EAECDCAAC61}"/>
                </a:ext>
              </a:extLst>
            </p:cNvPr>
            <p:cNvSpPr txBox="1"/>
            <p:nvPr/>
          </p:nvSpPr>
          <p:spPr>
            <a:xfrm>
              <a:off x="348617" y="266332"/>
              <a:ext cx="4639526" cy="5569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What things will remind us to think about Jesus?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9CC155E-1BC3-4FA1-B1AE-D42959796F87}"/>
              </a:ext>
            </a:extLst>
          </p:cNvPr>
          <p:cNvSpPr txBox="1"/>
          <p:nvPr/>
        </p:nvSpPr>
        <p:spPr>
          <a:xfrm>
            <a:off x="615141" y="811399"/>
            <a:ext cx="9875521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Sometimes it is good to have a special Bible verse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29197E-B40E-4206-9551-C8238729656E}"/>
              </a:ext>
            </a:extLst>
          </p:cNvPr>
          <p:cNvSpPr txBox="1"/>
          <p:nvPr/>
        </p:nvSpPr>
        <p:spPr>
          <a:xfrm>
            <a:off x="1113905" y="1366022"/>
            <a:ext cx="7467226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that you read when you are worried.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723ED36-7BA5-4F59-B01A-FC1F7EAE35DD}"/>
              </a:ext>
            </a:extLst>
          </p:cNvPr>
          <p:cNvGrpSpPr/>
          <p:nvPr/>
        </p:nvGrpSpPr>
        <p:grpSpPr>
          <a:xfrm>
            <a:off x="2863494" y="3479582"/>
            <a:ext cx="6582120" cy="2012396"/>
            <a:chOff x="232569" y="266332"/>
            <a:chExt cx="4871622" cy="1766322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9F46A022-BB9B-4BDA-8506-86BACAF62926}"/>
                </a:ext>
              </a:extLst>
            </p:cNvPr>
            <p:cNvSpPr/>
            <p:nvPr/>
          </p:nvSpPr>
          <p:spPr>
            <a:xfrm>
              <a:off x="348617" y="266332"/>
              <a:ext cx="4639526" cy="1766322"/>
            </a:xfrm>
            <a:prstGeom prst="wedgeRoundRectCallout">
              <a:avLst>
                <a:gd name="adj1" fmla="val -71655"/>
                <a:gd name="adj2" fmla="val -4784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9C8DA8-B685-4E36-8D24-298B61B5B8AD}"/>
                </a:ext>
              </a:extLst>
            </p:cNvPr>
            <p:cNvSpPr txBox="1"/>
            <p:nvPr/>
          </p:nvSpPr>
          <p:spPr>
            <a:xfrm>
              <a:off x="232569" y="297201"/>
              <a:ext cx="4871622" cy="4149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I like to write down all the 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047AE34-7556-4B0C-86DC-1D7FB7564140}"/>
              </a:ext>
            </a:extLst>
          </p:cNvPr>
          <p:cNvSpPr txBox="1"/>
          <p:nvPr/>
        </p:nvSpPr>
        <p:spPr>
          <a:xfrm>
            <a:off x="3184786" y="3994485"/>
            <a:ext cx="605608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ways Jesus has helped me.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2DB365-9E2D-4CB1-9BB5-CEDCB554D387}"/>
              </a:ext>
            </a:extLst>
          </p:cNvPr>
          <p:cNvSpPr txBox="1"/>
          <p:nvPr/>
        </p:nvSpPr>
        <p:spPr>
          <a:xfrm>
            <a:off x="2972337" y="4454755"/>
            <a:ext cx="6268531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 look at the list to remind me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B4DF21-719A-47DC-996D-4C1F6293B10D}"/>
              </a:ext>
            </a:extLst>
          </p:cNvPr>
          <p:cNvSpPr txBox="1"/>
          <p:nvPr/>
        </p:nvSpPr>
        <p:spPr>
          <a:xfrm>
            <a:off x="2923928" y="4901206"/>
            <a:ext cx="6598149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that Jesus keeps his promises.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17A8169-8E52-4862-8BDF-2E6E9BC2FB64}"/>
              </a:ext>
            </a:extLst>
          </p:cNvPr>
          <p:cNvGrpSpPr/>
          <p:nvPr/>
        </p:nvGrpSpPr>
        <p:grpSpPr>
          <a:xfrm>
            <a:off x="2863494" y="5567601"/>
            <a:ext cx="6582120" cy="1121014"/>
            <a:chOff x="232569" y="266332"/>
            <a:chExt cx="4871622" cy="1766322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5D7DDCE3-DB24-4F9C-909F-7E7ECEAD6181}"/>
                </a:ext>
              </a:extLst>
            </p:cNvPr>
            <p:cNvSpPr/>
            <p:nvPr/>
          </p:nvSpPr>
          <p:spPr>
            <a:xfrm>
              <a:off x="348617" y="266332"/>
              <a:ext cx="4639526" cy="1766322"/>
            </a:xfrm>
            <a:prstGeom prst="wedgeRoundRectCallout">
              <a:avLst>
                <a:gd name="adj1" fmla="val -70594"/>
                <a:gd name="adj2" fmla="val -23174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7B6B83A-93F8-4A6D-9BD9-D539DB2981E5}"/>
                </a:ext>
              </a:extLst>
            </p:cNvPr>
            <p:cNvSpPr txBox="1"/>
            <p:nvPr/>
          </p:nvSpPr>
          <p:spPr>
            <a:xfrm>
              <a:off x="232569" y="297201"/>
              <a:ext cx="4871622" cy="509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What way could you use?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A173955-8C8F-4114-8236-9AEB32FC372D}"/>
              </a:ext>
            </a:extLst>
          </p:cNvPr>
          <p:cNvSpPr txBox="1"/>
          <p:nvPr/>
        </p:nvSpPr>
        <p:spPr>
          <a:xfrm>
            <a:off x="3448178" y="6070778"/>
            <a:ext cx="5295643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Let’s pray together.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5" action="ppaction://hlinksldjump"/>
            <a:extLst>
              <a:ext uri="{FF2B5EF4-FFF2-40B4-BE49-F238E27FC236}">
                <a16:creationId xmlns:a16="http://schemas.microsoft.com/office/drawing/2014/main" id="{95CB6AFB-F4AD-4509-8AAF-D68DF7763EAB}"/>
              </a:ext>
            </a:extLst>
          </p:cNvPr>
          <p:cNvSpPr/>
          <p:nvPr/>
        </p:nvSpPr>
        <p:spPr>
          <a:xfrm>
            <a:off x="-512353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2DBCF15-2022-4A75-9325-BF27B186D6B8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41" name="Arrow: Right 4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9BC8D73-DC40-45DE-997B-57053A75391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6844E0B-1F30-4324-A654-CF99611F03A3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4E54C73-786E-469A-A818-8C0BB39C85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1715" y="653578"/>
            <a:ext cx="1154347" cy="12524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4872085-944B-44FB-9C83-97A2F2CE5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298" y="653577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3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25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22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B872911-7CBB-4CCD-95D5-962BB802F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959" y="2775704"/>
            <a:ext cx="1883827" cy="34201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BE1F03A-4E49-4A6F-B33B-7DC904CA1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644" y="2805301"/>
            <a:ext cx="1884587" cy="3457369"/>
          </a:xfrm>
          <a:prstGeom prst="rect">
            <a:avLst/>
          </a:prstGeom>
        </p:spPr>
      </p:pic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94DB415D-F6DC-43C6-AF05-87A9D33C38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106" y="2709988"/>
            <a:ext cx="1911083" cy="3532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B4AF88-0A65-44AA-84D9-E58D989B84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3" y="2651212"/>
            <a:ext cx="2922389" cy="361028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6DF3081-3C21-4A78-A3E5-49B19D6F9E23}"/>
              </a:ext>
            </a:extLst>
          </p:cNvPr>
          <p:cNvGrpSpPr/>
          <p:nvPr/>
        </p:nvGrpSpPr>
        <p:grpSpPr>
          <a:xfrm>
            <a:off x="615141" y="265517"/>
            <a:ext cx="9991899" cy="1839813"/>
            <a:chOff x="348617" y="266332"/>
            <a:chExt cx="4639526" cy="1766322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899C69F9-E13B-4264-91AC-DB9C9660A405}"/>
                </a:ext>
              </a:extLst>
            </p:cNvPr>
            <p:cNvSpPr/>
            <p:nvPr/>
          </p:nvSpPr>
          <p:spPr>
            <a:xfrm>
              <a:off x="348617" y="266332"/>
              <a:ext cx="4639526" cy="1766322"/>
            </a:xfrm>
            <a:prstGeom prst="wedgeRoundRectCallout">
              <a:avLst>
                <a:gd name="adj1" fmla="val -39563"/>
                <a:gd name="adj2" fmla="val 12655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122E00-8F5A-4445-AB86-0EAECDCAAC61}"/>
                </a:ext>
              </a:extLst>
            </p:cNvPr>
            <p:cNvSpPr txBox="1"/>
            <p:nvPr/>
          </p:nvSpPr>
          <p:spPr>
            <a:xfrm>
              <a:off x="348617" y="266332"/>
              <a:ext cx="4639526" cy="5569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Thank You Jesus, that you have saved us.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9CC155E-1BC3-4FA1-B1AE-D42959796F87}"/>
              </a:ext>
            </a:extLst>
          </p:cNvPr>
          <p:cNvSpPr txBox="1"/>
          <p:nvPr/>
        </p:nvSpPr>
        <p:spPr>
          <a:xfrm>
            <a:off x="499027" y="796604"/>
            <a:ext cx="9875521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Thank You, that we are forgiven children of God.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29197E-B40E-4206-9551-C8238729656E}"/>
              </a:ext>
            </a:extLst>
          </p:cNvPr>
          <p:cNvSpPr txBox="1"/>
          <p:nvPr/>
        </p:nvSpPr>
        <p:spPr>
          <a:xfrm>
            <a:off x="615141" y="1366022"/>
            <a:ext cx="796599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Thank You that Your promises are true.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0" name="Picture 39" descr="A picture containing icon&#10;&#10;Description automatically generated">
            <a:extLst>
              <a:ext uri="{FF2B5EF4-FFF2-40B4-BE49-F238E27FC236}">
                <a16:creationId xmlns:a16="http://schemas.microsoft.com/office/drawing/2014/main" id="{BAF28AC9-0BAD-4975-B390-786DAD88D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380" y="2823587"/>
            <a:ext cx="1942538" cy="3551656"/>
          </a:xfrm>
          <a:prstGeom prst="rect">
            <a:avLst/>
          </a:prstGeom>
        </p:spPr>
      </p:pic>
      <p:pic>
        <p:nvPicPr>
          <p:cNvPr id="42" name="Picture 41" descr="Shape&#10;&#10;Description automatically generated with medium confidence">
            <a:extLst>
              <a:ext uri="{FF2B5EF4-FFF2-40B4-BE49-F238E27FC236}">
                <a16:creationId xmlns:a16="http://schemas.microsoft.com/office/drawing/2014/main" id="{D36B1BE9-BFFE-4EF1-BFDF-5E57BBB9DC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2771" y="2823588"/>
            <a:ext cx="2023668" cy="354305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6A6F26F3-5581-4942-9818-21B295CF60AE}"/>
              </a:ext>
            </a:extLst>
          </p:cNvPr>
          <p:cNvGrpSpPr/>
          <p:nvPr/>
        </p:nvGrpSpPr>
        <p:grpSpPr>
          <a:xfrm>
            <a:off x="3180895" y="3547301"/>
            <a:ext cx="6166305" cy="3045181"/>
            <a:chOff x="348617" y="266332"/>
            <a:chExt cx="4639526" cy="1766322"/>
          </a:xfrm>
        </p:grpSpPr>
        <p:sp>
          <p:nvSpPr>
            <p:cNvPr id="44" name="Speech Bubble: Rectangle with Corners Rounded 43">
              <a:extLst>
                <a:ext uri="{FF2B5EF4-FFF2-40B4-BE49-F238E27FC236}">
                  <a16:creationId xmlns:a16="http://schemas.microsoft.com/office/drawing/2014/main" id="{0455438A-F9AD-437C-9916-08AE9C1CA3DB}"/>
                </a:ext>
              </a:extLst>
            </p:cNvPr>
            <p:cNvSpPr/>
            <p:nvPr/>
          </p:nvSpPr>
          <p:spPr>
            <a:xfrm>
              <a:off x="348617" y="266332"/>
              <a:ext cx="4639526" cy="1766322"/>
            </a:xfrm>
            <a:prstGeom prst="wedgeRoundRectCallout">
              <a:avLst>
                <a:gd name="adj1" fmla="val 61230"/>
                <a:gd name="adj2" fmla="val -5063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7EAB365-86AA-47E2-B309-CED03096822E}"/>
                </a:ext>
              </a:extLst>
            </p:cNvPr>
            <p:cNvSpPr txBox="1"/>
            <p:nvPr/>
          </p:nvSpPr>
          <p:spPr>
            <a:xfrm>
              <a:off x="348617" y="266332"/>
              <a:ext cx="4569230" cy="3364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Help us not to forget You,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1204DD9-A663-450A-8839-47DE46737EFB}"/>
              </a:ext>
            </a:extLst>
          </p:cNvPr>
          <p:cNvSpPr txBox="1"/>
          <p:nvPr/>
        </p:nvSpPr>
        <p:spPr>
          <a:xfrm>
            <a:off x="3543927" y="4013669"/>
            <a:ext cx="523732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when our lives are busy.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84CE968-3D14-4C3D-8AC6-9D73902F5444}"/>
              </a:ext>
            </a:extLst>
          </p:cNvPr>
          <p:cNvSpPr txBox="1"/>
          <p:nvPr/>
        </p:nvSpPr>
        <p:spPr>
          <a:xfrm>
            <a:off x="3477336" y="4497046"/>
            <a:ext cx="523732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Help us to remember that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114355-CD93-443E-9505-786E94EEC480}"/>
              </a:ext>
            </a:extLst>
          </p:cNvPr>
          <p:cNvSpPr txBox="1"/>
          <p:nvPr/>
        </p:nvSpPr>
        <p:spPr>
          <a:xfrm>
            <a:off x="3456823" y="4980423"/>
            <a:ext cx="523732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You are always with us.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6D308C4-BF86-47C1-AF4D-6A5DB1BAD385}"/>
              </a:ext>
            </a:extLst>
          </p:cNvPr>
          <p:cNvSpPr txBox="1"/>
          <p:nvPr/>
        </p:nvSpPr>
        <p:spPr>
          <a:xfrm>
            <a:off x="3148840" y="5450240"/>
            <a:ext cx="6166305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Help us to trust you this week.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463EF2D-060A-4251-A150-C8863E02ECAB}"/>
              </a:ext>
            </a:extLst>
          </p:cNvPr>
          <p:cNvSpPr txBox="1"/>
          <p:nvPr/>
        </p:nvSpPr>
        <p:spPr>
          <a:xfrm>
            <a:off x="5298597" y="5930168"/>
            <a:ext cx="1911083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AMEN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hlinkClick r:id="rId9" action="ppaction://hlinksldjump"/>
            <a:extLst>
              <a:ext uri="{FF2B5EF4-FFF2-40B4-BE49-F238E27FC236}">
                <a16:creationId xmlns:a16="http://schemas.microsoft.com/office/drawing/2014/main" id="{328C9A31-A2EE-4C73-BA9C-438BDA6A6298}"/>
              </a:ext>
            </a:extLst>
          </p:cNvPr>
          <p:cNvSpPr/>
          <p:nvPr/>
        </p:nvSpPr>
        <p:spPr>
          <a:xfrm>
            <a:off x="-148057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083550E-5E12-4F09-AE00-60A086C0C872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53" name="Arrow: Right 5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52DD133-AFF9-48D0-95D1-F65296C0735A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C6BA850-34A5-4E31-A112-B66CA6FF515D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86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28971 -0.0307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27317 0.01551 " pathEditMode="relative" rAng="0" ptsTypes="AA">
                                      <p:cBhvr>
                                        <p:cTn id="9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59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20469 -0.00278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34206 -0.02477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9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7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6" grpId="0"/>
      <p:bldP spid="47" grpId="0"/>
      <p:bldP spid="48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0C7B51-FA79-4FD2-B103-8DEE1FAA7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2" y="2730493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FE4D9CC-7B14-4828-A8C6-78EC71063E0E}"/>
              </a:ext>
            </a:extLst>
          </p:cNvPr>
          <p:cNvGrpSpPr/>
          <p:nvPr/>
        </p:nvGrpSpPr>
        <p:grpSpPr>
          <a:xfrm>
            <a:off x="107945" y="112482"/>
            <a:ext cx="11569705" cy="2078268"/>
            <a:chOff x="107945" y="112482"/>
            <a:chExt cx="12103548" cy="141985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D582C401-B086-4146-A034-4F5EFE65B517}"/>
                </a:ext>
              </a:extLst>
            </p:cNvPr>
            <p:cNvSpPr/>
            <p:nvPr/>
          </p:nvSpPr>
          <p:spPr>
            <a:xfrm>
              <a:off x="107945" y="112482"/>
              <a:ext cx="12103548" cy="1419859"/>
            </a:xfrm>
            <a:prstGeom prst="wedgeRoundRectCallout">
              <a:avLst>
                <a:gd name="adj1" fmla="val -39184"/>
                <a:gd name="adj2" fmla="val 115200"/>
                <a:gd name="adj3" fmla="val 16667"/>
              </a:avLst>
            </a:prstGeom>
            <a:solidFill>
              <a:schemeClr val="bg1">
                <a:alpha val="1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764732-0801-4605-9360-E88FA7F5FC18}"/>
                </a:ext>
              </a:extLst>
            </p:cNvPr>
            <p:cNvSpPr txBox="1"/>
            <p:nvPr/>
          </p:nvSpPr>
          <p:spPr>
            <a:xfrm>
              <a:off x="162708" y="242316"/>
              <a:ext cx="11838517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We learnt that God sent Jesus to die for our sins.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5737BC7-A3F0-433F-A77D-29E5B383F6C0}"/>
              </a:ext>
            </a:extLst>
          </p:cNvPr>
          <p:cNvSpPr txBox="1"/>
          <p:nvPr/>
        </p:nvSpPr>
        <p:spPr>
          <a:xfrm>
            <a:off x="222244" y="893935"/>
            <a:ext cx="1143465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God promises that if someone asks for forgiveness and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9F1FE986-B09A-43DA-BEE1-B020B93A432C}"/>
              </a:ext>
            </a:extLst>
          </p:cNvPr>
          <p:cNvSpPr/>
          <p:nvPr/>
        </p:nvSpPr>
        <p:spPr>
          <a:xfrm>
            <a:off x="-337034" y="-240794"/>
            <a:ext cx="13470709" cy="7339588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8B9C49-8DAF-47EB-BE13-437F93B6065F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9" name="Arrow: Right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B31FC43-2AEB-4120-8BDE-D7979AB1FAB1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6C1E37-53F1-4C91-BE6C-BA25B22E26E6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C8CB381-4AFA-4279-B3A2-3656B4DC3E57}"/>
              </a:ext>
            </a:extLst>
          </p:cNvPr>
          <p:cNvSpPr txBox="1"/>
          <p:nvPr/>
        </p:nvSpPr>
        <p:spPr>
          <a:xfrm>
            <a:off x="2338514" y="4964364"/>
            <a:ext cx="8937703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His answers are always best for us.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D7E6CC-0E26-4EDF-A810-445C5B02E1DF}"/>
              </a:ext>
            </a:extLst>
          </p:cNvPr>
          <p:cNvSpPr txBox="1"/>
          <p:nvPr/>
        </p:nvSpPr>
        <p:spPr>
          <a:xfrm>
            <a:off x="482532" y="1470839"/>
            <a:ext cx="10964689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trusts in Jesus’ sacrifice, that person will be forgiven.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832288-6A74-4742-BEFB-E63C640FD819}"/>
              </a:ext>
            </a:extLst>
          </p:cNvPr>
          <p:cNvGrpSpPr/>
          <p:nvPr/>
        </p:nvGrpSpPr>
        <p:grpSpPr>
          <a:xfrm>
            <a:off x="2255776" y="3722737"/>
            <a:ext cx="9220881" cy="1880538"/>
            <a:chOff x="107945" y="112482"/>
            <a:chExt cx="12142310" cy="141985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4F467E0B-E11B-442B-A579-647280B17AB1}"/>
                </a:ext>
              </a:extLst>
            </p:cNvPr>
            <p:cNvSpPr/>
            <p:nvPr/>
          </p:nvSpPr>
          <p:spPr>
            <a:xfrm>
              <a:off x="107945" y="112482"/>
              <a:ext cx="12103548" cy="1419859"/>
            </a:xfrm>
            <a:prstGeom prst="wedgeRoundRectCallout">
              <a:avLst>
                <a:gd name="adj1" fmla="val -59547"/>
                <a:gd name="adj2" fmla="val -60216"/>
                <a:gd name="adj3" fmla="val 16667"/>
              </a:avLst>
            </a:prstGeom>
            <a:solidFill>
              <a:schemeClr val="bg1">
                <a:alpha val="1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E3FEBB-9148-45AB-9CFF-73E8EF61141D}"/>
                </a:ext>
              </a:extLst>
            </p:cNvPr>
            <p:cNvSpPr txBox="1"/>
            <p:nvPr/>
          </p:nvSpPr>
          <p:spPr>
            <a:xfrm>
              <a:off x="151727" y="167420"/>
              <a:ext cx="12098528" cy="3963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We learnt that God always keeps his promises. 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09D237A-C6A9-469E-8DD7-DE4E924ADD7B}"/>
              </a:ext>
            </a:extLst>
          </p:cNvPr>
          <p:cNvSpPr txBox="1"/>
          <p:nvPr/>
        </p:nvSpPr>
        <p:spPr>
          <a:xfrm>
            <a:off x="2273068" y="4390289"/>
            <a:ext cx="8937703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God promises to hear and answer our prayers.</a:t>
            </a:r>
            <a:endParaRPr 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4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1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090F909A-CA26-44D8-8B20-9D358E48A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96" y="2226853"/>
            <a:ext cx="1967359" cy="3335747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1330A1B-EAF5-405A-8D75-2A17659EA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20" y="2355366"/>
            <a:ext cx="1921429" cy="32072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A5547BA-4338-4579-B309-7DAA21019490}"/>
              </a:ext>
            </a:extLst>
          </p:cNvPr>
          <p:cNvGrpSpPr/>
          <p:nvPr/>
        </p:nvGrpSpPr>
        <p:grpSpPr>
          <a:xfrm>
            <a:off x="1232520" y="4015937"/>
            <a:ext cx="6015844" cy="1355878"/>
            <a:chOff x="1136171" y="270933"/>
            <a:chExt cx="9347200" cy="1274322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166509BB-5D7B-49D5-9023-D6C1621B1E80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82111"/>
                <a:gd name="adj2" fmla="val -126264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A10D06-BDD9-48B4-83CC-7CEE42763CED}"/>
                </a:ext>
              </a:extLst>
            </p:cNvPr>
            <p:cNvSpPr txBox="1"/>
            <p:nvPr/>
          </p:nvSpPr>
          <p:spPr>
            <a:xfrm>
              <a:off x="1610718" y="318098"/>
              <a:ext cx="7803178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7B89ED3-369D-40B9-9333-88E165230FCE}"/>
              </a:ext>
            </a:extLst>
          </p:cNvPr>
          <p:cNvSpPr txBox="1"/>
          <p:nvPr/>
        </p:nvSpPr>
        <p:spPr>
          <a:xfrm>
            <a:off x="2215105" y="4626735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BCE8AB-1790-4C46-BDD1-C72AD5BCF558}"/>
              </a:ext>
            </a:extLst>
          </p:cNvPr>
          <p:cNvSpPr txBox="1"/>
          <p:nvPr/>
        </p:nvSpPr>
        <p:spPr>
          <a:xfrm>
            <a:off x="2056050" y="1168388"/>
            <a:ext cx="6505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We sang this new song last week.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CCE98B-FC8E-4EC0-96CB-F7B910251CAA}"/>
              </a:ext>
            </a:extLst>
          </p:cNvPr>
          <p:cNvGrpSpPr/>
          <p:nvPr/>
        </p:nvGrpSpPr>
        <p:grpSpPr>
          <a:xfrm>
            <a:off x="1702912" y="521816"/>
            <a:ext cx="8055410" cy="1355878"/>
            <a:chOff x="1136171" y="270933"/>
            <a:chExt cx="9347200" cy="127432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3FCAA1A5-673E-4D67-BDA2-C72319ACA060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42434"/>
                <a:gd name="adj2" fmla="val 135882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4B4B2A-9EDD-45BB-B027-31977FE649A6}"/>
                </a:ext>
              </a:extLst>
            </p:cNvPr>
            <p:cNvSpPr txBox="1"/>
            <p:nvPr/>
          </p:nvSpPr>
          <p:spPr>
            <a:xfrm>
              <a:off x="1545939" y="358493"/>
              <a:ext cx="8246845" cy="549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Are you ready to sing again?</a:t>
              </a:r>
            </a:p>
          </p:txBody>
        </p:sp>
      </p:grpSp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4E45EF49-4698-4650-91FB-62080FCEF853}"/>
              </a:ext>
            </a:extLst>
          </p:cNvPr>
          <p:cNvSpPr/>
          <p:nvPr/>
        </p:nvSpPr>
        <p:spPr>
          <a:xfrm>
            <a:off x="-116260" y="-280988"/>
            <a:ext cx="13592097" cy="7419976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263EE7-08EC-45A6-A393-755109F94728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3" name="Arrow: Right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B0E5A4B-018B-4AF7-A628-4EFE6A557B56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E80212-DCA7-4F10-97AD-5AA35860D294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Box 14">
            <a:hlinkClick r:id="rId5"/>
            <a:extLst>
              <a:ext uri="{FF2B5EF4-FFF2-40B4-BE49-F238E27FC236}">
                <a16:creationId xmlns:a16="http://schemas.microsoft.com/office/drawing/2014/main" id="{0B1749DF-4583-42A8-9129-2BF53897F15D}"/>
              </a:ext>
            </a:extLst>
          </p:cNvPr>
          <p:cNvSpPr txBox="1"/>
          <p:nvPr/>
        </p:nvSpPr>
        <p:spPr>
          <a:xfrm>
            <a:off x="3239301" y="5689853"/>
            <a:ext cx="2856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Victory</a:t>
            </a:r>
          </a:p>
        </p:txBody>
      </p:sp>
    </p:spTree>
    <p:extLst>
      <p:ext uri="{BB962C8B-B14F-4D97-AF65-F5344CB8AC3E}">
        <p14:creationId xmlns:p14="http://schemas.microsoft.com/office/powerpoint/2010/main" val="348972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-4.81481E-6 L -0.33646 0.00047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2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2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2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D6BBF585-936F-49A8-8217-4162FBB78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54" y="2805706"/>
            <a:ext cx="1926423" cy="32362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B0CE500-EED2-4CDE-9621-F7BA489E2FAE}"/>
              </a:ext>
            </a:extLst>
          </p:cNvPr>
          <p:cNvGrpSpPr/>
          <p:nvPr/>
        </p:nvGrpSpPr>
        <p:grpSpPr>
          <a:xfrm>
            <a:off x="760164" y="126770"/>
            <a:ext cx="4401848" cy="2160704"/>
            <a:chOff x="760164" y="126770"/>
            <a:chExt cx="4401848" cy="2202501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CF19BC40-A27A-49FD-8236-586C45CD0E28}"/>
                </a:ext>
              </a:extLst>
            </p:cNvPr>
            <p:cNvSpPr/>
            <p:nvPr/>
          </p:nvSpPr>
          <p:spPr>
            <a:xfrm>
              <a:off x="911642" y="126770"/>
              <a:ext cx="4098892" cy="2202501"/>
            </a:xfrm>
            <a:prstGeom prst="wedgeRoundRectCallout">
              <a:avLst>
                <a:gd name="adj1" fmla="val -15142"/>
                <a:gd name="adj2" fmla="val 105402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529E1D-F0FD-4DA9-AADB-5432F0B560EC}"/>
                </a:ext>
              </a:extLst>
            </p:cNvPr>
            <p:cNvSpPr txBox="1"/>
            <p:nvPr/>
          </p:nvSpPr>
          <p:spPr>
            <a:xfrm>
              <a:off x="760164" y="140464"/>
              <a:ext cx="440184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Can you learn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8E4C0A5-0159-4143-917F-BB01C741E257}"/>
              </a:ext>
            </a:extLst>
          </p:cNvPr>
          <p:cNvSpPr txBox="1"/>
          <p:nvPr/>
        </p:nvSpPr>
        <p:spPr>
          <a:xfrm>
            <a:off x="1256116" y="1186296"/>
            <a:ext cx="340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Tell your mum or dad if you can.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BA3E5EA-EE18-41AB-8773-EC0F2743CAD9}"/>
              </a:ext>
            </a:extLst>
          </p:cNvPr>
          <p:cNvGrpSpPr/>
          <p:nvPr/>
        </p:nvGrpSpPr>
        <p:grpSpPr>
          <a:xfrm>
            <a:off x="4098970" y="679073"/>
            <a:ext cx="7332866" cy="5156423"/>
            <a:chOff x="4098970" y="679073"/>
            <a:chExt cx="7332866" cy="51564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843EC5B-F501-4115-A700-60EB4F76D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8970" y="679073"/>
              <a:ext cx="7332866" cy="515642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73CE05-17D5-4A96-8417-582693B5CC61}"/>
                </a:ext>
              </a:extLst>
            </p:cNvPr>
            <p:cNvSpPr/>
            <p:nvPr/>
          </p:nvSpPr>
          <p:spPr>
            <a:xfrm rot="413074">
              <a:off x="5261383" y="1179350"/>
              <a:ext cx="5008040" cy="3872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300"/>
                </a:lnSpc>
              </a:pPr>
              <a:r>
                <a:rPr lang="en-US" sz="30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</a:t>
              </a:r>
              <a:r>
                <a:rPr lang="en-GB" sz="36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Let us look </a:t>
              </a:r>
              <a:r>
                <a:rPr lang="en-GB" sz="3600" b="1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on</a:t>
              </a:r>
              <a:r>
                <a:rPr lang="en-GB" sz="36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ly  </a:t>
              </a:r>
            </a:p>
            <a:p>
              <a:pPr>
                <a:lnSpc>
                  <a:spcPts val="4300"/>
                </a:lnSpc>
              </a:pPr>
              <a:r>
                <a:rPr lang="en-GB" sz="36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</a:t>
              </a:r>
              <a:r>
                <a:rPr lang="en-GB" sz="36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to </a:t>
              </a:r>
              <a:r>
                <a:rPr lang="en-GB" sz="3600" b="1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Jesus</a:t>
              </a:r>
              <a:r>
                <a:rPr lang="en-GB" sz="36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. He is </a:t>
              </a:r>
            </a:p>
            <a:p>
              <a:pPr>
                <a:lnSpc>
                  <a:spcPts val="4300"/>
                </a:lnSpc>
              </a:pPr>
              <a:r>
                <a:rPr lang="en-GB" sz="36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</a:t>
              </a:r>
              <a:r>
                <a:rPr lang="en-GB" sz="36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the </a:t>
              </a:r>
              <a:r>
                <a:rPr lang="en-GB" sz="3600" b="1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on</a:t>
              </a:r>
              <a:r>
                <a:rPr lang="en-GB" sz="36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e who </a:t>
              </a:r>
            </a:p>
            <a:p>
              <a:pPr>
                <a:lnSpc>
                  <a:spcPts val="4300"/>
                </a:lnSpc>
              </a:pPr>
              <a:r>
                <a:rPr lang="en-GB" sz="36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</a:t>
              </a:r>
              <a:r>
                <a:rPr lang="en-GB" sz="36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began our faith, </a:t>
              </a:r>
            </a:p>
            <a:p>
              <a:pPr>
                <a:lnSpc>
                  <a:spcPts val="4300"/>
                </a:lnSpc>
              </a:pPr>
              <a:r>
                <a:rPr lang="en-GB" sz="36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</a:t>
              </a:r>
              <a:r>
                <a:rPr lang="en-GB" sz="36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and he makes our    </a:t>
              </a:r>
            </a:p>
            <a:p>
              <a:pPr>
                <a:lnSpc>
                  <a:spcPts val="4300"/>
                </a:lnSpc>
              </a:pPr>
              <a:r>
                <a:rPr lang="en-GB" sz="36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</a:t>
              </a:r>
              <a:r>
                <a:rPr lang="en-GB" sz="36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faith perfect. </a:t>
              </a:r>
              <a:r>
                <a:rPr lang="en-GB" sz="40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 </a:t>
              </a:r>
              <a:r>
                <a:rPr lang="en-US" sz="4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</a:t>
              </a:r>
              <a:endParaRPr lang="en-US" sz="1400" b="1" dirty="0">
                <a:solidFill>
                  <a:srgbClr val="0000CC"/>
                </a:solidFill>
                <a:latin typeface="Comic Sans MS" panose="030F0702030302020204" pitchFamily="66" charset="0"/>
              </a:endParaRPr>
            </a:p>
            <a:p>
              <a:pPr>
                <a:lnSpc>
                  <a:spcPts val="4000"/>
                </a:lnSpc>
              </a:pPr>
              <a:r>
                <a:rPr lang="en-US" sz="14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      </a:t>
              </a:r>
              <a:r>
                <a:rPr lang="en-US" sz="2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Hebrews 12 v2</a:t>
              </a:r>
              <a:endParaRPr lang="en-GB" sz="27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03FC4C62-BEF4-45B7-AD32-6BA2B4A92F6B}"/>
              </a:ext>
            </a:extLst>
          </p:cNvPr>
          <p:cNvSpPr/>
          <p:nvPr/>
        </p:nvSpPr>
        <p:spPr>
          <a:xfrm>
            <a:off x="-232070" y="-237689"/>
            <a:ext cx="13470709" cy="7333378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537A60-C6D1-4679-B4E7-4304EF851C22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3EB5419-DA52-4BCA-82D6-229A5C57AC2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B03785-DEEC-4FC0-B2F5-03B1C01CC9A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06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471F609B-3AA3-4157-9273-EE6ED78BC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21" y="1579923"/>
            <a:ext cx="3413891" cy="2288341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FF984AA-009D-454F-A956-E7FB95978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10" y="559427"/>
            <a:ext cx="3142980" cy="4250441"/>
          </a:xfrm>
          <a:prstGeom prst="rect">
            <a:avLst/>
          </a:prstGeom>
        </p:spPr>
      </p:pic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F8542A9-339A-4C86-B7F0-8C2AB5D43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5" y="2788707"/>
            <a:ext cx="1909520" cy="32333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84582D6-68AE-4670-8035-EBE26E6129AA}"/>
              </a:ext>
            </a:extLst>
          </p:cNvPr>
          <p:cNvGrpSpPr/>
          <p:nvPr/>
        </p:nvGrpSpPr>
        <p:grpSpPr>
          <a:xfrm>
            <a:off x="266700" y="351732"/>
            <a:ext cx="3818393" cy="894470"/>
            <a:chOff x="7548076" y="4811713"/>
            <a:chExt cx="3162354" cy="1069667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83525827-A964-4069-90AD-D3019F43536B}"/>
                </a:ext>
              </a:extLst>
            </p:cNvPr>
            <p:cNvSpPr/>
            <p:nvPr/>
          </p:nvSpPr>
          <p:spPr>
            <a:xfrm>
              <a:off x="7548076" y="4811713"/>
              <a:ext cx="3162354" cy="1069667"/>
            </a:xfrm>
            <a:prstGeom prst="wedgeRoundRectCallout">
              <a:avLst>
                <a:gd name="adj1" fmla="val -16798"/>
                <a:gd name="adj2" fmla="val 306069"/>
                <a:gd name="adj3" fmla="val 16667"/>
              </a:avLst>
            </a:prstGeom>
            <a:solidFill>
              <a:schemeClr val="bg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7AEDA5-F1A7-4263-B580-0C09ADF2AA8A}"/>
                </a:ext>
              </a:extLst>
            </p:cNvPr>
            <p:cNvSpPr txBox="1"/>
            <p:nvPr/>
          </p:nvSpPr>
          <p:spPr>
            <a:xfrm>
              <a:off x="7574257" y="4865041"/>
              <a:ext cx="3012600" cy="993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Here are the activities we have this week.</a:t>
              </a:r>
              <a:endParaRPr lang="en-GB" sz="2400" dirty="0">
                <a:solidFill>
                  <a:srgbClr val="0000CC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B9AC8A2-6E1E-4D77-8E4C-4C29474055E5}"/>
              </a:ext>
            </a:extLst>
          </p:cNvPr>
          <p:cNvGrpSpPr/>
          <p:nvPr/>
        </p:nvGrpSpPr>
        <p:grpSpPr>
          <a:xfrm>
            <a:off x="4319181" y="150167"/>
            <a:ext cx="7371455" cy="5127910"/>
            <a:chOff x="4319181" y="150167"/>
            <a:chExt cx="7371455" cy="512791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A58C346-3F94-4A41-B129-63F8C2777282}"/>
                </a:ext>
              </a:extLst>
            </p:cNvPr>
            <p:cNvSpPr/>
            <p:nvPr/>
          </p:nvSpPr>
          <p:spPr>
            <a:xfrm>
              <a:off x="4319181" y="150167"/>
              <a:ext cx="3591737" cy="51279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8A1F313-C5F9-446A-A36B-3A1D8261223A}"/>
                </a:ext>
              </a:extLst>
            </p:cNvPr>
            <p:cNvSpPr/>
            <p:nvPr/>
          </p:nvSpPr>
          <p:spPr>
            <a:xfrm>
              <a:off x="8098899" y="150167"/>
              <a:ext cx="3591737" cy="51279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FD4CD57-7151-470D-B5D1-9839B286DE41}"/>
              </a:ext>
            </a:extLst>
          </p:cNvPr>
          <p:cNvSpPr txBox="1"/>
          <p:nvPr/>
        </p:nvSpPr>
        <p:spPr>
          <a:xfrm>
            <a:off x="4869155" y="5453730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Jigsaw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3F9E76-EEAB-421A-A8D5-520CA21A255A}"/>
              </a:ext>
            </a:extLst>
          </p:cNvPr>
          <p:cNvSpPr txBox="1"/>
          <p:nvPr/>
        </p:nvSpPr>
        <p:spPr>
          <a:xfrm>
            <a:off x="8352093" y="5501154"/>
            <a:ext cx="344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Craft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B56C7B-237E-44AB-A3E3-E418051A24D3}"/>
              </a:ext>
            </a:extLst>
          </p:cNvPr>
          <p:cNvSpPr txBox="1"/>
          <p:nvPr/>
        </p:nvSpPr>
        <p:spPr>
          <a:xfrm>
            <a:off x="3987641" y="5984565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Large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2CB2AC-7D42-49D5-91C2-49741E2A8B99}"/>
              </a:ext>
            </a:extLst>
          </p:cNvPr>
          <p:cNvSpPr txBox="1"/>
          <p:nvPr/>
        </p:nvSpPr>
        <p:spPr>
          <a:xfrm>
            <a:off x="6362446" y="5992676"/>
            <a:ext cx="1989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Small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6310C0E6-AD90-4B58-8092-8110A5B0A528}"/>
              </a:ext>
            </a:extLst>
          </p:cNvPr>
          <p:cNvSpPr/>
          <p:nvPr/>
        </p:nvSpPr>
        <p:spPr>
          <a:xfrm>
            <a:off x="-176014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CC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FB34A3-8CF3-4765-94BD-A3DBBA37D472}"/>
              </a:ext>
            </a:extLst>
          </p:cNvPr>
          <p:cNvGrpSpPr/>
          <p:nvPr/>
        </p:nvGrpSpPr>
        <p:grpSpPr>
          <a:xfrm>
            <a:off x="10072892" y="5776512"/>
            <a:ext cx="2011680" cy="941878"/>
            <a:chOff x="3474720" y="-1626814"/>
            <a:chExt cx="2011680" cy="941878"/>
          </a:xfrm>
        </p:grpSpPr>
        <p:sp>
          <p:nvSpPr>
            <p:cNvPr id="16" name="Arrow: Right 1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954B34E-6A72-41AB-BC90-614F82F8D346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7AC475-BDBA-4C13-8F97-12BBEDA77E9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249D2CB-013A-407A-B65E-791C4B38273F}"/>
              </a:ext>
            </a:extLst>
          </p:cNvPr>
          <p:cNvSpPr txBox="1"/>
          <p:nvPr/>
        </p:nvSpPr>
        <p:spPr>
          <a:xfrm>
            <a:off x="6254788" y="6275475"/>
            <a:ext cx="2361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CC"/>
                </a:solidFill>
                <a:hlinkClick r:id="rId6"/>
              </a:rPr>
              <a:t>https://jigex.com/ewF9</a:t>
            </a:r>
            <a:endParaRPr lang="en-GB" dirty="0">
              <a:solidFill>
                <a:srgbClr val="0000CC"/>
              </a:solidFill>
            </a:endParaRPr>
          </a:p>
          <a:p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5D9E85-E3D8-414E-BED1-965E20721F2F}"/>
              </a:ext>
            </a:extLst>
          </p:cNvPr>
          <p:cNvSpPr txBox="1"/>
          <p:nvPr/>
        </p:nvSpPr>
        <p:spPr>
          <a:xfrm>
            <a:off x="3638747" y="6283765"/>
            <a:ext cx="2616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CC"/>
                </a:solidFill>
                <a:hlinkClick r:id="rId7"/>
              </a:rPr>
              <a:t>https://jigex.com/ck2v</a:t>
            </a:r>
            <a:endParaRPr lang="en-GB" dirty="0">
              <a:solidFill>
                <a:srgbClr val="0000CC"/>
              </a:solidFill>
            </a:endParaRPr>
          </a:p>
          <a:p>
            <a:pPr algn="ctr"/>
            <a:endParaRPr lang="en-GB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6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BA18CA1-F59C-4FF2-8B1E-F2C27F956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06" y="303173"/>
            <a:ext cx="3046191" cy="4865139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7F02D8A8-4FFF-49BA-A05D-2CFD40468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75" y="416510"/>
            <a:ext cx="3199384" cy="4633479"/>
          </a:xfrm>
          <a:prstGeom prst="rect">
            <a:avLst/>
          </a:prstGeom>
        </p:spPr>
      </p:pic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A2D750E2-9D7E-45D2-A1F8-53BD9CE93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14" y="303173"/>
            <a:ext cx="2834366" cy="2334024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6106D02-A466-479B-8C5F-5FA68CAA1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14" y="2715965"/>
            <a:ext cx="2896600" cy="233402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40B510-698D-4EB7-86FA-87E8F30CAB01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4C7B997-0CDC-4533-8DBF-129090D73DA9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8205D3-1942-4F1B-BC40-E9F5D982EEC3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EBACF0-9E39-42C2-A179-52C39AE7B3A2}"/>
              </a:ext>
            </a:extLst>
          </p:cNvPr>
          <p:cNvSpPr txBox="1"/>
          <p:nvPr/>
        </p:nvSpPr>
        <p:spPr>
          <a:xfrm>
            <a:off x="4436362" y="5383181"/>
            <a:ext cx="3695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Spot the difference 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Activity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EE6C46-0BD4-4577-9EB3-1639D46E163D}"/>
              </a:ext>
            </a:extLst>
          </p:cNvPr>
          <p:cNvSpPr txBox="1"/>
          <p:nvPr/>
        </p:nvSpPr>
        <p:spPr>
          <a:xfrm>
            <a:off x="425994" y="5486400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Word search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CC5048-1441-4366-87A9-7DDE3A25AC73}"/>
              </a:ext>
            </a:extLst>
          </p:cNvPr>
          <p:cNvSpPr txBox="1"/>
          <p:nvPr/>
        </p:nvSpPr>
        <p:spPr>
          <a:xfrm>
            <a:off x="8307633" y="5486400"/>
            <a:ext cx="317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Colouring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D2B8B2C9-4F58-4813-B030-6F3F395F42F9}"/>
              </a:ext>
            </a:extLst>
          </p:cNvPr>
          <p:cNvSpPr txBox="1"/>
          <p:nvPr/>
        </p:nvSpPr>
        <p:spPr>
          <a:xfrm>
            <a:off x="964328" y="5967956"/>
            <a:ext cx="2933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Click to play online</a:t>
            </a:r>
          </a:p>
        </p:txBody>
      </p:sp>
      <p:sp>
        <p:nvSpPr>
          <p:cNvPr id="11" name="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845B3553-2B96-42B6-982F-4077F870D3DE}"/>
              </a:ext>
            </a:extLst>
          </p:cNvPr>
          <p:cNvSpPr/>
          <p:nvPr/>
        </p:nvSpPr>
        <p:spPr>
          <a:xfrm>
            <a:off x="0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0A1EF9-0D8D-424F-8544-20F1FDF970E5}"/>
              </a:ext>
            </a:extLst>
          </p:cNvPr>
          <p:cNvSpPr txBox="1"/>
          <p:nvPr/>
        </p:nvSpPr>
        <p:spPr>
          <a:xfrm>
            <a:off x="648509" y="6393225"/>
            <a:ext cx="3596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rgbClr val="0000CC"/>
                </a:solidFill>
                <a:latin typeface="Comic Sans MS" panose="030F0702030302020204" pitchFamily="66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https://thewordsearch.com/puzzle/2189232/</a:t>
            </a:r>
            <a:endParaRPr lang="en-US" sz="12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sz="12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BE20E2-6C3A-47FB-A170-21A40F21E9C5}"/>
              </a:ext>
            </a:extLst>
          </p:cNvPr>
          <p:cNvGrpSpPr/>
          <p:nvPr/>
        </p:nvGrpSpPr>
        <p:grpSpPr>
          <a:xfrm>
            <a:off x="10063414" y="5748010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F4C38EB-A945-49BC-B694-DDF918F814A6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3A59D9-DA9B-447C-8479-BDC55A794BE3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26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DE0E1C5F-CFAE-4EC2-BC7B-EA9C95F6C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27" y="418211"/>
            <a:ext cx="3134474" cy="4606360"/>
          </a:xfrm>
          <a:prstGeom prst="rect">
            <a:avLst/>
          </a:prstGeom>
        </p:spPr>
      </p:pic>
      <p:pic>
        <p:nvPicPr>
          <p:cNvPr id="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500DF29A-D4E0-4C74-B8FF-98F45E2CB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09" y="361949"/>
            <a:ext cx="3149849" cy="4637562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CAA078-4F67-41DB-99C5-98A25355F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09" y="1109914"/>
            <a:ext cx="3289870" cy="344303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7BDA98-B0A7-4199-B5AB-644CF6C844FD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FF8928-3148-4DFA-9827-8F619EAA6E9B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BBC1BB-D770-4B67-B354-A5CE35FA3F5E}"/>
              </a:ext>
            </a:extLst>
          </p:cNvPr>
          <p:cNvSpPr/>
          <p:nvPr/>
        </p:nvSpPr>
        <p:spPr>
          <a:xfrm>
            <a:off x="599712" y="150167"/>
            <a:ext cx="3591737" cy="5127910"/>
          </a:xfrm>
          <a:prstGeom prst="roundRect">
            <a:avLst>
              <a:gd name="adj" fmla="val 110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B37A8-231D-444C-BCC5-D0272A338FA1}"/>
              </a:ext>
            </a:extLst>
          </p:cNvPr>
          <p:cNvSpPr txBox="1"/>
          <p:nvPr/>
        </p:nvSpPr>
        <p:spPr>
          <a:xfrm>
            <a:off x="4253835" y="5512660"/>
            <a:ext cx="3973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Codebreaker Activity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F52C9-E493-4D45-81F3-B8A59379E681}"/>
              </a:ext>
            </a:extLst>
          </p:cNvPr>
          <p:cNvSpPr txBox="1"/>
          <p:nvPr/>
        </p:nvSpPr>
        <p:spPr>
          <a:xfrm>
            <a:off x="964328" y="5432344"/>
            <a:ext cx="28456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Optical Illusion 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9128F2-2B5D-471E-8B08-E9DCD43ABE53}"/>
              </a:ext>
            </a:extLst>
          </p:cNvPr>
          <p:cNvSpPr txBox="1"/>
          <p:nvPr/>
        </p:nvSpPr>
        <p:spPr>
          <a:xfrm>
            <a:off x="8691400" y="5493805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Maze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F06969B2-CF81-4F1F-B24C-20FF1427138C}"/>
              </a:ext>
            </a:extLst>
          </p:cNvPr>
          <p:cNvSpPr/>
          <p:nvPr/>
        </p:nvSpPr>
        <p:spPr>
          <a:xfrm>
            <a:off x="-140524" y="-199990"/>
            <a:ext cx="13470709" cy="72579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C53ECA-D4FC-47C7-B182-CCDAE2DF1CE4}"/>
              </a:ext>
            </a:extLst>
          </p:cNvPr>
          <p:cNvGrpSpPr/>
          <p:nvPr/>
        </p:nvGrpSpPr>
        <p:grpSpPr>
          <a:xfrm>
            <a:off x="10180320" y="5761814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742D54D-3697-4967-B930-533E6C357A4D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044888-BE8E-440A-AA9C-2B5BEC2A3CEA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37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F8BDE9B8-02CA-4205-A8F5-3176F8A4C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51" y="479195"/>
            <a:ext cx="3293435" cy="4416126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D4876E47-FEF2-4ABE-BA20-F1EA1827F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04" y="549240"/>
            <a:ext cx="3291725" cy="4301067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8E42A48B-80B9-430B-A75B-79BBB8453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31" y="479195"/>
            <a:ext cx="3210936" cy="44411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93A225-963F-43C7-8D2C-26DD9822BEF9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EBBC8DF-1241-424B-B34D-2BC0ED68FE35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EC251E5-2120-49AC-B732-4DE0DE2C3592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741A24-6AD7-4994-8C20-55AB4CF5B354}"/>
              </a:ext>
            </a:extLst>
          </p:cNvPr>
          <p:cNvSpPr txBox="1"/>
          <p:nvPr/>
        </p:nvSpPr>
        <p:spPr>
          <a:xfrm>
            <a:off x="4651003" y="5493805"/>
            <a:ext cx="31293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Interactive Quiz 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Activity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DBE291-3506-41FB-BDF5-34844365B143}"/>
              </a:ext>
            </a:extLst>
          </p:cNvPr>
          <p:cNvSpPr txBox="1"/>
          <p:nvPr/>
        </p:nvSpPr>
        <p:spPr>
          <a:xfrm>
            <a:off x="950070" y="5424698"/>
            <a:ext cx="28568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Finish the story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D4A5A-3651-4277-A2AA-BA51F5AF7396}"/>
              </a:ext>
            </a:extLst>
          </p:cNvPr>
          <p:cNvSpPr txBox="1"/>
          <p:nvPr/>
        </p:nvSpPr>
        <p:spPr>
          <a:xfrm>
            <a:off x="8314391" y="5506270"/>
            <a:ext cx="337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Reflection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6" action="ppaction://hlinksldjump"/>
            <a:extLst>
              <a:ext uri="{FF2B5EF4-FFF2-40B4-BE49-F238E27FC236}">
                <a16:creationId xmlns:a16="http://schemas.microsoft.com/office/drawing/2014/main" id="{4C8982FE-8BE3-4F83-80CD-F265C49F2A90}"/>
              </a:ext>
            </a:extLst>
          </p:cNvPr>
          <p:cNvSpPr/>
          <p:nvPr/>
        </p:nvSpPr>
        <p:spPr>
          <a:xfrm>
            <a:off x="-169332" y="-355599"/>
            <a:ext cx="13640042" cy="7391576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6E2088C-837E-40E4-804B-5BFEC6A24A55}"/>
              </a:ext>
            </a:extLst>
          </p:cNvPr>
          <p:cNvGrpSpPr/>
          <p:nvPr/>
        </p:nvGrpSpPr>
        <p:grpSpPr>
          <a:xfrm>
            <a:off x="10002513" y="5774014"/>
            <a:ext cx="2011680" cy="941878"/>
            <a:chOff x="3474720" y="-1626814"/>
            <a:chExt cx="2011680" cy="941878"/>
          </a:xfrm>
        </p:grpSpPr>
        <p:sp>
          <p:nvSpPr>
            <p:cNvPr id="10" name="Arrow: Right 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5F697A1-86A4-4F27-BB0E-5E0BA916C40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6D1713-DE38-4A54-BC5C-CBF377A3EB7E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55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9F18FD1-CBAC-413D-AE81-6C51527BB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2" y="2345352"/>
            <a:ext cx="1921429" cy="3207234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E3A2240-020D-40FD-A0E7-D1B5EF038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8" y="2239980"/>
            <a:ext cx="1921429" cy="328084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578605FC-3F18-4F6E-A059-1EA674627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7A9AF4A6-D757-4063-8678-75F8269DA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8C8384A5-BFB5-407F-B4C3-53BDDF479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26" y="2277925"/>
            <a:ext cx="1926423" cy="323621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60A2BA23-A7F5-4058-9A9F-4C8FA75D82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32" y="2195000"/>
            <a:ext cx="1921429" cy="3344374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9D7B52BC-B290-40D3-818B-0070C9830D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64" y="2038558"/>
            <a:ext cx="1918601" cy="3468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8F374E-2115-4908-A3C9-2F5E998DE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359986"/>
            <a:ext cx="1942401" cy="318491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F7BC9C-8448-4C34-8D76-2D44A7BFE1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14" y="2332140"/>
            <a:ext cx="1909872" cy="32072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A55DB4-3703-4073-8B49-5830408691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8" y="2277303"/>
            <a:ext cx="1921428" cy="3262071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39007724-32B8-4F20-8B48-62F06DF265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52" y="2258535"/>
            <a:ext cx="1934730" cy="328083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3647CED-4AE6-42A0-A23C-27356878B2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208213"/>
            <a:ext cx="1962265" cy="3322638"/>
          </a:xfrm>
          <a:prstGeom prst="rect">
            <a:avLst/>
          </a:prstGeom>
        </p:spPr>
      </p:pic>
      <p:pic>
        <p:nvPicPr>
          <p:cNvPr id="14" name="Picture 13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2B53C01E-D883-4A16-B595-4FBFDE5E2B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4" y="2053478"/>
            <a:ext cx="1921429" cy="34738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F59B373D-28F7-4E4F-9D5F-0CA24CF9D5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94" y="2239980"/>
            <a:ext cx="1921428" cy="32808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02D647-8441-4313-90C8-1F33258029DD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F5513FCA-98AA-40FD-AEB9-E56895F3C063}"/>
              </a:ext>
            </a:extLst>
          </p:cNvPr>
          <p:cNvSpPr/>
          <p:nvPr/>
        </p:nvSpPr>
        <p:spPr>
          <a:xfrm>
            <a:off x="-257629" y="-220842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16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9835FA9-6B84-4575-8E75-45630A327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2" y="2730493"/>
            <a:ext cx="1921428" cy="353217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1490897-AF32-487C-B3B8-15B021A57973}"/>
              </a:ext>
            </a:extLst>
          </p:cNvPr>
          <p:cNvGrpSpPr/>
          <p:nvPr/>
        </p:nvGrpSpPr>
        <p:grpSpPr>
          <a:xfrm>
            <a:off x="130527" y="202019"/>
            <a:ext cx="11542056" cy="1855887"/>
            <a:chOff x="130527" y="202019"/>
            <a:chExt cx="11930950" cy="1855887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FB0CA647-18D0-4ED4-A338-2DEA62BCEAA8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-39082"/>
                <a:gd name="adj2" fmla="val 12931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CE4CDD-2A42-46D9-B036-A97C0243BB06}"/>
                </a:ext>
              </a:extLst>
            </p:cNvPr>
            <p:cNvSpPr txBox="1"/>
            <p:nvPr/>
          </p:nvSpPr>
          <p:spPr>
            <a:xfrm>
              <a:off x="197395" y="321104"/>
              <a:ext cx="11821890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Thank You God, that Jesus willingly gave His life for us.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F88071B-86DC-4F35-8FCC-B8DA42E738C0}"/>
              </a:ext>
            </a:extLst>
          </p:cNvPr>
          <p:cNvSpPr txBox="1"/>
          <p:nvPr/>
        </p:nvSpPr>
        <p:spPr>
          <a:xfrm>
            <a:off x="331515" y="839916"/>
            <a:ext cx="1121091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Thank You, that You want the very best for us.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C6B5C5-E7A2-4F13-A9B8-24818E912212}"/>
              </a:ext>
            </a:extLst>
          </p:cNvPr>
          <p:cNvSpPr txBox="1"/>
          <p:nvPr/>
        </p:nvSpPr>
        <p:spPr>
          <a:xfrm>
            <a:off x="195215" y="1420011"/>
            <a:ext cx="1154205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Help us to understand how much You love and care for us.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44606D-0F56-45BD-AE93-9E4E26185F34}"/>
              </a:ext>
            </a:extLst>
          </p:cNvPr>
          <p:cNvGrpSpPr/>
          <p:nvPr/>
        </p:nvGrpSpPr>
        <p:grpSpPr>
          <a:xfrm>
            <a:off x="2247900" y="3803387"/>
            <a:ext cx="8801100" cy="2474803"/>
            <a:chOff x="1419701" y="3404507"/>
            <a:chExt cx="6273706" cy="1419859"/>
          </a:xfrm>
          <a:solidFill>
            <a:schemeClr val="bg1">
              <a:alpha val="20000"/>
            </a:schemeClr>
          </a:solidFill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3818DCBF-DCFF-47AC-BF1A-B01E36F41D09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-59884"/>
                <a:gd name="adj2" fmla="val -61175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D8BAFC-B5DF-4236-A216-67BDA19FA585}"/>
                </a:ext>
              </a:extLst>
            </p:cNvPr>
            <p:cNvSpPr txBox="1"/>
            <p:nvPr/>
          </p:nvSpPr>
          <p:spPr>
            <a:xfrm>
              <a:off x="1450635" y="3455169"/>
              <a:ext cx="6127507" cy="3328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Thank You that Jesus came back to life,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349FA4B-D719-476D-A2F8-80634EA600FD}"/>
              </a:ext>
            </a:extLst>
          </p:cNvPr>
          <p:cNvSpPr txBox="1"/>
          <p:nvPr/>
        </p:nvSpPr>
        <p:spPr>
          <a:xfrm>
            <a:off x="2353804" y="4448107"/>
            <a:ext cx="880110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to show us that You have victory over death.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E16CD6-2281-4CCB-A033-24673B0F3A91}"/>
              </a:ext>
            </a:extLst>
          </p:cNvPr>
          <p:cNvSpPr txBox="1"/>
          <p:nvPr/>
        </p:nvSpPr>
        <p:spPr>
          <a:xfrm>
            <a:off x="2917370" y="4967229"/>
            <a:ext cx="763633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Help us to trust and follow You today.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A383CD-8BE5-4F28-82BE-1679A61BEE68}"/>
              </a:ext>
            </a:extLst>
          </p:cNvPr>
          <p:cNvSpPr txBox="1"/>
          <p:nvPr/>
        </p:nvSpPr>
        <p:spPr>
          <a:xfrm>
            <a:off x="5514310" y="5517697"/>
            <a:ext cx="149971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AMEN</a:t>
            </a:r>
          </a:p>
        </p:txBody>
      </p:sp>
      <p:sp>
        <p:nvSpPr>
          <p:cNvPr id="30" name="Rectangle 29">
            <a:hlinkClick r:id="rId4" action="ppaction://hlinksldjump"/>
            <a:extLst>
              <a:ext uri="{FF2B5EF4-FFF2-40B4-BE49-F238E27FC236}">
                <a16:creationId xmlns:a16="http://schemas.microsoft.com/office/drawing/2014/main" id="{47D68CCD-7AC3-4A88-920E-3A4CB9F38ED4}"/>
              </a:ext>
            </a:extLst>
          </p:cNvPr>
          <p:cNvSpPr/>
          <p:nvPr/>
        </p:nvSpPr>
        <p:spPr>
          <a:xfrm>
            <a:off x="-146057" y="-277181"/>
            <a:ext cx="13470709" cy="7412362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7AFA54E-3377-4EBA-A88A-D5FBF1D6574D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32" name="Arrow: Right 3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674AD3D-685C-4152-AC38-C0BD6E96C301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84BB24-C841-4344-894E-4B1C0C414CD6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857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/>
      <p:bldP spid="2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9835FA9-6B84-4575-8E75-45630A327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2" y="2730493"/>
            <a:ext cx="1921428" cy="353217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1490897-AF32-487C-B3B8-15B021A57973}"/>
              </a:ext>
            </a:extLst>
          </p:cNvPr>
          <p:cNvGrpSpPr/>
          <p:nvPr/>
        </p:nvGrpSpPr>
        <p:grpSpPr>
          <a:xfrm>
            <a:off x="130527" y="202019"/>
            <a:ext cx="11024377" cy="1855887"/>
            <a:chOff x="130527" y="202019"/>
            <a:chExt cx="11930950" cy="1855887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FB0CA647-18D0-4ED4-A338-2DEA62BCEAA8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-38593"/>
                <a:gd name="adj2" fmla="val 12905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CE4CDD-2A42-46D9-B036-A97C0243BB06}"/>
                </a:ext>
              </a:extLst>
            </p:cNvPr>
            <p:cNvSpPr txBox="1"/>
            <p:nvPr/>
          </p:nvSpPr>
          <p:spPr>
            <a:xfrm>
              <a:off x="197395" y="321104"/>
              <a:ext cx="11821890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We saw last week that Jesus appeared to the women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F88071B-86DC-4F35-8FCC-B8DA42E738C0}"/>
              </a:ext>
            </a:extLst>
          </p:cNvPr>
          <p:cNvSpPr txBox="1"/>
          <p:nvPr/>
        </p:nvSpPr>
        <p:spPr>
          <a:xfrm>
            <a:off x="560233" y="839916"/>
            <a:ext cx="999346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and then He appeared to His disciples.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C6B5C5-E7A2-4F13-A9B8-24818E912212}"/>
              </a:ext>
            </a:extLst>
          </p:cNvPr>
          <p:cNvSpPr txBox="1"/>
          <p:nvPr/>
        </p:nvSpPr>
        <p:spPr>
          <a:xfrm>
            <a:off x="320169" y="1420011"/>
            <a:ext cx="1085378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In our story today, Jesus meets some more followers.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44606D-0F56-45BD-AE93-9E4E26185F34}"/>
              </a:ext>
            </a:extLst>
          </p:cNvPr>
          <p:cNvGrpSpPr/>
          <p:nvPr/>
        </p:nvGrpSpPr>
        <p:grpSpPr>
          <a:xfrm>
            <a:off x="3042704" y="4475234"/>
            <a:ext cx="5408713" cy="649721"/>
            <a:chOff x="2820290" y="3404507"/>
            <a:chExt cx="4873117" cy="1419859"/>
          </a:xfrm>
          <a:solidFill>
            <a:schemeClr val="bg1">
              <a:alpha val="20000"/>
            </a:schemeClr>
          </a:solidFill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3818DCBF-DCFF-47AC-BF1A-B01E36F41D09}"/>
                </a:ext>
              </a:extLst>
            </p:cNvPr>
            <p:cNvSpPr/>
            <p:nvPr/>
          </p:nvSpPr>
          <p:spPr>
            <a:xfrm>
              <a:off x="2820290" y="3404507"/>
              <a:ext cx="4873117" cy="1419859"/>
            </a:xfrm>
            <a:prstGeom prst="wedgeRoundRectCallout">
              <a:avLst>
                <a:gd name="adj1" fmla="val -80855"/>
                <a:gd name="adj2" fmla="val -196248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D8BAFC-B5DF-4236-A216-67BDA19FA585}"/>
                </a:ext>
              </a:extLst>
            </p:cNvPr>
            <p:cNvSpPr txBox="1"/>
            <p:nvPr/>
          </p:nvSpPr>
          <p:spPr>
            <a:xfrm>
              <a:off x="3093567" y="3455169"/>
              <a:ext cx="4484574" cy="3328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Let’s sing first.</a:t>
              </a:r>
            </a:p>
          </p:txBody>
        </p:sp>
      </p:grpSp>
      <p:sp>
        <p:nvSpPr>
          <p:cNvPr id="30" name="Rectangle 29">
            <a:hlinkClick r:id="rId4" action="ppaction://hlinksldjump"/>
            <a:extLst>
              <a:ext uri="{FF2B5EF4-FFF2-40B4-BE49-F238E27FC236}">
                <a16:creationId xmlns:a16="http://schemas.microsoft.com/office/drawing/2014/main" id="{47D68CCD-7AC3-4A88-920E-3A4CB9F38ED4}"/>
              </a:ext>
            </a:extLst>
          </p:cNvPr>
          <p:cNvSpPr/>
          <p:nvPr/>
        </p:nvSpPr>
        <p:spPr>
          <a:xfrm>
            <a:off x="-56955" y="-299068"/>
            <a:ext cx="13470709" cy="7456135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7AFA54E-3377-4EBA-A88A-D5FBF1D6574D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32" name="Arrow: Right 3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674AD3D-685C-4152-AC38-C0BD6E96C301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84BB24-C841-4344-894E-4B1C0C414CD6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14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D28269FC-0EAF-4328-8CDD-16A97FA51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55" y="2601980"/>
            <a:ext cx="1967359" cy="3335747"/>
          </a:xfrm>
          <a:prstGeom prst="rect">
            <a:avLst/>
          </a:prstGeom>
        </p:spPr>
      </p:pic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982F139-0300-458A-A894-D2B5131E4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979" y="2730493"/>
            <a:ext cx="1921429" cy="320723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7100DAF-B57D-4843-99B8-8F586D86BCF9}"/>
              </a:ext>
            </a:extLst>
          </p:cNvPr>
          <p:cNvGrpSpPr/>
          <p:nvPr/>
        </p:nvGrpSpPr>
        <p:grpSpPr>
          <a:xfrm>
            <a:off x="3515443" y="36283"/>
            <a:ext cx="6622472" cy="1842807"/>
            <a:chOff x="1136171" y="270933"/>
            <a:chExt cx="9347200" cy="1274322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9D570836-7D7F-4C21-B8C1-680BD89857BE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35584"/>
                <a:gd name="adj2" fmla="val 133749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99054A-AB95-45DD-B785-E6AE1FCFBCFE}"/>
                </a:ext>
              </a:extLst>
            </p:cNvPr>
            <p:cNvSpPr txBox="1"/>
            <p:nvPr/>
          </p:nvSpPr>
          <p:spPr>
            <a:xfrm>
              <a:off x="2070961" y="379020"/>
              <a:ext cx="7477617" cy="404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6A390BC-E35D-4518-BC11-AD856AF51CC3}"/>
              </a:ext>
            </a:extLst>
          </p:cNvPr>
          <p:cNvSpPr txBox="1"/>
          <p:nvPr/>
        </p:nvSpPr>
        <p:spPr>
          <a:xfrm>
            <a:off x="4459209" y="1261516"/>
            <a:ext cx="4861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Are you ready to sing?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C72558-747E-4B0D-80D5-A9796F17ECD8}"/>
              </a:ext>
            </a:extLst>
          </p:cNvPr>
          <p:cNvSpPr txBox="1"/>
          <p:nvPr/>
        </p:nvSpPr>
        <p:spPr>
          <a:xfrm>
            <a:off x="3242170" y="746542"/>
            <a:ext cx="729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 hope you like the songs today.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4C84E0-99AE-4E38-BF0C-B35B0C522A51}"/>
              </a:ext>
            </a:extLst>
          </p:cNvPr>
          <p:cNvGrpSpPr/>
          <p:nvPr/>
        </p:nvGrpSpPr>
        <p:grpSpPr>
          <a:xfrm>
            <a:off x="2365860" y="3642482"/>
            <a:ext cx="6015844" cy="1355878"/>
            <a:chOff x="1136171" y="270933"/>
            <a:chExt cx="9347200" cy="1274322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2062F97C-79AA-43F5-AA54-BD17FCF45AD7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62447"/>
                <a:gd name="adj2" fmla="val -67118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EB8232E-1BC6-46D2-BB1A-42808EF90E82}"/>
                </a:ext>
              </a:extLst>
            </p:cNvPr>
            <p:cNvSpPr txBox="1"/>
            <p:nvPr/>
          </p:nvSpPr>
          <p:spPr>
            <a:xfrm>
              <a:off x="1610718" y="318098"/>
              <a:ext cx="8820024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5BF0962-C99A-4065-A902-E817C9E95221}"/>
              </a:ext>
            </a:extLst>
          </p:cNvPr>
          <p:cNvSpPr txBox="1"/>
          <p:nvPr/>
        </p:nvSpPr>
        <p:spPr>
          <a:xfrm>
            <a:off x="3348445" y="4310234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  <a:extLst>
              <a:ext uri="{FF2B5EF4-FFF2-40B4-BE49-F238E27FC236}">
                <a16:creationId xmlns:a16="http://schemas.microsoft.com/office/drawing/2014/main" id="{C5F3AD6C-D6D7-44E9-91D4-B3F8DA73F682}"/>
              </a:ext>
            </a:extLst>
          </p:cNvPr>
          <p:cNvSpPr/>
          <p:nvPr/>
        </p:nvSpPr>
        <p:spPr>
          <a:xfrm>
            <a:off x="-205016" y="-283810"/>
            <a:ext cx="13470709" cy="7425620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79FFC80-49C2-4678-ABDE-E2AA63EF8B5C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20" name="Arrow: Right 1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82C725A-79E4-4187-9A6E-DDC4C3D8D79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CC292F-E8EA-4A56-A55D-F20C8C7F209C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TextBox 23">
            <a:hlinkClick r:id="rId5"/>
            <a:extLst>
              <a:ext uri="{FF2B5EF4-FFF2-40B4-BE49-F238E27FC236}">
                <a16:creationId xmlns:a16="http://schemas.microsoft.com/office/drawing/2014/main" id="{C0109BE7-31DA-4CAA-A8D0-19FC66B0452C}"/>
              </a:ext>
            </a:extLst>
          </p:cNvPr>
          <p:cNvSpPr txBox="1"/>
          <p:nvPr/>
        </p:nvSpPr>
        <p:spPr>
          <a:xfrm>
            <a:off x="3310617" y="5229841"/>
            <a:ext cx="4978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My Hope is in the Lord</a:t>
            </a:r>
          </a:p>
        </p:txBody>
      </p:sp>
      <p:sp>
        <p:nvSpPr>
          <p:cNvPr id="26" name="TextBox 25">
            <a:hlinkClick r:id="rId6"/>
            <a:extLst>
              <a:ext uri="{FF2B5EF4-FFF2-40B4-BE49-F238E27FC236}">
                <a16:creationId xmlns:a16="http://schemas.microsoft.com/office/drawing/2014/main" id="{559C34DF-5563-4320-937E-F66BC5AAF026}"/>
              </a:ext>
            </a:extLst>
          </p:cNvPr>
          <p:cNvSpPr txBox="1"/>
          <p:nvPr/>
        </p:nvSpPr>
        <p:spPr>
          <a:xfrm>
            <a:off x="289824" y="1909178"/>
            <a:ext cx="4978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This is amazing Grace</a:t>
            </a:r>
          </a:p>
        </p:txBody>
      </p:sp>
    </p:spTree>
    <p:extLst>
      <p:ext uri="{BB962C8B-B14F-4D97-AF65-F5344CB8AC3E}">
        <p14:creationId xmlns:p14="http://schemas.microsoft.com/office/powerpoint/2010/main" val="37170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-4.44444E-6 L -0.33646 0.0004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75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626538-CAB3-4B63-8CAC-616E33DF9AB1}"/>
              </a:ext>
            </a:extLst>
          </p:cNvPr>
          <p:cNvGrpSpPr/>
          <p:nvPr/>
        </p:nvGrpSpPr>
        <p:grpSpPr>
          <a:xfrm>
            <a:off x="-813260" y="1410509"/>
            <a:ext cx="25898627" cy="3576339"/>
            <a:chOff x="-2484445" y="3114937"/>
            <a:chExt cx="25898627" cy="3576339"/>
          </a:xfrm>
        </p:grpSpPr>
        <p:pic>
          <p:nvPicPr>
            <p:cNvPr id="3" name="Picture 2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DC85C2C4-AB8D-4ADF-B5F9-C29D18479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84445" y="3910240"/>
              <a:ext cx="13097026" cy="2290535"/>
            </a:xfrm>
            <a:prstGeom prst="rect">
              <a:avLst/>
            </a:prstGeom>
          </p:spPr>
        </p:pic>
        <p:pic>
          <p:nvPicPr>
            <p:cNvPr id="4" name="Picture 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3FCA16E-B050-4C80-9CE6-57765AC72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6218" y="3114937"/>
              <a:ext cx="13147964" cy="357633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90C31D1-93F8-4FB4-BB25-4213CB1B77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2" y="2730493"/>
            <a:ext cx="1921428" cy="3532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8570B0-E0B5-42CC-92FE-5E8F157E37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4644" y="2724623"/>
            <a:ext cx="1921428" cy="353217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86DB165-727D-48A3-93FD-8D569E13E53B}"/>
              </a:ext>
            </a:extLst>
          </p:cNvPr>
          <p:cNvGrpSpPr/>
          <p:nvPr/>
        </p:nvGrpSpPr>
        <p:grpSpPr>
          <a:xfrm>
            <a:off x="348131" y="460534"/>
            <a:ext cx="4841523" cy="782182"/>
            <a:chOff x="130527" y="202019"/>
            <a:chExt cx="11930950" cy="185588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17D96057-12CD-47C6-92AF-078385227EB5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-29048"/>
                <a:gd name="adj2" fmla="val 34363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7BD375-469E-4F07-B59E-D6AB350CE577}"/>
                </a:ext>
              </a:extLst>
            </p:cNvPr>
            <p:cNvSpPr txBox="1"/>
            <p:nvPr/>
          </p:nvSpPr>
          <p:spPr>
            <a:xfrm>
              <a:off x="197395" y="321105"/>
              <a:ext cx="11821889" cy="13763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Thank You Music Man.</a:t>
              </a:r>
            </a:p>
          </p:txBody>
        </p:sp>
      </p:grpSp>
      <p:pic>
        <p:nvPicPr>
          <p:cNvPr id="17" name="Picture 1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D10E761-0746-4430-9504-CD25996F0F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55" y="2730493"/>
            <a:ext cx="1921429" cy="32072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DF39C1E-7F0F-425F-B029-E7BE6F647670}"/>
              </a:ext>
            </a:extLst>
          </p:cNvPr>
          <p:cNvGrpSpPr/>
          <p:nvPr/>
        </p:nvGrpSpPr>
        <p:grpSpPr>
          <a:xfrm>
            <a:off x="7610416" y="460534"/>
            <a:ext cx="3899891" cy="782181"/>
            <a:chOff x="1136171" y="270933"/>
            <a:chExt cx="9347200" cy="127432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D57BC8C7-41F5-4C48-9A11-C3B7D1010D3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10333"/>
                <a:gd name="adj2" fmla="val 328589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4441BE-DF8C-4CFE-9009-EA5A1553FC21}"/>
                </a:ext>
              </a:extLst>
            </p:cNvPr>
            <p:cNvSpPr txBox="1"/>
            <p:nvPr/>
          </p:nvSpPr>
          <p:spPr>
            <a:xfrm>
              <a:off x="1136173" y="379020"/>
              <a:ext cx="9347198" cy="404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I’ll see you later! 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C12746D-C589-437E-BEF2-D28E64A7D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50" y="2724623"/>
            <a:ext cx="1921428" cy="353217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3FD55C8-546E-4CBF-892E-D4AC0ECED613}"/>
              </a:ext>
            </a:extLst>
          </p:cNvPr>
          <p:cNvGrpSpPr/>
          <p:nvPr/>
        </p:nvGrpSpPr>
        <p:grpSpPr>
          <a:xfrm>
            <a:off x="179251" y="439490"/>
            <a:ext cx="6508456" cy="1766322"/>
            <a:chOff x="130527" y="202019"/>
            <a:chExt cx="11930950" cy="1855887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0C726E30-72B6-46AB-9B0C-0B412563E470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-32428"/>
                <a:gd name="adj2" fmla="val 12624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DAA9FF-91E3-40E6-8032-D0A5E77CD9DC}"/>
                </a:ext>
              </a:extLst>
            </p:cNvPr>
            <p:cNvSpPr txBox="1"/>
            <p:nvPr/>
          </p:nvSpPr>
          <p:spPr>
            <a:xfrm>
              <a:off x="197396" y="321105"/>
              <a:ext cx="11821891" cy="13763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Today we are travelling out of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E3F13D1-D220-4427-997C-F28830871DBF}"/>
              </a:ext>
            </a:extLst>
          </p:cNvPr>
          <p:cNvSpPr txBox="1"/>
          <p:nvPr/>
        </p:nvSpPr>
        <p:spPr>
          <a:xfrm>
            <a:off x="356051" y="1018095"/>
            <a:ext cx="6154855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Jerusalem to a nearby village.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1E81F8-4A73-44D2-A508-CD2EF117F78C}"/>
              </a:ext>
            </a:extLst>
          </p:cNvPr>
          <p:cNvSpPr txBox="1"/>
          <p:nvPr/>
        </p:nvSpPr>
        <p:spPr>
          <a:xfrm>
            <a:off x="356050" y="1505124"/>
            <a:ext cx="6154855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Are you ready to go?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7" action="ppaction://hlinksldjump"/>
            <a:extLst>
              <a:ext uri="{FF2B5EF4-FFF2-40B4-BE49-F238E27FC236}">
                <a16:creationId xmlns:a16="http://schemas.microsoft.com/office/drawing/2014/main" id="{8399EFE4-DFC5-4CFC-84C1-278DC33542D2}"/>
              </a:ext>
            </a:extLst>
          </p:cNvPr>
          <p:cNvSpPr/>
          <p:nvPr/>
        </p:nvSpPr>
        <p:spPr>
          <a:xfrm>
            <a:off x="-159417" y="-376989"/>
            <a:ext cx="13694248" cy="7456135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E35EAF-F64A-4835-8BAD-8C73088CB640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5" name="Arrow: Right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8D54AFF-BF85-4B2F-87D4-D7CDAAAEE6E7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3669FD-FFEB-4F5B-A25C-8C06B13CFCF5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719E9E46-E010-4510-AD0A-28ECAB0410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2978" y="653578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7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21992 0.00093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25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-4.44444E-6 L 0.48164 0.01366 " pathEditMode="relative" rAng="0" ptsTypes="AA">
                                      <p:cBhvr>
                                        <p:cTn id="23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76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2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25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7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9845 0.04375 " pathEditMode="relative" rAng="0" ptsTypes="AA">
                                      <p:cBhvr>
                                        <p:cTn id="64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32" y="217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6.25E-7 4.44444E-6 L 0.16094 4.44444E-6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78DEB3-7415-4A9F-BEED-1F71EE4F3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50" y="2724623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493FBCA-0D01-4598-A656-B4624AB4C8C5}"/>
              </a:ext>
            </a:extLst>
          </p:cNvPr>
          <p:cNvGrpSpPr/>
          <p:nvPr/>
        </p:nvGrpSpPr>
        <p:grpSpPr>
          <a:xfrm>
            <a:off x="180888" y="266332"/>
            <a:ext cx="10705059" cy="1766322"/>
            <a:chOff x="130527" y="202019"/>
            <a:chExt cx="11930950" cy="185588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9B665483-B7DB-457A-948A-8E6AC8A793A8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-20993"/>
                <a:gd name="adj2" fmla="val 13518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207232-79FC-49B1-93E9-6F3FC744340D}"/>
                </a:ext>
              </a:extLst>
            </p:cNvPr>
            <p:cNvSpPr txBox="1"/>
            <p:nvPr/>
          </p:nvSpPr>
          <p:spPr>
            <a:xfrm>
              <a:off x="130527" y="202019"/>
              <a:ext cx="11821891" cy="6095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This is the road between Jerusalem and  Emmaus.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069C5FB-C94E-4328-B138-307C82A99747}"/>
              </a:ext>
            </a:extLst>
          </p:cNvPr>
          <p:cNvSpPr txBox="1"/>
          <p:nvPr/>
        </p:nvSpPr>
        <p:spPr>
          <a:xfrm>
            <a:off x="500671" y="834157"/>
            <a:ext cx="996764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Before we find out more, I wonder if you have ever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45D764-80FA-4BD9-9057-467EACDE6249}"/>
              </a:ext>
            </a:extLst>
          </p:cNvPr>
          <p:cNvSpPr txBox="1"/>
          <p:nvPr/>
        </p:nvSpPr>
        <p:spPr>
          <a:xfrm>
            <a:off x="667776" y="1452559"/>
            <a:ext cx="9800535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lost something that was really important to you?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106B49-8A3D-4DFB-AC99-C00A0BD3516F}"/>
              </a:ext>
            </a:extLst>
          </p:cNvPr>
          <p:cNvGrpSpPr/>
          <p:nvPr/>
        </p:nvGrpSpPr>
        <p:grpSpPr>
          <a:xfrm>
            <a:off x="4357778" y="3639119"/>
            <a:ext cx="7529548" cy="1312889"/>
            <a:chOff x="130527" y="202019"/>
            <a:chExt cx="11930950" cy="1855887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5AD793D3-4B21-446B-A7E3-767A95AEAC7D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-63498"/>
                <a:gd name="adj2" fmla="val -5751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058E51-1E9A-43FF-8FDA-894D5467AF4F}"/>
                </a:ext>
              </a:extLst>
            </p:cNvPr>
            <p:cNvSpPr txBox="1"/>
            <p:nvPr/>
          </p:nvSpPr>
          <p:spPr>
            <a:xfrm>
              <a:off x="130527" y="202019"/>
              <a:ext cx="11821891" cy="6095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How did that loss make you feel?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ABBD005-9FEB-43D3-ADFE-A160F668AFB9}"/>
              </a:ext>
            </a:extLst>
          </p:cNvPr>
          <p:cNvSpPr txBox="1"/>
          <p:nvPr/>
        </p:nvSpPr>
        <p:spPr>
          <a:xfrm>
            <a:off x="4472872" y="4219214"/>
            <a:ext cx="7230534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Was there anything you could do?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0E163-83CF-43BB-B125-3B6D660B9C96}"/>
              </a:ext>
            </a:extLst>
          </p:cNvPr>
          <p:cNvGrpSpPr/>
          <p:nvPr/>
        </p:nvGrpSpPr>
        <p:grpSpPr>
          <a:xfrm>
            <a:off x="4591720" y="5009890"/>
            <a:ext cx="6717168" cy="795334"/>
            <a:chOff x="130527" y="202019"/>
            <a:chExt cx="11930950" cy="1855887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D0E8D2CA-0C9B-44F8-9853-BED760753965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-68933"/>
                <a:gd name="adj2" fmla="val -23808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31E4BC-AD40-4794-A395-E3C36AA91F3B}"/>
                </a:ext>
              </a:extLst>
            </p:cNvPr>
            <p:cNvSpPr txBox="1"/>
            <p:nvPr/>
          </p:nvSpPr>
          <p:spPr>
            <a:xfrm>
              <a:off x="130529" y="202019"/>
              <a:ext cx="11597901" cy="13536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Our story today is a bit like that.</a:t>
              </a:r>
            </a:p>
          </p:txBody>
        </p:sp>
      </p:grpSp>
      <p:sp>
        <p:nvSpPr>
          <p:cNvPr id="21" name="Rectangle 20">
            <a:hlinkClick r:id="rId3" action="ppaction://hlinksldjump"/>
            <a:extLst>
              <a:ext uri="{FF2B5EF4-FFF2-40B4-BE49-F238E27FC236}">
                <a16:creationId xmlns:a16="http://schemas.microsoft.com/office/drawing/2014/main" id="{BCF16E07-5542-40DA-A4FC-8F99214D2EF3}"/>
              </a:ext>
            </a:extLst>
          </p:cNvPr>
          <p:cNvSpPr/>
          <p:nvPr/>
        </p:nvSpPr>
        <p:spPr>
          <a:xfrm>
            <a:off x="-184434" y="-418999"/>
            <a:ext cx="13694248" cy="7456135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47A2C5-ED3D-4B89-B5AF-6F8DC707A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2978" y="653578"/>
            <a:ext cx="1154347" cy="12524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96E95B-FBFB-45E5-824D-129BE622E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715" y="653578"/>
            <a:ext cx="1154347" cy="125241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12E3431-EE57-43D9-B72B-F631E39A98E5}"/>
              </a:ext>
            </a:extLst>
          </p:cNvPr>
          <p:cNvGrpSpPr/>
          <p:nvPr/>
        </p:nvGrpSpPr>
        <p:grpSpPr>
          <a:xfrm>
            <a:off x="10128448" y="5712332"/>
            <a:ext cx="2011680" cy="941878"/>
            <a:chOff x="3474720" y="-1626814"/>
            <a:chExt cx="2011680" cy="941878"/>
          </a:xfrm>
        </p:grpSpPr>
        <p:sp>
          <p:nvSpPr>
            <p:cNvPr id="23" name="Arrow: Right 2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760F9BD-03CD-4065-9445-921D74E5943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087475-2B33-4F99-8D0B-45FEEE2AF379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28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01F5A-284E-4738-ADDE-FBFCDA379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50" y="2724623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699CA5C-BC92-4B6B-A50D-DCF5C9BD51DE}"/>
              </a:ext>
            </a:extLst>
          </p:cNvPr>
          <p:cNvGrpSpPr/>
          <p:nvPr/>
        </p:nvGrpSpPr>
        <p:grpSpPr>
          <a:xfrm>
            <a:off x="5403903" y="4336465"/>
            <a:ext cx="5999345" cy="849721"/>
            <a:chOff x="247422" y="112484"/>
            <a:chExt cx="12364992" cy="141985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BFEDDF85-57C6-419A-AE6A-79572A3AE483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84538"/>
                <a:gd name="adj2" fmla="val -143646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FF75239-2170-4404-93E9-6E73D08611EA}"/>
                </a:ext>
              </a:extLst>
            </p:cNvPr>
            <p:cNvSpPr txBox="1"/>
            <p:nvPr/>
          </p:nvSpPr>
          <p:spPr>
            <a:xfrm>
              <a:off x="382799" y="197384"/>
              <a:ext cx="12094236" cy="6138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Let’s watch the video story.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FD7E26-C7FC-492C-B7C7-961FC7359D32}"/>
              </a:ext>
            </a:extLst>
          </p:cNvPr>
          <p:cNvGrpSpPr/>
          <p:nvPr/>
        </p:nvGrpSpPr>
        <p:grpSpPr>
          <a:xfrm>
            <a:off x="180888" y="266332"/>
            <a:ext cx="11343336" cy="1766322"/>
            <a:chOff x="130527" y="202019"/>
            <a:chExt cx="11930950" cy="185588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56356C02-4482-4779-9827-3AB815E3C24A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-22588"/>
                <a:gd name="adj2" fmla="val 13464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939AC2-F2E9-4C17-80ED-DB0B923AAA4B}"/>
                </a:ext>
              </a:extLst>
            </p:cNvPr>
            <p:cNvSpPr txBox="1"/>
            <p:nvPr/>
          </p:nvSpPr>
          <p:spPr>
            <a:xfrm>
              <a:off x="130527" y="202019"/>
              <a:ext cx="11821891" cy="6095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In our story today two men were walking along this road. 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B4F8180-111D-4856-8D22-23AEB498B352}"/>
              </a:ext>
            </a:extLst>
          </p:cNvPr>
          <p:cNvSpPr txBox="1"/>
          <p:nvPr/>
        </p:nvSpPr>
        <p:spPr>
          <a:xfrm>
            <a:off x="608892" y="846427"/>
            <a:ext cx="10383639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They had lost the most important thing in their lives.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F9835A-B196-4B61-A090-DDAF7B728D64}"/>
              </a:ext>
            </a:extLst>
          </p:cNvPr>
          <p:cNvSpPr txBox="1"/>
          <p:nvPr/>
        </p:nvSpPr>
        <p:spPr>
          <a:xfrm>
            <a:off x="667776" y="1452559"/>
            <a:ext cx="9800535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They were confused and didn’t know what to do.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FA067488-1844-4F56-B0AC-FC94A60A52D0}"/>
              </a:ext>
            </a:extLst>
          </p:cNvPr>
          <p:cNvSpPr/>
          <p:nvPr/>
        </p:nvSpPr>
        <p:spPr>
          <a:xfrm>
            <a:off x="-169334" y="-220133"/>
            <a:ext cx="13470709" cy="7264753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78B6A3D-16BD-4B1E-A161-E99A798F5A35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9" name="Arrow: Right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2DF6AFC-6198-40C0-A66E-AD23DA91AFF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2A3803-41F1-4FE4-9B20-90A8D35EE33A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643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01F5A-284E-4738-ADDE-FBFCDA379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50" y="2724623"/>
            <a:ext cx="1921428" cy="3532176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FA067488-1844-4F56-B0AC-FC94A60A52D0}"/>
              </a:ext>
            </a:extLst>
          </p:cNvPr>
          <p:cNvSpPr/>
          <p:nvPr/>
        </p:nvSpPr>
        <p:spPr>
          <a:xfrm>
            <a:off x="-160088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78B6A3D-16BD-4B1E-A161-E99A798F5A35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9" name="Arrow: Right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2DF6AFC-6198-40C0-A66E-AD23DA91AFF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2A3803-41F1-4FE4-9B20-90A8D35EE33A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7" name="Picture 6" descr="A picture containing text, toy, vector graphics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44045096-8CC3-4A00-AA98-3599D1D94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793" y="2807542"/>
            <a:ext cx="4295781" cy="359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9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2.22222E-6 L -0.69844 -0.02431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22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9299</TotalTime>
  <Words>1527</Words>
  <Application>Microsoft Office PowerPoint</Application>
  <PresentationFormat>Widescreen</PresentationFormat>
  <Paragraphs>215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421</cp:revision>
  <dcterms:created xsi:type="dcterms:W3CDTF">2020-12-17T20:46:52Z</dcterms:created>
  <dcterms:modified xsi:type="dcterms:W3CDTF">2021-04-06T20:30:50Z</dcterms:modified>
</cp:coreProperties>
</file>